
<file path=[Content_Types].xml><?xml version="1.0" encoding="utf-8"?>
<Types xmlns="http://schemas.openxmlformats.org/package/2006/content-types">
  <Default Extension="emf" ContentType="image/x-emf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notesSlides/notesSlide1.xml" ContentType="application/vnd.openxmlformats-officedocument.presentationml.notesSlide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0.xml" ContentType="application/vnd.openxmlformats-officedocument.presentationml.tags+xml"/>
  <Override PartName="/ppt/notesSlides/notesSlide4.xml" ContentType="application/vnd.openxmlformats-officedocument.presentationml.notesSlide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notesSlides/notesSlide5.xml" ContentType="application/vnd.openxmlformats-officedocument.presentationml.notesSlide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66.xml" ContentType="application/vnd.openxmlformats-officedocument.presentationml.tags+xml"/>
  <Override PartName="/ppt/tags/tag867.xml" ContentType="application/vnd.openxmlformats-officedocument.presentationml.tags+xml"/>
  <Override PartName="/ppt/tags/tag868.xml" ContentType="application/vnd.openxmlformats-officedocument.presentationml.tags+xml"/>
  <Override PartName="/ppt/tags/tag869.xml" ContentType="application/vnd.openxmlformats-officedocument.presentationml.tags+xml"/>
  <Override PartName="/ppt/tags/tag870.xml" ContentType="application/vnd.openxmlformats-officedocument.presentationml.tags+xml"/>
  <Override PartName="/ppt/tags/tag871.xml" ContentType="application/vnd.openxmlformats-officedocument.presentationml.tags+xml"/>
  <Override PartName="/ppt/tags/tag872.xml" ContentType="application/vnd.openxmlformats-officedocument.presentationml.tags+xml"/>
  <Override PartName="/ppt/tags/tag873.xml" ContentType="application/vnd.openxmlformats-officedocument.presentationml.tags+xml"/>
  <Override PartName="/ppt/tags/tag874.xml" ContentType="application/vnd.openxmlformats-officedocument.presentationml.tags+xml"/>
  <Override PartName="/ppt/tags/tag875.xml" ContentType="application/vnd.openxmlformats-officedocument.presentationml.tags+xml"/>
  <Override PartName="/ppt/tags/tag876.xml" ContentType="application/vnd.openxmlformats-officedocument.presentationml.tags+xml"/>
  <Override PartName="/ppt/tags/tag877.xml" ContentType="application/vnd.openxmlformats-officedocument.presentationml.tags+xml"/>
  <Override PartName="/ppt/tags/tag878.xml" ContentType="application/vnd.openxmlformats-officedocument.presentationml.tags+xml"/>
  <Override PartName="/ppt/tags/tag879.xml" ContentType="application/vnd.openxmlformats-officedocument.presentationml.tags+xml"/>
  <Override PartName="/ppt/tags/tag880.xml" ContentType="application/vnd.openxmlformats-officedocument.presentationml.tags+xml"/>
  <Override PartName="/ppt/tags/tag881.xml" ContentType="application/vnd.openxmlformats-officedocument.presentationml.tags+xml"/>
  <Override PartName="/ppt/tags/tag882.xml" ContentType="application/vnd.openxmlformats-officedocument.presentationml.tags+xml"/>
  <Override PartName="/ppt/tags/tag883.xml" ContentType="application/vnd.openxmlformats-officedocument.presentationml.tags+xml"/>
  <Override PartName="/ppt/tags/tag884.xml" ContentType="application/vnd.openxmlformats-officedocument.presentationml.tags+xml"/>
  <Override PartName="/ppt/tags/tag885.xml" ContentType="application/vnd.openxmlformats-officedocument.presentationml.tags+xml"/>
  <Override PartName="/ppt/tags/tag886.xml" ContentType="application/vnd.openxmlformats-officedocument.presentationml.tags+xml"/>
  <Override PartName="/ppt/tags/tag887.xml" ContentType="application/vnd.openxmlformats-officedocument.presentationml.tags+xml"/>
  <Override PartName="/ppt/tags/tag888.xml" ContentType="application/vnd.openxmlformats-officedocument.presentationml.tags+xml"/>
  <Override PartName="/ppt/tags/tag889.xml" ContentType="application/vnd.openxmlformats-officedocument.presentationml.tags+xml"/>
  <Override PartName="/ppt/tags/tag890.xml" ContentType="application/vnd.openxmlformats-officedocument.presentationml.tags+xml"/>
  <Override PartName="/ppt/tags/tag891.xml" ContentType="application/vnd.openxmlformats-officedocument.presentationml.tags+xml"/>
  <Override PartName="/ppt/tags/tag892.xml" ContentType="application/vnd.openxmlformats-officedocument.presentationml.tags+xml"/>
  <Override PartName="/ppt/tags/tag893.xml" ContentType="application/vnd.openxmlformats-officedocument.presentationml.tags+xml"/>
  <Override PartName="/ppt/tags/tag894.xml" ContentType="application/vnd.openxmlformats-officedocument.presentationml.tags+xml"/>
  <Override PartName="/ppt/tags/tag895.xml" ContentType="application/vnd.openxmlformats-officedocument.presentationml.tags+xml"/>
  <Override PartName="/ppt/tags/tag896.xml" ContentType="application/vnd.openxmlformats-officedocument.presentationml.tags+xml"/>
  <Override PartName="/ppt/tags/tag897.xml" ContentType="application/vnd.openxmlformats-officedocument.presentationml.tags+xml"/>
  <Override PartName="/ppt/tags/tag898.xml" ContentType="application/vnd.openxmlformats-officedocument.presentationml.tags+xml"/>
  <Override PartName="/ppt/tags/tag899.xml" ContentType="application/vnd.openxmlformats-officedocument.presentationml.tags+xml"/>
  <Override PartName="/ppt/tags/tag900.xml" ContentType="application/vnd.openxmlformats-officedocument.presentationml.tags+xml"/>
  <Override PartName="/ppt/tags/tag901.xml" ContentType="application/vnd.openxmlformats-officedocument.presentationml.tags+xml"/>
  <Override PartName="/ppt/tags/tag902.xml" ContentType="application/vnd.openxmlformats-officedocument.presentationml.tags+xml"/>
  <Override PartName="/ppt/tags/tag903.xml" ContentType="application/vnd.openxmlformats-officedocument.presentationml.tags+xml"/>
  <Override PartName="/ppt/tags/tag904.xml" ContentType="application/vnd.openxmlformats-officedocument.presentationml.tags+xml"/>
  <Override PartName="/ppt/tags/tag905.xml" ContentType="application/vnd.openxmlformats-officedocument.presentationml.tags+xml"/>
  <Override PartName="/ppt/tags/tag906.xml" ContentType="application/vnd.openxmlformats-officedocument.presentationml.tags+xml"/>
  <Override PartName="/ppt/tags/tag907.xml" ContentType="application/vnd.openxmlformats-officedocument.presentationml.tags+xml"/>
  <Override PartName="/ppt/tags/tag908.xml" ContentType="application/vnd.openxmlformats-officedocument.presentationml.tags+xml"/>
  <Override PartName="/ppt/tags/tag909.xml" ContentType="application/vnd.openxmlformats-officedocument.presentationml.tags+xml"/>
  <Override PartName="/ppt/tags/tag910.xml" ContentType="application/vnd.openxmlformats-officedocument.presentationml.tags+xml"/>
  <Override PartName="/ppt/tags/tag911.xml" ContentType="application/vnd.openxmlformats-officedocument.presentationml.tags+xml"/>
  <Override PartName="/ppt/tags/tag912.xml" ContentType="application/vnd.openxmlformats-officedocument.presentationml.tags+xml"/>
  <Override PartName="/ppt/tags/tag913.xml" ContentType="application/vnd.openxmlformats-officedocument.presentationml.tags+xml"/>
  <Override PartName="/ppt/tags/tag914.xml" ContentType="application/vnd.openxmlformats-officedocument.presentationml.tags+xml"/>
  <Override PartName="/ppt/tags/tag915.xml" ContentType="application/vnd.openxmlformats-officedocument.presentationml.tags+xml"/>
  <Override PartName="/ppt/tags/tag916.xml" ContentType="application/vnd.openxmlformats-officedocument.presentationml.tags+xml"/>
  <Override PartName="/ppt/tags/tag917.xml" ContentType="application/vnd.openxmlformats-officedocument.presentationml.tags+xml"/>
  <Override PartName="/ppt/tags/tag918.xml" ContentType="application/vnd.openxmlformats-officedocument.presentationml.tags+xml"/>
  <Override PartName="/ppt/tags/tag919.xml" ContentType="application/vnd.openxmlformats-officedocument.presentationml.tags+xml"/>
  <Override PartName="/ppt/tags/tag920.xml" ContentType="application/vnd.openxmlformats-officedocument.presentationml.tags+xml"/>
  <Override PartName="/ppt/tags/tag921.xml" ContentType="application/vnd.openxmlformats-officedocument.presentationml.tags+xml"/>
  <Override PartName="/ppt/tags/tag922.xml" ContentType="application/vnd.openxmlformats-officedocument.presentationml.tags+xml"/>
  <Override PartName="/ppt/tags/tag923.xml" ContentType="application/vnd.openxmlformats-officedocument.presentationml.tags+xml"/>
  <Override PartName="/ppt/tags/tag924.xml" ContentType="application/vnd.openxmlformats-officedocument.presentationml.tags+xml"/>
  <Override PartName="/ppt/tags/tag925.xml" ContentType="application/vnd.openxmlformats-officedocument.presentationml.tags+xml"/>
  <Override PartName="/ppt/tags/tag926.xml" ContentType="application/vnd.openxmlformats-officedocument.presentationml.tags+xml"/>
  <Override PartName="/ppt/tags/tag927.xml" ContentType="application/vnd.openxmlformats-officedocument.presentationml.tags+xml"/>
  <Override PartName="/ppt/tags/tag928.xml" ContentType="application/vnd.openxmlformats-officedocument.presentationml.tags+xml"/>
  <Override PartName="/ppt/tags/tag929.xml" ContentType="application/vnd.openxmlformats-officedocument.presentationml.tags+xml"/>
  <Override PartName="/ppt/tags/tag930.xml" ContentType="application/vnd.openxmlformats-officedocument.presentationml.tags+xml"/>
  <Override PartName="/ppt/tags/tag931.xml" ContentType="application/vnd.openxmlformats-officedocument.presentationml.tags+xml"/>
  <Override PartName="/ppt/tags/tag932.xml" ContentType="application/vnd.openxmlformats-officedocument.presentationml.tags+xml"/>
  <Override PartName="/ppt/tags/tag933.xml" ContentType="application/vnd.openxmlformats-officedocument.presentationml.tags+xml"/>
  <Override PartName="/ppt/tags/tag934.xml" ContentType="application/vnd.openxmlformats-officedocument.presentationml.tags+xml"/>
  <Override PartName="/ppt/tags/tag935.xml" ContentType="application/vnd.openxmlformats-officedocument.presentationml.tags+xml"/>
  <Override PartName="/ppt/tags/tag936.xml" ContentType="application/vnd.openxmlformats-officedocument.presentationml.tags+xml"/>
  <Override PartName="/ppt/tags/tag937.xml" ContentType="application/vnd.openxmlformats-officedocument.presentationml.tags+xml"/>
  <Override PartName="/ppt/tags/tag938.xml" ContentType="application/vnd.openxmlformats-officedocument.presentationml.tags+xml"/>
  <Override PartName="/ppt/tags/tag939.xml" ContentType="application/vnd.openxmlformats-officedocument.presentationml.tags+xml"/>
  <Override PartName="/ppt/tags/tag940.xml" ContentType="application/vnd.openxmlformats-officedocument.presentationml.tags+xml"/>
  <Override PartName="/ppt/tags/tag941.xml" ContentType="application/vnd.openxmlformats-officedocument.presentationml.tags+xml"/>
  <Override PartName="/ppt/tags/tag942.xml" ContentType="application/vnd.openxmlformats-officedocument.presentationml.tags+xml"/>
  <Override PartName="/ppt/tags/tag943.xml" ContentType="application/vnd.openxmlformats-officedocument.presentationml.tags+xml"/>
  <Override PartName="/ppt/tags/tag944.xml" ContentType="application/vnd.openxmlformats-officedocument.presentationml.tags+xml"/>
  <Override PartName="/ppt/tags/tag945.xml" ContentType="application/vnd.openxmlformats-officedocument.presentationml.tags+xml"/>
  <Override PartName="/ppt/tags/tag946.xml" ContentType="application/vnd.openxmlformats-officedocument.presentationml.tags+xml"/>
  <Override PartName="/ppt/tags/tag947.xml" ContentType="application/vnd.openxmlformats-officedocument.presentationml.tags+xml"/>
  <Override PartName="/ppt/tags/tag948.xml" ContentType="application/vnd.openxmlformats-officedocument.presentationml.tags+xml"/>
  <Override PartName="/ppt/tags/tag949.xml" ContentType="application/vnd.openxmlformats-officedocument.presentationml.tags+xml"/>
  <Override PartName="/ppt/tags/tag950.xml" ContentType="application/vnd.openxmlformats-officedocument.presentationml.tags+xml"/>
  <Override PartName="/ppt/tags/tag951.xml" ContentType="application/vnd.openxmlformats-officedocument.presentationml.tags+xml"/>
  <Override PartName="/ppt/tags/tag952.xml" ContentType="application/vnd.openxmlformats-officedocument.presentationml.tags+xml"/>
  <Override PartName="/ppt/tags/tag953.xml" ContentType="application/vnd.openxmlformats-officedocument.presentationml.tags+xml"/>
  <Override PartName="/ppt/tags/tag954.xml" ContentType="application/vnd.openxmlformats-officedocument.presentationml.tags+xml"/>
  <Override PartName="/ppt/tags/tag955.xml" ContentType="application/vnd.openxmlformats-officedocument.presentationml.tags+xml"/>
  <Override PartName="/ppt/tags/tag956.xml" ContentType="application/vnd.openxmlformats-officedocument.presentationml.tags+xml"/>
  <Override PartName="/ppt/tags/tag957.xml" ContentType="application/vnd.openxmlformats-officedocument.presentationml.tags+xml"/>
  <Override PartName="/ppt/tags/tag958.xml" ContentType="application/vnd.openxmlformats-officedocument.presentationml.tags+xml"/>
  <Override PartName="/ppt/tags/tag959.xml" ContentType="application/vnd.openxmlformats-officedocument.presentationml.tags+xml"/>
  <Override PartName="/ppt/tags/tag960.xml" ContentType="application/vnd.openxmlformats-officedocument.presentationml.tags+xml"/>
  <Override PartName="/ppt/tags/tag961.xml" ContentType="application/vnd.openxmlformats-officedocument.presentationml.tags+xml"/>
  <Override PartName="/ppt/tags/tag962.xml" ContentType="application/vnd.openxmlformats-officedocument.presentationml.tags+xml"/>
  <Override PartName="/ppt/tags/tag963.xml" ContentType="application/vnd.openxmlformats-officedocument.presentationml.tags+xml"/>
  <Override PartName="/ppt/tags/tag964.xml" ContentType="application/vnd.openxmlformats-officedocument.presentationml.tags+xml"/>
  <Override PartName="/ppt/tags/tag965.xml" ContentType="application/vnd.openxmlformats-officedocument.presentationml.tags+xml"/>
  <Override PartName="/ppt/tags/tag966.xml" ContentType="application/vnd.openxmlformats-officedocument.presentationml.tags+xml"/>
  <Override PartName="/ppt/tags/tag967.xml" ContentType="application/vnd.openxmlformats-officedocument.presentationml.tags+xml"/>
  <Override PartName="/ppt/tags/tag968.xml" ContentType="application/vnd.openxmlformats-officedocument.presentationml.tags+xml"/>
  <Override PartName="/ppt/tags/tag969.xml" ContentType="application/vnd.openxmlformats-officedocument.presentationml.tags+xml"/>
  <Override PartName="/ppt/tags/tag970.xml" ContentType="application/vnd.openxmlformats-officedocument.presentationml.tags+xml"/>
  <Override PartName="/ppt/tags/tag971.xml" ContentType="application/vnd.openxmlformats-officedocument.presentationml.tags+xml"/>
  <Override PartName="/ppt/tags/tag972.xml" ContentType="application/vnd.openxmlformats-officedocument.presentationml.tags+xml"/>
  <Override PartName="/ppt/tags/tag973.xml" ContentType="application/vnd.openxmlformats-officedocument.presentationml.tags+xml"/>
  <Override PartName="/ppt/tags/tag974.xml" ContentType="application/vnd.openxmlformats-officedocument.presentationml.tags+xml"/>
  <Override PartName="/ppt/tags/tag975.xml" ContentType="application/vnd.openxmlformats-officedocument.presentationml.tags+xml"/>
  <Override PartName="/ppt/tags/tag976.xml" ContentType="application/vnd.openxmlformats-officedocument.presentationml.tags+xml"/>
  <Override PartName="/ppt/tags/tag977.xml" ContentType="application/vnd.openxmlformats-officedocument.presentationml.tags+xml"/>
  <Override PartName="/ppt/tags/tag978.xml" ContentType="application/vnd.openxmlformats-officedocument.presentationml.tags+xml"/>
  <Override PartName="/ppt/tags/tag979.xml" ContentType="application/vnd.openxmlformats-officedocument.presentationml.tags+xml"/>
  <Override PartName="/ppt/tags/tag980.xml" ContentType="application/vnd.openxmlformats-officedocument.presentationml.tags+xml"/>
  <Override PartName="/ppt/tags/tag981.xml" ContentType="application/vnd.openxmlformats-officedocument.presentationml.tags+xml"/>
  <Override PartName="/ppt/tags/tag982.xml" ContentType="application/vnd.openxmlformats-officedocument.presentationml.tags+xml"/>
  <Override PartName="/ppt/tags/tag983.xml" ContentType="application/vnd.openxmlformats-officedocument.presentationml.tags+xml"/>
  <Override PartName="/ppt/tags/tag984.xml" ContentType="application/vnd.openxmlformats-officedocument.presentationml.tags+xml"/>
  <Override PartName="/ppt/tags/tag985.xml" ContentType="application/vnd.openxmlformats-officedocument.presentationml.tags+xml"/>
  <Override PartName="/ppt/tags/tag986.xml" ContentType="application/vnd.openxmlformats-officedocument.presentationml.tags+xml"/>
  <Override PartName="/ppt/tags/tag987.xml" ContentType="application/vnd.openxmlformats-officedocument.presentationml.tags+xml"/>
  <Override PartName="/ppt/tags/tag988.xml" ContentType="application/vnd.openxmlformats-officedocument.presentationml.tags+xml"/>
  <Override PartName="/ppt/tags/tag989.xml" ContentType="application/vnd.openxmlformats-officedocument.presentationml.tags+xml"/>
  <Override PartName="/ppt/tags/tag990.xml" ContentType="application/vnd.openxmlformats-officedocument.presentationml.tags+xml"/>
  <Override PartName="/ppt/tags/tag991.xml" ContentType="application/vnd.openxmlformats-officedocument.presentationml.tags+xml"/>
  <Override PartName="/ppt/tags/tag992.xml" ContentType="application/vnd.openxmlformats-officedocument.presentationml.tags+xml"/>
  <Override PartName="/ppt/tags/tag993.xml" ContentType="application/vnd.openxmlformats-officedocument.presentationml.tags+xml"/>
  <Override PartName="/ppt/tags/tag994.xml" ContentType="application/vnd.openxmlformats-officedocument.presentationml.tags+xml"/>
  <Override PartName="/ppt/tags/tag995.xml" ContentType="application/vnd.openxmlformats-officedocument.presentationml.tags+xml"/>
  <Override PartName="/ppt/tags/tag996.xml" ContentType="application/vnd.openxmlformats-officedocument.presentationml.tags+xml"/>
  <Override PartName="/ppt/tags/tag997.xml" ContentType="application/vnd.openxmlformats-officedocument.presentationml.tags+xml"/>
  <Override PartName="/ppt/tags/tag998.xml" ContentType="application/vnd.openxmlformats-officedocument.presentationml.tags+xml"/>
  <Override PartName="/ppt/tags/tag999.xml" ContentType="application/vnd.openxmlformats-officedocument.presentationml.tags+xml"/>
  <Override PartName="/ppt/tags/tag1000.xml" ContentType="application/vnd.openxmlformats-officedocument.presentationml.tags+xml"/>
  <Override PartName="/ppt/tags/tag1001.xml" ContentType="application/vnd.openxmlformats-officedocument.presentationml.tags+xml"/>
  <Override PartName="/ppt/tags/tag1002.xml" ContentType="application/vnd.openxmlformats-officedocument.presentationml.tags+xml"/>
  <Override PartName="/ppt/tags/tag1003.xml" ContentType="application/vnd.openxmlformats-officedocument.presentationml.tags+xml"/>
  <Override PartName="/ppt/tags/tag1004.xml" ContentType="application/vnd.openxmlformats-officedocument.presentationml.tags+xml"/>
  <Override PartName="/ppt/tags/tag1005.xml" ContentType="application/vnd.openxmlformats-officedocument.presentationml.tags+xml"/>
  <Override PartName="/ppt/tags/tag1006.xml" ContentType="application/vnd.openxmlformats-officedocument.presentationml.tags+xml"/>
  <Override PartName="/ppt/tags/tag1007.xml" ContentType="application/vnd.openxmlformats-officedocument.presentationml.tags+xml"/>
  <Override PartName="/ppt/tags/tag1008.xml" ContentType="application/vnd.openxmlformats-officedocument.presentationml.tags+xml"/>
  <Override PartName="/ppt/tags/tag1009.xml" ContentType="application/vnd.openxmlformats-officedocument.presentationml.tags+xml"/>
  <Override PartName="/ppt/tags/tag1010.xml" ContentType="application/vnd.openxmlformats-officedocument.presentationml.tags+xml"/>
  <Override PartName="/ppt/tags/tag1011.xml" ContentType="application/vnd.openxmlformats-officedocument.presentationml.tags+xml"/>
  <Override PartName="/ppt/tags/tag1012.xml" ContentType="application/vnd.openxmlformats-officedocument.presentationml.tags+xml"/>
  <Override PartName="/ppt/tags/tag1013.xml" ContentType="application/vnd.openxmlformats-officedocument.presentationml.tags+xml"/>
  <Override PartName="/ppt/tags/tag1014.xml" ContentType="application/vnd.openxmlformats-officedocument.presentationml.tags+xml"/>
  <Override PartName="/ppt/tags/tag1015.xml" ContentType="application/vnd.openxmlformats-officedocument.presentationml.tags+xml"/>
  <Override PartName="/ppt/tags/tag1016.xml" ContentType="application/vnd.openxmlformats-officedocument.presentationml.tags+xml"/>
  <Override PartName="/ppt/tags/tag1017.xml" ContentType="application/vnd.openxmlformats-officedocument.presentationml.tags+xml"/>
  <Override PartName="/ppt/tags/tag1018.xml" ContentType="application/vnd.openxmlformats-officedocument.presentationml.tags+xml"/>
  <Override PartName="/ppt/tags/tag1019.xml" ContentType="application/vnd.openxmlformats-officedocument.presentationml.tags+xml"/>
  <Override PartName="/ppt/tags/tag1020.xml" ContentType="application/vnd.openxmlformats-officedocument.presentationml.tags+xml"/>
  <Override PartName="/ppt/tags/tag1021.xml" ContentType="application/vnd.openxmlformats-officedocument.presentationml.tags+xml"/>
  <Override PartName="/ppt/tags/tag1022.xml" ContentType="application/vnd.openxmlformats-officedocument.presentationml.tags+xml"/>
  <Override PartName="/ppt/tags/tag1023.xml" ContentType="application/vnd.openxmlformats-officedocument.presentationml.tags+xml"/>
  <Override PartName="/ppt/tags/tag1024.xml" ContentType="application/vnd.openxmlformats-officedocument.presentationml.tags+xml"/>
  <Override PartName="/ppt/tags/tag1025.xml" ContentType="application/vnd.openxmlformats-officedocument.presentationml.tags+xml"/>
  <Override PartName="/ppt/tags/tag1026.xml" ContentType="application/vnd.openxmlformats-officedocument.presentationml.tags+xml"/>
  <Override PartName="/ppt/tags/tag1027.xml" ContentType="application/vnd.openxmlformats-officedocument.presentationml.tags+xml"/>
  <Override PartName="/ppt/tags/tag1028.xml" ContentType="application/vnd.openxmlformats-officedocument.presentationml.tags+xml"/>
  <Override PartName="/ppt/tags/tag1029.xml" ContentType="application/vnd.openxmlformats-officedocument.presentationml.tags+xml"/>
  <Override PartName="/ppt/tags/tag1030.xml" ContentType="application/vnd.openxmlformats-officedocument.presentationml.tags+xml"/>
  <Override PartName="/ppt/tags/tag1031.xml" ContentType="application/vnd.openxmlformats-officedocument.presentationml.tags+xml"/>
  <Override PartName="/ppt/tags/tag1032.xml" ContentType="application/vnd.openxmlformats-officedocument.presentationml.tags+xml"/>
  <Override PartName="/ppt/tags/tag1033.xml" ContentType="application/vnd.openxmlformats-officedocument.presentationml.tags+xml"/>
  <Override PartName="/ppt/tags/tag1034.xml" ContentType="application/vnd.openxmlformats-officedocument.presentationml.tags+xml"/>
  <Override PartName="/ppt/tags/tag1035.xml" ContentType="application/vnd.openxmlformats-officedocument.presentationml.tags+xml"/>
  <Override PartName="/ppt/tags/tag1036.xml" ContentType="application/vnd.openxmlformats-officedocument.presentationml.tags+xml"/>
  <Override PartName="/ppt/tags/tag1037.xml" ContentType="application/vnd.openxmlformats-officedocument.presentationml.tags+xml"/>
  <Override PartName="/ppt/tags/tag1038.xml" ContentType="application/vnd.openxmlformats-officedocument.presentationml.tags+xml"/>
  <Override PartName="/ppt/tags/tag1039.xml" ContentType="application/vnd.openxmlformats-officedocument.presentationml.tags+xml"/>
  <Override PartName="/ppt/tags/tag1040.xml" ContentType="application/vnd.openxmlformats-officedocument.presentationml.tags+xml"/>
  <Override PartName="/ppt/tags/tag1041.xml" ContentType="application/vnd.openxmlformats-officedocument.presentationml.tags+xml"/>
  <Override PartName="/ppt/tags/tag1042.xml" ContentType="application/vnd.openxmlformats-officedocument.presentationml.tags+xml"/>
  <Override PartName="/ppt/tags/tag1043.xml" ContentType="application/vnd.openxmlformats-officedocument.presentationml.tags+xml"/>
  <Override PartName="/ppt/tags/tag1044.xml" ContentType="application/vnd.openxmlformats-officedocument.presentationml.tags+xml"/>
  <Override PartName="/ppt/tags/tag1045.xml" ContentType="application/vnd.openxmlformats-officedocument.presentationml.tags+xml"/>
  <Override PartName="/ppt/tags/tag1046.xml" ContentType="application/vnd.openxmlformats-officedocument.presentationml.tags+xml"/>
  <Override PartName="/ppt/tags/tag1047.xml" ContentType="application/vnd.openxmlformats-officedocument.presentationml.tags+xml"/>
  <Override PartName="/ppt/tags/tag1048.xml" ContentType="application/vnd.openxmlformats-officedocument.presentationml.tags+xml"/>
  <Override PartName="/ppt/tags/tag1049.xml" ContentType="application/vnd.openxmlformats-officedocument.presentationml.tags+xml"/>
  <Override PartName="/ppt/tags/tag1050.xml" ContentType="application/vnd.openxmlformats-officedocument.presentationml.tags+xml"/>
  <Override PartName="/ppt/tags/tag1051.xml" ContentType="application/vnd.openxmlformats-officedocument.presentationml.tags+xml"/>
  <Override PartName="/ppt/tags/tag1052.xml" ContentType="application/vnd.openxmlformats-officedocument.presentationml.tags+xml"/>
  <Override PartName="/ppt/tags/tag1053.xml" ContentType="application/vnd.openxmlformats-officedocument.presentationml.tags+xml"/>
  <Override PartName="/ppt/tags/tag1054.xml" ContentType="application/vnd.openxmlformats-officedocument.presentationml.tags+xml"/>
  <Override PartName="/ppt/tags/tag1055.xml" ContentType="application/vnd.openxmlformats-officedocument.presentationml.tags+xml"/>
  <Override PartName="/ppt/tags/tag1056.xml" ContentType="application/vnd.openxmlformats-officedocument.presentationml.tags+xml"/>
  <Override PartName="/ppt/tags/tag1057.xml" ContentType="application/vnd.openxmlformats-officedocument.presentationml.tags+xml"/>
  <Override PartName="/ppt/tags/tag1058.xml" ContentType="application/vnd.openxmlformats-officedocument.presentationml.tags+xml"/>
  <Override PartName="/ppt/tags/tag1059.xml" ContentType="application/vnd.openxmlformats-officedocument.presentationml.tags+xml"/>
  <Override PartName="/ppt/tags/tag1060.xml" ContentType="application/vnd.openxmlformats-officedocument.presentationml.tags+xml"/>
  <Override PartName="/ppt/tags/tag1061.xml" ContentType="application/vnd.openxmlformats-officedocument.presentationml.tags+xml"/>
  <Override PartName="/ppt/tags/tag1062.xml" ContentType="application/vnd.openxmlformats-officedocument.presentationml.tags+xml"/>
  <Override PartName="/ppt/tags/tag1063.xml" ContentType="application/vnd.openxmlformats-officedocument.presentationml.tags+xml"/>
  <Override PartName="/ppt/tags/tag1064.xml" ContentType="application/vnd.openxmlformats-officedocument.presentationml.tags+xml"/>
  <Override PartName="/ppt/tags/tag1065.xml" ContentType="application/vnd.openxmlformats-officedocument.presentationml.tags+xml"/>
  <Override PartName="/ppt/tags/tag1066.xml" ContentType="application/vnd.openxmlformats-officedocument.presentationml.tags+xml"/>
  <Override PartName="/ppt/tags/tag1067.xml" ContentType="application/vnd.openxmlformats-officedocument.presentationml.tags+xml"/>
  <Override PartName="/ppt/tags/tag1068.xml" ContentType="application/vnd.openxmlformats-officedocument.presentationml.tags+xml"/>
  <Override PartName="/ppt/tags/tag1069.xml" ContentType="application/vnd.openxmlformats-officedocument.presentationml.tags+xml"/>
  <Override PartName="/ppt/tags/tag1070.xml" ContentType="application/vnd.openxmlformats-officedocument.presentationml.tags+xml"/>
  <Override PartName="/ppt/tags/tag1071.xml" ContentType="application/vnd.openxmlformats-officedocument.presentationml.tags+xml"/>
  <Override PartName="/ppt/tags/tag1072.xml" ContentType="application/vnd.openxmlformats-officedocument.presentationml.tags+xml"/>
  <Override PartName="/ppt/tags/tag1073.xml" ContentType="application/vnd.openxmlformats-officedocument.presentationml.tags+xml"/>
  <Override PartName="/ppt/tags/tag1074.xml" ContentType="application/vnd.openxmlformats-officedocument.presentationml.tags+xml"/>
  <Override PartName="/ppt/tags/tag1075.xml" ContentType="application/vnd.openxmlformats-officedocument.presentationml.tags+xml"/>
  <Override PartName="/ppt/tags/tag1076.xml" ContentType="application/vnd.openxmlformats-officedocument.presentationml.tags+xml"/>
  <Override PartName="/ppt/tags/tag1077.xml" ContentType="application/vnd.openxmlformats-officedocument.presentationml.tags+xml"/>
  <Override PartName="/ppt/tags/tag1078.xml" ContentType="application/vnd.openxmlformats-officedocument.presentationml.tags+xml"/>
  <Override PartName="/ppt/tags/tag1079.xml" ContentType="application/vnd.openxmlformats-officedocument.presentationml.tags+xml"/>
  <Override PartName="/ppt/tags/tag1080.xml" ContentType="application/vnd.openxmlformats-officedocument.presentationml.tags+xml"/>
  <Override PartName="/ppt/tags/tag1081.xml" ContentType="application/vnd.openxmlformats-officedocument.presentationml.tags+xml"/>
  <Override PartName="/ppt/tags/tag1082.xml" ContentType="application/vnd.openxmlformats-officedocument.presentationml.tags+xml"/>
  <Override PartName="/ppt/tags/tag1083.xml" ContentType="application/vnd.openxmlformats-officedocument.presentationml.tags+xml"/>
  <Override PartName="/ppt/tags/tag1084.xml" ContentType="application/vnd.openxmlformats-officedocument.presentationml.tags+xml"/>
  <Override PartName="/ppt/tags/tag1085.xml" ContentType="application/vnd.openxmlformats-officedocument.presentationml.tags+xml"/>
  <Override PartName="/ppt/tags/tag1086.xml" ContentType="application/vnd.openxmlformats-officedocument.presentationml.tags+xml"/>
  <Override PartName="/ppt/tags/tag1087.xml" ContentType="application/vnd.openxmlformats-officedocument.presentationml.tags+xml"/>
  <Override PartName="/ppt/tags/tag1088.xml" ContentType="application/vnd.openxmlformats-officedocument.presentationml.tags+xml"/>
  <Override PartName="/ppt/tags/tag1089.xml" ContentType="application/vnd.openxmlformats-officedocument.presentationml.tags+xml"/>
  <Override PartName="/ppt/tags/tag1090.xml" ContentType="application/vnd.openxmlformats-officedocument.presentationml.tags+xml"/>
  <Override PartName="/ppt/tags/tag1091.xml" ContentType="application/vnd.openxmlformats-officedocument.presentationml.tags+xml"/>
  <Override PartName="/ppt/tags/tag1092.xml" ContentType="application/vnd.openxmlformats-officedocument.presentationml.tags+xml"/>
  <Override PartName="/ppt/tags/tag1093.xml" ContentType="application/vnd.openxmlformats-officedocument.presentationml.tags+xml"/>
  <Override PartName="/ppt/tags/tag1094.xml" ContentType="application/vnd.openxmlformats-officedocument.presentationml.tags+xml"/>
  <Override PartName="/ppt/tags/tag1095.xml" ContentType="application/vnd.openxmlformats-officedocument.presentationml.tags+xml"/>
  <Override PartName="/ppt/tags/tag1096.xml" ContentType="application/vnd.openxmlformats-officedocument.presentationml.tags+xml"/>
  <Override PartName="/ppt/tags/tag1097.xml" ContentType="application/vnd.openxmlformats-officedocument.presentationml.tags+xml"/>
  <Override PartName="/ppt/tags/tag1098.xml" ContentType="application/vnd.openxmlformats-officedocument.presentationml.tags+xml"/>
  <Override PartName="/ppt/tags/tag1099.xml" ContentType="application/vnd.openxmlformats-officedocument.presentationml.tags+xml"/>
  <Override PartName="/ppt/tags/tag1100.xml" ContentType="application/vnd.openxmlformats-officedocument.presentationml.tags+xml"/>
  <Override PartName="/ppt/tags/tag1101.xml" ContentType="application/vnd.openxmlformats-officedocument.presentationml.tags+xml"/>
  <Override PartName="/ppt/tags/tag1102.xml" ContentType="application/vnd.openxmlformats-officedocument.presentationml.tags+xml"/>
  <Override PartName="/ppt/tags/tag1103.xml" ContentType="application/vnd.openxmlformats-officedocument.presentationml.tags+xml"/>
  <Override PartName="/ppt/tags/tag1104.xml" ContentType="application/vnd.openxmlformats-officedocument.presentationml.tags+xml"/>
  <Override PartName="/ppt/tags/tag1105.xml" ContentType="application/vnd.openxmlformats-officedocument.presentationml.tags+xml"/>
  <Override PartName="/ppt/tags/tag1106.xml" ContentType="application/vnd.openxmlformats-officedocument.presentationml.tags+xml"/>
  <Override PartName="/ppt/tags/tag1107.xml" ContentType="application/vnd.openxmlformats-officedocument.presentationml.tags+xml"/>
  <Override PartName="/ppt/tags/tag1108.xml" ContentType="application/vnd.openxmlformats-officedocument.presentationml.tags+xml"/>
  <Override PartName="/ppt/tags/tag1109.xml" ContentType="application/vnd.openxmlformats-officedocument.presentationml.tags+xml"/>
  <Override PartName="/ppt/tags/tag1110.xml" ContentType="application/vnd.openxmlformats-officedocument.presentationml.tags+xml"/>
  <Override PartName="/ppt/tags/tag1111.xml" ContentType="application/vnd.openxmlformats-officedocument.presentationml.tags+xml"/>
  <Override PartName="/ppt/tags/tag1112.xml" ContentType="application/vnd.openxmlformats-officedocument.presentationml.tags+xml"/>
  <Override PartName="/ppt/notesSlides/notesSlide6.xml" ContentType="application/vnd.openxmlformats-officedocument.presentationml.notesSlide+xml"/>
  <Override PartName="/ppt/tags/tag1113.xml" ContentType="application/vnd.openxmlformats-officedocument.presentationml.tags+xml"/>
  <Override PartName="/ppt/tags/tag1114.xml" ContentType="application/vnd.openxmlformats-officedocument.presentationml.tags+xml"/>
  <Override PartName="/ppt/tags/tag1115.xml" ContentType="application/vnd.openxmlformats-officedocument.presentationml.tags+xml"/>
  <Override PartName="/ppt/tags/tag1116.xml" ContentType="application/vnd.openxmlformats-officedocument.presentationml.tags+xml"/>
  <Override PartName="/ppt/tags/tag1117.xml" ContentType="application/vnd.openxmlformats-officedocument.presentationml.tags+xml"/>
  <Override PartName="/ppt/tags/tag1118.xml" ContentType="application/vnd.openxmlformats-officedocument.presentationml.tags+xml"/>
  <Override PartName="/ppt/tags/tag1119.xml" ContentType="application/vnd.openxmlformats-officedocument.presentationml.tags+xml"/>
  <Override PartName="/ppt/tags/tag1120.xml" ContentType="application/vnd.openxmlformats-officedocument.presentationml.tags+xml"/>
  <Override PartName="/ppt/tags/tag1121.xml" ContentType="application/vnd.openxmlformats-officedocument.presentationml.tags+xml"/>
  <Override PartName="/ppt/tags/tag1122.xml" ContentType="application/vnd.openxmlformats-officedocument.presentationml.tags+xml"/>
  <Override PartName="/ppt/tags/tag1123.xml" ContentType="application/vnd.openxmlformats-officedocument.presentationml.tags+xml"/>
  <Override PartName="/ppt/notesSlides/notesSlide7.xml" ContentType="application/vnd.openxmlformats-officedocument.presentationml.notesSlide+xml"/>
  <Override PartName="/ppt/tags/tag1124.xml" ContentType="application/vnd.openxmlformats-officedocument.presentationml.tags+xml"/>
  <Override PartName="/ppt/tags/tag1125.xml" ContentType="application/vnd.openxmlformats-officedocument.presentationml.tags+xml"/>
  <Override PartName="/ppt/tags/tag1126.xml" ContentType="application/vnd.openxmlformats-officedocument.presentationml.tags+xml"/>
  <Override PartName="/ppt/tags/tag1127.xml" ContentType="application/vnd.openxmlformats-officedocument.presentationml.tags+xml"/>
  <Override PartName="/ppt/tags/tag1128.xml" ContentType="application/vnd.openxmlformats-officedocument.presentationml.tags+xml"/>
  <Override PartName="/ppt/tags/tag1129.xml" ContentType="application/vnd.openxmlformats-officedocument.presentationml.tags+xml"/>
  <Override PartName="/ppt/tags/tag1130.xml" ContentType="application/vnd.openxmlformats-officedocument.presentationml.tags+xml"/>
  <Override PartName="/ppt/tags/tag1131.xml" ContentType="application/vnd.openxmlformats-officedocument.presentationml.tags+xml"/>
  <Override PartName="/ppt/tags/tag1132.xml" ContentType="application/vnd.openxmlformats-officedocument.presentationml.tags+xml"/>
  <Override PartName="/ppt/tags/tag1133.xml" ContentType="application/vnd.openxmlformats-officedocument.presentationml.tags+xml"/>
  <Override PartName="/ppt/tags/tag1134.xml" ContentType="application/vnd.openxmlformats-officedocument.presentationml.tags+xml"/>
  <Override PartName="/ppt/tags/tag1135.xml" ContentType="application/vnd.openxmlformats-officedocument.presentationml.tags+xml"/>
  <Override PartName="/ppt/tags/tag1136.xml" ContentType="application/vnd.openxmlformats-officedocument.presentationml.tags+xml"/>
  <Override PartName="/ppt/tags/tag1137.xml" ContentType="application/vnd.openxmlformats-officedocument.presentationml.tags+xml"/>
  <Override PartName="/ppt/tags/tag1138.xml" ContentType="application/vnd.openxmlformats-officedocument.presentationml.tags+xml"/>
  <Override PartName="/ppt/tags/tag1139.xml" ContentType="application/vnd.openxmlformats-officedocument.presentationml.tags+xml"/>
  <Override PartName="/ppt/tags/tag1140.xml" ContentType="application/vnd.openxmlformats-officedocument.presentationml.tags+xml"/>
  <Override PartName="/ppt/tags/tag1141.xml" ContentType="application/vnd.openxmlformats-officedocument.presentationml.tags+xml"/>
  <Override PartName="/ppt/tags/tag1142.xml" ContentType="application/vnd.openxmlformats-officedocument.presentationml.tags+xml"/>
  <Override PartName="/ppt/tags/tag1143.xml" ContentType="application/vnd.openxmlformats-officedocument.presentationml.tags+xml"/>
  <Override PartName="/ppt/tags/tag1144.xml" ContentType="application/vnd.openxmlformats-officedocument.presentationml.tags+xml"/>
  <Override PartName="/ppt/tags/tag1145.xml" ContentType="application/vnd.openxmlformats-officedocument.presentationml.tags+xml"/>
  <Override PartName="/ppt/tags/tag1146.xml" ContentType="application/vnd.openxmlformats-officedocument.presentationml.tags+xml"/>
  <Override PartName="/ppt/tags/tag1147.xml" ContentType="application/vnd.openxmlformats-officedocument.presentationml.tags+xml"/>
  <Override PartName="/ppt/tags/tag1148.xml" ContentType="application/vnd.openxmlformats-officedocument.presentationml.tags+xml"/>
  <Override PartName="/ppt/tags/tag1149.xml" ContentType="application/vnd.openxmlformats-officedocument.presentationml.tags+xml"/>
  <Override PartName="/ppt/tags/tag1150.xml" ContentType="application/vnd.openxmlformats-officedocument.presentationml.tags+xml"/>
  <Override PartName="/ppt/tags/tag1151.xml" ContentType="application/vnd.openxmlformats-officedocument.presentationml.tags+xml"/>
  <Override PartName="/ppt/tags/tag1152.xml" ContentType="application/vnd.openxmlformats-officedocument.presentationml.tags+xml"/>
  <Override PartName="/ppt/tags/tag1153.xml" ContentType="application/vnd.openxmlformats-officedocument.presentationml.tags+xml"/>
  <Override PartName="/ppt/tags/tag1154.xml" ContentType="application/vnd.openxmlformats-officedocument.presentationml.tags+xml"/>
  <Override PartName="/ppt/tags/tag1155.xml" ContentType="application/vnd.openxmlformats-officedocument.presentationml.tags+xml"/>
  <Override PartName="/ppt/tags/tag1156.xml" ContentType="application/vnd.openxmlformats-officedocument.presentationml.tags+xml"/>
  <Override PartName="/ppt/tags/tag1157.xml" ContentType="application/vnd.openxmlformats-officedocument.presentationml.tags+xml"/>
  <Override PartName="/ppt/tags/tag1158.xml" ContentType="application/vnd.openxmlformats-officedocument.presentationml.tags+xml"/>
  <Override PartName="/ppt/tags/tag1159.xml" ContentType="application/vnd.openxmlformats-officedocument.presentationml.tags+xml"/>
  <Override PartName="/ppt/tags/tag1160.xml" ContentType="application/vnd.openxmlformats-officedocument.presentationml.tags+xml"/>
  <Override PartName="/ppt/tags/tag1161.xml" ContentType="application/vnd.openxmlformats-officedocument.presentationml.tags+xml"/>
  <Override PartName="/ppt/tags/tag1162.xml" ContentType="application/vnd.openxmlformats-officedocument.presentationml.tags+xml"/>
  <Override PartName="/ppt/tags/tag1163.xml" ContentType="application/vnd.openxmlformats-officedocument.presentationml.tags+xml"/>
  <Override PartName="/ppt/tags/tag1164.xml" ContentType="application/vnd.openxmlformats-officedocument.presentationml.tags+xml"/>
  <Override PartName="/ppt/tags/tag1165.xml" ContentType="application/vnd.openxmlformats-officedocument.presentationml.tags+xml"/>
  <Override PartName="/ppt/tags/tag1166.xml" ContentType="application/vnd.openxmlformats-officedocument.presentationml.tags+xml"/>
  <Override PartName="/ppt/tags/tag1167.xml" ContentType="application/vnd.openxmlformats-officedocument.presentationml.tags+xml"/>
  <Override PartName="/ppt/tags/tag1168.xml" ContentType="application/vnd.openxmlformats-officedocument.presentationml.tags+xml"/>
  <Override PartName="/ppt/tags/tag1169.xml" ContentType="application/vnd.openxmlformats-officedocument.presentationml.tags+xml"/>
  <Override PartName="/ppt/tags/tag1170.xml" ContentType="application/vnd.openxmlformats-officedocument.presentationml.tags+xml"/>
  <Override PartName="/ppt/tags/tag1171.xml" ContentType="application/vnd.openxmlformats-officedocument.presentationml.tags+xml"/>
  <Override PartName="/ppt/tags/tag1172.xml" ContentType="application/vnd.openxmlformats-officedocument.presentationml.tags+xml"/>
  <Override PartName="/ppt/tags/tag1173.xml" ContentType="application/vnd.openxmlformats-officedocument.presentationml.tags+xml"/>
  <Override PartName="/ppt/tags/tag1174.xml" ContentType="application/vnd.openxmlformats-officedocument.presentationml.tags+xml"/>
  <Override PartName="/ppt/tags/tag1175.xml" ContentType="application/vnd.openxmlformats-officedocument.presentationml.tags+xml"/>
  <Override PartName="/ppt/tags/tag1176.xml" ContentType="application/vnd.openxmlformats-officedocument.presentationml.tags+xml"/>
  <Override PartName="/ppt/tags/tag1177.xml" ContentType="application/vnd.openxmlformats-officedocument.presentationml.tags+xml"/>
  <Override PartName="/ppt/tags/tag1178.xml" ContentType="application/vnd.openxmlformats-officedocument.presentationml.tags+xml"/>
  <Override PartName="/ppt/tags/tag1179.xml" ContentType="application/vnd.openxmlformats-officedocument.presentationml.tags+xml"/>
  <Override PartName="/ppt/tags/tag1180.xml" ContentType="application/vnd.openxmlformats-officedocument.presentationml.tags+xml"/>
  <Override PartName="/ppt/tags/tag1181.xml" ContentType="application/vnd.openxmlformats-officedocument.presentationml.tags+xml"/>
  <Override PartName="/ppt/tags/tag1182.xml" ContentType="application/vnd.openxmlformats-officedocument.presentationml.tags+xml"/>
  <Override PartName="/ppt/tags/tag1183.xml" ContentType="application/vnd.openxmlformats-officedocument.presentationml.tags+xml"/>
  <Override PartName="/ppt/tags/tag1184.xml" ContentType="application/vnd.openxmlformats-officedocument.presentationml.tags+xml"/>
  <Override PartName="/ppt/tags/tag1185.xml" ContentType="application/vnd.openxmlformats-officedocument.presentationml.tags+xml"/>
  <Override PartName="/ppt/tags/tag1186.xml" ContentType="application/vnd.openxmlformats-officedocument.presentationml.tags+xml"/>
  <Override PartName="/ppt/tags/tag1187.xml" ContentType="application/vnd.openxmlformats-officedocument.presentationml.tags+xml"/>
  <Override PartName="/ppt/tags/tag1188.xml" ContentType="application/vnd.openxmlformats-officedocument.presentationml.tags+xml"/>
  <Override PartName="/ppt/tags/tag1189.xml" ContentType="application/vnd.openxmlformats-officedocument.presentationml.tags+xml"/>
  <Override PartName="/ppt/tags/tag1190.xml" ContentType="application/vnd.openxmlformats-officedocument.presentationml.tags+xml"/>
  <Override PartName="/ppt/tags/tag1191.xml" ContentType="application/vnd.openxmlformats-officedocument.presentationml.tags+xml"/>
  <Override PartName="/ppt/tags/tag1192.xml" ContentType="application/vnd.openxmlformats-officedocument.presentationml.tags+xml"/>
  <Override PartName="/ppt/tags/tag1193.xml" ContentType="application/vnd.openxmlformats-officedocument.presentationml.tags+xml"/>
  <Override PartName="/ppt/tags/tag1194.xml" ContentType="application/vnd.openxmlformats-officedocument.presentationml.tags+xml"/>
  <Override PartName="/ppt/tags/tag1195.xml" ContentType="application/vnd.openxmlformats-officedocument.presentationml.tags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 autoCompressPictures="0">
  <p:sldMasterIdLst>
    <p:sldMasterId id="2147483648" r:id="rId1"/>
  </p:sldMasterIdLst>
  <p:notesMasterIdLst>
    <p:notesMasterId r:id="rId40"/>
  </p:notesMasterIdLst>
  <p:handoutMasterIdLst>
    <p:handoutMasterId r:id="rId41"/>
  </p:handoutMasterIdLst>
  <p:sldIdLst>
    <p:sldId id="359" r:id="rId2"/>
    <p:sldId id="390" r:id="rId3"/>
    <p:sldId id="424" r:id="rId4"/>
    <p:sldId id="388" r:id="rId5"/>
    <p:sldId id="369" r:id="rId6"/>
    <p:sldId id="393" r:id="rId7"/>
    <p:sldId id="384" r:id="rId8"/>
    <p:sldId id="408" r:id="rId9"/>
    <p:sldId id="407" r:id="rId10"/>
    <p:sldId id="409" r:id="rId11"/>
    <p:sldId id="372" r:id="rId12"/>
    <p:sldId id="397" r:id="rId13"/>
    <p:sldId id="410" r:id="rId14"/>
    <p:sldId id="392" r:id="rId15"/>
    <p:sldId id="411" r:id="rId16"/>
    <p:sldId id="402" r:id="rId17"/>
    <p:sldId id="419" r:id="rId18"/>
    <p:sldId id="357" r:id="rId19"/>
    <p:sldId id="423" r:id="rId20"/>
    <p:sldId id="398" r:id="rId21"/>
    <p:sldId id="420" r:id="rId22"/>
    <p:sldId id="399" r:id="rId23"/>
    <p:sldId id="401" r:id="rId24"/>
    <p:sldId id="421" r:id="rId25"/>
    <p:sldId id="400" r:id="rId26"/>
    <p:sldId id="412" r:id="rId27"/>
    <p:sldId id="405" r:id="rId28"/>
    <p:sldId id="404" r:id="rId29"/>
    <p:sldId id="422" r:id="rId30"/>
    <p:sldId id="427" r:id="rId31"/>
    <p:sldId id="428" r:id="rId32"/>
    <p:sldId id="413" r:id="rId33"/>
    <p:sldId id="416" r:id="rId34"/>
    <p:sldId id="425" r:id="rId35"/>
    <p:sldId id="429" r:id="rId36"/>
    <p:sldId id="418" r:id="rId37"/>
    <p:sldId id="426" r:id="rId38"/>
    <p:sldId id="417" r:id="rId39"/>
  </p:sldIdLst>
  <p:sldSz cx="10691813" cy="7556500"/>
  <p:notesSz cx="7556500" cy="10691813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200" kern="1200">
        <a:solidFill>
          <a:schemeClr val="tx1"/>
        </a:solidFill>
        <a:latin typeface="Chalkboard" charset="0"/>
        <a:ea typeface="ＭＳ Ｐゴシック" charset="0"/>
        <a:cs typeface="ＭＳ Ｐゴシック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sz="2200" kern="1200">
        <a:solidFill>
          <a:schemeClr val="tx1"/>
        </a:solidFill>
        <a:latin typeface="Chalkboard" charset="0"/>
        <a:ea typeface="ＭＳ Ｐゴシック" charset="0"/>
        <a:cs typeface="ＭＳ Ｐゴシック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sz="2200" kern="1200">
        <a:solidFill>
          <a:schemeClr val="tx1"/>
        </a:solidFill>
        <a:latin typeface="Chalkboard" charset="0"/>
        <a:ea typeface="ＭＳ Ｐゴシック" charset="0"/>
        <a:cs typeface="ＭＳ Ｐゴシック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sz="2200" kern="1200">
        <a:solidFill>
          <a:schemeClr val="tx1"/>
        </a:solidFill>
        <a:latin typeface="Chalkboard" charset="0"/>
        <a:ea typeface="ＭＳ Ｐゴシック" charset="0"/>
        <a:cs typeface="ＭＳ Ｐゴシック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sz="2200" kern="1200">
        <a:solidFill>
          <a:schemeClr val="tx1"/>
        </a:solidFill>
        <a:latin typeface="Chalkboard" charset="0"/>
        <a:ea typeface="ＭＳ Ｐゴシック" charset="0"/>
        <a:cs typeface="ＭＳ Ｐゴシック" charset="0"/>
      </a:defRPr>
    </a:lvl5pPr>
    <a:lvl6pPr marL="2286000" algn="l" defTabSz="457200" rtl="0" eaLnBrk="1" latinLnBrk="0" hangingPunct="1">
      <a:defRPr sz="2200" kern="1200">
        <a:solidFill>
          <a:schemeClr val="tx1"/>
        </a:solidFill>
        <a:latin typeface="Chalkboard" charset="0"/>
        <a:ea typeface="ＭＳ Ｐゴシック" charset="0"/>
        <a:cs typeface="ＭＳ Ｐゴシック" charset="0"/>
      </a:defRPr>
    </a:lvl6pPr>
    <a:lvl7pPr marL="2743200" algn="l" defTabSz="457200" rtl="0" eaLnBrk="1" latinLnBrk="0" hangingPunct="1">
      <a:defRPr sz="2200" kern="1200">
        <a:solidFill>
          <a:schemeClr val="tx1"/>
        </a:solidFill>
        <a:latin typeface="Chalkboard" charset="0"/>
        <a:ea typeface="ＭＳ Ｐゴシック" charset="0"/>
        <a:cs typeface="ＭＳ Ｐゴシック" charset="0"/>
      </a:defRPr>
    </a:lvl7pPr>
    <a:lvl8pPr marL="3200400" algn="l" defTabSz="457200" rtl="0" eaLnBrk="1" latinLnBrk="0" hangingPunct="1">
      <a:defRPr sz="2200" kern="1200">
        <a:solidFill>
          <a:schemeClr val="tx1"/>
        </a:solidFill>
        <a:latin typeface="Chalkboard" charset="0"/>
        <a:ea typeface="ＭＳ Ｐゴシック" charset="0"/>
        <a:cs typeface="ＭＳ Ｐゴシック" charset="0"/>
      </a:defRPr>
    </a:lvl8pPr>
    <a:lvl9pPr marL="3657600" algn="l" defTabSz="457200" rtl="0" eaLnBrk="1" latinLnBrk="0" hangingPunct="1">
      <a:defRPr sz="2200" kern="1200">
        <a:solidFill>
          <a:schemeClr val="tx1"/>
        </a:solidFill>
        <a:latin typeface="Chalkboard" charset="0"/>
        <a:ea typeface="ＭＳ Ｐゴシック" charset="0"/>
        <a:cs typeface="ＭＳ Ｐゴシック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4224">
          <p15:clr>
            <a:srgbClr val="A4A3A4"/>
          </p15:clr>
        </p15:guide>
        <p15:guide id="2" pos="4752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browse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096FF"/>
    <a:srgbClr val="76D6FF"/>
    <a:srgbClr val="0432FF"/>
    <a:srgbClr val="008F00"/>
    <a:srgbClr val="BE9DEB"/>
    <a:srgbClr val="FF7E79"/>
    <a:srgbClr val="FFC1BE"/>
    <a:srgbClr val="FA9001"/>
    <a:srgbClr val="FF40FF"/>
    <a:srgbClr val="9C9CD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824"/>
    <p:restoredTop sz="94693"/>
  </p:normalViewPr>
  <p:slideViewPr>
    <p:cSldViewPr>
      <p:cViewPr>
        <p:scale>
          <a:sx n="88" d="100"/>
          <a:sy n="88" d="100"/>
        </p:scale>
        <p:origin x="576" y="200"/>
      </p:cViewPr>
      <p:guideLst>
        <p:guide orient="horz" pos="4224"/>
        <p:guide pos="4752"/>
      </p:guideLst>
    </p:cSldViewPr>
  </p:slideViewPr>
  <p:outlineViewPr>
    <p:cViewPr varScale="1">
      <p:scale>
        <a:sx n="170" d="200"/>
        <a:sy n="170" d="200"/>
      </p:scale>
      <p:origin x="-784" y="-8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54006" cy="54006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766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>
                <a:solidFill>
                  <a:schemeClr val="bg1"/>
                </a:solidFill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endParaRPr lang="fr-FR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267200" y="0"/>
            <a:ext cx="32766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>
                <a:solidFill>
                  <a:schemeClr val="bg1"/>
                </a:solidFill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endParaRPr lang="fr-FR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10134600"/>
            <a:ext cx="32766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solidFill>
                  <a:schemeClr val="bg1"/>
                </a:solidFill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endParaRPr lang="fr-FR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267200" y="10134600"/>
            <a:ext cx="32766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solidFill>
                  <a:schemeClr val="bg1"/>
                </a:solidFill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fld id="{4F1FC06C-2D06-B741-BD27-D6224B911B2C}" type="slidenum">
              <a:rPr lang="fr-FR"/>
              <a:pPr>
                <a:defRPr/>
              </a:pPr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25817726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311275" y="1027113"/>
            <a:ext cx="4933950" cy="3700462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2050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2875" cy="410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fr-FR" noProof="0"/>
          </a:p>
        </p:txBody>
      </p:sp>
    </p:spTree>
    <p:extLst>
      <p:ext uri="{BB962C8B-B14F-4D97-AF65-F5344CB8AC3E}">
        <p14:creationId xmlns:p14="http://schemas.microsoft.com/office/powerpoint/2010/main" val="323046733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charset="0"/>
      <a:defRPr sz="1200" kern="1200">
        <a:solidFill>
          <a:srgbClr val="000000"/>
        </a:solidFill>
        <a:latin typeface="Times New Roman" charset="0"/>
        <a:ea typeface="ＭＳ Ｐゴシック" charset="0"/>
        <a:cs typeface="ＭＳ Ｐゴシック" charset="0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charset="0"/>
      <a:defRPr sz="1200" kern="1200">
        <a:solidFill>
          <a:srgbClr val="000000"/>
        </a:solidFill>
        <a:latin typeface="Times New Roman" charset="0"/>
        <a:ea typeface="ＭＳ Ｐゴシック" charset="0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charset="0"/>
      <a:defRPr sz="1200" kern="1200">
        <a:solidFill>
          <a:srgbClr val="000000"/>
        </a:solidFill>
        <a:latin typeface="Times New Roman" charset="0"/>
        <a:ea typeface="ＭＳ Ｐゴシック" charset="0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charset="0"/>
      <a:defRPr sz="1200" kern="1200">
        <a:solidFill>
          <a:srgbClr val="000000"/>
        </a:solidFill>
        <a:latin typeface="Times New Roman" charset="0"/>
        <a:ea typeface="ＭＳ Ｐゴシック" charset="0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charset="0"/>
      <a:defRPr sz="1200" kern="1200">
        <a:solidFill>
          <a:srgbClr val="000000"/>
        </a:solidFill>
        <a:latin typeface="Times New Roman" charset="0"/>
        <a:ea typeface="ＭＳ Ｐゴシック" charset="0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60463" y="1027113"/>
            <a:ext cx="5235575" cy="3700462"/>
          </a:xfrm>
          <a:ln/>
        </p:spPr>
      </p:sp>
      <p:sp>
        <p:nvSpPr>
          <p:cNvPr id="13315" name="Text Box 2"/>
          <p:cNvSpPr txBox="1">
            <a:spLocks noGrp="1" noChangeArrowheads="1"/>
          </p:cNvSpPr>
          <p:nvPr>
            <p:ph type="body" idx="1"/>
          </p:nvPr>
        </p:nvSpPr>
        <p:spPr>
          <a:noFill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wrap="none" anchor="ctr"/>
          <a:lstStyle/>
          <a:p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05786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60463" y="1027113"/>
            <a:ext cx="5235575" cy="3700462"/>
          </a:xfrm>
          <a:ln/>
        </p:spPr>
      </p:sp>
      <p:sp>
        <p:nvSpPr>
          <p:cNvPr id="13315" name="Text Box 2"/>
          <p:cNvSpPr txBox="1">
            <a:spLocks noGrp="1" noChangeArrowheads="1"/>
          </p:cNvSpPr>
          <p:nvPr>
            <p:ph type="body" idx="1"/>
          </p:nvPr>
        </p:nvSpPr>
        <p:spPr>
          <a:noFill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wrap="none" anchor="ctr"/>
          <a:lstStyle/>
          <a:p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7649901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60463" y="1027113"/>
            <a:ext cx="5235575" cy="3700462"/>
          </a:xfrm>
          <a:ln/>
        </p:spPr>
      </p:sp>
      <p:sp>
        <p:nvSpPr>
          <p:cNvPr id="13315" name="Text Box 2"/>
          <p:cNvSpPr txBox="1">
            <a:spLocks noGrp="1" noChangeArrowheads="1"/>
          </p:cNvSpPr>
          <p:nvPr>
            <p:ph type="body" idx="1"/>
          </p:nvPr>
        </p:nvSpPr>
        <p:spPr>
          <a:noFill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none" anchor="ctr"/>
          <a:lstStyle/>
          <a:p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1313593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60463" y="1027113"/>
            <a:ext cx="5235575" cy="3700462"/>
          </a:xfrm>
          <a:ln/>
        </p:spPr>
      </p:sp>
      <p:sp>
        <p:nvSpPr>
          <p:cNvPr id="13315" name="Text Box 2"/>
          <p:cNvSpPr txBox="1">
            <a:spLocks noGrp="1" noChangeArrowheads="1"/>
          </p:cNvSpPr>
          <p:nvPr>
            <p:ph type="body" idx="1"/>
          </p:nvPr>
        </p:nvSpPr>
        <p:spPr>
          <a:noFill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none" anchor="ctr"/>
          <a:lstStyle/>
          <a:p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1943135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60463" y="1027113"/>
            <a:ext cx="5235575" cy="3700462"/>
          </a:xfrm>
          <a:ln/>
        </p:spPr>
      </p:sp>
      <p:sp>
        <p:nvSpPr>
          <p:cNvPr id="13315" name="Text Box 2"/>
          <p:cNvSpPr txBox="1">
            <a:spLocks noGrp="1" noChangeArrowheads="1"/>
          </p:cNvSpPr>
          <p:nvPr>
            <p:ph type="body" idx="1"/>
          </p:nvPr>
        </p:nvSpPr>
        <p:spPr>
          <a:noFill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none" anchor="ctr"/>
          <a:lstStyle/>
          <a:p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6323141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>
          <a:xfrm>
            <a:off x="1160463" y="1027113"/>
            <a:ext cx="5235575" cy="3700462"/>
          </a:xfrm>
        </p:spPr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7063131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>
          <a:xfrm>
            <a:off x="1160463" y="1027113"/>
            <a:ext cx="5235575" cy="3700462"/>
          </a:xfrm>
        </p:spPr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0244788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>
          <a:xfrm>
            <a:off x="1160463" y="1027113"/>
            <a:ext cx="5235575" cy="3700462"/>
          </a:xfrm>
        </p:spPr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911958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iapo norm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1179711" y="304800"/>
            <a:ext cx="8332390" cy="900113"/>
          </a:xfrm>
        </p:spPr>
        <p:txBody>
          <a:bodyPr/>
          <a:lstStyle/>
          <a:p>
            <a:r>
              <a:rPr lang="fr-FR"/>
              <a:t>Cliquez et modifiez le titre</a:t>
            </a:r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508A9583-B7AD-4E6F-59BE-29D612C435F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D2DD84-87BB-5540-B3FB-A89886CBC2BB}" type="slidenum">
              <a:rPr lang="fr-FR"/>
              <a:pPr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9239599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apo normale O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FE200C0-634D-334B-8F1C-D4C1352ACB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37B9FF3B-F08F-7040-B1DE-2EDDE9BDA60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D2DD84-87BB-5540-B3FB-A89886CBC2BB}" type="slidenum">
              <a:rPr lang="fr-FR"/>
              <a:pPr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2784862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1462609" y="304800"/>
            <a:ext cx="7766595" cy="900113"/>
          </a:xfrm>
          <a:prstGeom prst="rect">
            <a:avLst/>
          </a:prstGeom>
          <a:solidFill>
            <a:srgbClr val="FF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Cliquez et modifiez le titre</a:t>
            </a:r>
          </a:p>
        </p:txBody>
      </p:sp>
      <p:sp>
        <p:nvSpPr>
          <p:cNvPr id="2" name="Espace réservé du numéro de diapositive 1">
            <a:extLst>
              <a:ext uri="{FF2B5EF4-FFF2-40B4-BE49-F238E27FC236}">
                <a16:creationId xmlns:a16="http://schemas.microsoft.com/office/drawing/2014/main" id="{8186B748-1128-9944-92C2-5BBC6A7D2E8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666386" y="537890"/>
            <a:ext cx="792088" cy="401638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vert="horz" lIns="91440" tIns="45720" rIns="91440" bIns="45720" rtlCol="0" anchor="ctr"/>
          <a:lstStyle>
            <a:lvl1pPr algn="ctr">
              <a:defRPr sz="1800">
                <a:solidFill>
                  <a:schemeClr val="bg1"/>
                </a:solidFill>
              </a:defRPr>
            </a:lvl1pPr>
          </a:lstStyle>
          <a:p>
            <a:fld id="{B6D2DD84-87BB-5540-B3FB-A89886CBC2BB}" type="slidenum">
              <a:rPr lang="fr-FR"/>
              <a:pPr/>
              <a:t>‹N°›</a:t>
            </a:fld>
            <a:endParaRPr lang="fr-FR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5" r:id="rId1"/>
    <p:sldLayoutId id="2147483656" r:id="rId2"/>
  </p:sldLayoutIdLst>
  <p:hf hdr="0" ftr="0" dt="0"/>
  <p:txStyles>
    <p:titleStyle>
      <a:lvl1pPr algn="ctr" defTabSz="449263" rtl="0" eaLnBrk="0" fontAlgn="base" hangingPunct="0">
        <a:lnSpc>
          <a:spcPct val="94000"/>
        </a:lnSpc>
        <a:spcBef>
          <a:spcPct val="0"/>
        </a:spcBef>
        <a:spcAft>
          <a:spcPct val="0"/>
        </a:spcAft>
        <a:buClr>
          <a:srgbClr val="000000"/>
        </a:buClr>
        <a:buSzPct val="45000"/>
        <a:buFont typeface="StarSymbol" charset="0"/>
        <a:defRPr sz="3200">
          <a:solidFill>
            <a:schemeClr val="bg1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lnSpc>
          <a:spcPct val="94000"/>
        </a:lnSpc>
        <a:spcBef>
          <a:spcPct val="0"/>
        </a:spcBef>
        <a:spcAft>
          <a:spcPct val="0"/>
        </a:spcAft>
        <a:buClr>
          <a:srgbClr val="000000"/>
        </a:buClr>
        <a:buSzPct val="45000"/>
        <a:buFont typeface="StarSymbol" charset="0"/>
        <a:defRPr sz="3200">
          <a:solidFill>
            <a:srgbClr val="000000"/>
          </a:solidFill>
          <a:latin typeface="Chalkboard" charset="0"/>
          <a:ea typeface="ＭＳ Ｐゴシック" charset="0"/>
          <a:cs typeface="Kochi Gothic" charset="0"/>
        </a:defRPr>
      </a:lvl2pPr>
      <a:lvl3pPr algn="ctr" defTabSz="449263" rtl="0" eaLnBrk="0" fontAlgn="base" hangingPunct="0">
        <a:lnSpc>
          <a:spcPct val="94000"/>
        </a:lnSpc>
        <a:spcBef>
          <a:spcPct val="0"/>
        </a:spcBef>
        <a:spcAft>
          <a:spcPct val="0"/>
        </a:spcAft>
        <a:buClr>
          <a:srgbClr val="000000"/>
        </a:buClr>
        <a:buSzPct val="45000"/>
        <a:buFont typeface="StarSymbol" charset="0"/>
        <a:defRPr sz="3200">
          <a:solidFill>
            <a:srgbClr val="000000"/>
          </a:solidFill>
          <a:latin typeface="Chalkboard" charset="0"/>
          <a:ea typeface="ＭＳ Ｐゴシック" charset="0"/>
          <a:cs typeface="Kochi Gothic" charset="0"/>
        </a:defRPr>
      </a:lvl3pPr>
      <a:lvl4pPr algn="ctr" defTabSz="449263" rtl="0" eaLnBrk="0" fontAlgn="base" hangingPunct="0">
        <a:lnSpc>
          <a:spcPct val="94000"/>
        </a:lnSpc>
        <a:spcBef>
          <a:spcPct val="0"/>
        </a:spcBef>
        <a:spcAft>
          <a:spcPct val="0"/>
        </a:spcAft>
        <a:buClr>
          <a:srgbClr val="000000"/>
        </a:buClr>
        <a:buSzPct val="45000"/>
        <a:buFont typeface="StarSymbol" charset="0"/>
        <a:defRPr sz="3200">
          <a:solidFill>
            <a:srgbClr val="000000"/>
          </a:solidFill>
          <a:latin typeface="Chalkboard" charset="0"/>
          <a:ea typeface="ＭＳ Ｐゴシック" charset="0"/>
          <a:cs typeface="Kochi Gothic" charset="0"/>
        </a:defRPr>
      </a:lvl4pPr>
      <a:lvl5pPr algn="ctr" defTabSz="449263" rtl="0" eaLnBrk="0" fontAlgn="base" hangingPunct="0">
        <a:lnSpc>
          <a:spcPct val="94000"/>
        </a:lnSpc>
        <a:spcBef>
          <a:spcPct val="0"/>
        </a:spcBef>
        <a:spcAft>
          <a:spcPct val="0"/>
        </a:spcAft>
        <a:buClr>
          <a:srgbClr val="000000"/>
        </a:buClr>
        <a:buSzPct val="45000"/>
        <a:buFont typeface="StarSymbol" charset="0"/>
        <a:defRPr sz="3200">
          <a:solidFill>
            <a:srgbClr val="000000"/>
          </a:solidFill>
          <a:latin typeface="Chalkboard" charset="0"/>
          <a:ea typeface="ＭＳ Ｐゴシック" charset="0"/>
          <a:cs typeface="Kochi Gothic" charset="0"/>
        </a:defRPr>
      </a:lvl5pPr>
      <a:lvl6pPr marL="1897063" algn="l" defTabSz="449263" rtl="0" fontAlgn="base" hangingPunct="0">
        <a:spcBef>
          <a:spcPct val="0"/>
        </a:spcBef>
        <a:spcAft>
          <a:spcPct val="0"/>
        </a:spcAft>
        <a:buClr>
          <a:srgbClr val="000000"/>
        </a:buClr>
        <a:buSzPct val="45000"/>
        <a:buFont typeface="StarSymbol" charset="0"/>
        <a:defRPr sz="4400">
          <a:solidFill>
            <a:srgbClr val="000000"/>
          </a:solidFill>
          <a:latin typeface="Times New Roman" charset="0"/>
          <a:ea typeface="Kochi Gothic" charset="0"/>
          <a:cs typeface="Kochi Gothic" charset="0"/>
        </a:defRPr>
      </a:lvl6pPr>
      <a:lvl7pPr marL="2354263" algn="l" defTabSz="449263" rtl="0" fontAlgn="base" hangingPunct="0">
        <a:spcBef>
          <a:spcPct val="0"/>
        </a:spcBef>
        <a:spcAft>
          <a:spcPct val="0"/>
        </a:spcAft>
        <a:buClr>
          <a:srgbClr val="000000"/>
        </a:buClr>
        <a:buSzPct val="45000"/>
        <a:buFont typeface="StarSymbol" charset="0"/>
        <a:defRPr sz="4400">
          <a:solidFill>
            <a:srgbClr val="000000"/>
          </a:solidFill>
          <a:latin typeface="Times New Roman" charset="0"/>
          <a:ea typeface="Kochi Gothic" charset="0"/>
          <a:cs typeface="Kochi Gothic" charset="0"/>
        </a:defRPr>
      </a:lvl7pPr>
      <a:lvl8pPr marL="2811463" algn="l" defTabSz="449263" rtl="0" fontAlgn="base" hangingPunct="0">
        <a:spcBef>
          <a:spcPct val="0"/>
        </a:spcBef>
        <a:spcAft>
          <a:spcPct val="0"/>
        </a:spcAft>
        <a:buClr>
          <a:srgbClr val="000000"/>
        </a:buClr>
        <a:buSzPct val="45000"/>
        <a:buFont typeface="StarSymbol" charset="0"/>
        <a:defRPr sz="4400">
          <a:solidFill>
            <a:srgbClr val="000000"/>
          </a:solidFill>
          <a:latin typeface="Times New Roman" charset="0"/>
          <a:ea typeface="Kochi Gothic" charset="0"/>
          <a:cs typeface="Kochi Gothic" charset="0"/>
        </a:defRPr>
      </a:lvl8pPr>
      <a:lvl9pPr marL="3268663" algn="l" defTabSz="449263" rtl="0" fontAlgn="base" hangingPunct="0">
        <a:spcBef>
          <a:spcPct val="0"/>
        </a:spcBef>
        <a:spcAft>
          <a:spcPct val="0"/>
        </a:spcAft>
        <a:buClr>
          <a:srgbClr val="000000"/>
        </a:buClr>
        <a:buSzPct val="45000"/>
        <a:buFont typeface="StarSymbol" charset="0"/>
        <a:defRPr sz="4400">
          <a:solidFill>
            <a:srgbClr val="000000"/>
          </a:solidFill>
          <a:latin typeface="Times New Roman" charset="0"/>
          <a:ea typeface="Kochi Gothic" charset="0"/>
          <a:cs typeface="Kochi Gothic" charset="0"/>
        </a:defRPr>
      </a:lvl9pPr>
    </p:titleStyle>
    <p:bodyStyle>
      <a:lvl1pPr marL="431800" indent="-323850" algn="l" defTabSz="449263" rtl="0" eaLnBrk="0" fontAlgn="base" hangingPunct="0">
        <a:lnSpc>
          <a:spcPct val="94000"/>
        </a:lnSpc>
        <a:spcBef>
          <a:spcPct val="0"/>
        </a:spcBef>
        <a:spcAft>
          <a:spcPts val="1425"/>
        </a:spcAft>
        <a:buClr>
          <a:srgbClr val="000000"/>
        </a:buClr>
        <a:buSzPct val="45000"/>
        <a:buFont typeface="StarSymbol" charset="0"/>
        <a:buChar char="●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863600" indent="-287338" algn="l" defTabSz="449263" rtl="0" eaLnBrk="0" fontAlgn="base" hangingPunct="0">
        <a:lnSpc>
          <a:spcPct val="94000"/>
        </a:lnSpc>
        <a:spcBef>
          <a:spcPct val="0"/>
        </a:spcBef>
        <a:spcAft>
          <a:spcPts val="1138"/>
        </a:spcAft>
        <a:buClr>
          <a:srgbClr val="000000"/>
        </a:buClr>
        <a:buSzPct val="75000"/>
        <a:buFont typeface="StarSymbol" charset="0"/>
        <a:buChar char="–"/>
        <a:defRPr sz="2800">
          <a:solidFill>
            <a:srgbClr val="000000"/>
          </a:solidFill>
          <a:latin typeface="+mn-lt"/>
          <a:ea typeface="Kochi Gothic" charset="0"/>
          <a:cs typeface="+mn-cs"/>
        </a:defRPr>
      </a:lvl2pPr>
      <a:lvl3pPr marL="1295400" indent="-215900" algn="l" defTabSz="449263" rtl="0" eaLnBrk="0" fontAlgn="base" hangingPunct="0">
        <a:lnSpc>
          <a:spcPct val="94000"/>
        </a:lnSpc>
        <a:spcBef>
          <a:spcPct val="0"/>
        </a:spcBef>
        <a:spcAft>
          <a:spcPts val="850"/>
        </a:spcAft>
        <a:buClr>
          <a:srgbClr val="000000"/>
        </a:buClr>
        <a:buSzPct val="45000"/>
        <a:buFont typeface="StarSymbol" charset="0"/>
        <a:buChar char="●"/>
        <a:defRPr sz="2400">
          <a:solidFill>
            <a:srgbClr val="000000"/>
          </a:solidFill>
          <a:latin typeface="+mn-lt"/>
          <a:ea typeface="Kochi Gothic" charset="0"/>
          <a:cs typeface="+mn-cs"/>
        </a:defRPr>
      </a:lvl3pPr>
      <a:lvl4pPr marL="1727200" indent="-215900" algn="l" defTabSz="449263" rtl="0" eaLnBrk="0" fontAlgn="base" hangingPunct="0">
        <a:lnSpc>
          <a:spcPct val="94000"/>
        </a:lnSpc>
        <a:spcBef>
          <a:spcPct val="0"/>
        </a:spcBef>
        <a:spcAft>
          <a:spcPts val="575"/>
        </a:spcAft>
        <a:buClr>
          <a:srgbClr val="000000"/>
        </a:buClr>
        <a:buSzPct val="75000"/>
        <a:buFont typeface="StarSymbol" charset="0"/>
        <a:buChar char="–"/>
        <a:defRPr sz="2000">
          <a:solidFill>
            <a:srgbClr val="000000"/>
          </a:solidFill>
          <a:latin typeface="+mn-lt"/>
          <a:ea typeface="Kochi Gothic" charset="0"/>
          <a:cs typeface="+mn-cs"/>
        </a:defRPr>
      </a:lvl4pPr>
      <a:lvl5pPr marL="2159000" indent="-215900" algn="l" defTabSz="449263" rtl="0" eaLnBrk="0" fontAlgn="base" hangingPunct="0">
        <a:lnSpc>
          <a:spcPct val="94000"/>
        </a:lnSpc>
        <a:spcBef>
          <a:spcPct val="0"/>
        </a:spcBef>
        <a:spcAft>
          <a:spcPts val="288"/>
        </a:spcAft>
        <a:buClr>
          <a:srgbClr val="000000"/>
        </a:buClr>
        <a:buSzPct val="45000"/>
        <a:buFont typeface="StarSymbol" charset="0"/>
        <a:buChar char="●"/>
        <a:defRPr sz="2000">
          <a:solidFill>
            <a:srgbClr val="000000"/>
          </a:solidFill>
          <a:latin typeface="+mn-lt"/>
          <a:ea typeface="Kochi Gothic" charset="0"/>
          <a:cs typeface="+mn-cs"/>
        </a:defRPr>
      </a:lvl5pPr>
      <a:lvl6pPr marL="2616200" indent="-215900" algn="l" defTabSz="449263" rtl="0" fontAlgn="base" hangingPunct="0">
        <a:lnSpc>
          <a:spcPct val="94000"/>
        </a:lnSpc>
        <a:spcBef>
          <a:spcPct val="0"/>
        </a:spcBef>
        <a:spcAft>
          <a:spcPts val="288"/>
        </a:spcAft>
        <a:buClr>
          <a:srgbClr val="000000"/>
        </a:buClr>
        <a:buSzPct val="45000"/>
        <a:buFont typeface="StarSymbol" charset="0"/>
        <a:buChar char="●"/>
        <a:defRPr sz="2000">
          <a:solidFill>
            <a:srgbClr val="000000"/>
          </a:solidFill>
          <a:latin typeface="+mn-lt"/>
          <a:ea typeface="Kochi Gothic" charset="0"/>
          <a:cs typeface="+mn-cs"/>
        </a:defRPr>
      </a:lvl6pPr>
      <a:lvl7pPr marL="3073400" indent="-215900" algn="l" defTabSz="449263" rtl="0" fontAlgn="base" hangingPunct="0">
        <a:lnSpc>
          <a:spcPct val="94000"/>
        </a:lnSpc>
        <a:spcBef>
          <a:spcPct val="0"/>
        </a:spcBef>
        <a:spcAft>
          <a:spcPts val="288"/>
        </a:spcAft>
        <a:buClr>
          <a:srgbClr val="000000"/>
        </a:buClr>
        <a:buSzPct val="45000"/>
        <a:buFont typeface="StarSymbol" charset="0"/>
        <a:buChar char="●"/>
        <a:defRPr sz="2000">
          <a:solidFill>
            <a:srgbClr val="000000"/>
          </a:solidFill>
          <a:latin typeface="+mn-lt"/>
          <a:ea typeface="Kochi Gothic" charset="0"/>
          <a:cs typeface="+mn-cs"/>
        </a:defRPr>
      </a:lvl7pPr>
      <a:lvl8pPr marL="3530600" indent="-215900" algn="l" defTabSz="449263" rtl="0" fontAlgn="base" hangingPunct="0">
        <a:lnSpc>
          <a:spcPct val="94000"/>
        </a:lnSpc>
        <a:spcBef>
          <a:spcPct val="0"/>
        </a:spcBef>
        <a:spcAft>
          <a:spcPts val="288"/>
        </a:spcAft>
        <a:buClr>
          <a:srgbClr val="000000"/>
        </a:buClr>
        <a:buSzPct val="45000"/>
        <a:buFont typeface="StarSymbol" charset="0"/>
        <a:buChar char="●"/>
        <a:defRPr sz="2000">
          <a:solidFill>
            <a:srgbClr val="000000"/>
          </a:solidFill>
          <a:latin typeface="+mn-lt"/>
          <a:ea typeface="Kochi Gothic" charset="0"/>
          <a:cs typeface="+mn-cs"/>
        </a:defRPr>
      </a:lvl8pPr>
      <a:lvl9pPr marL="3987800" indent="-215900" algn="l" defTabSz="449263" rtl="0" fontAlgn="base" hangingPunct="0">
        <a:lnSpc>
          <a:spcPct val="94000"/>
        </a:lnSpc>
        <a:spcBef>
          <a:spcPct val="0"/>
        </a:spcBef>
        <a:spcAft>
          <a:spcPts val="288"/>
        </a:spcAft>
        <a:buClr>
          <a:srgbClr val="000000"/>
        </a:buClr>
        <a:buSzPct val="45000"/>
        <a:buFont typeface="StarSymbol" charset="0"/>
        <a:buChar char="●"/>
        <a:defRPr sz="2000">
          <a:solidFill>
            <a:srgbClr val="000000"/>
          </a:solidFill>
          <a:latin typeface="+mn-lt"/>
          <a:ea typeface="Kochi Gothic" charset="0"/>
          <a:cs typeface="+mn-cs"/>
        </a:defRPr>
      </a:lvl9pPr>
    </p:bodyStyle>
    <p:otherStyle>
      <a:defPPr>
        <a:defRPr lang="fr-FR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campus.mines-albi.fr/course/view.php?id=642" TargetMode="External"/><Relationship Id="rId2" Type="http://schemas.openxmlformats.org/officeDocument/2006/relationships/hyperlink" Target="https://campus.mines-albi.fr/course/view.php?id=384#section-1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tags" Target="../tags/tag13.xml"/><Relationship Id="rId18" Type="http://schemas.openxmlformats.org/officeDocument/2006/relationships/tags" Target="../tags/tag18.xml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tags" Target="../tags/tag12.xml"/><Relationship Id="rId17" Type="http://schemas.openxmlformats.org/officeDocument/2006/relationships/tags" Target="../tags/tag17.xml"/><Relationship Id="rId2" Type="http://schemas.openxmlformats.org/officeDocument/2006/relationships/tags" Target="../tags/tag2.xml"/><Relationship Id="rId16" Type="http://schemas.openxmlformats.org/officeDocument/2006/relationships/tags" Target="../tags/tag16.xml"/><Relationship Id="rId20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6" Type="http://schemas.openxmlformats.org/officeDocument/2006/relationships/tags" Target="../tags/tag6.xml"/><Relationship Id="rId11" Type="http://schemas.openxmlformats.org/officeDocument/2006/relationships/tags" Target="../tags/tag11.xml"/><Relationship Id="rId5" Type="http://schemas.openxmlformats.org/officeDocument/2006/relationships/tags" Target="../tags/tag5.xml"/><Relationship Id="rId15" Type="http://schemas.openxmlformats.org/officeDocument/2006/relationships/tags" Target="../tags/tag15.xml"/><Relationship Id="rId10" Type="http://schemas.openxmlformats.org/officeDocument/2006/relationships/tags" Target="../tags/tag10.xml"/><Relationship Id="rId19" Type="http://schemas.openxmlformats.org/officeDocument/2006/relationships/tags" Target="../tags/tag19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tags" Target="../tags/tag1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microsoft.com/office/2007/relationships/media" Target="../media/media2.mp4"/><Relationship Id="rId7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video" Target="../media/media3.mp4"/><Relationship Id="rId5" Type="http://schemas.microsoft.com/office/2007/relationships/media" Target="../media/media3.mp4"/><Relationship Id="rId10" Type="http://schemas.openxmlformats.org/officeDocument/2006/relationships/image" Target="../media/image4.png"/><Relationship Id="rId4" Type="http://schemas.openxmlformats.org/officeDocument/2006/relationships/video" Target="../media/media2.mp4"/><Relationship Id="rId9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26" Type="http://schemas.openxmlformats.org/officeDocument/2006/relationships/tags" Target="../tags/tag45.xml"/><Relationship Id="rId21" Type="http://schemas.openxmlformats.org/officeDocument/2006/relationships/tags" Target="../tags/tag40.xml"/><Relationship Id="rId42" Type="http://schemas.openxmlformats.org/officeDocument/2006/relationships/tags" Target="../tags/tag61.xml"/><Relationship Id="rId47" Type="http://schemas.openxmlformats.org/officeDocument/2006/relationships/tags" Target="../tags/tag66.xml"/><Relationship Id="rId63" Type="http://schemas.openxmlformats.org/officeDocument/2006/relationships/tags" Target="../tags/tag82.xml"/><Relationship Id="rId68" Type="http://schemas.openxmlformats.org/officeDocument/2006/relationships/tags" Target="../tags/tag87.xml"/><Relationship Id="rId84" Type="http://schemas.openxmlformats.org/officeDocument/2006/relationships/tags" Target="../tags/tag103.xml"/><Relationship Id="rId16" Type="http://schemas.openxmlformats.org/officeDocument/2006/relationships/tags" Target="../tags/tag35.xml"/><Relationship Id="rId11" Type="http://schemas.openxmlformats.org/officeDocument/2006/relationships/tags" Target="../tags/tag30.xml"/><Relationship Id="rId32" Type="http://schemas.openxmlformats.org/officeDocument/2006/relationships/tags" Target="../tags/tag51.xml"/><Relationship Id="rId37" Type="http://schemas.openxmlformats.org/officeDocument/2006/relationships/tags" Target="../tags/tag56.xml"/><Relationship Id="rId53" Type="http://schemas.openxmlformats.org/officeDocument/2006/relationships/tags" Target="../tags/tag72.xml"/><Relationship Id="rId58" Type="http://schemas.openxmlformats.org/officeDocument/2006/relationships/tags" Target="../tags/tag77.xml"/><Relationship Id="rId74" Type="http://schemas.openxmlformats.org/officeDocument/2006/relationships/tags" Target="../tags/tag93.xml"/><Relationship Id="rId79" Type="http://schemas.openxmlformats.org/officeDocument/2006/relationships/tags" Target="../tags/tag98.xml"/><Relationship Id="rId5" Type="http://schemas.openxmlformats.org/officeDocument/2006/relationships/tags" Target="../tags/tag24.xml"/><Relationship Id="rId19" Type="http://schemas.openxmlformats.org/officeDocument/2006/relationships/tags" Target="../tags/tag38.xml"/><Relationship Id="rId14" Type="http://schemas.openxmlformats.org/officeDocument/2006/relationships/tags" Target="../tags/tag33.xml"/><Relationship Id="rId22" Type="http://schemas.openxmlformats.org/officeDocument/2006/relationships/tags" Target="../tags/tag41.xml"/><Relationship Id="rId27" Type="http://schemas.openxmlformats.org/officeDocument/2006/relationships/tags" Target="../tags/tag46.xml"/><Relationship Id="rId30" Type="http://schemas.openxmlformats.org/officeDocument/2006/relationships/tags" Target="../tags/tag49.xml"/><Relationship Id="rId35" Type="http://schemas.openxmlformats.org/officeDocument/2006/relationships/tags" Target="../tags/tag54.xml"/><Relationship Id="rId43" Type="http://schemas.openxmlformats.org/officeDocument/2006/relationships/tags" Target="../tags/tag62.xml"/><Relationship Id="rId48" Type="http://schemas.openxmlformats.org/officeDocument/2006/relationships/tags" Target="../tags/tag67.xml"/><Relationship Id="rId56" Type="http://schemas.openxmlformats.org/officeDocument/2006/relationships/tags" Target="../tags/tag75.xml"/><Relationship Id="rId64" Type="http://schemas.openxmlformats.org/officeDocument/2006/relationships/tags" Target="../tags/tag83.xml"/><Relationship Id="rId69" Type="http://schemas.openxmlformats.org/officeDocument/2006/relationships/tags" Target="../tags/tag88.xml"/><Relationship Id="rId77" Type="http://schemas.openxmlformats.org/officeDocument/2006/relationships/tags" Target="../tags/tag96.xml"/><Relationship Id="rId8" Type="http://schemas.openxmlformats.org/officeDocument/2006/relationships/tags" Target="../tags/tag27.xml"/><Relationship Id="rId51" Type="http://schemas.openxmlformats.org/officeDocument/2006/relationships/tags" Target="../tags/tag70.xml"/><Relationship Id="rId72" Type="http://schemas.openxmlformats.org/officeDocument/2006/relationships/tags" Target="../tags/tag91.xml"/><Relationship Id="rId80" Type="http://schemas.openxmlformats.org/officeDocument/2006/relationships/tags" Target="../tags/tag99.xml"/><Relationship Id="rId85" Type="http://schemas.openxmlformats.org/officeDocument/2006/relationships/slideLayout" Target="../slideLayouts/slideLayout1.xml"/><Relationship Id="rId3" Type="http://schemas.openxmlformats.org/officeDocument/2006/relationships/tags" Target="../tags/tag22.xml"/><Relationship Id="rId12" Type="http://schemas.openxmlformats.org/officeDocument/2006/relationships/tags" Target="../tags/tag31.xml"/><Relationship Id="rId17" Type="http://schemas.openxmlformats.org/officeDocument/2006/relationships/tags" Target="../tags/tag36.xml"/><Relationship Id="rId25" Type="http://schemas.openxmlformats.org/officeDocument/2006/relationships/tags" Target="../tags/tag44.xml"/><Relationship Id="rId33" Type="http://schemas.openxmlformats.org/officeDocument/2006/relationships/tags" Target="../tags/tag52.xml"/><Relationship Id="rId38" Type="http://schemas.openxmlformats.org/officeDocument/2006/relationships/tags" Target="../tags/tag57.xml"/><Relationship Id="rId46" Type="http://schemas.openxmlformats.org/officeDocument/2006/relationships/tags" Target="../tags/tag65.xml"/><Relationship Id="rId59" Type="http://schemas.openxmlformats.org/officeDocument/2006/relationships/tags" Target="../tags/tag78.xml"/><Relationship Id="rId67" Type="http://schemas.openxmlformats.org/officeDocument/2006/relationships/tags" Target="../tags/tag86.xml"/><Relationship Id="rId20" Type="http://schemas.openxmlformats.org/officeDocument/2006/relationships/tags" Target="../tags/tag39.xml"/><Relationship Id="rId41" Type="http://schemas.openxmlformats.org/officeDocument/2006/relationships/tags" Target="../tags/tag60.xml"/><Relationship Id="rId54" Type="http://schemas.openxmlformats.org/officeDocument/2006/relationships/tags" Target="../tags/tag73.xml"/><Relationship Id="rId62" Type="http://schemas.openxmlformats.org/officeDocument/2006/relationships/tags" Target="../tags/tag81.xml"/><Relationship Id="rId70" Type="http://schemas.openxmlformats.org/officeDocument/2006/relationships/tags" Target="../tags/tag89.xml"/><Relationship Id="rId75" Type="http://schemas.openxmlformats.org/officeDocument/2006/relationships/tags" Target="../tags/tag94.xml"/><Relationship Id="rId83" Type="http://schemas.openxmlformats.org/officeDocument/2006/relationships/tags" Target="../tags/tag102.xml"/><Relationship Id="rId1" Type="http://schemas.openxmlformats.org/officeDocument/2006/relationships/tags" Target="../tags/tag20.xml"/><Relationship Id="rId6" Type="http://schemas.openxmlformats.org/officeDocument/2006/relationships/tags" Target="../tags/tag25.xml"/><Relationship Id="rId15" Type="http://schemas.openxmlformats.org/officeDocument/2006/relationships/tags" Target="../tags/tag34.xml"/><Relationship Id="rId23" Type="http://schemas.openxmlformats.org/officeDocument/2006/relationships/tags" Target="../tags/tag42.xml"/><Relationship Id="rId28" Type="http://schemas.openxmlformats.org/officeDocument/2006/relationships/tags" Target="../tags/tag47.xml"/><Relationship Id="rId36" Type="http://schemas.openxmlformats.org/officeDocument/2006/relationships/tags" Target="../tags/tag55.xml"/><Relationship Id="rId49" Type="http://schemas.openxmlformats.org/officeDocument/2006/relationships/tags" Target="../tags/tag68.xml"/><Relationship Id="rId57" Type="http://schemas.openxmlformats.org/officeDocument/2006/relationships/tags" Target="../tags/tag76.xml"/><Relationship Id="rId10" Type="http://schemas.openxmlformats.org/officeDocument/2006/relationships/tags" Target="../tags/tag29.xml"/><Relationship Id="rId31" Type="http://schemas.openxmlformats.org/officeDocument/2006/relationships/tags" Target="../tags/tag50.xml"/><Relationship Id="rId44" Type="http://schemas.openxmlformats.org/officeDocument/2006/relationships/tags" Target="../tags/tag63.xml"/><Relationship Id="rId52" Type="http://schemas.openxmlformats.org/officeDocument/2006/relationships/tags" Target="../tags/tag71.xml"/><Relationship Id="rId60" Type="http://schemas.openxmlformats.org/officeDocument/2006/relationships/tags" Target="../tags/tag79.xml"/><Relationship Id="rId65" Type="http://schemas.openxmlformats.org/officeDocument/2006/relationships/tags" Target="../tags/tag84.xml"/><Relationship Id="rId73" Type="http://schemas.openxmlformats.org/officeDocument/2006/relationships/tags" Target="../tags/tag92.xml"/><Relationship Id="rId78" Type="http://schemas.openxmlformats.org/officeDocument/2006/relationships/tags" Target="../tags/tag97.xml"/><Relationship Id="rId81" Type="http://schemas.openxmlformats.org/officeDocument/2006/relationships/tags" Target="../tags/tag100.xml"/><Relationship Id="rId86" Type="http://schemas.openxmlformats.org/officeDocument/2006/relationships/notesSlide" Target="../notesSlides/notesSlide1.xml"/><Relationship Id="rId4" Type="http://schemas.openxmlformats.org/officeDocument/2006/relationships/tags" Target="../tags/tag23.xml"/><Relationship Id="rId9" Type="http://schemas.openxmlformats.org/officeDocument/2006/relationships/tags" Target="../tags/tag28.xml"/><Relationship Id="rId13" Type="http://schemas.openxmlformats.org/officeDocument/2006/relationships/tags" Target="../tags/tag32.xml"/><Relationship Id="rId18" Type="http://schemas.openxmlformats.org/officeDocument/2006/relationships/tags" Target="../tags/tag37.xml"/><Relationship Id="rId39" Type="http://schemas.openxmlformats.org/officeDocument/2006/relationships/tags" Target="../tags/tag58.xml"/><Relationship Id="rId34" Type="http://schemas.openxmlformats.org/officeDocument/2006/relationships/tags" Target="../tags/tag53.xml"/><Relationship Id="rId50" Type="http://schemas.openxmlformats.org/officeDocument/2006/relationships/tags" Target="../tags/tag69.xml"/><Relationship Id="rId55" Type="http://schemas.openxmlformats.org/officeDocument/2006/relationships/tags" Target="../tags/tag74.xml"/><Relationship Id="rId76" Type="http://schemas.openxmlformats.org/officeDocument/2006/relationships/tags" Target="../tags/tag95.xml"/><Relationship Id="rId7" Type="http://schemas.openxmlformats.org/officeDocument/2006/relationships/tags" Target="../tags/tag26.xml"/><Relationship Id="rId71" Type="http://schemas.openxmlformats.org/officeDocument/2006/relationships/tags" Target="../tags/tag90.xml"/><Relationship Id="rId2" Type="http://schemas.openxmlformats.org/officeDocument/2006/relationships/tags" Target="../tags/tag21.xml"/><Relationship Id="rId29" Type="http://schemas.openxmlformats.org/officeDocument/2006/relationships/tags" Target="../tags/tag48.xml"/><Relationship Id="rId24" Type="http://schemas.openxmlformats.org/officeDocument/2006/relationships/tags" Target="../tags/tag43.xml"/><Relationship Id="rId40" Type="http://schemas.openxmlformats.org/officeDocument/2006/relationships/tags" Target="../tags/tag59.xml"/><Relationship Id="rId45" Type="http://schemas.openxmlformats.org/officeDocument/2006/relationships/tags" Target="../tags/tag64.xml"/><Relationship Id="rId66" Type="http://schemas.openxmlformats.org/officeDocument/2006/relationships/tags" Target="../tags/tag85.xml"/><Relationship Id="rId87" Type="http://schemas.openxmlformats.org/officeDocument/2006/relationships/image" Target="../media/image5.png"/><Relationship Id="rId61" Type="http://schemas.openxmlformats.org/officeDocument/2006/relationships/tags" Target="../tags/tag80.xml"/><Relationship Id="rId82" Type="http://schemas.openxmlformats.org/officeDocument/2006/relationships/tags" Target="../tags/tag10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tags" Target="../tags/tag107.xml"/><Relationship Id="rId13" Type="http://schemas.openxmlformats.org/officeDocument/2006/relationships/tags" Target="../tags/tag112.xml"/><Relationship Id="rId18" Type="http://schemas.openxmlformats.org/officeDocument/2006/relationships/tags" Target="../tags/tag117.xml"/><Relationship Id="rId26" Type="http://schemas.openxmlformats.org/officeDocument/2006/relationships/image" Target="../media/image7.png"/><Relationship Id="rId3" Type="http://schemas.microsoft.com/office/2007/relationships/media" Target="../media/media5.mov"/><Relationship Id="rId21" Type="http://schemas.openxmlformats.org/officeDocument/2006/relationships/tags" Target="../tags/tag120.xml"/><Relationship Id="rId7" Type="http://schemas.openxmlformats.org/officeDocument/2006/relationships/tags" Target="../tags/tag106.xml"/><Relationship Id="rId12" Type="http://schemas.openxmlformats.org/officeDocument/2006/relationships/tags" Target="../tags/tag111.xml"/><Relationship Id="rId17" Type="http://schemas.openxmlformats.org/officeDocument/2006/relationships/tags" Target="../tags/tag116.xml"/><Relationship Id="rId25" Type="http://schemas.openxmlformats.org/officeDocument/2006/relationships/image" Target="../media/image6.png"/><Relationship Id="rId2" Type="http://schemas.openxmlformats.org/officeDocument/2006/relationships/video" Target="../media/media4.mov"/><Relationship Id="rId16" Type="http://schemas.openxmlformats.org/officeDocument/2006/relationships/tags" Target="../tags/tag115.xml"/><Relationship Id="rId20" Type="http://schemas.openxmlformats.org/officeDocument/2006/relationships/tags" Target="../tags/tag119.xml"/><Relationship Id="rId1" Type="http://schemas.microsoft.com/office/2007/relationships/media" Target="../media/media4.mov"/><Relationship Id="rId6" Type="http://schemas.openxmlformats.org/officeDocument/2006/relationships/tags" Target="../tags/tag105.xml"/><Relationship Id="rId11" Type="http://schemas.openxmlformats.org/officeDocument/2006/relationships/tags" Target="../tags/tag110.xml"/><Relationship Id="rId24" Type="http://schemas.openxmlformats.org/officeDocument/2006/relationships/slideLayout" Target="../slideLayouts/slideLayout1.xml"/><Relationship Id="rId5" Type="http://schemas.openxmlformats.org/officeDocument/2006/relationships/tags" Target="../tags/tag104.xml"/><Relationship Id="rId15" Type="http://schemas.openxmlformats.org/officeDocument/2006/relationships/tags" Target="../tags/tag114.xml"/><Relationship Id="rId23" Type="http://schemas.openxmlformats.org/officeDocument/2006/relationships/tags" Target="../tags/tag122.xml"/><Relationship Id="rId10" Type="http://schemas.openxmlformats.org/officeDocument/2006/relationships/tags" Target="../tags/tag109.xml"/><Relationship Id="rId19" Type="http://schemas.openxmlformats.org/officeDocument/2006/relationships/tags" Target="../tags/tag118.xml"/><Relationship Id="rId4" Type="http://schemas.openxmlformats.org/officeDocument/2006/relationships/video" Target="../media/media5.mov"/><Relationship Id="rId9" Type="http://schemas.openxmlformats.org/officeDocument/2006/relationships/tags" Target="../tags/tag108.xml"/><Relationship Id="rId14" Type="http://schemas.openxmlformats.org/officeDocument/2006/relationships/tags" Target="../tags/tag113.xml"/><Relationship Id="rId22" Type="http://schemas.openxmlformats.org/officeDocument/2006/relationships/tags" Target="../tags/tag121.xml"/></Relationships>
</file>

<file path=ppt/slides/_rels/slide10.xml.rels><?xml version="1.0" encoding="UTF-8" standalone="yes"?>
<Relationships xmlns="http://schemas.openxmlformats.org/package/2006/relationships"><Relationship Id="rId117" Type="http://schemas.openxmlformats.org/officeDocument/2006/relationships/tags" Target="../tags/tag235.xml"/><Relationship Id="rId21" Type="http://schemas.openxmlformats.org/officeDocument/2006/relationships/tags" Target="../tags/tag139.xml"/><Relationship Id="rId42" Type="http://schemas.openxmlformats.org/officeDocument/2006/relationships/tags" Target="../tags/tag160.xml"/><Relationship Id="rId47" Type="http://schemas.openxmlformats.org/officeDocument/2006/relationships/tags" Target="../tags/tag165.xml"/><Relationship Id="rId63" Type="http://schemas.openxmlformats.org/officeDocument/2006/relationships/tags" Target="../tags/tag181.xml"/><Relationship Id="rId68" Type="http://schemas.openxmlformats.org/officeDocument/2006/relationships/tags" Target="../tags/tag186.xml"/><Relationship Id="rId84" Type="http://schemas.openxmlformats.org/officeDocument/2006/relationships/tags" Target="../tags/tag202.xml"/><Relationship Id="rId89" Type="http://schemas.openxmlformats.org/officeDocument/2006/relationships/tags" Target="../tags/tag207.xml"/><Relationship Id="rId112" Type="http://schemas.openxmlformats.org/officeDocument/2006/relationships/tags" Target="../tags/tag230.xml"/><Relationship Id="rId16" Type="http://schemas.openxmlformats.org/officeDocument/2006/relationships/tags" Target="../tags/tag134.xml"/><Relationship Id="rId107" Type="http://schemas.openxmlformats.org/officeDocument/2006/relationships/tags" Target="../tags/tag225.xml"/><Relationship Id="rId11" Type="http://schemas.openxmlformats.org/officeDocument/2006/relationships/tags" Target="../tags/tag129.xml"/><Relationship Id="rId32" Type="http://schemas.openxmlformats.org/officeDocument/2006/relationships/tags" Target="../tags/tag150.xml"/><Relationship Id="rId37" Type="http://schemas.openxmlformats.org/officeDocument/2006/relationships/tags" Target="../tags/tag155.xml"/><Relationship Id="rId53" Type="http://schemas.openxmlformats.org/officeDocument/2006/relationships/tags" Target="../tags/tag171.xml"/><Relationship Id="rId58" Type="http://schemas.openxmlformats.org/officeDocument/2006/relationships/tags" Target="../tags/tag176.xml"/><Relationship Id="rId74" Type="http://schemas.openxmlformats.org/officeDocument/2006/relationships/tags" Target="../tags/tag192.xml"/><Relationship Id="rId79" Type="http://schemas.openxmlformats.org/officeDocument/2006/relationships/tags" Target="../tags/tag197.xml"/><Relationship Id="rId102" Type="http://schemas.openxmlformats.org/officeDocument/2006/relationships/tags" Target="../tags/tag220.xml"/><Relationship Id="rId123" Type="http://schemas.openxmlformats.org/officeDocument/2006/relationships/tags" Target="../tags/tag241.xml"/><Relationship Id="rId128" Type="http://schemas.openxmlformats.org/officeDocument/2006/relationships/tags" Target="../tags/tag246.xml"/><Relationship Id="rId5" Type="http://schemas.openxmlformats.org/officeDocument/2006/relationships/video" Target="../media/media7.mp4"/><Relationship Id="rId90" Type="http://schemas.openxmlformats.org/officeDocument/2006/relationships/tags" Target="../tags/tag208.xml"/><Relationship Id="rId95" Type="http://schemas.openxmlformats.org/officeDocument/2006/relationships/tags" Target="../tags/tag213.xml"/><Relationship Id="rId22" Type="http://schemas.openxmlformats.org/officeDocument/2006/relationships/tags" Target="../tags/tag140.xml"/><Relationship Id="rId27" Type="http://schemas.openxmlformats.org/officeDocument/2006/relationships/tags" Target="../tags/tag145.xml"/><Relationship Id="rId43" Type="http://schemas.openxmlformats.org/officeDocument/2006/relationships/tags" Target="../tags/tag161.xml"/><Relationship Id="rId48" Type="http://schemas.openxmlformats.org/officeDocument/2006/relationships/tags" Target="../tags/tag166.xml"/><Relationship Id="rId64" Type="http://schemas.openxmlformats.org/officeDocument/2006/relationships/tags" Target="../tags/tag182.xml"/><Relationship Id="rId69" Type="http://schemas.openxmlformats.org/officeDocument/2006/relationships/tags" Target="../tags/tag187.xml"/><Relationship Id="rId113" Type="http://schemas.openxmlformats.org/officeDocument/2006/relationships/tags" Target="../tags/tag231.xml"/><Relationship Id="rId118" Type="http://schemas.openxmlformats.org/officeDocument/2006/relationships/tags" Target="../tags/tag236.xml"/><Relationship Id="rId80" Type="http://schemas.openxmlformats.org/officeDocument/2006/relationships/tags" Target="../tags/tag198.xml"/><Relationship Id="rId85" Type="http://schemas.openxmlformats.org/officeDocument/2006/relationships/tags" Target="../tags/tag203.xml"/><Relationship Id="rId12" Type="http://schemas.openxmlformats.org/officeDocument/2006/relationships/tags" Target="../tags/tag130.xml"/><Relationship Id="rId17" Type="http://schemas.openxmlformats.org/officeDocument/2006/relationships/tags" Target="../tags/tag135.xml"/><Relationship Id="rId33" Type="http://schemas.openxmlformats.org/officeDocument/2006/relationships/tags" Target="../tags/tag151.xml"/><Relationship Id="rId38" Type="http://schemas.openxmlformats.org/officeDocument/2006/relationships/tags" Target="../tags/tag156.xml"/><Relationship Id="rId59" Type="http://schemas.openxmlformats.org/officeDocument/2006/relationships/tags" Target="../tags/tag177.xml"/><Relationship Id="rId103" Type="http://schemas.openxmlformats.org/officeDocument/2006/relationships/tags" Target="../tags/tag221.xml"/><Relationship Id="rId108" Type="http://schemas.openxmlformats.org/officeDocument/2006/relationships/tags" Target="../tags/tag226.xml"/><Relationship Id="rId124" Type="http://schemas.openxmlformats.org/officeDocument/2006/relationships/tags" Target="../tags/tag242.xml"/><Relationship Id="rId129" Type="http://schemas.openxmlformats.org/officeDocument/2006/relationships/slideLayout" Target="../slideLayouts/slideLayout1.xml"/><Relationship Id="rId54" Type="http://schemas.openxmlformats.org/officeDocument/2006/relationships/tags" Target="../tags/tag172.xml"/><Relationship Id="rId70" Type="http://schemas.openxmlformats.org/officeDocument/2006/relationships/tags" Target="../tags/tag188.xml"/><Relationship Id="rId75" Type="http://schemas.openxmlformats.org/officeDocument/2006/relationships/tags" Target="../tags/tag193.xml"/><Relationship Id="rId91" Type="http://schemas.openxmlformats.org/officeDocument/2006/relationships/tags" Target="../tags/tag209.xml"/><Relationship Id="rId96" Type="http://schemas.openxmlformats.org/officeDocument/2006/relationships/tags" Target="../tags/tag214.xml"/><Relationship Id="rId1" Type="http://schemas.openxmlformats.org/officeDocument/2006/relationships/tags" Target="../tags/tag123.xml"/><Relationship Id="rId6" Type="http://schemas.openxmlformats.org/officeDocument/2006/relationships/tags" Target="../tags/tag124.xml"/><Relationship Id="rId23" Type="http://schemas.openxmlformats.org/officeDocument/2006/relationships/tags" Target="../tags/tag141.xml"/><Relationship Id="rId28" Type="http://schemas.openxmlformats.org/officeDocument/2006/relationships/tags" Target="../tags/tag146.xml"/><Relationship Id="rId49" Type="http://schemas.openxmlformats.org/officeDocument/2006/relationships/tags" Target="../tags/tag167.xml"/><Relationship Id="rId114" Type="http://schemas.openxmlformats.org/officeDocument/2006/relationships/tags" Target="../tags/tag232.xml"/><Relationship Id="rId119" Type="http://schemas.openxmlformats.org/officeDocument/2006/relationships/tags" Target="../tags/tag237.xml"/><Relationship Id="rId44" Type="http://schemas.openxmlformats.org/officeDocument/2006/relationships/tags" Target="../tags/tag162.xml"/><Relationship Id="rId60" Type="http://schemas.openxmlformats.org/officeDocument/2006/relationships/tags" Target="../tags/tag178.xml"/><Relationship Id="rId65" Type="http://schemas.openxmlformats.org/officeDocument/2006/relationships/tags" Target="../tags/tag183.xml"/><Relationship Id="rId81" Type="http://schemas.openxmlformats.org/officeDocument/2006/relationships/tags" Target="../tags/tag199.xml"/><Relationship Id="rId86" Type="http://schemas.openxmlformats.org/officeDocument/2006/relationships/tags" Target="../tags/tag204.xml"/><Relationship Id="rId130" Type="http://schemas.openxmlformats.org/officeDocument/2006/relationships/notesSlide" Target="../notesSlides/notesSlide2.xml"/><Relationship Id="rId13" Type="http://schemas.openxmlformats.org/officeDocument/2006/relationships/tags" Target="../tags/tag131.xml"/><Relationship Id="rId18" Type="http://schemas.openxmlformats.org/officeDocument/2006/relationships/tags" Target="../tags/tag136.xml"/><Relationship Id="rId39" Type="http://schemas.openxmlformats.org/officeDocument/2006/relationships/tags" Target="../tags/tag157.xml"/><Relationship Id="rId109" Type="http://schemas.openxmlformats.org/officeDocument/2006/relationships/tags" Target="../tags/tag227.xml"/><Relationship Id="rId34" Type="http://schemas.openxmlformats.org/officeDocument/2006/relationships/tags" Target="../tags/tag152.xml"/><Relationship Id="rId50" Type="http://schemas.openxmlformats.org/officeDocument/2006/relationships/tags" Target="../tags/tag168.xml"/><Relationship Id="rId55" Type="http://schemas.openxmlformats.org/officeDocument/2006/relationships/tags" Target="../tags/tag173.xml"/><Relationship Id="rId76" Type="http://schemas.openxmlformats.org/officeDocument/2006/relationships/tags" Target="../tags/tag194.xml"/><Relationship Id="rId97" Type="http://schemas.openxmlformats.org/officeDocument/2006/relationships/tags" Target="../tags/tag215.xml"/><Relationship Id="rId104" Type="http://schemas.openxmlformats.org/officeDocument/2006/relationships/tags" Target="../tags/tag222.xml"/><Relationship Id="rId120" Type="http://schemas.openxmlformats.org/officeDocument/2006/relationships/tags" Target="../tags/tag238.xml"/><Relationship Id="rId125" Type="http://schemas.openxmlformats.org/officeDocument/2006/relationships/tags" Target="../tags/tag243.xml"/><Relationship Id="rId7" Type="http://schemas.openxmlformats.org/officeDocument/2006/relationships/tags" Target="../tags/tag125.xml"/><Relationship Id="rId71" Type="http://schemas.openxmlformats.org/officeDocument/2006/relationships/tags" Target="../tags/tag189.xml"/><Relationship Id="rId92" Type="http://schemas.openxmlformats.org/officeDocument/2006/relationships/tags" Target="../tags/tag210.xml"/><Relationship Id="rId2" Type="http://schemas.microsoft.com/office/2007/relationships/media" Target="../media/media6.mp4"/><Relationship Id="rId29" Type="http://schemas.openxmlformats.org/officeDocument/2006/relationships/tags" Target="../tags/tag147.xml"/><Relationship Id="rId24" Type="http://schemas.openxmlformats.org/officeDocument/2006/relationships/tags" Target="../tags/tag142.xml"/><Relationship Id="rId40" Type="http://schemas.openxmlformats.org/officeDocument/2006/relationships/tags" Target="../tags/tag158.xml"/><Relationship Id="rId45" Type="http://schemas.openxmlformats.org/officeDocument/2006/relationships/tags" Target="../tags/tag163.xml"/><Relationship Id="rId66" Type="http://schemas.openxmlformats.org/officeDocument/2006/relationships/tags" Target="../tags/tag184.xml"/><Relationship Id="rId87" Type="http://schemas.openxmlformats.org/officeDocument/2006/relationships/tags" Target="../tags/tag205.xml"/><Relationship Id="rId110" Type="http://schemas.openxmlformats.org/officeDocument/2006/relationships/tags" Target="../tags/tag228.xml"/><Relationship Id="rId115" Type="http://schemas.openxmlformats.org/officeDocument/2006/relationships/tags" Target="../tags/tag233.xml"/><Relationship Id="rId131" Type="http://schemas.openxmlformats.org/officeDocument/2006/relationships/image" Target="../media/image8.png"/><Relationship Id="rId61" Type="http://schemas.openxmlformats.org/officeDocument/2006/relationships/tags" Target="../tags/tag179.xml"/><Relationship Id="rId82" Type="http://schemas.openxmlformats.org/officeDocument/2006/relationships/tags" Target="../tags/tag200.xml"/><Relationship Id="rId19" Type="http://schemas.openxmlformats.org/officeDocument/2006/relationships/tags" Target="../tags/tag137.xml"/><Relationship Id="rId14" Type="http://schemas.openxmlformats.org/officeDocument/2006/relationships/tags" Target="../tags/tag132.xml"/><Relationship Id="rId30" Type="http://schemas.openxmlformats.org/officeDocument/2006/relationships/tags" Target="../tags/tag148.xml"/><Relationship Id="rId35" Type="http://schemas.openxmlformats.org/officeDocument/2006/relationships/tags" Target="../tags/tag153.xml"/><Relationship Id="rId56" Type="http://schemas.openxmlformats.org/officeDocument/2006/relationships/tags" Target="../tags/tag174.xml"/><Relationship Id="rId77" Type="http://schemas.openxmlformats.org/officeDocument/2006/relationships/tags" Target="../tags/tag195.xml"/><Relationship Id="rId100" Type="http://schemas.openxmlformats.org/officeDocument/2006/relationships/tags" Target="../tags/tag218.xml"/><Relationship Id="rId105" Type="http://schemas.openxmlformats.org/officeDocument/2006/relationships/tags" Target="../tags/tag223.xml"/><Relationship Id="rId126" Type="http://schemas.openxmlformats.org/officeDocument/2006/relationships/tags" Target="../tags/tag244.xml"/><Relationship Id="rId8" Type="http://schemas.openxmlformats.org/officeDocument/2006/relationships/tags" Target="../tags/tag126.xml"/><Relationship Id="rId51" Type="http://schemas.openxmlformats.org/officeDocument/2006/relationships/tags" Target="../tags/tag169.xml"/><Relationship Id="rId72" Type="http://schemas.openxmlformats.org/officeDocument/2006/relationships/tags" Target="../tags/tag190.xml"/><Relationship Id="rId93" Type="http://schemas.openxmlformats.org/officeDocument/2006/relationships/tags" Target="../tags/tag211.xml"/><Relationship Id="rId98" Type="http://schemas.openxmlformats.org/officeDocument/2006/relationships/tags" Target="../tags/tag216.xml"/><Relationship Id="rId121" Type="http://schemas.openxmlformats.org/officeDocument/2006/relationships/tags" Target="../tags/tag239.xml"/><Relationship Id="rId3" Type="http://schemas.openxmlformats.org/officeDocument/2006/relationships/video" Target="../media/media6.mp4"/><Relationship Id="rId25" Type="http://schemas.openxmlformats.org/officeDocument/2006/relationships/tags" Target="../tags/tag143.xml"/><Relationship Id="rId46" Type="http://schemas.openxmlformats.org/officeDocument/2006/relationships/tags" Target="../tags/tag164.xml"/><Relationship Id="rId67" Type="http://schemas.openxmlformats.org/officeDocument/2006/relationships/tags" Target="../tags/tag185.xml"/><Relationship Id="rId116" Type="http://schemas.openxmlformats.org/officeDocument/2006/relationships/tags" Target="../tags/tag234.xml"/><Relationship Id="rId20" Type="http://schemas.openxmlformats.org/officeDocument/2006/relationships/tags" Target="../tags/tag138.xml"/><Relationship Id="rId41" Type="http://schemas.openxmlformats.org/officeDocument/2006/relationships/tags" Target="../tags/tag159.xml"/><Relationship Id="rId62" Type="http://schemas.openxmlformats.org/officeDocument/2006/relationships/tags" Target="../tags/tag180.xml"/><Relationship Id="rId83" Type="http://schemas.openxmlformats.org/officeDocument/2006/relationships/tags" Target="../tags/tag201.xml"/><Relationship Id="rId88" Type="http://schemas.openxmlformats.org/officeDocument/2006/relationships/tags" Target="../tags/tag206.xml"/><Relationship Id="rId111" Type="http://schemas.openxmlformats.org/officeDocument/2006/relationships/tags" Target="../tags/tag229.xml"/><Relationship Id="rId132" Type="http://schemas.openxmlformats.org/officeDocument/2006/relationships/image" Target="../media/image9.png"/><Relationship Id="rId15" Type="http://schemas.openxmlformats.org/officeDocument/2006/relationships/tags" Target="../tags/tag133.xml"/><Relationship Id="rId36" Type="http://schemas.openxmlformats.org/officeDocument/2006/relationships/tags" Target="../tags/tag154.xml"/><Relationship Id="rId57" Type="http://schemas.openxmlformats.org/officeDocument/2006/relationships/tags" Target="../tags/tag175.xml"/><Relationship Id="rId106" Type="http://schemas.openxmlformats.org/officeDocument/2006/relationships/tags" Target="../tags/tag224.xml"/><Relationship Id="rId127" Type="http://schemas.openxmlformats.org/officeDocument/2006/relationships/tags" Target="../tags/tag245.xml"/><Relationship Id="rId10" Type="http://schemas.openxmlformats.org/officeDocument/2006/relationships/tags" Target="../tags/tag128.xml"/><Relationship Id="rId31" Type="http://schemas.openxmlformats.org/officeDocument/2006/relationships/tags" Target="../tags/tag149.xml"/><Relationship Id="rId52" Type="http://schemas.openxmlformats.org/officeDocument/2006/relationships/tags" Target="../tags/tag170.xml"/><Relationship Id="rId73" Type="http://schemas.openxmlformats.org/officeDocument/2006/relationships/tags" Target="../tags/tag191.xml"/><Relationship Id="rId78" Type="http://schemas.openxmlformats.org/officeDocument/2006/relationships/tags" Target="../tags/tag196.xml"/><Relationship Id="rId94" Type="http://schemas.openxmlformats.org/officeDocument/2006/relationships/tags" Target="../tags/tag212.xml"/><Relationship Id="rId99" Type="http://schemas.openxmlformats.org/officeDocument/2006/relationships/tags" Target="../tags/tag217.xml"/><Relationship Id="rId101" Type="http://schemas.openxmlformats.org/officeDocument/2006/relationships/tags" Target="../tags/tag219.xml"/><Relationship Id="rId122" Type="http://schemas.openxmlformats.org/officeDocument/2006/relationships/tags" Target="../tags/tag240.xml"/><Relationship Id="rId4" Type="http://schemas.microsoft.com/office/2007/relationships/media" Target="../media/media7.mp4"/><Relationship Id="rId9" Type="http://schemas.openxmlformats.org/officeDocument/2006/relationships/tags" Target="../tags/tag127.xml"/><Relationship Id="rId26" Type="http://schemas.openxmlformats.org/officeDocument/2006/relationships/tags" Target="../tags/tag14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tags" Target="../tags/tag250.xml"/><Relationship Id="rId13" Type="http://schemas.openxmlformats.org/officeDocument/2006/relationships/tags" Target="../tags/tag255.xml"/><Relationship Id="rId18" Type="http://schemas.openxmlformats.org/officeDocument/2006/relationships/slideLayout" Target="../slideLayouts/slideLayout1.xml"/><Relationship Id="rId3" Type="http://schemas.microsoft.com/office/2007/relationships/media" Target="../media/media9.mov"/><Relationship Id="rId7" Type="http://schemas.openxmlformats.org/officeDocument/2006/relationships/tags" Target="../tags/tag249.xml"/><Relationship Id="rId12" Type="http://schemas.openxmlformats.org/officeDocument/2006/relationships/tags" Target="../tags/tag254.xml"/><Relationship Id="rId17" Type="http://schemas.openxmlformats.org/officeDocument/2006/relationships/tags" Target="../tags/tag259.xml"/><Relationship Id="rId2" Type="http://schemas.openxmlformats.org/officeDocument/2006/relationships/video" Target="../media/media8.mov"/><Relationship Id="rId16" Type="http://schemas.openxmlformats.org/officeDocument/2006/relationships/tags" Target="../tags/tag258.xml"/><Relationship Id="rId20" Type="http://schemas.openxmlformats.org/officeDocument/2006/relationships/image" Target="../media/image12.png"/><Relationship Id="rId1" Type="http://schemas.microsoft.com/office/2007/relationships/media" Target="../media/media8.mov"/><Relationship Id="rId6" Type="http://schemas.openxmlformats.org/officeDocument/2006/relationships/tags" Target="../tags/tag248.xml"/><Relationship Id="rId11" Type="http://schemas.openxmlformats.org/officeDocument/2006/relationships/tags" Target="../tags/tag253.xml"/><Relationship Id="rId5" Type="http://schemas.openxmlformats.org/officeDocument/2006/relationships/tags" Target="../tags/tag247.xml"/><Relationship Id="rId15" Type="http://schemas.openxmlformats.org/officeDocument/2006/relationships/tags" Target="../tags/tag257.xml"/><Relationship Id="rId10" Type="http://schemas.openxmlformats.org/officeDocument/2006/relationships/tags" Target="../tags/tag252.xml"/><Relationship Id="rId19" Type="http://schemas.openxmlformats.org/officeDocument/2006/relationships/image" Target="../media/image11.png"/><Relationship Id="rId4" Type="http://schemas.openxmlformats.org/officeDocument/2006/relationships/video" Target="../media/media9.mov"/><Relationship Id="rId9" Type="http://schemas.openxmlformats.org/officeDocument/2006/relationships/tags" Target="../tags/tag251.xml"/><Relationship Id="rId14" Type="http://schemas.openxmlformats.org/officeDocument/2006/relationships/tags" Target="../tags/tag256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tags" Target="../tags/tag263.xml"/><Relationship Id="rId13" Type="http://schemas.openxmlformats.org/officeDocument/2006/relationships/tags" Target="../tags/tag268.xml"/><Relationship Id="rId18" Type="http://schemas.openxmlformats.org/officeDocument/2006/relationships/tags" Target="../tags/tag273.xml"/><Relationship Id="rId3" Type="http://schemas.openxmlformats.org/officeDocument/2006/relationships/tags" Target="../tags/tag262.xml"/><Relationship Id="rId21" Type="http://schemas.openxmlformats.org/officeDocument/2006/relationships/image" Target="../media/image14.emf"/><Relationship Id="rId7" Type="http://schemas.openxmlformats.org/officeDocument/2006/relationships/video" Target="../media/media9.mov"/><Relationship Id="rId12" Type="http://schemas.openxmlformats.org/officeDocument/2006/relationships/tags" Target="../tags/tag267.xml"/><Relationship Id="rId17" Type="http://schemas.openxmlformats.org/officeDocument/2006/relationships/tags" Target="../tags/tag272.xml"/><Relationship Id="rId2" Type="http://schemas.openxmlformats.org/officeDocument/2006/relationships/tags" Target="../tags/tag261.xml"/><Relationship Id="rId16" Type="http://schemas.openxmlformats.org/officeDocument/2006/relationships/tags" Target="../tags/tag271.xml"/><Relationship Id="rId20" Type="http://schemas.openxmlformats.org/officeDocument/2006/relationships/image" Target="../media/image13.emf"/><Relationship Id="rId1" Type="http://schemas.openxmlformats.org/officeDocument/2006/relationships/tags" Target="../tags/tag260.xml"/><Relationship Id="rId6" Type="http://schemas.microsoft.com/office/2007/relationships/media" Target="../media/media9.mov"/><Relationship Id="rId11" Type="http://schemas.openxmlformats.org/officeDocument/2006/relationships/tags" Target="../tags/tag266.xml"/><Relationship Id="rId24" Type="http://schemas.openxmlformats.org/officeDocument/2006/relationships/image" Target="../media/image12.png"/><Relationship Id="rId5" Type="http://schemas.openxmlformats.org/officeDocument/2006/relationships/video" Target="../media/media8.mov"/><Relationship Id="rId15" Type="http://schemas.openxmlformats.org/officeDocument/2006/relationships/tags" Target="../tags/tag270.xml"/><Relationship Id="rId23" Type="http://schemas.openxmlformats.org/officeDocument/2006/relationships/image" Target="../media/image11.png"/><Relationship Id="rId10" Type="http://schemas.openxmlformats.org/officeDocument/2006/relationships/tags" Target="../tags/tag265.xml"/><Relationship Id="rId19" Type="http://schemas.openxmlformats.org/officeDocument/2006/relationships/slideLayout" Target="../slideLayouts/slideLayout1.xml"/><Relationship Id="rId4" Type="http://schemas.microsoft.com/office/2007/relationships/media" Target="../media/media8.mov"/><Relationship Id="rId9" Type="http://schemas.openxmlformats.org/officeDocument/2006/relationships/tags" Target="../tags/tag264.xml"/><Relationship Id="rId14" Type="http://schemas.openxmlformats.org/officeDocument/2006/relationships/tags" Target="../tags/tag269.xml"/><Relationship Id="rId22" Type="http://schemas.openxmlformats.org/officeDocument/2006/relationships/image" Target="../media/image15.e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tags" Target="../tags/tag279.xml"/><Relationship Id="rId13" Type="http://schemas.openxmlformats.org/officeDocument/2006/relationships/tags" Target="../tags/tag284.xml"/><Relationship Id="rId18" Type="http://schemas.openxmlformats.org/officeDocument/2006/relationships/tags" Target="../tags/tag289.xml"/><Relationship Id="rId3" Type="http://schemas.openxmlformats.org/officeDocument/2006/relationships/tags" Target="../tags/tag274.xml"/><Relationship Id="rId21" Type="http://schemas.openxmlformats.org/officeDocument/2006/relationships/slideLayout" Target="../slideLayouts/slideLayout1.xml"/><Relationship Id="rId7" Type="http://schemas.openxmlformats.org/officeDocument/2006/relationships/tags" Target="../tags/tag278.xml"/><Relationship Id="rId12" Type="http://schemas.openxmlformats.org/officeDocument/2006/relationships/tags" Target="../tags/tag283.xml"/><Relationship Id="rId17" Type="http://schemas.openxmlformats.org/officeDocument/2006/relationships/tags" Target="../tags/tag288.xml"/><Relationship Id="rId2" Type="http://schemas.microsoft.com/office/2007/relationships/media" Target="../media/media10.mov"/><Relationship Id="rId16" Type="http://schemas.openxmlformats.org/officeDocument/2006/relationships/tags" Target="../tags/tag287.xml"/><Relationship Id="rId20" Type="http://schemas.openxmlformats.org/officeDocument/2006/relationships/tags" Target="../tags/tag291.xml"/><Relationship Id="rId1" Type="http://schemas.openxmlformats.org/officeDocument/2006/relationships/video" Target="NULL" TargetMode="External"/><Relationship Id="rId6" Type="http://schemas.openxmlformats.org/officeDocument/2006/relationships/tags" Target="../tags/tag277.xml"/><Relationship Id="rId11" Type="http://schemas.openxmlformats.org/officeDocument/2006/relationships/tags" Target="../tags/tag282.xml"/><Relationship Id="rId5" Type="http://schemas.openxmlformats.org/officeDocument/2006/relationships/tags" Target="../tags/tag276.xml"/><Relationship Id="rId15" Type="http://schemas.openxmlformats.org/officeDocument/2006/relationships/tags" Target="../tags/tag286.xml"/><Relationship Id="rId10" Type="http://schemas.openxmlformats.org/officeDocument/2006/relationships/tags" Target="../tags/tag281.xml"/><Relationship Id="rId19" Type="http://schemas.openxmlformats.org/officeDocument/2006/relationships/tags" Target="../tags/tag290.xml"/><Relationship Id="rId4" Type="http://schemas.openxmlformats.org/officeDocument/2006/relationships/tags" Target="../tags/tag275.xml"/><Relationship Id="rId9" Type="http://schemas.openxmlformats.org/officeDocument/2006/relationships/tags" Target="../tags/tag280.xml"/><Relationship Id="rId14" Type="http://schemas.openxmlformats.org/officeDocument/2006/relationships/tags" Target="../tags/tag285.xml"/><Relationship Id="rId22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6" Type="http://schemas.openxmlformats.org/officeDocument/2006/relationships/tags" Target="../tags/tag315.xml"/><Relationship Id="rId21" Type="http://schemas.openxmlformats.org/officeDocument/2006/relationships/tags" Target="../tags/tag310.xml"/><Relationship Id="rId42" Type="http://schemas.openxmlformats.org/officeDocument/2006/relationships/tags" Target="../tags/tag331.xml"/><Relationship Id="rId47" Type="http://schemas.openxmlformats.org/officeDocument/2006/relationships/tags" Target="../tags/tag336.xml"/><Relationship Id="rId63" Type="http://schemas.openxmlformats.org/officeDocument/2006/relationships/tags" Target="../tags/tag352.xml"/><Relationship Id="rId68" Type="http://schemas.openxmlformats.org/officeDocument/2006/relationships/tags" Target="../tags/tag357.xml"/><Relationship Id="rId84" Type="http://schemas.openxmlformats.org/officeDocument/2006/relationships/image" Target="../media/image18.png"/><Relationship Id="rId16" Type="http://schemas.openxmlformats.org/officeDocument/2006/relationships/tags" Target="../tags/tag305.xml"/><Relationship Id="rId11" Type="http://schemas.openxmlformats.org/officeDocument/2006/relationships/tags" Target="../tags/tag300.xml"/><Relationship Id="rId32" Type="http://schemas.openxmlformats.org/officeDocument/2006/relationships/tags" Target="../tags/tag321.xml"/><Relationship Id="rId37" Type="http://schemas.openxmlformats.org/officeDocument/2006/relationships/tags" Target="../tags/tag326.xml"/><Relationship Id="rId53" Type="http://schemas.openxmlformats.org/officeDocument/2006/relationships/tags" Target="../tags/tag342.xml"/><Relationship Id="rId58" Type="http://schemas.openxmlformats.org/officeDocument/2006/relationships/tags" Target="../tags/tag347.xml"/><Relationship Id="rId74" Type="http://schemas.openxmlformats.org/officeDocument/2006/relationships/tags" Target="../tags/tag363.xml"/><Relationship Id="rId79" Type="http://schemas.openxmlformats.org/officeDocument/2006/relationships/tags" Target="../tags/tag368.xml"/><Relationship Id="rId5" Type="http://schemas.openxmlformats.org/officeDocument/2006/relationships/tags" Target="../tags/tag294.xml"/><Relationship Id="rId19" Type="http://schemas.openxmlformats.org/officeDocument/2006/relationships/tags" Target="../tags/tag308.xml"/><Relationship Id="rId14" Type="http://schemas.openxmlformats.org/officeDocument/2006/relationships/tags" Target="../tags/tag303.xml"/><Relationship Id="rId22" Type="http://schemas.openxmlformats.org/officeDocument/2006/relationships/tags" Target="../tags/tag311.xml"/><Relationship Id="rId27" Type="http://schemas.openxmlformats.org/officeDocument/2006/relationships/tags" Target="../tags/tag316.xml"/><Relationship Id="rId30" Type="http://schemas.openxmlformats.org/officeDocument/2006/relationships/tags" Target="../tags/tag319.xml"/><Relationship Id="rId35" Type="http://schemas.openxmlformats.org/officeDocument/2006/relationships/tags" Target="../tags/tag324.xml"/><Relationship Id="rId43" Type="http://schemas.openxmlformats.org/officeDocument/2006/relationships/tags" Target="../tags/tag332.xml"/><Relationship Id="rId48" Type="http://schemas.openxmlformats.org/officeDocument/2006/relationships/tags" Target="../tags/tag337.xml"/><Relationship Id="rId56" Type="http://schemas.openxmlformats.org/officeDocument/2006/relationships/tags" Target="../tags/tag345.xml"/><Relationship Id="rId64" Type="http://schemas.openxmlformats.org/officeDocument/2006/relationships/tags" Target="../tags/tag353.xml"/><Relationship Id="rId69" Type="http://schemas.openxmlformats.org/officeDocument/2006/relationships/tags" Target="../tags/tag358.xml"/><Relationship Id="rId77" Type="http://schemas.openxmlformats.org/officeDocument/2006/relationships/tags" Target="../tags/tag366.xml"/><Relationship Id="rId8" Type="http://schemas.openxmlformats.org/officeDocument/2006/relationships/tags" Target="../tags/tag297.xml"/><Relationship Id="rId51" Type="http://schemas.openxmlformats.org/officeDocument/2006/relationships/tags" Target="../tags/tag340.xml"/><Relationship Id="rId72" Type="http://schemas.openxmlformats.org/officeDocument/2006/relationships/tags" Target="../tags/tag361.xml"/><Relationship Id="rId80" Type="http://schemas.openxmlformats.org/officeDocument/2006/relationships/tags" Target="../tags/tag369.xml"/><Relationship Id="rId85" Type="http://schemas.openxmlformats.org/officeDocument/2006/relationships/image" Target="../media/image5.png"/><Relationship Id="rId3" Type="http://schemas.openxmlformats.org/officeDocument/2006/relationships/video" Target="../media/media11.mov"/><Relationship Id="rId12" Type="http://schemas.openxmlformats.org/officeDocument/2006/relationships/tags" Target="../tags/tag301.xml"/><Relationship Id="rId17" Type="http://schemas.openxmlformats.org/officeDocument/2006/relationships/tags" Target="../tags/tag306.xml"/><Relationship Id="rId25" Type="http://schemas.openxmlformats.org/officeDocument/2006/relationships/tags" Target="../tags/tag314.xml"/><Relationship Id="rId33" Type="http://schemas.openxmlformats.org/officeDocument/2006/relationships/tags" Target="../tags/tag322.xml"/><Relationship Id="rId38" Type="http://schemas.openxmlformats.org/officeDocument/2006/relationships/tags" Target="../tags/tag327.xml"/><Relationship Id="rId46" Type="http://schemas.openxmlformats.org/officeDocument/2006/relationships/tags" Target="../tags/tag335.xml"/><Relationship Id="rId59" Type="http://schemas.openxmlformats.org/officeDocument/2006/relationships/tags" Target="../tags/tag348.xml"/><Relationship Id="rId67" Type="http://schemas.openxmlformats.org/officeDocument/2006/relationships/tags" Target="../tags/tag356.xml"/><Relationship Id="rId20" Type="http://schemas.openxmlformats.org/officeDocument/2006/relationships/tags" Target="../tags/tag309.xml"/><Relationship Id="rId41" Type="http://schemas.openxmlformats.org/officeDocument/2006/relationships/tags" Target="../tags/tag330.xml"/><Relationship Id="rId54" Type="http://schemas.openxmlformats.org/officeDocument/2006/relationships/tags" Target="../tags/tag343.xml"/><Relationship Id="rId62" Type="http://schemas.openxmlformats.org/officeDocument/2006/relationships/tags" Target="../tags/tag351.xml"/><Relationship Id="rId70" Type="http://schemas.openxmlformats.org/officeDocument/2006/relationships/tags" Target="../tags/tag359.xml"/><Relationship Id="rId75" Type="http://schemas.openxmlformats.org/officeDocument/2006/relationships/tags" Target="../tags/tag364.xml"/><Relationship Id="rId83" Type="http://schemas.openxmlformats.org/officeDocument/2006/relationships/notesSlide" Target="../notesSlides/notesSlide4.xml"/><Relationship Id="rId1" Type="http://schemas.openxmlformats.org/officeDocument/2006/relationships/tags" Target="../tags/tag292.xml"/><Relationship Id="rId6" Type="http://schemas.openxmlformats.org/officeDocument/2006/relationships/tags" Target="../tags/tag295.xml"/><Relationship Id="rId15" Type="http://schemas.openxmlformats.org/officeDocument/2006/relationships/tags" Target="../tags/tag304.xml"/><Relationship Id="rId23" Type="http://schemas.openxmlformats.org/officeDocument/2006/relationships/tags" Target="../tags/tag312.xml"/><Relationship Id="rId28" Type="http://schemas.openxmlformats.org/officeDocument/2006/relationships/tags" Target="../tags/tag317.xml"/><Relationship Id="rId36" Type="http://schemas.openxmlformats.org/officeDocument/2006/relationships/tags" Target="../tags/tag325.xml"/><Relationship Id="rId49" Type="http://schemas.openxmlformats.org/officeDocument/2006/relationships/tags" Target="../tags/tag338.xml"/><Relationship Id="rId57" Type="http://schemas.openxmlformats.org/officeDocument/2006/relationships/tags" Target="../tags/tag346.xml"/><Relationship Id="rId10" Type="http://schemas.openxmlformats.org/officeDocument/2006/relationships/tags" Target="../tags/tag299.xml"/><Relationship Id="rId31" Type="http://schemas.openxmlformats.org/officeDocument/2006/relationships/tags" Target="../tags/tag320.xml"/><Relationship Id="rId44" Type="http://schemas.openxmlformats.org/officeDocument/2006/relationships/tags" Target="../tags/tag333.xml"/><Relationship Id="rId52" Type="http://schemas.openxmlformats.org/officeDocument/2006/relationships/tags" Target="../tags/tag341.xml"/><Relationship Id="rId60" Type="http://schemas.openxmlformats.org/officeDocument/2006/relationships/tags" Target="../tags/tag349.xml"/><Relationship Id="rId65" Type="http://schemas.openxmlformats.org/officeDocument/2006/relationships/tags" Target="../tags/tag354.xml"/><Relationship Id="rId73" Type="http://schemas.openxmlformats.org/officeDocument/2006/relationships/tags" Target="../tags/tag362.xml"/><Relationship Id="rId78" Type="http://schemas.openxmlformats.org/officeDocument/2006/relationships/tags" Target="../tags/tag367.xml"/><Relationship Id="rId81" Type="http://schemas.openxmlformats.org/officeDocument/2006/relationships/tags" Target="../tags/tag370.xml"/><Relationship Id="rId4" Type="http://schemas.openxmlformats.org/officeDocument/2006/relationships/tags" Target="../tags/tag293.xml"/><Relationship Id="rId9" Type="http://schemas.openxmlformats.org/officeDocument/2006/relationships/tags" Target="../tags/tag298.xml"/><Relationship Id="rId13" Type="http://schemas.openxmlformats.org/officeDocument/2006/relationships/tags" Target="../tags/tag302.xml"/><Relationship Id="rId18" Type="http://schemas.openxmlformats.org/officeDocument/2006/relationships/tags" Target="../tags/tag307.xml"/><Relationship Id="rId39" Type="http://schemas.openxmlformats.org/officeDocument/2006/relationships/tags" Target="../tags/tag328.xml"/><Relationship Id="rId34" Type="http://schemas.openxmlformats.org/officeDocument/2006/relationships/tags" Target="../tags/tag323.xml"/><Relationship Id="rId50" Type="http://schemas.openxmlformats.org/officeDocument/2006/relationships/tags" Target="../tags/tag339.xml"/><Relationship Id="rId55" Type="http://schemas.openxmlformats.org/officeDocument/2006/relationships/tags" Target="../tags/tag344.xml"/><Relationship Id="rId76" Type="http://schemas.openxmlformats.org/officeDocument/2006/relationships/tags" Target="../tags/tag365.xml"/><Relationship Id="rId7" Type="http://schemas.openxmlformats.org/officeDocument/2006/relationships/tags" Target="../tags/tag296.xml"/><Relationship Id="rId71" Type="http://schemas.openxmlformats.org/officeDocument/2006/relationships/tags" Target="../tags/tag360.xml"/><Relationship Id="rId2" Type="http://schemas.microsoft.com/office/2007/relationships/media" Target="../media/media11.mov"/><Relationship Id="rId29" Type="http://schemas.openxmlformats.org/officeDocument/2006/relationships/tags" Target="../tags/tag318.xml"/><Relationship Id="rId24" Type="http://schemas.openxmlformats.org/officeDocument/2006/relationships/tags" Target="../tags/tag313.xml"/><Relationship Id="rId40" Type="http://schemas.openxmlformats.org/officeDocument/2006/relationships/tags" Target="../tags/tag329.xml"/><Relationship Id="rId45" Type="http://schemas.openxmlformats.org/officeDocument/2006/relationships/tags" Target="../tags/tag334.xml"/><Relationship Id="rId66" Type="http://schemas.openxmlformats.org/officeDocument/2006/relationships/tags" Target="../tags/tag355.xml"/><Relationship Id="rId61" Type="http://schemas.openxmlformats.org/officeDocument/2006/relationships/tags" Target="../tags/tag350.xml"/><Relationship Id="rId82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tags" Target="../tags/tag378.xml"/><Relationship Id="rId13" Type="http://schemas.openxmlformats.org/officeDocument/2006/relationships/tags" Target="../tags/tag383.xml"/><Relationship Id="rId18" Type="http://schemas.openxmlformats.org/officeDocument/2006/relationships/image" Target="../media/image20.emf"/><Relationship Id="rId26" Type="http://schemas.openxmlformats.org/officeDocument/2006/relationships/image" Target="../media/image27.emf"/><Relationship Id="rId3" Type="http://schemas.openxmlformats.org/officeDocument/2006/relationships/tags" Target="../tags/tag373.xml"/><Relationship Id="rId21" Type="http://schemas.openxmlformats.org/officeDocument/2006/relationships/image" Target="../media/image23.emf"/><Relationship Id="rId7" Type="http://schemas.openxmlformats.org/officeDocument/2006/relationships/tags" Target="../tags/tag377.xml"/><Relationship Id="rId12" Type="http://schemas.openxmlformats.org/officeDocument/2006/relationships/tags" Target="../tags/tag382.xml"/><Relationship Id="rId17" Type="http://schemas.openxmlformats.org/officeDocument/2006/relationships/image" Target="../media/image19.emf"/><Relationship Id="rId25" Type="http://schemas.openxmlformats.org/officeDocument/2006/relationships/image" Target="../media/image5.png"/><Relationship Id="rId2" Type="http://schemas.openxmlformats.org/officeDocument/2006/relationships/tags" Target="../tags/tag372.xml"/><Relationship Id="rId16" Type="http://schemas.openxmlformats.org/officeDocument/2006/relationships/notesSlide" Target="../notesSlides/notesSlide5.xml"/><Relationship Id="rId20" Type="http://schemas.openxmlformats.org/officeDocument/2006/relationships/image" Target="../media/image22.emf"/><Relationship Id="rId1" Type="http://schemas.openxmlformats.org/officeDocument/2006/relationships/tags" Target="../tags/tag371.xml"/><Relationship Id="rId6" Type="http://schemas.openxmlformats.org/officeDocument/2006/relationships/tags" Target="../tags/tag376.xml"/><Relationship Id="rId11" Type="http://schemas.openxmlformats.org/officeDocument/2006/relationships/tags" Target="../tags/tag381.xml"/><Relationship Id="rId24" Type="http://schemas.openxmlformats.org/officeDocument/2006/relationships/image" Target="../media/image26.emf"/><Relationship Id="rId5" Type="http://schemas.openxmlformats.org/officeDocument/2006/relationships/tags" Target="../tags/tag375.xml"/><Relationship Id="rId15" Type="http://schemas.openxmlformats.org/officeDocument/2006/relationships/slideLayout" Target="../slideLayouts/slideLayout1.xml"/><Relationship Id="rId23" Type="http://schemas.openxmlformats.org/officeDocument/2006/relationships/image" Target="../media/image25.emf"/><Relationship Id="rId28" Type="http://schemas.openxmlformats.org/officeDocument/2006/relationships/image" Target="../media/image29.emf"/><Relationship Id="rId10" Type="http://schemas.openxmlformats.org/officeDocument/2006/relationships/tags" Target="../tags/tag380.xml"/><Relationship Id="rId19" Type="http://schemas.openxmlformats.org/officeDocument/2006/relationships/image" Target="../media/image21.emf"/><Relationship Id="rId4" Type="http://schemas.openxmlformats.org/officeDocument/2006/relationships/tags" Target="../tags/tag374.xml"/><Relationship Id="rId9" Type="http://schemas.openxmlformats.org/officeDocument/2006/relationships/tags" Target="../tags/tag379.xml"/><Relationship Id="rId14" Type="http://schemas.openxmlformats.org/officeDocument/2006/relationships/tags" Target="../tags/tag384.xml"/><Relationship Id="rId22" Type="http://schemas.openxmlformats.org/officeDocument/2006/relationships/image" Target="../media/image24.emf"/><Relationship Id="rId27" Type="http://schemas.openxmlformats.org/officeDocument/2006/relationships/image" Target="../media/image28.emf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6" Type="http://schemas.openxmlformats.org/officeDocument/2006/relationships/tags" Target="../tags/tag410.xml"/><Relationship Id="rId21" Type="http://schemas.openxmlformats.org/officeDocument/2006/relationships/tags" Target="../tags/tag405.xml"/><Relationship Id="rId42" Type="http://schemas.openxmlformats.org/officeDocument/2006/relationships/tags" Target="../tags/tag426.xml"/><Relationship Id="rId47" Type="http://schemas.openxmlformats.org/officeDocument/2006/relationships/tags" Target="../tags/tag431.xml"/><Relationship Id="rId63" Type="http://schemas.openxmlformats.org/officeDocument/2006/relationships/tags" Target="../tags/tag447.xml"/><Relationship Id="rId68" Type="http://schemas.openxmlformats.org/officeDocument/2006/relationships/tags" Target="../tags/tag452.xml"/><Relationship Id="rId84" Type="http://schemas.openxmlformats.org/officeDocument/2006/relationships/tags" Target="../tags/tag468.xml"/><Relationship Id="rId89" Type="http://schemas.openxmlformats.org/officeDocument/2006/relationships/tags" Target="../tags/tag473.xml"/><Relationship Id="rId112" Type="http://schemas.openxmlformats.org/officeDocument/2006/relationships/slideLayout" Target="../slideLayouts/slideLayout1.xml"/><Relationship Id="rId16" Type="http://schemas.openxmlformats.org/officeDocument/2006/relationships/tags" Target="../tags/tag400.xml"/><Relationship Id="rId107" Type="http://schemas.openxmlformats.org/officeDocument/2006/relationships/tags" Target="../tags/tag491.xml"/><Relationship Id="rId11" Type="http://schemas.openxmlformats.org/officeDocument/2006/relationships/tags" Target="../tags/tag395.xml"/><Relationship Id="rId32" Type="http://schemas.openxmlformats.org/officeDocument/2006/relationships/tags" Target="../tags/tag416.xml"/><Relationship Id="rId37" Type="http://schemas.openxmlformats.org/officeDocument/2006/relationships/tags" Target="../tags/tag421.xml"/><Relationship Id="rId53" Type="http://schemas.openxmlformats.org/officeDocument/2006/relationships/tags" Target="../tags/tag437.xml"/><Relationship Id="rId58" Type="http://schemas.openxmlformats.org/officeDocument/2006/relationships/tags" Target="../tags/tag442.xml"/><Relationship Id="rId74" Type="http://schemas.openxmlformats.org/officeDocument/2006/relationships/tags" Target="../tags/tag458.xml"/><Relationship Id="rId79" Type="http://schemas.openxmlformats.org/officeDocument/2006/relationships/tags" Target="../tags/tag463.xml"/><Relationship Id="rId102" Type="http://schemas.openxmlformats.org/officeDocument/2006/relationships/tags" Target="../tags/tag486.xml"/><Relationship Id="rId5" Type="http://schemas.openxmlformats.org/officeDocument/2006/relationships/tags" Target="../tags/tag389.xml"/><Relationship Id="rId90" Type="http://schemas.openxmlformats.org/officeDocument/2006/relationships/tags" Target="../tags/tag474.xml"/><Relationship Id="rId95" Type="http://schemas.openxmlformats.org/officeDocument/2006/relationships/tags" Target="../tags/tag479.xml"/><Relationship Id="rId22" Type="http://schemas.openxmlformats.org/officeDocument/2006/relationships/tags" Target="../tags/tag406.xml"/><Relationship Id="rId27" Type="http://schemas.openxmlformats.org/officeDocument/2006/relationships/tags" Target="../tags/tag411.xml"/><Relationship Id="rId43" Type="http://schemas.openxmlformats.org/officeDocument/2006/relationships/tags" Target="../tags/tag427.xml"/><Relationship Id="rId48" Type="http://schemas.openxmlformats.org/officeDocument/2006/relationships/tags" Target="../tags/tag432.xml"/><Relationship Id="rId64" Type="http://schemas.openxmlformats.org/officeDocument/2006/relationships/tags" Target="../tags/tag448.xml"/><Relationship Id="rId69" Type="http://schemas.openxmlformats.org/officeDocument/2006/relationships/tags" Target="../tags/tag453.xml"/><Relationship Id="rId80" Type="http://schemas.openxmlformats.org/officeDocument/2006/relationships/tags" Target="../tags/tag464.xml"/><Relationship Id="rId85" Type="http://schemas.openxmlformats.org/officeDocument/2006/relationships/tags" Target="../tags/tag469.xml"/><Relationship Id="rId12" Type="http://schemas.openxmlformats.org/officeDocument/2006/relationships/tags" Target="../tags/tag396.xml"/><Relationship Id="rId17" Type="http://schemas.openxmlformats.org/officeDocument/2006/relationships/tags" Target="../tags/tag401.xml"/><Relationship Id="rId33" Type="http://schemas.openxmlformats.org/officeDocument/2006/relationships/tags" Target="../tags/tag417.xml"/><Relationship Id="rId38" Type="http://schemas.openxmlformats.org/officeDocument/2006/relationships/tags" Target="../tags/tag422.xml"/><Relationship Id="rId59" Type="http://schemas.openxmlformats.org/officeDocument/2006/relationships/tags" Target="../tags/tag443.xml"/><Relationship Id="rId103" Type="http://schemas.openxmlformats.org/officeDocument/2006/relationships/tags" Target="../tags/tag487.xml"/><Relationship Id="rId108" Type="http://schemas.openxmlformats.org/officeDocument/2006/relationships/tags" Target="../tags/tag492.xml"/><Relationship Id="rId54" Type="http://schemas.openxmlformats.org/officeDocument/2006/relationships/tags" Target="../tags/tag438.xml"/><Relationship Id="rId70" Type="http://schemas.openxmlformats.org/officeDocument/2006/relationships/tags" Target="../tags/tag454.xml"/><Relationship Id="rId75" Type="http://schemas.openxmlformats.org/officeDocument/2006/relationships/tags" Target="../tags/tag459.xml"/><Relationship Id="rId91" Type="http://schemas.openxmlformats.org/officeDocument/2006/relationships/tags" Target="../tags/tag475.xml"/><Relationship Id="rId96" Type="http://schemas.openxmlformats.org/officeDocument/2006/relationships/tags" Target="../tags/tag480.xml"/><Relationship Id="rId1" Type="http://schemas.openxmlformats.org/officeDocument/2006/relationships/tags" Target="../tags/tag385.xml"/><Relationship Id="rId6" Type="http://schemas.openxmlformats.org/officeDocument/2006/relationships/tags" Target="../tags/tag390.xml"/><Relationship Id="rId15" Type="http://schemas.openxmlformats.org/officeDocument/2006/relationships/tags" Target="../tags/tag399.xml"/><Relationship Id="rId23" Type="http://schemas.openxmlformats.org/officeDocument/2006/relationships/tags" Target="../tags/tag407.xml"/><Relationship Id="rId28" Type="http://schemas.openxmlformats.org/officeDocument/2006/relationships/tags" Target="../tags/tag412.xml"/><Relationship Id="rId36" Type="http://schemas.openxmlformats.org/officeDocument/2006/relationships/tags" Target="../tags/tag420.xml"/><Relationship Id="rId49" Type="http://schemas.openxmlformats.org/officeDocument/2006/relationships/tags" Target="../tags/tag433.xml"/><Relationship Id="rId57" Type="http://schemas.openxmlformats.org/officeDocument/2006/relationships/tags" Target="../tags/tag441.xml"/><Relationship Id="rId106" Type="http://schemas.openxmlformats.org/officeDocument/2006/relationships/tags" Target="../tags/tag490.xml"/><Relationship Id="rId10" Type="http://schemas.openxmlformats.org/officeDocument/2006/relationships/tags" Target="../tags/tag394.xml"/><Relationship Id="rId31" Type="http://schemas.openxmlformats.org/officeDocument/2006/relationships/tags" Target="../tags/tag415.xml"/><Relationship Id="rId44" Type="http://schemas.openxmlformats.org/officeDocument/2006/relationships/tags" Target="../tags/tag428.xml"/><Relationship Id="rId52" Type="http://schemas.openxmlformats.org/officeDocument/2006/relationships/tags" Target="../tags/tag436.xml"/><Relationship Id="rId60" Type="http://schemas.openxmlformats.org/officeDocument/2006/relationships/tags" Target="../tags/tag444.xml"/><Relationship Id="rId65" Type="http://schemas.openxmlformats.org/officeDocument/2006/relationships/tags" Target="../tags/tag449.xml"/><Relationship Id="rId73" Type="http://schemas.openxmlformats.org/officeDocument/2006/relationships/tags" Target="../tags/tag457.xml"/><Relationship Id="rId78" Type="http://schemas.openxmlformats.org/officeDocument/2006/relationships/tags" Target="../tags/tag462.xml"/><Relationship Id="rId81" Type="http://schemas.openxmlformats.org/officeDocument/2006/relationships/tags" Target="../tags/tag465.xml"/><Relationship Id="rId86" Type="http://schemas.openxmlformats.org/officeDocument/2006/relationships/tags" Target="../tags/tag470.xml"/><Relationship Id="rId94" Type="http://schemas.openxmlformats.org/officeDocument/2006/relationships/tags" Target="../tags/tag478.xml"/><Relationship Id="rId99" Type="http://schemas.openxmlformats.org/officeDocument/2006/relationships/tags" Target="../tags/tag483.xml"/><Relationship Id="rId101" Type="http://schemas.openxmlformats.org/officeDocument/2006/relationships/tags" Target="../tags/tag485.xml"/><Relationship Id="rId4" Type="http://schemas.openxmlformats.org/officeDocument/2006/relationships/tags" Target="../tags/tag388.xml"/><Relationship Id="rId9" Type="http://schemas.openxmlformats.org/officeDocument/2006/relationships/tags" Target="../tags/tag393.xml"/><Relationship Id="rId13" Type="http://schemas.openxmlformats.org/officeDocument/2006/relationships/tags" Target="../tags/tag397.xml"/><Relationship Id="rId18" Type="http://schemas.openxmlformats.org/officeDocument/2006/relationships/tags" Target="../tags/tag402.xml"/><Relationship Id="rId39" Type="http://schemas.openxmlformats.org/officeDocument/2006/relationships/tags" Target="../tags/tag423.xml"/><Relationship Id="rId109" Type="http://schemas.openxmlformats.org/officeDocument/2006/relationships/tags" Target="../tags/tag493.xml"/><Relationship Id="rId34" Type="http://schemas.openxmlformats.org/officeDocument/2006/relationships/tags" Target="../tags/tag418.xml"/><Relationship Id="rId50" Type="http://schemas.openxmlformats.org/officeDocument/2006/relationships/tags" Target="../tags/tag434.xml"/><Relationship Id="rId55" Type="http://schemas.openxmlformats.org/officeDocument/2006/relationships/tags" Target="../tags/tag439.xml"/><Relationship Id="rId76" Type="http://schemas.openxmlformats.org/officeDocument/2006/relationships/tags" Target="../tags/tag460.xml"/><Relationship Id="rId97" Type="http://schemas.openxmlformats.org/officeDocument/2006/relationships/tags" Target="../tags/tag481.xml"/><Relationship Id="rId104" Type="http://schemas.openxmlformats.org/officeDocument/2006/relationships/tags" Target="../tags/tag488.xml"/><Relationship Id="rId7" Type="http://schemas.openxmlformats.org/officeDocument/2006/relationships/tags" Target="../tags/tag391.xml"/><Relationship Id="rId71" Type="http://schemas.openxmlformats.org/officeDocument/2006/relationships/tags" Target="../tags/tag455.xml"/><Relationship Id="rId92" Type="http://schemas.openxmlformats.org/officeDocument/2006/relationships/tags" Target="../tags/tag476.xml"/><Relationship Id="rId2" Type="http://schemas.openxmlformats.org/officeDocument/2006/relationships/tags" Target="../tags/tag386.xml"/><Relationship Id="rId29" Type="http://schemas.openxmlformats.org/officeDocument/2006/relationships/tags" Target="../tags/tag413.xml"/><Relationship Id="rId24" Type="http://schemas.openxmlformats.org/officeDocument/2006/relationships/tags" Target="../tags/tag408.xml"/><Relationship Id="rId40" Type="http://schemas.openxmlformats.org/officeDocument/2006/relationships/tags" Target="../tags/tag424.xml"/><Relationship Id="rId45" Type="http://schemas.openxmlformats.org/officeDocument/2006/relationships/tags" Target="../tags/tag429.xml"/><Relationship Id="rId66" Type="http://schemas.openxmlformats.org/officeDocument/2006/relationships/tags" Target="../tags/tag450.xml"/><Relationship Id="rId87" Type="http://schemas.openxmlformats.org/officeDocument/2006/relationships/tags" Target="../tags/tag471.xml"/><Relationship Id="rId110" Type="http://schemas.openxmlformats.org/officeDocument/2006/relationships/tags" Target="../tags/tag494.xml"/><Relationship Id="rId61" Type="http://schemas.openxmlformats.org/officeDocument/2006/relationships/tags" Target="../tags/tag445.xml"/><Relationship Id="rId82" Type="http://schemas.openxmlformats.org/officeDocument/2006/relationships/tags" Target="../tags/tag466.xml"/><Relationship Id="rId19" Type="http://schemas.openxmlformats.org/officeDocument/2006/relationships/tags" Target="../tags/tag403.xml"/><Relationship Id="rId14" Type="http://schemas.openxmlformats.org/officeDocument/2006/relationships/tags" Target="../tags/tag398.xml"/><Relationship Id="rId30" Type="http://schemas.openxmlformats.org/officeDocument/2006/relationships/tags" Target="../tags/tag414.xml"/><Relationship Id="rId35" Type="http://schemas.openxmlformats.org/officeDocument/2006/relationships/tags" Target="../tags/tag419.xml"/><Relationship Id="rId56" Type="http://schemas.openxmlformats.org/officeDocument/2006/relationships/tags" Target="../tags/tag440.xml"/><Relationship Id="rId77" Type="http://schemas.openxmlformats.org/officeDocument/2006/relationships/tags" Target="../tags/tag461.xml"/><Relationship Id="rId100" Type="http://schemas.openxmlformats.org/officeDocument/2006/relationships/tags" Target="../tags/tag484.xml"/><Relationship Id="rId105" Type="http://schemas.openxmlformats.org/officeDocument/2006/relationships/tags" Target="../tags/tag489.xml"/><Relationship Id="rId8" Type="http://schemas.openxmlformats.org/officeDocument/2006/relationships/tags" Target="../tags/tag392.xml"/><Relationship Id="rId51" Type="http://schemas.openxmlformats.org/officeDocument/2006/relationships/tags" Target="../tags/tag435.xml"/><Relationship Id="rId72" Type="http://schemas.openxmlformats.org/officeDocument/2006/relationships/tags" Target="../tags/tag456.xml"/><Relationship Id="rId93" Type="http://schemas.openxmlformats.org/officeDocument/2006/relationships/tags" Target="../tags/tag477.xml"/><Relationship Id="rId98" Type="http://schemas.openxmlformats.org/officeDocument/2006/relationships/tags" Target="../tags/tag482.xml"/><Relationship Id="rId3" Type="http://schemas.openxmlformats.org/officeDocument/2006/relationships/tags" Target="../tags/tag387.xml"/><Relationship Id="rId25" Type="http://schemas.openxmlformats.org/officeDocument/2006/relationships/tags" Target="../tags/tag409.xml"/><Relationship Id="rId46" Type="http://schemas.openxmlformats.org/officeDocument/2006/relationships/tags" Target="../tags/tag430.xml"/><Relationship Id="rId67" Type="http://schemas.openxmlformats.org/officeDocument/2006/relationships/tags" Target="../tags/tag451.xml"/><Relationship Id="rId20" Type="http://schemas.openxmlformats.org/officeDocument/2006/relationships/tags" Target="../tags/tag404.xml"/><Relationship Id="rId41" Type="http://schemas.openxmlformats.org/officeDocument/2006/relationships/tags" Target="../tags/tag425.xml"/><Relationship Id="rId62" Type="http://schemas.openxmlformats.org/officeDocument/2006/relationships/tags" Target="../tags/tag446.xml"/><Relationship Id="rId83" Type="http://schemas.openxmlformats.org/officeDocument/2006/relationships/tags" Target="../tags/tag467.xml"/><Relationship Id="rId88" Type="http://schemas.openxmlformats.org/officeDocument/2006/relationships/tags" Target="../tags/tag472.xml"/><Relationship Id="rId111" Type="http://schemas.openxmlformats.org/officeDocument/2006/relationships/tags" Target="../tags/tag49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tags" Target="../tags/tag498.xml"/><Relationship Id="rId7" Type="http://schemas.openxmlformats.org/officeDocument/2006/relationships/image" Target="../media/image32.emf"/><Relationship Id="rId2" Type="http://schemas.openxmlformats.org/officeDocument/2006/relationships/tags" Target="../tags/tag497.xml"/><Relationship Id="rId1" Type="http://schemas.openxmlformats.org/officeDocument/2006/relationships/tags" Target="../tags/tag496.xml"/><Relationship Id="rId6" Type="http://schemas.openxmlformats.org/officeDocument/2006/relationships/image" Target="../media/image31.emf"/><Relationship Id="rId5" Type="http://schemas.openxmlformats.org/officeDocument/2006/relationships/image" Target="../media/image30.emf"/><Relationship Id="rId4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3" Type="http://schemas.openxmlformats.org/officeDocument/2006/relationships/tags" Target="../tags/tag511.xml"/><Relationship Id="rId18" Type="http://schemas.openxmlformats.org/officeDocument/2006/relationships/tags" Target="../tags/tag516.xml"/><Relationship Id="rId26" Type="http://schemas.openxmlformats.org/officeDocument/2006/relationships/tags" Target="../tags/tag524.xml"/><Relationship Id="rId39" Type="http://schemas.openxmlformats.org/officeDocument/2006/relationships/image" Target="../media/image33.emf"/><Relationship Id="rId21" Type="http://schemas.openxmlformats.org/officeDocument/2006/relationships/tags" Target="../tags/tag519.xml"/><Relationship Id="rId34" Type="http://schemas.openxmlformats.org/officeDocument/2006/relationships/tags" Target="../tags/tag532.xml"/><Relationship Id="rId7" Type="http://schemas.openxmlformats.org/officeDocument/2006/relationships/tags" Target="../tags/tag505.xml"/><Relationship Id="rId2" Type="http://schemas.openxmlformats.org/officeDocument/2006/relationships/tags" Target="../tags/tag500.xml"/><Relationship Id="rId16" Type="http://schemas.openxmlformats.org/officeDocument/2006/relationships/tags" Target="../tags/tag514.xml"/><Relationship Id="rId20" Type="http://schemas.openxmlformats.org/officeDocument/2006/relationships/tags" Target="../tags/tag518.xml"/><Relationship Id="rId29" Type="http://schemas.openxmlformats.org/officeDocument/2006/relationships/tags" Target="../tags/tag527.xml"/><Relationship Id="rId41" Type="http://schemas.openxmlformats.org/officeDocument/2006/relationships/image" Target="../media/image35.emf"/><Relationship Id="rId1" Type="http://schemas.openxmlformats.org/officeDocument/2006/relationships/tags" Target="../tags/tag499.xml"/><Relationship Id="rId6" Type="http://schemas.openxmlformats.org/officeDocument/2006/relationships/tags" Target="../tags/tag504.xml"/><Relationship Id="rId11" Type="http://schemas.openxmlformats.org/officeDocument/2006/relationships/tags" Target="../tags/tag509.xml"/><Relationship Id="rId24" Type="http://schemas.openxmlformats.org/officeDocument/2006/relationships/tags" Target="../tags/tag522.xml"/><Relationship Id="rId32" Type="http://schemas.openxmlformats.org/officeDocument/2006/relationships/tags" Target="../tags/tag530.xml"/><Relationship Id="rId37" Type="http://schemas.openxmlformats.org/officeDocument/2006/relationships/tags" Target="../tags/tag535.xml"/><Relationship Id="rId40" Type="http://schemas.openxmlformats.org/officeDocument/2006/relationships/image" Target="../media/image34.emf"/><Relationship Id="rId5" Type="http://schemas.openxmlformats.org/officeDocument/2006/relationships/tags" Target="../tags/tag503.xml"/><Relationship Id="rId15" Type="http://schemas.openxmlformats.org/officeDocument/2006/relationships/tags" Target="../tags/tag513.xml"/><Relationship Id="rId23" Type="http://schemas.openxmlformats.org/officeDocument/2006/relationships/tags" Target="../tags/tag521.xml"/><Relationship Id="rId28" Type="http://schemas.openxmlformats.org/officeDocument/2006/relationships/tags" Target="../tags/tag526.xml"/><Relationship Id="rId36" Type="http://schemas.openxmlformats.org/officeDocument/2006/relationships/tags" Target="../tags/tag534.xml"/><Relationship Id="rId10" Type="http://schemas.openxmlformats.org/officeDocument/2006/relationships/tags" Target="../tags/tag508.xml"/><Relationship Id="rId19" Type="http://schemas.openxmlformats.org/officeDocument/2006/relationships/tags" Target="../tags/tag517.xml"/><Relationship Id="rId31" Type="http://schemas.openxmlformats.org/officeDocument/2006/relationships/tags" Target="../tags/tag529.xml"/><Relationship Id="rId4" Type="http://schemas.openxmlformats.org/officeDocument/2006/relationships/tags" Target="../tags/tag502.xml"/><Relationship Id="rId9" Type="http://schemas.openxmlformats.org/officeDocument/2006/relationships/tags" Target="../tags/tag507.xml"/><Relationship Id="rId14" Type="http://schemas.openxmlformats.org/officeDocument/2006/relationships/tags" Target="../tags/tag512.xml"/><Relationship Id="rId22" Type="http://schemas.openxmlformats.org/officeDocument/2006/relationships/tags" Target="../tags/tag520.xml"/><Relationship Id="rId27" Type="http://schemas.openxmlformats.org/officeDocument/2006/relationships/tags" Target="../tags/tag525.xml"/><Relationship Id="rId30" Type="http://schemas.openxmlformats.org/officeDocument/2006/relationships/tags" Target="../tags/tag528.xml"/><Relationship Id="rId35" Type="http://schemas.openxmlformats.org/officeDocument/2006/relationships/tags" Target="../tags/tag533.xml"/><Relationship Id="rId8" Type="http://schemas.openxmlformats.org/officeDocument/2006/relationships/tags" Target="../tags/tag506.xml"/><Relationship Id="rId3" Type="http://schemas.openxmlformats.org/officeDocument/2006/relationships/tags" Target="../tags/tag501.xml"/><Relationship Id="rId12" Type="http://schemas.openxmlformats.org/officeDocument/2006/relationships/tags" Target="../tags/tag510.xml"/><Relationship Id="rId17" Type="http://schemas.openxmlformats.org/officeDocument/2006/relationships/tags" Target="../tags/tag515.xml"/><Relationship Id="rId25" Type="http://schemas.openxmlformats.org/officeDocument/2006/relationships/tags" Target="../tags/tag523.xml"/><Relationship Id="rId33" Type="http://schemas.openxmlformats.org/officeDocument/2006/relationships/tags" Target="../tags/tag531.xml"/><Relationship Id="rId38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3" Type="http://schemas.openxmlformats.org/officeDocument/2006/relationships/tags" Target="../tags/tag548.xml"/><Relationship Id="rId18" Type="http://schemas.openxmlformats.org/officeDocument/2006/relationships/tags" Target="../tags/tag553.xml"/><Relationship Id="rId26" Type="http://schemas.openxmlformats.org/officeDocument/2006/relationships/tags" Target="../tags/tag561.xml"/><Relationship Id="rId39" Type="http://schemas.openxmlformats.org/officeDocument/2006/relationships/tags" Target="../tags/tag574.xml"/><Relationship Id="rId21" Type="http://schemas.openxmlformats.org/officeDocument/2006/relationships/tags" Target="../tags/tag556.xml"/><Relationship Id="rId34" Type="http://schemas.openxmlformats.org/officeDocument/2006/relationships/tags" Target="../tags/tag569.xml"/><Relationship Id="rId42" Type="http://schemas.openxmlformats.org/officeDocument/2006/relationships/tags" Target="../tags/tag577.xml"/><Relationship Id="rId47" Type="http://schemas.openxmlformats.org/officeDocument/2006/relationships/tags" Target="../tags/tag582.xml"/><Relationship Id="rId50" Type="http://schemas.openxmlformats.org/officeDocument/2006/relationships/tags" Target="../tags/tag585.xml"/><Relationship Id="rId55" Type="http://schemas.openxmlformats.org/officeDocument/2006/relationships/tags" Target="../tags/tag590.xml"/><Relationship Id="rId63" Type="http://schemas.openxmlformats.org/officeDocument/2006/relationships/slideLayout" Target="../slideLayouts/slideLayout1.xml"/><Relationship Id="rId7" Type="http://schemas.openxmlformats.org/officeDocument/2006/relationships/tags" Target="../tags/tag542.xml"/><Relationship Id="rId2" Type="http://schemas.openxmlformats.org/officeDocument/2006/relationships/tags" Target="../tags/tag537.xml"/><Relationship Id="rId16" Type="http://schemas.openxmlformats.org/officeDocument/2006/relationships/tags" Target="../tags/tag551.xml"/><Relationship Id="rId29" Type="http://schemas.openxmlformats.org/officeDocument/2006/relationships/tags" Target="../tags/tag564.xml"/><Relationship Id="rId11" Type="http://schemas.openxmlformats.org/officeDocument/2006/relationships/tags" Target="../tags/tag546.xml"/><Relationship Id="rId24" Type="http://schemas.openxmlformats.org/officeDocument/2006/relationships/tags" Target="../tags/tag559.xml"/><Relationship Id="rId32" Type="http://schemas.openxmlformats.org/officeDocument/2006/relationships/tags" Target="../tags/tag567.xml"/><Relationship Id="rId37" Type="http://schemas.openxmlformats.org/officeDocument/2006/relationships/tags" Target="../tags/tag572.xml"/><Relationship Id="rId40" Type="http://schemas.openxmlformats.org/officeDocument/2006/relationships/tags" Target="../tags/tag575.xml"/><Relationship Id="rId45" Type="http://schemas.openxmlformats.org/officeDocument/2006/relationships/tags" Target="../tags/tag580.xml"/><Relationship Id="rId53" Type="http://schemas.openxmlformats.org/officeDocument/2006/relationships/tags" Target="../tags/tag588.xml"/><Relationship Id="rId58" Type="http://schemas.openxmlformats.org/officeDocument/2006/relationships/tags" Target="../tags/tag593.xml"/><Relationship Id="rId5" Type="http://schemas.openxmlformats.org/officeDocument/2006/relationships/tags" Target="../tags/tag540.xml"/><Relationship Id="rId61" Type="http://schemas.openxmlformats.org/officeDocument/2006/relationships/tags" Target="../tags/tag596.xml"/><Relationship Id="rId19" Type="http://schemas.openxmlformats.org/officeDocument/2006/relationships/tags" Target="../tags/tag554.xml"/><Relationship Id="rId14" Type="http://schemas.openxmlformats.org/officeDocument/2006/relationships/tags" Target="../tags/tag549.xml"/><Relationship Id="rId22" Type="http://schemas.openxmlformats.org/officeDocument/2006/relationships/tags" Target="../tags/tag557.xml"/><Relationship Id="rId27" Type="http://schemas.openxmlformats.org/officeDocument/2006/relationships/tags" Target="../tags/tag562.xml"/><Relationship Id="rId30" Type="http://schemas.openxmlformats.org/officeDocument/2006/relationships/tags" Target="../tags/tag565.xml"/><Relationship Id="rId35" Type="http://schemas.openxmlformats.org/officeDocument/2006/relationships/tags" Target="../tags/tag570.xml"/><Relationship Id="rId43" Type="http://schemas.openxmlformats.org/officeDocument/2006/relationships/tags" Target="../tags/tag578.xml"/><Relationship Id="rId48" Type="http://schemas.openxmlformats.org/officeDocument/2006/relationships/tags" Target="../tags/tag583.xml"/><Relationship Id="rId56" Type="http://schemas.openxmlformats.org/officeDocument/2006/relationships/tags" Target="../tags/tag591.xml"/><Relationship Id="rId8" Type="http://schemas.openxmlformats.org/officeDocument/2006/relationships/tags" Target="../tags/tag543.xml"/><Relationship Id="rId51" Type="http://schemas.openxmlformats.org/officeDocument/2006/relationships/tags" Target="../tags/tag586.xml"/><Relationship Id="rId3" Type="http://schemas.openxmlformats.org/officeDocument/2006/relationships/tags" Target="../tags/tag538.xml"/><Relationship Id="rId12" Type="http://schemas.openxmlformats.org/officeDocument/2006/relationships/tags" Target="../tags/tag547.xml"/><Relationship Id="rId17" Type="http://schemas.openxmlformats.org/officeDocument/2006/relationships/tags" Target="../tags/tag552.xml"/><Relationship Id="rId25" Type="http://schemas.openxmlformats.org/officeDocument/2006/relationships/tags" Target="../tags/tag560.xml"/><Relationship Id="rId33" Type="http://schemas.openxmlformats.org/officeDocument/2006/relationships/tags" Target="../tags/tag568.xml"/><Relationship Id="rId38" Type="http://schemas.openxmlformats.org/officeDocument/2006/relationships/tags" Target="../tags/tag573.xml"/><Relationship Id="rId46" Type="http://schemas.openxmlformats.org/officeDocument/2006/relationships/tags" Target="../tags/tag581.xml"/><Relationship Id="rId59" Type="http://schemas.openxmlformats.org/officeDocument/2006/relationships/tags" Target="../tags/tag594.xml"/><Relationship Id="rId20" Type="http://schemas.openxmlformats.org/officeDocument/2006/relationships/tags" Target="../tags/tag555.xml"/><Relationship Id="rId41" Type="http://schemas.openxmlformats.org/officeDocument/2006/relationships/tags" Target="../tags/tag576.xml"/><Relationship Id="rId54" Type="http://schemas.openxmlformats.org/officeDocument/2006/relationships/tags" Target="../tags/tag589.xml"/><Relationship Id="rId62" Type="http://schemas.openxmlformats.org/officeDocument/2006/relationships/tags" Target="../tags/tag597.xml"/><Relationship Id="rId1" Type="http://schemas.openxmlformats.org/officeDocument/2006/relationships/tags" Target="../tags/tag536.xml"/><Relationship Id="rId6" Type="http://schemas.openxmlformats.org/officeDocument/2006/relationships/tags" Target="../tags/tag541.xml"/><Relationship Id="rId15" Type="http://schemas.openxmlformats.org/officeDocument/2006/relationships/tags" Target="../tags/tag550.xml"/><Relationship Id="rId23" Type="http://schemas.openxmlformats.org/officeDocument/2006/relationships/tags" Target="../tags/tag558.xml"/><Relationship Id="rId28" Type="http://schemas.openxmlformats.org/officeDocument/2006/relationships/tags" Target="../tags/tag563.xml"/><Relationship Id="rId36" Type="http://schemas.openxmlformats.org/officeDocument/2006/relationships/tags" Target="../tags/tag571.xml"/><Relationship Id="rId49" Type="http://schemas.openxmlformats.org/officeDocument/2006/relationships/tags" Target="../tags/tag584.xml"/><Relationship Id="rId57" Type="http://schemas.openxmlformats.org/officeDocument/2006/relationships/tags" Target="../tags/tag592.xml"/><Relationship Id="rId10" Type="http://schemas.openxmlformats.org/officeDocument/2006/relationships/tags" Target="../tags/tag545.xml"/><Relationship Id="rId31" Type="http://schemas.openxmlformats.org/officeDocument/2006/relationships/tags" Target="../tags/tag566.xml"/><Relationship Id="rId44" Type="http://schemas.openxmlformats.org/officeDocument/2006/relationships/tags" Target="../tags/tag579.xml"/><Relationship Id="rId52" Type="http://schemas.openxmlformats.org/officeDocument/2006/relationships/tags" Target="../tags/tag587.xml"/><Relationship Id="rId60" Type="http://schemas.openxmlformats.org/officeDocument/2006/relationships/tags" Target="../tags/tag595.xml"/><Relationship Id="rId4" Type="http://schemas.openxmlformats.org/officeDocument/2006/relationships/tags" Target="../tags/tag539.xml"/><Relationship Id="rId9" Type="http://schemas.openxmlformats.org/officeDocument/2006/relationships/tags" Target="../tags/tag544.xml"/></Relationships>
</file>

<file path=ppt/slides/_rels/slide27.xml.rels><?xml version="1.0" encoding="UTF-8" standalone="yes"?>
<Relationships xmlns="http://schemas.openxmlformats.org/package/2006/relationships"><Relationship Id="rId26" Type="http://schemas.openxmlformats.org/officeDocument/2006/relationships/tags" Target="../tags/tag623.xml"/><Relationship Id="rId21" Type="http://schemas.openxmlformats.org/officeDocument/2006/relationships/tags" Target="../tags/tag618.xml"/><Relationship Id="rId42" Type="http://schemas.openxmlformats.org/officeDocument/2006/relationships/tags" Target="../tags/tag639.xml"/><Relationship Id="rId47" Type="http://schemas.openxmlformats.org/officeDocument/2006/relationships/tags" Target="../tags/tag644.xml"/><Relationship Id="rId63" Type="http://schemas.openxmlformats.org/officeDocument/2006/relationships/tags" Target="../tags/tag660.xml"/><Relationship Id="rId68" Type="http://schemas.openxmlformats.org/officeDocument/2006/relationships/tags" Target="../tags/tag665.xml"/><Relationship Id="rId84" Type="http://schemas.openxmlformats.org/officeDocument/2006/relationships/tags" Target="../tags/tag681.xml"/><Relationship Id="rId89" Type="http://schemas.openxmlformats.org/officeDocument/2006/relationships/tags" Target="../tags/tag686.xml"/><Relationship Id="rId16" Type="http://schemas.openxmlformats.org/officeDocument/2006/relationships/tags" Target="../tags/tag613.xml"/><Relationship Id="rId11" Type="http://schemas.openxmlformats.org/officeDocument/2006/relationships/tags" Target="../tags/tag608.xml"/><Relationship Id="rId32" Type="http://schemas.openxmlformats.org/officeDocument/2006/relationships/tags" Target="../tags/tag629.xml"/><Relationship Id="rId37" Type="http://schemas.openxmlformats.org/officeDocument/2006/relationships/tags" Target="../tags/tag634.xml"/><Relationship Id="rId53" Type="http://schemas.openxmlformats.org/officeDocument/2006/relationships/tags" Target="../tags/tag650.xml"/><Relationship Id="rId58" Type="http://schemas.openxmlformats.org/officeDocument/2006/relationships/tags" Target="../tags/tag655.xml"/><Relationship Id="rId74" Type="http://schemas.openxmlformats.org/officeDocument/2006/relationships/tags" Target="../tags/tag671.xml"/><Relationship Id="rId79" Type="http://schemas.openxmlformats.org/officeDocument/2006/relationships/tags" Target="../tags/tag676.xml"/><Relationship Id="rId5" Type="http://schemas.openxmlformats.org/officeDocument/2006/relationships/tags" Target="../tags/tag602.xml"/><Relationship Id="rId90" Type="http://schemas.openxmlformats.org/officeDocument/2006/relationships/tags" Target="../tags/tag687.xml"/><Relationship Id="rId22" Type="http://schemas.openxmlformats.org/officeDocument/2006/relationships/tags" Target="../tags/tag619.xml"/><Relationship Id="rId27" Type="http://schemas.openxmlformats.org/officeDocument/2006/relationships/tags" Target="../tags/tag624.xml"/><Relationship Id="rId43" Type="http://schemas.openxmlformats.org/officeDocument/2006/relationships/tags" Target="../tags/tag640.xml"/><Relationship Id="rId48" Type="http://schemas.openxmlformats.org/officeDocument/2006/relationships/tags" Target="../tags/tag645.xml"/><Relationship Id="rId64" Type="http://schemas.openxmlformats.org/officeDocument/2006/relationships/tags" Target="../tags/tag661.xml"/><Relationship Id="rId69" Type="http://schemas.openxmlformats.org/officeDocument/2006/relationships/tags" Target="../tags/tag666.xml"/><Relationship Id="rId8" Type="http://schemas.openxmlformats.org/officeDocument/2006/relationships/tags" Target="../tags/tag605.xml"/><Relationship Id="rId51" Type="http://schemas.openxmlformats.org/officeDocument/2006/relationships/tags" Target="../tags/tag648.xml"/><Relationship Id="rId72" Type="http://schemas.openxmlformats.org/officeDocument/2006/relationships/tags" Target="../tags/tag669.xml"/><Relationship Id="rId80" Type="http://schemas.openxmlformats.org/officeDocument/2006/relationships/tags" Target="../tags/tag677.xml"/><Relationship Id="rId85" Type="http://schemas.openxmlformats.org/officeDocument/2006/relationships/tags" Target="../tags/tag682.xml"/><Relationship Id="rId93" Type="http://schemas.openxmlformats.org/officeDocument/2006/relationships/tags" Target="../tags/tag690.xml"/><Relationship Id="rId3" Type="http://schemas.openxmlformats.org/officeDocument/2006/relationships/tags" Target="../tags/tag600.xml"/><Relationship Id="rId12" Type="http://schemas.openxmlformats.org/officeDocument/2006/relationships/tags" Target="../tags/tag609.xml"/><Relationship Id="rId17" Type="http://schemas.openxmlformats.org/officeDocument/2006/relationships/tags" Target="../tags/tag614.xml"/><Relationship Id="rId25" Type="http://schemas.openxmlformats.org/officeDocument/2006/relationships/tags" Target="../tags/tag622.xml"/><Relationship Id="rId33" Type="http://schemas.openxmlformats.org/officeDocument/2006/relationships/tags" Target="../tags/tag630.xml"/><Relationship Id="rId38" Type="http://schemas.openxmlformats.org/officeDocument/2006/relationships/tags" Target="../tags/tag635.xml"/><Relationship Id="rId46" Type="http://schemas.openxmlformats.org/officeDocument/2006/relationships/tags" Target="../tags/tag643.xml"/><Relationship Id="rId59" Type="http://schemas.openxmlformats.org/officeDocument/2006/relationships/tags" Target="../tags/tag656.xml"/><Relationship Id="rId67" Type="http://schemas.openxmlformats.org/officeDocument/2006/relationships/tags" Target="../tags/tag664.xml"/><Relationship Id="rId20" Type="http://schemas.openxmlformats.org/officeDocument/2006/relationships/tags" Target="../tags/tag617.xml"/><Relationship Id="rId41" Type="http://schemas.openxmlformats.org/officeDocument/2006/relationships/tags" Target="../tags/tag638.xml"/><Relationship Id="rId54" Type="http://schemas.openxmlformats.org/officeDocument/2006/relationships/tags" Target="../tags/tag651.xml"/><Relationship Id="rId62" Type="http://schemas.openxmlformats.org/officeDocument/2006/relationships/tags" Target="../tags/tag659.xml"/><Relationship Id="rId70" Type="http://schemas.openxmlformats.org/officeDocument/2006/relationships/tags" Target="../tags/tag667.xml"/><Relationship Id="rId75" Type="http://schemas.openxmlformats.org/officeDocument/2006/relationships/tags" Target="../tags/tag672.xml"/><Relationship Id="rId83" Type="http://schemas.openxmlformats.org/officeDocument/2006/relationships/tags" Target="../tags/tag680.xml"/><Relationship Id="rId88" Type="http://schemas.openxmlformats.org/officeDocument/2006/relationships/tags" Target="../tags/tag685.xml"/><Relationship Id="rId91" Type="http://schemas.openxmlformats.org/officeDocument/2006/relationships/tags" Target="../tags/tag688.xml"/><Relationship Id="rId1" Type="http://schemas.openxmlformats.org/officeDocument/2006/relationships/tags" Target="../tags/tag598.xml"/><Relationship Id="rId6" Type="http://schemas.openxmlformats.org/officeDocument/2006/relationships/tags" Target="../tags/tag603.xml"/><Relationship Id="rId15" Type="http://schemas.openxmlformats.org/officeDocument/2006/relationships/tags" Target="../tags/tag612.xml"/><Relationship Id="rId23" Type="http://schemas.openxmlformats.org/officeDocument/2006/relationships/tags" Target="../tags/tag620.xml"/><Relationship Id="rId28" Type="http://schemas.openxmlformats.org/officeDocument/2006/relationships/tags" Target="../tags/tag625.xml"/><Relationship Id="rId36" Type="http://schemas.openxmlformats.org/officeDocument/2006/relationships/tags" Target="../tags/tag633.xml"/><Relationship Id="rId49" Type="http://schemas.openxmlformats.org/officeDocument/2006/relationships/tags" Target="../tags/tag646.xml"/><Relationship Id="rId57" Type="http://schemas.openxmlformats.org/officeDocument/2006/relationships/tags" Target="../tags/tag654.xml"/><Relationship Id="rId10" Type="http://schemas.openxmlformats.org/officeDocument/2006/relationships/tags" Target="../tags/tag607.xml"/><Relationship Id="rId31" Type="http://schemas.openxmlformats.org/officeDocument/2006/relationships/tags" Target="../tags/tag628.xml"/><Relationship Id="rId44" Type="http://schemas.openxmlformats.org/officeDocument/2006/relationships/tags" Target="../tags/tag641.xml"/><Relationship Id="rId52" Type="http://schemas.openxmlformats.org/officeDocument/2006/relationships/tags" Target="../tags/tag649.xml"/><Relationship Id="rId60" Type="http://schemas.openxmlformats.org/officeDocument/2006/relationships/tags" Target="../tags/tag657.xml"/><Relationship Id="rId65" Type="http://schemas.openxmlformats.org/officeDocument/2006/relationships/tags" Target="../tags/tag662.xml"/><Relationship Id="rId73" Type="http://schemas.openxmlformats.org/officeDocument/2006/relationships/tags" Target="../tags/tag670.xml"/><Relationship Id="rId78" Type="http://schemas.openxmlformats.org/officeDocument/2006/relationships/tags" Target="../tags/tag675.xml"/><Relationship Id="rId81" Type="http://schemas.openxmlformats.org/officeDocument/2006/relationships/tags" Target="../tags/tag678.xml"/><Relationship Id="rId86" Type="http://schemas.openxmlformats.org/officeDocument/2006/relationships/tags" Target="../tags/tag683.xml"/><Relationship Id="rId94" Type="http://schemas.openxmlformats.org/officeDocument/2006/relationships/slideLayout" Target="../slideLayouts/slideLayout1.xml"/><Relationship Id="rId4" Type="http://schemas.openxmlformats.org/officeDocument/2006/relationships/tags" Target="../tags/tag601.xml"/><Relationship Id="rId9" Type="http://schemas.openxmlformats.org/officeDocument/2006/relationships/tags" Target="../tags/tag606.xml"/><Relationship Id="rId13" Type="http://schemas.openxmlformats.org/officeDocument/2006/relationships/tags" Target="../tags/tag610.xml"/><Relationship Id="rId18" Type="http://schemas.openxmlformats.org/officeDocument/2006/relationships/tags" Target="../tags/tag615.xml"/><Relationship Id="rId39" Type="http://schemas.openxmlformats.org/officeDocument/2006/relationships/tags" Target="../tags/tag636.xml"/><Relationship Id="rId34" Type="http://schemas.openxmlformats.org/officeDocument/2006/relationships/tags" Target="../tags/tag631.xml"/><Relationship Id="rId50" Type="http://schemas.openxmlformats.org/officeDocument/2006/relationships/tags" Target="../tags/tag647.xml"/><Relationship Id="rId55" Type="http://schemas.openxmlformats.org/officeDocument/2006/relationships/tags" Target="../tags/tag652.xml"/><Relationship Id="rId76" Type="http://schemas.openxmlformats.org/officeDocument/2006/relationships/tags" Target="../tags/tag673.xml"/><Relationship Id="rId7" Type="http://schemas.openxmlformats.org/officeDocument/2006/relationships/tags" Target="../tags/tag604.xml"/><Relationship Id="rId71" Type="http://schemas.openxmlformats.org/officeDocument/2006/relationships/tags" Target="../tags/tag668.xml"/><Relationship Id="rId92" Type="http://schemas.openxmlformats.org/officeDocument/2006/relationships/tags" Target="../tags/tag689.xml"/><Relationship Id="rId2" Type="http://schemas.openxmlformats.org/officeDocument/2006/relationships/tags" Target="../tags/tag599.xml"/><Relationship Id="rId29" Type="http://schemas.openxmlformats.org/officeDocument/2006/relationships/tags" Target="../tags/tag626.xml"/><Relationship Id="rId24" Type="http://schemas.openxmlformats.org/officeDocument/2006/relationships/tags" Target="../tags/tag621.xml"/><Relationship Id="rId40" Type="http://schemas.openxmlformats.org/officeDocument/2006/relationships/tags" Target="../tags/tag637.xml"/><Relationship Id="rId45" Type="http://schemas.openxmlformats.org/officeDocument/2006/relationships/tags" Target="../tags/tag642.xml"/><Relationship Id="rId66" Type="http://schemas.openxmlformats.org/officeDocument/2006/relationships/tags" Target="../tags/tag663.xml"/><Relationship Id="rId87" Type="http://schemas.openxmlformats.org/officeDocument/2006/relationships/tags" Target="../tags/tag684.xml"/><Relationship Id="rId61" Type="http://schemas.openxmlformats.org/officeDocument/2006/relationships/tags" Target="../tags/tag658.xml"/><Relationship Id="rId82" Type="http://schemas.openxmlformats.org/officeDocument/2006/relationships/tags" Target="../tags/tag679.xml"/><Relationship Id="rId19" Type="http://schemas.openxmlformats.org/officeDocument/2006/relationships/tags" Target="../tags/tag616.xml"/><Relationship Id="rId14" Type="http://schemas.openxmlformats.org/officeDocument/2006/relationships/tags" Target="../tags/tag611.xml"/><Relationship Id="rId30" Type="http://schemas.openxmlformats.org/officeDocument/2006/relationships/tags" Target="../tags/tag627.xml"/><Relationship Id="rId35" Type="http://schemas.openxmlformats.org/officeDocument/2006/relationships/tags" Target="../tags/tag632.xml"/><Relationship Id="rId56" Type="http://schemas.openxmlformats.org/officeDocument/2006/relationships/tags" Target="../tags/tag653.xml"/><Relationship Id="rId77" Type="http://schemas.openxmlformats.org/officeDocument/2006/relationships/tags" Target="../tags/tag674.xml"/></Relationships>
</file>

<file path=ppt/slides/_rels/slide28.xml.rels><?xml version="1.0" encoding="UTF-8" standalone="yes"?>
<Relationships xmlns="http://schemas.openxmlformats.org/package/2006/relationships"><Relationship Id="rId26" Type="http://schemas.openxmlformats.org/officeDocument/2006/relationships/tags" Target="../tags/tag716.xml"/><Relationship Id="rId21" Type="http://schemas.openxmlformats.org/officeDocument/2006/relationships/tags" Target="../tags/tag711.xml"/><Relationship Id="rId34" Type="http://schemas.openxmlformats.org/officeDocument/2006/relationships/tags" Target="../tags/tag724.xml"/><Relationship Id="rId42" Type="http://schemas.openxmlformats.org/officeDocument/2006/relationships/tags" Target="../tags/tag732.xml"/><Relationship Id="rId47" Type="http://schemas.openxmlformats.org/officeDocument/2006/relationships/tags" Target="../tags/tag737.xml"/><Relationship Id="rId50" Type="http://schemas.openxmlformats.org/officeDocument/2006/relationships/tags" Target="../tags/tag740.xml"/><Relationship Id="rId55" Type="http://schemas.openxmlformats.org/officeDocument/2006/relationships/tags" Target="../tags/tag745.xml"/><Relationship Id="rId63" Type="http://schemas.openxmlformats.org/officeDocument/2006/relationships/tags" Target="../tags/tag753.xml"/><Relationship Id="rId7" Type="http://schemas.openxmlformats.org/officeDocument/2006/relationships/tags" Target="../tags/tag697.xml"/><Relationship Id="rId2" Type="http://schemas.openxmlformats.org/officeDocument/2006/relationships/tags" Target="../tags/tag692.xml"/><Relationship Id="rId16" Type="http://schemas.openxmlformats.org/officeDocument/2006/relationships/tags" Target="../tags/tag706.xml"/><Relationship Id="rId29" Type="http://schemas.openxmlformats.org/officeDocument/2006/relationships/tags" Target="../tags/tag719.xml"/><Relationship Id="rId11" Type="http://schemas.openxmlformats.org/officeDocument/2006/relationships/tags" Target="../tags/tag701.xml"/><Relationship Id="rId24" Type="http://schemas.openxmlformats.org/officeDocument/2006/relationships/tags" Target="../tags/tag714.xml"/><Relationship Id="rId32" Type="http://schemas.openxmlformats.org/officeDocument/2006/relationships/tags" Target="../tags/tag722.xml"/><Relationship Id="rId37" Type="http://schemas.openxmlformats.org/officeDocument/2006/relationships/tags" Target="../tags/tag727.xml"/><Relationship Id="rId40" Type="http://schemas.openxmlformats.org/officeDocument/2006/relationships/tags" Target="../tags/tag730.xml"/><Relationship Id="rId45" Type="http://schemas.openxmlformats.org/officeDocument/2006/relationships/tags" Target="../tags/tag735.xml"/><Relationship Id="rId53" Type="http://schemas.openxmlformats.org/officeDocument/2006/relationships/tags" Target="../tags/tag743.xml"/><Relationship Id="rId58" Type="http://schemas.openxmlformats.org/officeDocument/2006/relationships/tags" Target="../tags/tag748.xml"/><Relationship Id="rId5" Type="http://schemas.openxmlformats.org/officeDocument/2006/relationships/tags" Target="../tags/tag695.xml"/><Relationship Id="rId61" Type="http://schemas.openxmlformats.org/officeDocument/2006/relationships/tags" Target="../tags/tag751.xml"/><Relationship Id="rId19" Type="http://schemas.openxmlformats.org/officeDocument/2006/relationships/tags" Target="../tags/tag709.xml"/><Relationship Id="rId14" Type="http://schemas.openxmlformats.org/officeDocument/2006/relationships/tags" Target="../tags/tag704.xml"/><Relationship Id="rId22" Type="http://schemas.openxmlformats.org/officeDocument/2006/relationships/tags" Target="../tags/tag712.xml"/><Relationship Id="rId27" Type="http://schemas.openxmlformats.org/officeDocument/2006/relationships/tags" Target="../tags/tag717.xml"/><Relationship Id="rId30" Type="http://schemas.openxmlformats.org/officeDocument/2006/relationships/tags" Target="../tags/tag720.xml"/><Relationship Id="rId35" Type="http://schemas.openxmlformats.org/officeDocument/2006/relationships/tags" Target="../tags/tag725.xml"/><Relationship Id="rId43" Type="http://schemas.openxmlformats.org/officeDocument/2006/relationships/tags" Target="../tags/tag733.xml"/><Relationship Id="rId48" Type="http://schemas.openxmlformats.org/officeDocument/2006/relationships/tags" Target="../tags/tag738.xml"/><Relationship Id="rId56" Type="http://schemas.openxmlformats.org/officeDocument/2006/relationships/tags" Target="../tags/tag746.xml"/><Relationship Id="rId64" Type="http://schemas.openxmlformats.org/officeDocument/2006/relationships/tags" Target="../tags/tag754.xml"/><Relationship Id="rId8" Type="http://schemas.openxmlformats.org/officeDocument/2006/relationships/tags" Target="../tags/tag698.xml"/><Relationship Id="rId51" Type="http://schemas.openxmlformats.org/officeDocument/2006/relationships/tags" Target="../tags/tag741.xml"/><Relationship Id="rId3" Type="http://schemas.openxmlformats.org/officeDocument/2006/relationships/tags" Target="../tags/tag693.xml"/><Relationship Id="rId12" Type="http://schemas.openxmlformats.org/officeDocument/2006/relationships/tags" Target="../tags/tag702.xml"/><Relationship Id="rId17" Type="http://schemas.openxmlformats.org/officeDocument/2006/relationships/tags" Target="../tags/tag707.xml"/><Relationship Id="rId25" Type="http://schemas.openxmlformats.org/officeDocument/2006/relationships/tags" Target="../tags/tag715.xml"/><Relationship Id="rId33" Type="http://schemas.openxmlformats.org/officeDocument/2006/relationships/tags" Target="../tags/tag723.xml"/><Relationship Id="rId38" Type="http://schemas.openxmlformats.org/officeDocument/2006/relationships/tags" Target="../tags/tag728.xml"/><Relationship Id="rId46" Type="http://schemas.openxmlformats.org/officeDocument/2006/relationships/tags" Target="../tags/tag736.xml"/><Relationship Id="rId59" Type="http://schemas.openxmlformats.org/officeDocument/2006/relationships/tags" Target="../tags/tag749.xml"/><Relationship Id="rId20" Type="http://schemas.openxmlformats.org/officeDocument/2006/relationships/tags" Target="../tags/tag710.xml"/><Relationship Id="rId41" Type="http://schemas.openxmlformats.org/officeDocument/2006/relationships/tags" Target="../tags/tag731.xml"/><Relationship Id="rId54" Type="http://schemas.openxmlformats.org/officeDocument/2006/relationships/tags" Target="../tags/tag744.xml"/><Relationship Id="rId62" Type="http://schemas.openxmlformats.org/officeDocument/2006/relationships/tags" Target="../tags/tag752.xml"/><Relationship Id="rId1" Type="http://schemas.openxmlformats.org/officeDocument/2006/relationships/tags" Target="../tags/tag691.xml"/><Relationship Id="rId6" Type="http://schemas.openxmlformats.org/officeDocument/2006/relationships/tags" Target="../tags/tag696.xml"/><Relationship Id="rId15" Type="http://schemas.openxmlformats.org/officeDocument/2006/relationships/tags" Target="../tags/tag705.xml"/><Relationship Id="rId23" Type="http://schemas.openxmlformats.org/officeDocument/2006/relationships/tags" Target="../tags/tag713.xml"/><Relationship Id="rId28" Type="http://schemas.openxmlformats.org/officeDocument/2006/relationships/tags" Target="../tags/tag718.xml"/><Relationship Id="rId36" Type="http://schemas.openxmlformats.org/officeDocument/2006/relationships/tags" Target="../tags/tag726.xml"/><Relationship Id="rId49" Type="http://schemas.openxmlformats.org/officeDocument/2006/relationships/tags" Target="../tags/tag739.xml"/><Relationship Id="rId57" Type="http://schemas.openxmlformats.org/officeDocument/2006/relationships/tags" Target="../tags/tag747.xml"/><Relationship Id="rId10" Type="http://schemas.openxmlformats.org/officeDocument/2006/relationships/tags" Target="../tags/tag700.xml"/><Relationship Id="rId31" Type="http://schemas.openxmlformats.org/officeDocument/2006/relationships/tags" Target="../tags/tag721.xml"/><Relationship Id="rId44" Type="http://schemas.openxmlformats.org/officeDocument/2006/relationships/tags" Target="../tags/tag734.xml"/><Relationship Id="rId52" Type="http://schemas.openxmlformats.org/officeDocument/2006/relationships/tags" Target="../tags/tag742.xml"/><Relationship Id="rId60" Type="http://schemas.openxmlformats.org/officeDocument/2006/relationships/tags" Target="../tags/tag750.xml"/><Relationship Id="rId65" Type="http://schemas.openxmlformats.org/officeDocument/2006/relationships/slideLayout" Target="../slideLayouts/slideLayout1.xml"/><Relationship Id="rId4" Type="http://schemas.openxmlformats.org/officeDocument/2006/relationships/tags" Target="../tags/tag694.xml"/><Relationship Id="rId9" Type="http://schemas.openxmlformats.org/officeDocument/2006/relationships/tags" Target="../tags/tag699.xml"/><Relationship Id="rId13" Type="http://schemas.openxmlformats.org/officeDocument/2006/relationships/tags" Target="../tags/tag703.xml"/><Relationship Id="rId18" Type="http://schemas.openxmlformats.org/officeDocument/2006/relationships/tags" Target="../tags/tag708.xml"/><Relationship Id="rId39" Type="http://schemas.openxmlformats.org/officeDocument/2006/relationships/tags" Target="../tags/tag729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3" Type="http://schemas.openxmlformats.org/officeDocument/2006/relationships/tags" Target="../tags/tag767.xml"/><Relationship Id="rId18" Type="http://schemas.openxmlformats.org/officeDocument/2006/relationships/tags" Target="../tags/tag772.xml"/><Relationship Id="rId26" Type="http://schemas.openxmlformats.org/officeDocument/2006/relationships/tags" Target="../tags/tag780.xml"/><Relationship Id="rId3" Type="http://schemas.openxmlformats.org/officeDocument/2006/relationships/tags" Target="../tags/tag757.xml"/><Relationship Id="rId21" Type="http://schemas.openxmlformats.org/officeDocument/2006/relationships/tags" Target="../tags/tag775.xml"/><Relationship Id="rId34" Type="http://schemas.openxmlformats.org/officeDocument/2006/relationships/tags" Target="../tags/tag788.xml"/><Relationship Id="rId7" Type="http://schemas.openxmlformats.org/officeDocument/2006/relationships/tags" Target="../tags/tag761.xml"/><Relationship Id="rId12" Type="http://schemas.openxmlformats.org/officeDocument/2006/relationships/tags" Target="../tags/tag766.xml"/><Relationship Id="rId17" Type="http://schemas.openxmlformats.org/officeDocument/2006/relationships/tags" Target="../tags/tag771.xml"/><Relationship Id="rId25" Type="http://schemas.openxmlformats.org/officeDocument/2006/relationships/tags" Target="../tags/tag779.xml"/><Relationship Id="rId33" Type="http://schemas.openxmlformats.org/officeDocument/2006/relationships/tags" Target="../tags/tag787.xml"/><Relationship Id="rId2" Type="http://schemas.openxmlformats.org/officeDocument/2006/relationships/tags" Target="../tags/tag756.xml"/><Relationship Id="rId16" Type="http://schemas.openxmlformats.org/officeDocument/2006/relationships/tags" Target="../tags/tag770.xml"/><Relationship Id="rId20" Type="http://schemas.openxmlformats.org/officeDocument/2006/relationships/tags" Target="../tags/tag774.xml"/><Relationship Id="rId29" Type="http://schemas.openxmlformats.org/officeDocument/2006/relationships/tags" Target="../tags/tag783.xml"/><Relationship Id="rId1" Type="http://schemas.openxmlformats.org/officeDocument/2006/relationships/tags" Target="../tags/tag755.xml"/><Relationship Id="rId6" Type="http://schemas.openxmlformats.org/officeDocument/2006/relationships/tags" Target="../tags/tag760.xml"/><Relationship Id="rId11" Type="http://schemas.openxmlformats.org/officeDocument/2006/relationships/tags" Target="../tags/tag765.xml"/><Relationship Id="rId24" Type="http://schemas.openxmlformats.org/officeDocument/2006/relationships/tags" Target="../tags/tag778.xml"/><Relationship Id="rId32" Type="http://schemas.openxmlformats.org/officeDocument/2006/relationships/tags" Target="../tags/tag786.xml"/><Relationship Id="rId5" Type="http://schemas.openxmlformats.org/officeDocument/2006/relationships/tags" Target="../tags/tag759.xml"/><Relationship Id="rId15" Type="http://schemas.openxmlformats.org/officeDocument/2006/relationships/tags" Target="../tags/tag769.xml"/><Relationship Id="rId23" Type="http://schemas.openxmlformats.org/officeDocument/2006/relationships/tags" Target="../tags/tag777.xml"/><Relationship Id="rId28" Type="http://schemas.openxmlformats.org/officeDocument/2006/relationships/tags" Target="../tags/tag782.xml"/><Relationship Id="rId36" Type="http://schemas.openxmlformats.org/officeDocument/2006/relationships/slideLayout" Target="../slideLayouts/slideLayout1.xml"/><Relationship Id="rId10" Type="http://schemas.openxmlformats.org/officeDocument/2006/relationships/tags" Target="../tags/tag764.xml"/><Relationship Id="rId19" Type="http://schemas.openxmlformats.org/officeDocument/2006/relationships/tags" Target="../tags/tag773.xml"/><Relationship Id="rId31" Type="http://schemas.openxmlformats.org/officeDocument/2006/relationships/tags" Target="../tags/tag785.xml"/><Relationship Id="rId4" Type="http://schemas.openxmlformats.org/officeDocument/2006/relationships/tags" Target="../tags/tag758.xml"/><Relationship Id="rId9" Type="http://schemas.openxmlformats.org/officeDocument/2006/relationships/tags" Target="../tags/tag763.xml"/><Relationship Id="rId14" Type="http://schemas.openxmlformats.org/officeDocument/2006/relationships/tags" Target="../tags/tag768.xml"/><Relationship Id="rId22" Type="http://schemas.openxmlformats.org/officeDocument/2006/relationships/tags" Target="../tags/tag776.xml"/><Relationship Id="rId27" Type="http://schemas.openxmlformats.org/officeDocument/2006/relationships/tags" Target="../tags/tag781.xml"/><Relationship Id="rId30" Type="http://schemas.openxmlformats.org/officeDocument/2006/relationships/tags" Target="../tags/tag784.xml"/><Relationship Id="rId35" Type="http://schemas.openxmlformats.org/officeDocument/2006/relationships/tags" Target="../tags/tag789.xml"/><Relationship Id="rId8" Type="http://schemas.openxmlformats.org/officeDocument/2006/relationships/tags" Target="../tags/tag762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tags" Target="../tags/tag797.xml"/><Relationship Id="rId13" Type="http://schemas.openxmlformats.org/officeDocument/2006/relationships/tags" Target="../tags/tag802.xml"/><Relationship Id="rId18" Type="http://schemas.openxmlformats.org/officeDocument/2006/relationships/tags" Target="../tags/tag807.xml"/><Relationship Id="rId3" Type="http://schemas.openxmlformats.org/officeDocument/2006/relationships/tags" Target="../tags/tag792.xml"/><Relationship Id="rId21" Type="http://schemas.openxmlformats.org/officeDocument/2006/relationships/slideLayout" Target="../slideLayouts/slideLayout1.xml"/><Relationship Id="rId7" Type="http://schemas.openxmlformats.org/officeDocument/2006/relationships/tags" Target="../tags/tag796.xml"/><Relationship Id="rId12" Type="http://schemas.openxmlformats.org/officeDocument/2006/relationships/tags" Target="../tags/tag801.xml"/><Relationship Id="rId17" Type="http://schemas.openxmlformats.org/officeDocument/2006/relationships/tags" Target="../tags/tag806.xml"/><Relationship Id="rId2" Type="http://schemas.openxmlformats.org/officeDocument/2006/relationships/tags" Target="../tags/tag791.xml"/><Relationship Id="rId16" Type="http://schemas.openxmlformats.org/officeDocument/2006/relationships/tags" Target="../tags/tag805.xml"/><Relationship Id="rId20" Type="http://schemas.openxmlformats.org/officeDocument/2006/relationships/tags" Target="../tags/tag809.xml"/><Relationship Id="rId1" Type="http://schemas.openxmlformats.org/officeDocument/2006/relationships/tags" Target="../tags/tag790.xml"/><Relationship Id="rId6" Type="http://schemas.openxmlformats.org/officeDocument/2006/relationships/tags" Target="../tags/tag795.xml"/><Relationship Id="rId11" Type="http://schemas.openxmlformats.org/officeDocument/2006/relationships/tags" Target="../tags/tag800.xml"/><Relationship Id="rId5" Type="http://schemas.openxmlformats.org/officeDocument/2006/relationships/tags" Target="../tags/tag794.xml"/><Relationship Id="rId15" Type="http://schemas.openxmlformats.org/officeDocument/2006/relationships/tags" Target="../tags/tag804.xml"/><Relationship Id="rId10" Type="http://schemas.openxmlformats.org/officeDocument/2006/relationships/tags" Target="../tags/tag799.xml"/><Relationship Id="rId19" Type="http://schemas.openxmlformats.org/officeDocument/2006/relationships/tags" Target="../tags/tag808.xml"/><Relationship Id="rId4" Type="http://schemas.openxmlformats.org/officeDocument/2006/relationships/tags" Target="../tags/tag793.xml"/><Relationship Id="rId9" Type="http://schemas.openxmlformats.org/officeDocument/2006/relationships/tags" Target="../tags/tag798.xml"/><Relationship Id="rId14" Type="http://schemas.openxmlformats.org/officeDocument/2006/relationships/tags" Target="../tags/tag803.xml"/></Relationships>
</file>

<file path=ppt/slides/_rels/slide32.xml.rels><?xml version="1.0" encoding="UTF-8" standalone="yes"?>
<Relationships xmlns="http://schemas.openxmlformats.org/package/2006/relationships"><Relationship Id="rId26" Type="http://schemas.openxmlformats.org/officeDocument/2006/relationships/tags" Target="../tags/tag835.xml"/><Relationship Id="rId21" Type="http://schemas.openxmlformats.org/officeDocument/2006/relationships/tags" Target="../tags/tag830.xml"/><Relationship Id="rId42" Type="http://schemas.openxmlformats.org/officeDocument/2006/relationships/tags" Target="../tags/tag851.xml"/><Relationship Id="rId47" Type="http://schemas.openxmlformats.org/officeDocument/2006/relationships/tags" Target="../tags/tag856.xml"/><Relationship Id="rId63" Type="http://schemas.openxmlformats.org/officeDocument/2006/relationships/tags" Target="../tags/tag872.xml"/><Relationship Id="rId68" Type="http://schemas.openxmlformats.org/officeDocument/2006/relationships/tags" Target="../tags/tag877.xml"/><Relationship Id="rId16" Type="http://schemas.openxmlformats.org/officeDocument/2006/relationships/tags" Target="../tags/tag825.xml"/><Relationship Id="rId11" Type="http://schemas.openxmlformats.org/officeDocument/2006/relationships/tags" Target="../tags/tag820.xml"/><Relationship Id="rId24" Type="http://schemas.openxmlformats.org/officeDocument/2006/relationships/tags" Target="../tags/tag833.xml"/><Relationship Id="rId32" Type="http://schemas.openxmlformats.org/officeDocument/2006/relationships/tags" Target="../tags/tag841.xml"/><Relationship Id="rId37" Type="http://schemas.openxmlformats.org/officeDocument/2006/relationships/tags" Target="../tags/tag846.xml"/><Relationship Id="rId40" Type="http://schemas.openxmlformats.org/officeDocument/2006/relationships/tags" Target="../tags/tag849.xml"/><Relationship Id="rId45" Type="http://schemas.openxmlformats.org/officeDocument/2006/relationships/tags" Target="../tags/tag854.xml"/><Relationship Id="rId53" Type="http://schemas.openxmlformats.org/officeDocument/2006/relationships/tags" Target="../tags/tag862.xml"/><Relationship Id="rId58" Type="http://schemas.openxmlformats.org/officeDocument/2006/relationships/tags" Target="../tags/tag867.xml"/><Relationship Id="rId66" Type="http://schemas.openxmlformats.org/officeDocument/2006/relationships/tags" Target="../tags/tag875.xml"/><Relationship Id="rId74" Type="http://schemas.openxmlformats.org/officeDocument/2006/relationships/tags" Target="../tags/tag883.xml"/><Relationship Id="rId79" Type="http://schemas.openxmlformats.org/officeDocument/2006/relationships/slideLayout" Target="../slideLayouts/slideLayout1.xml"/><Relationship Id="rId5" Type="http://schemas.openxmlformats.org/officeDocument/2006/relationships/tags" Target="../tags/tag814.xml"/><Relationship Id="rId61" Type="http://schemas.openxmlformats.org/officeDocument/2006/relationships/tags" Target="../tags/tag870.xml"/><Relationship Id="rId19" Type="http://schemas.openxmlformats.org/officeDocument/2006/relationships/tags" Target="../tags/tag828.xml"/><Relationship Id="rId14" Type="http://schemas.openxmlformats.org/officeDocument/2006/relationships/tags" Target="../tags/tag823.xml"/><Relationship Id="rId22" Type="http://schemas.openxmlformats.org/officeDocument/2006/relationships/tags" Target="../tags/tag831.xml"/><Relationship Id="rId27" Type="http://schemas.openxmlformats.org/officeDocument/2006/relationships/tags" Target="../tags/tag836.xml"/><Relationship Id="rId30" Type="http://schemas.openxmlformats.org/officeDocument/2006/relationships/tags" Target="../tags/tag839.xml"/><Relationship Id="rId35" Type="http://schemas.openxmlformats.org/officeDocument/2006/relationships/tags" Target="../tags/tag844.xml"/><Relationship Id="rId43" Type="http://schemas.openxmlformats.org/officeDocument/2006/relationships/tags" Target="../tags/tag852.xml"/><Relationship Id="rId48" Type="http://schemas.openxmlformats.org/officeDocument/2006/relationships/tags" Target="../tags/tag857.xml"/><Relationship Id="rId56" Type="http://schemas.openxmlformats.org/officeDocument/2006/relationships/tags" Target="../tags/tag865.xml"/><Relationship Id="rId64" Type="http://schemas.openxmlformats.org/officeDocument/2006/relationships/tags" Target="../tags/tag873.xml"/><Relationship Id="rId69" Type="http://schemas.openxmlformats.org/officeDocument/2006/relationships/tags" Target="../tags/tag878.xml"/><Relationship Id="rId77" Type="http://schemas.openxmlformats.org/officeDocument/2006/relationships/tags" Target="../tags/tag886.xml"/><Relationship Id="rId8" Type="http://schemas.openxmlformats.org/officeDocument/2006/relationships/tags" Target="../tags/tag817.xml"/><Relationship Id="rId51" Type="http://schemas.openxmlformats.org/officeDocument/2006/relationships/tags" Target="../tags/tag860.xml"/><Relationship Id="rId72" Type="http://schemas.openxmlformats.org/officeDocument/2006/relationships/tags" Target="../tags/tag881.xml"/><Relationship Id="rId3" Type="http://schemas.openxmlformats.org/officeDocument/2006/relationships/tags" Target="../tags/tag812.xml"/><Relationship Id="rId12" Type="http://schemas.openxmlformats.org/officeDocument/2006/relationships/tags" Target="../tags/tag821.xml"/><Relationship Id="rId17" Type="http://schemas.openxmlformats.org/officeDocument/2006/relationships/tags" Target="../tags/tag826.xml"/><Relationship Id="rId25" Type="http://schemas.openxmlformats.org/officeDocument/2006/relationships/tags" Target="../tags/tag834.xml"/><Relationship Id="rId33" Type="http://schemas.openxmlformats.org/officeDocument/2006/relationships/tags" Target="../tags/tag842.xml"/><Relationship Id="rId38" Type="http://schemas.openxmlformats.org/officeDocument/2006/relationships/tags" Target="../tags/tag847.xml"/><Relationship Id="rId46" Type="http://schemas.openxmlformats.org/officeDocument/2006/relationships/tags" Target="../tags/tag855.xml"/><Relationship Id="rId59" Type="http://schemas.openxmlformats.org/officeDocument/2006/relationships/tags" Target="../tags/tag868.xml"/><Relationship Id="rId67" Type="http://schemas.openxmlformats.org/officeDocument/2006/relationships/tags" Target="../tags/tag876.xml"/><Relationship Id="rId20" Type="http://schemas.openxmlformats.org/officeDocument/2006/relationships/tags" Target="../tags/tag829.xml"/><Relationship Id="rId41" Type="http://schemas.openxmlformats.org/officeDocument/2006/relationships/tags" Target="../tags/tag850.xml"/><Relationship Id="rId54" Type="http://schemas.openxmlformats.org/officeDocument/2006/relationships/tags" Target="../tags/tag863.xml"/><Relationship Id="rId62" Type="http://schemas.openxmlformats.org/officeDocument/2006/relationships/tags" Target="../tags/tag871.xml"/><Relationship Id="rId70" Type="http://schemas.openxmlformats.org/officeDocument/2006/relationships/tags" Target="../tags/tag879.xml"/><Relationship Id="rId75" Type="http://schemas.openxmlformats.org/officeDocument/2006/relationships/tags" Target="../tags/tag884.xml"/><Relationship Id="rId1" Type="http://schemas.openxmlformats.org/officeDocument/2006/relationships/tags" Target="../tags/tag810.xml"/><Relationship Id="rId6" Type="http://schemas.openxmlformats.org/officeDocument/2006/relationships/tags" Target="../tags/tag815.xml"/><Relationship Id="rId15" Type="http://schemas.openxmlformats.org/officeDocument/2006/relationships/tags" Target="../tags/tag824.xml"/><Relationship Id="rId23" Type="http://schemas.openxmlformats.org/officeDocument/2006/relationships/tags" Target="../tags/tag832.xml"/><Relationship Id="rId28" Type="http://schemas.openxmlformats.org/officeDocument/2006/relationships/tags" Target="../tags/tag837.xml"/><Relationship Id="rId36" Type="http://schemas.openxmlformats.org/officeDocument/2006/relationships/tags" Target="../tags/tag845.xml"/><Relationship Id="rId49" Type="http://schemas.openxmlformats.org/officeDocument/2006/relationships/tags" Target="../tags/tag858.xml"/><Relationship Id="rId57" Type="http://schemas.openxmlformats.org/officeDocument/2006/relationships/tags" Target="../tags/tag866.xml"/><Relationship Id="rId10" Type="http://schemas.openxmlformats.org/officeDocument/2006/relationships/tags" Target="../tags/tag819.xml"/><Relationship Id="rId31" Type="http://schemas.openxmlformats.org/officeDocument/2006/relationships/tags" Target="../tags/tag840.xml"/><Relationship Id="rId44" Type="http://schemas.openxmlformats.org/officeDocument/2006/relationships/tags" Target="../tags/tag853.xml"/><Relationship Id="rId52" Type="http://schemas.openxmlformats.org/officeDocument/2006/relationships/tags" Target="../tags/tag861.xml"/><Relationship Id="rId60" Type="http://schemas.openxmlformats.org/officeDocument/2006/relationships/tags" Target="../tags/tag869.xml"/><Relationship Id="rId65" Type="http://schemas.openxmlformats.org/officeDocument/2006/relationships/tags" Target="../tags/tag874.xml"/><Relationship Id="rId73" Type="http://schemas.openxmlformats.org/officeDocument/2006/relationships/tags" Target="../tags/tag882.xml"/><Relationship Id="rId78" Type="http://schemas.openxmlformats.org/officeDocument/2006/relationships/tags" Target="../tags/tag887.xml"/><Relationship Id="rId4" Type="http://schemas.openxmlformats.org/officeDocument/2006/relationships/tags" Target="../tags/tag813.xml"/><Relationship Id="rId9" Type="http://schemas.openxmlformats.org/officeDocument/2006/relationships/tags" Target="../tags/tag818.xml"/><Relationship Id="rId13" Type="http://schemas.openxmlformats.org/officeDocument/2006/relationships/tags" Target="../tags/tag822.xml"/><Relationship Id="rId18" Type="http://schemas.openxmlformats.org/officeDocument/2006/relationships/tags" Target="../tags/tag827.xml"/><Relationship Id="rId39" Type="http://schemas.openxmlformats.org/officeDocument/2006/relationships/tags" Target="../tags/tag848.xml"/><Relationship Id="rId34" Type="http://schemas.openxmlformats.org/officeDocument/2006/relationships/tags" Target="../tags/tag843.xml"/><Relationship Id="rId50" Type="http://schemas.openxmlformats.org/officeDocument/2006/relationships/tags" Target="../tags/tag859.xml"/><Relationship Id="rId55" Type="http://schemas.openxmlformats.org/officeDocument/2006/relationships/tags" Target="../tags/tag864.xml"/><Relationship Id="rId76" Type="http://schemas.openxmlformats.org/officeDocument/2006/relationships/tags" Target="../tags/tag885.xml"/><Relationship Id="rId7" Type="http://schemas.openxmlformats.org/officeDocument/2006/relationships/tags" Target="../tags/tag816.xml"/><Relationship Id="rId71" Type="http://schemas.openxmlformats.org/officeDocument/2006/relationships/tags" Target="../tags/tag880.xml"/><Relationship Id="rId2" Type="http://schemas.openxmlformats.org/officeDocument/2006/relationships/tags" Target="../tags/tag811.xml"/><Relationship Id="rId29" Type="http://schemas.openxmlformats.org/officeDocument/2006/relationships/tags" Target="../tags/tag838.xml"/></Relationships>
</file>

<file path=ppt/slides/_rels/slide33.xml.rels><?xml version="1.0" encoding="UTF-8" standalone="yes"?>
<Relationships xmlns="http://schemas.openxmlformats.org/package/2006/relationships"><Relationship Id="rId26" Type="http://schemas.openxmlformats.org/officeDocument/2006/relationships/tags" Target="../tags/tag913.xml"/><Relationship Id="rId117" Type="http://schemas.openxmlformats.org/officeDocument/2006/relationships/tags" Target="../tags/tag1004.xml"/><Relationship Id="rId21" Type="http://schemas.openxmlformats.org/officeDocument/2006/relationships/tags" Target="../tags/tag908.xml"/><Relationship Id="rId42" Type="http://schemas.openxmlformats.org/officeDocument/2006/relationships/tags" Target="../tags/tag929.xml"/><Relationship Id="rId47" Type="http://schemas.openxmlformats.org/officeDocument/2006/relationships/tags" Target="../tags/tag934.xml"/><Relationship Id="rId63" Type="http://schemas.openxmlformats.org/officeDocument/2006/relationships/tags" Target="../tags/tag950.xml"/><Relationship Id="rId68" Type="http://schemas.openxmlformats.org/officeDocument/2006/relationships/tags" Target="../tags/tag955.xml"/><Relationship Id="rId84" Type="http://schemas.openxmlformats.org/officeDocument/2006/relationships/tags" Target="../tags/tag971.xml"/><Relationship Id="rId89" Type="http://schemas.openxmlformats.org/officeDocument/2006/relationships/tags" Target="../tags/tag976.xml"/><Relationship Id="rId112" Type="http://schemas.openxmlformats.org/officeDocument/2006/relationships/tags" Target="../tags/tag999.xml"/><Relationship Id="rId16" Type="http://schemas.openxmlformats.org/officeDocument/2006/relationships/tags" Target="../tags/tag903.xml"/><Relationship Id="rId107" Type="http://schemas.openxmlformats.org/officeDocument/2006/relationships/tags" Target="../tags/tag994.xml"/><Relationship Id="rId11" Type="http://schemas.openxmlformats.org/officeDocument/2006/relationships/tags" Target="../tags/tag898.xml"/><Relationship Id="rId32" Type="http://schemas.openxmlformats.org/officeDocument/2006/relationships/tags" Target="../tags/tag919.xml"/><Relationship Id="rId37" Type="http://schemas.openxmlformats.org/officeDocument/2006/relationships/tags" Target="../tags/tag924.xml"/><Relationship Id="rId53" Type="http://schemas.openxmlformats.org/officeDocument/2006/relationships/tags" Target="../tags/tag940.xml"/><Relationship Id="rId58" Type="http://schemas.openxmlformats.org/officeDocument/2006/relationships/tags" Target="../tags/tag945.xml"/><Relationship Id="rId74" Type="http://schemas.openxmlformats.org/officeDocument/2006/relationships/tags" Target="../tags/tag961.xml"/><Relationship Id="rId79" Type="http://schemas.openxmlformats.org/officeDocument/2006/relationships/tags" Target="../tags/tag966.xml"/><Relationship Id="rId102" Type="http://schemas.openxmlformats.org/officeDocument/2006/relationships/tags" Target="../tags/tag989.xml"/><Relationship Id="rId123" Type="http://schemas.openxmlformats.org/officeDocument/2006/relationships/slideLayout" Target="../slideLayouts/slideLayout1.xml"/><Relationship Id="rId5" Type="http://schemas.openxmlformats.org/officeDocument/2006/relationships/tags" Target="../tags/tag892.xml"/><Relationship Id="rId90" Type="http://schemas.openxmlformats.org/officeDocument/2006/relationships/tags" Target="../tags/tag977.xml"/><Relationship Id="rId95" Type="http://schemas.openxmlformats.org/officeDocument/2006/relationships/tags" Target="../tags/tag982.xml"/><Relationship Id="rId22" Type="http://schemas.openxmlformats.org/officeDocument/2006/relationships/tags" Target="../tags/tag909.xml"/><Relationship Id="rId27" Type="http://schemas.openxmlformats.org/officeDocument/2006/relationships/tags" Target="../tags/tag914.xml"/><Relationship Id="rId43" Type="http://schemas.openxmlformats.org/officeDocument/2006/relationships/tags" Target="../tags/tag930.xml"/><Relationship Id="rId48" Type="http://schemas.openxmlformats.org/officeDocument/2006/relationships/tags" Target="../tags/tag935.xml"/><Relationship Id="rId64" Type="http://schemas.openxmlformats.org/officeDocument/2006/relationships/tags" Target="../tags/tag951.xml"/><Relationship Id="rId69" Type="http://schemas.openxmlformats.org/officeDocument/2006/relationships/tags" Target="../tags/tag956.xml"/><Relationship Id="rId113" Type="http://schemas.openxmlformats.org/officeDocument/2006/relationships/tags" Target="../tags/tag1000.xml"/><Relationship Id="rId118" Type="http://schemas.openxmlformats.org/officeDocument/2006/relationships/tags" Target="../tags/tag1005.xml"/><Relationship Id="rId80" Type="http://schemas.openxmlformats.org/officeDocument/2006/relationships/tags" Target="../tags/tag967.xml"/><Relationship Id="rId85" Type="http://schemas.openxmlformats.org/officeDocument/2006/relationships/tags" Target="../tags/tag972.xml"/><Relationship Id="rId12" Type="http://schemas.openxmlformats.org/officeDocument/2006/relationships/tags" Target="../tags/tag899.xml"/><Relationship Id="rId17" Type="http://schemas.openxmlformats.org/officeDocument/2006/relationships/tags" Target="../tags/tag904.xml"/><Relationship Id="rId33" Type="http://schemas.openxmlformats.org/officeDocument/2006/relationships/tags" Target="../tags/tag920.xml"/><Relationship Id="rId38" Type="http://schemas.openxmlformats.org/officeDocument/2006/relationships/tags" Target="../tags/tag925.xml"/><Relationship Id="rId59" Type="http://schemas.openxmlformats.org/officeDocument/2006/relationships/tags" Target="../tags/tag946.xml"/><Relationship Id="rId103" Type="http://schemas.openxmlformats.org/officeDocument/2006/relationships/tags" Target="../tags/tag990.xml"/><Relationship Id="rId108" Type="http://schemas.openxmlformats.org/officeDocument/2006/relationships/tags" Target="../tags/tag995.xml"/><Relationship Id="rId54" Type="http://schemas.openxmlformats.org/officeDocument/2006/relationships/tags" Target="../tags/tag941.xml"/><Relationship Id="rId70" Type="http://schemas.openxmlformats.org/officeDocument/2006/relationships/tags" Target="../tags/tag957.xml"/><Relationship Id="rId75" Type="http://schemas.openxmlformats.org/officeDocument/2006/relationships/tags" Target="../tags/tag962.xml"/><Relationship Id="rId91" Type="http://schemas.openxmlformats.org/officeDocument/2006/relationships/tags" Target="../tags/tag978.xml"/><Relationship Id="rId96" Type="http://schemas.openxmlformats.org/officeDocument/2006/relationships/tags" Target="../tags/tag983.xml"/><Relationship Id="rId1" Type="http://schemas.openxmlformats.org/officeDocument/2006/relationships/tags" Target="../tags/tag888.xml"/><Relationship Id="rId6" Type="http://schemas.openxmlformats.org/officeDocument/2006/relationships/tags" Target="../tags/tag893.xml"/><Relationship Id="rId23" Type="http://schemas.openxmlformats.org/officeDocument/2006/relationships/tags" Target="../tags/tag910.xml"/><Relationship Id="rId28" Type="http://schemas.openxmlformats.org/officeDocument/2006/relationships/tags" Target="../tags/tag915.xml"/><Relationship Id="rId49" Type="http://schemas.openxmlformats.org/officeDocument/2006/relationships/tags" Target="../tags/tag936.xml"/><Relationship Id="rId114" Type="http://schemas.openxmlformats.org/officeDocument/2006/relationships/tags" Target="../tags/tag1001.xml"/><Relationship Id="rId119" Type="http://schemas.openxmlformats.org/officeDocument/2006/relationships/tags" Target="../tags/tag1006.xml"/><Relationship Id="rId44" Type="http://schemas.openxmlformats.org/officeDocument/2006/relationships/tags" Target="../tags/tag931.xml"/><Relationship Id="rId60" Type="http://schemas.openxmlformats.org/officeDocument/2006/relationships/tags" Target="../tags/tag947.xml"/><Relationship Id="rId65" Type="http://schemas.openxmlformats.org/officeDocument/2006/relationships/tags" Target="../tags/tag952.xml"/><Relationship Id="rId81" Type="http://schemas.openxmlformats.org/officeDocument/2006/relationships/tags" Target="../tags/tag968.xml"/><Relationship Id="rId86" Type="http://schemas.openxmlformats.org/officeDocument/2006/relationships/tags" Target="../tags/tag973.xml"/><Relationship Id="rId4" Type="http://schemas.openxmlformats.org/officeDocument/2006/relationships/tags" Target="../tags/tag891.xml"/><Relationship Id="rId9" Type="http://schemas.openxmlformats.org/officeDocument/2006/relationships/tags" Target="../tags/tag896.xml"/><Relationship Id="rId13" Type="http://schemas.openxmlformats.org/officeDocument/2006/relationships/tags" Target="../tags/tag900.xml"/><Relationship Id="rId18" Type="http://schemas.openxmlformats.org/officeDocument/2006/relationships/tags" Target="../tags/tag905.xml"/><Relationship Id="rId39" Type="http://schemas.openxmlformats.org/officeDocument/2006/relationships/tags" Target="../tags/tag926.xml"/><Relationship Id="rId109" Type="http://schemas.openxmlformats.org/officeDocument/2006/relationships/tags" Target="../tags/tag996.xml"/><Relationship Id="rId34" Type="http://schemas.openxmlformats.org/officeDocument/2006/relationships/tags" Target="../tags/tag921.xml"/><Relationship Id="rId50" Type="http://schemas.openxmlformats.org/officeDocument/2006/relationships/tags" Target="../tags/tag937.xml"/><Relationship Id="rId55" Type="http://schemas.openxmlformats.org/officeDocument/2006/relationships/tags" Target="../tags/tag942.xml"/><Relationship Id="rId76" Type="http://schemas.openxmlformats.org/officeDocument/2006/relationships/tags" Target="../tags/tag963.xml"/><Relationship Id="rId97" Type="http://schemas.openxmlformats.org/officeDocument/2006/relationships/tags" Target="../tags/tag984.xml"/><Relationship Id="rId104" Type="http://schemas.openxmlformats.org/officeDocument/2006/relationships/tags" Target="../tags/tag991.xml"/><Relationship Id="rId120" Type="http://schemas.openxmlformats.org/officeDocument/2006/relationships/tags" Target="../tags/tag1007.xml"/><Relationship Id="rId7" Type="http://schemas.openxmlformats.org/officeDocument/2006/relationships/tags" Target="../tags/tag894.xml"/><Relationship Id="rId71" Type="http://schemas.openxmlformats.org/officeDocument/2006/relationships/tags" Target="../tags/tag958.xml"/><Relationship Id="rId92" Type="http://schemas.openxmlformats.org/officeDocument/2006/relationships/tags" Target="../tags/tag979.xml"/><Relationship Id="rId2" Type="http://schemas.openxmlformats.org/officeDocument/2006/relationships/tags" Target="../tags/tag889.xml"/><Relationship Id="rId29" Type="http://schemas.openxmlformats.org/officeDocument/2006/relationships/tags" Target="../tags/tag916.xml"/><Relationship Id="rId24" Type="http://schemas.openxmlformats.org/officeDocument/2006/relationships/tags" Target="../tags/tag911.xml"/><Relationship Id="rId40" Type="http://schemas.openxmlformats.org/officeDocument/2006/relationships/tags" Target="../tags/tag927.xml"/><Relationship Id="rId45" Type="http://schemas.openxmlformats.org/officeDocument/2006/relationships/tags" Target="../tags/tag932.xml"/><Relationship Id="rId66" Type="http://schemas.openxmlformats.org/officeDocument/2006/relationships/tags" Target="../tags/tag953.xml"/><Relationship Id="rId87" Type="http://schemas.openxmlformats.org/officeDocument/2006/relationships/tags" Target="../tags/tag974.xml"/><Relationship Id="rId110" Type="http://schemas.openxmlformats.org/officeDocument/2006/relationships/tags" Target="../tags/tag997.xml"/><Relationship Id="rId115" Type="http://schemas.openxmlformats.org/officeDocument/2006/relationships/tags" Target="../tags/tag1002.xml"/><Relationship Id="rId61" Type="http://schemas.openxmlformats.org/officeDocument/2006/relationships/tags" Target="../tags/tag948.xml"/><Relationship Id="rId82" Type="http://schemas.openxmlformats.org/officeDocument/2006/relationships/tags" Target="../tags/tag969.xml"/><Relationship Id="rId19" Type="http://schemas.openxmlformats.org/officeDocument/2006/relationships/tags" Target="../tags/tag906.xml"/><Relationship Id="rId14" Type="http://schemas.openxmlformats.org/officeDocument/2006/relationships/tags" Target="../tags/tag901.xml"/><Relationship Id="rId30" Type="http://schemas.openxmlformats.org/officeDocument/2006/relationships/tags" Target="../tags/tag917.xml"/><Relationship Id="rId35" Type="http://schemas.openxmlformats.org/officeDocument/2006/relationships/tags" Target="../tags/tag922.xml"/><Relationship Id="rId56" Type="http://schemas.openxmlformats.org/officeDocument/2006/relationships/tags" Target="../tags/tag943.xml"/><Relationship Id="rId77" Type="http://schemas.openxmlformats.org/officeDocument/2006/relationships/tags" Target="../tags/tag964.xml"/><Relationship Id="rId100" Type="http://schemas.openxmlformats.org/officeDocument/2006/relationships/tags" Target="../tags/tag987.xml"/><Relationship Id="rId105" Type="http://schemas.openxmlformats.org/officeDocument/2006/relationships/tags" Target="../tags/tag992.xml"/><Relationship Id="rId8" Type="http://schemas.openxmlformats.org/officeDocument/2006/relationships/tags" Target="../tags/tag895.xml"/><Relationship Id="rId51" Type="http://schemas.openxmlformats.org/officeDocument/2006/relationships/tags" Target="../tags/tag938.xml"/><Relationship Id="rId72" Type="http://schemas.openxmlformats.org/officeDocument/2006/relationships/tags" Target="../tags/tag959.xml"/><Relationship Id="rId93" Type="http://schemas.openxmlformats.org/officeDocument/2006/relationships/tags" Target="../tags/tag980.xml"/><Relationship Id="rId98" Type="http://schemas.openxmlformats.org/officeDocument/2006/relationships/tags" Target="../tags/tag985.xml"/><Relationship Id="rId121" Type="http://schemas.openxmlformats.org/officeDocument/2006/relationships/tags" Target="../tags/tag1008.xml"/><Relationship Id="rId3" Type="http://schemas.openxmlformats.org/officeDocument/2006/relationships/tags" Target="../tags/tag890.xml"/><Relationship Id="rId25" Type="http://schemas.openxmlformats.org/officeDocument/2006/relationships/tags" Target="../tags/tag912.xml"/><Relationship Id="rId46" Type="http://schemas.openxmlformats.org/officeDocument/2006/relationships/tags" Target="../tags/tag933.xml"/><Relationship Id="rId67" Type="http://schemas.openxmlformats.org/officeDocument/2006/relationships/tags" Target="../tags/tag954.xml"/><Relationship Id="rId116" Type="http://schemas.openxmlformats.org/officeDocument/2006/relationships/tags" Target="../tags/tag1003.xml"/><Relationship Id="rId20" Type="http://schemas.openxmlformats.org/officeDocument/2006/relationships/tags" Target="../tags/tag907.xml"/><Relationship Id="rId41" Type="http://schemas.openxmlformats.org/officeDocument/2006/relationships/tags" Target="../tags/tag928.xml"/><Relationship Id="rId62" Type="http://schemas.openxmlformats.org/officeDocument/2006/relationships/tags" Target="../tags/tag949.xml"/><Relationship Id="rId83" Type="http://schemas.openxmlformats.org/officeDocument/2006/relationships/tags" Target="../tags/tag970.xml"/><Relationship Id="rId88" Type="http://schemas.openxmlformats.org/officeDocument/2006/relationships/tags" Target="../tags/tag975.xml"/><Relationship Id="rId111" Type="http://schemas.openxmlformats.org/officeDocument/2006/relationships/tags" Target="../tags/tag998.xml"/><Relationship Id="rId15" Type="http://schemas.openxmlformats.org/officeDocument/2006/relationships/tags" Target="../tags/tag902.xml"/><Relationship Id="rId36" Type="http://schemas.openxmlformats.org/officeDocument/2006/relationships/tags" Target="../tags/tag923.xml"/><Relationship Id="rId57" Type="http://schemas.openxmlformats.org/officeDocument/2006/relationships/tags" Target="../tags/tag944.xml"/><Relationship Id="rId106" Type="http://schemas.openxmlformats.org/officeDocument/2006/relationships/tags" Target="../tags/tag993.xml"/><Relationship Id="rId10" Type="http://schemas.openxmlformats.org/officeDocument/2006/relationships/tags" Target="../tags/tag897.xml"/><Relationship Id="rId31" Type="http://schemas.openxmlformats.org/officeDocument/2006/relationships/tags" Target="../tags/tag918.xml"/><Relationship Id="rId52" Type="http://schemas.openxmlformats.org/officeDocument/2006/relationships/tags" Target="../tags/tag939.xml"/><Relationship Id="rId73" Type="http://schemas.openxmlformats.org/officeDocument/2006/relationships/tags" Target="../tags/tag960.xml"/><Relationship Id="rId78" Type="http://schemas.openxmlformats.org/officeDocument/2006/relationships/tags" Target="../tags/tag965.xml"/><Relationship Id="rId94" Type="http://schemas.openxmlformats.org/officeDocument/2006/relationships/tags" Target="../tags/tag981.xml"/><Relationship Id="rId99" Type="http://schemas.openxmlformats.org/officeDocument/2006/relationships/tags" Target="../tags/tag986.xml"/><Relationship Id="rId101" Type="http://schemas.openxmlformats.org/officeDocument/2006/relationships/tags" Target="../tags/tag988.xml"/><Relationship Id="rId122" Type="http://schemas.openxmlformats.org/officeDocument/2006/relationships/tags" Target="../tags/tag1009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6" Type="http://schemas.openxmlformats.org/officeDocument/2006/relationships/tags" Target="../tags/tag1035.xml"/><Relationship Id="rId21" Type="http://schemas.openxmlformats.org/officeDocument/2006/relationships/tags" Target="../tags/tag1030.xml"/><Relationship Id="rId42" Type="http://schemas.openxmlformats.org/officeDocument/2006/relationships/tags" Target="../tags/tag1051.xml"/><Relationship Id="rId47" Type="http://schemas.openxmlformats.org/officeDocument/2006/relationships/tags" Target="../tags/tag1056.xml"/><Relationship Id="rId63" Type="http://schemas.openxmlformats.org/officeDocument/2006/relationships/tags" Target="../tags/tag1072.xml"/><Relationship Id="rId68" Type="http://schemas.openxmlformats.org/officeDocument/2006/relationships/tags" Target="../tags/tag1077.xml"/><Relationship Id="rId84" Type="http://schemas.openxmlformats.org/officeDocument/2006/relationships/tags" Target="../tags/tag1093.xml"/><Relationship Id="rId89" Type="http://schemas.openxmlformats.org/officeDocument/2006/relationships/tags" Target="../tags/tag1098.xml"/><Relationship Id="rId16" Type="http://schemas.openxmlformats.org/officeDocument/2006/relationships/tags" Target="../tags/tag1025.xml"/><Relationship Id="rId11" Type="http://schemas.openxmlformats.org/officeDocument/2006/relationships/tags" Target="../tags/tag1020.xml"/><Relationship Id="rId32" Type="http://schemas.openxmlformats.org/officeDocument/2006/relationships/tags" Target="../tags/tag1041.xml"/><Relationship Id="rId37" Type="http://schemas.openxmlformats.org/officeDocument/2006/relationships/tags" Target="../tags/tag1046.xml"/><Relationship Id="rId53" Type="http://schemas.openxmlformats.org/officeDocument/2006/relationships/tags" Target="../tags/tag1062.xml"/><Relationship Id="rId58" Type="http://schemas.openxmlformats.org/officeDocument/2006/relationships/tags" Target="../tags/tag1067.xml"/><Relationship Id="rId74" Type="http://schemas.openxmlformats.org/officeDocument/2006/relationships/tags" Target="../tags/tag1083.xml"/><Relationship Id="rId79" Type="http://schemas.openxmlformats.org/officeDocument/2006/relationships/tags" Target="../tags/tag1088.xml"/><Relationship Id="rId102" Type="http://schemas.openxmlformats.org/officeDocument/2006/relationships/tags" Target="../tags/tag1111.xml"/><Relationship Id="rId5" Type="http://schemas.openxmlformats.org/officeDocument/2006/relationships/tags" Target="../tags/tag1014.xml"/><Relationship Id="rId90" Type="http://schemas.openxmlformats.org/officeDocument/2006/relationships/tags" Target="../tags/tag1099.xml"/><Relationship Id="rId95" Type="http://schemas.openxmlformats.org/officeDocument/2006/relationships/tags" Target="../tags/tag1104.xml"/><Relationship Id="rId22" Type="http://schemas.openxmlformats.org/officeDocument/2006/relationships/tags" Target="../tags/tag1031.xml"/><Relationship Id="rId27" Type="http://schemas.openxmlformats.org/officeDocument/2006/relationships/tags" Target="../tags/tag1036.xml"/><Relationship Id="rId43" Type="http://schemas.openxmlformats.org/officeDocument/2006/relationships/tags" Target="../tags/tag1052.xml"/><Relationship Id="rId48" Type="http://schemas.openxmlformats.org/officeDocument/2006/relationships/tags" Target="../tags/tag1057.xml"/><Relationship Id="rId64" Type="http://schemas.openxmlformats.org/officeDocument/2006/relationships/tags" Target="../tags/tag1073.xml"/><Relationship Id="rId69" Type="http://schemas.openxmlformats.org/officeDocument/2006/relationships/tags" Target="../tags/tag1078.xml"/><Relationship Id="rId80" Type="http://schemas.openxmlformats.org/officeDocument/2006/relationships/tags" Target="../tags/tag1089.xml"/><Relationship Id="rId85" Type="http://schemas.openxmlformats.org/officeDocument/2006/relationships/tags" Target="../tags/tag1094.xml"/><Relationship Id="rId12" Type="http://schemas.openxmlformats.org/officeDocument/2006/relationships/tags" Target="../tags/tag1021.xml"/><Relationship Id="rId17" Type="http://schemas.openxmlformats.org/officeDocument/2006/relationships/tags" Target="../tags/tag1026.xml"/><Relationship Id="rId33" Type="http://schemas.openxmlformats.org/officeDocument/2006/relationships/tags" Target="../tags/tag1042.xml"/><Relationship Id="rId38" Type="http://schemas.openxmlformats.org/officeDocument/2006/relationships/tags" Target="../tags/tag1047.xml"/><Relationship Id="rId59" Type="http://schemas.openxmlformats.org/officeDocument/2006/relationships/tags" Target="../tags/tag1068.xml"/><Relationship Id="rId103" Type="http://schemas.openxmlformats.org/officeDocument/2006/relationships/tags" Target="../tags/tag1112.xml"/><Relationship Id="rId20" Type="http://schemas.openxmlformats.org/officeDocument/2006/relationships/tags" Target="../tags/tag1029.xml"/><Relationship Id="rId41" Type="http://schemas.openxmlformats.org/officeDocument/2006/relationships/tags" Target="../tags/tag1050.xml"/><Relationship Id="rId54" Type="http://schemas.openxmlformats.org/officeDocument/2006/relationships/tags" Target="../tags/tag1063.xml"/><Relationship Id="rId62" Type="http://schemas.openxmlformats.org/officeDocument/2006/relationships/tags" Target="../tags/tag1071.xml"/><Relationship Id="rId70" Type="http://schemas.openxmlformats.org/officeDocument/2006/relationships/tags" Target="../tags/tag1079.xml"/><Relationship Id="rId75" Type="http://schemas.openxmlformats.org/officeDocument/2006/relationships/tags" Target="../tags/tag1084.xml"/><Relationship Id="rId83" Type="http://schemas.openxmlformats.org/officeDocument/2006/relationships/tags" Target="../tags/tag1092.xml"/><Relationship Id="rId88" Type="http://schemas.openxmlformats.org/officeDocument/2006/relationships/tags" Target="../tags/tag1097.xml"/><Relationship Id="rId91" Type="http://schemas.openxmlformats.org/officeDocument/2006/relationships/tags" Target="../tags/tag1100.xml"/><Relationship Id="rId96" Type="http://schemas.openxmlformats.org/officeDocument/2006/relationships/tags" Target="../tags/tag1105.xml"/><Relationship Id="rId1" Type="http://schemas.openxmlformats.org/officeDocument/2006/relationships/tags" Target="../tags/tag1010.xml"/><Relationship Id="rId6" Type="http://schemas.openxmlformats.org/officeDocument/2006/relationships/tags" Target="../tags/tag1015.xml"/><Relationship Id="rId15" Type="http://schemas.openxmlformats.org/officeDocument/2006/relationships/tags" Target="../tags/tag1024.xml"/><Relationship Id="rId23" Type="http://schemas.openxmlformats.org/officeDocument/2006/relationships/tags" Target="../tags/tag1032.xml"/><Relationship Id="rId28" Type="http://schemas.openxmlformats.org/officeDocument/2006/relationships/tags" Target="../tags/tag1037.xml"/><Relationship Id="rId36" Type="http://schemas.openxmlformats.org/officeDocument/2006/relationships/tags" Target="../tags/tag1045.xml"/><Relationship Id="rId49" Type="http://schemas.openxmlformats.org/officeDocument/2006/relationships/tags" Target="../tags/tag1058.xml"/><Relationship Id="rId57" Type="http://schemas.openxmlformats.org/officeDocument/2006/relationships/tags" Target="../tags/tag1066.xml"/><Relationship Id="rId10" Type="http://schemas.openxmlformats.org/officeDocument/2006/relationships/tags" Target="../tags/tag1019.xml"/><Relationship Id="rId31" Type="http://schemas.openxmlformats.org/officeDocument/2006/relationships/tags" Target="../tags/tag1040.xml"/><Relationship Id="rId44" Type="http://schemas.openxmlformats.org/officeDocument/2006/relationships/tags" Target="../tags/tag1053.xml"/><Relationship Id="rId52" Type="http://schemas.openxmlformats.org/officeDocument/2006/relationships/tags" Target="../tags/tag1061.xml"/><Relationship Id="rId60" Type="http://schemas.openxmlformats.org/officeDocument/2006/relationships/tags" Target="../tags/tag1069.xml"/><Relationship Id="rId65" Type="http://schemas.openxmlformats.org/officeDocument/2006/relationships/tags" Target="../tags/tag1074.xml"/><Relationship Id="rId73" Type="http://schemas.openxmlformats.org/officeDocument/2006/relationships/tags" Target="../tags/tag1082.xml"/><Relationship Id="rId78" Type="http://schemas.openxmlformats.org/officeDocument/2006/relationships/tags" Target="../tags/tag1087.xml"/><Relationship Id="rId81" Type="http://schemas.openxmlformats.org/officeDocument/2006/relationships/tags" Target="../tags/tag1090.xml"/><Relationship Id="rId86" Type="http://schemas.openxmlformats.org/officeDocument/2006/relationships/tags" Target="../tags/tag1095.xml"/><Relationship Id="rId94" Type="http://schemas.openxmlformats.org/officeDocument/2006/relationships/tags" Target="../tags/tag1103.xml"/><Relationship Id="rId99" Type="http://schemas.openxmlformats.org/officeDocument/2006/relationships/tags" Target="../tags/tag1108.xml"/><Relationship Id="rId101" Type="http://schemas.openxmlformats.org/officeDocument/2006/relationships/tags" Target="../tags/tag1110.xml"/><Relationship Id="rId4" Type="http://schemas.openxmlformats.org/officeDocument/2006/relationships/tags" Target="../tags/tag1013.xml"/><Relationship Id="rId9" Type="http://schemas.openxmlformats.org/officeDocument/2006/relationships/tags" Target="../tags/tag1018.xml"/><Relationship Id="rId13" Type="http://schemas.openxmlformats.org/officeDocument/2006/relationships/tags" Target="../tags/tag1022.xml"/><Relationship Id="rId18" Type="http://schemas.openxmlformats.org/officeDocument/2006/relationships/tags" Target="../tags/tag1027.xml"/><Relationship Id="rId39" Type="http://schemas.openxmlformats.org/officeDocument/2006/relationships/tags" Target="../tags/tag1048.xml"/><Relationship Id="rId34" Type="http://schemas.openxmlformats.org/officeDocument/2006/relationships/tags" Target="../tags/tag1043.xml"/><Relationship Id="rId50" Type="http://schemas.openxmlformats.org/officeDocument/2006/relationships/tags" Target="../tags/tag1059.xml"/><Relationship Id="rId55" Type="http://schemas.openxmlformats.org/officeDocument/2006/relationships/tags" Target="../tags/tag1064.xml"/><Relationship Id="rId76" Type="http://schemas.openxmlformats.org/officeDocument/2006/relationships/tags" Target="../tags/tag1085.xml"/><Relationship Id="rId97" Type="http://schemas.openxmlformats.org/officeDocument/2006/relationships/tags" Target="../tags/tag1106.xml"/><Relationship Id="rId104" Type="http://schemas.openxmlformats.org/officeDocument/2006/relationships/slideLayout" Target="../slideLayouts/slideLayout1.xml"/><Relationship Id="rId7" Type="http://schemas.openxmlformats.org/officeDocument/2006/relationships/tags" Target="../tags/tag1016.xml"/><Relationship Id="rId71" Type="http://schemas.openxmlformats.org/officeDocument/2006/relationships/tags" Target="../tags/tag1080.xml"/><Relationship Id="rId92" Type="http://schemas.openxmlformats.org/officeDocument/2006/relationships/tags" Target="../tags/tag1101.xml"/><Relationship Id="rId2" Type="http://schemas.openxmlformats.org/officeDocument/2006/relationships/tags" Target="../tags/tag1011.xml"/><Relationship Id="rId29" Type="http://schemas.openxmlformats.org/officeDocument/2006/relationships/tags" Target="../tags/tag1038.xml"/><Relationship Id="rId24" Type="http://schemas.openxmlformats.org/officeDocument/2006/relationships/tags" Target="../tags/tag1033.xml"/><Relationship Id="rId40" Type="http://schemas.openxmlformats.org/officeDocument/2006/relationships/tags" Target="../tags/tag1049.xml"/><Relationship Id="rId45" Type="http://schemas.openxmlformats.org/officeDocument/2006/relationships/tags" Target="../tags/tag1054.xml"/><Relationship Id="rId66" Type="http://schemas.openxmlformats.org/officeDocument/2006/relationships/tags" Target="../tags/tag1075.xml"/><Relationship Id="rId87" Type="http://schemas.openxmlformats.org/officeDocument/2006/relationships/tags" Target="../tags/tag1096.xml"/><Relationship Id="rId61" Type="http://schemas.openxmlformats.org/officeDocument/2006/relationships/tags" Target="../tags/tag1070.xml"/><Relationship Id="rId82" Type="http://schemas.openxmlformats.org/officeDocument/2006/relationships/tags" Target="../tags/tag1091.xml"/><Relationship Id="rId19" Type="http://schemas.openxmlformats.org/officeDocument/2006/relationships/tags" Target="../tags/tag1028.xml"/><Relationship Id="rId14" Type="http://schemas.openxmlformats.org/officeDocument/2006/relationships/tags" Target="../tags/tag1023.xml"/><Relationship Id="rId30" Type="http://schemas.openxmlformats.org/officeDocument/2006/relationships/tags" Target="../tags/tag1039.xml"/><Relationship Id="rId35" Type="http://schemas.openxmlformats.org/officeDocument/2006/relationships/tags" Target="../tags/tag1044.xml"/><Relationship Id="rId56" Type="http://schemas.openxmlformats.org/officeDocument/2006/relationships/tags" Target="../tags/tag1065.xml"/><Relationship Id="rId77" Type="http://schemas.openxmlformats.org/officeDocument/2006/relationships/tags" Target="../tags/tag1086.xml"/><Relationship Id="rId100" Type="http://schemas.openxmlformats.org/officeDocument/2006/relationships/tags" Target="../tags/tag1109.xml"/><Relationship Id="rId105" Type="http://schemas.openxmlformats.org/officeDocument/2006/relationships/notesSlide" Target="../notesSlides/notesSlide6.xml"/><Relationship Id="rId8" Type="http://schemas.openxmlformats.org/officeDocument/2006/relationships/tags" Target="../tags/tag1017.xml"/><Relationship Id="rId51" Type="http://schemas.openxmlformats.org/officeDocument/2006/relationships/tags" Target="../tags/tag1060.xml"/><Relationship Id="rId72" Type="http://schemas.openxmlformats.org/officeDocument/2006/relationships/tags" Target="../tags/tag1081.xml"/><Relationship Id="rId93" Type="http://schemas.openxmlformats.org/officeDocument/2006/relationships/tags" Target="../tags/tag1102.xml"/><Relationship Id="rId98" Type="http://schemas.openxmlformats.org/officeDocument/2006/relationships/tags" Target="../tags/tag1107.xml"/><Relationship Id="rId3" Type="http://schemas.openxmlformats.org/officeDocument/2006/relationships/tags" Target="../tags/tag1012.xml"/><Relationship Id="rId25" Type="http://schemas.openxmlformats.org/officeDocument/2006/relationships/tags" Target="../tags/tag1034.xml"/><Relationship Id="rId46" Type="http://schemas.openxmlformats.org/officeDocument/2006/relationships/tags" Target="../tags/tag1055.xml"/><Relationship Id="rId67" Type="http://schemas.openxmlformats.org/officeDocument/2006/relationships/tags" Target="../tags/tag1076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tags" Target="../tags/tag1120.xml"/><Relationship Id="rId13" Type="http://schemas.openxmlformats.org/officeDocument/2006/relationships/notesSlide" Target="../notesSlides/notesSlide7.xml"/><Relationship Id="rId3" Type="http://schemas.openxmlformats.org/officeDocument/2006/relationships/tags" Target="../tags/tag1115.xml"/><Relationship Id="rId7" Type="http://schemas.openxmlformats.org/officeDocument/2006/relationships/tags" Target="../tags/tag1119.xml"/><Relationship Id="rId12" Type="http://schemas.openxmlformats.org/officeDocument/2006/relationships/slideLayout" Target="../slideLayouts/slideLayout1.xml"/><Relationship Id="rId2" Type="http://schemas.openxmlformats.org/officeDocument/2006/relationships/tags" Target="../tags/tag1114.xml"/><Relationship Id="rId1" Type="http://schemas.openxmlformats.org/officeDocument/2006/relationships/tags" Target="../tags/tag1113.xml"/><Relationship Id="rId6" Type="http://schemas.openxmlformats.org/officeDocument/2006/relationships/tags" Target="../tags/tag1118.xml"/><Relationship Id="rId11" Type="http://schemas.openxmlformats.org/officeDocument/2006/relationships/tags" Target="../tags/tag1123.xml"/><Relationship Id="rId5" Type="http://schemas.openxmlformats.org/officeDocument/2006/relationships/tags" Target="../tags/tag1117.xml"/><Relationship Id="rId10" Type="http://schemas.openxmlformats.org/officeDocument/2006/relationships/tags" Target="../tags/tag1122.xml"/><Relationship Id="rId4" Type="http://schemas.openxmlformats.org/officeDocument/2006/relationships/tags" Target="../tags/tag1116.xml"/><Relationship Id="rId9" Type="http://schemas.openxmlformats.org/officeDocument/2006/relationships/tags" Target="../tags/tag1121.xml"/><Relationship Id="rId14" Type="http://schemas.openxmlformats.org/officeDocument/2006/relationships/image" Target="../media/image36.png"/></Relationships>
</file>

<file path=ppt/slides/_rels/slide37.xml.rels><?xml version="1.0" encoding="UTF-8" standalone="yes"?>
<Relationships xmlns="http://schemas.openxmlformats.org/package/2006/relationships"><Relationship Id="rId26" Type="http://schemas.openxmlformats.org/officeDocument/2006/relationships/tags" Target="../tags/tag1149.xml"/><Relationship Id="rId21" Type="http://schemas.openxmlformats.org/officeDocument/2006/relationships/tags" Target="../tags/tag1144.xml"/><Relationship Id="rId42" Type="http://schemas.openxmlformats.org/officeDocument/2006/relationships/tags" Target="../tags/tag1165.xml"/><Relationship Id="rId47" Type="http://schemas.openxmlformats.org/officeDocument/2006/relationships/tags" Target="../tags/tag1170.xml"/><Relationship Id="rId63" Type="http://schemas.openxmlformats.org/officeDocument/2006/relationships/tags" Target="../tags/tag1186.xml"/><Relationship Id="rId68" Type="http://schemas.openxmlformats.org/officeDocument/2006/relationships/tags" Target="../tags/tag1191.xml"/><Relationship Id="rId2" Type="http://schemas.openxmlformats.org/officeDocument/2006/relationships/tags" Target="../tags/tag1125.xml"/><Relationship Id="rId16" Type="http://schemas.openxmlformats.org/officeDocument/2006/relationships/tags" Target="../tags/tag1139.xml"/><Relationship Id="rId29" Type="http://schemas.openxmlformats.org/officeDocument/2006/relationships/tags" Target="../tags/tag1152.xml"/><Relationship Id="rId11" Type="http://schemas.openxmlformats.org/officeDocument/2006/relationships/tags" Target="../tags/tag1134.xml"/><Relationship Id="rId24" Type="http://schemas.openxmlformats.org/officeDocument/2006/relationships/tags" Target="../tags/tag1147.xml"/><Relationship Id="rId32" Type="http://schemas.openxmlformats.org/officeDocument/2006/relationships/tags" Target="../tags/tag1155.xml"/><Relationship Id="rId37" Type="http://schemas.openxmlformats.org/officeDocument/2006/relationships/tags" Target="../tags/tag1160.xml"/><Relationship Id="rId40" Type="http://schemas.openxmlformats.org/officeDocument/2006/relationships/tags" Target="../tags/tag1163.xml"/><Relationship Id="rId45" Type="http://schemas.openxmlformats.org/officeDocument/2006/relationships/tags" Target="../tags/tag1168.xml"/><Relationship Id="rId53" Type="http://schemas.openxmlformats.org/officeDocument/2006/relationships/tags" Target="../tags/tag1176.xml"/><Relationship Id="rId58" Type="http://schemas.openxmlformats.org/officeDocument/2006/relationships/tags" Target="../tags/tag1181.xml"/><Relationship Id="rId66" Type="http://schemas.openxmlformats.org/officeDocument/2006/relationships/tags" Target="../tags/tag1189.xml"/><Relationship Id="rId74" Type="http://schemas.openxmlformats.org/officeDocument/2006/relationships/notesSlide" Target="../notesSlides/notesSlide8.xml"/><Relationship Id="rId5" Type="http://schemas.openxmlformats.org/officeDocument/2006/relationships/tags" Target="../tags/tag1128.xml"/><Relationship Id="rId61" Type="http://schemas.openxmlformats.org/officeDocument/2006/relationships/tags" Target="../tags/tag1184.xml"/><Relationship Id="rId19" Type="http://schemas.openxmlformats.org/officeDocument/2006/relationships/tags" Target="../tags/tag1142.xml"/><Relationship Id="rId14" Type="http://schemas.openxmlformats.org/officeDocument/2006/relationships/tags" Target="../tags/tag1137.xml"/><Relationship Id="rId22" Type="http://schemas.openxmlformats.org/officeDocument/2006/relationships/tags" Target="../tags/tag1145.xml"/><Relationship Id="rId27" Type="http://schemas.openxmlformats.org/officeDocument/2006/relationships/tags" Target="../tags/tag1150.xml"/><Relationship Id="rId30" Type="http://schemas.openxmlformats.org/officeDocument/2006/relationships/tags" Target="../tags/tag1153.xml"/><Relationship Id="rId35" Type="http://schemas.openxmlformats.org/officeDocument/2006/relationships/tags" Target="../tags/tag1158.xml"/><Relationship Id="rId43" Type="http://schemas.openxmlformats.org/officeDocument/2006/relationships/tags" Target="../tags/tag1166.xml"/><Relationship Id="rId48" Type="http://schemas.openxmlformats.org/officeDocument/2006/relationships/tags" Target="../tags/tag1171.xml"/><Relationship Id="rId56" Type="http://schemas.openxmlformats.org/officeDocument/2006/relationships/tags" Target="../tags/tag1179.xml"/><Relationship Id="rId64" Type="http://schemas.openxmlformats.org/officeDocument/2006/relationships/tags" Target="../tags/tag1187.xml"/><Relationship Id="rId69" Type="http://schemas.openxmlformats.org/officeDocument/2006/relationships/tags" Target="../tags/tag1192.xml"/><Relationship Id="rId8" Type="http://schemas.openxmlformats.org/officeDocument/2006/relationships/tags" Target="../tags/tag1131.xml"/><Relationship Id="rId51" Type="http://schemas.openxmlformats.org/officeDocument/2006/relationships/tags" Target="../tags/tag1174.xml"/><Relationship Id="rId72" Type="http://schemas.openxmlformats.org/officeDocument/2006/relationships/tags" Target="../tags/tag1195.xml"/><Relationship Id="rId3" Type="http://schemas.openxmlformats.org/officeDocument/2006/relationships/tags" Target="../tags/tag1126.xml"/><Relationship Id="rId12" Type="http://schemas.openxmlformats.org/officeDocument/2006/relationships/tags" Target="../tags/tag1135.xml"/><Relationship Id="rId17" Type="http://schemas.openxmlformats.org/officeDocument/2006/relationships/tags" Target="../tags/tag1140.xml"/><Relationship Id="rId25" Type="http://schemas.openxmlformats.org/officeDocument/2006/relationships/tags" Target="../tags/tag1148.xml"/><Relationship Id="rId33" Type="http://schemas.openxmlformats.org/officeDocument/2006/relationships/tags" Target="../tags/tag1156.xml"/><Relationship Id="rId38" Type="http://schemas.openxmlformats.org/officeDocument/2006/relationships/tags" Target="../tags/tag1161.xml"/><Relationship Id="rId46" Type="http://schemas.openxmlformats.org/officeDocument/2006/relationships/tags" Target="../tags/tag1169.xml"/><Relationship Id="rId59" Type="http://schemas.openxmlformats.org/officeDocument/2006/relationships/tags" Target="../tags/tag1182.xml"/><Relationship Id="rId67" Type="http://schemas.openxmlformats.org/officeDocument/2006/relationships/tags" Target="../tags/tag1190.xml"/><Relationship Id="rId20" Type="http://schemas.openxmlformats.org/officeDocument/2006/relationships/tags" Target="../tags/tag1143.xml"/><Relationship Id="rId41" Type="http://schemas.openxmlformats.org/officeDocument/2006/relationships/tags" Target="../tags/tag1164.xml"/><Relationship Id="rId54" Type="http://schemas.openxmlformats.org/officeDocument/2006/relationships/tags" Target="../tags/tag1177.xml"/><Relationship Id="rId62" Type="http://schemas.openxmlformats.org/officeDocument/2006/relationships/tags" Target="../tags/tag1185.xml"/><Relationship Id="rId70" Type="http://schemas.openxmlformats.org/officeDocument/2006/relationships/tags" Target="../tags/tag1193.xml"/><Relationship Id="rId1" Type="http://schemas.openxmlformats.org/officeDocument/2006/relationships/tags" Target="../tags/tag1124.xml"/><Relationship Id="rId6" Type="http://schemas.openxmlformats.org/officeDocument/2006/relationships/tags" Target="../tags/tag1129.xml"/><Relationship Id="rId15" Type="http://schemas.openxmlformats.org/officeDocument/2006/relationships/tags" Target="../tags/tag1138.xml"/><Relationship Id="rId23" Type="http://schemas.openxmlformats.org/officeDocument/2006/relationships/tags" Target="../tags/tag1146.xml"/><Relationship Id="rId28" Type="http://schemas.openxmlformats.org/officeDocument/2006/relationships/tags" Target="../tags/tag1151.xml"/><Relationship Id="rId36" Type="http://schemas.openxmlformats.org/officeDocument/2006/relationships/tags" Target="../tags/tag1159.xml"/><Relationship Id="rId49" Type="http://schemas.openxmlformats.org/officeDocument/2006/relationships/tags" Target="../tags/tag1172.xml"/><Relationship Id="rId57" Type="http://schemas.openxmlformats.org/officeDocument/2006/relationships/tags" Target="../tags/tag1180.xml"/><Relationship Id="rId10" Type="http://schemas.openxmlformats.org/officeDocument/2006/relationships/tags" Target="../tags/tag1133.xml"/><Relationship Id="rId31" Type="http://schemas.openxmlformats.org/officeDocument/2006/relationships/tags" Target="../tags/tag1154.xml"/><Relationship Id="rId44" Type="http://schemas.openxmlformats.org/officeDocument/2006/relationships/tags" Target="../tags/tag1167.xml"/><Relationship Id="rId52" Type="http://schemas.openxmlformats.org/officeDocument/2006/relationships/tags" Target="../tags/tag1175.xml"/><Relationship Id="rId60" Type="http://schemas.openxmlformats.org/officeDocument/2006/relationships/tags" Target="../tags/tag1183.xml"/><Relationship Id="rId65" Type="http://schemas.openxmlformats.org/officeDocument/2006/relationships/tags" Target="../tags/tag1188.xml"/><Relationship Id="rId73" Type="http://schemas.openxmlformats.org/officeDocument/2006/relationships/slideLayout" Target="../slideLayouts/slideLayout1.xml"/><Relationship Id="rId4" Type="http://schemas.openxmlformats.org/officeDocument/2006/relationships/tags" Target="../tags/tag1127.xml"/><Relationship Id="rId9" Type="http://schemas.openxmlformats.org/officeDocument/2006/relationships/tags" Target="../tags/tag1132.xml"/><Relationship Id="rId13" Type="http://schemas.openxmlformats.org/officeDocument/2006/relationships/tags" Target="../tags/tag1136.xml"/><Relationship Id="rId18" Type="http://schemas.openxmlformats.org/officeDocument/2006/relationships/tags" Target="../tags/tag1141.xml"/><Relationship Id="rId39" Type="http://schemas.openxmlformats.org/officeDocument/2006/relationships/tags" Target="../tags/tag1162.xml"/><Relationship Id="rId34" Type="http://schemas.openxmlformats.org/officeDocument/2006/relationships/tags" Target="../tags/tag1157.xml"/><Relationship Id="rId50" Type="http://schemas.openxmlformats.org/officeDocument/2006/relationships/tags" Target="../tags/tag1173.xml"/><Relationship Id="rId55" Type="http://schemas.openxmlformats.org/officeDocument/2006/relationships/tags" Target="../tags/tag1178.xml"/><Relationship Id="rId7" Type="http://schemas.openxmlformats.org/officeDocument/2006/relationships/tags" Target="../tags/tag1130.xml"/><Relationship Id="rId71" Type="http://schemas.openxmlformats.org/officeDocument/2006/relationships/tags" Target="../tags/tag1194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Text Box 2"/>
          <p:cNvSpPr txBox="1">
            <a:spLocks noChangeArrowheads="1"/>
          </p:cNvSpPr>
          <p:nvPr/>
        </p:nvSpPr>
        <p:spPr bwMode="auto">
          <a:xfrm>
            <a:off x="2278063" y="3022600"/>
            <a:ext cx="6137275" cy="1951954"/>
          </a:xfrm>
          <a:prstGeom prst="rect">
            <a:avLst/>
          </a:prstGeom>
          <a:solidFill>
            <a:srgbClr val="FF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104274" tIns="52138" rIns="104274" bIns="52138">
            <a:spAutoFit/>
          </a:bodyPr>
          <a:lstStyle>
            <a:lvl1pPr defTabSz="1042988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520700" defTabSz="1042988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042988" defTabSz="1042988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563688" defTabSz="1042988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85975" defTabSz="1042988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43175" defTabSz="10429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3000375" defTabSz="10429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57575" defTabSz="10429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914775" defTabSz="10429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algn="ctr">
              <a:spcBef>
                <a:spcPct val="50000"/>
              </a:spcBef>
              <a:defRPr/>
            </a:pPr>
            <a:r>
              <a:rPr lang="fr-FR" sz="4800">
                <a:solidFill>
                  <a:schemeClr val="bg1"/>
                </a:solidFill>
                <a:latin typeface="Chalkboard" charset="0"/>
                <a:cs typeface="+mn-cs"/>
              </a:rPr>
              <a:t>Transferts avancés</a:t>
            </a:r>
          </a:p>
          <a:p>
            <a:pPr algn="ctr">
              <a:spcBef>
                <a:spcPct val="50000"/>
              </a:spcBef>
              <a:defRPr/>
            </a:pPr>
            <a:r>
              <a:rPr lang="fr-FR" sz="4800">
                <a:solidFill>
                  <a:schemeClr val="bg1"/>
                </a:solidFill>
                <a:latin typeface="Chalkboard" charset="0"/>
                <a:cs typeface="+mn-cs"/>
              </a:rPr>
              <a:t>Introduction. Rappels</a:t>
            </a:r>
          </a:p>
        </p:txBody>
      </p:sp>
      <p:sp>
        <p:nvSpPr>
          <p:cNvPr id="146435" name="Text Box 3"/>
          <p:cNvSpPr txBox="1">
            <a:spLocks noChangeArrowheads="1"/>
          </p:cNvSpPr>
          <p:nvPr/>
        </p:nvSpPr>
        <p:spPr bwMode="auto">
          <a:xfrm>
            <a:off x="3889179" y="1579563"/>
            <a:ext cx="2915043" cy="4900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104274" tIns="52138" rIns="104274" bIns="52138">
            <a:spAutoFit/>
          </a:bodyPr>
          <a:lstStyle>
            <a:lvl1pPr defTabSz="1042988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520700" defTabSz="1042988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042988" defTabSz="1042988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563688" defTabSz="1042988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85975" defTabSz="1042988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43175" defTabSz="10429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3000375" defTabSz="10429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57575" defTabSz="10429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914775" defTabSz="10429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algn="ctr">
              <a:defRPr/>
            </a:pPr>
            <a:r>
              <a:rPr lang="fr-FR" sz="2500">
                <a:latin typeface="Chalkboard" charset="0"/>
                <a:cs typeface="+mn-cs"/>
              </a:rPr>
              <a:t>Transferts avancés</a:t>
            </a:r>
          </a:p>
        </p:txBody>
      </p:sp>
      <p:sp>
        <p:nvSpPr>
          <p:cNvPr id="146436" name="Text Box 4"/>
          <p:cNvSpPr txBox="1">
            <a:spLocks noChangeArrowheads="1"/>
          </p:cNvSpPr>
          <p:nvPr/>
        </p:nvSpPr>
        <p:spPr bwMode="auto">
          <a:xfrm>
            <a:off x="3949567" y="5128400"/>
            <a:ext cx="2794267" cy="22289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104287" tIns="52144" rIns="104287" bIns="52144">
            <a:spAutoFit/>
          </a:bodyPr>
          <a:lstStyle>
            <a:lvl1pPr defTabSz="1042988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520700" defTabSz="1042988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042988" defTabSz="1042988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563688" defTabSz="1042988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85975" defTabSz="1042988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43175" defTabSz="10429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3000375" defTabSz="10429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57575" defTabSz="10429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914775" defTabSz="10429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algn="ctr">
              <a:defRPr/>
            </a:pPr>
            <a:r>
              <a:rPr lang="fr-FR" sz="2300">
                <a:latin typeface="Chalkboard" charset="0"/>
                <a:cs typeface="+mn-cs"/>
              </a:rPr>
              <a:t>Olivier LOUISNARD</a:t>
            </a:r>
          </a:p>
          <a:p>
            <a:pPr algn="ctr">
              <a:defRPr/>
            </a:pPr>
            <a:endParaRPr lang="fr-FR" sz="2300">
              <a:latin typeface="Chalkboard" charset="0"/>
              <a:cs typeface="+mn-cs"/>
            </a:endParaRPr>
          </a:p>
          <a:p>
            <a:pPr algn="ctr">
              <a:defRPr/>
            </a:pPr>
            <a:r>
              <a:rPr lang="fr-FR" sz="2300">
                <a:latin typeface="Chalkboard" charset="0"/>
                <a:cs typeface="+mn-cs"/>
              </a:rPr>
              <a:t>Yasmine LALAU</a:t>
            </a:r>
          </a:p>
          <a:p>
            <a:pPr algn="ctr">
              <a:defRPr/>
            </a:pPr>
            <a:r>
              <a:rPr lang="fr-FR" sz="2300">
                <a:latin typeface="Chalkboard" charset="0"/>
                <a:cs typeface="+mn-cs"/>
              </a:rPr>
              <a:t>Mathieu MILHÉ</a:t>
            </a:r>
          </a:p>
          <a:p>
            <a:pPr algn="ctr">
              <a:defRPr/>
            </a:pPr>
            <a:r>
              <a:rPr lang="fr-FR" sz="2300">
                <a:latin typeface="Chalkboard" charset="0"/>
                <a:cs typeface="+mn-cs"/>
              </a:rPr>
              <a:t>Javier ESCUDERO</a:t>
            </a:r>
          </a:p>
          <a:p>
            <a:pPr algn="ctr">
              <a:defRPr/>
            </a:pPr>
            <a:r>
              <a:rPr lang="fr-FR" sz="2300">
                <a:latin typeface="Chalkboard" charset="0"/>
                <a:cs typeface="+mn-cs"/>
              </a:rPr>
              <a:t>Sylvain SALVADOR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Bouton d'action : Personnalisé 10">
            <a:hlinkClick r:id="rId2" highlightClick="1"/>
            <a:extLst>
              <a:ext uri="{FF2B5EF4-FFF2-40B4-BE49-F238E27FC236}">
                <a16:creationId xmlns:a16="http://schemas.microsoft.com/office/drawing/2014/main" id="{CCF90792-7197-9699-93B7-DA08AD81E890}"/>
              </a:ext>
            </a:extLst>
          </p:cNvPr>
          <p:cNvSpPr/>
          <p:nvPr/>
        </p:nvSpPr>
        <p:spPr bwMode="auto">
          <a:xfrm>
            <a:off x="1889522" y="4696352"/>
            <a:ext cx="3186355" cy="1296144"/>
          </a:xfrm>
          <a:prstGeom prst="actionButtonBlank">
            <a:avLst/>
          </a:prstGeom>
          <a:solidFill>
            <a:schemeClr val="bg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scene3d>
            <a:camera prst="orthographicFront"/>
            <a:lightRig rig="threePt" dir="t"/>
          </a:scene3d>
          <a:sp3d>
            <a:bevelT w="114300" prst="artDeco"/>
          </a:sp3d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2CDD1EAD-6648-AC6C-E452-C2B1C9C172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Module en deux parties</a:t>
            </a: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C1662482-07EB-7A9C-D7A6-1F993517DE4D}"/>
              </a:ext>
            </a:extLst>
          </p:cNvPr>
          <p:cNvSpPr txBox="1"/>
          <p:nvPr/>
        </p:nvSpPr>
        <p:spPr>
          <a:xfrm>
            <a:off x="791400" y="1942046"/>
            <a:ext cx="2417650" cy="1200329"/>
          </a:xfrm>
          <a:prstGeom prst="rect">
            <a:avLst/>
          </a:prstGeom>
          <a:solidFill>
            <a:srgbClr val="FFC1BE"/>
          </a:solidFill>
        </p:spPr>
        <p:txBody>
          <a:bodyPr wrap="none" rtlCol="0">
            <a:spAutoFit/>
          </a:bodyPr>
          <a:lstStyle/>
          <a:p>
            <a:pPr algn="ctr"/>
            <a:r>
              <a:rPr lang="fr-FR" sz="3600"/>
              <a:t>15 h </a:t>
            </a:r>
          </a:p>
          <a:p>
            <a:pPr algn="ctr"/>
            <a:r>
              <a:rPr lang="fr-FR" sz="3600"/>
              <a:t>cours / TD</a:t>
            </a: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21DEC3B3-C4BB-AAF4-9926-C6954975500D}"/>
              </a:ext>
            </a:extLst>
          </p:cNvPr>
          <p:cNvSpPr txBox="1"/>
          <p:nvPr/>
        </p:nvSpPr>
        <p:spPr>
          <a:xfrm>
            <a:off x="5615936" y="1942046"/>
            <a:ext cx="4375878" cy="1200329"/>
          </a:xfrm>
          <a:prstGeom prst="rect">
            <a:avLst/>
          </a:prstGeom>
          <a:solidFill>
            <a:srgbClr val="FFC1BE"/>
          </a:solidFill>
        </p:spPr>
        <p:txBody>
          <a:bodyPr wrap="none" rtlCol="0">
            <a:spAutoFit/>
          </a:bodyPr>
          <a:lstStyle/>
          <a:p>
            <a:pPr algn="ctr"/>
            <a:r>
              <a:rPr lang="fr-FR" sz="3600"/>
              <a:t>15 h </a:t>
            </a:r>
          </a:p>
          <a:p>
            <a:pPr algn="ctr"/>
            <a:r>
              <a:rPr lang="fr-FR" sz="3600"/>
              <a:t>de projet thermique</a:t>
            </a:r>
          </a:p>
        </p:txBody>
      </p:sp>
      <p:sp>
        <p:nvSpPr>
          <p:cNvPr id="7" name="ZoneTexte 6">
            <a:hlinkClick r:id="rId2"/>
            <a:extLst>
              <a:ext uri="{FF2B5EF4-FFF2-40B4-BE49-F238E27FC236}">
                <a16:creationId xmlns:a16="http://schemas.microsoft.com/office/drawing/2014/main" id="{2096A31B-F65E-CB20-E3E5-A5EBB259BC1E}"/>
              </a:ext>
            </a:extLst>
          </p:cNvPr>
          <p:cNvSpPr txBox="1"/>
          <p:nvPr/>
        </p:nvSpPr>
        <p:spPr>
          <a:xfrm>
            <a:off x="2118887" y="4682857"/>
            <a:ext cx="270131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3600">
                <a:hlinkClick r:id="rId3"/>
              </a:rPr>
              <a:t>Site Campus</a:t>
            </a:r>
            <a:br>
              <a:rPr lang="fr-FR" sz="3600">
                <a:hlinkClick r:id="rId3"/>
              </a:rPr>
            </a:br>
            <a:r>
              <a:rPr lang="fr-FR" sz="3600">
                <a:hlinkClick r:id="rId3"/>
              </a:rPr>
              <a:t>cliquez ici</a:t>
            </a:r>
            <a:endParaRPr lang="fr-FR" sz="3600"/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FB39CEC2-C4E7-3527-8D8E-93AD55046BA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34038" y="4452027"/>
            <a:ext cx="2862318" cy="2862318"/>
          </a:xfrm>
          <a:prstGeom prst="rect">
            <a:avLst/>
          </a:prstGeom>
        </p:spPr>
      </p:pic>
      <p:sp>
        <p:nvSpPr>
          <p:cNvPr id="8" name="ZoneTexte 7">
            <a:extLst>
              <a:ext uri="{FF2B5EF4-FFF2-40B4-BE49-F238E27FC236}">
                <a16:creationId xmlns:a16="http://schemas.microsoft.com/office/drawing/2014/main" id="{7B371F3F-1D30-B2EE-1AAD-428036CBF376}"/>
              </a:ext>
            </a:extLst>
          </p:cNvPr>
          <p:cNvSpPr txBox="1"/>
          <p:nvPr/>
        </p:nvSpPr>
        <p:spPr>
          <a:xfrm>
            <a:off x="6842069" y="3616232"/>
            <a:ext cx="224625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/>
              <a:t>ou flashez-moi :</a:t>
            </a:r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8097ABF0-DC75-7AEC-EA94-1359A834D7A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D2DD84-87BB-5540-B3FB-A89886CBC2BB}" type="slidenum">
              <a:rPr lang="fr-FR"/>
              <a:pPr/>
              <a:t>2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3414621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CA6D677B-1B31-10DE-102C-99C99BC68B04}"/>
              </a:ext>
            </a:extLst>
          </p:cNvPr>
          <p:cNvSpPr/>
          <p:nvPr/>
        </p:nvSpPr>
        <p:spPr bwMode="auto">
          <a:xfrm>
            <a:off x="5010256" y="4281731"/>
            <a:ext cx="1725423" cy="712800"/>
          </a:xfrm>
          <a:prstGeom prst="rect">
            <a:avLst/>
          </a:prstGeom>
          <a:solidFill>
            <a:srgbClr val="E9FBEA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rPr>
              <a:t>Transferts matière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fr-FR" sz="1400"/>
              <a:t>stationnaires</a:t>
            </a:r>
            <a:endParaRPr kumimoji="0" lang="fr-FR" sz="1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D64ECB33-7A34-0E28-219C-90F11B0598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Pourquoi ce cours 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BD637BC-EFC8-9617-7C56-7A914AA136FB}"/>
              </a:ext>
            </a:extLst>
          </p:cNvPr>
          <p:cNvSpPr/>
          <p:nvPr/>
        </p:nvSpPr>
        <p:spPr bwMode="auto">
          <a:xfrm>
            <a:off x="130529" y="2031240"/>
            <a:ext cx="1725423" cy="712800"/>
          </a:xfrm>
          <a:prstGeom prst="rect">
            <a:avLst/>
          </a:prstGeom>
          <a:solidFill>
            <a:srgbClr val="FFD7D5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rPr>
              <a:t>Transferts thermiques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fr-FR" sz="1400"/>
              <a:t>stationnaires</a:t>
            </a:r>
            <a:endParaRPr kumimoji="0" lang="fr-FR" sz="1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D786013-5484-0727-2089-FEFC8D4D6F4F}"/>
              </a:ext>
            </a:extLst>
          </p:cNvPr>
          <p:cNvSpPr/>
          <p:nvPr/>
        </p:nvSpPr>
        <p:spPr bwMode="auto">
          <a:xfrm>
            <a:off x="132087" y="3531568"/>
            <a:ext cx="1725423" cy="712799"/>
          </a:xfrm>
          <a:prstGeom prst="rect">
            <a:avLst/>
          </a:prstGeom>
          <a:solidFill>
            <a:srgbClr val="FFAD9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rPr>
              <a:t>Transferts thermiques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fr-FR" sz="1400"/>
              <a:t>instationnaires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595AAEC-8579-6659-F751-1486AC634B57}"/>
              </a:ext>
            </a:extLst>
          </p:cNvPr>
          <p:cNvSpPr/>
          <p:nvPr/>
        </p:nvSpPr>
        <p:spPr bwMode="auto">
          <a:xfrm>
            <a:off x="130529" y="2781404"/>
            <a:ext cx="1725423" cy="712800"/>
          </a:xfrm>
          <a:prstGeom prst="rect">
            <a:avLst/>
          </a:prstGeom>
          <a:solidFill>
            <a:srgbClr val="FF927E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rPr>
              <a:t>Transferts thermiques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fr-FR" sz="1400"/>
              <a:t>convectifs</a:t>
            </a:r>
            <a:endParaRPr kumimoji="0" lang="fr-FR" sz="1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B8C0AB6-590F-1BE5-5EDA-697F31ED7B7D}"/>
              </a:ext>
            </a:extLst>
          </p:cNvPr>
          <p:cNvSpPr/>
          <p:nvPr/>
        </p:nvSpPr>
        <p:spPr bwMode="auto">
          <a:xfrm>
            <a:off x="130529" y="4281731"/>
            <a:ext cx="1725423" cy="712800"/>
          </a:xfrm>
          <a:prstGeom prst="rect">
            <a:avLst/>
          </a:prstGeom>
          <a:solidFill>
            <a:srgbClr val="E9FBEA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rPr>
              <a:t>Transferts matière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fr-FR" sz="1400"/>
              <a:t>stationnaires</a:t>
            </a:r>
            <a:endParaRPr kumimoji="0" lang="fr-FR" sz="1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CBF45F7-0DEE-074A-102A-A3C1A0A6E960}"/>
              </a:ext>
            </a:extLst>
          </p:cNvPr>
          <p:cNvSpPr/>
          <p:nvPr/>
        </p:nvSpPr>
        <p:spPr bwMode="auto">
          <a:xfrm>
            <a:off x="140468" y="5782060"/>
            <a:ext cx="1725423" cy="712800"/>
          </a:xfrm>
          <a:prstGeom prst="rect">
            <a:avLst/>
          </a:prstGeom>
          <a:solidFill>
            <a:srgbClr val="C4FBC7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rPr>
              <a:t>Transferts matière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fr-FR" sz="1400"/>
              <a:t>instationnaires</a:t>
            </a:r>
            <a:endParaRPr kumimoji="0" lang="fr-FR" sz="1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7F6A043-5EE9-62AA-DA1C-C16A7136296C}"/>
              </a:ext>
            </a:extLst>
          </p:cNvPr>
          <p:cNvSpPr/>
          <p:nvPr/>
        </p:nvSpPr>
        <p:spPr bwMode="auto">
          <a:xfrm>
            <a:off x="130529" y="5031895"/>
            <a:ext cx="1725423" cy="712800"/>
          </a:xfrm>
          <a:prstGeom prst="rect">
            <a:avLst/>
          </a:prstGeom>
          <a:solidFill>
            <a:srgbClr val="8AFB9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rPr>
              <a:t>Transferts matière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fr-FR" sz="1400"/>
              <a:t>convectifs</a:t>
            </a:r>
            <a:endParaRPr kumimoji="0" lang="fr-FR" sz="1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ADBD13D-5512-F1FC-E39C-9B41DD2AB35E}"/>
              </a:ext>
            </a:extLst>
          </p:cNvPr>
          <p:cNvSpPr/>
          <p:nvPr/>
        </p:nvSpPr>
        <p:spPr bwMode="auto">
          <a:xfrm>
            <a:off x="2173375" y="3022166"/>
            <a:ext cx="1725423" cy="712799"/>
          </a:xfrm>
          <a:prstGeom prst="rect">
            <a:avLst/>
          </a:prstGeom>
          <a:solidFill>
            <a:srgbClr val="EDD6F5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rPr>
              <a:t>Thermodynamique générale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E0632A7-1908-772C-0619-E605E4989BF0}"/>
              </a:ext>
            </a:extLst>
          </p:cNvPr>
          <p:cNvSpPr/>
          <p:nvPr/>
        </p:nvSpPr>
        <p:spPr bwMode="auto">
          <a:xfrm>
            <a:off x="2154197" y="5279697"/>
            <a:ext cx="1725423" cy="712799"/>
          </a:xfrm>
          <a:prstGeom prst="rect">
            <a:avLst/>
          </a:prstGeom>
          <a:solidFill>
            <a:srgbClr val="BE9DEB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rPr>
              <a:t>Thermodynamique des mélanges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D161469-68DB-2DC0-ECE8-DC6EF38FAB53}"/>
              </a:ext>
            </a:extLst>
          </p:cNvPr>
          <p:cNvSpPr/>
          <p:nvPr/>
        </p:nvSpPr>
        <p:spPr bwMode="auto">
          <a:xfrm>
            <a:off x="2173374" y="4209163"/>
            <a:ext cx="1725423" cy="712799"/>
          </a:xfrm>
          <a:prstGeom prst="rect">
            <a:avLst/>
          </a:prstGeom>
          <a:solidFill>
            <a:srgbClr val="DCBE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rPr>
              <a:t>Thermodynamique énergétique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0B62BB-23C9-F0B6-8E66-139FF6CCE7DF}"/>
              </a:ext>
            </a:extLst>
          </p:cNvPr>
          <p:cNvSpPr/>
          <p:nvPr/>
        </p:nvSpPr>
        <p:spPr bwMode="auto">
          <a:xfrm>
            <a:off x="107324" y="6789697"/>
            <a:ext cx="1725423" cy="71279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rPr>
              <a:t>Mécanique des fluides</a:t>
            </a:r>
          </a:p>
        </p:txBody>
      </p:sp>
      <p:sp>
        <p:nvSpPr>
          <p:cNvPr id="13" name="ZoneTexte 12">
            <a:extLst>
              <a:ext uri="{FF2B5EF4-FFF2-40B4-BE49-F238E27FC236}">
                <a16:creationId xmlns:a16="http://schemas.microsoft.com/office/drawing/2014/main" id="{73E64653-D7AD-78CD-D2DB-D6CE7A815752}"/>
              </a:ext>
            </a:extLst>
          </p:cNvPr>
          <p:cNvSpPr txBox="1"/>
          <p:nvPr/>
        </p:nvSpPr>
        <p:spPr>
          <a:xfrm>
            <a:off x="140468" y="1416073"/>
            <a:ext cx="1785682" cy="523220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fr-FR" sz="2800">
                <a:solidFill>
                  <a:schemeClr val="bg1"/>
                </a:solidFill>
              </a:rPr>
              <a:t>Avant RFI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2903E67-4C5B-7AD6-9258-2614733E4B32}"/>
              </a:ext>
            </a:extLst>
          </p:cNvPr>
          <p:cNvSpPr/>
          <p:nvPr/>
        </p:nvSpPr>
        <p:spPr bwMode="auto">
          <a:xfrm>
            <a:off x="4997977" y="2124417"/>
            <a:ext cx="1725423" cy="712800"/>
          </a:xfrm>
          <a:prstGeom prst="rect">
            <a:avLst/>
          </a:prstGeom>
          <a:solidFill>
            <a:srgbClr val="FFD7D5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rPr>
              <a:t>Transferts thermiques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fr-FR" sz="1400"/>
              <a:t>stationnaires</a:t>
            </a:r>
            <a:endParaRPr kumimoji="0" lang="fr-FR" sz="1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F30D915-CD66-ED28-63F2-78039F244E61}"/>
              </a:ext>
            </a:extLst>
          </p:cNvPr>
          <p:cNvSpPr/>
          <p:nvPr/>
        </p:nvSpPr>
        <p:spPr bwMode="auto">
          <a:xfrm>
            <a:off x="4997977" y="2858202"/>
            <a:ext cx="1725423" cy="712800"/>
          </a:xfrm>
          <a:prstGeom prst="rect">
            <a:avLst/>
          </a:prstGeom>
          <a:solidFill>
            <a:srgbClr val="FF927E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rPr>
              <a:t>Transferts thermiques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fr-FR" sz="1400"/>
              <a:t>convectifs</a:t>
            </a:r>
            <a:endParaRPr kumimoji="0" lang="fr-FR" sz="1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806CD00-FA0C-B36D-21A5-A3EF7FEB7B71}"/>
              </a:ext>
            </a:extLst>
          </p:cNvPr>
          <p:cNvSpPr/>
          <p:nvPr/>
        </p:nvSpPr>
        <p:spPr bwMode="auto">
          <a:xfrm>
            <a:off x="6934027" y="3074228"/>
            <a:ext cx="1725423" cy="712799"/>
          </a:xfrm>
          <a:prstGeom prst="rect">
            <a:avLst/>
          </a:prstGeom>
          <a:solidFill>
            <a:srgbClr val="EDD6F5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rPr>
              <a:t>Thermodynamique générale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5F054D0-32A7-4DE2-8AA6-BF7A728A9239}"/>
              </a:ext>
            </a:extLst>
          </p:cNvPr>
          <p:cNvSpPr/>
          <p:nvPr/>
        </p:nvSpPr>
        <p:spPr bwMode="auto">
          <a:xfrm>
            <a:off x="6914849" y="5279697"/>
            <a:ext cx="1725423" cy="712799"/>
          </a:xfrm>
          <a:prstGeom prst="rect">
            <a:avLst/>
          </a:prstGeom>
          <a:solidFill>
            <a:srgbClr val="BE9DEB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rPr>
              <a:t>Thermodynamique des mélanges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CED09B1-C873-3F61-6B19-68B778F5768B}"/>
              </a:ext>
            </a:extLst>
          </p:cNvPr>
          <p:cNvSpPr/>
          <p:nvPr/>
        </p:nvSpPr>
        <p:spPr bwMode="auto">
          <a:xfrm>
            <a:off x="6934026" y="4209163"/>
            <a:ext cx="1725423" cy="712799"/>
          </a:xfrm>
          <a:prstGeom prst="rect">
            <a:avLst/>
          </a:prstGeom>
          <a:solidFill>
            <a:srgbClr val="DCBE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rPr>
              <a:t>Thermodynamique énergétique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3CB08A8-0CF9-919E-81B5-A9A3FA71EF8C}"/>
              </a:ext>
            </a:extLst>
          </p:cNvPr>
          <p:cNvSpPr/>
          <p:nvPr/>
        </p:nvSpPr>
        <p:spPr bwMode="auto">
          <a:xfrm>
            <a:off x="5013663" y="6791865"/>
            <a:ext cx="1725423" cy="71279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rPr>
              <a:t>Mécanique des fluides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FDC6910-FD02-C837-B077-EDCBCBCA6C83}"/>
              </a:ext>
            </a:extLst>
          </p:cNvPr>
          <p:cNvSpPr/>
          <p:nvPr/>
        </p:nvSpPr>
        <p:spPr bwMode="auto">
          <a:xfrm>
            <a:off x="8842010" y="2881218"/>
            <a:ext cx="1725423" cy="712799"/>
          </a:xfrm>
          <a:prstGeom prst="rect">
            <a:avLst/>
          </a:prstGeom>
          <a:solidFill>
            <a:srgbClr val="FFAD9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rPr>
              <a:t>Transferts thermiques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fr-FR" sz="1400"/>
              <a:t>instationnaires</a:t>
            </a:r>
            <a:endParaRPr kumimoji="0" lang="fr-FR" sz="1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6B81201-48D6-07B5-03C2-AFB84C67E9D0}"/>
              </a:ext>
            </a:extLst>
          </p:cNvPr>
          <p:cNvSpPr/>
          <p:nvPr/>
        </p:nvSpPr>
        <p:spPr bwMode="auto">
          <a:xfrm>
            <a:off x="8835861" y="3731195"/>
            <a:ext cx="1725423" cy="712800"/>
          </a:xfrm>
          <a:prstGeom prst="rect">
            <a:avLst/>
          </a:prstGeom>
          <a:solidFill>
            <a:srgbClr val="C4FBC7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rPr>
              <a:t>Transferts matière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fr-FR" sz="1400"/>
              <a:t>instationnaires</a:t>
            </a:r>
            <a:endParaRPr kumimoji="0" lang="fr-FR" sz="1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06B3A42-9EEE-342A-6A30-60E9182B78FC}"/>
              </a:ext>
            </a:extLst>
          </p:cNvPr>
          <p:cNvSpPr/>
          <p:nvPr/>
        </p:nvSpPr>
        <p:spPr bwMode="auto">
          <a:xfrm>
            <a:off x="4997976" y="5031895"/>
            <a:ext cx="1725423" cy="712800"/>
          </a:xfrm>
          <a:prstGeom prst="rect">
            <a:avLst/>
          </a:prstGeom>
          <a:solidFill>
            <a:srgbClr val="8AFB9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rPr>
              <a:t>Transferts matière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fr-FR" sz="1400"/>
              <a:t>convectifs</a:t>
            </a:r>
            <a:endParaRPr kumimoji="0" lang="fr-FR" sz="1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3F7830F-4470-576A-E9C1-37134D6BB212}"/>
              </a:ext>
            </a:extLst>
          </p:cNvPr>
          <p:cNvSpPr/>
          <p:nvPr/>
        </p:nvSpPr>
        <p:spPr bwMode="auto">
          <a:xfrm>
            <a:off x="8835861" y="4581173"/>
            <a:ext cx="1725423" cy="712800"/>
          </a:xfrm>
          <a:prstGeom prst="rect">
            <a:avLst/>
          </a:prstGeom>
          <a:solidFill>
            <a:srgbClr val="FFEAA9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rPr>
              <a:t>Transferts couplés</a:t>
            </a:r>
            <a:br>
              <a:rPr kumimoji="0" lang="fr-FR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rPr>
            </a:br>
            <a:r>
              <a:rPr kumimoji="0" lang="fr-FR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rPr>
              <a:t>Air humide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D878A39-B614-FCC1-514C-D0AE073A9B84}"/>
              </a:ext>
            </a:extLst>
          </p:cNvPr>
          <p:cNvSpPr/>
          <p:nvPr/>
        </p:nvSpPr>
        <p:spPr bwMode="auto">
          <a:xfrm>
            <a:off x="8861255" y="2031240"/>
            <a:ext cx="1725423" cy="71280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rPr>
              <a:t>Ailettes / quadripôles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7C9CF9FB-0F6F-E49D-6E43-CF3A3E47FBE3}"/>
              </a:ext>
            </a:extLst>
          </p:cNvPr>
          <p:cNvSpPr/>
          <p:nvPr/>
        </p:nvSpPr>
        <p:spPr bwMode="auto">
          <a:xfrm>
            <a:off x="8835859" y="5431151"/>
            <a:ext cx="1725423" cy="712800"/>
          </a:xfrm>
          <a:prstGeom prst="rect">
            <a:avLst/>
          </a:prstGeom>
          <a:solidFill>
            <a:srgbClr val="CBF8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rPr>
              <a:t>Thermique avec changements de phase</a:t>
            </a:r>
          </a:p>
        </p:txBody>
      </p:sp>
      <p:sp>
        <p:nvSpPr>
          <p:cNvPr id="34" name="ZoneTexte 33">
            <a:extLst>
              <a:ext uri="{FF2B5EF4-FFF2-40B4-BE49-F238E27FC236}">
                <a16:creationId xmlns:a16="http://schemas.microsoft.com/office/drawing/2014/main" id="{6CA0BE42-5C26-C18E-8DB4-AB8257F339A2}"/>
              </a:ext>
            </a:extLst>
          </p:cNvPr>
          <p:cNvSpPr txBox="1"/>
          <p:nvPr/>
        </p:nvSpPr>
        <p:spPr>
          <a:xfrm>
            <a:off x="5013663" y="1416073"/>
            <a:ext cx="1800558" cy="523220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fr-FR" sz="2800">
                <a:solidFill>
                  <a:schemeClr val="bg1"/>
                </a:solidFill>
              </a:rPr>
              <a:t>Après RFI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27CBAE5-4C77-0CEF-A456-34ACA8CC7696}"/>
              </a:ext>
            </a:extLst>
          </p:cNvPr>
          <p:cNvSpPr/>
          <p:nvPr/>
        </p:nvSpPr>
        <p:spPr bwMode="auto">
          <a:xfrm>
            <a:off x="2155909" y="6311784"/>
            <a:ext cx="1725423" cy="11928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sz="1400" b="0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Chalkboard" charset="0"/>
                <a:ea typeface="ＭＳ Ｐゴシック" charset="0"/>
              </a:rPr>
              <a:t>Projet thermique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fr-FR" sz="1400">
                <a:solidFill>
                  <a:schemeClr val="bg1"/>
                </a:solidFill>
              </a:rPr>
              <a:t>3A</a:t>
            </a:r>
            <a:endParaRPr kumimoji="0" lang="fr-FR" sz="14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743C4026-6543-BC41-4481-2E4DBC49AE94}"/>
              </a:ext>
            </a:extLst>
          </p:cNvPr>
          <p:cNvSpPr/>
          <p:nvPr/>
        </p:nvSpPr>
        <p:spPr bwMode="auto">
          <a:xfrm>
            <a:off x="8850735" y="6281128"/>
            <a:ext cx="1725423" cy="11928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sz="1400" b="0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Chalkboard" charset="0"/>
                <a:ea typeface="ＭＳ Ｐゴシック" charset="0"/>
              </a:rPr>
              <a:t>Projet thermique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fr-FR" sz="1400">
                <a:solidFill>
                  <a:schemeClr val="bg1"/>
                </a:solidFill>
              </a:rPr>
              <a:t>3A</a:t>
            </a:r>
            <a:endParaRPr kumimoji="0" lang="fr-FR" sz="14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73A9F6A5-0E79-1865-0781-305E633C4128}"/>
              </a:ext>
            </a:extLst>
          </p:cNvPr>
          <p:cNvSpPr/>
          <p:nvPr/>
        </p:nvSpPr>
        <p:spPr bwMode="auto">
          <a:xfrm>
            <a:off x="8850735" y="2028615"/>
            <a:ext cx="1725423" cy="5445393"/>
          </a:xfrm>
          <a:prstGeom prst="rect">
            <a:avLst/>
          </a:prstGeom>
          <a:noFill/>
          <a:ln w="635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38" name="ZoneTexte 37">
            <a:extLst>
              <a:ext uri="{FF2B5EF4-FFF2-40B4-BE49-F238E27FC236}">
                <a16:creationId xmlns:a16="http://schemas.microsoft.com/office/drawing/2014/main" id="{909C39AA-9E87-0F39-5EC6-E295C9A7606B}"/>
              </a:ext>
            </a:extLst>
          </p:cNvPr>
          <p:cNvSpPr txBox="1"/>
          <p:nvPr/>
        </p:nvSpPr>
        <p:spPr>
          <a:xfrm>
            <a:off x="8990620" y="1542276"/>
            <a:ext cx="148585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/>
              <a:t>Ce module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985DB29D-D45C-588A-5944-26B015ABBF74}"/>
              </a:ext>
            </a:extLst>
          </p:cNvPr>
          <p:cNvSpPr/>
          <p:nvPr/>
        </p:nvSpPr>
        <p:spPr bwMode="auto">
          <a:xfrm>
            <a:off x="4967864" y="2104065"/>
            <a:ext cx="1725423" cy="1466937"/>
          </a:xfrm>
          <a:prstGeom prst="rect">
            <a:avLst/>
          </a:prstGeom>
          <a:noFill/>
          <a:ln w="5715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E2A26530-638D-34B2-37A8-1840598ECCC3}"/>
              </a:ext>
            </a:extLst>
          </p:cNvPr>
          <p:cNvSpPr/>
          <p:nvPr/>
        </p:nvSpPr>
        <p:spPr bwMode="auto">
          <a:xfrm>
            <a:off x="6921578" y="3099498"/>
            <a:ext cx="1725423" cy="687529"/>
          </a:xfrm>
          <a:prstGeom prst="rect">
            <a:avLst/>
          </a:prstGeom>
          <a:noFill/>
          <a:ln w="5715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42" name="ZoneTexte 41">
            <a:extLst>
              <a:ext uri="{FF2B5EF4-FFF2-40B4-BE49-F238E27FC236}">
                <a16:creationId xmlns:a16="http://schemas.microsoft.com/office/drawing/2014/main" id="{3C1EB907-06E1-413C-D438-65601560885B}"/>
              </a:ext>
            </a:extLst>
          </p:cNvPr>
          <p:cNvSpPr txBox="1"/>
          <p:nvPr/>
        </p:nvSpPr>
        <p:spPr>
          <a:xfrm>
            <a:off x="7128104" y="2621773"/>
            <a:ext cx="1315553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/>
              <a:t>Révisions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8079688B-815A-A949-8ADA-5F1A119F1513}"/>
              </a:ext>
            </a:extLst>
          </p:cNvPr>
          <p:cNvSpPr/>
          <p:nvPr/>
        </p:nvSpPr>
        <p:spPr bwMode="auto">
          <a:xfrm>
            <a:off x="5008591" y="4284302"/>
            <a:ext cx="1725423" cy="687529"/>
          </a:xfrm>
          <a:prstGeom prst="rect">
            <a:avLst/>
          </a:prstGeom>
          <a:noFill/>
          <a:ln w="5715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14" name="Espace réservé du numéro de diapositive 13">
            <a:extLst>
              <a:ext uri="{FF2B5EF4-FFF2-40B4-BE49-F238E27FC236}">
                <a16:creationId xmlns:a16="http://schemas.microsoft.com/office/drawing/2014/main" id="{2E5E97BF-B661-B067-A2F0-6D499046445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D2DD84-87BB-5540-B3FB-A89886CBC2BB}" type="slidenum">
              <a:rPr lang="fr-FR"/>
              <a:pPr/>
              <a:t>3</a:t>
            </a:fld>
            <a:endParaRPr lang="fr-FR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43B1560-FB2B-2196-6508-D4E1567B4DC3}"/>
              </a:ext>
            </a:extLst>
          </p:cNvPr>
          <p:cNvSpPr/>
          <p:nvPr/>
        </p:nvSpPr>
        <p:spPr bwMode="auto">
          <a:xfrm>
            <a:off x="5013663" y="5031895"/>
            <a:ext cx="1725423" cy="687529"/>
          </a:xfrm>
          <a:prstGeom prst="rect">
            <a:avLst/>
          </a:prstGeom>
          <a:noFill/>
          <a:ln w="5715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4995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9" grpId="0" animBg="1"/>
      <p:bldP spid="10" grpId="0" animBg="1"/>
      <p:bldP spid="11" grpId="0" animBg="1"/>
      <p:bldP spid="12" grpId="0" animBg="1"/>
      <p:bldP spid="15" grpId="0" animBg="1"/>
      <p:bldP spid="17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5" grpId="0" animBg="1"/>
      <p:bldP spid="36" grpId="0" animBg="1"/>
      <p:bldP spid="37" grpId="0" animBg="1"/>
      <p:bldP spid="38" grpId="0"/>
      <p:bldP spid="40" grpId="1" animBg="1"/>
      <p:bldP spid="41" grpId="0" animBg="1"/>
      <p:bldP spid="42" grpId="0"/>
      <p:bldP spid="43" grpId="0" animBg="1"/>
      <p:bldP spid="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063B4E0-19F9-5864-A347-B18332DD52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Mon ambition avec ce cours</a:t>
            </a: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B72F659B-ADE5-9854-EF59-548F22C830FE}"/>
              </a:ext>
            </a:extLst>
          </p:cNvPr>
          <p:cNvSpPr txBox="1"/>
          <p:nvPr/>
        </p:nvSpPr>
        <p:spPr>
          <a:xfrm>
            <a:off x="593378" y="2050058"/>
            <a:ext cx="9717340" cy="449353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ü"/>
            </a:pPr>
            <a:r>
              <a:rPr lang="fr-FR"/>
              <a:t>boucher les trous de l’enseignement post-RFI</a:t>
            </a:r>
            <a:br>
              <a:rPr lang="fr-FR"/>
            </a:br>
            <a:endParaRPr lang="fr-FR"/>
          </a:p>
          <a:p>
            <a:pPr lvl="1"/>
            <a:r>
              <a:rPr lang="fr-FR"/>
              <a:t>	MAIS AUSSI en profiter pour</a:t>
            </a:r>
            <a:br>
              <a:rPr lang="fr-FR"/>
            </a:br>
            <a:endParaRPr lang="fr-FR"/>
          </a:p>
          <a:p>
            <a:pPr marL="342900" indent="-342900">
              <a:buFont typeface="Wingdings" pitchFamily="2" charset="2"/>
              <a:buChar char="ü"/>
            </a:pPr>
            <a:r>
              <a:rPr lang="fr-FR"/>
              <a:t>vous faire comprendre des choses que vous avez mal (ou pas) comprises</a:t>
            </a:r>
            <a:br>
              <a:rPr lang="fr-FR"/>
            </a:br>
            <a:endParaRPr lang="fr-FR"/>
          </a:p>
          <a:p>
            <a:pPr marL="342900" indent="-342900">
              <a:buFont typeface="Wingdings" pitchFamily="2" charset="2"/>
              <a:buChar char="ü"/>
            </a:pPr>
            <a:r>
              <a:rPr lang="fr-FR">
                <a:solidFill>
                  <a:srgbClr val="C00000"/>
                </a:solidFill>
              </a:rPr>
              <a:t>décloisonner</a:t>
            </a:r>
            <a:r>
              <a:rPr lang="fr-FR"/>
              <a:t> thermodynamique, transferts, méca des fluides</a:t>
            </a:r>
            <a:br>
              <a:rPr lang="fr-FR"/>
            </a:br>
            <a:endParaRPr lang="fr-FR"/>
          </a:p>
          <a:p>
            <a:pPr marL="342900" indent="-342900">
              <a:buFont typeface="Wingdings" pitchFamily="2" charset="2"/>
              <a:buChar char="ü"/>
            </a:pPr>
            <a:r>
              <a:rPr lang="fr-FR"/>
              <a:t>vous donner le maximum de </a:t>
            </a:r>
            <a:r>
              <a:rPr lang="fr-FR">
                <a:solidFill>
                  <a:srgbClr val="C00000"/>
                </a:solidFill>
              </a:rPr>
              <a:t>bases</a:t>
            </a:r>
            <a:r>
              <a:rPr lang="fr-FR"/>
              <a:t> avant le </a:t>
            </a:r>
            <a:r>
              <a:rPr lang="fr-FR">
                <a:solidFill>
                  <a:srgbClr val="C00000"/>
                </a:solidFill>
              </a:rPr>
              <a:t>projet thermique</a:t>
            </a:r>
            <a:br>
              <a:rPr lang="fr-FR"/>
            </a:br>
            <a:endParaRPr lang="fr-FR"/>
          </a:p>
          <a:p>
            <a:pPr marL="342900" indent="-342900">
              <a:buFont typeface="Wingdings" pitchFamily="2" charset="2"/>
              <a:buChar char="ü"/>
            </a:pPr>
            <a:r>
              <a:rPr lang="fr-FR"/>
              <a:t>vous donner les </a:t>
            </a:r>
            <a:r>
              <a:rPr lang="fr-FR">
                <a:solidFill>
                  <a:srgbClr val="C00000"/>
                </a:solidFill>
              </a:rPr>
              <a:t>bases</a:t>
            </a:r>
            <a:r>
              <a:rPr lang="fr-FR"/>
              <a:t> pour comprendre les modèles </a:t>
            </a:r>
            <a:r>
              <a:rPr lang="fr-FR">
                <a:solidFill>
                  <a:srgbClr val="C00000"/>
                </a:solidFill>
              </a:rPr>
              <a:t>COMSOL</a:t>
            </a:r>
            <a:br>
              <a:rPr lang="fr-FR"/>
            </a:br>
            <a:endParaRPr lang="fr-FR"/>
          </a:p>
          <a:p>
            <a:pPr marL="342900" indent="-342900">
              <a:buFont typeface="Wingdings" pitchFamily="2" charset="2"/>
              <a:buChar char="ü"/>
            </a:pPr>
            <a:r>
              <a:rPr lang="fr-FR"/>
              <a:t>vous donner des </a:t>
            </a:r>
            <a:r>
              <a:rPr lang="fr-FR">
                <a:solidFill>
                  <a:srgbClr val="C00000"/>
                </a:solidFill>
              </a:rPr>
              <a:t>ouvertures</a:t>
            </a:r>
            <a:r>
              <a:rPr lang="fr-FR"/>
              <a:t> pour aller </a:t>
            </a:r>
            <a:r>
              <a:rPr lang="fr-FR">
                <a:solidFill>
                  <a:srgbClr val="C00000"/>
                </a:solidFill>
              </a:rPr>
              <a:t>plus </a:t>
            </a:r>
            <a:r>
              <a:rPr lang="fr-FR"/>
              <a:t>loin (si vous le souhaitez)</a:t>
            </a:r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7E2E7283-CA42-7956-E73E-36A569FEF08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D2DD84-87BB-5540-B3FB-A89886CBC2BB}" type="slidenum">
              <a:rPr lang="fr-FR"/>
              <a:pPr/>
              <a:t>4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251726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oneTexte 2">
            <a:extLst>
              <a:ext uri="{FF2B5EF4-FFF2-40B4-BE49-F238E27FC236}">
                <a16:creationId xmlns:a16="http://schemas.microsoft.com/office/drawing/2014/main" id="{EF836CC3-8B33-C645-98C7-81C023AF2B33}"/>
              </a:ext>
            </a:extLst>
          </p:cNvPr>
          <p:cNvSpPr txBox="1"/>
          <p:nvPr/>
        </p:nvSpPr>
        <p:spPr>
          <a:xfrm>
            <a:off x="1098635" y="2993420"/>
            <a:ext cx="8494569" cy="156966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pPr algn="ctr"/>
            <a:r>
              <a:rPr lang="fr-FR" sz="4800">
                <a:solidFill>
                  <a:schemeClr val="bg1"/>
                </a:solidFill>
              </a:rPr>
              <a:t>Le premier principe…</a:t>
            </a:r>
          </a:p>
          <a:p>
            <a:pPr algn="ctr"/>
            <a:r>
              <a:rPr lang="fr-FR" sz="4800">
                <a:solidFill>
                  <a:schemeClr val="bg1"/>
                </a:solidFill>
              </a:rPr>
              <a:t>du point de vue microscopique</a:t>
            </a:r>
          </a:p>
        </p:txBody>
      </p:sp>
      <p:sp>
        <p:nvSpPr>
          <p:cNvPr id="2" name="Espace réservé du numéro de diapositive 1">
            <a:extLst>
              <a:ext uri="{FF2B5EF4-FFF2-40B4-BE49-F238E27FC236}">
                <a16:creationId xmlns:a16="http://schemas.microsoft.com/office/drawing/2014/main" id="{DAD1D467-0359-60C8-72EE-FBBB2995CFB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D2DD84-87BB-5540-B3FB-A89886CBC2BB}" type="slidenum">
              <a:rPr lang="fr-FR"/>
              <a:pPr/>
              <a:t>5</a:t>
            </a:fld>
            <a:endParaRPr lang="fr-FR"/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0309878A-66AB-E19C-7FFD-B3DCB8254C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1780" y="321866"/>
            <a:ext cx="2484276" cy="248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3535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B8BA86D-C55D-6213-21C5-20C8054BC0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Premier principe</a:t>
            </a: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B73D723C-E346-C025-0186-2F406C5FF45E}"/>
              </a:ext>
            </a:extLst>
          </p:cNvPr>
          <p:cNvSpPr txBox="1"/>
          <p:nvPr/>
        </p:nvSpPr>
        <p:spPr>
          <a:xfrm>
            <a:off x="509420" y="1442681"/>
            <a:ext cx="904318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/>
              <a:t>Il dit que pour un système fermé (c.a.d. pas d’échange de matière) :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0054C56A-226F-754C-0E42-356DB8B1E9D6}"/>
              </a:ext>
            </a:extLst>
          </p:cNvPr>
          <p:cNvSpPr/>
          <p:nvPr/>
        </p:nvSpPr>
        <p:spPr bwMode="auto">
          <a:xfrm>
            <a:off x="2250931" y="2050058"/>
            <a:ext cx="6200897" cy="1516610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rgbClr val="002060"/>
            </a:solidFill>
            <a:prstDash val="solid"/>
            <a:round/>
            <a:headEnd type="none" w="med" len="med"/>
            <a:tailEnd type="none" w="med" len="med"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rtlCol="0" anchor="ctr"/>
          <a:lstStyle/>
          <a:p>
            <a:pPr algn="ctr"/>
            <a:endParaRPr lang="fr-FR"/>
          </a:p>
        </p:txBody>
      </p:sp>
      <p:grpSp>
        <p:nvGrpSpPr>
          <p:cNvPr id="86" name="Groupe 85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$$ &#10;\Delta ( \green{U} \; + \; \blue{K} )&#10;=&#10;\magenta{W} \; + \; \darkorange{Q}&#10;$$&#10;\end{document}&#10;" title="IguanaTex Vector Display">
            <a:extLst>
              <a:ext uri="{FF2B5EF4-FFF2-40B4-BE49-F238E27FC236}">
                <a16:creationId xmlns:a16="http://schemas.microsoft.com/office/drawing/2014/main" id="{3431B245-8D00-F43E-B1D0-EF2FD865A417}"/>
              </a:ext>
            </a:extLst>
          </p:cNvPr>
          <p:cNvGrpSpPr>
            <a:grpSpLocks noChangeAspect="1"/>
          </p:cNvGrpSpPr>
          <p:nvPr>
            <p:custDataLst>
              <p:tags r:id="rId1"/>
            </p:custDataLst>
          </p:nvPr>
        </p:nvGrpSpPr>
        <p:grpSpPr>
          <a:xfrm>
            <a:off x="2654300" y="2209800"/>
            <a:ext cx="5234416" cy="523442"/>
            <a:chOff x="12374885" y="6169834"/>
            <a:chExt cx="5261699" cy="586671"/>
          </a:xfrm>
        </p:grpSpPr>
        <p:sp>
          <p:nvSpPr>
            <p:cNvPr id="76" name="Forme libre 75">
              <a:extLst>
                <a:ext uri="{FF2B5EF4-FFF2-40B4-BE49-F238E27FC236}">
                  <a16:creationId xmlns:a16="http://schemas.microsoft.com/office/drawing/2014/main" id="{B0FD3811-910C-8B1D-6DA5-D0F1C3AF07F3}"/>
                </a:ext>
              </a:extLst>
            </p:cNvPr>
            <p:cNvSpPr/>
            <p:nvPr>
              <p:custDataLst>
                <p:tags r:id="rId10"/>
              </p:custDataLst>
            </p:nvPr>
          </p:nvSpPr>
          <p:spPr>
            <a:xfrm>
              <a:off x="12374885" y="6189781"/>
              <a:ext cx="388744" cy="420057"/>
            </a:xfrm>
            <a:custGeom>
              <a:avLst/>
              <a:gdLst>
                <a:gd name="connsiteX0" fmla="*/ 208251 w 388744"/>
                <a:gd name="connsiteY0" fmla="*/ 10635 h 420057"/>
                <a:gd name="connsiteX1" fmla="*/ 194555 w 388744"/>
                <a:gd name="connsiteY1" fmla="*/ 75 h 420057"/>
                <a:gd name="connsiteX2" fmla="*/ 180860 w 388744"/>
                <a:gd name="connsiteY2" fmla="*/ 10635 h 420057"/>
                <a:gd name="connsiteX3" fmla="*/ 2817 w 388744"/>
                <a:gd name="connsiteY3" fmla="*/ 408398 h 420057"/>
                <a:gd name="connsiteX4" fmla="*/ 183 w 388744"/>
                <a:gd name="connsiteY4" fmla="*/ 415439 h 420057"/>
                <a:gd name="connsiteX5" fmla="*/ 11772 w 388744"/>
                <a:gd name="connsiteY5" fmla="*/ 420132 h 420057"/>
                <a:gd name="connsiteX6" fmla="*/ 377339 w 388744"/>
                <a:gd name="connsiteY6" fmla="*/ 420132 h 420057"/>
                <a:gd name="connsiteX7" fmla="*/ 388928 w 388744"/>
                <a:gd name="connsiteY7" fmla="*/ 415439 h 420057"/>
                <a:gd name="connsiteX8" fmla="*/ 386294 w 388744"/>
                <a:gd name="connsiteY8" fmla="*/ 408398 h 420057"/>
                <a:gd name="connsiteX9" fmla="*/ 208251 w 388744"/>
                <a:gd name="connsiteY9" fmla="*/ 10635 h 420057"/>
                <a:gd name="connsiteX10" fmla="*/ 177699 w 388744"/>
                <a:gd name="connsiteY10" fmla="*/ 58742 h 420057"/>
                <a:gd name="connsiteX11" fmla="*/ 319396 w 388744"/>
                <a:gd name="connsiteY11" fmla="*/ 375545 h 420057"/>
                <a:gd name="connsiteX12" fmla="*/ 35476 w 388744"/>
                <a:gd name="connsiteY12" fmla="*/ 375545 h 420057"/>
                <a:gd name="connsiteX13" fmla="*/ 177699 w 388744"/>
                <a:gd name="connsiteY13" fmla="*/ 58742 h 4200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88744" h="420057">
                  <a:moveTo>
                    <a:pt x="208251" y="10635"/>
                  </a:moveTo>
                  <a:cubicBezTo>
                    <a:pt x="204564" y="3008"/>
                    <a:pt x="203510" y="75"/>
                    <a:pt x="194555" y="75"/>
                  </a:cubicBezTo>
                  <a:cubicBezTo>
                    <a:pt x="185601" y="75"/>
                    <a:pt x="184547" y="3008"/>
                    <a:pt x="180860" y="10635"/>
                  </a:cubicBezTo>
                  <a:lnTo>
                    <a:pt x="2817" y="408398"/>
                  </a:lnTo>
                  <a:cubicBezTo>
                    <a:pt x="183" y="413678"/>
                    <a:pt x="183" y="414852"/>
                    <a:pt x="183" y="415439"/>
                  </a:cubicBezTo>
                  <a:cubicBezTo>
                    <a:pt x="183" y="420132"/>
                    <a:pt x="3344" y="420132"/>
                    <a:pt x="11772" y="420132"/>
                  </a:cubicBezTo>
                  <a:lnTo>
                    <a:pt x="377339" y="420132"/>
                  </a:lnTo>
                  <a:cubicBezTo>
                    <a:pt x="385767" y="420132"/>
                    <a:pt x="388928" y="420132"/>
                    <a:pt x="388928" y="415439"/>
                  </a:cubicBezTo>
                  <a:cubicBezTo>
                    <a:pt x="388928" y="414852"/>
                    <a:pt x="388928" y="413678"/>
                    <a:pt x="386294" y="408398"/>
                  </a:cubicBezTo>
                  <a:lnTo>
                    <a:pt x="208251" y="10635"/>
                  </a:lnTo>
                  <a:close/>
                  <a:moveTo>
                    <a:pt x="177699" y="58742"/>
                  </a:moveTo>
                  <a:lnTo>
                    <a:pt x="319396" y="375545"/>
                  </a:lnTo>
                  <a:lnTo>
                    <a:pt x="35476" y="375545"/>
                  </a:lnTo>
                  <a:lnTo>
                    <a:pt x="177699" y="58742"/>
                  </a:lnTo>
                  <a:close/>
                </a:path>
              </a:pathLst>
            </a:custGeom>
            <a:solidFill>
              <a:srgbClr val="000000"/>
            </a:solidFill>
            <a:ln w="52292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77" name="Forme libre 76">
              <a:extLst>
                <a:ext uri="{FF2B5EF4-FFF2-40B4-BE49-F238E27FC236}">
                  <a16:creationId xmlns:a16="http://schemas.microsoft.com/office/drawing/2014/main" id="{E5463E78-6214-61FD-4BD2-7FF9FF96CB87}"/>
                </a:ext>
              </a:extLst>
            </p:cNvPr>
            <p:cNvSpPr/>
            <p:nvPr>
              <p:custDataLst>
                <p:tags r:id="rId11"/>
              </p:custDataLst>
            </p:nvPr>
          </p:nvSpPr>
          <p:spPr>
            <a:xfrm>
              <a:off x="12841239" y="6169834"/>
              <a:ext cx="122206" cy="586671"/>
            </a:xfrm>
            <a:custGeom>
              <a:avLst/>
              <a:gdLst>
                <a:gd name="connsiteX0" fmla="*/ 122399 w 122206"/>
                <a:gd name="connsiteY0" fmla="*/ 580880 h 586671"/>
                <a:gd name="connsiteX1" fmla="*/ 113444 w 122206"/>
                <a:gd name="connsiteY1" fmla="*/ 567973 h 586671"/>
                <a:gd name="connsiteX2" fmla="*/ 30743 w 122206"/>
                <a:gd name="connsiteY2" fmla="*/ 293411 h 586671"/>
                <a:gd name="connsiteX3" fmla="*/ 115551 w 122206"/>
                <a:gd name="connsiteY3" fmla="*/ 15915 h 586671"/>
                <a:gd name="connsiteX4" fmla="*/ 122399 w 122206"/>
                <a:gd name="connsiteY4" fmla="*/ 5941 h 586671"/>
                <a:gd name="connsiteX5" fmla="*/ 117131 w 122206"/>
                <a:gd name="connsiteY5" fmla="*/ 75 h 586671"/>
                <a:gd name="connsiteX6" fmla="*/ 33377 w 122206"/>
                <a:gd name="connsiteY6" fmla="*/ 114476 h 586671"/>
                <a:gd name="connsiteX7" fmla="*/ 192 w 122206"/>
                <a:gd name="connsiteY7" fmla="*/ 293411 h 586671"/>
                <a:gd name="connsiteX8" fmla="*/ 34957 w 122206"/>
                <a:gd name="connsiteY8" fmla="*/ 476452 h 586671"/>
                <a:gd name="connsiteX9" fmla="*/ 117131 w 122206"/>
                <a:gd name="connsiteY9" fmla="*/ 586747 h 586671"/>
                <a:gd name="connsiteX10" fmla="*/ 122399 w 122206"/>
                <a:gd name="connsiteY10" fmla="*/ 580880 h 586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2206" h="586671">
                  <a:moveTo>
                    <a:pt x="122399" y="580880"/>
                  </a:moveTo>
                  <a:cubicBezTo>
                    <a:pt x="122399" y="579120"/>
                    <a:pt x="122399" y="577947"/>
                    <a:pt x="113444" y="567973"/>
                  </a:cubicBezTo>
                  <a:cubicBezTo>
                    <a:pt x="47600" y="494053"/>
                    <a:pt x="30743" y="383172"/>
                    <a:pt x="30743" y="293411"/>
                  </a:cubicBezTo>
                  <a:cubicBezTo>
                    <a:pt x="30743" y="191330"/>
                    <a:pt x="50760" y="89249"/>
                    <a:pt x="115551" y="15915"/>
                  </a:cubicBezTo>
                  <a:cubicBezTo>
                    <a:pt x="122399" y="8875"/>
                    <a:pt x="122399" y="7701"/>
                    <a:pt x="122399" y="5941"/>
                  </a:cubicBezTo>
                  <a:cubicBezTo>
                    <a:pt x="122399" y="1835"/>
                    <a:pt x="120292" y="75"/>
                    <a:pt x="117131" y="75"/>
                  </a:cubicBezTo>
                  <a:cubicBezTo>
                    <a:pt x="111863" y="75"/>
                    <a:pt x="64456" y="39968"/>
                    <a:pt x="33377" y="114476"/>
                  </a:cubicBezTo>
                  <a:cubicBezTo>
                    <a:pt x="6513" y="179010"/>
                    <a:pt x="192" y="244130"/>
                    <a:pt x="192" y="293411"/>
                  </a:cubicBezTo>
                  <a:cubicBezTo>
                    <a:pt x="192" y="339171"/>
                    <a:pt x="5986" y="410158"/>
                    <a:pt x="34957" y="476452"/>
                  </a:cubicBezTo>
                  <a:cubicBezTo>
                    <a:pt x="66563" y="548613"/>
                    <a:pt x="111863" y="586747"/>
                    <a:pt x="117131" y="586747"/>
                  </a:cubicBezTo>
                  <a:cubicBezTo>
                    <a:pt x="120292" y="586747"/>
                    <a:pt x="122399" y="584987"/>
                    <a:pt x="122399" y="580880"/>
                  </a:cubicBezTo>
                  <a:close/>
                </a:path>
              </a:pathLst>
            </a:custGeom>
            <a:solidFill>
              <a:srgbClr val="000000"/>
            </a:solidFill>
            <a:ln w="52292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78" name="Forme libre 77">
              <a:extLst>
                <a:ext uri="{FF2B5EF4-FFF2-40B4-BE49-F238E27FC236}">
                  <a16:creationId xmlns:a16="http://schemas.microsoft.com/office/drawing/2014/main" id="{28C87C96-A00B-EA71-D344-CF2A6AF2AA52}"/>
                </a:ext>
              </a:extLst>
            </p:cNvPr>
            <p:cNvSpPr/>
            <p:nvPr>
              <p:custDataLst>
                <p:tags r:id="rId12"/>
              </p:custDataLst>
            </p:nvPr>
          </p:nvSpPr>
          <p:spPr>
            <a:xfrm>
              <a:off x="13029232" y="6209141"/>
              <a:ext cx="365040" cy="413603"/>
            </a:xfrm>
            <a:custGeom>
              <a:avLst/>
              <a:gdLst>
                <a:gd name="connsiteX0" fmla="*/ 299392 w 365040"/>
                <a:gd name="connsiteY0" fmla="*/ 61675 h 413603"/>
                <a:gd name="connsiteX1" fmla="*/ 356281 w 365040"/>
                <a:gd name="connsiteY1" fmla="*/ 18262 h 413603"/>
                <a:gd name="connsiteX2" fmla="*/ 365236 w 365040"/>
                <a:gd name="connsiteY2" fmla="*/ 6528 h 413603"/>
                <a:gd name="connsiteX3" fmla="*/ 358388 w 365040"/>
                <a:gd name="connsiteY3" fmla="*/ 75 h 413603"/>
                <a:gd name="connsiteX4" fmla="*/ 304659 w 365040"/>
                <a:gd name="connsiteY4" fmla="*/ 1835 h 413603"/>
                <a:gd name="connsiteX5" fmla="*/ 249877 w 365040"/>
                <a:gd name="connsiteY5" fmla="*/ 75 h 413603"/>
                <a:gd name="connsiteX6" fmla="*/ 240395 w 365040"/>
                <a:gd name="connsiteY6" fmla="*/ 11808 h 413603"/>
                <a:gd name="connsiteX7" fmla="*/ 249877 w 365040"/>
                <a:gd name="connsiteY7" fmla="*/ 18262 h 413603"/>
                <a:gd name="connsiteX8" fmla="*/ 285696 w 365040"/>
                <a:gd name="connsiteY8" fmla="*/ 44075 h 413603"/>
                <a:gd name="connsiteX9" fmla="*/ 284116 w 365040"/>
                <a:gd name="connsiteY9" fmla="*/ 56395 h 413603"/>
                <a:gd name="connsiteX10" fmla="*/ 236708 w 365040"/>
                <a:gd name="connsiteY10" fmla="*/ 265837 h 413603"/>
                <a:gd name="connsiteX11" fmla="*/ 105546 w 365040"/>
                <a:gd name="connsiteY11" fmla="*/ 395492 h 413603"/>
                <a:gd name="connsiteX12" fmla="*/ 41282 w 365040"/>
                <a:gd name="connsiteY12" fmla="*/ 319224 h 413603"/>
                <a:gd name="connsiteX13" fmla="*/ 47077 w 365040"/>
                <a:gd name="connsiteY13" fmla="*/ 273464 h 413603"/>
                <a:gd name="connsiteX14" fmla="*/ 98172 w 365040"/>
                <a:gd name="connsiteY14" fmla="*/ 45248 h 413603"/>
                <a:gd name="connsiteX15" fmla="*/ 142419 w 365040"/>
                <a:gd name="connsiteY15" fmla="*/ 18262 h 413603"/>
                <a:gd name="connsiteX16" fmla="*/ 160329 w 365040"/>
                <a:gd name="connsiteY16" fmla="*/ 6528 h 413603"/>
                <a:gd name="connsiteX17" fmla="*/ 152954 w 365040"/>
                <a:gd name="connsiteY17" fmla="*/ 75 h 413603"/>
                <a:gd name="connsiteX18" fmla="*/ 85530 w 365040"/>
                <a:gd name="connsiteY18" fmla="*/ 1835 h 413603"/>
                <a:gd name="connsiteX19" fmla="*/ 17578 w 365040"/>
                <a:gd name="connsiteY19" fmla="*/ 75 h 413603"/>
                <a:gd name="connsiteX20" fmla="*/ 7570 w 365040"/>
                <a:gd name="connsiteY20" fmla="*/ 11808 h 413603"/>
                <a:gd name="connsiteX21" fmla="*/ 22319 w 365040"/>
                <a:gd name="connsiteY21" fmla="*/ 18262 h 413603"/>
                <a:gd name="connsiteX22" fmla="*/ 42336 w 365040"/>
                <a:gd name="connsiteY22" fmla="*/ 19435 h 413603"/>
                <a:gd name="connsiteX23" fmla="*/ 56558 w 365040"/>
                <a:gd name="connsiteY23" fmla="*/ 28822 h 413603"/>
                <a:gd name="connsiteX24" fmla="*/ 47603 w 365040"/>
                <a:gd name="connsiteY24" fmla="*/ 70475 h 413603"/>
                <a:gd name="connsiteX25" fmla="*/ 36015 w 365040"/>
                <a:gd name="connsiteY25" fmla="*/ 122102 h 413603"/>
                <a:gd name="connsiteX26" fmla="*/ 3883 w 365040"/>
                <a:gd name="connsiteY26" fmla="*/ 267010 h 413603"/>
                <a:gd name="connsiteX27" fmla="*/ 196 w 365040"/>
                <a:gd name="connsiteY27" fmla="*/ 301037 h 413603"/>
                <a:gd name="connsiteX28" fmla="*/ 103439 w 365040"/>
                <a:gd name="connsiteY28" fmla="*/ 413678 h 413603"/>
                <a:gd name="connsiteX29" fmla="*/ 252510 w 365040"/>
                <a:gd name="connsiteY29" fmla="*/ 269944 h 413603"/>
                <a:gd name="connsiteX30" fmla="*/ 299392 w 365040"/>
                <a:gd name="connsiteY30" fmla="*/ 61675 h 413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365040" h="413603">
                  <a:moveTo>
                    <a:pt x="299392" y="61675"/>
                  </a:moveTo>
                  <a:cubicBezTo>
                    <a:pt x="304659" y="37622"/>
                    <a:pt x="314141" y="20022"/>
                    <a:pt x="356281" y="18262"/>
                  </a:cubicBezTo>
                  <a:cubicBezTo>
                    <a:pt x="358915" y="18262"/>
                    <a:pt x="365236" y="17675"/>
                    <a:pt x="365236" y="6528"/>
                  </a:cubicBezTo>
                  <a:cubicBezTo>
                    <a:pt x="365236" y="5941"/>
                    <a:pt x="365236" y="75"/>
                    <a:pt x="358388" y="75"/>
                  </a:cubicBezTo>
                  <a:cubicBezTo>
                    <a:pt x="341005" y="75"/>
                    <a:pt x="322569" y="1835"/>
                    <a:pt x="304659" y="1835"/>
                  </a:cubicBezTo>
                  <a:cubicBezTo>
                    <a:pt x="286750" y="1835"/>
                    <a:pt x="267260" y="75"/>
                    <a:pt x="249877" y="75"/>
                  </a:cubicBezTo>
                  <a:cubicBezTo>
                    <a:pt x="246716" y="75"/>
                    <a:pt x="240395" y="75"/>
                    <a:pt x="240395" y="11808"/>
                  </a:cubicBezTo>
                  <a:cubicBezTo>
                    <a:pt x="240395" y="18262"/>
                    <a:pt x="245663" y="18262"/>
                    <a:pt x="249877" y="18262"/>
                  </a:cubicBezTo>
                  <a:cubicBezTo>
                    <a:pt x="279902" y="18848"/>
                    <a:pt x="285696" y="31168"/>
                    <a:pt x="285696" y="44075"/>
                  </a:cubicBezTo>
                  <a:cubicBezTo>
                    <a:pt x="285696" y="45835"/>
                    <a:pt x="284643" y="54635"/>
                    <a:pt x="284116" y="56395"/>
                  </a:cubicBezTo>
                  <a:lnTo>
                    <a:pt x="236708" y="265837"/>
                  </a:lnTo>
                  <a:cubicBezTo>
                    <a:pt x="218798" y="344451"/>
                    <a:pt x="158222" y="395492"/>
                    <a:pt x="105546" y="395492"/>
                  </a:cubicBezTo>
                  <a:cubicBezTo>
                    <a:pt x="69727" y="395492"/>
                    <a:pt x="41282" y="369678"/>
                    <a:pt x="41282" y="319224"/>
                  </a:cubicBezTo>
                  <a:cubicBezTo>
                    <a:pt x="41282" y="318051"/>
                    <a:pt x="41282" y="299277"/>
                    <a:pt x="47077" y="273464"/>
                  </a:cubicBezTo>
                  <a:lnTo>
                    <a:pt x="98172" y="45248"/>
                  </a:lnTo>
                  <a:cubicBezTo>
                    <a:pt x="102913" y="24128"/>
                    <a:pt x="103966" y="18262"/>
                    <a:pt x="142419" y="18262"/>
                  </a:cubicBezTo>
                  <a:cubicBezTo>
                    <a:pt x="156115" y="18262"/>
                    <a:pt x="160329" y="18262"/>
                    <a:pt x="160329" y="6528"/>
                  </a:cubicBezTo>
                  <a:cubicBezTo>
                    <a:pt x="160329" y="75"/>
                    <a:pt x="154534" y="75"/>
                    <a:pt x="152954" y="75"/>
                  </a:cubicBezTo>
                  <a:cubicBezTo>
                    <a:pt x="138205" y="75"/>
                    <a:pt x="100279" y="1835"/>
                    <a:pt x="85530" y="1835"/>
                  </a:cubicBezTo>
                  <a:cubicBezTo>
                    <a:pt x="70254" y="1835"/>
                    <a:pt x="32854" y="75"/>
                    <a:pt x="17578" y="75"/>
                  </a:cubicBezTo>
                  <a:cubicBezTo>
                    <a:pt x="13364" y="75"/>
                    <a:pt x="7570" y="75"/>
                    <a:pt x="7570" y="11808"/>
                  </a:cubicBezTo>
                  <a:cubicBezTo>
                    <a:pt x="7570" y="18262"/>
                    <a:pt x="12311" y="18262"/>
                    <a:pt x="22319" y="18262"/>
                  </a:cubicBezTo>
                  <a:cubicBezTo>
                    <a:pt x="23373" y="18262"/>
                    <a:pt x="33381" y="18262"/>
                    <a:pt x="42336" y="19435"/>
                  </a:cubicBezTo>
                  <a:cubicBezTo>
                    <a:pt x="51817" y="20608"/>
                    <a:pt x="56558" y="21195"/>
                    <a:pt x="56558" y="28822"/>
                  </a:cubicBezTo>
                  <a:cubicBezTo>
                    <a:pt x="56558" y="32342"/>
                    <a:pt x="50764" y="56982"/>
                    <a:pt x="47603" y="70475"/>
                  </a:cubicBezTo>
                  <a:lnTo>
                    <a:pt x="36015" y="122102"/>
                  </a:lnTo>
                  <a:cubicBezTo>
                    <a:pt x="31274" y="144983"/>
                    <a:pt x="5990" y="255864"/>
                    <a:pt x="3883" y="267010"/>
                  </a:cubicBezTo>
                  <a:cubicBezTo>
                    <a:pt x="196" y="283437"/>
                    <a:pt x="196" y="292237"/>
                    <a:pt x="196" y="301037"/>
                  </a:cubicBezTo>
                  <a:cubicBezTo>
                    <a:pt x="196" y="372611"/>
                    <a:pt x="48130" y="413678"/>
                    <a:pt x="103439" y="413678"/>
                  </a:cubicBezTo>
                  <a:cubicBezTo>
                    <a:pt x="169810" y="413678"/>
                    <a:pt x="235128" y="347385"/>
                    <a:pt x="252510" y="269944"/>
                  </a:cubicBezTo>
                  <a:lnTo>
                    <a:pt x="299392" y="61675"/>
                  </a:lnTo>
                  <a:close/>
                </a:path>
              </a:pathLst>
            </a:custGeom>
            <a:solidFill>
              <a:srgbClr val="000000"/>
            </a:solidFill>
            <a:ln w="52292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79" name="Forme libre 78">
              <a:extLst>
                <a:ext uri="{FF2B5EF4-FFF2-40B4-BE49-F238E27FC236}">
                  <a16:creationId xmlns:a16="http://schemas.microsoft.com/office/drawing/2014/main" id="{64A87A89-3598-BFF9-6890-4A9416509342}"/>
                </a:ext>
              </a:extLst>
            </p:cNvPr>
            <p:cNvSpPr/>
            <p:nvPr>
              <p:custDataLst>
                <p:tags r:id="rId13"/>
              </p:custDataLst>
            </p:nvPr>
          </p:nvSpPr>
          <p:spPr>
            <a:xfrm>
              <a:off x="13703893" y="6267809"/>
              <a:ext cx="350291" cy="390723"/>
            </a:xfrm>
            <a:custGeom>
              <a:avLst/>
              <a:gdLst>
                <a:gd name="connsiteX0" fmla="*/ 186152 w 350291"/>
                <a:gd name="connsiteY0" fmla="*/ 207170 h 390723"/>
                <a:gd name="connsiteX1" fmla="*/ 333117 w 350291"/>
                <a:gd name="connsiteY1" fmla="*/ 207170 h 390723"/>
                <a:gd name="connsiteX2" fmla="*/ 350500 w 350291"/>
                <a:gd name="connsiteY2" fmla="*/ 195436 h 390723"/>
                <a:gd name="connsiteX3" fmla="*/ 333117 w 350291"/>
                <a:gd name="connsiteY3" fmla="*/ 183703 h 390723"/>
                <a:gd name="connsiteX4" fmla="*/ 186152 w 350291"/>
                <a:gd name="connsiteY4" fmla="*/ 183703 h 390723"/>
                <a:gd name="connsiteX5" fmla="*/ 186152 w 350291"/>
                <a:gd name="connsiteY5" fmla="*/ 19435 h 390723"/>
                <a:gd name="connsiteX6" fmla="*/ 175617 w 350291"/>
                <a:gd name="connsiteY6" fmla="*/ 75 h 390723"/>
                <a:gd name="connsiteX7" fmla="*/ 165082 w 350291"/>
                <a:gd name="connsiteY7" fmla="*/ 19435 h 390723"/>
                <a:gd name="connsiteX8" fmla="*/ 165082 w 350291"/>
                <a:gd name="connsiteY8" fmla="*/ 183703 h 390723"/>
                <a:gd name="connsiteX9" fmla="*/ 17591 w 350291"/>
                <a:gd name="connsiteY9" fmla="*/ 183703 h 390723"/>
                <a:gd name="connsiteX10" fmla="*/ 208 w 350291"/>
                <a:gd name="connsiteY10" fmla="*/ 195436 h 390723"/>
                <a:gd name="connsiteX11" fmla="*/ 17591 w 350291"/>
                <a:gd name="connsiteY11" fmla="*/ 207170 h 390723"/>
                <a:gd name="connsiteX12" fmla="*/ 165082 w 350291"/>
                <a:gd name="connsiteY12" fmla="*/ 207170 h 390723"/>
                <a:gd name="connsiteX13" fmla="*/ 165082 w 350291"/>
                <a:gd name="connsiteY13" fmla="*/ 371438 h 390723"/>
                <a:gd name="connsiteX14" fmla="*/ 175617 w 350291"/>
                <a:gd name="connsiteY14" fmla="*/ 390798 h 390723"/>
                <a:gd name="connsiteX15" fmla="*/ 186152 w 350291"/>
                <a:gd name="connsiteY15" fmla="*/ 371438 h 390723"/>
                <a:gd name="connsiteX16" fmla="*/ 186152 w 350291"/>
                <a:gd name="connsiteY16" fmla="*/ 207170 h 390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50291" h="390723">
                  <a:moveTo>
                    <a:pt x="186152" y="207170"/>
                  </a:moveTo>
                  <a:lnTo>
                    <a:pt x="333117" y="207170"/>
                  </a:lnTo>
                  <a:cubicBezTo>
                    <a:pt x="340491" y="207170"/>
                    <a:pt x="350500" y="207170"/>
                    <a:pt x="350500" y="195436"/>
                  </a:cubicBezTo>
                  <a:cubicBezTo>
                    <a:pt x="350500" y="183703"/>
                    <a:pt x="340491" y="183703"/>
                    <a:pt x="333117" y="183703"/>
                  </a:cubicBezTo>
                  <a:lnTo>
                    <a:pt x="186152" y="183703"/>
                  </a:lnTo>
                  <a:lnTo>
                    <a:pt x="186152" y="19435"/>
                  </a:lnTo>
                  <a:cubicBezTo>
                    <a:pt x="186152" y="11221"/>
                    <a:pt x="186152" y="75"/>
                    <a:pt x="175617" y="75"/>
                  </a:cubicBezTo>
                  <a:cubicBezTo>
                    <a:pt x="165082" y="75"/>
                    <a:pt x="165082" y="11221"/>
                    <a:pt x="165082" y="19435"/>
                  </a:cubicBezTo>
                  <a:lnTo>
                    <a:pt x="165082" y="183703"/>
                  </a:lnTo>
                  <a:lnTo>
                    <a:pt x="17591" y="183703"/>
                  </a:lnTo>
                  <a:cubicBezTo>
                    <a:pt x="10217" y="183703"/>
                    <a:pt x="208" y="183703"/>
                    <a:pt x="208" y="195436"/>
                  </a:cubicBezTo>
                  <a:cubicBezTo>
                    <a:pt x="208" y="207170"/>
                    <a:pt x="10217" y="207170"/>
                    <a:pt x="17591" y="207170"/>
                  </a:cubicBezTo>
                  <a:lnTo>
                    <a:pt x="165082" y="207170"/>
                  </a:lnTo>
                  <a:lnTo>
                    <a:pt x="165082" y="371438"/>
                  </a:lnTo>
                  <a:cubicBezTo>
                    <a:pt x="165082" y="379651"/>
                    <a:pt x="165082" y="390798"/>
                    <a:pt x="175617" y="390798"/>
                  </a:cubicBezTo>
                  <a:cubicBezTo>
                    <a:pt x="186152" y="390798"/>
                    <a:pt x="186152" y="379651"/>
                    <a:pt x="186152" y="371438"/>
                  </a:cubicBezTo>
                  <a:lnTo>
                    <a:pt x="186152" y="207170"/>
                  </a:lnTo>
                  <a:close/>
                </a:path>
              </a:pathLst>
            </a:custGeom>
            <a:solidFill>
              <a:srgbClr val="000000"/>
            </a:solidFill>
            <a:ln w="52292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80" name="Forme libre 79">
              <a:extLst>
                <a:ext uri="{FF2B5EF4-FFF2-40B4-BE49-F238E27FC236}">
                  <a16:creationId xmlns:a16="http://schemas.microsoft.com/office/drawing/2014/main" id="{91D5288A-38A7-89AD-6C95-128F0F1BBB37}"/>
                </a:ext>
              </a:extLst>
            </p:cNvPr>
            <p:cNvSpPr/>
            <p:nvPr>
              <p:custDataLst>
                <p:tags r:id="rId14"/>
              </p:custDataLst>
            </p:nvPr>
          </p:nvSpPr>
          <p:spPr>
            <a:xfrm>
              <a:off x="14367481" y="6209141"/>
              <a:ext cx="448267" cy="400696"/>
            </a:xfrm>
            <a:custGeom>
              <a:avLst/>
              <a:gdLst>
                <a:gd name="connsiteX0" fmla="*/ 248322 w 448267"/>
                <a:gd name="connsiteY0" fmla="*/ 163756 h 400696"/>
                <a:gd name="connsiteX1" fmla="*/ 245688 w 448267"/>
                <a:gd name="connsiteY1" fmla="*/ 155543 h 400696"/>
                <a:gd name="connsiteX2" fmla="*/ 260964 w 448267"/>
                <a:gd name="connsiteY2" fmla="*/ 142049 h 400696"/>
                <a:gd name="connsiteX3" fmla="*/ 353146 w 448267"/>
                <a:gd name="connsiteY3" fmla="*/ 62849 h 400696"/>
                <a:gd name="connsiteX4" fmla="*/ 439007 w 448267"/>
                <a:gd name="connsiteY4" fmla="*/ 18262 h 400696"/>
                <a:gd name="connsiteX5" fmla="*/ 448488 w 448267"/>
                <a:gd name="connsiteY5" fmla="*/ 6528 h 400696"/>
                <a:gd name="connsiteX6" fmla="*/ 442694 w 448267"/>
                <a:gd name="connsiteY6" fmla="*/ 75 h 400696"/>
                <a:gd name="connsiteX7" fmla="*/ 405295 w 448267"/>
                <a:gd name="connsiteY7" fmla="*/ 1835 h 400696"/>
                <a:gd name="connsiteX8" fmla="*/ 346825 w 448267"/>
                <a:gd name="connsiteY8" fmla="*/ 75 h 400696"/>
                <a:gd name="connsiteX9" fmla="*/ 336817 w 448267"/>
                <a:gd name="connsiteY9" fmla="*/ 11808 h 400696"/>
                <a:gd name="connsiteX10" fmla="*/ 343138 w 448267"/>
                <a:gd name="connsiteY10" fmla="*/ 18262 h 400696"/>
                <a:gd name="connsiteX11" fmla="*/ 359467 w 448267"/>
                <a:gd name="connsiteY11" fmla="*/ 30582 h 400696"/>
                <a:gd name="connsiteX12" fmla="*/ 340504 w 448267"/>
                <a:gd name="connsiteY12" fmla="*/ 57569 h 400696"/>
                <a:gd name="connsiteX13" fmla="*/ 135070 w 448267"/>
                <a:gd name="connsiteY13" fmla="*/ 233570 h 400696"/>
                <a:gd name="connsiteX14" fmla="*/ 177210 w 448267"/>
                <a:gd name="connsiteY14" fmla="*/ 45248 h 400696"/>
                <a:gd name="connsiteX15" fmla="*/ 221458 w 448267"/>
                <a:gd name="connsiteY15" fmla="*/ 18262 h 400696"/>
                <a:gd name="connsiteX16" fmla="*/ 239367 w 448267"/>
                <a:gd name="connsiteY16" fmla="*/ 6528 h 400696"/>
                <a:gd name="connsiteX17" fmla="*/ 231993 w 448267"/>
                <a:gd name="connsiteY17" fmla="*/ 75 h 400696"/>
                <a:gd name="connsiteX18" fmla="*/ 164568 w 448267"/>
                <a:gd name="connsiteY18" fmla="*/ 1835 h 400696"/>
                <a:gd name="connsiteX19" fmla="*/ 96617 w 448267"/>
                <a:gd name="connsiteY19" fmla="*/ 75 h 400696"/>
                <a:gd name="connsiteX20" fmla="*/ 86082 w 448267"/>
                <a:gd name="connsiteY20" fmla="*/ 11221 h 400696"/>
                <a:gd name="connsiteX21" fmla="*/ 101358 w 448267"/>
                <a:gd name="connsiteY21" fmla="*/ 18262 h 400696"/>
                <a:gd name="connsiteX22" fmla="*/ 124008 w 448267"/>
                <a:gd name="connsiteY22" fmla="*/ 19435 h 400696"/>
                <a:gd name="connsiteX23" fmla="*/ 135597 w 448267"/>
                <a:gd name="connsiteY23" fmla="*/ 28822 h 400696"/>
                <a:gd name="connsiteX24" fmla="*/ 133490 w 448267"/>
                <a:gd name="connsiteY24" fmla="*/ 39968 h 400696"/>
                <a:gd name="connsiteX25" fmla="*/ 62905 w 448267"/>
                <a:gd name="connsiteY25" fmla="*/ 355011 h 400696"/>
                <a:gd name="connsiteX26" fmla="*/ 14970 w 448267"/>
                <a:gd name="connsiteY26" fmla="*/ 382585 h 400696"/>
                <a:gd name="connsiteX27" fmla="*/ 221 w 448267"/>
                <a:gd name="connsiteY27" fmla="*/ 393732 h 400696"/>
                <a:gd name="connsiteX28" fmla="*/ 8122 w 448267"/>
                <a:gd name="connsiteY28" fmla="*/ 400772 h 400696"/>
                <a:gd name="connsiteX29" fmla="*/ 75020 w 448267"/>
                <a:gd name="connsiteY29" fmla="*/ 399012 h 400696"/>
                <a:gd name="connsiteX30" fmla="*/ 108732 w 448267"/>
                <a:gd name="connsiteY30" fmla="*/ 399598 h 400696"/>
                <a:gd name="connsiteX31" fmla="*/ 142971 w 448267"/>
                <a:gd name="connsiteY31" fmla="*/ 400772 h 400696"/>
                <a:gd name="connsiteX32" fmla="*/ 153506 w 448267"/>
                <a:gd name="connsiteY32" fmla="*/ 389038 h 400696"/>
                <a:gd name="connsiteX33" fmla="*/ 138757 w 448267"/>
                <a:gd name="connsiteY33" fmla="*/ 382585 h 400696"/>
                <a:gd name="connsiteX34" fmla="*/ 104518 w 448267"/>
                <a:gd name="connsiteY34" fmla="*/ 372025 h 400696"/>
                <a:gd name="connsiteX35" fmla="*/ 109259 w 448267"/>
                <a:gd name="connsiteY35" fmla="*/ 346211 h 400696"/>
                <a:gd name="connsiteX36" fmla="*/ 130329 w 448267"/>
                <a:gd name="connsiteY36" fmla="*/ 254104 h 400696"/>
                <a:gd name="connsiteX37" fmla="*/ 208816 w 448267"/>
                <a:gd name="connsiteY37" fmla="*/ 186050 h 400696"/>
                <a:gd name="connsiteX38" fmla="*/ 269919 w 448267"/>
                <a:gd name="connsiteY38" fmla="*/ 343865 h 400696"/>
                <a:gd name="connsiteX39" fmla="*/ 276240 w 448267"/>
                <a:gd name="connsiteY39" fmla="*/ 364398 h 400696"/>
                <a:gd name="connsiteX40" fmla="*/ 248849 w 448267"/>
                <a:gd name="connsiteY40" fmla="*/ 382585 h 400696"/>
                <a:gd name="connsiteX41" fmla="*/ 237260 w 448267"/>
                <a:gd name="connsiteY41" fmla="*/ 394318 h 400696"/>
                <a:gd name="connsiteX42" fmla="*/ 244635 w 448267"/>
                <a:gd name="connsiteY42" fmla="*/ 400772 h 400696"/>
                <a:gd name="connsiteX43" fmla="*/ 308899 w 448267"/>
                <a:gd name="connsiteY43" fmla="*/ 399012 h 400696"/>
                <a:gd name="connsiteX44" fmla="*/ 360521 w 448267"/>
                <a:gd name="connsiteY44" fmla="*/ 400772 h 400696"/>
                <a:gd name="connsiteX45" fmla="*/ 370002 w 448267"/>
                <a:gd name="connsiteY45" fmla="*/ 389038 h 400696"/>
                <a:gd name="connsiteX46" fmla="*/ 359467 w 448267"/>
                <a:gd name="connsiteY46" fmla="*/ 382585 h 400696"/>
                <a:gd name="connsiteX47" fmla="*/ 323121 w 448267"/>
                <a:gd name="connsiteY47" fmla="*/ 356185 h 400696"/>
                <a:gd name="connsiteX48" fmla="*/ 248322 w 448267"/>
                <a:gd name="connsiteY48" fmla="*/ 163756 h 400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</a:cxnLst>
              <a:rect l="l" t="t" r="r" b="b"/>
              <a:pathLst>
                <a:path w="448267" h="400696">
                  <a:moveTo>
                    <a:pt x="248322" y="163756"/>
                  </a:moveTo>
                  <a:cubicBezTo>
                    <a:pt x="247795" y="161996"/>
                    <a:pt x="245688" y="157303"/>
                    <a:pt x="245688" y="155543"/>
                  </a:cubicBezTo>
                  <a:cubicBezTo>
                    <a:pt x="245688" y="154956"/>
                    <a:pt x="255170" y="146743"/>
                    <a:pt x="260964" y="142049"/>
                  </a:cubicBezTo>
                  <a:lnTo>
                    <a:pt x="353146" y="62849"/>
                  </a:lnTo>
                  <a:cubicBezTo>
                    <a:pt x="402661" y="22368"/>
                    <a:pt x="423204" y="20022"/>
                    <a:pt x="439007" y="18262"/>
                  </a:cubicBezTo>
                  <a:cubicBezTo>
                    <a:pt x="443221" y="17675"/>
                    <a:pt x="448488" y="17088"/>
                    <a:pt x="448488" y="6528"/>
                  </a:cubicBezTo>
                  <a:cubicBezTo>
                    <a:pt x="448488" y="4181"/>
                    <a:pt x="446908" y="75"/>
                    <a:pt x="442694" y="75"/>
                  </a:cubicBezTo>
                  <a:cubicBezTo>
                    <a:pt x="431106" y="75"/>
                    <a:pt x="417937" y="1835"/>
                    <a:pt x="405295" y="1835"/>
                  </a:cubicBezTo>
                  <a:cubicBezTo>
                    <a:pt x="386332" y="1835"/>
                    <a:pt x="365788" y="75"/>
                    <a:pt x="346825" y="75"/>
                  </a:cubicBezTo>
                  <a:cubicBezTo>
                    <a:pt x="343138" y="75"/>
                    <a:pt x="336817" y="75"/>
                    <a:pt x="336817" y="11808"/>
                  </a:cubicBezTo>
                  <a:cubicBezTo>
                    <a:pt x="336817" y="15915"/>
                    <a:pt x="339451" y="17675"/>
                    <a:pt x="343138" y="18262"/>
                  </a:cubicBezTo>
                  <a:cubicBezTo>
                    <a:pt x="354726" y="19435"/>
                    <a:pt x="359467" y="22368"/>
                    <a:pt x="359467" y="30582"/>
                  </a:cubicBezTo>
                  <a:cubicBezTo>
                    <a:pt x="359467" y="41142"/>
                    <a:pt x="343665" y="54635"/>
                    <a:pt x="340504" y="57569"/>
                  </a:cubicBezTo>
                  <a:lnTo>
                    <a:pt x="135070" y="233570"/>
                  </a:lnTo>
                  <a:lnTo>
                    <a:pt x="177210" y="45248"/>
                  </a:lnTo>
                  <a:cubicBezTo>
                    <a:pt x="181951" y="24128"/>
                    <a:pt x="183005" y="18262"/>
                    <a:pt x="221458" y="18262"/>
                  </a:cubicBezTo>
                  <a:cubicBezTo>
                    <a:pt x="234627" y="18262"/>
                    <a:pt x="239367" y="18262"/>
                    <a:pt x="239367" y="6528"/>
                  </a:cubicBezTo>
                  <a:cubicBezTo>
                    <a:pt x="239367" y="1248"/>
                    <a:pt x="235153" y="75"/>
                    <a:pt x="231993" y="75"/>
                  </a:cubicBezTo>
                  <a:cubicBezTo>
                    <a:pt x="217244" y="75"/>
                    <a:pt x="179317" y="1835"/>
                    <a:pt x="164568" y="1835"/>
                  </a:cubicBezTo>
                  <a:cubicBezTo>
                    <a:pt x="149292" y="1835"/>
                    <a:pt x="111893" y="75"/>
                    <a:pt x="96617" y="75"/>
                  </a:cubicBezTo>
                  <a:cubicBezTo>
                    <a:pt x="92930" y="75"/>
                    <a:pt x="86082" y="75"/>
                    <a:pt x="86082" y="11221"/>
                  </a:cubicBezTo>
                  <a:cubicBezTo>
                    <a:pt x="86082" y="18262"/>
                    <a:pt x="90823" y="18262"/>
                    <a:pt x="101358" y="18262"/>
                  </a:cubicBezTo>
                  <a:cubicBezTo>
                    <a:pt x="108206" y="18262"/>
                    <a:pt x="117687" y="18848"/>
                    <a:pt x="124008" y="19435"/>
                  </a:cubicBezTo>
                  <a:cubicBezTo>
                    <a:pt x="132436" y="20608"/>
                    <a:pt x="135597" y="22368"/>
                    <a:pt x="135597" y="28822"/>
                  </a:cubicBezTo>
                  <a:cubicBezTo>
                    <a:pt x="135597" y="31168"/>
                    <a:pt x="135070" y="32928"/>
                    <a:pt x="133490" y="39968"/>
                  </a:cubicBezTo>
                  <a:lnTo>
                    <a:pt x="62905" y="355011"/>
                  </a:lnTo>
                  <a:cubicBezTo>
                    <a:pt x="57637" y="377891"/>
                    <a:pt x="56584" y="382585"/>
                    <a:pt x="14970" y="382585"/>
                  </a:cubicBezTo>
                  <a:cubicBezTo>
                    <a:pt x="6015" y="382585"/>
                    <a:pt x="221" y="382585"/>
                    <a:pt x="221" y="393732"/>
                  </a:cubicBezTo>
                  <a:cubicBezTo>
                    <a:pt x="221" y="400772"/>
                    <a:pt x="6542" y="400772"/>
                    <a:pt x="8122" y="400772"/>
                  </a:cubicBezTo>
                  <a:cubicBezTo>
                    <a:pt x="22872" y="400772"/>
                    <a:pt x="60271" y="399012"/>
                    <a:pt x="75020" y="399012"/>
                  </a:cubicBezTo>
                  <a:cubicBezTo>
                    <a:pt x="86082" y="399012"/>
                    <a:pt x="97671" y="399598"/>
                    <a:pt x="108732" y="399598"/>
                  </a:cubicBezTo>
                  <a:cubicBezTo>
                    <a:pt x="120321" y="399598"/>
                    <a:pt x="131910" y="400772"/>
                    <a:pt x="142971" y="400772"/>
                  </a:cubicBezTo>
                  <a:cubicBezTo>
                    <a:pt x="146659" y="400772"/>
                    <a:pt x="153506" y="400772"/>
                    <a:pt x="153506" y="389038"/>
                  </a:cubicBezTo>
                  <a:cubicBezTo>
                    <a:pt x="153506" y="382585"/>
                    <a:pt x="148766" y="382585"/>
                    <a:pt x="138757" y="382585"/>
                  </a:cubicBezTo>
                  <a:cubicBezTo>
                    <a:pt x="119267" y="382585"/>
                    <a:pt x="104518" y="382585"/>
                    <a:pt x="104518" y="372025"/>
                  </a:cubicBezTo>
                  <a:cubicBezTo>
                    <a:pt x="104518" y="367918"/>
                    <a:pt x="107679" y="355011"/>
                    <a:pt x="109259" y="346211"/>
                  </a:cubicBezTo>
                  <a:cubicBezTo>
                    <a:pt x="116634" y="315704"/>
                    <a:pt x="123482" y="284611"/>
                    <a:pt x="130329" y="254104"/>
                  </a:cubicBezTo>
                  <a:lnTo>
                    <a:pt x="208816" y="186050"/>
                  </a:lnTo>
                  <a:lnTo>
                    <a:pt x="269919" y="343865"/>
                  </a:lnTo>
                  <a:cubicBezTo>
                    <a:pt x="276240" y="359705"/>
                    <a:pt x="276240" y="360878"/>
                    <a:pt x="276240" y="364398"/>
                  </a:cubicBezTo>
                  <a:cubicBezTo>
                    <a:pt x="276240" y="381998"/>
                    <a:pt x="253590" y="382585"/>
                    <a:pt x="248849" y="382585"/>
                  </a:cubicBezTo>
                  <a:cubicBezTo>
                    <a:pt x="243055" y="382585"/>
                    <a:pt x="237260" y="382585"/>
                    <a:pt x="237260" y="394318"/>
                  </a:cubicBezTo>
                  <a:cubicBezTo>
                    <a:pt x="237260" y="400772"/>
                    <a:pt x="243581" y="400772"/>
                    <a:pt x="244635" y="400772"/>
                  </a:cubicBezTo>
                  <a:cubicBezTo>
                    <a:pt x="265705" y="400772"/>
                    <a:pt x="287829" y="399012"/>
                    <a:pt x="308899" y="399012"/>
                  </a:cubicBezTo>
                  <a:cubicBezTo>
                    <a:pt x="320487" y="399012"/>
                    <a:pt x="348932" y="400772"/>
                    <a:pt x="360521" y="400772"/>
                  </a:cubicBezTo>
                  <a:cubicBezTo>
                    <a:pt x="363154" y="400772"/>
                    <a:pt x="370002" y="400772"/>
                    <a:pt x="370002" y="389038"/>
                  </a:cubicBezTo>
                  <a:cubicBezTo>
                    <a:pt x="370002" y="382585"/>
                    <a:pt x="364208" y="382585"/>
                    <a:pt x="359467" y="382585"/>
                  </a:cubicBezTo>
                  <a:cubicBezTo>
                    <a:pt x="337870" y="381998"/>
                    <a:pt x="331022" y="376718"/>
                    <a:pt x="323121" y="356185"/>
                  </a:cubicBezTo>
                  <a:lnTo>
                    <a:pt x="248322" y="163756"/>
                  </a:lnTo>
                  <a:close/>
                </a:path>
              </a:pathLst>
            </a:custGeom>
            <a:solidFill>
              <a:srgbClr val="000000"/>
            </a:solidFill>
            <a:ln w="52292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81" name="Forme libre 80">
              <a:extLst>
                <a:ext uri="{FF2B5EF4-FFF2-40B4-BE49-F238E27FC236}">
                  <a16:creationId xmlns:a16="http://schemas.microsoft.com/office/drawing/2014/main" id="{D356FC4B-2ECA-F3F6-CF7D-26AFCD2511D7}"/>
                </a:ext>
              </a:extLst>
            </p:cNvPr>
            <p:cNvSpPr/>
            <p:nvPr>
              <p:custDataLst>
                <p:tags r:id="rId15"/>
              </p:custDataLst>
            </p:nvPr>
          </p:nvSpPr>
          <p:spPr>
            <a:xfrm>
              <a:off x="14862541" y="6169834"/>
              <a:ext cx="122206" cy="586671"/>
            </a:xfrm>
            <a:custGeom>
              <a:avLst/>
              <a:gdLst>
                <a:gd name="connsiteX0" fmla="*/ 122437 w 122206"/>
                <a:gd name="connsiteY0" fmla="*/ 293411 h 586671"/>
                <a:gd name="connsiteX1" fmla="*/ 87671 w 122206"/>
                <a:gd name="connsiteY1" fmla="*/ 110369 h 586671"/>
                <a:gd name="connsiteX2" fmla="*/ 5498 w 122206"/>
                <a:gd name="connsiteY2" fmla="*/ 75 h 586671"/>
                <a:gd name="connsiteX3" fmla="*/ 230 w 122206"/>
                <a:gd name="connsiteY3" fmla="*/ 5941 h 586671"/>
                <a:gd name="connsiteX4" fmla="*/ 10239 w 122206"/>
                <a:gd name="connsiteY4" fmla="*/ 19435 h 586671"/>
                <a:gd name="connsiteX5" fmla="*/ 91885 w 122206"/>
                <a:gd name="connsiteY5" fmla="*/ 293411 h 586671"/>
                <a:gd name="connsiteX6" fmla="*/ 7078 w 122206"/>
                <a:gd name="connsiteY6" fmla="*/ 570907 h 586671"/>
                <a:gd name="connsiteX7" fmla="*/ 230 w 122206"/>
                <a:gd name="connsiteY7" fmla="*/ 580880 h 586671"/>
                <a:gd name="connsiteX8" fmla="*/ 5498 w 122206"/>
                <a:gd name="connsiteY8" fmla="*/ 586747 h 586671"/>
                <a:gd name="connsiteX9" fmla="*/ 89252 w 122206"/>
                <a:gd name="connsiteY9" fmla="*/ 472346 h 586671"/>
                <a:gd name="connsiteX10" fmla="*/ 122437 w 122206"/>
                <a:gd name="connsiteY10" fmla="*/ 293411 h 586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2206" h="586671">
                  <a:moveTo>
                    <a:pt x="122437" y="293411"/>
                  </a:moveTo>
                  <a:cubicBezTo>
                    <a:pt x="122437" y="247650"/>
                    <a:pt x="116643" y="176663"/>
                    <a:pt x="87671" y="110369"/>
                  </a:cubicBezTo>
                  <a:cubicBezTo>
                    <a:pt x="56066" y="38208"/>
                    <a:pt x="10765" y="75"/>
                    <a:pt x="5498" y="75"/>
                  </a:cubicBezTo>
                  <a:cubicBezTo>
                    <a:pt x="2337" y="75"/>
                    <a:pt x="230" y="2421"/>
                    <a:pt x="230" y="5941"/>
                  </a:cubicBezTo>
                  <a:cubicBezTo>
                    <a:pt x="230" y="7701"/>
                    <a:pt x="230" y="8875"/>
                    <a:pt x="10239" y="19435"/>
                  </a:cubicBezTo>
                  <a:cubicBezTo>
                    <a:pt x="61861" y="77515"/>
                    <a:pt x="91885" y="170796"/>
                    <a:pt x="91885" y="293411"/>
                  </a:cubicBezTo>
                  <a:cubicBezTo>
                    <a:pt x="91885" y="393732"/>
                    <a:pt x="72396" y="496986"/>
                    <a:pt x="7078" y="570907"/>
                  </a:cubicBezTo>
                  <a:cubicBezTo>
                    <a:pt x="230" y="577947"/>
                    <a:pt x="230" y="579120"/>
                    <a:pt x="230" y="580880"/>
                  </a:cubicBezTo>
                  <a:cubicBezTo>
                    <a:pt x="230" y="584400"/>
                    <a:pt x="2337" y="586747"/>
                    <a:pt x="5498" y="586747"/>
                  </a:cubicBezTo>
                  <a:cubicBezTo>
                    <a:pt x="10765" y="586747"/>
                    <a:pt x="58173" y="546853"/>
                    <a:pt x="89252" y="472346"/>
                  </a:cubicBezTo>
                  <a:cubicBezTo>
                    <a:pt x="116116" y="407812"/>
                    <a:pt x="122437" y="342691"/>
                    <a:pt x="122437" y="293411"/>
                  </a:cubicBezTo>
                  <a:close/>
                </a:path>
              </a:pathLst>
            </a:custGeom>
            <a:solidFill>
              <a:srgbClr val="000000"/>
            </a:solidFill>
            <a:ln w="52292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82" name="Forme libre 81">
              <a:extLst>
                <a:ext uri="{FF2B5EF4-FFF2-40B4-BE49-F238E27FC236}">
                  <a16:creationId xmlns:a16="http://schemas.microsoft.com/office/drawing/2014/main" id="{63E6BBC5-67CA-7D86-D9DC-1F35E5382E1B}"/>
                </a:ext>
              </a:extLst>
            </p:cNvPr>
            <p:cNvSpPr/>
            <p:nvPr>
              <p:custDataLst>
                <p:tags r:id="rId16"/>
              </p:custDataLst>
            </p:nvPr>
          </p:nvSpPr>
          <p:spPr>
            <a:xfrm>
              <a:off x="15213180" y="6394530"/>
              <a:ext cx="350291" cy="137281"/>
            </a:xfrm>
            <a:custGeom>
              <a:avLst/>
              <a:gdLst>
                <a:gd name="connsiteX0" fmla="*/ 332619 w 350291"/>
                <a:gd name="connsiteY0" fmla="*/ 23542 h 137281"/>
                <a:gd name="connsiteX1" fmla="*/ 350528 w 350291"/>
                <a:gd name="connsiteY1" fmla="*/ 11808 h 137281"/>
                <a:gd name="connsiteX2" fmla="*/ 333145 w 350291"/>
                <a:gd name="connsiteY2" fmla="*/ 75 h 137281"/>
                <a:gd name="connsiteX3" fmla="*/ 17620 w 350291"/>
                <a:gd name="connsiteY3" fmla="*/ 75 h 137281"/>
                <a:gd name="connsiteX4" fmla="*/ 237 w 350291"/>
                <a:gd name="connsiteY4" fmla="*/ 11808 h 137281"/>
                <a:gd name="connsiteX5" fmla="*/ 18147 w 350291"/>
                <a:gd name="connsiteY5" fmla="*/ 23542 h 137281"/>
                <a:gd name="connsiteX6" fmla="*/ 332619 w 350291"/>
                <a:gd name="connsiteY6" fmla="*/ 23542 h 137281"/>
                <a:gd name="connsiteX7" fmla="*/ 333145 w 350291"/>
                <a:gd name="connsiteY7" fmla="*/ 137356 h 137281"/>
                <a:gd name="connsiteX8" fmla="*/ 350528 w 350291"/>
                <a:gd name="connsiteY8" fmla="*/ 125623 h 137281"/>
                <a:gd name="connsiteX9" fmla="*/ 332619 w 350291"/>
                <a:gd name="connsiteY9" fmla="*/ 113889 h 137281"/>
                <a:gd name="connsiteX10" fmla="*/ 18147 w 350291"/>
                <a:gd name="connsiteY10" fmla="*/ 113889 h 137281"/>
                <a:gd name="connsiteX11" fmla="*/ 237 w 350291"/>
                <a:gd name="connsiteY11" fmla="*/ 125623 h 137281"/>
                <a:gd name="connsiteX12" fmla="*/ 17620 w 350291"/>
                <a:gd name="connsiteY12" fmla="*/ 137356 h 137281"/>
                <a:gd name="connsiteX13" fmla="*/ 333145 w 350291"/>
                <a:gd name="connsiteY13" fmla="*/ 137356 h 137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50291" h="137281">
                  <a:moveTo>
                    <a:pt x="332619" y="23542"/>
                  </a:moveTo>
                  <a:cubicBezTo>
                    <a:pt x="340520" y="23542"/>
                    <a:pt x="350528" y="23542"/>
                    <a:pt x="350528" y="11808"/>
                  </a:cubicBezTo>
                  <a:cubicBezTo>
                    <a:pt x="350528" y="75"/>
                    <a:pt x="340520" y="75"/>
                    <a:pt x="333145" y="75"/>
                  </a:cubicBezTo>
                  <a:lnTo>
                    <a:pt x="17620" y="75"/>
                  </a:lnTo>
                  <a:cubicBezTo>
                    <a:pt x="10245" y="75"/>
                    <a:pt x="237" y="75"/>
                    <a:pt x="237" y="11808"/>
                  </a:cubicBezTo>
                  <a:cubicBezTo>
                    <a:pt x="237" y="23542"/>
                    <a:pt x="10245" y="23542"/>
                    <a:pt x="18147" y="23542"/>
                  </a:cubicBezTo>
                  <a:lnTo>
                    <a:pt x="332619" y="23542"/>
                  </a:lnTo>
                  <a:close/>
                  <a:moveTo>
                    <a:pt x="333145" y="137356"/>
                  </a:moveTo>
                  <a:cubicBezTo>
                    <a:pt x="340520" y="137356"/>
                    <a:pt x="350528" y="137356"/>
                    <a:pt x="350528" y="125623"/>
                  </a:cubicBezTo>
                  <a:cubicBezTo>
                    <a:pt x="350528" y="113889"/>
                    <a:pt x="340520" y="113889"/>
                    <a:pt x="332619" y="113889"/>
                  </a:cubicBezTo>
                  <a:lnTo>
                    <a:pt x="18147" y="113889"/>
                  </a:lnTo>
                  <a:cubicBezTo>
                    <a:pt x="10245" y="113889"/>
                    <a:pt x="237" y="113889"/>
                    <a:pt x="237" y="125623"/>
                  </a:cubicBezTo>
                  <a:cubicBezTo>
                    <a:pt x="237" y="137356"/>
                    <a:pt x="10245" y="137356"/>
                    <a:pt x="17620" y="137356"/>
                  </a:cubicBezTo>
                  <a:lnTo>
                    <a:pt x="333145" y="137356"/>
                  </a:lnTo>
                  <a:close/>
                </a:path>
              </a:pathLst>
            </a:custGeom>
            <a:solidFill>
              <a:srgbClr val="000000"/>
            </a:solidFill>
            <a:ln w="52292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83" name="Forme libre 82">
              <a:extLst>
                <a:ext uri="{FF2B5EF4-FFF2-40B4-BE49-F238E27FC236}">
                  <a16:creationId xmlns:a16="http://schemas.microsoft.com/office/drawing/2014/main" id="{3E2E7F84-680E-A1F3-FCDC-DB30B7B92D71}"/>
                </a:ext>
              </a:extLst>
            </p:cNvPr>
            <p:cNvSpPr/>
            <p:nvPr>
              <p:custDataLst>
                <p:tags r:id="rId17"/>
              </p:custDataLst>
            </p:nvPr>
          </p:nvSpPr>
          <p:spPr>
            <a:xfrm>
              <a:off x="15768669" y="6209141"/>
              <a:ext cx="523066" cy="413603"/>
            </a:xfrm>
            <a:custGeom>
              <a:avLst/>
              <a:gdLst>
                <a:gd name="connsiteX0" fmla="*/ 454309 w 523066"/>
                <a:gd name="connsiteY0" fmla="*/ 68129 h 413603"/>
                <a:gd name="connsiteX1" fmla="*/ 513306 w 523066"/>
                <a:gd name="connsiteY1" fmla="*/ 18262 h 413603"/>
                <a:gd name="connsiteX2" fmla="*/ 523314 w 523066"/>
                <a:gd name="connsiteY2" fmla="*/ 6528 h 413603"/>
                <a:gd name="connsiteX3" fmla="*/ 516993 w 523066"/>
                <a:gd name="connsiteY3" fmla="*/ 75 h 413603"/>
                <a:gd name="connsiteX4" fmla="*/ 476433 w 523066"/>
                <a:gd name="connsiteY4" fmla="*/ 1835 h 413603"/>
                <a:gd name="connsiteX5" fmla="*/ 421650 w 523066"/>
                <a:gd name="connsiteY5" fmla="*/ 75 h 413603"/>
                <a:gd name="connsiteX6" fmla="*/ 411642 w 523066"/>
                <a:gd name="connsiteY6" fmla="*/ 11221 h 413603"/>
                <a:gd name="connsiteX7" fmla="*/ 419543 w 523066"/>
                <a:gd name="connsiteY7" fmla="*/ 18262 h 413603"/>
                <a:gd name="connsiteX8" fmla="*/ 450622 w 523066"/>
                <a:gd name="connsiteY8" fmla="*/ 41142 h 413603"/>
                <a:gd name="connsiteX9" fmla="*/ 443774 w 523066"/>
                <a:gd name="connsiteY9" fmla="*/ 60502 h 413603"/>
                <a:gd name="connsiteX10" fmla="*/ 301551 w 523066"/>
                <a:gd name="connsiteY10" fmla="*/ 336824 h 413603"/>
                <a:gd name="connsiteX11" fmla="*/ 282061 w 523066"/>
                <a:gd name="connsiteY11" fmla="*/ 45835 h 413603"/>
                <a:gd name="connsiteX12" fmla="*/ 318933 w 523066"/>
                <a:gd name="connsiteY12" fmla="*/ 18262 h 413603"/>
                <a:gd name="connsiteX13" fmla="*/ 333156 w 523066"/>
                <a:gd name="connsiteY13" fmla="*/ 6528 h 413603"/>
                <a:gd name="connsiteX14" fmla="*/ 325254 w 523066"/>
                <a:gd name="connsiteY14" fmla="*/ 75 h 413603"/>
                <a:gd name="connsiteX15" fmla="*/ 260991 w 523066"/>
                <a:gd name="connsiteY15" fmla="*/ 1835 h 413603"/>
                <a:gd name="connsiteX16" fmla="*/ 205681 w 523066"/>
                <a:gd name="connsiteY16" fmla="*/ 75 h 413603"/>
                <a:gd name="connsiteX17" fmla="*/ 195673 w 523066"/>
                <a:gd name="connsiteY17" fmla="*/ 11808 h 413603"/>
                <a:gd name="connsiteX18" fmla="*/ 208315 w 523066"/>
                <a:gd name="connsiteY18" fmla="*/ 18262 h 413603"/>
                <a:gd name="connsiteX19" fmla="*/ 236233 w 523066"/>
                <a:gd name="connsiteY19" fmla="*/ 32928 h 413603"/>
                <a:gd name="connsiteX20" fmla="*/ 239394 w 523066"/>
                <a:gd name="connsiteY20" fmla="*/ 78102 h 413603"/>
                <a:gd name="connsiteX21" fmla="*/ 106125 w 523066"/>
                <a:gd name="connsiteY21" fmla="*/ 336824 h 413603"/>
                <a:gd name="connsiteX22" fmla="*/ 86108 w 523066"/>
                <a:gd name="connsiteY22" fmla="*/ 39382 h 413603"/>
                <a:gd name="connsiteX23" fmla="*/ 126142 w 523066"/>
                <a:gd name="connsiteY23" fmla="*/ 18262 h 413603"/>
                <a:gd name="connsiteX24" fmla="*/ 137203 w 523066"/>
                <a:gd name="connsiteY24" fmla="*/ 6528 h 413603"/>
                <a:gd name="connsiteX25" fmla="*/ 129829 w 523066"/>
                <a:gd name="connsiteY25" fmla="*/ 75 h 413603"/>
                <a:gd name="connsiteX26" fmla="*/ 65038 w 523066"/>
                <a:gd name="connsiteY26" fmla="*/ 1835 h 413603"/>
                <a:gd name="connsiteX27" fmla="*/ 9729 w 523066"/>
                <a:gd name="connsiteY27" fmla="*/ 75 h 413603"/>
                <a:gd name="connsiteX28" fmla="*/ 247 w 523066"/>
                <a:gd name="connsiteY28" fmla="*/ 11221 h 413603"/>
                <a:gd name="connsiteX29" fmla="*/ 13416 w 523066"/>
                <a:gd name="connsiteY29" fmla="*/ 18262 h 413603"/>
                <a:gd name="connsiteX30" fmla="*/ 41334 w 523066"/>
                <a:gd name="connsiteY30" fmla="*/ 39968 h 413603"/>
                <a:gd name="connsiteX31" fmla="*/ 65038 w 523066"/>
                <a:gd name="connsiteY31" fmla="*/ 398425 h 413603"/>
                <a:gd name="connsiteX32" fmla="*/ 73466 w 523066"/>
                <a:gd name="connsiteY32" fmla="*/ 413678 h 413603"/>
                <a:gd name="connsiteX33" fmla="*/ 86108 w 523066"/>
                <a:gd name="connsiteY33" fmla="*/ 401358 h 413603"/>
                <a:gd name="connsiteX34" fmla="*/ 240974 w 523066"/>
                <a:gd name="connsiteY34" fmla="*/ 102156 h 413603"/>
                <a:gd name="connsiteX35" fmla="*/ 260464 w 523066"/>
                <a:gd name="connsiteY35" fmla="*/ 398425 h 413603"/>
                <a:gd name="connsiteX36" fmla="*/ 268892 w 523066"/>
                <a:gd name="connsiteY36" fmla="*/ 413678 h 413603"/>
                <a:gd name="connsiteX37" fmla="*/ 281534 w 523066"/>
                <a:gd name="connsiteY37" fmla="*/ 402532 h 413603"/>
                <a:gd name="connsiteX38" fmla="*/ 454309 w 523066"/>
                <a:gd name="connsiteY38" fmla="*/ 68129 h 413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523066" h="413603">
                  <a:moveTo>
                    <a:pt x="454309" y="68129"/>
                  </a:moveTo>
                  <a:cubicBezTo>
                    <a:pt x="467478" y="42315"/>
                    <a:pt x="480120" y="21195"/>
                    <a:pt x="513306" y="18262"/>
                  </a:cubicBezTo>
                  <a:cubicBezTo>
                    <a:pt x="518046" y="17675"/>
                    <a:pt x="523314" y="17675"/>
                    <a:pt x="523314" y="6528"/>
                  </a:cubicBezTo>
                  <a:cubicBezTo>
                    <a:pt x="523314" y="4181"/>
                    <a:pt x="521207" y="75"/>
                    <a:pt x="516993" y="75"/>
                  </a:cubicBezTo>
                  <a:cubicBezTo>
                    <a:pt x="504351" y="75"/>
                    <a:pt x="489602" y="1835"/>
                    <a:pt x="476433" y="1835"/>
                  </a:cubicBezTo>
                  <a:cubicBezTo>
                    <a:pt x="458523" y="1835"/>
                    <a:pt x="439033" y="75"/>
                    <a:pt x="421650" y="75"/>
                  </a:cubicBezTo>
                  <a:cubicBezTo>
                    <a:pt x="418490" y="75"/>
                    <a:pt x="411642" y="75"/>
                    <a:pt x="411642" y="11221"/>
                  </a:cubicBezTo>
                  <a:cubicBezTo>
                    <a:pt x="411642" y="17675"/>
                    <a:pt x="416383" y="18262"/>
                    <a:pt x="419543" y="18262"/>
                  </a:cubicBezTo>
                  <a:cubicBezTo>
                    <a:pt x="432185" y="18848"/>
                    <a:pt x="450622" y="23542"/>
                    <a:pt x="450622" y="41142"/>
                  </a:cubicBezTo>
                  <a:cubicBezTo>
                    <a:pt x="450622" y="47595"/>
                    <a:pt x="447988" y="52289"/>
                    <a:pt x="443774" y="60502"/>
                  </a:cubicBezTo>
                  <a:lnTo>
                    <a:pt x="301551" y="336824"/>
                  </a:lnTo>
                  <a:lnTo>
                    <a:pt x="282061" y="45835"/>
                  </a:lnTo>
                  <a:cubicBezTo>
                    <a:pt x="281534" y="34102"/>
                    <a:pt x="280480" y="18848"/>
                    <a:pt x="318933" y="18262"/>
                  </a:cubicBezTo>
                  <a:cubicBezTo>
                    <a:pt x="327888" y="18262"/>
                    <a:pt x="333156" y="18262"/>
                    <a:pt x="333156" y="6528"/>
                  </a:cubicBezTo>
                  <a:cubicBezTo>
                    <a:pt x="333156" y="661"/>
                    <a:pt x="327361" y="75"/>
                    <a:pt x="325254" y="75"/>
                  </a:cubicBezTo>
                  <a:cubicBezTo>
                    <a:pt x="304184" y="75"/>
                    <a:pt x="282061" y="1835"/>
                    <a:pt x="260991" y="1835"/>
                  </a:cubicBezTo>
                  <a:cubicBezTo>
                    <a:pt x="248875" y="1835"/>
                    <a:pt x="217797" y="75"/>
                    <a:pt x="205681" y="75"/>
                  </a:cubicBezTo>
                  <a:cubicBezTo>
                    <a:pt x="202521" y="75"/>
                    <a:pt x="195673" y="75"/>
                    <a:pt x="195673" y="11808"/>
                  </a:cubicBezTo>
                  <a:cubicBezTo>
                    <a:pt x="195673" y="18262"/>
                    <a:pt x="200941" y="18262"/>
                    <a:pt x="208315" y="18262"/>
                  </a:cubicBezTo>
                  <a:cubicBezTo>
                    <a:pt x="231492" y="18262"/>
                    <a:pt x="235180" y="21782"/>
                    <a:pt x="236233" y="32928"/>
                  </a:cubicBezTo>
                  <a:lnTo>
                    <a:pt x="239394" y="78102"/>
                  </a:lnTo>
                  <a:lnTo>
                    <a:pt x="106125" y="336824"/>
                  </a:lnTo>
                  <a:lnTo>
                    <a:pt x="86108" y="39382"/>
                  </a:lnTo>
                  <a:cubicBezTo>
                    <a:pt x="86108" y="32342"/>
                    <a:pt x="86108" y="18848"/>
                    <a:pt x="126142" y="18262"/>
                  </a:cubicBezTo>
                  <a:cubicBezTo>
                    <a:pt x="131409" y="18262"/>
                    <a:pt x="137203" y="18262"/>
                    <a:pt x="137203" y="6528"/>
                  </a:cubicBezTo>
                  <a:cubicBezTo>
                    <a:pt x="137203" y="75"/>
                    <a:pt x="130882" y="75"/>
                    <a:pt x="129829" y="75"/>
                  </a:cubicBezTo>
                  <a:cubicBezTo>
                    <a:pt x="108759" y="75"/>
                    <a:pt x="86635" y="1835"/>
                    <a:pt x="65038" y="1835"/>
                  </a:cubicBezTo>
                  <a:cubicBezTo>
                    <a:pt x="46602" y="1835"/>
                    <a:pt x="27639" y="75"/>
                    <a:pt x="9729" y="75"/>
                  </a:cubicBezTo>
                  <a:cubicBezTo>
                    <a:pt x="7095" y="75"/>
                    <a:pt x="247" y="75"/>
                    <a:pt x="247" y="11221"/>
                  </a:cubicBezTo>
                  <a:cubicBezTo>
                    <a:pt x="247" y="18262"/>
                    <a:pt x="4988" y="18262"/>
                    <a:pt x="13416" y="18262"/>
                  </a:cubicBezTo>
                  <a:cubicBezTo>
                    <a:pt x="39754" y="18262"/>
                    <a:pt x="40281" y="23542"/>
                    <a:pt x="41334" y="39968"/>
                  </a:cubicBezTo>
                  <a:lnTo>
                    <a:pt x="65038" y="398425"/>
                  </a:lnTo>
                  <a:cubicBezTo>
                    <a:pt x="65565" y="408985"/>
                    <a:pt x="66092" y="413678"/>
                    <a:pt x="73466" y="413678"/>
                  </a:cubicBezTo>
                  <a:cubicBezTo>
                    <a:pt x="79787" y="413678"/>
                    <a:pt x="81368" y="410158"/>
                    <a:pt x="86108" y="401358"/>
                  </a:cubicBezTo>
                  <a:lnTo>
                    <a:pt x="240974" y="102156"/>
                  </a:lnTo>
                  <a:lnTo>
                    <a:pt x="260464" y="398425"/>
                  </a:lnTo>
                  <a:cubicBezTo>
                    <a:pt x="261517" y="410745"/>
                    <a:pt x="262571" y="413678"/>
                    <a:pt x="268892" y="413678"/>
                  </a:cubicBezTo>
                  <a:cubicBezTo>
                    <a:pt x="275740" y="413678"/>
                    <a:pt x="278900" y="407812"/>
                    <a:pt x="281534" y="402532"/>
                  </a:cubicBezTo>
                  <a:lnTo>
                    <a:pt x="454309" y="68129"/>
                  </a:lnTo>
                  <a:close/>
                </a:path>
              </a:pathLst>
            </a:custGeom>
            <a:solidFill>
              <a:srgbClr val="000000"/>
            </a:solidFill>
            <a:ln w="52292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84" name="Forme libre 83">
              <a:extLst>
                <a:ext uri="{FF2B5EF4-FFF2-40B4-BE49-F238E27FC236}">
                  <a16:creationId xmlns:a16="http://schemas.microsoft.com/office/drawing/2014/main" id="{604D4B22-FF9F-8C59-5764-5E84A08F6BE2}"/>
                </a:ext>
              </a:extLst>
            </p:cNvPr>
            <p:cNvSpPr/>
            <p:nvPr>
              <p:custDataLst>
                <p:tags r:id="rId18"/>
              </p:custDataLst>
            </p:nvPr>
          </p:nvSpPr>
          <p:spPr>
            <a:xfrm>
              <a:off x="16603217" y="6267809"/>
              <a:ext cx="350291" cy="390723"/>
            </a:xfrm>
            <a:custGeom>
              <a:avLst/>
              <a:gdLst>
                <a:gd name="connsiteX0" fmla="*/ 186207 w 350291"/>
                <a:gd name="connsiteY0" fmla="*/ 207170 h 390723"/>
                <a:gd name="connsiteX1" fmla="*/ 333172 w 350291"/>
                <a:gd name="connsiteY1" fmla="*/ 207170 h 390723"/>
                <a:gd name="connsiteX2" fmla="*/ 350554 w 350291"/>
                <a:gd name="connsiteY2" fmla="*/ 195436 h 390723"/>
                <a:gd name="connsiteX3" fmla="*/ 333172 w 350291"/>
                <a:gd name="connsiteY3" fmla="*/ 183703 h 390723"/>
                <a:gd name="connsiteX4" fmla="*/ 186207 w 350291"/>
                <a:gd name="connsiteY4" fmla="*/ 183703 h 390723"/>
                <a:gd name="connsiteX5" fmla="*/ 186207 w 350291"/>
                <a:gd name="connsiteY5" fmla="*/ 19435 h 390723"/>
                <a:gd name="connsiteX6" fmla="*/ 175672 w 350291"/>
                <a:gd name="connsiteY6" fmla="*/ 75 h 390723"/>
                <a:gd name="connsiteX7" fmla="*/ 165137 w 350291"/>
                <a:gd name="connsiteY7" fmla="*/ 19435 h 390723"/>
                <a:gd name="connsiteX8" fmla="*/ 165137 w 350291"/>
                <a:gd name="connsiteY8" fmla="*/ 183703 h 390723"/>
                <a:gd name="connsiteX9" fmla="*/ 17646 w 350291"/>
                <a:gd name="connsiteY9" fmla="*/ 183703 h 390723"/>
                <a:gd name="connsiteX10" fmla="*/ 263 w 350291"/>
                <a:gd name="connsiteY10" fmla="*/ 195436 h 390723"/>
                <a:gd name="connsiteX11" fmla="*/ 17646 w 350291"/>
                <a:gd name="connsiteY11" fmla="*/ 207170 h 390723"/>
                <a:gd name="connsiteX12" fmla="*/ 165137 w 350291"/>
                <a:gd name="connsiteY12" fmla="*/ 207170 h 390723"/>
                <a:gd name="connsiteX13" fmla="*/ 165137 w 350291"/>
                <a:gd name="connsiteY13" fmla="*/ 371438 h 390723"/>
                <a:gd name="connsiteX14" fmla="*/ 175672 w 350291"/>
                <a:gd name="connsiteY14" fmla="*/ 390798 h 390723"/>
                <a:gd name="connsiteX15" fmla="*/ 186207 w 350291"/>
                <a:gd name="connsiteY15" fmla="*/ 371438 h 390723"/>
                <a:gd name="connsiteX16" fmla="*/ 186207 w 350291"/>
                <a:gd name="connsiteY16" fmla="*/ 207170 h 390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50291" h="390723">
                  <a:moveTo>
                    <a:pt x="186207" y="207170"/>
                  </a:moveTo>
                  <a:lnTo>
                    <a:pt x="333172" y="207170"/>
                  </a:lnTo>
                  <a:cubicBezTo>
                    <a:pt x="340546" y="207170"/>
                    <a:pt x="350554" y="207170"/>
                    <a:pt x="350554" y="195436"/>
                  </a:cubicBezTo>
                  <a:cubicBezTo>
                    <a:pt x="350554" y="183703"/>
                    <a:pt x="340546" y="183703"/>
                    <a:pt x="333172" y="183703"/>
                  </a:cubicBezTo>
                  <a:lnTo>
                    <a:pt x="186207" y="183703"/>
                  </a:lnTo>
                  <a:lnTo>
                    <a:pt x="186207" y="19435"/>
                  </a:lnTo>
                  <a:cubicBezTo>
                    <a:pt x="186207" y="11221"/>
                    <a:pt x="186207" y="75"/>
                    <a:pt x="175672" y="75"/>
                  </a:cubicBezTo>
                  <a:cubicBezTo>
                    <a:pt x="165137" y="75"/>
                    <a:pt x="165137" y="11221"/>
                    <a:pt x="165137" y="19435"/>
                  </a:cubicBezTo>
                  <a:lnTo>
                    <a:pt x="165137" y="183703"/>
                  </a:lnTo>
                  <a:lnTo>
                    <a:pt x="17646" y="183703"/>
                  </a:lnTo>
                  <a:cubicBezTo>
                    <a:pt x="10272" y="183703"/>
                    <a:pt x="263" y="183703"/>
                    <a:pt x="263" y="195436"/>
                  </a:cubicBezTo>
                  <a:cubicBezTo>
                    <a:pt x="263" y="207170"/>
                    <a:pt x="10272" y="207170"/>
                    <a:pt x="17646" y="207170"/>
                  </a:cubicBezTo>
                  <a:lnTo>
                    <a:pt x="165137" y="207170"/>
                  </a:lnTo>
                  <a:lnTo>
                    <a:pt x="165137" y="371438"/>
                  </a:lnTo>
                  <a:cubicBezTo>
                    <a:pt x="165137" y="379651"/>
                    <a:pt x="165137" y="390798"/>
                    <a:pt x="175672" y="390798"/>
                  </a:cubicBezTo>
                  <a:cubicBezTo>
                    <a:pt x="186207" y="390798"/>
                    <a:pt x="186207" y="379651"/>
                    <a:pt x="186207" y="371438"/>
                  </a:cubicBezTo>
                  <a:lnTo>
                    <a:pt x="186207" y="207170"/>
                  </a:lnTo>
                  <a:close/>
                </a:path>
              </a:pathLst>
            </a:custGeom>
            <a:solidFill>
              <a:srgbClr val="000000"/>
            </a:solidFill>
            <a:ln w="52292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85" name="Forme libre 84">
              <a:extLst>
                <a:ext uri="{FF2B5EF4-FFF2-40B4-BE49-F238E27FC236}">
                  <a16:creationId xmlns:a16="http://schemas.microsoft.com/office/drawing/2014/main" id="{9E4D0C8B-4296-3D4F-F460-D9BD433D4736}"/>
                </a:ext>
              </a:extLst>
            </p:cNvPr>
            <p:cNvSpPr/>
            <p:nvPr>
              <p:custDataLst>
                <p:tags r:id="rId19"/>
              </p:custDataLst>
            </p:nvPr>
          </p:nvSpPr>
          <p:spPr>
            <a:xfrm>
              <a:off x="17272598" y="6196235"/>
              <a:ext cx="363986" cy="527418"/>
            </a:xfrm>
            <a:custGeom>
              <a:avLst/>
              <a:gdLst>
                <a:gd name="connsiteX0" fmla="*/ 205183 w 363986"/>
                <a:gd name="connsiteY0" fmla="*/ 410158 h 527418"/>
                <a:gd name="connsiteX1" fmla="*/ 364263 w 363986"/>
                <a:gd name="connsiteY1" fmla="*/ 157889 h 527418"/>
                <a:gd name="connsiteX2" fmla="*/ 229941 w 363986"/>
                <a:gd name="connsiteY2" fmla="*/ 75 h 527418"/>
                <a:gd name="connsiteX3" fmla="*/ 276 w 363986"/>
                <a:gd name="connsiteY3" fmla="*/ 269944 h 527418"/>
                <a:gd name="connsiteX4" fmla="*/ 135125 w 363986"/>
                <a:gd name="connsiteY4" fmla="*/ 426585 h 527418"/>
                <a:gd name="connsiteX5" fmla="*/ 186747 w 363986"/>
                <a:gd name="connsiteY5" fmla="*/ 417785 h 527418"/>
                <a:gd name="connsiteX6" fmla="*/ 184640 w 363986"/>
                <a:gd name="connsiteY6" fmla="*/ 462959 h 527418"/>
                <a:gd name="connsiteX7" fmla="*/ 228360 w 363986"/>
                <a:gd name="connsiteY7" fmla="*/ 527493 h 527418"/>
                <a:gd name="connsiteX8" fmla="*/ 316328 w 363986"/>
                <a:gd name="connsiteY8" fmla="*/ 413678 h 527418"/>
                <a:gd name="connsiteX9" fmla="*/ 310534 w 363986"/>
                <a:gd name="connsiteY9" fmla="*/ 407812 h 527418"/>
                <a:gd name="connsiteX10" fmla="*/ 304213 w 363986"/>
                <a:gd name="connsiteY10" fmla="*/ 414265 h 527418"/>
                <a:gd name="connsiteX11" fmla="*/ 242583 w 363986"/>
                <a:gd name="connsiteY11" fmla="*/ 470586 h 527418"/>
                <a:gd name="connsiteX12" fmla="*/ 205183 w 363986"/>
                <a:gd name="connsiteY12" fmla="*/ 410158 h 527418"/>
                <a:gd name="connsiteX13" fmla="*/ 105627 w 363986"/>
                <a:gd name="connsiteY13" fmla="*/ 405465 h 527418"/>
                <a:gd name="connsiteX14" fmla="*/ 46630 w 363986"/>
                <a:gd name="connsiteY14" fmla="*/ 288717 h 527418"/>
                <a:gd name="connsiteX15" fmla="*/ 100359 w 363986"/>
                <a:gd name="connsiteY15" fmla="*/ 101569 h 527418"/>
                <a:gd name="connsiteX16" fmla="*/ 226780 w 363986"/>
                <a:gd name="connsiteY16" fmla="*/ 14742 h 527418"/>
                <a:gd name="connsiteX17" fmla="*/ 317908 w 363986"/>
                <a:gd name="connsiteY17" fmla="*/ 139116 h 527418"/>
                <a:gd name="connsiteX18" fmla="*/ 202549 w 363986"/>
                <a:gd name="connsiteY18" fmla="*/ 390212 h 527418"/>
                <a:gd name="connsiteX19" fmla="*/ 156195 w 363986"/>
                <a:gd name="connsiteY19" fmla="*/ 326851 h 527418"/>
                <a:gd name="connsiteX20" fmla="*/ 102466 w 363986"/>
                <a:gd name="connsiteY20" fmla="*/ 386692 h 527418"/>
                <a:gd name="connsiteX21" fmla="*/ 105627 w 363986"/>
                <a:gd name="connsiteY21" fmla="*/ 405465 h 527418"/>
                <a:gd name="connsiteX22" fmla="*/ 138285 w 363986"/>
                <a:gd name="connsiteY22" fmla="*/ 411918 h 527418"/>
                <a:gd name="connsiteX23" fmla="*/ 114055 w 363986"/>
                <a:gd name="connsiteY23" fmla="*/ 386692 h 527418"/>
                <a:gd name="connsiteX24" fmla="*/ 156195 w 363986"/>
                <a:gd name="connsiteY24" fmla="*/ 339758 h 527418"/>
                <a:gd name="connsiteX25" fmla="*/ 188327 w 363986"/>
                <a:gd name="connsiteY25" fmla="*/ 389625 h 527418"/>
                <a:gd name="connsiteX26" fmla="*/ 182533 w 363986"/>
                <a:gd name="connsiteY26" fmla="*/ 401358 h 527418"/>
                <a:gd name="connsiteX27" fmla="*/ 138285 w 363986"/>
                <a:gd name="connsiteY27" fmla="*/ 411918 h 5274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363986" h="527418">
                  <a:moveTo>
                    <a:pt x="205183" y="410158"/>
                  </a:moveTo>
                  <a:cubicBezTo>
                    <a:pt x="286830" y="375545"/>
                    <a:pt x="364263" y="271117"/>
                    <a:pt x="364263" y="157889"/>
                  </a:cubicBezTo>
                  <a:cubicBezTo>
                    <a:pt x="364263" y="63435"/>
                    <a:pt x="308427" y="75"/>
                    <a:pt x="229941" y="75"/>
                  </a:cubicBezTo>
                  <a:cubicBezTo>
                    <a:pt x="116162" y="75"/>
                    <a:pt x="276" y="133249"/>
                    <a:pt x="276" y="269944"/>
                  </a:cubicBezTo>
                  <a:cubicBezTo>
                    <a:pt x="276" y="367331"/>
                    <a:pt x="59272" y="426585"/>
                    <a:pt x="135125" y="426585"/>
                  </a:cubicBezTo>
                  <a:cubicBezTo>
                    <a:pt x="148294" y="426585"/>
                    <a:pt x="166203" y="424239"/>
                    <a:pt x="186747" y="417785"/>
                  </a:cubicBezTo>
                  <a:cubicBezTo>
                    <a:pt x="184640" y="454159"/>
                    <a:pt x="184640" y="455332"/>
                    <a:pt x="184640" y="462959"/>
                  </a:cubicBezTo>
                  <a:cubicBezTo>
                    <a:pt x="184640" y="481732"/>
                    <a:pt x="184640" y="527493"/>
                    <a:pt x="228360" y="527493"/>
                  </a:cubicBezTo>
                  <a:cubicBezTo>
                    <a:pt x="291044" y="527493"/>
                    <a:pt x="316328" y="420132"/>
                    <a:pt x="316328" y="413678"/>
                  </a:cubicBezTo>
                  <a:cubicBezTo>
                    <a:pt x="316328" y="409572"/>
                    <a:pt x="312641" y="407812"/>
                    <a:pt x="310534" y="407812"/>
                  </a:cubicBezTo>
                  <a:cubicBezTo>
                    <a:pt x="306320" y="407812"/>
                    <a:pt x="305266" y="410745"/>
                    <a:pt x="304213" y="414265"/>
                  </a:cubicBezTo>
                  <a:cubicBezTo>
                    <a:pt x="291571" y="455919"/>
                    <a:pt x="261019" y="470586"/>
                    <a:pt x="242583" y="470586"/>
                  </a:cubicBezTo>
                  <a:cubicBezTo>
                    <a:pt x="218352" y="470586"/>
                    <a:pt x="210451" y="454746"/>
                    <a:pt x="205183" y="410158"/>
                  </a:cubicBezTo>
                  <a:close/>
                  <a:moveTo>
                    <a:pt x="105627" y="405465"/>
                  </a:moveTo>
                  <a:cubicBezTo>
                    <a:pt x="64540" y="387278"/>
                    <a:pt x="46630" y="341518"/>
                    <a:pt x="46630" y="288717"/>
                  </a:cubicBezTo>
                  <a:cubicBezTo>
                    <a:pt x="46630" y="248237"/>
                    <a:pt x="60326" y="164930"/>
                    <a:pt x="100359" y="101569"/>
                  </a:cubicBezTo>
                  <a:cubicBezTo>
                    <a:pt x="138812" y="41728"/>
                    <a:pt x="188327" y="14742"/>
                    <a:pt x="226780" y="14742"/>
                  </a:cubicBezTo>
                  <a:cubicBezTo>
                    <a:pt x="279455" y="14742"/>
                    <a:pt x="317908" y="60502"/>
                    <a:pt x="317908" y="139116"/>
                  </a:cubicBezTo>
                  <a:cubicBezTo>
                    <a:pt x="317908" y="197783"/>
                    <a:pt x="291044" y="335064"/>
                    <a:pt x="202549" y="390212"/>
                  </a:cubicBezTo>
                  <a:cubicBezTo>
                    <a:pt x="199916" y="369678"/>
                    <a:pt x="194648" y="326851"/>
                    <a:pt x="156195" y="326851"/>
                  </a:cubicBezTo>
                  <a:cubicBezTo>
                    <a:pt x="128277" y="326851"/>
                    <a:pt x="102466" y="356185"/>
                    <a:pt x="102466" y="386692"/>
                  </a:cubicBezTo>
                  <a:cubicBezTo>
                    <a:pt x="102466" y="398425"/>
                    <a:pt x="105627" y="404878"/>
                    <a:pt x="105627" y="405465"/>
                  </a:cubicBezTo>
                  <a:close/>
                  <a:moveTo>
                    <a:pt x="138285" y="411918"/>
                  </a:moveTo>
                  <a:cubicBezTo>
                    <a:pt x="130911" y="411918"/>
                    <a:pt x="114055" y="411918"/>
                    <a:pt x="114055" y="386692"/>
                  </a:cubicBezTo>
                  <a:cubicBezTo>
                    <a:pt x="114055" y="363225"/>
                    <a:pt x="134071" y="339758"/>
                    <a:pt x="156195" y="339758"/>
                  </a:cubicBezTo>
                  <a:cubicBezTo>
                    <a:pt x="178319" y="339758"/>
                    <a:pt x="188327" y="353838"/>
                    <a:pt x="188327" y="389625"/>
                  </a:cubicBezTo>
                  <a:cubicBezTo>
                    <a:pt x="188327" y="398425"/>
                    <a:pt x="187800" y="399012"/>
                    <a:pt x="182533" y="401358"/>
                  </a:cubicBezTo>
                  <a:cubicBezTo>
                    <a:pt x="168837" y="407812"/>
                    <a:pt x="153035" y="411918"/>
                    <a:pt x="138285" y="411918"/>
                  </a:cubicBezTo>
                  <a:close/>
                </a:path>
              </a:pathLst>
            </a:custGeom>
            <a:solidFill>
              <a:srgbClr val="000000"/>
            </a:solidFill>
            <a:ln w="52292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</p:grpSp>
      <p:sp>
        <p:nvSpPr>
          <p:cNvPr id="19" name="ZoneTexte 18">
            <a:extLst>
              <a:ext uri="{FF2B5EF4-FFF2-40B4-BE49-F238E27FC236}">
                <a16:creationId xmlns:a16="http://schemas.microsoft.com/office/drawing/2014/main" id="{7C350B4A-1CFA-BE8A-EB7E-D7A62E33233F}"/>
              </a:ext>
            </a:extLst>
          </p:cNvPr>
          <p:cNvSpPr txBox="1"/>
          <p:nvPr/>
        </p:nvSpPr>
        <p:spPr>
          <a:xfrm>
            <a:off x="2674773" y="2741837"/>
            <a:ext cx="14401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>
                <a:solidFill>
                  <a:srgbClr val="4E8F00"/>
                </a:solidFill>
              </a:rPr>
              <a:t>Énergie interne</a:t>
            </a:r>
          </a:p>
        </p:txBody>
      </p:sp>
      <p:sp>
        <p:nvSpPr>
          <p:cNvPr id="20" name="ZoneTexte 19">
            <a:extLst>
              <a:ext uri="{FF2B5EF4-FFF2-40B4-BE49-F238E27FC236}">
                <a16:creationId xmlns:a16="http://schemas.microsoft.com/office/drawing/2014/main" id="{603F9257-42DD-81DF-7A33-4934DD72C581}"/>
              </a:ext>
            </a:extLst>
          </p:cNvPr>
          <p:cNvSpPr txBox="1"/>
          <p:nvPr/>
        </p:nvSpPr>
        <p:spPr>
          <a:xfrm>
            <a:off x="4114933" y="2741837"/>
            <a:ext cx="14401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>
                <a:solidFill>
                  <a:srgbClr val="0432FF"/>
                </a:solidFill>
              </a:rPr>
              <a:t>Énergie cinétique</a:t>
            </a:r>
          </a:p>
        </p:txBody>
      </p:sp>
      <p:sp>
        <p:nvSpPr>
          <p:cNvPr id="21" name="ZoneTexte 20">
            <a:extLst>
              <a:ext uri="{FF2B5EF4-FFF2-40B4-BE49-F238E27FC236}">
                <a16:creationId xmlns:a16="http://schemas.microsoft.com/office/drawing/2014/main" id="{6FE6AE74-891C-498D-AF58-6CED0E009BDA}"/>
              </a:ext>
            </a:extLst>
          </p:cNvPr>
          <p:cNvSpPr txBox="1"/>
          <p:nvPr/>
        </p:nvSpPr>
        <p:spPr>
          <a:xfrm>
            <a:off x="5483084" y="2741873"/>
            <a:ext cx="151216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>
                <a:solidFill>
                  <a:srgbClr val="FF40FF"/>
                </a:solidFill>
              </a:rPr>
              <a:t>Travail</a:t>
            </a:r>
            <a:br>
              <a:rPr lang="fr-FR">
                <a:solidFill>
                  <a:srgbClr val="FF40FF"/>
                </a:solidFill>
              </a:rPr>
            </a:br>
            <a:r>
              <a:rPr lang="fr-FR">
                <a:solidFill>
                  <a:srgbClr val="FF40FF"/>
                </a:solidFill>
              </a:rPr>
              <a:t>mécanique</a:t>
            </a:r>
          </a:p>
        </p:txBody>
      </p:sp>
      <p:sp>
        <p:nvSpPr>
          <p:cNvPr id="24" name="ZoneTexte 23">
            <a:extLst>
              <a:ext uri="{FF2B5EF4-FFF2-40B4-BE49-F238E27FC236}">
                <a16:creationId xmlns:a16="http://schemas.microsoft.com/office/drawing/2014/main" id="{A7B34D3C-ABFD-A3AA-1F31-F0DA91557F13}"/>
              </a:ext>
            </a:extLst>
          </p:cNvPr>
          <p:cNvSpPr txBox="1"/>
          <p:nvPr/>
        </p:nvSpPr>
        <p:spPr>
          <a:xfrm>
            <a:off x="6964717" y="2913489"/>
            <a:ext cx="151216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>
                <a:solidFill>
                  <a:srgbClr val="FF9300"/>
                </a:solidFill>
              </a:rPr>
              <a:t>Chaleur</a:t>
            </a:r>
          </a:p>
        </p:txBody>
      </p:sp>
      <p:sp>
        <p:nvSpPr>
          <p:cNvPr id="29" name="ZoneTexte 28">
            <a:extLst>
              <a:ext uri="{FF2B5EF4-FFF2-40B4-BE49-F238E27FC236}">
                <a16:creationId xmlns:a16="http://schemas.microsoft.com/office/drawing/2014/main" id="{3BC8D82F-112C-F0ED-5C03-F90B82792191}"/>
              </a:ext>
            </a:extLst>
          </p:cNvPr>
          <p:cNvSpPr txBox="1"/>
          <p:nvPr/>
        </p:nvSpPr>
        <p:spPr>
          <a:xfrm>
            <a:off x="509420" y="3724244"/>
            <a:ext cx="737471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/>
              <a:t>Le système augmente son énergie </a:t>
            </a:r>
            <a:r>
              <a:rPr lang="fr-FR">
                <a:solidFill>
                  <a:srgbClr val="4E8F00"/>
                </a:solidFill>
              </a:rPr>
              <a:t>tot</a:t>
            </a:r>
            <a:r>
              <a:rPr lang="fr-FR">
                <a:solidFill>
                  <a:srgbClr val="0432FF"/>
                </a:solidFill>
              </a:rPr>
              <a:t>ale</a:t>
            </a:r>
            <a:r>
              <a:rPr lang="fr-FR"/>
              <a:t> si on lui fournit 	du </a:t>
            </a:r>
            <a:r>
              <a:rPr lang="fr-FR">
                <a:solidFill>
                  <a:srgbClr val="FF40FF"/>
                </a:solidFill>
              </a:rPr>
              <a:t>travail</a:t>
            </a:r>
            <a:r>
              <a:rPr lang="fr-FR"/>
              <a:t> ou de la </a:t>
            </a:r>
            <a:r>
              <a:rPr lang="fr-FR">
                <a:solidFill>
                  <a:srgbClr val="FA9001"/>
                </a:solidFill>
              </a:rPr>
              <a:t>chaleur</a:t>
            </a:r>
          </a:p>
        </p:txBody>
      </p:sp>
      <p:sp>
        <p:nvSpPr>
          <p:cNvPr id="32" name="ZoneTexte 31">
            <a:extLst>
              <a:ext uri="{FF2B5EF4-FFF2-40B4-BE49-F238E27FC236}">
                <a16:creationId xmlns:a16="http://schemas.microsoft.com/office/drawing/2014/main" id="{264FAB83-192C-B7FF-C481-739F399C1B77}"/>
              </a:ext>
            </a:extLst>
          </p:cNvPr>
          <p:cNvSpPr txBox="1"/>
          <p:nvPr/>
        </p:nvSpPr>
        <p:spPr>
          <a:xfrm>
            <a:off x="509420" y="4480328"/>
            <a:ext cx="8967501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/>
              <a:t>Vous savez l’utiliser, faire des calculs…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fr-FR"/>
              <a:t>mais vous avez compris ?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fr-FR"/>
              <a:t>pas évident parce qu’on ne « voit » pas comment ça se passe au niveau microscopique…</a:t>
            </a:r>
          </a:p>
        </p:txBody>
      </p:sp>
      <p:grpSp>
        <p:nvGrpSpPr>
          <p:cNvPr id="129" name="Groupe 128">
            <a:extLst>
              <a:ext uri="{FF2B5EF4-FFF2-40B4-BE49-F238E27FC236}">
                <a16:creationId xmlns:a16="http://schemas.microsoft.com/office/drawing/2014/main" id="{F8128B4F-7EE6-F430-1726-BD4AF2F933F7}"/>
              </a:ext>
            </a:extLst>
          </p:cNvPr>
          <p:cNvGrpSpPr/>
          <p:nvPr/>
        </p:nvGrpSpPr>
        <p:grpSpPr>
          <a:xfrm>
            <a:off x="544600" y="6043231"/>
            <a:ext cx="9602613" cy="1335419"/>
            <a:chOff x="544600" y="6043231"/>
            <a:chExt cx="9602613" cy="1335419"/>
          </a:xfrm>
        </p:grpSpPr>
        <p:grpSp>
          <p:nvGrpSpPr>
            <p:cNvPr id="128" name="Groupe 127">
              <a:extLst>
                <a:ext uri="{FF2B5EF4-FFF2-40B4-BE49-F238E27FC236}">
                  <a16:creationId xmlns:a16="http://schemas.microsoft.com/office/drawing/2014/main" id="{3AA32432-2B71-940E-D020-10FA88B33E3E}"/>
                </a:ext>
              </a:extLst>
            </p:cNvPr>
            <p:cNvGrpSpPr/>
            <p:nvPr>
              <p:custDataLst>
                <p:tags r:id="rId2"/>
              </p:custDataLst>
            </p:nvPr>
          </p:nvGrpSpPr>
          <p:grpSpPr>
            <a:xfrm>
              <a:off x="544600" y="6043231"/>
              <a:ext cx="9602613" cy="1335419"/>
              <a:chOff x="544600" y="6043231"/>
              <a:chExt cx="9602613" cy="1335419"/>
            </a:xfrm>
          </p:grpSpPr>
          <p:sp>
            <p:nvSpPr>
              <p:cNvPr id="55" name="Rectangle 54">
                <a:extLst>
                  <a:ext uri="{FF2B5EF4-FFF2-40B4-BE49-F238E27FC236}">
                    <a16:creationId xmlns:a16="http://schemas.microsoft.com/office/drawing/2014/main" id="{97B9AB0F-AC3A-E62F-44FA-F4F3583B9DCB}"/>
                  </a:ext>
                </a:extLst>
              </p:cNvPr>
              <p:cNvSpPr/>
              <p:nvPr/>
            </p:nvSpPr>
            <p:spPr bwMode="auto">
              <a:xfrm>
                <a:off x="544600" y="6043231"/>
                <a:ext cx="9602612" cy="1335419"/>
              </a:xfrm>
              <a:prstGeom prst="rect">
                <a:avLst/>
              </a:prstGeom>
              <a:solidFill>
                <a:schemeClr val="bg1"/>
              </a:solidFill>
              <a:ln w="9525" cap="flat" cmpd="sng" algn="ctr">
                <a:solidFill>
                  <a:srgbClr val="00206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scene3d>
                <a:camera prst="orthographicFront"/>
                <a:lightRig rig="threePt" dir="t"/>
              </a:scene3d>
              <a:sp3d>
                <a:bevelT w="165100" prst="coolSlant"/>
              </a:sp3d>
              <a:extLs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35" name="ZoneTexte 34">
                <a:extLst>
                  <a:ext uri="{FF2B5EF4-FFF2-40B4-BE49-F238E27FC236}">
                    <a16:creationId xmlns:a16="http://schemas.microsoft.com/office/drawing/2014/main" id="{4F9E8FC9-E9D0-A273-5021-CA99AF22B392}"/>
                  </a:ext>
                </a:extLst>
              </p:cNvPr>
              <p:cNvSpPr txBox="1"/>
              <p:nvPr/>
            </p:nvSpPr>
            <p:spPr>
              <a:xfrm>
                <a:off x="675515" y="6630402"/>
                <a:ext cx="3780330" cy="43088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fr-FR"/>
                  <a:t>La formulation suggère que </a:t>
                </a:r>
              </a:p>
            </p:txBody>
          </p:sp>
          <p:grpSp>
            <p:nvGrpSpPr>
              <p:cNvPr id="127" name="Groupe 126">
                <a:extLst>
                  <a:ext uri="{FF2B5EF4-FFF2-40B4-BE49-F238E27FC236}">
                    <a16:creationId xmlns:a16="http://schemas.microsoft.com/office/drawing/2014/main" id="{1E6CF7DE-DC27-BD9C-894C-DE65270D8749}"/>
                  </a:ext>
                </a:extLst>
              </p:cNvPr>
              <p:cNvGrpSpPr/>
              <p:nvPr>
                <p:custDataLst>
                  <p:tags r:id="rId3"/>
                </p:custDataLst>
              </p:nvPr>
            </p:nvGrpSpPr>
            <p:grpSpPr>
              <a:xfrm>
                <a:off x="4406901" y="6479711"/>
                <a:ext cx="1077299" cy="798182"/>
                <a:chOff x="4406901" y="6479711"/>
                <a:chExt cx="1077299" cy="798182"/>
              </a:xfrm>
            </p:grpSpPr>
            <p:grpSp>
              <p:nvGrpSpPr>
                <p:cNvPr id="110" name="Groupe 109">
                  <a:extLst>
                    <a:ext uri="{FF2B5EF4-FFF2-40B4-BE49-F238E27FC236}">
                      <a16:creationId xmlns:a16="http://schemas.microsoft.com/office/drawing/2014/main" id="{08CDBE88-6D92-6A63-D7A6-0A47F06A88E1}"/>
                    </a:ext>
                  </a:extLst>
                </p:cNvPr>
                <p:cNvGrpSpPr/>
                <p:nvPr>
                  <p:custDataLst>
                    <p:tags r:id="rId4"/>
                  </p:custDataLst>
                </p:nvPr>
              </p:nvGrpSpPr>
              <p:grpSpPr>
                <a:xfrm>
                  <a:off x="4406901" y="6479711"/>
                  <a:ext cx="1077299" cy="430887"/>
                  <a:chOff x="4406901" y="6479711"/>
                  <a:chExt cx="1077299" cy="430887"/>
                </a:xfrm>
              </p:grpSpPr>
              <p:sp>
                <p:nvSpPr>
                  <p:cNvPr id="101" name="Graphique 99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$$ &#10;\green{U} &#10;$$&#10;\end{document}&#10;" title="IguanaTex Vector Display">
                    <a:extLst>
                      <a:ext uri="{FF2B5EF4-FFF2-40B4-BE49-F238E27FC236}">
                        <a16:creationId xmlns:a16="http://schemas.microsoft.com/office/drawing/2014/main" id="{65D607BA-D5FF-0531-C72B-2E21172CC17C}"/>
                      </a:ext>
                    </a:extLst>
                  </p:cNvPr>
                  <p:cNvSpPr>
                    <a:spLocks noChangeAspect="1"/>
                  </p:cNvSpPr>
                  <p:nvPr>
                    <p:custDataLst>
                      <p:tags r:id="rId8"/>
                    </p:custDataLst>
                  </p:nvPr>
                </p:nvSpPr>
                <p:spPr>
                  <a:xfrm>
                    <a:off x="4406901" y="6591300"/>
                    <a:ext cx="215599" cy="215599"/>
                  </a:xfrm>
                  <a:custGeom>
                    <a:avLst/>
                    <a:gdLst>
                      <a:gd name="connsiteX0" fmla="*/ 203567 w 248086"/>
                      <a:gd name="connsiteY0" fmla="*/ 32294 h 216327"/>
                      <a:gd name="connsiteX1" fmla="*/ 242230 w 248086"/>
                      <a:gd name="connsiteY1" fmla="*/ 9587 h 216327"/>
                      <a:gd name="connsiteX2" fmla="*/ 248316 w 248086"/>
                      <a:gd name="connsiteY2" fmla="*/ 3450 h 216327"/>
                      <a:gd name="connsiteX3" fmla="*/ 243662 w 248086"/>
                      <a:gd name="connsiteY3" fmla="*/ 75 h 216327"/>
                      <a:gd name="connsiteX4" fmla="*/ 207147 w 248086"/>
                      <a:gd name="connsiteY4" fmla="*/ 995 h 216327"/>
                      <a:gd name="connsiteX5" fmla="*/ 169916 w 248086"/>
                      <a:gd name="connsiteY5" fmla="*/ 75 h 216327"/>
                      <a:gd name="connsiteX6" fmla="*/ 163473 w 248086"/>
                      <a:gd name="connsiteY6" fmla="*/ 6212 h 216327"/>
                      <a:gd name="connsiteX7" fmla="*/ 169916 w 248086"/>
                      <a:gd name="connsiteY7" fmla="*/ 9587 h 216327"/>
                      <a:gd name="connsiteX8" fmla="*/ 194260 w 248086"/>
                      <a:gd name="connsiteY8" fmla="*/ 23088 h 216327"/>
                      <a:gd name="connsiteX9" fmla="*/ 193186 w 248086"/>
                      <a:gd name="connsiteY9" fmla="*/ 29532 h 216327"/>
                      <a:gd name="connsiteX10" fmla="*/ 160967 w 248086"/>
                      <a:gd name="connsiteY10" fmla="*/ 139077 h 216327"/>
                      <a:gd name="connsiteX11" fmla="*/ 71827 w 248086"/>
                      <a:gd name="connsiteY11" fmla="*/ 206890 h 216327"/>
                      <a:gd name="connsiteX12" fmla="*/ 28153 w 248086"/>
                      <a:gd name="connsiteY12" fmla="*/ 167000 h 216327"/>
                      <a:gd name="connsiteX13" fmla="*/ 32091 w 248086"/>
                      <a:gd name="connsiteY13" fmla="*/ 143066 h 216327"/>
                      <a:gd name="connsiteX14" fmla="*/ 66816 w 248086"/>
                      <a:gd name="connsiteY14" fmla="*/ 23702 h 216327"/>
                      <a:gd name="connsiteX15" fmla="*/ 96887 w 248086"/>
                      <a:gd name="connsiteY15" fmla="*/ 9587 h 216327"/>
                      <a:gd name="connsiteX16" fmla="*/ 109058 w 248086"/>
                      <a:gd name="connsiteY16" fmla="*/ 3450 h 216327"/>
                      <a:gd name="connsiteX17" fmla="*/ 104046 w 248086"/>
                      <a:gd name="connsiteY17" fmla="*/ 75 h 216327"/>
                      <a:gd name="connsiteX18" fmla="*/ 58224 w 248086"/>
                      <a:gd name="connsiteY18" fmla="*/ 995 h 216327"/>
                      <a:gd name="connsiteX19" fmla="*/ 12043 w 248086"/>
                      <a:gd name="connsiteY19" fmla="*/ 75 h 216327"/>
                      <a:gd name="connsiteX20" fmla="*/ 5242 w 248086"/>
                      <a:gd name="connsiteY20" fmla="*/ 6212 h 216327"/>
                      <a:gd name="connsiteX21" fmla="*/ 15265 w 248086"/>
                      <a:gd name="connsiteY21" fmla="*/ 9587 h 216327"/>
                      <a:gd name="connsiteX22" fmla="*/ 28869 w 248086"/>
                      <a:gd name="connsiteY22" fmla="*/ 10201 h 216327"/>
                      <a:gd name="connsiteX23" fmla="*/ 38534 w 248086"/>
                      <a:gd name="connsiteY23" fmla="*/ 15110 h 216327"/>
                      <a:gd name="connsiteX24" fmla="*/ 32449 w 248086"/>
                      <a:gd name="connsiteY24" fmla="*/ 36896 h 216327"/>
                      <a:gd name="connsiteX25" fmla="*/ 24573 w 248086"/>
                      <a:gd name="connsiteY25" fmla="*/ 63899 h 216327"/>
                      <a:gd name="connsiteX26" fmla="*/ 2736 w 248086"/>
                      <a:gd name="connsiteY26" fmla="*/ 139691 h 216327"/>
                      <a:gd name="connsiteX27" fmla="*/ 230 w 248086"/>
                      <a:gd name="connsiteY27" fmla="*/ 157488 h 216327"/>
                      <a:gd name="connsiteX28" fmla="*/ 70395 w 248086"/>
                      <a:gd name="connsiteY28" fmla="*/ 216402 h 216327"/>
                      <a:gd name="connsiteX29" fmla="*/ 171706 w 248086"/>
                      <a:gd name="connsiteY29" fmla="*/ 141225 h 216327"/>
                      <a:gd name="connsiteX30" fmla="*/ 203567 w 248086"/>
                      <a:gd name="connsiteY30" fmla="*/ 32294 h 21632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</a:cxnLst>
                    <a:rect l="l" t="t" r="r" b="b"/>
                    <a:pathLst>
                      <a:path w="248086" h="216327">
                        <a:moveTo>
                          <a:pt x="203567" y="32294"/>
                        </a:moveTo>
                        <a:cubicBezTo>
                          <a:pt x="207147" y="19713"/>
                          <a:pt x="213591" y="10508"/>
                          <a:pt x="242230" y="9587"/>
                        </a:cubicBezTo>
                        <a:cubicBezTo>
                          <a:pt x="244020" y="9587"/>
                          <a:pt x="248316" y="9280"/>
                          <a:pt x="248316" y="3450"/>
                        </a:cubicBezTo>
                        <a:cubicBezTo>
                          <a:pt x="248316" y="3143"/>
                          <a:pt x="248316" y="75"/>
                          <a:pt x="243662" y="75"/>
                        </a:cubicBezTo>
                        <a:cubicBezTo>
                          <a:pt x="231848" y="75"/>
                          <a:pt x="219319" y="995"/>
                          <a:pt x="207147" y="995"/>
                        </a:cubicBezTo>
                        <a:cubicBezTo>
                          <a:pt x="194976" y="995"/>
                          <a:pt x="181730" y="75"/>
                          <a:pt x="169916" y="75"/>
                        </a:cubicBezTo>
                        <a:cubicBezTo>
                          <a:pt x="167768" y="75"/>
                          <a:pt x="163473" y="75"/>
                          <a:pt x="163473" y="6212"/>
                        </a:cubicBezTo>
                        <a:cubicBezTo>
                          <a:pt x="163473" y="9587"/>
                          <a:pt x="167052" y="9587"/>
                          <a:pt x="169916" y="9587"/>
                        </a:cubicBezTo>
                        <a:cubicBezTo>
                          <a:pt x="190322" y="9894"/>
                          <a:pt x="194260" y="16338"/>
                          <a:pt x="194260" y="23088"/>
                        </a:cubicBezTo>
                        <a:cubicBezTo>
                          <a:pt x="194260" y="24009"/>
                          <a:pt x="193544" y="28612"/>
                          <a:pt x="193186" y="29532"/>
                        </a:cubicBezTo>
                        <a:lnTo>
                          <a:pt x="160967" y="139077"/>
                        </a:lnTo>
                        <a:cubicBezTo>
                          <a:pt x="148795" y="180194"/>
                          <a:pt x="107626" y="206890"/>
                          <a:pt x="71827" y="206890"/>
                        </a:cubicBezTo>
                        <a:cubicBezTo>
                          <a:pt x="47484" y="206890"/>
                          <a:pt x="28153" y="193389"/>
                          <a:pt x="28153" y="167000"/>
                        </a:cubicBezTo>
                        <a:cubicBezTo>
                          <a:pt x="28153" y="166386"/>
                          <a:pt x="28153" y="156567"/>
                          <a:pt x="32091" y="143066"/>
                        </a:cubicBezTo>
                        <a:lnTo>
                          <a:pt x="66816" y="23702"/>
                        </a:lnTo>
                        <a:cubicBezTo>
                          <a:pt x="70038" y="12655"/>
                          <a:pt x="70753" y="9587"/>
                          <a:pt x="96887" y="9587"/>
                        </a:cubicBezTo>
                        <a:cubicBezTo>
                          <a:pt x="106194" y="9587"/>
                          <a:pt x="109058" y="9587"/>
                          <a:pt x="109058" y="3450"/>
                        </a:cubicBezTo>
                        <a:cubicBezTo>
                          <a:pt x="109058" y="75"/>
                          <a:pt x="105120" y="75"/>
                          <a:pt x="104046" y="75"/>
                        </a:cubicBezTo>
                        <a:cubicBezTo>
                          <a:pt x="94023" y="75"/>
                          <a:pt x="68248" y="995"/>
                          <a:pt x="58224" y="995"/>
                        </a:cubicBezTo>
                        <a:cubicBezTo>
                          <a:pt x="47842" y="995"/>
                          <a:pt x="22425" y="75"/>
                          <a:pt x="12043" y="75"/>
                        </a:cubicBezTo>
                        <a:cubicBezTo>
                          <a:pt x="9179" y="75"/>
                          <a:pt x="5242" y="75"/>
                          <a:pt x="5242" y="6212"/>
                        </a:cubicBezTo>
                        <a:cubicBezTo>
                          <a:pt x="5242" y="9587"/>
                          <a:pt x="8463" y="9587"/>
                          <a:pt x="15265" y="9587"/>
                        </a:cubicBezTo>
                        <a:cubicBezTo>
                          <a:pt x="15981" y="9587"/>
                          <a:pt x="22783" y="9587"/>
                          <a:pt x="28869" y="10201"/>
                        </a:cubicBezTo>
                        <a:cubicBezTo>
                          <a:pt x="35313" y="10814"/>
                          <a:pt x="38534" y="11121"/>
                          <a:pt x="38534" y="15110"/>
                        </a:cubicBezTo>
                        <a:cubicBezTo>
                          <a:pt x="38534" y="16951"/>
                          <a:pt x="34597" y="29839"/>
                          <a:pt x="32449" y="36896"/>
                        </a:cubicBezTo>
                        <a:lnTo>
                          <a:pt x="24573" y="63899"/>
                        </a:lnTo>
                        <a:cubicBezTo>
                          <a:pt x="21351" y="75866"/>
                          <a:pt x="4168" y="133860"/>
                          <a:pt x="2736" y="139691"/>
                        </a:cubicBezTo>
                        <a:cubicBezTo>
                          <a:pt x="230" y="148282"/>
                          <a:pt x="230" y="152885"/>
                          <a:pt x="230" y="157488"/>
                        </a:cubicBezTo>
                        <a:cubicBezTo>
                          <a:pt x="230" y="194923"/>
                          <a:pt x="32807" y="216402"/>
                          <a:pt x="70395" y="216402"/>
                        </a:cubicBezTo>
                        <a:cubicBezTo>
                          <a:pt x="115502" y="216402"/>
                          <a:pt x="159893" y="181729"/>
                          <a:pt x="171706" y="141225"/>
                        </a:cubicBezTo>
                        <a:lnTo>
                          <a:pt x="203567" y="32294"/>
                        </a:lnTo>
                        <a:close/>
                      </a:path>
                    </a:pathLst>
                  </a:custGeom>
                  <a:solidFill>
                    <a:srgbClr val="1A8000"/>
                  </a:solidFill>
                  <a:ln w="29766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prstTxWarp prst="textNoShape">
                      <a:avLst/>
                    </a:prstTxWarp>
                    <a:noAutofit/>
                  </a:bodyPr>
                  <a:lstStyle/>
                  <a:p>
                    <a:endParaRPr lang="fr-FR"/>
                  </a:p>
                </p:txBody>
              </p:sp>
              <p:sp>
                <p:nvSpPr>
                  <p:cNvPr id="109" name="Graphique 107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$$ &#10;\blue{K}&#10;$$&#10;\end{document}&#10;" title="IguanaTex Vector Display">
                    <a:extLst>
                      <a:ext uri="{FF2B5EF4-FFF2-40B4-BE49-F238E27FC236}">
                        <a16:creationId xmlns:a16="http://schemas.microsoft.com/office/drawing/2014/main" id="{D7F3F90C-70F7-28BA-75C1-82E24D6FC665}"/>
                      </a:ext>
                    </a:extLst>
                  </p:cNvPr>
                  <p:cNvSpPr>
                    <a:spLocks noChangeAspect="1"/>
                  </p:cNvSpPr>
                  <p:nvPr>
                    <p:custDataLst>
                      <p:tags r:id="rId9"/>
                    </p:custDataLst>
                  </p:nvPr>
                </p:nvSpPr>
                <p:spPr>
                  <a:xfrm>
                    <a:off x="5207001" y="6591301"/>
                    <a:ext cx="277199" cy="215599"/>
                  </a:xfrm>
                  <a:custGeom>
                    <a:avLst/>
                    <a:gdLst>
                      <a:gd name="connsiteX0" fmla="*/ 162820 w 293768"/>
                      <a:gd name="connsiteY0" fmla="*/ 102807 h 251492"/>
                      <a:gd name="connsiteX1" fmla="*/ 161094 w 293768"/>
                      <a:gd name="connsiteY1" fmla="*/ 97652 h 251492"/>
                      <a:gd name="connsiteX2" fmla="*/ 171105 w 293768"/>
                      <a:gd name="connsiteY2" fmla="*/ 89183 h 251492"/>
                      <a:gd name="connsiteX3" fmla="*/ 231516 w 293768"/>
                      <a:gd name="connsiteY3" fmla="*/ 39474 h 251492"/>
                      <a:gd name="connsiteX4" fmla="*/ 287784 w 293768"/>
                      <a:gd name="connsiteY4" fmla="*/ 11489 h 251492"/>
                      <a:gd name="connsiteX5" fmla="*/ 293998 w 293768"/>
                      <a:gd name="connsiteY5" fmla="*/ 4125 h 251492"/>
                      <a:gd name="connsiteX6" fmla="*/ 290201 w 293768"/>
                      <a:gd name="connsiteY6" fmla="*/ 75 h 251492"/>
                      <a:gd name="connsiteX7" fmla="*/ 265691 w 293768"/>
                      <a:gd name="connsiteY7" fmla="*/ 1179 h 251492"/>
                      <a:gd name="connsiteX8" fmla="*/ 227374 w 293768"/>
                      <a:gd name="connsiteY8" fmla="*/ 75 h 251492"/>
                      <a:gd name="connsiteX9" fmla="*/ 220815 w 293768"/>
                      <a:gd name="connsiteY9" fmla="*/ 7439 h 251492"/>
                      <a:gd name="connsiteX10" fmla="*/ 224957 w 293768"/>
                      <a:gd name="connsiteY10" fmla="*/ 11489 h 251492"/>
                      <a:gd name="connsiteX11" fmla="*/ 235658 w 293768"/>
                      <a:gd name="connsiteY11" fmla="*/ 19222 h 251492"/>
                      <a:gd name="connsiteX12" fmla="*/ 223231 w 293768"/>
                      <a:gd name="connsiteY12" fmla="*/ 36160 h 251492"/>
                      <a:gd name="connsiteX13" fmla="*/ 88601 w 293768"/>
                      <a:gd name="connsiteY13" fmla="*/ 146625 h 251492"/>
                      <a:gd name="connsiteX14" fmla="*/ 116218 w 293768"/>
                      <a:gd name="connsiteY14" fmla="*/ 28427 h 251492"/>
                      <a:gd name="connsiteX15" fmla="*/ 145215 w 293768"/>
                      <a:gd name="connsiteY15" fmla="*/ 11489 h 251492"/>
                      <a:gd name="connsiteX16" fmla="*/ 156952 w 293768"/>
                      <a:gd name="connsiteY16" fmla="*/ 4125 h 251492"/>
                      <a:gd name="connsiteX17" fmla="*/ 152119 w 293768"/>
                      <a:gd name="connsiteY17" fmla="*/ 75 h 251492"/>
                      <a:gd name="connsiteX18" fmla="*/ 107933 w 293768"/>
                      <a:gd name="connsiteY18" fmla="*/ 1179 h 251492"/>
                      <a:gd name="connsiteX19" fmla="*/ 63401 w 293768"/>
                      <a:gd name="connsiteY19" fmla="*/ 75 h 251492"/>
                      <a:gd name="connsiteX20" fmla="*/ 56497 w 293768"/>
                      <a:gd name="connsiteY20" fmla="*/ 7071 h 251492"/>
                      <a:gd name="connsiteX21" fmla="*/ 66508 w 293768"/>
                      <a:gd name="connsiteY21" fmla="*/ 11489 h 251492"/>
                      <a:gd name="connsiteX22" fmla="*/ 81352 w 293768"/>
                      <a:gd name="connsiteY22" fmla="*/ 12226 h 251492"/>
                      <a:gd name="connsiteX23" fmla="*/ 88947 w 293768"/>
                      <a:gd name="connsiteY23" fmla="*/ 18117 h 251492"/>
                      <a:gd name="connsiteX24" fmla="*/ 87566 w 293768"/>
                      <a:gd name="connsiteY24" fmla="*/ 25113 h 251492"/>
                      <a:gd name="connsiteX25" fmla="*/ 41308 w 293768"/>
                      <a:gd name="connsiteY25" fmla="*/ 222846 h 251492"/>
                      <a:gd name="connsiteX26" fmla="*/ 9895 w 293768"/>
                      <a:gd name="connsiteY26" fmla="*/ 240153 h 251492"/>
                      <a:gd name="connsiteX27" fmla="*/ 229 w 293768"/>
                      <a:gd name="connsiteY27" fmla="*/ 247149 h 251492"/>
                      <a:gd name="connsiteX28" fmla="*/ 5407 w 293768"/>
                      <a:gd name="connsiteY28" fmla="*/ 251567 h 251492"/>
                      <a:gd name="connsiteX29" fmla="*/ 49248 w 293768"/>
                      <a:gd name="connsiteY29" fmla="*/ 250463 h 251492"/>
                      <a:gd name="connsiteX30" fmla="*/ 71341 w 293768"/>
                      <a:gd name="connsiteY30" fmla="*/ 250831 h 251492"/>
                      <a:gd name="connsiteX31" fmla="*/ 93779 w 293768"/>
                      <a:gd name="connsiteY31" fmla="*/ 251567 h 251492"/>
                      <a:gd name="connsiteX32" fmla="*/ 100684 w 293768"/>
                      <a:gd name="connsiteY32" fmla="*/ 244203 h 251492"/>
                      <a:gd name="connsiteX33" fmla="*/ 91018 w 293768"/>
                      <a:gd name="connsiteY33" fmla="*/ 240153 h 251492"/>
                      <a:gd name="connsiteX34" fmla="*/ 68580 w 293768"/>
                      <a:gd name="connsiteY34" fmla="*/ 233525 h 251492"/>
                      <a:gd name="connsiteX35" fmla="*/ 71686 w 293768"/>
                      <a:gd name="connsiteY35" fmla="*/ 217323 h 251492"/>
                      <a:gd name="connsiteX36" fmla="*/ 85495 w 293768"/>
                      <a:gd name="connsiteY36" fmla="*/ 159513 h 251492"/>
                      <a:gd name="connsiteX37" fmla="*/ 136930 w 293768"/>
                      <a:gd name="connsiteY37" fmla="*/ 116800 h 251492"/>
                      <a:gd name="connsiteX38" fmla="*/ 176974 w 293768"/>
                      <a:gd name="connsiteY38" fmla="*/ 215850 h 251492"/>
                      <a:gd name="connsiteX39" fmla="*/ 181116 w 293768"/>
                      <a:gd name="connsiteY39" fmla="*/ 228738 h 251492"/>
                      <a:gd name="connsiteX40" fmla="*/ 163166 w 293768"/>
                      <a:gd name="connsiteY40" fmla="*/ 240153 h 251492"/>
                      <a:gd name="connsiteX41" fmla="*/ 155571 w 293768"/>
                      <a:gd name="connsiteY41" fmla="*/ 247517 h 251492"/>
                      <a:gd name="connsiteX42" fmla="*/ 160404 w 293768"/>
                      <a:gd name="connsiteY42" fmla="*/ 251567 h 251492"/>
                      <a:gd name="connsiteX43" fmla="*/ 202519 w 293768"/>
                      <a:gd name="connsiteY43" fmla="*/ 250463 h 251492"/>
                      <a:gd name="connsiteX44" fmla="*/ 236349 w 293768"/>
                      <a:gd name="connsiteY44" fmla="*/ 251567 h 251492"/>
                      <a:gd name="connsiteX45" fmla="*/ 242563 w 293768"/>
                      <a:gd name="connsiteY45" fmla="*/ 244203 h 251492"/>
                      <a:gd name="connsiteX46" fmla="*/ 235658 w 293768"/>
                      <a:gd name="connsiteY46" fmla="*/ 240153 h 251492"/>
                      <a:gd name="connsiteX47" fmla="*/ 211839 w 293768"/>
                      <a:gd name="connsiteY47" fmla="*/ 223583 h 251492"/>
                      <a:gd name="connsiteX48" fmla="*/ 162820 w 293768"/>
                      <a:gd name="connsiteY48" fmla="*/ 102807 h 25149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</a:cxnLst>
                    <a:rect l="l" t="t" r="r" b="b"/>
                    <a:pathLst>
                      <a:path w="293768" h="251492">
                        <a:moveTo>
                          <a:pt x="162820" y="102807"/>
                        </a:moveTo>
                        <a:cubicBezTo>
                          <a:pt x="162475" y="101703"/>
                          <a:pt x="161094" y="98757"/>
                          <a:pt x="161094" y="97652"/>
                        </a:cubicBezTo>
                        <a:cubicBezTo>
                          <a:pt x="161094" y="97284"/>
                          <a:pt x="167308" y="92129"/>
                          <a:pt x="171105" y="89183"/>
                        </a:cubicBezTo>
                        <a:lnTo>
                          <a:pt x="231516" y="39474"/>
                        </a:lnTo>
                        <a:cubicBezTo>
                          <a:pt x="263965" y="14067"/>
                          <a:pt x="277428" y="12594"/>
                          <a:pt x="287784" y="11489"/>
                        </a:cubicBezTo>
                        <a:cubicBezTo>
                          <a:pt x="290546" y="11121"/>
                          <a:pt x="293998" y="10753"/>
                          <a:pt x="293998" y="4125"/>
                        </a:cubicBezTo>
                        <a:cubicBezTo>
                          <a:pt x="293998" y="2652"/>
                          <a:pt x="292962" y="75"/>
                          <a:pt x="290201" y="75"/>
                        </a:cubicBezTo>
                        <a:cubicBezTo>
                          <a:pt x="282606" y="75"/>
                          <a:pt x="273976" y="1179"/>
                          <a:pt x="265691" y="1179"/>
                        </a:cubicBezTo>
                        <a:cubicBezTo>
                          <a:pt x="253264" y="1179"/>
                          <a:pt x="239801" y="75"/>
                          <a:pt x="227374" y="75"/>
                        </a:cubicBezTo>
                        <a:cubicBezTo>
                          <a:pt x="224957" y="75"/>
                          <a:pt x="220815" y="75"/>
                          <a:pt x="220815" y="7439"/>
                        </a:cubicBezTo>
                        <a:cubicBezTo>
                          <a:pt x="220815" y="10017"/>
                          <a:pt x="222541" y="11121"/>
                          <a:pt x="224957" y="11489"/>
                        </a:cubicBezTo>
                        <a:cubicBezTo>
                          <a:pt x="232552" y="12226"/>
                          <a:pt x="235658" y="14067"/>
                          <a:pt x="235658" y="19222"/>
                        </a:cubicBezTo>
                        <a:cubicBezTo>
                          <a:pt x="235658" y="25850"/>
                          <a:pt x="225302" y="34319"/>
                          <a:pt x="223231" y="36160"/>
                        </a:cubicBezTo>
                        <a:lnTo>
                          <a:pt x="88601" y="146625"/>
                        </a:lnTo>
                        <a:lnTo>
                          <a:pt x="116218" y="28427"/>
                        </a:lnTo>
                        <a:cubicBezTo>
                          <a:pt x="119325" y="15172"/>
                          <a:pt x="120015" y="11489"/>
                          <a:pt x="145215" y="11489"/>
                        </a:cubicBezTo>
                        <a:cubicBezTo>
                          <a:pt x="153845" y="11489"/>
                          <a:pt x="156952" y="11489"/>
                          <a:pt x="156952" y="4125"/>
                        </a:cubicBezTo>
                        <a:cubicBezTo>
                          <a:pt x="156952" y="811"/>
                          <a:pt x="154190" y="75"/>
                          <a:pt x="152119" y="75"/>
                        </a:cubicBezTo>
                        <a:cubicBezTo>
                          <a:pt x="142453" y="75"/>
                          <a:pt x="117599" y="1179"/>
                          <a:pt x="107933" y="1179"/>
                        </a:cubicBezTo>
                        <a:cubicBezTo>
                          <a:pt x="97922" y="1179"/>
                          <a:pt x="73412" y="75"/>
                          <a:pt x="63401" y="75"/>
                        </a:cubicBezTo>
                        <a:cubicBezTo>
                          <a:pt x="60985" y="75"/>
                          <a:pt x="56497" y="75"/>
                          <a:pt x="56497" y="7071"/>
                        </a:cubicBezTo>
                        <a:cubicBezTo>
                          <a:pt x="56497" y="11489"/>
                          <a:pt x="59604" y="11489"/>
                          <a:pt x="66508" y="11489"/>
                        </a:cubicBezTo>
                        <a:cubicBezTo>
                          <a:pt x="70996" y="11489"/>
                          <a:pt x="77210" y="11858"/>
                          <a:pt x="81352" y="12226"/>
                        </a:cubicBezTo>
                        <a:cubicBezTo>
                          <a:pt x="86875" y="12962"/>
                          <a:pt x="88947" y="14067"/>
                          <a:pt x="88947" y="18117"/>
                        </a:cubicBezTo>
                        <a:cubicBezTo>
                          <a:pt x="88947" y="19590"/>
                          <a:pt x="88601" y="20695"/>
                          <a:pt x="87566" y="25113"/>
                        </a:cubicBezTo>
                        <a:lnTo>
                          <a:pt x="41308" y="222846"/>
                        </a:lnTo>
                        <a:cubicBezTo>
                          <a:pt x="37856" y="237207"/>
                          <a:pt x="37166" y="240153"/>
                          <a:pt x="9895" y="240153"/>
                        </a:cubicBezTo>
                        <a:cubicBezTo>
                          <a:pt x="4026" y="240153"/>
                          <a:pt x="229" y="240153"/>
                          <a:pt x="229" y="247149"/>
                        </a:cubicBezTo>
                        <a:cubicBezTo>
                          <a:pt x="229" y="251567"/>
                          <a:pt x="4372" y="251567"/>
                          <a:pt x="5407" y="251567"/>
                        </a:cubicBezTo>
                        <a:cubicBezTo>
                          <a:pt x="15073" y="251567"/>
                          <a:pt x="39582" y="250463"/>
                          <a:pt x="49248" y="250463"/>
                        </a:cubicBezTo>
                        <a:cubicBezTo>
                          <a:pt x="56497" y="250463"/>
                          <a:pt x="64092" y="250831"/>
                          <a:pt x="71341" y="250831"/>
                        </a:cubicBezTo>
                        <a:cubicBezTo>
                          <a:pt x="78936" y="250831"/>
                          <a:pt x="86530" y="251567"/>
                          <a:pt x="93779" y="251567"/>
                        </a:cubicBezTo>
                        <a:cubicBezTo>
                          <a:pt x="96196" y="251567"/>
                          <a:pt x="100684" y="251567"/>
                          <a:pt x="100684" y="244203"/>
                        </a:cubicBezTo>
                        <a:cubicBezTo>
                          <a:pt x="100684" y="240153"/>
                          <a:pt x="97577" y="240153"/>
                          <a:pt x="91018" y="240153"/>
                        </a:cubicBezTo>
                        <a:cubicBezTo>
                          <a:pt x="78245" y="240153"/>
                          <a:pt x="68580" y="240153"/>
                          <a:pt x="68580" y="233525"/>
                        </a:cubicBezTo>
                        <a:cubicBezTo>
                          <a:pt x="68580" y="230947"/>
                          <a:pt x="70651" y="222846"/>
                          <a:pt x="71686" y="217323"/>
                        </a:cubicBezTo>
                        <a:cubicBezTo>
                          <a:pt x="76519" y="198176"/>
                          <a:pt x="81007" y="178660"/>
                          <a:pt x="85495" y="159513"/>
                        </a:cubicBezTo>
                        <a:lnTo>
                          <a:pt x="136930" y="116800"/>
                        </a:lnTo>
                        <a:lnTo>
                          <a:pt x="176974" y="215850"/>
                        </a:lnTo>
                        <a:cubicBezTo>
                          <a:pt x="181116" y="225792"/>
                          <a:pt x="181116" y="226529"/>
                          <a:pt x="181116" y="228738"/>
                        </a:cubicBezTo>
                        <a:cubicBezTo>
                          <a:pt x="181116" y="239784"/>
                          <a:pt x="166272" y="240153"/>
                          <a:pt x="163166" y="240153"/>
                        </a:cubicBezTo>
                        <a:cubicBezTo>
                          <a:pt x="159368" y="240153"/>
                          <a:pt x="155571" y="240153"/>
                          <a:pt x="155571" y="247517"/>
                        </a:cubicBezTo>
                        <a:cubicBezTo>
                          <a:pt x="155571" y="251567"/>
                          <a:pt x="159713" y="251567"/>
                          <a:pt x="160404" y="251567"/>
                        </a:cubicBezTo>
                        <a:cubicBezTo>
                          <a:pt x="174212" y="251567"/>
                          <a:pt x="188711" y="250463"/>
                          <a:pt x="202519" y="250463"/>
                        </a:cubicBezTo>
                        <a:cubicBezTo>
                          <a:pt x="210113" y="250463"/>
                          <a:pt x="228754" y="251567"/>
                          <a:pt x="236349" y="251567"/>
                        </a:cubicBezTo>
                        <a:cubicBezTo>
                          <a:pt x="238075" y="251567"/>
                          <a:pt x="242563" y="251567"/>
                          <a:pt x="242563" y="244203"/>
                        </a:cubicBezTo>
                        <a:cubicBezTo>
                          <a:pt x="242563" y="240153"/>
                          <a:pt x="238765" y="240153"/>
                          <a:pt x="235658" y="240153"/>
                        </a:cubicBezTo>
                        <a:cubicBezTo>
                          <a:pt x="221505" y="239784"/>
                          <a:pt x="217017" y="236471"/>
                          <a:pt x="211839" y="223583"/>
                        </a:cubicBezTo>
                        <a:lnTo>
                          <a:pt x="162820" y="102807"/>
                        </a:lnTo>
                        <a:close/>
                      </a:path>
                    </a:pathLst>
                  </a:custGeom>
                  <a:solidFill>
                    <a:srgbClr val="1A1AFF"/>
                  </a:solidFill>
                  <a:ln w="30692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prstTxWarp prst="textNoShape">
                      <a:avLst/>
                    </a:prstTxWarp>
                    <a:noAutofit/>
                  </a:bodyPr>
                  <a:lstStyle/>
                  <a:p>
                    <a:endParaRPr lang="fr-FR"/>
                  </a:p>
                </p:txBody>
              </p:sp>
              <p:sp>
                <p:nvSpPr>
                  <p:cNvPr id="48" name="ZoneTexte 47">
                    <a:extLst>
                      <a:ext uri="{FF2B5EF4-FFF2-40B4-BE49-F238E27FC236}">
                        <a16:creationId xmlns:a16="http://schemas.microsoft.com/office/drawing/2014/main" id="{3B619D31-50F7-37BE-0ADB-1389AD320646}"/>
                      </a:ext>
                    </a:extLst>
                  </p:cNvPr>
                  <p:cNvSpPr txBox="1"/>
                  <p:nvPr/>
                </p:nvSpPr>
                <p:spPr>
                  <a:xfrm>
                    <a:off x="4697939" y="6479711"/>
                    <a:ext cx="451149" cy="430887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fr-FR"/>
                      <a:t>et</a:t>
                    </a:r>
                  </a:p>
                </p:txBody>
              </p:sp>
            </p:grpSp>
            <p:grpSp>
              <p:nvGrpSpPr>
                <p:cNvPr id="126" name="Groupe 125">
                  <a:extLst>
                    <a:ext uri="{FF2B5EF4-FFF2-40B4-BE49-F238E27FC236}">
                      <a16:creationId xmlns:a16="http://schemas.microsoft.com/office/drawing/2014/main" id="{ED7D7A7F-7C1D-8162-0278-0B0EF5404D49}"/>
                    </a:ext>
                  </a:extLst>
                </p:cNvPr>
                <p:cNvGrpSpPr/>
                <p:nvPr>
                  <p:custDataLst>
                    <p:tags r:id="rId5"/>
                  </p:custDataLst>
                </p:nvPr>
              </p:nvGrpSpPr>
              <p:grpSpPr>
                <a:xfrm>
                  <a:off x="4406901" y="6847006"/>
                  <a:ext cx="1015699" cy="430887"/>
                  <a:chOff x="4406901" y="6847006"/>
                  <a:chExt cx="1015699" cy="430887"/>
                </a:xfrm>
              </p:grpSpPr>
              <p:sp>
                <p:nvSpPr>
                  <p:cNvPr id="117" name="Graphique 115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$$ &#10;\magenta{W}&#10;$$&#10;\end{document}&#10;" title="IguanaTex Vector Display">
                    <a:extLst>
                      <a:ext uri="{FF2B5EF4-FFF2-40B4-BE49-F238E27FC236}">
                        <a16:creationId xmlns:a16="http://schemas.microsoft.com/office/drawing/2014/main" id="{E3E4D1F5-E1B4-BA4C-D676-FAFBCC37CF4E}"/>
                      </a:ext>
                    </a:extLst>
                  </p:cNvPr>
                  <p:cNvSpPr>
                    <a:spLocks noChangeAspect="1"/>
                  </p:cNvSpPr>
                  <p:nvPr>
                    <p:custDataLst>
                      <p:tags r:id="rId6"/>
                    </p:custDataLst>
                  </p:nvPr>
                </p:nvSpPr>
                <p:spPr>
                  <a:xfrm>
                    <a:off x="4406901" y="6959600"/>
                    <a:ext cx="307999" cy="215599"/>
                  </a:xfrm>
                  <a:custGeom>
                    <a:avLst/>
                    <a:gdLst>
                      <a:gd name="connsiteX0" fmla="*/ 300800 w 346250"/>
                      <a:gd name="connsiteY0" fmla="*/ 35669 h 216327"/>
                      <a:gd name="connsiteX1" fmla="*/ 339854 w 346250"/>
                      <a:gd name="connsiteY1" fmla="*/ 9587 h 216327"/>
                      <a:gd name="connsiteX2" fmla="*/ 346479 w 346250"/>
                      <a:gd name="connsiteY2" fmla="*/ 3450 h 216327"/>
                      <a:gd name="connsiteX3" fmla="*/ 342295 w 346250"/>
                      <a:gd name="connsiteY3" fmla="*/ 75 h 216327"/>
                      <a:gd name="connsiteX4" fmla="*/ 315445 w 346250"/>
                      <a:gd name="connsiteY4" fmla="*/ 995 h 216327"/>
                      <a:gd name="connsiteX5" fmla="*/ 279181 w 346250"/>
                      <a:gd name="connsiteY5" fmla="*/ 75 h 216327"/>
                      <a:gd name="connsiteX6" fmla="*/ 272556 w 346250"/>
                      <a:gd name="connsiteY6" fmla="*/ 5905 h 216327"/>
                      <a:gd name="connsiteX7" fmla="*/ 277787 w 346250"/>
                      <a:gd name="connsiteY7" fmla="*/ 9587 h 216327"/>
                      <a:gd name="connsiteX8" fmla="*/ 298359 w 346250"/>
                      <a:gd name="connsiteY8" fmla="*/ 21554 h 216327"/>
                      <a:gd name="connsiteX9" fmla="*/ 293826 w 346250"/>
                      <a:gd name="connsiteY9" fmla="*/ 31680 h 216327"/>
                      <a:gd name="connsiteX10" fmla="*/ 199680 w 346250"/>
                      <a:gd name="connsiteY10" fmla="*/ 176205 h 216327"/>
                      <a:gd name="connsiteX11" fmla="*/ 186778 w 346250"/>
                      <a:gd name="connsiteY11" fmla="*/ 24009 h 216327"/>
                      <a:gd name="connsiteX12" fmla="*/ 211187 w 346250"/>
                      <a:gd name="connsiteY12" fmla="*/ 9587 h 216327"/>
                      <a:gd name="connsiteX13" fmla="*/ 220601 w 346250"/>
                      <a:gd name="connsiteY13" fmla="*/ 3450 h 216327"/>
                      <a:gd name="connsiteX14" fmla="*/ 215371 w 346250"/>
                      <a:gd name="connsiteY14" fmla="*/ 75 h 216327"/>
                      <a:gd name="connsiteX15" fmla="*/ 172831 w 346250"/>
                      <a:gd name="connsiteY15" fmla="*/ 995 h 216327"/>
                      <a:gd name="connsiteX16" fmla="*/ 136218 w 346250"/>
                      <a:gd name="connsiteY16" fmla="*/ 75 h 216327"/>
                      <a:gd name="connsiteX17" fmla="*/ 129593 w 346250"/>
                      <a:gd name="connsiteY17" fmla="*/ 6212 h 216327"/>
                      <a:gd name="connsiteX18" fmla="*/ 137961 w 346250"/>
                      <a:gd name="connsiteY18" fmla="*/ 9587 h 216327"/>
                      <a:gd name="connsiteX19" fmla="*/ 156442 w 346250"/>
                      <a:gd name="connsiteY19" fmla="*/ 17258 h 216327"/>
                      <a:gd name="connsiteX20" fmla="*/ 158534 w 346250"/>
                      <a:gd name="connsiteY20" fmla="*/ 40885 h 216327"/>
                      <a:gd name="connsiteX21" fmla="*/ 70315 w 346250"/>
                      <a:gd name="connsiteY21" fmla="*/ 176205 h 216327"/>
                      <a:gd name="connsiteX22" fmla="*/ 57065 w 346250"/>
                      <a:gd name="connsiteY22" fmla="*/ 20634 h 216327"/>
                      <a:gd name="connsiteX23" fmla="*/ 83566 w 346250"/>
                      <a:gd name="connsiteY23" fmla="*/ 9587 h 216327"/>
                      <a:gd name="connsiteX24" fmla="*/ 90888 w 346250"/>
                      <a:gd name="connsiteY24" fmla="*/ 3450 h 216327"/>
                      <a:gd name="connsiteX25" fmla="*/ 86006 w 346250"/>
                      <a:gd name="connsiteY25" fmla="*/ 75 h 216327"/>
                      <a:gd name="connsiteX26" fmla="*/ 43117 w 346250"/>
                      <a:gd name="connsiteY26" fmla="*/ 995 h 216327"/>
                      <a:gd name="connsiteX27" fmla="*/ 6505 w 346250"/>
                      <a:gd name="connsiteY27" fmla="*/ 75 h 216327"/>
                      <a:gd name="connsiteX28" fmla="*/ 228 w 346250"/>
                      <a:gd name="connsiteY28" fmla="*/ 5905 h 216327"/>
                      <a:gd name="connsiteX29" fmla="*/ 8946 w 346250"/>
                      <a:gd name="connsiteY29" fmla="*/ 9587 h 216327"/>
                      <a:gd name="connsiteX30" fmla="*/ 27426 w 346250"/>
                      <a:gd name="connsiteY30" fmla="*/ 20940 h 216327"/>
                      <a:gd name="connsiteX31" fmla="*/ 43117 w 346250"/>
                      <a:gd name="connsiteY31" fmla="*/ 208424 h 216327"/>
                      <a:gd name="connsiteX32" fmla="*/ 48696 w 346250"/>
                      <a:gd name="connsiteY32" fmla="*/ 216402 h 216327"/>
                      <a:gd name="connsiteX33" fmla="*/ 57065 w 346250"/>
                      <a:gd name="connsiteY33" fmla="*/ 209959 h 216327"/>
                      <a:gd name="connsiteX34" fmla="*/ 159580 w 346250"/>
                      <a:gd name="connsiteY34" fmla="*/ 53466 h 216327"/>
                      <a:gd name="connsiteX35" fmla="*/ 172482 w 346250"/>
                      <a:gd name="connsiteY35" fmla="*/ 208424 h 216327"/>
                      <a:gd name="connsiteX36" fmla="*/ 178061 w 346250"/>
                      <a:gd name="connsiteY36" fmla="*/ 216402 h 216327"/>
                      <a:gd name="connsiteX37" fmla="*/ 186429 w 346250"/>
                      <a:gd name="connsiteY37" fmla="*/ 210572 h 216327"/>
                      <a:gd name="connsiteX38" fmla="*/ 300800 w 346250"/>
                      <a:gd name="connsiteY38" fmla="*/ 35669 h 21632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</a:cxnLst>
                    <a:rect l="l" t="t" r="r" b="b"/>
                    <a:pathLst>
                      <a:path w="346250" h="216327">
                        <a:moveTo>
                          <a:pt x="300800" y="35669"/>
                        </a:moveTo>
                        <a:cubicBezTo>
                          <a:pt x="309518" y="22168"/>
                          <a:pt x="317886" y="11121"/>
                          <a:pt x="339854" y="9587"/>
                        </a:cubicBezTo>
                        <a:cubicBezTo>
                          <a:pt x="342992" y="9280"/>
                          <a:pt x="346479" y="9280"/>
                          <a:pt x="346479" y="3450"/>
                        </a:cubicBezTo>
                        <a:cubicBezTo>
                          <a:pt x="346479" y="2223"/>
                          <a:pt x="345084" y="75"/>
                          <a:pt x="342295" y="75"/>
                        </a:cubicBezTo>
                        <a:cubicBezTo>
                          <a:pt x="333926" y="75"/>
                          <a:pt x="324163" y="995"/>
                          <a:pt x="315445" y="995"/>
                        </a:cubicBezTo>
                        <a:cubicBezTo>
                          <a:pt x="303590" y="995"/>
                          <a:pt x="290688" y="75"/>
                          <a:pt x="279181" y="75"/>
                        </a:cubicBezTo>
                        <a:cubicBezTo>
                          <a:pt x="277089" y="75"/>
                          <a:pt x="272556" y="75"/>
                          <a:pt x="272556" y="5905"/>
                        </a:cubicBezTo>
                        <a:cubicBezTo>
                          <a:pt x="272556" y="9280"/>
                          <a:pt x="275695" y="9587"/>
                          <a:pt x="277787" y="9587"/>
                        </a:cubicBezTo>
                        <a:cubicBezTo>
                          <a:pt x="286155" y="9894"/>
                          <a:pt x="298359" y="12349"/>
                          <a:pt x="298359" y="21554"/>
                        </a:cubicBezTo>
                        <a:cubicBezTo>
                          <a:pt x="298359" y="24929"/>
                          <a:pt x="296616" y="27384"/>
                          <a:pt x="293826" y="31680"/>
                        </a:cubicBezTo>
                        <a:lnTo>
                          <a:pt x="199680" y="176205"/>
                        </a:lnTo>
                        <a:lnTo>
                          <a:pt x="186778" y="24009"/>
                        </a:lnTo>
                        <a:cubicBezTo>
                          <a:pt x="186429" y="17872"/>
                          <a:pt x="185732" y="9894"/>
                          <a:pt x="211187" y="9587"/>
                        </a:cubicBezTo>
                        <a:cubicBezTo>
                          <a:pt x="217114" y="9587"/>
                          <a:pt x="220601" y="9587"/>
                          <a:pt x="220601" y="3450"/>
                        </a:cubicBezTo>
                        <a:cubicBezTo>
                          <a:pt x="220601" y="382"/>
                          <a:pt x="216766" y="75"/>
                          <a:pt x="215371" y="75"/>
                        </a:cubicBezTo>
                        <a:cubicBezTo>
                          <a:pt x="201423" y="75"/>
                          <a:pt x="186778" y="995"/>
                          <a:pt x="172831" y="995"/>
                        </a:cubicBezTo>
                        <a:cubicBezTo>
                          <a:pt x="164811" y="995"/>
                          <a:pt x="144238" y="75"/>
                          <a:pt x="136218" y="75"/>
                        </a:cubicBezTo>
                        <a:cubicBezTo>
                          <a:pt x="134126" y="75"/>
                          <a:pt x="129593" y="75"/>
                          <a:pt x="129593" y="6212"/>
                        </a:cubicBezTo>
                        <a:cubicBezTo>
                          <a:pt x="129593" y="9587"/>
                          <a:pt x="133080" y="9587"/>
                          <a:pt x="137961" y="9587"/>
                        </a:cubicBezTo>
                        <a:cubicBezTo>
                          <a:pt x="153304" y="9587"/>
                          <a:pt x="155745" y="11428"/>
                          <a:pt x="156442" y="17258"/>
                        </a:cubicBezTo>
                        <a:lnTo>
                          <a:pt x="158534" y="40885"/>
                        </a:lnTo>
                        <a:lnTo>
                          <a:pt x="70315" y="176205"/>
                        </a:lnTo>
                        <a:lnTo>
                          <a:pt x="57065" y="20634"/>
                        </a:lnTo>
                        <a:cubicBezTo>
                          <a:pt x="57065" y="16951"/>
                          <a:pt x="57065" y="9894"/>
                          <a:pt x="83566" y="9587"/>
                        </a:cubicBezTo>
                        <a:cubicBezTo>
                          <a:pt x="87052" y="9587"/>
                          <a:pt x="90888" y="9587"/>
                          <a:pt x="90888" y="3450"/>
                        </a:cubicBezTo>
                        <a:cubicBezTo>
                          <a:pt x="90888" y="75"/>
                          <a:pt x="86704" y="75"/>
                          <a:pt x="86006" y="75"/>
                        </a:cubicBezTo>
                        <a:cubicBezTo>
                          <a:pt x="72059" y="75"/>
                          <a:pt x="57414" y="995"/>
                          <a:pt x="43117" y="995"/>
                        </a:cubicBezTo>
                        <a:cubicBezTo>
                          <a:pt x="30913" y="995"/>
                          <a:pt x="18360" y="75"/>
                          <a:pt x="6505" y="75"/>
                        </a:cubicBezTo>
                        <a:cubicBezTo>
                          <a:pt x="4761" y="75"/>
                          <a:pt x="228" y="75"/>
                          <a:pt x="228" y="5905"/>
                        </a:cubicBezTo>
                        <a:cubicBezTo>
                          <a:pt x="228" y="9587"/>
                          <a:pt x="3366" y="9587"/>
                          <a:pt x="8946" y="9587"/>
                        </a:cubicBezTo>
                        <a:cubicBezTo>
                          <a:pt x="26380" y="9587"/>
                          <a:pt x="26729" y="12349"/>
                          <a:pt x="27426" y="20940"/>
                        </a:cubicBezTo>
                        <a:lnTo>
                          <a:pt x="43117" y="208424"/>
                        </a:lnTo>
                        <a:cubicBezTo>
                          <a:pt x="43466" y="213948"/>
                          <a:pt x="43815" y="216402"/>
                          <a:pt x="48696" y="216402"/>
                        </a:cubicBezTo>
                        <a:cubicBezTo>
                          <a:pt x="52881" y="216402"/>
                          <a:pt x="53927" y="214561"/>
                          <a:pt x="57065" y="209959"/>
                        </a:cubicBezTo>
                        <a:lnTo>
                          <a:pt x="159580" y="53466"/>
                        </a:lnTo>
                        <a:lnTo>
                          <a:pt x="172482" y="208424"/>
                        </a:lnTo>
                        <a:cubicBezTo>
                          <a:pt x="173179" y="214868"/>
                          <a:pt x="173877" y="216402"/>
                          <a:pt x="178061" y="216402"/>
                        </a:cubicBezTo>
                        <a:cubicBezTo>
                          <a:pt x="182594" y="216402"/>
                          <a:pt x="184686" y="213334"/>
                          <a:pt x="186429" y="210572"/>
                        </a:cubicBezTo>
                        <a:lnTo>
                          <a:pt x="300800" y="35669"/>
                        </a:lnTo>
                        <a:close/>
                      </a:path>
                    </a:pathLst>
                  </a:custGeom>
                  <a:solidFill>
                    <a:srgbClr val="FF1AFF"/>
                  </a:solidFill>
                  <a:ln w="2770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prstTxWarp prst="textNoShape">
                      <a:avLst/>
                    </a:prstTxWarp>
                    <a:noAutofit/>
                  </a:bodyPr>
                  <a:lstStyle/>
                  <a:p>
                    <a:endParaRPr lang="fr-FR"/>
                  </a:p>
                </p:txBody>
              </p:sp>
              <p:sp>
                <p:nvSpPr>
                  <p:cNvPr id="125" name="Graphique 123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$$ &#10;\darkorange{Q}&#10;$$&#10;\end{document}&#10;" title="IguanaTex Vector Display">
                    <a:extLst>
                      <a:ext uri="{FF2B5EF4-FFF2-40B4-BE49-F238E27FC236}">
                        <a16:creationId xmlns:a16="http://schemas.microsoft.com/office/drawing/2014/main" id="{28F09A15-866B-C2D2-7ED4-AC7FC77CA168}"/>
                      </a:ext>
                    </a:extLst>
                  </p:cNvPr>
                  <p:cNvSpPr>
                    <a:spLocks noChangeAspect="1"/>
                  </p:cNvSpPr>
                  <p:nvPr>
                    <p:custDataLst>
                      <p:tags r:id="rId7"/>
                    </p:custDataLst>
                  </p:nvPr>
                </p:nvSpPr>
                <p:spPr>
                  <a:xfrm>
                    <a:off x="5207001" y="6921501"/>
                    <a:ext cx="215599" cy="277199"/>
                  </a:xfrm>
                  <a:custGeom>
                    <a:avLst/>
                    <a:gdLst>
                      <a:gd name="connsiteX0" fmla="*/ 139487 w 247370"/>
                      <a:gd name="connsiteY0" fmla="*/ 241373 h 310338"/>
                      <a:gd name="connsiteX1" fmla="*/ 247600 w 247370"/>
                      <a:gd name="connsiteY1" fmla="*/ 92935 h 310338"/>
                      <a:gd name="connsiteX2" fmla="*/ 156313 w 247370"/>
                      <a:gd name="connsiteY2" fmla="*/ 75 h 310338"/>
                      <a:gd name="connsiteX3" fmla="*/ 230 w 247370"/>
                      <a:gd name="connsiteY3" fmla="*/ 158869 h 310338"/>
                      <a:gd name="connsiteX4" fmla="*/ 91875 w 247370"/>
                      <a:gd name="connsiteY4" fmla="*/ 251038 h 310338"/>
                      <a:gd name="connsiteX5" fmla="*/ 126958 w 247370"/>
                      <a:gd name="connsiteY5" fmla="*/ 245860 h 310338"/>
                      <a:gd name="connsiteX6" fmla="*/ 125526 w 247370"/>
                      <a:gd name="connsiteY6" fmla="*/ 272441 h 310338"/>
                      <a:gd name="connsiteX7" fmla="*/ 155239 w 247370"/>
                      <a:gd name="connsiteY7" fmla="*/ 310413 h 310338"/>
                      <a:gd name="connsiteX8" fmla="*/ 215023 w 247370"/>
                      <a:gd name="connsiteY8" fmla="*/ 243444 h 310338"/>
                      <a:gd name="connsiteX9" fmla="*/ 211085 w 247370"/>
                      <a:gd name="connsiteY9" fmla="*/ 239992 h 310338"/>
                      <a:gd name="connsiteX10" fmla="*/ 206789 w 247370"/>
                      <a:gd name="connsiteY10" fmla="*/ 243789 h 310338"/>
                      <a:gd name="connsiteX11" fmla="*/ 164905 w 247370"/>
                      <a:gd name="connsiteY11" fmla="*/ 276929 h 310338"/>
                      <a:gd name="connsiteX12" fmla="*/ 139487 w 247370"/>
                      <a:gd name="connsiteY12" fmla="*/ 241373 h 310338"/>
                      <a:gd name="connsiteX13" fmla="*/ 71827 w 247370"/>
                      <a:gd name="connsiteY13" fmla="*/ 238611 h 310338"/>
                      <a:gd name="connsiteX14" fmla="*/ 31733 w 247370"/>
                      <a:gd name="connsiteY14" fmla="*/ 169915 h 310338"/>
                      <a:gd name="connsiteX15" fmla="*/ 68248 w 247370"/>
                      <a:gd name="connsiteY15" fmla="*/ 59795 h 310338"/>
                      <a:gd name="connsiteX16" fmla="*/ 154165 w 247370"/>
                      <a:gd name="connsiteY16" fmla="*/ 8705 h 310338"/>
                      <a:gd name="connsiteX17" fmla="*/ 216097 w 247370"/>
                      <a:gd name="connsiteY17" fmla="*/ 81888 h 310338"/>
                      <a:gd name="connsiteX18" fmla="*/ 137697 w 247370"/>
                      <a:gd name="connsiteY18" fmla="*/ 229636 h 310338"/>
                      <a:gd name="connsiteX19" fmla="*/ 106194 w 247370"/>
                      <a:gd name="connsiteY19" fmla="*/ 192354 h 310338"/>
                      <a:gd name="connsiteX20" fmla="*/ 69680 w 247370"/>
                      <a:gd name="connsiteY20" fmla="*/ 227564 h 310338"/>
                      <a:gd name="connsiteX21" fmla="*/ 71827 w 247370"/>
                      <a:gd name="connsiteY21" fmla="*/ 238611 h 310338"/>
                      <a:gd name="connsiteX22" fmla="*/ 94023 w 247370"/>
                      <a:gd name="connsiteY22" fmla="*/ 242408 h 310338"/>
                      <a:gd name="connsiteX23" fmla="*/ 77555 w 247370"/>
                      <a:gd name="connsiteY23" fmla="*/ 227564 h 310338"/>
                      <a:gd name="connsiteX24" fmla="*/ 106194 w 247370"/>
                      <a:gd name="connsiteY24" fmla="*/ 199948 h 310338"/>
                      <a:gd name="connsiteX25" fmla="*/ 128032 w 247370"/>
                      <a:gd name="connsiteY25" fmla="*/ 229290 h 310338"/>
                      <a:gd name="connsiteX26" fmla="*/ 124094 w 247370"/>
                      <a:gd name="connsiteY26" fmla="*/ 236195 h 310338"/>
                      <a:gd name="connsiteX27" fmla="*/ 94023 w 247370"/>
                      <a:gd name="connsiteY27" fmla="*/ 242408 h 31033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</a:cxnLst>
                    <a:rect l="l" t="t" r="r" b="b"/>
                    <a:pathLst>
                      <a:path w="247370" h="310338">
                        <a:moveTo>
                          <a:pt x="139487" y="241373"/>
                        </a:moveTo>
                        <a:cubicBezTo>
                          <a:pt x="194976" y="221006"/>
                          <a:pt x="247600" y="159559"/>
                          <a:pt x="247600" y="92935"/>
                        </a:cubicBezTo>
                        <a:cubicBezTo>
                          <a:pt x="247600" y="37357"/>
                          <a:pt x="209653" y="75"/>
                          <a:pt x="156313" y="75"/>
                        </a:cubicBezTo>
                        <a:cubicBezTo>
                          <a:pt x="78987" y="75"/>
                          <a:pt x="230" y="78436"/>
                          <a:pt x="230" y="158869"/>
                        </a:cubicBezTo>
                        <a:cubicBezTo>
                          <a:pt x="230" y="216173"/>
                          <a:pt x="40324" y="251038"/>
                          <a:pt x="91875" y="251038"/>
                        </a:cubicBezTo>
                        <a:cubicBezTo>
                          <a:pt x="100825" y="251038"/>
                          <a:pt x="112996" y="249658"/>
                          <a:pt x="126958" y="245860"/>
                        </a:cubicBezTo>
                        <a:cubicBezTo>
                          <a:pt x="125526" y="267263"/>
                          <a:pt x="125526" y="267953"/>
                          <a:pt x="125526" y="272441"/>
                        </a:cubicBezTo>
                        <a:cubicBezTo>
                          <a:pt x="125526" y="283488"/>
                          <a:pt x="125526" y="310413"/>
                          <a:pt x="155239" y="310413"/>
                        </a:cubicBezTo>
                        <a:cubicBezTo>
                          <a:pt x="197840" y="310413"/>
                          <a:pt x="215023" y="247241"/>
                          <a:pt x="215023" y="243444"/>
                        </a:cubicBezTo>
                        <a:cubicBezTo>
                          <a:pt x="215023" y="241027"/>
                          <a:pt x="212517" y="239992"/>
                          <a:pt x="211085" y="239992"/>
                        </a:cubicBezTo>
                        <a:cubicBezTo>
                          <a:pt x="208221" y="239992"/>
                          <a:pt x="207505" y="241718"/>
                          <a:pt x="206789" y="243789"/>
                        </a:cubicBezTo>
                        <a:cubicBezTo>
                          <a:pt x="198197" y="268299"/>
                          <a:pt x="177434" y="276929"/>
                          <a:pt x="164905" y="276929"/>
                        </a:cubicBezTo>
                        <a:cubicBezTo>
                          <a:pt x="148437" y="276929"/>
                          <a:pt x="143067" y="267608"/>
                          <a:pt x="139487" y="241373"/>
                        </a:cubicBezTo>
                        <a:close/>
                        <a:moveTo>
                          <a:pt x="71827" y="238611"/>
                        </a:moveTo>
                        <a:cubicBezTo>
                          <a:pt x="43904" y="227910"/>
                          <a:pt x="31733" y="200984"/>
                          <a:pt x="31733" y="169915"/>
                        </a:cubicBezTo>
                        <a:cubicBezTo>
                          <a:pt x="31733" y="146096"/>
                          <a:pt x="41040" y="97077"/>
                          <a:pt x="68248" y="59795"/>
                        </a:cubicBezTo>
                        <a:cubicBezTo>
                          <a:pt x="94381" y="24584"/>
                          <a:pt x="128032" y="8705"/>
                          <a:pt x="154165" y="8705"/>
                        </a:cubicBezTo>
                        <a:cubicBezTo>
                          <a:pt x="189964" y="8705"/>
                          <a:pt x="216097" y="35631"/>
                          <a:pt x="216097" y="81888"/>
                        </a:cubicBezTo>
                        <a:cubicBezTo>
                          <a:pt x="216097" y="116409"/>
                          <a:pt x="197840" y="197186"/>
                          <a:pt x="137697" y="229636"/>
                        </a:cubicBezTo>
                        <a:cubicBezTo>
                          <a:pt x="135907" y="217553"/>
                          <a:pt x="132328" y="192354"/>
                          <a:pt x="106194" y="192354"/>
                        </a:cubicBezTo>
                        <a:cubicBezTo>
                          <a:pt x="87221" y="192354"/>
                          <a:pt x="69680" y="209614"/>
                          <a:pt x="69680" y="227564"/>
                        </a:cubicBezTo>
                        <a:cubicBezTo>
                          <a:pt x="69680" y="234468"/>
                          <a:pt x="71827" y="238266"/>
                          <a:pt x="71827" y="238611"/>
                        </a:cubicBezTo>
                        <a:close/>
                        <a:moveTo>
                          <a:pt x="94023" y="242408"/>
                        </a:moveTo>
                        <a:cubicBezTo>
                          <a:pt x="89011" y="242408"/>
                          <a:pt x="77555" y="242408"/>
                          <a:pt x="77555" y="227564"/>
                        </a:cubicBezTo>
                        <a:cubicBezTo>
                          <a:pt x="77555" y="213756"/>
                          <a:pt x="91159" y="199948"/>
                          <a:pt x="106194" y="199948"/>
                        </a:cubicBezTo>
                        <a:cubicBezTo>
                          <a:pt x="121230" y="199948"/>
                          <a:pt x="128032" y="208233"/>
                          <a:pt x="128032" y="229290"/>
                        </a:cubicBezTo>
                        <a:cubicBezTo>
                          <a:pt x="128032" y="234468"/>
                          <a:pt x="127674" y="234814"/>
                          <a:pt x="124094" y="236195"/>
                        </a:cubicBezTo>
                        <a:cubicBezTo>
                          <a:pt x="114786" y="239992"/>
                          <a:pt x="104046" y="242408"/>
                          <a:pt x="94023" y="242408"/>
                        </a:cubicBezTo>
                        <a:close/>
                      </a:path>
                    </a:pathLst>
                  </a:custGeom>
                  <a:solidFill>
                    <a:srgbClr val="FF9100"/>
                  </a:solidFill>
                  <a:ln w="29766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prstTxWarp prst="textNoShape">
                      <a:avLst/>
                    </a:prstTxWarp>
                    <a:noAutofit/>
                  </a:bodyPr>
                  <a:lstStyle/>
                  <a:p>
                    <a:endParaRPr lang="fr-FR"/>
                  </a:p>
                </p:txBody>
              </p:sp>
              <p:sp>
                <p:nvSpPr>
                  <p:cNvPr id="49" name="ZoneTexte 48">
                    <a:extLst>
                      <a:ext uri="{FF2B5EF4-FFF2-40B4-BE49-F238E27FC236}">
                        <a16:creationId xmlns:a16="http://schemas.microsoft.com/office/drawing/2014/main" id="{FFA766CA-6E33-7991-5D41-B7DEED2382F8}"/>
                      </a:ext>
                    </a:extLst>
                  </p:cNvPr>
                  <p:cNvSpPr txBox="1"/>
                  <p:nvPr/>
                </p:nvSpPr>
                <p:spPr>
                  <a:xfrm>
                    <a:off x="4712875" y="6847006"/>
                    <a:ext cx="451149" cy="430887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fr-FR"/>
                      <a:t>et</a:t>
                    </a:r>
                  </a:p>
                </p:txBody>
              </p:sp>
            </p:grpSp>
          </p:grpSp>
          <p:sp>
            <p:nvSpPr>
              <p:cNvPr id="53" name="ZoneTexte 52">
                <a:extLst>
                  <a:ext uri="{FF2B5EF4-FFF2-40B4-BE49-F238E27FC236}">
                    <a16:creationId xmlns:a16="http://schemas.microsoft.com/office/drawing/2014/main" id="{42E0CDAA-84D8-350F-1F9D-EDFCED4F6721}"/>
                  </a:ext>
                </a:extLst>
              </p:cNvPr>
              <p:cNvSpPr txBox="1"/>
              <p:nvPr/>
            </p:nvSpPr>
            <p:spPr>
              <a:xfrm>
                <a:off x="5633798" y="6630402"/>
                <a:ext cx="4513415" cy="43088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fr-FR"/>
                  <a:t>sont deux parties d’un même tout</a:t>
                </a:r>
              </a:p>
            </p:txBody>
          </p:sp>
        </p:grpSp>
        <p:sp>
          <p:nvSpPr>
            <p:cNvPr id="3" name="ZoneTexte 2">
              <a:extLst>
                <a:ext uri="{FF2B5EF4-FFF2-40B4-BE49-F238E27FC236}">
                  <a16:creationId xmlns:a16="http://schemas.microsoft.com/office/drawing/2014/main" id="{EBC9C41A-8392-06C9-96E1-E8EADB3DB19A}"/>
                </a:ext>
              </a:extLst>
            </p:cNvPr>
            <p:cNvSpPr txBox="1"/>
            <p:nvPr/>
          </p:nvSpPr>
          <p:spPr>
            <a:xfrm>
              <a:off x="675515" y="6124794"/>
              <a:ext cx="3256200" cy="43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b="1"/>
                <a:t>Remarque importante :</a:t>
              </a:r>
            </a:p>
          </p:txBody>
        </p:sp>
      </p:grp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6BF74AF3-F66E-1565-4297-E84C1B6078B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D2DD84-87BB-5540-B3FB-A89886CBC2BB}" type="slidenum">
              <a:rPr lang="fr-FR"/>
              <a:pPr/>
              <a:t>6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16259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 animBg="1"/>
      <p:bldP spid="19" grpId="0"/>
      <p:bldP spid="20" grpId="0"/>
      <p:bldP spid="21" grpId="0"/>
      <p:bldP spid="24" grpId="0"/>
      <p:bldP spid="29" grpId="0"/>
      <p:bldP spid="32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98585BF-877C-A842-A02A-1D6F41AFEA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Interlude : pseudo-dynamique moléculaire</a:t>
            </a: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AE16AA88-070B-4847-9400-5A0A888F5F39}"/>
              </a:ext>
            </a:extLst>
          </p:cNvPr>
          <p:cNvSpPr txBox="1"/>
          <p:nvPr/>
        </p:nvSpPr>
        <p:spPr>
          <a:xfrm>
            <a:off x="809402" y="1401986"/>
            <a:ext cx="90730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/>
              <a:t>Pour illustrer (qualitativement) le comportement microscopique d’un fluide je vais utiliser un petit gadget informatique (ALGODOO)</a:t>
            </a:r>
          </a:p>
        </p:txBody>
      </p:sp>
      <p:pic>
        <p:nvPicPr>
          <p:cNvPr id="4" name="BouleSeule" descr="BouleSeule">
            <a:hlinkClick r:id="" action="ppaction://media"/>
            <a:extLst>
              <a:ext uri="{FF2B5EF4-FFF2-40B4-BE49-F238E27FC236}">
                <a16:creationId xmlns:a16="http://schemas.microsoft.com/office/drawing/2014/main" id="{9A513047-0E89-4748-A59B-E790F48A395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93377" y="2512516"/>
            <a:ext cx="1645637" cy="3714006"/>
          </a:xfrm>
          <a:prstGeom prst="rect">
            <a:avLst/>
          </a:prstGeom>
        </p:spPr>
      </p:pic>
      <p:pic>
        <p:nvPicPr>
          <p:cNvPr id="6" name="DeuxBoules" descr="DeuxBoules">
            <a:hlinkClick r:id="" action="ppaction://media"/>
            <a:extLst>
              <a:ext uri="{FF2B5EF4-FFF2-40B4-BE49-F238E27FC236}">
                <a16:creationId xmlns:a16="http://schemas.microsoft.com/office/drawing/2014/main" id="{C1A941B1-45BC-8E49-A7ED-87A3EE00CABD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924657" y="2347598"/>
            <a:ext cx="3181579" cy="3995862"/>
          </a:xfrm>
          <a:prstGeom prst="rect">
            <a:avLst/>
          </a:prstGeom>
        </p:spPr>
      </p:pic>
      <p:pic>
        <p:nvPicPr>
          <p:cNvPr id="7" name="PresentationGaz" descr="PresentationGaz">
            <a:hlinkClick r:id="" action="ppaction://media"/>
            <a:extLst>
              <a:ext uri="{FF2B5EF4-FFF2-40B4-BE49-F238E27FC236}">
                <a16:creationId xmlns:a16="http://schemas.microsoft.com/office/drawing/2014/main" id="{F3A82C25-AA19-5540-98A6-76342DCEF35D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6791879" y="2335621"/>
            <a:ext cx="3306556" cy="4991820"/>
          </a:xfrm>
          <a:prstGeom prst="rect">
            <a:avLst/>
          </a:prstGeom>
        </p:spPr>
      </p:pic>
      <p:sp>
        <p:nvSpPr>
          <p:cNvPr id="8" name="ZoneTexte 7">
            <a:extLst>
              <a:ext uri="{FF2B5EF4-FFF2-40B4-BE49-F238E27FC236}">
                <a16:creationId xmlns:a16="http://schemas.microsoft.com/office/drawing/2014/main" id="{54196633-BA24-A94B-8246-CFDB28C8FBB2}"/>
              </a:ext>
            </a:extLst>
          </p:cNvPr>
          <p:cNvSpPr txBox="1"/>
          <p:nvPr/>
        </p:nvSpPr>
        <p:spPr>
          <a:xfrm>
            <a:off x="1129713" y="6666925"/>
            <a:ext cx="37936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3200"/>
              <a:t>Collisions élastiques</a:t>
            </a:r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48B62BE3-DB8D-3646-60F2-F35544BD6BE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D2DD84-87BB-5540-B3FB-A89886CBC2BB}" type="slidenum">
              <a:rPr lang="fr-FR"/>
              <a:pPr/>
              <a:t>7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65613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85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1112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1760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3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8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29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4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35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  <p:bldLst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456" name="Groupe 9455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\red{\mathbf{v}_i} = \blue{\mathbf{v} }&#10;+ \green{ \mathbf{v}_i - \mathbf{v} }&#10;$$&#10;&#10;&#10;\end{document}&#10;" title="IguanaTex Vector Display">
            <a:extLst>
              <a:ext uri="{FF2B5EF4-FFF2-40B4-BE49-F238E27FC236}">
                <a16:creationId xmlns:a16="http://schemas.microsoft.com/office/drawing/2014/main" id="{BFA89C4A-D4E3-8B6A-5F5B-DA599E189C63}"/>
              </a:ext>
            </a:extLst>
          </p:cNvPr>
          <p:cNvGrpSpPr>
            <a:grpSpLocks noChangeAspect="1"/>
          </p:cNvGrpSpPr>
          <p:nvPr>
            <p:custDataLst>
              <p:tags r:id="rId2"/>
            </p:custDataLst>
          </p:nvPr>
        </p:nvGrpSpPr>
        <p:grpSpPr>
          <a:xfrm>
            <a:off x="4927600" y="1485900"/>
            <a:ext cx="2945166" cy="346490"/>
            <a:chOff x="13567993" y="4896924"/>
            <a:chExt cx="2949007" cy="364920"/>
          </a:xfrm>
        </p:grpSpPr>
        <p:sp>
          <p:nvSpPr>
            <p:cNvPr id="9446" name="Forme libre 9445">
              <a:extLst>
                <a:ext uri="{FF2B5EF4-FFF2-40B4-BE49-F238E27FC236}">
                  <a16:creationId xmlns:a16="http://schemas.microsoft.com/office/drawing/2014/main" id="{1DFF9213-DD20-5DA5-C747-26E170EE4136}"/>
                </a:ext>
              </a:extLst>
            </p:cNvPr>
            <p:cNvSpPr/>
            <p:nvPr>
              <p:custDataLst>
                <p:tags r:id="rId76"/>
              </p:custDataLst>
            </p:nvPr>
          </p:nvSpPr>
          <p:spPr>
            <a:xfrm>
              <a:off x="13567993" y="4965470"/>
              <a:ext cx="239047" cy="220925"/>
            </a:xfrm>
            <a:custGeom>
              <a:avLst/>
              <a:gdLst>
                <a:gd name="connsiteX0" fmla="*/ 207317 w 239047"/>
                <a:gd name="connsiteY0" fmla="*/ 33608 h 220925"/>
                <a:gd name="connsiteX1" fmla="*/ 239247 w 239047"/>
                <a:gd name="connsiteY1" fmla="*/ 23252 h 220925"/>
                <a:gd name="connsiteX2" fmla="*/ 239247 w 239047"/>
                <a:gd name="connsiteY2" fmla="*/ 75 h 220925"/>
                <a:gd name="connsiteX3" fmla="*/ 205159 w 239047"/>
                <a:gd name="connsiteY3" fmla="*/ 1554 h 220925"/>
                <a:gd name="connsiteX4" fmla="*/ 165893 w 239047"/>
                <a:gd name="connsiteY4" fmla="*/ 75 h 220925"/>
                <a:gd name="connsiteX5" fmla="*/ 165893 w 239047"/>
                <a:gd name="connsiteY5" fmla="*/ 23252 h 220925"/>
                <a:gd name="connsiteX6" fmla="*/ 186605 w 239047"/>
                <a:gd name="connsiteY6" fmla="*/ 28677 h 220925"/>
                <a:gd name="connsiteX7" fmla="*/ 184447 w 239047"/>
                <a:gd name="connsiteY7" fmla="*/ 34594 h 220925"/>
                <a:gd name="connsiteX8" fmla="*/ 134394 w 239047"/>
                <a:gd name="connsiteY8" fmla="*/ 157878 h 220925"/>
                <a:gd name="connsiteX9" fmla="*/ 79594 w 239047"/>
                <a:gd name="connsiteY9" fmla="*/ 23252 h 220925"/>
                <a:gd name="connsiteX10" fmla="*/ 102895 w 239047"/>
                <a:gd name="connsiteY10" fmla="*/ 23252 h 220925"/>
                <a:gd name="connsiteX11" fmla="*/ 102895 w 239047"/>
                <a:gd name="connsiteY11" fmla="*/ 75 h 220925"/>
                <a:gd name="connsiteX12" fmla="*/ 49390 w 239047"/>
                <a:gd name="connsiteY12" fmla="*/ 1554 h 220925"/>
                <a:gd name="connsiteX13" fmla="*/ 199 w 239047"/>
                <a:gd name="connsiteY13" fmla="*/ 75 h 220925"/>
                <a:gd name="connsiteX14" fmla="*/ 199 w 239047"/>
                <a:gd name="connsiteY14" fmla="*/ 23252 h 220925"/>
                <a:gd name="connsiteX15" fmla="*/ 27815 w 239047"/>
                <a:gd name="connsiteY15" fmla="*/ 23252 h 220925"/>
                <a:gd name="connsiteX16" fmla="*/ 103326 w 239047"/>
                <a:gd name="connsiteY16" fmla="*/ 208671 h 220925"/>
                <a:gd name="connsiteX17" fmla="*/ 119723 w 239047"/>
                <a:gd name="connsiteY17" fmla="*/ 221000 h 220925"/>
                <a:gd name="connsiteX18" fmla="*/ 135689 w 239047"/>
                <a:gd name="connsiteY18" fmla="*/ 209165 h 220925"/>
                <a:gd name="connsiteX19" fmla="*/ 207317 w 239047"/>
                <a:gd name="connsiteY19" fmla="*/ 33608 h 220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9047" h="220925">
                  <a:moveTo>
                    <a:pt x="207317" y="33608"/>
                  </a:moveTo>
                  <a:cubicBezTo>
                    <a:pt x="209906" y="26704"/>
                    <a:pt x="211632" y="23252"/>
                    <a:pt x="239247" y="23252"/>
                  </a:cubicBezTo>
                  <a:lnTo>
                    <a:pt x="239247" y="75"/>
                  </a:lnTo>
                  <a:cubicBezTo>
                    <a:pt x="228460" y="1061"/>
                    <a:pt x="215946" y="1554"/>
                    <a:pt x="205159" y="1554"/>
                  </a:cubicBezTo>
                  <a:cubicBezTo>
                    <a:pt x="194372" y="1554"/>
                    <a:pt x="174955" y="568"/>
                    <a:pt x="165893" y="75"/>
                  </a:cubicBezTo>
                  <a:lnTo>
                    <a:pt x="165893" y="23252"/>
                  </a:lnTo>
                  <a:cubicBezTo>
                    <a:pt x="174092" y="23252"/>
                    <a:pt x="186605" y="24732"/>
                    <a:pt x="186605" y="28677"/>
                  </a:cubicBezTo>
                  <a:cubicBezTo>
                    <a:pt x="186605" y="29170"/>
                    <a:pt x="186173" y="30156"/>
                    <a:pt x="184447" y="34594"/>
                  </a:cubicBezTo>
                  <a:lnTo>
                    <a:pt x="134394" y="157878"/>
                  </a:lnTo>
                  <a:lnTo>
                    <a:pt x="79594" y="23252"/>
                  </a:lnTo>
                  <a:lnTo>
                    <a:pt x="102895" y="23252"/>
                  </a:lnTo>
                  <a:lnTo>
                    <a:pt x="102895" y="75"/>
                  </a:lnTo>
                  <a:cubicBezTo>
                    <a:pt x="88656" y="1061"/>
                    <a:pt x="49821" y="1554"/>
                    <a:pt x="49390" y="1554"/>
                  </a:cubicBezTo>
                  <a:cubicBezTo>
                    <a:pt x="37308" y="1554"/>
                    <a:pt x="17891" y="568"/>
                    <a:pt x="199" y="75"/>
                  </a:cubicBezTo>
                  <a:lnTo>
                    <a:pt x="199" y="23252"/>
                  </a:lnTo>
                  <a:lnTo>
                    <a:pt x="27815" y="23252"/>
                  </a:lnTo>
                  <a:lnTo>
                    <a:pt x="103326" y="208671"/>
                  </a:lnTo>
                  <a:cubicBezTo>
                    <a:pt x="108504" y="221000"/>
                    <a:pt x="114114" y="221000"/>
                    <a:pt x="119723" y="221000"/>
                  </a:cubicBezTo>
                  <a:cubicBezTo>
                    <a:pt x="127059" y="221000"/>
                    <a:pt x="131374" y="219520"/>
                    <a:pt x="135689" y="209165"/>
                  </a:cubicBezTo>
                  <a:lnTo>
                    <a:pt x="207317" y="33608"/>
                  </a:lnTo>
                  <a:close/>
                </a:path>
              </a:pathLst>
            </a:custGeom>
            <a:solidFill>
              <a:srgbClr val="FF1A1A"/>
            </a:solidFill>
            <a:ln w="4320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9447" name="Forme libre 9446">
              <a:extLst>
                <a:ext uri="{FF2B5EF4-FFF2-40B4-BE49-F238E27FC236}">
                  <a16:creationId xmlns:a16="http://schemas.microsoft.com/office/drawing/2014/main" id="{8DE7B615-DE55-1546-6920-9009F9C356F4}"/>
                </a:ext>
              </a:extLst>
            </p:cNvPr>
            <p:cNvSpPr/>
            <p:nvPr>
              <p:custDataLst>
                <p:tags r:id="rId77"/>
              </p:custDataLst>
            </p:nvPr>
          </p:nvSpPr>
          <p:spPr>
            <a:xfrm>
              <a:off x="13832862" y="5029528"/>
              <a:ext cx="91519" cy="232316"/>
            </a:xfrm>
            <a:custGeom>
              <a:avLst/>
              <a:gdLst>
                <a:gd name="connsiteX0" fmla="*/ 83872 w 91519"/>
                <a:gd name="connsiteY0" fmla="*/ 13194 h 232316"/>
                <a:gd name="connsiteX1" fmla="*/ 71790 w 91519"/>
                <a:gd name="connsiteY1" fmla="*/ 76 h 232316"/>
                <a:gd name="connsiteX2" fmla="*/ 54876 w 91519"/>
                <a:gd name="connsiteY2" fmla="*/ 19062 h 232316"/>
                <a:gd name="connsiteX3" fmla="*/ 66957 w 91519"/>
                <a:gd name="connsiteY3" fmla="*/ 32179 h 232316"/>
                <a:gd name="connsiteX4" fmla="*/ 83872 w 91519"/>
                <a:gd name="connsiteY4" fmla="*/ 13194 h 232316"/>
                <a:gd name="connsiteX5" fmla="*/ 22255 w 91519"/>
                <a:gd name="connsiteY5" fmla="*/ 188553 h 232316"/>
                <a:gd name="connsiteX6" fmla="*/ 19536 w 91519"/>
                <a:gd name="connsiteY6" fmla="*/ 203051 h 232316"/>
                <a:gd name="connsiteX7" fmla="*/ 48231 w 91519"/>
                <a:gd name="connsiteY7" fmla="*/ 232393 h 232316"/>
                <a:gd name="connsiteX8" fmla="*/ 91725 w 91519"/>
                <a:gd name="connsiteY8" fmla="*/ 179578 h 232316"/>
                <a:gd name="connsiteX9" fmla="*/ 86893 w 91519"/>
                <a:gd name="connsiteY9" fmla="*/ 175090 h 232316"/>
                <a:gd name="connsiteX10" fmla="*/ 81154 w 91519"/>
                <a:gd name="connsiteY10" fmla="*/ 180959 h 232316"/>
                <a:gd name="connsiteX11" fmla="*/ 49137 w 91519"/>
                <a:gd name="connsiteY11" fmla="*/ 222727 h 232316"/>
                <a:gd name="connsiteX12" fmla="*/ 41586 w 91519"/>
                <a:gd name="connsiteY12" fmla="*/ 210645 h 232316"/>
                <a:gd name="connsiteX13" fmla="*/ 46418 w 91519"/>
                <a:gd name="connsiteY13" fmla="*/ 188553 h 232316"/>
                <a:gd name="connsiteX14" fmla="*/ 56084 w 91519"/>
                <a:gd name="connsiteY14" fmla="*/ 160937 h 232316"/>
                <a:gd name="connsiteX15" fmla="*/ 70884 w 91519"/>
                <a:gd name="connsiteY15" fmla="*/ 117097 h 232316"/>
                <a:gd name="connsiteX16" fmla="*/ 72696 w 91519"/>
                <a:gd name="connsiteY16" fmla="*/ 106051 h 232316"/>
                <a:gd name="connsiteX17" fmla="*/ 44002 w 91519"/>
                <a:gd name="connsiteY17" fmla="*/ 76710 h 232316"/>
                <a:gd name="connsiteX18" fmla="*/ 205 w 91519"/>
                <a:gd name="connsiteY18" fmla="*/ 129525 h 232316"/>
                <a:gd name="connsiteX19" fmla="*/ 5340 w 91519"/>
                <a:gd name="connsiteY19" fmla="*/ 134012 h 232316"/>
                <a:gd name="connsiteX20" fmla="*/ 10777 w 91519"/>
                <a:gd name="connsiteY20" fmla="*/ 128489 h 232316"/>
                <a:gd name="connsiteX21" fmla="*/ 43096 w 91519"/>
                <a:gd name="connsiteY21" fmla="*/ 86375 h 232316"/>
                <a:gd name="connsiteX22" fmla="*/ 50647 w 91519"/>
                <a:gd name="connsiteY22" fmla="*/ 98457 h 232316"/>
                <a:gd name="connsiteX23" fmla="*/ 41284 w 91519"/>
                <a:gd name="connsiteY23" fmla="*/ 132976 h 232316"/>
                <a:gd name="connsiteX24" fmla="*/ 22255 w 91519"/>
                <a:gd name="connsiteY24" fmla="*/ 188553 h 232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91519" h="232316">
                  <a:moveTo>
                    <a:pt x="83872" y="13194"/>
                  </a:moveTo>
                  <a:cubicBezTo>
                    <a:pt x="83872" y="7670"/>
                    <a:pt x="80248" y="76"/>
                    <a:pt x="71790" y="76"/>
                  </a:cubicBezTo>
                  <a:cubicBezTo>
                    <a:pt x="63635" y="76"/>
                    <a:pt x="54876" y="9051"/>
                    <a:pt x="54876" y="19062"/>
                  </a:cubicBezTo>
                  <a:cubicBezTo>
                    <a:pt x="54876" y="24930"/>
                    <a:pt x="58802" y="32179"/>
                    <a:pt x="66957" y="32179"/>
                  </a:cubicBezTo>
                  <a:cubicBezTo>
                    <a:pt x="75717" y="32179"/>
                    <a:pt x="83872" y="22514"/>
                    <a:pt x="83872" y="13194"/>
                  </a:cubicBezTo>
                  <a:close/>
                  <a:moveTo>
                    <a:pt x="22255" y="188553"/>
                  </a:moveTo>
                  <a:cubicBezTo>
                    <a:pt x="21046" y="193041"/>
                    <a:pt x="19536" y="197183"/>
                    <a:pt x="19536" y="203051"/>
                  </a:cubicBezTo>
                  <a:cubicBezTo>
                    <a:pt x="19536" y="219275"/>
                    <a:pt x="31618" y="232393"/>
                    <a:pt x="48231" y="232393"/>
                  </a:cubicBezTo>
                  <a:cubicBezTo>
                    <a:pt x="78435" y="232393"/>
                    <a:pt x="91725" y="184756"/>
                    <a:pt x="91725" y="179578"/>
                  </a:cubicBezTo>
                  <a:cubicBezTo>
                    <a:pt x="91725" y="175090"/>
                    <a:pt x="87799" y="175090"/>
                    <a:pt x="86893" y="175090"/>
                  </a:cubicBezTo>
                  <a:cubicBezTo>
                    <a:pt x="82664" y="175090"/>
                    <a:pt x="82362" y="177162"/>
                    <a:pt x="81154" y="180959"/>
                  </a:cubicBezTo>
                  <a:cubicBezTo>
                    <a:pt x="74207" y="208574"/>
                    <a:pt x="60917" y="222727"/>
                    <a:pt x="49137" y="222727"/>
                  </a:cubicBezTo>
                  <a:cubicBezTo>
                    <a:pt x="43096" y="222727"/>
                    <a:pt x="41586" y="218240"/>
                    <a:pt x="41586" y="210645"/>
                  </a:cubicBezTo>
                  <a:cubicBezTo>
                    <a:pt x="41586" y="202706"/>
                    <a:pt x="43700" y="196147"/>
                    <a:pt x="46418" y="188553"/>
                  </a:cubicBezTo>
                  <a:cubicBezTo>
                    <a:pt x="49439" y="179233"/>
                    <a:pt x="52761" y="169912"/>
                    <a:pt x="56084" y="160937"/>
                  </a:cubicBezTo>
                  <a:cubicBezTo>
                    <a:pt x="58802" y="152653"/>
                    <a:pt x="69676" y="121240"/>
                    <a:pt x="70884" y="117097"/>
                  </a:cubicBezTo>
                  <a:cubicBezTo>
                    <a:pt x="71790" y="113646"/>
                    <a:pt x="72696" y="109503"/>
                    <a:pt x="72696" y="106051"/>
                  </a:cubicBezTo>
                  <a:cubicBezTo>
                    <a:pt x="72696" y="89827"/>
                    <a:pt x="60614" y="76710"/>
                    <a:pt x="44002" y="76710"/>
                  </a:cubicBezTo>
                  <a:cubicBezTo>
                    <a:pt x="14099" y="76710"/>
                    <a:pt x="205" y="123656"/>
                    <a:pt x="205" y="129525"/>
                  </a:cubicBezTo>
                  <a:cubicBezTo>
                    <a:pt x="205" y="134012"/>
                    <a:pt x="4434" y="134012"/>
                    <a:pt x="5340" y="134012"/>
                  </a:cubicBezTo>
                  <a:cubicBezTo>
                    <a:pt x="9569" y="134012"/>
                    <a:pt x="9871" y="132286"/>
                    <a:pt x="10777" y="128489"/>
                  </a:cubicBezTo>
                  <a:cubicBezTo>
                    <a:pt x="18630" y="98802"/>
                    <a:pt x="31920" y="86375"/>
                    <a:pt x="43096" y="86375"/>
                  </a:cubicBezTo>
                  <a:cubicBezTo>
                    <a:pt x="47929" y="86375"/>
                    <a:pt x="50647" y="89137"/>
                    <a:pt x="50647" y="98457"/>
                  </a:cubicBezTo>
                  <a:cubicBezTo>
                    <a:pt x="50647" y="106396"/>
                    <a:pt x="48835" y="111574"/>
                    <a:pt x="41284" y="132976"/>
                  </a:cubicBezTo>
                  <a:lnTo>
                    <a:pt x="22255" y="188553"/>
                  </a:lnTo>
                  <a:close/>
                </a:path>
              </a:pathLst>
            </a:custGeom>
            <a:solidFill>
              <a:srgbClr val="FF1A1A"/>
            </a:solidFill>
            <a:ln w="4320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9448" name="Forme libre 9447">
              <a:extLst>
                <a:ext uri="{FF2B5EF4-FFF2-40B4-BE49-F238E27FC236}">
                  <a16:creationId xmlns:a16="http://schemas.microsoft.com/office/drawing/2014/main" id="{D7FF0FA8-0E02-4ACA-A266-91278C17C50B}"/>
                </a:ext>
              </a:extLst>
            </p:cNvPr>
            <p:cNvSpPr/>
            <p:nvPr>
              <p:custDataLst>
                <p:tags r:id="rId78"/>
              </p:custDataLst>
            </p:nvPr>
          </p:nvSpPr>
          <p:spPr>
            <a:xfrm>
              <a:off x="14106343" y="5003442"/>
              <a:ext cx="286943" cy="115393"/>
            </a:xfrm>
            <a:custGeom>
              <a:avLst/>
              <a:gdLst>
                <a:gd name="connsiteX0" fmla="*/ 272484 w 286943"/>
                <a:gd name="connsiteY0" fmla="*/ 19800 h 115393"/>
                <a:gd name="connsiteX1" fmla="*/ 287155 w 286943"/>
                <a:gd name="connsiteY1" fmla="*/ 9937 h 115393"/>
                <a:gd name="connsiteX2" fmla="*/ 272916 w 286943"/>
                <a:gd name="connsiteY2" fmla="*/ 75 h 115393"/>
                <a:gd name="connsiteX3" fmla="*/ 14451 w 286943"/>
                <a:gd name="connsiteY3" fmla="*/ 75 h 115393"/>
                <a:gd name="connsiteX4" fmla="*/ 211 w 286943"/>
                <a:gd name="connsiteY4" fmla="*/ 9937 h 115393"/>
                <a:gd name="connsiteX5" fmla="*/ 14882 w 286943"/>
                <a:gd name="connsiteY5" fmla="*/ 19800 h 115393"/>
                <a:gd name="connsiteX6" fmla="*/ 272484 w 286943"/>
                <a:gd name="connsiteY6" fmla="*/ 19800 h 115393"/>
                <a:gd name="connsiteX7" fmla="*/ 272916 w 286943"/>
                <a:gd name="connsiteY7" fmla="*/ 115469 h 115393"/>
                <a:gd name="connsiteX8" fmla="*/ 287155 w 286943"/>
                <a:gd name="connsiteY8" fmla="*/ 105606 h 115393"/>
                <a:gd name="connsiteX9" fmla="*/ 272484 w 286943"/>
                <a:gd name="connsiteY9" fmla="*/ 95743 h 115393"/>
                <a:gd name="connsiteX10" fmla="*/ 14882 w 286943"/>
                <a:gd name="connsiteY10" fmla="*/ 95743 h 115393"/>
                <a:gd name="connsiteX11" fmla="*/ 211 w 286943"/>
                <a:gd name="connsiteY11" fmla="*/ 105606 h 115393"/>
                <a:gd name="connsiteX12" fmla="*/ 14451 w 286943"/>
                <a:gd name="connsiteY12" fmla="*/ 115469 h 115393"/>
                <a:gd name="connsiteX13" fmla="*/ 272916 w 286943"/>
                <a:gd name="connsiteY13" fmla="*/ 115469 h 115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6943" h="115393">
                  <a:moveTo>
                    <a:pt x="272484" y="19800"/>
                  </a:moveTo>
                  <a:cubicBezTo>
                    <a:pt x="278957" y="19800"/>
                    <a:pt x="287155" y="19800"/>
                    <a:pt x="287155" y="9937"/>
                  </a:cubicBezTo>
                  <a:cubicBezTo>
                    <a:pt x="287155" y="75"/>
                    <a:pt x="278957" y="75"/>
                    <a:pt x="272916" y="75"/>
                  </a:cubicBezTo>
                  <a:lnTo>
                    <a:pt x="14451" y="75"/>
                  </a:lnTo>
                  <a:cubicBezTo>
                    <a:pt x="8410" y="75"/>
                    <a:pt x="211" y="75"/>
                    <a:pt x="211" y="9937"/>
                  </a:cubicBezTo>
                  <a:cubicBezTo>
                    <a:pt x="211" y="19800"/>
                    <a:pt x="8410" y="19800"/>
                    <a:pt x="14882" y="19800"/>
                  </a:cubicBezTo>
                  <a:lnTo>
                    <a:pt x="272484" y="19800"/>
                  </a:lnTo>
                  <a:close/>
                  <a:moveTo>
                    <a:pt x="272916" y="115469"/>
                  </a:moveTo>
                  <a:cubicBezTo>
                    <a:pt x="278957" y="115469"/>
                    <a:pt x="287155" y="115469"/>
                    <a:pt x="287155" y="105606"/>
                  </a:cubicBezTo>
                  <a:cubicBezTo>
                    <a:pt x="287155" y="95743"/>
                    <a:pt x="278957" y="95743"/>
                    <a:pt x="272484" y="95743"/>
                  </a:cubicBezTo>
                  <a:lnTo>
                    <a:pt x="14882" y="95743"/>
                  </a:lnTo>
                  <a:cubicBezTo>
                    <a:pt x="8410" y="95743"/>
                    <a:pt x="211" y="95743"/>
                    <a:pt x="211" y="105606"/>
                  </a:cubicBezTo>
                  <a:cubicBezTo>
                    <a:pt x="211" y="115469"/>
                    <a:pt x="8410" y="115469"/>
                    <a:pt x="14451" y="115469"/>
                  </a:cubicBezTo>
                  <a:lnTo>
                    <a:pt x="272916" y="115469"/>
                  </a:lnTo>
                  <a:close/>
                </a:path>
              </a:pathLst>
            </a:custGeom>
            <a:solidFill>
              <a:srgbClr val="FF1A1A"/>
            </a:solidFill>
            <a:ln w="4320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9449" name="Forme libre 9448">
              <a:extLst>
                <a:ext uri="{FF2B5EF4-FFF2-40B4-BE49-F238E27FC236}">
                  <a16:creationId xmlns:a16="http://schemas.microsoft.com/office/drawing/2014/main" id="{37A82667-C3D6-25C0-02CE-684CCB24C064}"/>
                </a:ext>
              </a:extLst>
            </p:cNvPr>
            <p:cNvSpPr/>
            <p:nvPr>
              <p:custDataLst>
                <p:tags r:id="rId79"/>
              </p:custDataLst>
            </p:nvPr>
          </p:nvSpPr>
          <p:spPr>
            <a:xfrm>
              <a:off x="14548863" y="4965470"/>
              <a:ext cx="239047" cy="220925"/>
            </a:xfrm>
            <a:custGeom>
              <a:avLst/>
              <a:gdLst>
                <a:gd name="connsiteX0" fmla="*/ 207339 w 239047"/>
                <a:gd name="connsiteY0" fmla="*/ 33608 h 220925"/>
                <a:gd name="connsiteX1" fmla="*/ 239270 w 239047"/>
                <a:gd name="connsiteY1" fmla="*/ 23252 h 220925"/>
                <a:gd name="connsiteX2" fmla="*/ 239270 w 239047"/>
                <a:gd name="connsiteY2" fmla="*/ 75 h 220925"/>
                <a:gd name="connsiteX3" fmla="*/ 205182 w 239047"/>
                <a:gd name="connsiteY3" fmla="*/ 1554 h 220925"/>
                <a:gd name="connsiteX4" fmla="*/ 165916 w 239047"/>
                <a:gd name="connsiteY4" fmla="*/ 75 h 220925"/>
                <a:gd name="connsiteX5" fmla="*/ 165916 w 239047"/>
                <a:gd name="connsiteY5" fmla="*/ 23252 h 220925"/>
                <a:gd name="connsiteX6" fmla="*/ 186627 w 239047"/>
                <a:gd name="connsiteY6" fmla="*/ 28677 h 220925"/>
                <a:gd name="connsiteX7" fmla="*/ 184470 w 239047"/>
                <a:gd name="connsiteY7" fmla="*/ 34594 h 220925"/>
                <a:gd name="connsiteX8" fmla="*/ 134417 w 239047"/>
                <a:gd name="connsiteY8" fmla="*/ 157878 h 220925"/>
                <a:gd name="connsiteX9" fmla="*/ 79617 w 239047"/>
                <a:gd name="connsiteY9" fmla="*/ 23252 h 220925"/>
                <a:gd name="connsiteX10" fmla="*/ 102918 w 239047"/>
                <a:gd name="connsiteY10" fmla="*/ 23252 h 220925"/>
                <a:gd name="connsiteX11" fmla="*/ 102918 w 239047"/>
                <a:gd name="connsiteY11" fmla="*/ 75 h 220925"/>
                <a:gd name="connsiteX12" fmla="*/ 49412 w 239047"/>
                <a:gd name="connsiteY12" fmla="*/ 1554 h 220925"/>
                <a:gd name="connsiteX13" fmla="*/ 222 w 239047"/>
                <a:gd name="connsiteY13" fmla="*/ 75 h 220925"/>
                <a:gd name="connsiteX14" fmla="*/ 222 w 239047"/>
                <a:gd name="connsiteY14" fmla="*/ 23252 h 220925"/>
                <a:gd name="connsiteX15" fmla="*/ 27838 w 239047"/>
                <a:gd name="connsiteY15" fmla="*/ 23252 h 220925"/>
                <a:gd name="connsiteX16" fmla="*/ 103349 w 239047"/>
                <a:gd name="connsiteY16" fmla="*/ 208671 h 220925"/>
                <a:gd name="connsiteX17" fmla="*/ 119746 w 239047"/>
                <a:gd name="connsiteY17" fmla="*/ 221000 h 220925"/>
                <a:gd name="connsiteX18" fmla="*/ 135711 w 239047"/>
                <a:gd name="connsiteY18" fmla="*/ 209165 h 220925"/>
                <a:gd name="connsiteX19" fmla="*/ 207339 w 239047"/>
                <a:gd name="connsiteY19" fmla="*/ 33608 h 220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9047" h="220925">
                  <a:moveTo>
                    <a:pt x="207339" y="33608"/>
                  </a:moveTo>
                  <a:cubicBezTo>
                    <a:pt x="209928" y="26704"/>
                    <a:pt x="211654" y="23252"/>
                    <a:pt x="239270" y="23252"/>
                  </a:cubicBezTo>
                  <a:lnTo>
                    <a:pt x="239270" y="75"/>
                  </a:lnTo>
                  <a:cubicBezTo>
                    <a:pt x="228482" y="1061"/>
                    <a:pt x="215969" y="1554"/>
                    <a:pt x="205182" y="1554"/>
                  </a:cubicBezTo>
                  <a:cubicBezTo>
                    <a:pt x="194394" y="1554"/>
                    <a:pt x="174977" y="568"/>
                    <a:pt x="165916" y="75"/>
                  </a:cubicBezTo>
                  <a:lnTo>
                    <a:pt x="165916" y="23252"/>
                  </a:lnTo>
                  <a:cubicBezTo>
                    <a:pt x="174114" y="23252"/>
                    <a:pt x="186627" y="24732"/>
                    <a:pt x="186627" y="28677"/>
                  </a:cubicBezTo>
                  <a:cubicBezTo>
                    <a:pt x="186627" y="29170"/>
                    <a:pt x="186196" y="30156"/>
                    <a:pt x="184470" y="34594"/>
                  </a:cubicBezTo>
                  <a:lnTo>
                    <a:pt x="134417" y="157878"/>
                  </a:lnTo>
                  <a:lnTo>
                    <a:pt x="79617" y="23252"/>
                  </a:lnTo>
                  <a:lnTo>
                    <a:pt x="102918" y="23252"/>
                  </a:lnTo>
                  <a:lnTo>
                    <a:pt x="102918" y="75"/>
                  </a:lnTo>
                  <a:cubicBezTo>
                    <a:pt x="88678" y="1061"/>
                    <a:pt x="49844" y="1554"/>
                    <a:pt x="49412" y="1554"/>
                  </a:cubicBezTo>
                  <a:cubicBezTo>
                    <a:pt x="37330" y="1554"/>
                    <a:pt x="17913" y="568"/>
                    <a:pt x="222" y="75"/>
                  </a:cubicBezTo>
                  <a:lnTo>
                    <a:pt x="222" y="23252"/>
                  </a:lnTo>
                  <a:lnTo>
                    <a:pt x="27838" y="23252"/>
                  </a:lnTo>
                  <a:lnTo>
                    <a:pt x="103349" y="208671"/>
                  </a:lnTo>
                  <a:cubicBezTo>
                    <a:pt x="108527" y="221000"/>
                    <a:pt x="114136" y="221000"/>
                    <a:pt x="119746" y="221000"/>
                  </a:cubicBezTo>
                  <a:cubicBezTo>
                    <a:pt x="127081" y="221000"/>
                    <a:pt x="131396" y="219520"/>
                    <a:pt x="135711" y="209165"/>
                  </a:cubicBezTo>
                  <a:lnTo>
                    <a:pt x="207339" y="33608"/>
                  </a:lnTo>
                  <a:close/>
                </a:path>
              </a:pathLst>
            </a:custGeom>
            <a:solidFill>
              <a:srgbClr val="FF1A1A"/>
            </a:solidFill>
            <a:ln w="4320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9450" name="Forme libre 9449">
              <a:extLst>
                <a:ext uri="{FF2B5EF4-FFF2-40B4-BE49-F238E27FC236}">
                  <a16:creationId xmlns:a16="http://schemas.microsoft.com/office/drawing/2014/main" id="{08EF2319-AAEE-A422-A4D4-827B8537E58A}"/>
                </a:ext>
              </a:extLst>
            </p:cNvPr>
            <p:cNvSpPr/>
            <p:nvPr>
              <p:custDataLst>
                <p:tags r:id="rId80"/>
              </p:custDataLst>
            </p:nvPr>
          </p:nvSpPr>
          <p:spPr>
            <a:xfrm>
              <a:off x="14926477" y="4896924"/>
              <a:ext cx="286943" cy="328428"/>
            </a:xfrm>
            <a:custGeom>
              <a:avLst/>
              <a:gdLst>
                <a:gd name="connsiteX0" fmla="*/ 152548 w 286943"/>
                <a:gd name="connsiteY0" fmla="*/ 174152 h 328428"/>
                <a:gd name="connsiteX1" fmla="*/ 272935 w 286943"/>
                <a:gd name="connsiteY1" fmla="*/ 174152 h 328428"/>
                <a:gd name="connsiteX2" fmla="*/ 287174 w 286943"/>
                <a:gd name="connsiteY2" fmla="*/ 164289 h 328428"/>
                <a:gd name="connsiteX3" fmla="*/ 272935 w 286943"/>
                <a:gd name="connsiteY3" fmla="*/ 154426 h 328428"/>
                <a:gd name="connsiteX4" fmla="*/ 152548 w 286943"/>
                <a:gd name="connsiteY4" fmla="*/ 154426 h 328428"/>
                <a:gd name="connsiteX5" fmla="*/ 152548 w 286943"/>
                <a:gd name="connsiteY5" fmla="*/ 16348 h 328428"/>
                <a:gd name="connsiteX6" fmla="*/ 143918 w 286943"/>
                <a:gd name="connsiteY6" fmla="*/ 75 h 328428"/>
                <a:gd name="connsiteX7" fmla="*/ 135288 w 286943"/>
                <a:gd name="connsiteY7" fmla="*/ 16348 h 328428"/>
                <a:gd name="connsiteX8" fmla="*/ 135288 w 286943"/>
                <a:gd name="connsiteY8" fmla="*/ 154426 h 328428"/>
                <a:gd name="connsiteX9" fmla="*/ 14470 w 286943"/>
                <a:gd name="connsiteY9" fmla="*/ 154426 h 328428"/>
                <a:gd name="connsiteX10" fmla="*/ 230 w 286943"/>
                <a:gd name="connsiteY10" fmla="*/ 164289 h 328428"/>
                <a:gd name="connsiteX11" fmla="*/ 14470 w 286943"/>
                <a:gd name="connsiteY11" fmla="*/ 174152 h 328428"/>
                <a:gd name="connsiteX12" fmla="*/ 135288 w 286943"/>
                <a:gd name="connsiteY12" fmla="*/ 174152 h 328428"/>
                <a:gd name="connsiteX13" fmla="*/ 135288 w 286943"/>
                <a:gd name="connsiteY13" fmla="*/ 312230 h 328428"/>
                <a:gd name="connsiteX14" fmla="*/ 143918 w 286943"/>
                <a:gd name="connsiteY14" fmla="*/ 328504 h 328428"/>
                <a:gd name="connsiteX15" fmla="*/ 152548 w 286943"/>
                <a:gd name="connsiteY15" fmla="*/ 312230 h 328428"/>
                <a:gd name="connsiteX16" fmla="*/ 152548 w 286943"/>
                <a:gd name="connsiteY16" fmla="*/ 174152 h 328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6943" h="328428">
                  <a:moveTo>
                    <a:pt x="152548" y="174152"/>
                  </a:moveTo>
                  <a:lnTo>
                    <a:pt x="272935" y="174152"/>
                  </a:lnTo>
                  <a:cubicBezTo>
                    <a:pt x="278976" y="174152"/>
                    <a:pt x="287174" y="174152"/>
                    <a:pt x="287174" y="164289"/>
                  </a:cubicBezTo>
                  <a:cubicBezTo>
                    <a:pt x="287174" y="154426"/>
                    <a:pt x="278976" y="154426"/>
                    <a:pt x="272935" y="154426"/>
                  </a:cubicBezTo>
                  <a:lnTo>
                    <a:pt x="152548" y="154426"/>
                  </a:lnTo>
                  <a:lnTo>
                    <a:pt x="152548" y="16348"/>
                  </a:lnTo>
                  <a:cubicBezTo>
                    <a:pt x="152548" y="9444"/>
                    <a:pt x="152548" y="75"/>
                    <a:pt x="143918" y="75"/>
                  </a:cubicBezTo>
                  <a:cubicBezTo>
                    <a:pt x="135288" y="75"/>
                    <a:pt x="135288" y="9444"/>
                    <a:pt x="135288" y="16348"/>
                  </a:cubicBezTo>
                  <a:lnTo>
                    <a:pt x="135288" y="154426"/>
                  </a:lnTo>
                  <a:lnTo>
                    <a:pt x="14470" y="154426"/>
                  </a:lnTo>
                  <a:cubicBezTo>
                    <a:pt x="8429" y="154426"/>
                    <a:pt x="230" y="154426"/>
                    <a:pt x="230" y="164289"/>
                  </a:cubicBezTo>
                  <a:cubicBezTo>
                    <a:pt x="230" y="174152"/>
                    <a:pt x="8429" y="174152"/>
                    <a:pt x="14470" y="174152"/>
                  </a:cubicBezTo>
                  <a:lnTo>
                    <a:pt x="135288" y="174152"/>
                  </a:lnTo>
                  <a:lnTo>
                    <a:pt x="135288" y="312230"/>
                  </a:lnTo>
                  <a:cubicBezTo>
                    <a:pt x="135288" y="319134"/>
                    <a:pt x="135288" y="328504"/>
                    <a:pt x="143918" y="328504"/>
                  </a:cubicBezTo>
                  <a:cubicBezTo>
                    <a:pt x="152548" y="328504"/>
                    <a:pt x="152548" y="319134"/>
                    <a:pt x="152548" y="312230"/>
                  </a:cubicBezTo>
                  <a:lnTo>
                    <a:pt x="152548" y="174152"/>
                  </a:lnTo>
                  <a:close/>
                </a:path>
              </a:pathLst>
            </a:custGeom>
            <a:solidFill>
              <a:srgbClr val="FF1A1A"/>
            </a:solidFill>
            <a:ln w="4320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9452" name="Forme libre 9451">
              <a:extLst>
                <a:ext uri="{FF2B5EF4-FFF2-40B4-BE49-F238E27FC236}">
                  <a16:creationId xmlns:a16="http://schemas.microsoft.com/office/drawing/2014/main" id="{5A9C88D5-C408-9CE9-6D17-3F1D15F2ACD9}"/>
                </a:ext>
              </a:extLst>
            </p:cNvPr>
            <p:cNvSpPr/>
            <p:nvPr>
              <p:custDataLst>
                <p:tags r:id="rId81"/>
              </p:custDataLst>
            </p:nvPr>
          </p:nvSpPr>
          <p:spPr>
            <a:xfrm>
              <a:off x="15345025" y="4965470"/>
              <a:ext cx="239047" cy="220925"/>
            </a:xfrm>
            <a:custGeom>
              <a:avLst/>
              <a:gdLst>
                <a:gd name="connsiteX0" fmla="*/ 207358 w 239047"/>
                <a:gd name="connsiteY0" fmla="*/ 33608 h 220925"/>
                <a:gd name="connsiteX1" fmla="*/ 239288 w 239047"/>
                <a:gd name="connsiteY1" fmla="*/ 23252 h 220925"/>
                <a:gd name="connsiteX2" fmla="*/ 239288 w 239047"/>
                <a:gd name="connsiteY2" fmla="*/ 75 h 220925"/>
                <a:gd name="connsiteX3" fmla="*/ 205200 w 239047"/>
                <a:gd name="connsiteY3" fmla="*/ 1554 h 220925"/>
                <a:gd name="connsiteX4" fmla="*/ 165934 w 239047"/>
                <a:gd name="connsiteY4" fmla="*/ 75 h 220925"/>
                <a:gd name="connsiteX5" fmla="*/ 165934 w 239047"/>
                <a:gd name="connsiteY5" fmla="*/ 23252 h 220925"/>
                <a:gd name="connsiteX6" fmla="*/ 186646 w 239047"/>
                <a:gd name="connsiteY6" fmla="*/ 28677 h 220925"/>
                <a:gd name="connsiteX7" fmla="*/ 184488 w 239047"/>
                <a:gd name="connsiteY7" fmla="*/ 34594 h 220925"/>
                <a:gd name="connsiteX8" fmla="*/ 134435 w 239047"/>
                <a:gd name="connsiteY8" fmla="*/ 157878 h 220925"/>
                <a:gd name="connsiteX9" fmla="*/ 79635 w 239047"/>
                <a:gd name="connsiteY9" fmla="*/ 23252 h 220925"/>
                <a:gd name="connsiteX10" fmla="*/ 102936 w 239047"/>
                <a:gd name="connsiteY10" fmla="*/ 23252 h 220925"/>
                <a:gd name="connsiteX11" fmla="*/ 102936 w 239047"/>
                <a:gd name="connsiteY11" fmla="*/ 75 h 220925"/>
                <a:gd name="connsiteX12" fmla="*/ 49431 w 239047"/>
                <a:gd name="connsiteY12" fmla="*/ 1554 h 220925"/>
                <a:gd name="connsiteX13" fmla="*/ 240 w 239047"/>
                <a:gd name="connsiteY13" fmla="*/ 75 h 220925"/>
                <a:gd name="connsiteX14" fmla="*/ 240 w 239047"/>
                <a:gd name="connsiteY14" fmla="*/ 23252 h 220925"/>
                <a:gd name="connsiteX15" fmla="*/ 27856 w 239047"/>
                <a:gd name="connsiteY15" fmla="*/ 23252 h 220925"/>
                <a:gd name="connsiteX16" fmla="*/ 103367 w 239047"/>
                <a:gd name="connsiteY16" fmla="*/ 208671 h 220925"/>
                <a:gd name="connsiteX17" fmla="*/ 119764 w 239047"/>
                <a:gd name="connsiteY17" fmla="*/ 221000 h 220925"/>
                <a:gd name="connsiteX18" fmla="*/ 135730 w 239047"/>
                <a:gd name="connsiteY18" fmla="*/ 209165 h 220925"/>
                <a:gd name="connsiteX19" fmla="*/ 207358 w 239047"/>
                <a:gd name="connsiteY19" fmla="*/ 33608 h 220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9047" h="220925">
                  <a:moveTo>
                    <a:pt x="207358" y="33608"/>
                  </a:moveTo>
                  <a:cubicBezTo>
                    <a:pt x="209947" y="26704"/>
                    <a:pt x="211673" y="23252"/>
                    <a:pt x="239288" y="23252"/>
                  </a:cubicBezTo>
                  <a:lnTo>
                    <a:pt x="239288" y="75"/>
                  </a:lnTo>
                  <a:cubicBezTo>
                    <a:pt x="228501" y="1061"/>
                    <a:pt x="215988" y="1554"/>
                    <a:pt x="205200" y="1554"/>
                  </a:cubicBezTo>
                  <a:cubicBezTo>
                    <a:pt x="194413" y="1554"/>
                    <a:pt x="174996" y="568"/>
                    <a:pt x="165934" y="75"/>
                  </a:cubicBezTo>
                  <a:lnTo>
                    <a:pt x="165934" y="23252"/>
                  </a:lnTo>
                  <a:cubicBezTo>
                    <a:pt x="174133" y="23252"/>
                    <a:pt x="186646" y="24732"/>
                    <a:pt x="186646" y="28677"/>
                  </a:cubicBezTo>
                  <a:cubicBezTo>
                    <a:pt x="186646" y="29170"/>
                    <a:pt x="186214" y="30156"/>
                    <a:pt x="184488" y="34594"/>
                  </a:cubicBezTo>
                  <a:lnTo>
                    <a:pt x="134435" y="157878"/>
                  </a:lnTo>
                  <a:lnTo>
                    <a:pt x="79635" y="23252"/>
                  </a:lnTo>
                  <a:lnTo>
                    <a:pt x="102936" y="23252"/>
                  </a:lnTo>
                  <a:lnTo>
                    <a:pt x="102936" y="75"/>
                  </a:lnTo>
                  <a:cubicBezTo>
                    <a:pt x="88697" y="1061"/>
                    <a:pt x="49862" y="1554"/>
                    <a:pt x="49431" y="1554"/>
                  </a:cubicBezTo>
                  <a:cubicBezTo>
                    <a:pt x="37349" y="1554"/>
                    <a:pt x="17932" y="568"/>
                    <a:pt x="240" y="75"/>
                  </a:cubicBezTo>
                  <a:lnTo>
                    <a:pt x="240" y="23252"/>
                  </a:lnTo>
                  <a:lnTo>
                    <a:pt x="27856" y="23252"/>
                  </a:lnTo>
                  <a:lnTo>
                    <a:pt x="103367" y="208671"/>
                  </a:lnTo>
                  <a:cubicBezTo>
                    <a:pt x="108545" y="221000"/>
                    <a:pt x="114155" y="221000"/>
                    <a:pt x="119764" y="221000"/>
                  </a:cubicBezTo>
                  <a:cubicBezTo>
                    <a:pt x="127100" y="221000"/>
                    <a:pt x="131415" y="219520"/>
                    <a:pt x="135730" y="209165"/>
                  </a:cubicBezTo>
                  <a:lnTo>
                    <a:pt x="207358" y="33608"/>
                  </a:lnTo>
                  <a:close/>
                </a:path>
              </a:pathLst>
            </a:custGeom>
            <a:solidFill>
              <a:srgbClr val="FF1A1A"/>
            </a:solidFill>
            <a:ln w="4320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9453" name="Forme libre 9452">
              <a:extLst>
                <a:ext uri="{FF2B5EF4-FFF2-40B4-BE49-F238E27FC236}">
                  <a16:creationId xmlns:a16="http://schemas.microsoft.com/office/drawing/2014/main" id="{C9D4C1FF-63B7-324D-340E-4E605B60D7AC}"/>
                </a:ext>
              </a:extLst>
            </p:cNvPr>
            <p:cNvSpPr/>
            <p:nvPr>
              <p:custDataLst>
                <p:tags r:id="rId82"/>
              </p:custDataLst>
            </p:nvPr>
          </p:nvSpPr>
          <p:spPr>
            <a:xfrm>
              <a:off x="15609895" y="5029528"/>
              <a:ext cx="91519" cy="232316"/>
            </a:xfrm>
            <a:custGeom>
              <a:avLst/>
              <a:gdLst>
                <a:gd name="connsiteX0" fmla="*/ 83913 w 91519"/>
                <a:gd name="connsiteY0" fmla="*/ 13194 h 232316"/>
                <a:gd name="connsiteX1" fmla="*/ 71831 w 91519"/>
                <a:gd name="connsiteY1" fmla="*/ 76 h 232316"/>
                <a:gd name="connsiteX2" fmla="*/ 54917 w 91519"/>
                <a:gd name="connsiteY2" fmla="*/ 19062 h 232316"/>
                <a:gd name="connsiteX3" fmla="*/ 66998 w 91519"/>
                <a:gd name="connsiteY3" fmla="*/ 32179 h 232316"/>
                <a:gd name="connsiteX4" fmla="*/ 83913 w 91519"/>
                <a:gd name="connsiteY4" fmla="*/ 13194 h 232316"/>
                <a:gd name="connsiteX5" fmla="*/ 22296 w 91519"/>
                <a:gd name="connsiteY5" fmla="*/ 188553 h 232316"/>
                <a:gd name="connsiteX6" fmla="*/ 19577 w 91519"/>
                <a:gd name="connsiteY6" fmla="*/ 203051 h 232316"/>
                <a:gd name="connsiteX7" fmla="*/ 48272 w 91519"/>
                <a:gd name="connsiteY7" fmla="*/ 232393 h 232316"/>
                <a:gd name="connsiteX8" fmla="*/ 91766 w 91519"/>
                <a:gd name="connsiteY8" fmla="*/ 179578 h 232316"/>
                <a:gd name="connsiteX9" fmla="*/ 86934 w 91519"/>
                <a:gd name="connsiteY9" fmla="*/ 175090 h 232316"/>
                <a:gd name="connsiteX10" fmla="*/ 81195 w 91519"/>
                <a:gd name="connsiteY10" fmla="*/ 180959 h 232316"/>
                <a:gd name="connsiteX11" fmla="*/ 49178 w 91519"/>
                <a:gd name="connsiteY11" fmla="*/ 222727 h 232316"/>
                <a:gd name="connsiteX12" fmla="*/ 41627 w 91519"/>
                <a:gd name="connsiteY12" fmla="*/ 210645 h 232316"/>
                <a:gd name="connsiteX13" fmla="*/ 46459 w 91519"/>
                <a:gd name="connsiteY13" fmla="*/ 188553 h 232316"/>
                <a:gd name="connsiteX14" fmla="*/ 56125 w 91519"/>
                <a:gd name="connsiteY14" fmla="*/ 160937 h 232316"/>
                <a:gd name="connsiteX15" fmla="*/ 70925 w 91519"/>
                <a:gd name="connsiteY15" fmla="*/ 117097 h 232316"/>
                <a:gd name="connsiteX16" fmla="*/ 72737 w 91519"/>
                <a:gd name="connsiteY16" fmla="*/ 106051 h 232316"/>
                <a:gd name="connsiteX17" fmla="*/ 44043 w 91519"/>
                <a:gd name="connsiteY17" fmla="*/ 76710 h 232316"/>
                <a:gd name="connsiteX18" fmla="*/ 246 w 91519"/>
                <a:gd name="connsiteY18" fmla="*/ 129525 h 232316"/>
                <a:gd name="connsiteX19" fmla="*/ 5381 w 91519"/>
                <a:gd name="connsiteY19" fmla="*/ 134012 h 232316"/>
                <a:gd name="connsiteX20" fmla="*/ 10818 w 91519"/>
                <a:gd name="connsiteY20" fmla="*/ 128489 h 232316"/>
                <a:gd name="connsiteX21" fmla="*/ 43137 w 91519"/>
                <a:gd name="connsiteY21" fmla="*/ 86375 h 232316"/>
                <a:gd name="connsiteX22" fmla="*/ 50688 w 91519"/>
                <a:gd name="connsiteY22" fmla="*/ 98457 h 232316"/>
                <a:gd name="connsiteX23" fmla="*/ 41325 w 91519"/>
                <a:gd name="connsiteY23" fmla="*/ 132976 h 232316"/>
                <a:gd name="connsiteX24" fmla="*/ 22296 w 91519"/>
                <a:gd name="connsiteY24" fmla="*/ 188553 h 232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91519" h="232316">
                  <a:moveTo>
                    <a:pt x="83913" y="13194"/>
                  </a:moveTo>
                  <a:cubicBezTo>
                    <a:pt x="83913" y="7670"/>
                    <a:pt x="80289" y="76"/>
                    <a:pt x="71831" y="76"/>
                  </a:cubicBezTo>
                  <a:cubicBezTo>
                    <a:pt x="63676" y="76"/>
                    <a:pt x="54917" y="9051"/>
                    <a:pt x="54917" y="19062"/>
                  </a:cubicBezTo>
                  <a:cubicBezTo>
                    <a:pt x="54917" y="24930"/>
                    <a:pt x="58843" y="32179"/>
                    <a:pt x="66998" y="32179"/>
                  </a:cubicBezTo>
                  <a:cubicBezTo>
                    <a:pt x="75758" y="32179"/>
                    <a:pt x="83913" y="22514"/>
                    <a:pt x="83913" y="13194"/>
                  </a:cubicBezTo>
                  <a:close/>
                  <a:moveTo>
                    <a:pt x="22296" y="188553"/>
                  </a:moveTo>
                  <a:cubicBezTo>
                    <a:pt x="21087" y="193041"/>
                    <a:pt x="19577" y="197183"/>
                    <a:pt x="19577" y="203051"/>
                  </a:cubicBezTo>
                  <a:cubicBezTo>
                    <a:pt x="19577" y="219275"/>
                    <a:pt x="31659" y="232393"/>
                    <a:pt x="48272" y="232393"/>
                  </a:cubicBezTo>
                  <a:cubicBezTo>
                    <a:pt x="78476" y="232393"/>
                    <a:pt x="91766" y="184756"/>
                    <a:pt x="91766" y="179578"/>
                  </a:cubicBezTo>
                  <a:cubicBezTo>
                    <a:pt x="91766" y="175090"/>
                    <a:pt x="87840" y="175090"/>
                    <a:pt x="86934" y="175090"/>
                  </a:cubicBezTo>
                  <a:cubicBezTo>
                    <a:pt x="82705" y="175090"/>
                    <a:pt x="82403" y="177162"/>
                    <a:pt x="81195" y="180959"/>
                  </a:cubicBezTo>
                  <a:cubicBezTo>
                    <a:pt x="74248" y="208574"/>
                    <a:pt x="60958" y="222727"/>
                    <a:pt x="49178" y="222727"/>
                  </a:cubicBezTo>
                  <a:cubicBezTo>
                    <a:pt x="43137" y="222727"/>
                    <a:pt x="41627" y="218240"/>
                    <a:pt x="41627" y="210645"/>
                  </a:cubicBezTo>
                  <a:cubicBezTo>
                    <a:pt x="41627" y="202706"/>
                    <a:pt x="43741" y="196147"/>
                    <a:pt x="46459" y="188553"/>
                  </a:cubicBezTo>
                  <a:cubicBezTo>
                    <a:pt x="49480" y="179233"/>
                    <a:pt x="52802" y="169912"/>
                    <a:pt x="56125" y="160937"/>
                  </a:cubicBezTo>
                  <a:cubicBezTo>
                    <a:pt x="58843" y="152653"/>
                    <a:pt x="69717" y="121240"/>
                    <a:pt x="70925" y="117097"/>
                  </a:cubicBezTo>
                  <a:cubicBezTo>
                    <a:pt x="71831" y="113646"/>
                    <a:pt x="72737" y="109503"/>
                    <a:pt x="72737" y="106051"/>
                  </a:cubicBezTo>
                  <a:cubicBezTo>
                    <a:pt x="72737" y="89827"/>
                    <a:pt x="60656" y="76710"/>
                    <a:pt x="44043" y="76710"/>
                  </a:cubicBezTo>
                  <a:cubicBezTo>
                    <a:pt x="14140" y="76710"/>
                    <a:pt x="246" y="123656"/>
                    <a:pt x="246" y="129525"/>
                  </a:cubicBezTo>
                  <a:cubicBezTo>
                    <a:pt x="246" y="134012"/>
                    <a:pt x="4475" y="134012"/>
                    <a:pt x="5381" y="134012"/>
                  </a:cubicBezTo>
                  <a:cubicBezTo>
                    <a:pt x="9610" y="134012"/>
                    <a:pt x="9912" y="132286"/>
                    <a:pt x="10818" y="128489"/>
                  </a:cubicBezTo>
                  <a:cubicBezTo>
                    <a:pt x="18671" y="98802"/>
                    <a:pt x="31961" y="86375"/>
                    <a:pt x="43137" y="86375"/>
                  </a:cubicBezTo>
                  <a:cubicBezTo>
                    <a:pt x="47970" y="86375"/>
                    <a:pt x="50688" y="89137"/>
                    <a:pt x="50688" y="98457"/>
                  </a:cubicBezTo>
                  <a:cubicBezTo>
                    <a:pt x="50688" y="106396"/>
                    <a:pt x="48876" y="111574"/>
                    <a:pt x="41325" y="132976"/>
                  </a:cubicBezTo>
                  <a:lnTo>
                    <a:pt x="22296" y="188553"/>
                  </a:lnTo>
                  <a:close/>
                </a:path>
              </a:pathLst>
            </a:custGeom>
            <a:solidFill>
              <a:srgbClr val="FF1A1A"/>
            </a:solidFill>
            <a:ln w="4320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9454" name="Forme libre 9453">
              <a:extLst>
                <a:ext uri="{FF2B5EF4-FFF2-40B4-BE49-F238E27FC236}">
                  <a16:creationId xmlns:a16="http://schemas.microsoft.com/office/drawing/2014/main" id="{7772AE19-559E-2791-2765-F0437FCFD347}"/>
                </a:ext>
              </a:extLst>
            </p:cNvPr>
            <p:cNvSpPr/>
            <p:nvPr>
              <p:custDataLst>
                <p:tags r:id="rId83"/>
              </p:custDataLst>
            </p:nvPr>
          </p:nvSpPr>
          <p:spPr>
            <a:xfrm>
              <a:off x="15871055" y="5051276"/>
              <a:ext cx="263643" cy="19725"/>
            </a:xfrm>
            <a:custGeom>
              <a:avLst/>
              <a:gdLst>
                <a:gd name="connsiteX0" fmla="*/ 248793 w 263643"/>
                <a:gd name="connsiteY0" fmla="*/ 19800 h 19725"/>
                <a:gd name="connsiteX1" fmla="*/ 263895 w 263643"/>
                <a:gd name="connsiteY1" fmla="*/ 9937 h 19725"/>
                <a:gd name="connsiteX2" fmla="*/ 248793 w 263643"/>
                <a:gd name="connsiteY2" fmla="*/ 75 h 19725"/>
                <a:gd name="connsiteX3" fmla="*/ 15354 w 263643"/>
                <a:gd name="connsiteY3" fmla="*/ 75 h 19725"/>
                <a:gd name="connsiteX4" fmla="*/ 252 w 263643"/>
                <a:gd name="connsiteY4" fmla="*/ 9937 h 19725"/>
                <a:gd name="connsiteX5" fmla="*/ 15354 w 263643"/>
                <a:gd name="connsiteY5" fmla="*/ 19800 h 19725"/>
                <a:gd name="connsiteX6" fmla="*/ 248793 w 263643"/>
                <a:gd name="connsiteY6" fmla="*/ 19800 h 19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643" h="19725">
                  <a:moveTo>
                    <a:pt x="248793" y="19800"/>
                  </a:moveTo>
                  <a:cubicBezTo>
                    <a:pt x="256128" y="19800"/>
                    <a:pt x="263895" y="19800"/>
                    <a:pt x="263895" y="9937"/>
                  </a:cubicBezTo>
                  <a:cubicBezTo>
                    <a:pt x="263895" y="75"/>
                    <a:pt x="256128" y="75"/>
                    <a:pt x="248793" y="75"/>
                  </a:cubicBezTo>
                  <a:lnTo>
                    <a:pt x="15354" y="75"/>
                  </a:lnTo>
                  <a:cubicBezTo>
                    <a:pt x="8019" y="75"/>
                    <a:pt x="252" y="75"/>
                    <a:pt x="252" y="9937"/>
                  </a:cubicBezTo>
                  <a:cubicBezTo>
                    <a:pt x="252" y="19800"/>
                    <a:pt x="8019" y="19800"/>
                    <a:pt x="15354" y="19800"/>
                  </a:cubicBezTo>
                  <a:lnTo>
                    <a:pt x="248793" y="19800"/>
                  </a:lnTo>
                  <a:close/>
                </a:path>
              </a:pathLst>
            </a:custGeom>
            <a:solidFill>
              <a:srgbClr val="FF1A1A"/>
            </a:solidFill>
            <a:ln w="4320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9455" name="Forme libre 9454">
              <a:extLst>
                <a:ext uri="{FF2B5EF4-FFF2-40B4-BE49-F238E27FC236}">
                  <a16:creationId xmlns:a16="http://schemas.microsoft.com/office/drawing/2014/main" id="{B26694E7-2203-FD80-1F5E-F2E9B5042C4C}"/>
                </a:ext>
              </a:extLst>
            </p:cNvPr>
            <p:cNvSpPr/>
            <p:nvPr>
              <p:custDataLst>
                <p:tags r:id="rId84"/>
              </p:custDataLst>
            </p:nvPr>
          </p:nvSpPr>
          <p:spPr>
            <a:xfrm>
              <a:off x="16277953" y="4965470"/>
              <a:ext cx="239047" cy="220925"/>
            </a:xfrm>
            <a:custGeom>
              <a:avLst/>
              <a:gdLst>
                <a:gd name="connsiteX0" fmla="*/ 207379 w 239047"/>
                <a:gd name="connsiteY0" fmla="*/ 33608 h 220925"/>
                <a:gd name="connsiteX1" fmla="*/ 239310 w 239047"/>
                <a:gd name="connsiteY1" fmla="*/ 23252 h 220925"/>
                <a:gd name="connsiteX2" fmla="*/ 239310 w 239047"/>
                <a:gd name="connsiteY2" fmla="*/ 75 h 220925"/>
                <a:gd name="connsiteX3" fmla="*/ 205222 w 239047"/>
                <a:gd name="connsiteY3" fmla="*/ 1554 h 220925"/>
                <a:gd name="connsiteX4" fmla="*/ 165956 w 239047"/>
                <a:gd name="connsiteY4" fmla="*/ 75 h 220925"/>
                <a:gd name="connsiteX5" fmla="*/ 165956 w 239047"/>
                <a:gd name="connsiteY5" fmla="*/ 23252 h 220925"/>
                <a:gd name="connsiteX6" fmla="*/ 186667 w 239047"/>
                <a:gd name="connsiteY6" fmla="*/ 28677 h 220925"/>
                <a:gd name="connsiteX7" fmla="*/ 184510 w 239047"/>
                <a:gd name="connsiteY7" fmla="*/ 34594 h 220925"/>
                <a:gd name="connsiteX8" fmla="*/ 134457 w 239047"/>
                <a:gd name="connsiteY8" fmla="*/ 157878 h 220925"/>
                <a:gd name="connsiteX9" fmla="*/ 79657 w 239047"/>
                <a:gd name="connsiteY9" fmla="*/ 23252 h 220925"/>
                <a:gd name="connsiteX10" fmla="*/ 102957 w 239047"/>
                <a:gd name="connsiteY10" fmla="*/ 23252 h 220925"/>
                <a:gd name="connsiteX11" fmla="*/ 102957 w 239047"/>
                <a:gd name="connsiteY11" fmla="*/ 75 h 220925"/>
                <a:gd name="connsiteX12" fmla="*/ 49452 w 239047"/>
                <a:gd name="connsiteY12" fmla="*/ 1554 h 220925"/>
                <a:gd name="connsiteX13" fmla="*/ 262 w 239047"/>
                <a:gd name="connsiteY13" fmla="*/ 75 h 220925"/>
                <a:gd name="connsiteX14" fmla="*/ 262 w 239047"/>
                <a:gd name="connsiteY14" fmla="*/ 23252 h 220925"/>
                <a:gd name="connsiteX15" fmla="*/ 27877 w 239047"/>
                <a:gd name="connsiteY15" fmla="*/ 23252 h 220925"/>
                <a:gd name="connsiteX16" fmla="*/ 103389 w 239047"/>
                <a:gd name="connsiteY16" fmla="*/ 208671 h 220925"/>
                <a:gd name="connsiteX17" fmla="*/ 119786 w 239047"/>
                <a:gd name="connsiteY17" fmla="*/ 221000 h 220925"/>
                <a:gd name="connsiteX18" fmla="*/ 135751 w 239047"/>
                <a:gd name="connsiteY18" fmla="*/ 209165 h 220925"/>
                <a:gd name="connsiteX19" fmla="*/ 207379 w 239047"/>
                <a:gd name="connsiteY19" fmla="*/ 33608 h 220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9047" h="220925">
                  <a:moveTo>
                    <a:pt x="207379" y="33608"/>
                  </a:moveTo>
                  <a:cubicBezTo>
                    <a:pt x="209968" y="26704"/>
                    <a:pt x="211694" y="23252"/>
                    <a:pt x="239310" y="23252"/>
                  </a:cubicBezTo>
                  <a:lnTo>
                    <a:pt x="239310" y="75"/>
                  </a:lnTo>
                  <a:cubicBezTo>
                    <a:pt x="228522" y="1061"/>
                    <a:pt x="216009" y="1554"/>
                    <a:pt x="205222" y="1554"/>
                  </a:cubicBezTo>
                  <a:cubicBezTo>
                    <a:pt x="194434" y="1554"/>
                    <a:pt x="175017" y="568"/>
                    <a:pt x="165956" y="75"/>
                  </a:cubicBezTo>
                  <a:lnTo>
                    <a:pt x="165956" y="23252"/>
                  </a:lnTo>
                  <a:cubicBezTo>
                    <a:pt x="174154" y="23252"/>
                    <a:pt x="186667" y="24732"/>
                    <a:pt x="186667" y="28677"/>
                  </a:cubicBezTo>
                  <a:cubicBezTo>
                    <a:pt x="186667" y="29170"/>
                    <a:pt x="186236" y="30156"/>
                    <a:pt x="184510" y="34594"/>
                  </a:cubicBezTo>
                  <a:lnTo>
                    <a:pt x="134457" y="157878"/>
                  </a:lnTo>
                  <a:lnTo>
                    <a:pt x="79657" y="23252"/>
                  </a:lnTo>
                  <a:lnTo>
                    <a:pt x="102957" y="23252"/>
                  </a:lnTo>
                  <a:lnTo>
                    <a:pt x="102957" y="75"/>
                  </a:lnTo>
                  <a:cubicBezTo>
                    <a:pt x="88718" y="1061"/>
                    <a:pt x="49884" y="1554"/>
                    <a:pt x="49452" y="1554"/>
                  </a:cubicBezTo>
                  <a:cubicBezTo>
                    <a:pt x="37370" y="1554"/>
                    <a:pt x="17953" y="568"/>
                    <a:pt x="262" y="75"/>
                  </a:cubicBezTo>
                  <a:lnTo>
                    <a:pt x="262" y="23252"/>
                  </a:lnTo>
                  <a:lnTo>
                    <a:pt x="27877" y="23252"/>
                  </a:lnTo>
                  <a:lnTo>
                    <a:pt x="103389" y="208671"/>
                  </a:lnTo>
                  <a:cubicBezTo>
                    <a:pt x="108567" y="221000"/>
                    <a:pt x="114176" y="221000"/>
                    <a:pt x="119786" y="221000"/>
                  </a:cubicBezTo>
                  <a:cubicBezTo>
                    <a:pt x="127121" y="221000"/>
                    <a:pt x="131436" y="219520"/>
                    <a:pt x="135751" y="209165"/>
                  </a:cubicBezTo>
                  <a:lnTo>
                    <a:pt x="207379" y="33608"/>
                  </a:lnTo>
                  <a:close/>
                </a:path>
              </a:pathLst>
            </a:custGeom>
            <a:solidFill>
              <a:srgbClr val="FF1A1A"/>
            </a:solidFill>
            <a:ln w="4320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</p:grpSp>
      <p:sp>
        <p:nvSpPr>
          <p:cNvPr id="9355" name="Rectangle 139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>
              <a:defRPr/>
            </a:pPr>
            <a:r>
              <a:rPr lang="en-GB"/>
              <a:t>Énergie cinétique / interne</a:t>
            </a:r>
            <a:endParaRPr lang="en-GB" i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44" name="Groupe 43">
            <a:extLst>
              <a:ext uri="{FF2B5EF4-FFF2-40B4-BE49-F238E27FC236}">
                <a16:creationId xmlns:a16="http://schemas.microsoft.com/office/drawing/2014/main" id="{066B85B3-1730-6AC4-C56C-735F3307DE58}"/>
              </a:ext>
            </a:extLst>
          </p:cNvPr>
          <p:cNvGrpSpPr/>
          <p:nvPr/>
        </p:nvGrpSpPr>
        <p:grpSpPr>
          <a:xfrm>
            <a:off x="5147633" y="1454572"/>
            <a:ext cx="1062369" cy="1101872"/>
            <a:chOff x="4555718" y="1401986"/>
            <a:chExt cx="1062369" cy="1101872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F7EACA53-8254-554C-B7DF-868E73F85106}"/>
                </a:ext>
              </a:extLst>
            </p:cNvPr>
            <p:cNvSpPr/>
            <p:nvPr/>
          </p:nvSpPr>
          <p:spPr bwMode="auto">
            <a:xfrm>
              <a:off x="5253726" y="1401986"/>
              <a:ext cx="364361" cy="445607"/>
            </a:xfrm>
            <a:prstGeom prst="rect">
              <a:avLst/>
            </a:prstGeom>
            <a:solidFill>
              <a:schemeClr val="accent2">
                <a:lumMod val="60000"/>
                <a:lumOff val="40000"/>
                <a:alpha val="37000"/>
              </a:schemeClr>
            </a:solidFill>
            <a:ln w="9525">
              <a:solidFill>
                <a:srgbClr val="000000"/>
              </a:solidFill>
              <a:prstDash val="solid"/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square" lIns="41544" tIns="20773" rIns="41544" bIns="20773" rtlCol="0" anchor="ctr">
              <a:spAutoFit/>
            </a:bodyPr>
            <a:lstStyle/>
            <a:p>
              <a:pPr algn="l"/>
              <a:endParaRPr lang="fr-FR" sz="1600">
                <a:cs typeface="+mn-cs"/>
              </a:endParaRPr>
            </a:p>
          </p:txBody>
        </p:sp>
        <p:sp>
          <p:nvSpPr>
            <p:cNvPr id="39" name="Virage 38">
              <a:extLst>
                <a:ext uri="{FF2B5EF4-FFF2-40B4-BE49-F238E27FC236}">
                  <a16:creationId xmlns:a16="http://schemas.microsoft.com/office/drawing/2014/main" id="{5C0ED619-AA21-C646-AA54-0ED635032DD7}"/>
                </a:ext>
              </a:extLst>
            </p:cNvPr>
            <p:cNvSpPr/>
            <p:nvPr/>
          </p:nvSpPr>
          <p:spPr bwMode="auto">
            <a:xfrm flipH="1" flipV="1">
              <a:off x="4555718" y="1847592"/>
              <a:ext cx="963171" cy="656266"/>
            </a:xfrm>
            <a:prstGeom prst="bentArrow">
              <a:avLst>
                <a:gd name="adj1" fmla="val 25000"/>
                <a:gd name="adj2" fmla="val 36323"/>
                <a:gd name="adj3" fmla="val 45903"/>
                <a:gd name="adj4" fmla="val 43750"/>
              </a:avLst>
            </a:prstGeom>
            <a:solidFill>
              <a:schemeClr val="accent2">
                <a:lumMod val="60000"/>
                <a:lumOff val="40000"/>
                <a:alpha val="37000"/>
              </a:schemeClr>
            </a:solidFill>
            <a:ln w="9525">
              <a:solidFill>
                <a:srgbClr val="000000"/>
              </a:solidFill>
              <a:prstDash val="solid"/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square" lIns="41544" tIns="20773" rIns="41544" bIns="20773" rtlCol="0" anchor="ctr">
              <a:spAutoFit/>
            </a:bodyPr>
            <a:lstStyle/>
            <a:p>
              <a:pPr algn="l"/>
              <a:endParaRPr lang="fr-FR" sz="1600">
                <a:cs typeface="+mn-cs"/>
              </a:endParaRPr>
            </a:p>
          </p:txBody>
        </p:sp>
      </p:grpSp>
      <p:sp>
        <p:nvSpPr>
          <p:cNvPr id="41" name="Text Box 48 6">
            <a:extLst>
              <a:ext uri="{FF2B5EF4-FFF2-40B4-BE49-F238E27FC236}">
                <a16:creationId xmlns:a16="http://schemas.microsoft.com/office/drawing/2014/main" id="{3E9E8208-9EF8-A841-BF3B-96AA05455E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93578" y="2045150"/>
            <a:ext cx="2704568" cy="593487"/>
          </a:xfrm>
          <a:prstGeom prst="rect">
            <a:avLst/>
          </a:prstGeom>
          <a:solidFill>
            <a:schemeClr val="accent2">
              <a:lumMod val="60000"/>
              <a:lumOff val="40000"/>
              <a:alpha val="37000"/>
            </a:schemeClr>
          </a:solidFill>
          <a:ln>
            <a:solidFill>
              <a:srgbClr val="000000"/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72000" tIns="36000" rIns="72000" bIns="36000">
            <a:spAutoFit/>
          </a:bodyPr>
          <a:lstStyle>
            <a:lvl1pPr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  <a:cs typeface="ＭＳ Ｐゴシック" charset="0"/>
              </a:defRPr>
            </a:lvl1pPr>
            <a:lvl2pPr marL="742950" indent="-285750"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2pPr>
            <a:lvl3pPr marL="1143000" indent="-228600"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3pPr>
            <a:lvl4pPr marL="1600200" indent="-228600"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4pPr>
            <a:lvl5pPr marL="2057400" indent="-228600"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9pPr>
          </a:lstStyle>
          <a:p>
            <a:pPr algn="ctr" eaLnBrk="1">
              <a:lnSpc>
                <a:spcPct val="94000"/>
              </a:lnSpc>
              <a:buClr>
                <a:srgbClr val="000000"/>
              </a:buClr>
              <a:buSzPct val="45000"/>
              <a:buFont typeface="StarSymbol" charset="0"/>
              <a:buNone/>
            </a:pPr>
            <a:r>
              <a:rPr lang="en-GB" sz="1800"/>
              <a:t>Écoulement</a:t>
            </a:r>
          </a:p>
          <a:p>
            <a:pPr algn="ctr" eaLnBrk="1">
              <a:lnSpc>
                <a:spcPct val="94000"/>
              </a:lnSpc>
              <a:buClr>
                <a:srgbClr val="000000"/>
              </a:buClr>
              <a:buSzPct val="45000"/>
              <a:buFont typeface="StarSymbol" charset="0"/>
              <a:buNone/>
            </a:pPr>
            <a:r>
              <a:rPr lang="en-GB" sz="1800"/>
              <a:t>= mouvement d’ensemble</a:t>
            </a:r>
          </a:p>
        </p:txBody>
      </p:sp>
      <p:grpSp>
        <p:nvGrpSpPr>
          <p:cNvPr id="9505" name="Groupe 9504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$$&#10;\overline{&#10;\green{ \mathbf{v}_i - \mathbf{v} }&#10;} = 0&#10;$$&#10;&#10;&#10;\end{document}&#10;" title="IguanaTex Vector Display">
            <a:extLst>
              <a:ext uri="{FF2B5EF4-FFF2-40B4-BE49-F238E27FC236}">
                <a16:creationId xmlns:a16="http://schemas.microsoft.com/office/drawing/2014/main" id="{C2254887-0ABC-B578-EAE4-C429A252637C}"/>
              </a:ext>
            </a:extLst>
          </p:cNvPr>
          <p:cNvGrpSpPr>
            <a:grpSpLocks noChangeAspect="1"/>
          </p:cNvGrpSpPr>
          <p:nvPr>
            <p:custDataLst>
              <p:tags r:id="rId3"/>
            </p:custDataLst>
          </p:nvPr>
        </p:nvGrpSpPr>
        <p:grpSpPr>
          <a:xfrm>
            <a:off x="7289800" y="2794000"/>
            <a:ext cx="2101780" cy="411218"/>
            <a:chOff x="16699695" y="5866619"/>
            <a:chExt cx="2038752" cy="409828"/>
          </a:xfrm>
        </p:grpSpPr>
        <p:sp>
          <p:nvSpPr>
            <p:cNvPr id="9497" name="Forme libre 9496">
              <a:extLst>
                <a:ext uri="{FF2B5EF4-FFF2-40B4-BE49-F238E27FC236}">
                  <a16:creationId xmlns:a16="http://schemas.microsoft.com/office/drawing/2014/main" id="{CC221331-30C6-39F2-EC2D-AB9EA5197E09}"/>
                </a:ext>
              </a:extLst>
            </p:cNvPr>
            <p:cNvSpPr/>
            <p:nvPr>
              <p:custDataLst>
                <p:tags r:id="rId69"/>
              </p:custDataLst>
            </p:nvPr>
          </p:nvSpPr>
          <p:spPr>
            <a:xfrm>
              <a:off x="16699695" y="5866619"/>
              <a:ext cx="1240176" cy="18207"/>
            </a:xfrm>
            <a:custGeom>
              <a:avLst/>
              <a:gdLst>
                <a:gd name="connsiteX0" fmla="*/ 0 w 1240176"/>
                <a:gd name="connsiteY0" fmla="*/ 0 h 18207"/>
                <a:gd name="connsiteX1" fmla="*/ 1240176 w 1240176"/>
                <a:gd name="connsiteY1" fmla="*/ 0 h 18207"/>
                <a:gd name="connsiteX2" fmla="*/ 1240176 w 1240176"/>
                <a:gd name="connsiteY2" fmla="*/ 18207 h 18207"/>
                <a:gd name="connsiteX3" fmla="*/ 0 w 1240176"/>
                <a:gd name="connsiteY3" fmla="*/ 18207 h 18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0176" h="18207">
                  <a:moveTo>
                    <a:pt x="0" y="0"/>
                  </a:moveTo>
                  <a:lnTo>
                    <a:pt x="1240176" y="0"/>
                  </a:lnTo>
                  <a:lnTo>
                    <a:pt x="1240176" y="18207"/>
                  </a:lnTo>
                  <a:lnTo>
                    <a:pt x="0" y="18207"/>
                  </a:lnTo>
                  <a:close/>
                </a:path>
              </a:pathLst>
            </a:custGeom>
            <a:solidFill>
              <a:srgbClr val="000000"/>
            </a:solidFill>
            <a:ln w="4451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99" name="Forme libre 9498">
              <a:extLst>
                <a:ext uri="{FF2B5EF4-FFF2-40B4-BE49-F238E27FC236}">
                  <a16:creationId xmlns:a16="http://schemas.microsoft.com/office/drawing/2014/main" id="{49C044A1-FD25-0511-1F97-221D7A088968}"/>
                </a:ext>
              </a:extLst>
            </p:cNvPr>
            <p:cNvSpPr/>
            <p:nvPr>
              <p:custDataLst>
                <p:tags r:id="rId70"/>
              </p:custDataLst>
            </p:nvPr>
          </p:nvSpPr>
          <p:spPr>
            <a:xfrm>
              <a:off x="16711273" y="6002872"/>
              <a:ext cx="246699" cy="203930"/>
            </a:xfrm>
            <a:custGeom>
              <a:avLst/>
              <a:gdLst>
                <a:gd name="connsiteX0" fmla="*/ 213957 w 246699"/>
                <a:gd name="connsiteY0" fmla="*/ 31028 h 203930"/>
                <a:gd name="connsiteX1" fmla="*/ 246910 w 246699"/>
                <a:gd name="connsiteY1" fmla="*/ 21469 h 203930"/>
                <a:gd name="connsiteX2" fmla="*/ 246910 w 246699"/>
                <a:gd name="connsiteY2" fmla="*/ 75 h 203930"/>
                <a:gd name="connsiteX3" fmla="*/ 211731 w 246699"/>
                <a:gd name="connsiteY3" fmla="*/ 1440 h 203930"/>
                <a:gd name="connsiteX4" fmla="*/ 171208 w 246699"/>
                <a:gd name="connsiteY4" fmla="*/ 75 h 203930"/>
                <a:gd name="connsiteX5" fmla="*/ 171208 w 246699"/>
                <a:gd name="connsiteY5" fmla="*/ 21469 h 203930"/>
                <a:gd name="connsiteX6" fmla="*/ 192583 w 246699"/>
                <a:gd name="connsiteY6" fmla="*/ 26476 h 203930"/>
                <a:gd name="connsiteX7" fmla="*/ 190356 w 246699"/>
                <a:gd name="connsiteY7" fmla="*/ 31939 h 203930"/>
                <a:gd name="connsiteX8" fmla="*/ 138701 w 246699"/>
                <a:gd name="connsiteY8" fmla="*/ 145739 h 203930"/>
                <a:gd name="connsiteX9" fmla="*/ 82147 w 246699"/>
                <a:gd name="connsiteY9" fmla="*/ 21469 h 203930"/>
                <a:gd name="connsiteX10" fmla="*/ 106193 w 246699"/>
                <a:gd name="connsiteY10" fmla="*/ 21469 h 203930"/>
                <a:gd name="connsiteX11" fmla="*/ 106193 w 246699"/>
                <a:gd name="connsiteY11" fmla="*/ 75 h 203930"/>
                <a:gd name="connsiteX12" fmla="*/ 50976 w 246699"/>
                <a:gd name="connsiteY12" fmla="*/ 1440 h 203930"/>
                <a:gd name="connsiteX13" fmla="*/ 211 w 246699"/>
                <a:gd name="connsiteY13" fmla="*/ 75 h 203930"/>
                <a:gd name="connsiteX14" fmla="*/ 211 w 246699"/>
                <a:gd name="connsiteY14" fmla="*/ 21469 h 203930"/>
                <a:gd name="connsiteX15" fmla="*/ 28710 w 246699"/>
                <a:gd name="connsiteY15" fmla="*/ 21469 h 203930"/>
                <a:gd name="connsiteX16" fmla="*/ 106639 w 246699"/>
                <a:gd name="connsiteY16" fmla="*/ 192625 h 203930"/>
                <a:gd name="connsiteX17" fmla="*/ 123560 w 246699"/>
                <a:gd name="connsiteY17" fmla="*/ 204005 h 203930"/>
                <a:gd name="connsiteX18" fmla="*/ 140037 w 246699"/>
                <a:gd name="connsiteY18" fmla="*/ 193080 h 203930"/>
                <a:gd name="connsiteX19" fmla="*/ 213957 w 246699"/>
                <a:gd name="connsiteY19" fmla="*/ 31028 h 203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46699" h="203930">
                  <a:moveTo>
                    <a:pt x="213957" y="31028"/>
                  </a:moveTo>
                  <a:cubicBezTo>
                    <a:pt x="216629" y="24656"/>
                    <a:pt x="218411" y="21469"/>
                    <a:pt x="246910" y="21469"/>
                  </a:cubicBezTo>
                  <a:lnTo>
                    <a:pt x="246910" y="75"/>
                  </a:lnTo>
                  <a:cubicBezTo>
                    <a:pt x="235777" y="985"/>
                    <a:pt x="222864" y="1440"/>
                    <a:pt x="211731" y="1440"/>
                  </a:cubicBezTo>
                  <a:cubicBezTo>
                    <a:pt x="200598" y="1440"/>
                    <a:pt x="180560" y="530"/>
                    <a:pt x="171208" y="75"/>
                  </a:cubicBezTo>
                  <a:lnTo>
                    <a:pt x="171208" y="21469"/>
                  </a:lnTo>
                  <a:cubicBezTo>
                    <a:pt x="179669" y="21469"/>
                    <a:pt x="192583" y="22835"/>
                    <a:pt x="192583" y="26476"/>
                  </a:cubicBezTo>
                  <a:cubicBezTo>
                    <a:pt x="192583" y="26932"/>
                    <a:pt x="192138" y="27842"/>
                    <a:pt x="190356" y="31939"/>
                  </a:cubicBezTo>
                  <a:lnTo>
                    <a:pt x="138701" y="145739"/>
                  </a:lnTo>
                  <a:lnTo>
                    <a:pt x="82147" y="21469"/>
                  </a:lnTo>
                  <a:lnTo>
                    <a:pt x="106193" y="21469"/>
                  </a:lnTo>
                  <a:lnTo>
                    <a:pt x="106193" y="75"/>
                  </a:lnTo>
                  <a:cubicBezTo>
                    <a:pt x="91498" y="985"/>
                    <a:pt x="51421" y="1440"/>
                    <a:pt x="50976" y="1440"/>
                  </a:cubicBezTo>
                  <a:cubicBezTo>
                    <a:pt x="38507" y="1440"/>
                    <a:pt x="18468" y="530"/>
                    <a:pt x="211" y="75"/>
                  </a:cubicBezTo>
                  <a:lnTo>
                    <a:pt x="211" y="21469"/>
                  </a:lnTo>
                  <a:lnTo>
                    <a:pt x="28710" y="21469"/>
                  </a:lnTo>
                  <a:lnTo>
                    <a:pt x="106639" y="192625"/>
                  </a:lnTo>
                  <a:cubicBezTo>
                    <a:pt x="111982" y="204005"/>
                    <a:pt x="117771" y="204005"/>
                    <a:pt x="123560" y="204005"/>
                  </a:cubicBezTo>
                  <a:cubicBezTo>
                    <a:pt x="131131" y="204005"/>
                    <a:pt x="135584" y="202640"/>
                    <a:pt x="140037" y="193080"/>
                  </a:cubicBezTo>
                  <a:lnTo>
                    <a:pt x="213957" y="31028"/>
                  </a:lnTo>
                  <a:close/>
                </a:path>
              </a:pathLst>
            </a:custGeom>
            <a:solidFill>
              <a:srgbClr val="1A8000"/>
            </a:solidFill>
            <a:ln w="4451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00" name="Forme libre 9499">
              <a:extLst>
                <a:ext uri="{FF2B5EF4-FFF2-40B4-BE49-F238E27FC236}">
                  <a16:creationId xmlns:a16="http://schemas.microsoft.com/office/drawing/2014/main" id="{2A3DBD4F-3CB4-5A69-3C5E-480EDE9E13CB}"/>
                </a:ext>
              </a:extLst>
            </p:cNvPr>
            <p:cNvSpPr/>
            <p:nvPr>
              <p:custDataLst>
                <p:tags r:id="rId71"/>
              </p:custDataLst>
            </p:nvPr>
          </p:nvSpPr>
          <p:spPr>
            <a:xfrm>
              <a:off x="16984620" y="6062002"/>
              <a:ext cx="94449" cy="214445"/>
            </a:xfrm>
            <a:custGeom>
              <a:avLst/>
              <a:gdLst>
                <a:gd name="connsiteX0" fmla="*/ 86561 w 94449"/>
                <a:gd name="connsiteY0" fmla="*/ 12185 h 214445"/>
                <a:gd name="connsiteX1" fmla="*/ 74093 w 94449"/>
                <a:gd name="connsiteY1" fmla="*/ 76 h 214445"/>
                <a:gd name="connsiteX2" fmla="*/ 56637 w 94449"/>
                <a:gd name="connsiteY2" fmla="*/ 17601 h 214445"/>
                <a:gd name="connsiteX3" fmla="*/ 69105 w 94449"/>
                <a:gd name="connsiteY3" fmla="*/ 29710 h 214445"/>
                <a:gd name="connsiteX4" fmla="*/ 86561 w 94449"/>
                <a:gd name="connsiteY4" fmla="*/ 12185 h 214445"/>
                <a:gd name="connsiteX5" fmla="*/ 22972 w 94449"/>
                <a:gd name="connsiteY5" fmla="*/ 174054 h 214445"/>
                <a:gd name="connsiteX6" fmla="*/ 20166 w 94449"/>
                <a:gd name="connsiteY6" fmla="*/ 187437 h 214445"/>
                <a:gd name="connsiteX7" fmla="*/ 49779 w 94449"/>
                <a:gd name="connsiteY7" fmla="*/ 214522 h 214445"/>
                <a:gd name="connsiteX8" fmla="*/ 94666 w 94449"/>
                <a:gd name="connsiteY8" fmla="*/ 165770 h 214445"/>
                <a:gd name="connsiteX9" fmla="*/ 89679 w 94449"/>
                <a:gd name="connsiteY9" fmla="*/ 161627 h 214445"/>
                <a:gd name="connsiteX10" fmla="*/ 83756 w 94449"/>
                <a:gd name="connsiteY10" fmla="*/ 167044 h 214445"/>
                <a:gd name="connsiteX11" fmla="*/ 50714 w 94449"/>
                <a:gd name="connsiteY11" fmla="*/ 205600 h 214445"/>
                <a:gd name="connsiteX12" fmla="*/ 42922 w 94449"/>
                <a:gd name="connsiteY12" fmla="*/ 194447 h 214445"/>
                <a:gd name="connsiteX13" fmla="*/ 47909 w 94449"/>
                <a:gd name="connsiteY13" fmla="*/ 174054 h 214445"/>
                <a:gd name="connsiteX14" fmla="*/ 57884 w 94449"/>
                <a:gd name="connsiteY14" fmla="*/ 148563 h 214445"/>
                <a:gd name="connsiteX15" fmla="*/ 73158 w 94449"/>
                <a:gd name="connsiteY15" fmla="*/ 108096 h 214445"/>
                <a:gd name="connsiteX16" fmla="*/ 75028 w 94449"/>
                <a:gd name="connsiteY16" fmla="*/ 97899 h 214445"/>
                <a:gd name="connsiteX17" fmla="*/ 45415 w 94449"/>
                <a:gd name="connsiteY17" fmla="*/ 70815 h 214445"/>
                <a:gd name="connsiteX18" fmla="*/ 217 w 94449"/>
                <a:gd name="connsiteY18" fmla="*/ 119567 h 214445"/>
                <a:gd name="connsiteX19" fmla="*/ 5516 w 94449"/>
                <a:gd name="connsiteY19" fmla="*/ 123709 h 214445"/>
                <a:gd name="connsiteX20" fmla="*/ 11127 w 94449"/>
                <a:gd name="connsiteY20" fmla="*/ 118611 h 214445"/>
                <a:gd name="connsiteX21" fmla="*/ 44480 w 94449"/>
                <a:gd name="connsiteY21" fmla="*/ 79737 h 214445"/>
                <a:gd name="connsiteX22" fmla="*/ 52273 w 94449"/>
                <a:gd name="connsiteY22" fmla="*/ 90889 h 214445"/>
                <a:gd name="connsiteX23" fmla="*/ 42610 w 94449"/>
                <a:gd name="connsiteY23" fmla="*/ 122753 h 214445"/>
                <a:gd name="connsiteX24" fmla="*/ 22972 w 94449"/>
                <a:gd name="connsiteY24" fmla="*/ 174054 h 214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94449" h="214445">
                  <a:moveTo>
                    <a:pt x="86561" y="12185"/>
                  </a:moveTo>
                  <a:cubicBezTo>
                    <a:pt x="86561" y="7086"/>
                    <a:pt x="82821" y="76"/>
                    <a:pt x="74093" y="76"/>
                  </a:cubicBezTo>
                  <a:cubicBezTo>
                    <a:pt x="65677" y="76"/>
                    <a:pt x="56637" y="8361"/>
                    <a:pt x="56637" y="17601"/>
                  </a:cubicBezTo>
                  <a:cubicBezTo>
                    <a:pt x="56637" y="23018"/>
                    <a:pt x="60689" y="29710"/>
                    <a:pt x="69105" y="29710"/>
                  </a:cubicBezTo>
                  <a:cubicBezTo>
                    <a:pt x="78145" y="29710"/>
                    <a:pt x="86561" y="20788"/>
                    <a:pt x="86561" y="12185"/>
                  </a:cubicBezTo>
                  <a:close/>
                  <a:moveTo>
                    <a:pt x="22972" y="174054"/>
                  </a:moveTo>
                  <a:cubicBezTo>
                    <a:pt x="21725" y="178197"/>
                    <a:pt x="20166" y="182020"/>
                    <a:pt x="20166" y="187437"/>
                  </a:cubicBezTo>
                  <a:cubicBezTo>
                    <a:pt x="20166" y="202413"/>
                    <a:pt x="32635" y="214522"/>
                    <a:pt x="49779" y="214522"/>
                  </a:cubicBezTo>
                  <a:cubicBezTo>
                    <a:pt x="80951" y="214522"/>
                    <a:pt x="94666" y="170549"/>
                    <a:pt x="94666" y="165770"/>
                  </a:cubicBezTo>
                  <a:cubicBezTo>
                    <a:pt x="94666" y="161627"/>
                    <a:pt x="90614" y="161627"/>
                    <a:pt x="89679" y="161627"/>
                  </a:cubicBezTo>
                  <a:cubicBezTo>
                    <a:pt x="85315" y="161627"/>
                    <a:pt x="85003" y="163539"/>
                    <a:pt x="83756" y="167044"/>
                  </a:cubicBezTo>
                  <a:cubicBezTo>
                    <a:pt x="76587" y="192536"/>
                    <a:pt x="62871" y="205600"/>
                    <a:pt x="50714" y="205600"/>
                  </a:cubicBezTo>
                  <a:cubicBezTo>
                    <a:pt x="44480" y="205600"/>
                    <a:pt x="42922" y="201458"/>
                    <a:pt x="42922" y="194447"/>
                  </a:cubicBezTo>
                  <a:cubicBezTo>
                    <a:pt x="42922" y="187119"/>
                    <a:pt x="45104" y="181064"/>
                    <a:pt x="47909" y="174054"/>
                  </a:cubicBezTo>
                  <a:cubicBezTo>
                    <a:pt x="51026" y="165451"/>
                    <a:pt x="54455" y="156848"/>
                    <a:pt x="57884" y="148563"/>
                  </a:cubicBezTo>
                  <a:cubicBezTo>
                    <a:pt x="60689" y="140916"/>
                    <a:pt x="71911" y="111919"/>
                    <a:pt x="73158" y="108096"/>
                  </a:cubicBezTo>
                  <a:cubicBezTo>
                    <a:pt x="74093" y="104909"/>
                    <a:pt x="75028" y="101086"/>
                    <a:pt x="75028" y="97899"/>
                  </a:cubicBezTo>
                  <a:cubicBezTo>
                    <a:pt x="75028" y="82923"/>
                    <a:pt x="62559" y="70815"/>
                    <a:pt x="45415" y="70815"/>
                  </a:cubicBezTo>
                  <a:cubicBezTo>
                    <a:pt x="14556" y="70815"/>
                    <a:pt x="217" y="114150"/>
                    <a:pt x="217" y="119567"/>
                  </a:cubicBezTo>
                  <a:cubicBezTo>
                    <a:pt x="217" y="123709"/>
                    <a:pt x="4581" y="123709"/>
                    <a:pt x="5516" y="123709"/>
                  </a:cubicBezTo>
                  <a:cubicBezTo>
                    <a:pt x="9880" y="123709"/>
                    <a:pt x="10192" y="122116"/>
                    <a:pt x="11127" y="118611"/>
                  </a:cubicBezTo>
                  <a:cubicBezTo>
                    <a:pt x="19231" y="91208"/>
                    <a:pt x="32947" y="79737"/>
                    <a:pt x="44480" y="79737"/>
                  </a:cubicBezTo>
                  <a:cubicBezTo>
                    <a:pt x="49468" y="79737"/>
                    <a:pt x="52273" y="82286"/>
                    <a:pt x="52273" y="90889"/>
                  </a:cubicBezTo>
                  <a:cubicBezTo>
                    <a:pt x="52273" y="98218"/>
                    <a:pt x="50403" y="102997"/>
                    <a:pt x="42610" y="122753"/>
                  </a:cubicBezTo>
                  <a:lnTo>
                    <a:pt x="22972" y="174054"/>
                  </a:lnTo>
                  <a:close/>
                </a:path>
              </a:pathLst>
            </a:custGeom>
            <a:solidFill>
              <a:srgbClr val="1A8000"/>
            </a:solidFill>
            <a:ln w="4451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01" name="Forme libre 9500">
              <a:extLst>
                <a:ext uri="{FF2B5EF4-FFF2-40B4-BE49-F238E27FC236}">
                  <a16:creationId xmlns:a16="http://schemas.microsoft.com/office/drawing/2014/main" id="{9B0462F7-F5CC-9E44-07D0-4B7A01F8E799}"/>
                </a:ext>
              </a:extLst>
            </p:cNvPr>
            <p:cNvSpPr/>
            <p:nvPr>
              <p:custDataLst>
                <p:tags r:id="rId72"/>
              </p:custDataLst>
            </p:nvPr>
          </p:nvSpPr>
          <p:spPr>
            <a:xfrm>
              <a:off x="17254139" y="6082077"/>
              <a:ext cx="272081" cy="18208"/>
            </a:xfrm>
            <a:custGeom>
              <a:avLst/>
              <a:gdLst>
                <a:gd name="connsiteX0" fmla="*/ 256718 w 272081"/>
                <a:gd name="connsiteY0" fmla="*/ 18283 h 18208"/>
                <a:gd name="connsiteX1" fmla="*/ 272304 w 272081"/>
                <a:gd name="connsiteY1" fmla="*/ 9179 h 18208"/>
                <a:gd name="connsiteX2" fmla="*/ 256718 w 272081"/>
                <a:gd name="connsiteY2" fmla="*/ 75 h 18208"/>
                <a:gd name="connsiteX3" fmla="*/ 15808 w 272081"/>
                <a:gd name="connsiteY3" fmla="*/ 75 h 18208"/>
                <a:gd name="connsiteX4" fmla="*/ 222 w 272081"/>
                <a:gd name="connsiteY4" fmla="*/ 9179 h 18208"/>
                <a:gd name="connsiteX5" fmla="*/ 15808 w 272081"/>
                <a:gd name="connsiteY5" fmla="*/ 18283 h 18208"/>
                <a:gd name="connsiteX6" fmla="*/ 256718 w 272081"/>
                <a:gd name="connsiteY6" fmla="*/ 18283 h 18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2081" h="18208">
                  <a:moveTo>
                    <a:pt x="256718" y="18283"/>
                  </a:moveTo>
                  <a:cubicBezTo>
                    <a:pt x="264289" y="18283"/>
                    <a:pt x="272304" y="18283"/>
                    <a:pt x="272304" y="9179"/>
                  </a:cubicBezTo>
                  <a:cubicBezTo>
                    <a:pt x="272304" y="75"/>
                    <a:pt x="264289" y="75"/>
                    <a:pt x="256718" y="75"/>
                  </a:cubicBezTo>
                  <a:lnTo>
                    <a:pt x="15808" y="75"/>
                  </a:lnTo>
                  <a:cubicBezTo>
                    <a:pt x="8238" y="75"/>
                    <a:pt x="222" y="75"/>
                    <a:pt x="222" y="9179"/>
                  </a:cubicBezTo>
                  <a:cubicBezTo>
                    <a:pt x="222" y="18283"/>
                    <a:pt x="8238" y="18283"/>
                    <a:pt x="15808" y="18283"/>
                  </a:cubicBezTo>
                  <a:lnTo>
                    <a:pt x="256718" y="18283"/>
                  </a:lnTo>
                  <a:close/>
                </a:path>
              </a:pathLst>
            </a:custGeom>
            <a:solidFill>
              <a:srgbClr val="1A8000"/>
            </a:solidFill>
            <a:ln w="4451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02" name="Forme libre 9501">
              <a:extLst>
                <a:ext uri="{FF2B5EF4-FFF2-40B4-BE49-F238E27FC236}">
                  <a16:creationId xmlns:a16="http://schemas.microsoft.com/office/drawing/2014/main" id="{20108CFF-4E50-0154-0DE0-9AF64BB7F05F}"/>
                </a:ext>
              </a:extLst>
            </p:cNvPr>
            <p:cNvSpPr/>
            <p:nvPr>
              <p:custDataLst>
                <p:tags r:id="rId73"/>
              </p:custDataLst>
            </p:nvPr>
          </p:nvSpPr>
          <p:spPr>
            <a:xfrm>
              <a:off x="17674062" y="6002872"/>
              <a:ext cx="246699" cy="203930"/>
            </a:xfrm>
            <a:custGeom>
              <a:avLst/>
              <a:gdLst>
                <a:gd name="connsiteX0" fmla="*/ 213979 w 246699"/>
                <a:gd name="connsiteY0" fmla="*/ 31028 h 203930"/>
                <a:gd name="connsiteX1" fmla="*/ 246932 w 246699"/>
                <a:gd name="connsiteY1" fmla="*/ 21469 h 203930"/>
                <a:gd name="connsiteX2" fmla="*/ 246932 w 246699"/>
                <a:gd name="connsiteY2" fmla="*/ 75 h 203930"/>
                <a:gd name="connsiteX3" fmla="*/ 211752 w 246699"/>
                <a:gd name="connsiteY3" fmla="*/ 1440 h 203930"/>
                <a:gd name="connsiteX4" fmla="*/ 171230 w 246699"/>
                <a:gd name="connsiteY4" fmla="*/ 75 h 203930"/>
                <a:gd name="connsiteX5" fmla="*/ 171230 w 246699"/>
                <a:gd name="connsiteY5" fmla="*/ 21469 h 203930"/>
                <a:gd name="connsiteX6" fmla="*/ 192604 w 246699"/>
                <a:gd name="connsiteY6" fmla="*/ 26476 h 203930"/>
                <a:gd name="connsiteX7" fmla="*/ 190378 w 246699"/>
                <a:gd name="connsiteY7" fmla="*/ 31939 h 203930"/>
                <a:gd name="connsiteX8" fmla="*/ 138722 w 246699"/>
                <a:gd name="connsiteY8" fmla="*/ 145739 h 203930"/>
                <a:gd name="connsiteX9" fmla="*/ 82168 w 246699"/>
                <a:gd name="connsiteY9" fmla="*/ 21469 h 203930"/>
                <a:gd name="connsiteX10" fmla="*/ 106215 w 246699"/>
                <a:gd name="connsiteY10" fmla="*/ 21469 h 203930"/>
                <a:gd name="connsiteX11" fmla="*/ 106215 w 246699"/>
                <a:gd name="connsiteY11" fmla="*/ 75 h 203930"/>
                <a:gd name="connsiteX12" fmla="*/ 50997 w 246699"/>
                <a:gd name="connsiteY12" fmla="*/ 1440 h 203930"/>
                <a:gd name="connsiteX13" fmla="*/ 232 w 246699"/>
                <a:gd name="connsiteY13" fmla="*/ 75 h 203930"/>
                <a:gd name="connsiteX14" fmla="*/ 232 w 246699"/>
                <a:gd name="connsiteY14" fmla="*/ 21469 h 203930"/>
                <a:gd name="connsiteX15" fmla="*/ 28732 w 246699"/>
                <a:gd name="connsiteY15" fmla="*/ 21469 h 203930"/>
                <a:gd name="connsiteX16" fmla="*/ 106660 w 246699"/>
                <a:gd name="connsiteY16" fmla="*/ 192625 h 203930"/>
                <a:gd name="connsiteX17" fmla="*/ 123582 w 246699"/>
                <a:gd name="connsiteY17" fmla="*/ 204005 h 203930"/>
                <a:gd name="connsiteX18" fmla="*/ 140058 w 246699"/>
                <a:gd name="connsiteY18" fmla="*/ 193080 h 203930"/>
                <a:gd name="connsiteX19" fmla="*/ 213979 w 246699"/>
                <a:gd name="connsiteY19" fmla="*/ 31028 h 203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46699" h="203930">
                  <a:moveTo>
                    <a:pt x="213979" y="31028"/>
                  </a:moveTo>
                  <a:cubicBezTo>
                    <a:pt x="216651" y="24656"/>
                    <a:pt x="218432" y="21469"/>
                    <a:pt x="246932" y="21469"/>
                  </a:cubicBezTo>
                  <a:lnTo>
                    <a:pt x="246932" y="75"/>
                  </a:lnTo>
                  <a:cubicBezTo>
                    <a:pt x="235799" y="985"/>
                    <a:pt x="222885" y="1440"/>
                    <a:pt x="211752" y="1440"/>
                  </a:cubicBezTo>
                  <a:cubicBezTo>
                    <a:pt x="200620" y="1440"/>
                    <a:pt x="180581" y="530"/>
                    <a:pt x="171230" y="75"/>
                  </a:cubicBezTo>
                  <a:lnTo>
                    <a:pt x="171230" y="21469"/>
                  </a:lnTo>
                  <a:cubicBezTo>
                    <a:pt x="179690" y="21469"/>
                    <a:pt x="192604" y="22835"/>
                    <a:pt x="192604" y="26476"/>
                  </a:cubicBezTo>
                  <a:cubicBezTo>
                    <a:pt x="192604" y="26932"/>
                    <a:pt x="192159" y="27842"/>
                    <a:pt x="190378" y="31939"/>
                  </a:cubicBezTo>
                  <a:lnTo>
                    <a:pt x="138722" y="145739"/>
                  </a:lnTo>
                  <a:lnTo>
                    <a:pt x="82168" y="21469"/>
                  </a:lnTo>
                  <a:lnTo>
                    <a:pt x="106215" y="21469"/>
                  </a:lnTo>
                  <a:lnTo>
                    <a:pt x="106215" y="75"/>
                  </a:lnTo>
                  <a:cubicBezTo>
                    <a:pt x="91520" y="985"/>
                    <a:pt x="51442" y="1440"/>
                    <a:pt x="50997" y="1440"/>
                  </a:cubicBezTo>
                  <a:cubicBezTo>
                    <a:pt x="38528" y="1440"/>
                    <a:pt x="18490" y="530"/>
                    <a:pt x="232" y="75"/>
                  </a:cubicBezTo>
                  <a:lnTo>
                    <a:pt x="232" y="21469"/>
                  </a:lnTo>
                  <a:lnTo>
                    <a:pt x="28732" y="21469"/>
                  </a:lnTo>
                  <a:lnTo>
                    <a:pt x="106660" y="192625"/>
                  </a:lnTo>
                  <a:cubicBezTo>
                    <a:pt x="112004" y="204005"/>
                    <a:pt x="117793" y="204005"/>
                    <a:pt x="123582" y="204005"/>
                  </a:cubicBezTo>
                  <a:cubicBezTo>
                    <a:pt x="131152" y="204005"/>
                    <a:pt x="135605" y="202640"/>
                    <a:pt x="140058" y="193080"/>
                  </a:cubicBezTo>
                  <a:lnTo>
                    <a:pt x="213979" y="31028"/>
                  </a:lnTo>
                  <a:close/>
                </a:path>
              </a:pathLst>
            </a:custGeom>
            <a:solidFill>
              <a:srgbClr val="1A8000"/>
            </a:solidFill>
            <a:ln w="4451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03" name="Forme libre 9502">
              <a:extLst>
                <a:ext uri="{FF2B5EF4-FFF2-40B4-BE49-F238E27FC236}">
                  <a16:creationId xmlns:a16="http://schemas.microsoft.com/office/drawing/2014/main" id="{0183841A-3C9F-A1AF-501F-9212874A6179}"/>
                </a:ext>
              </a:extLst>
            </p:cNvPr>
            <p:cNvSpPr/>
            <p:nvPr>
              <p:custDataLst>
                <p:tags r:id="rId74"/>
              </p:custDataLst>
            </p:nvPr>
          </p:nvSpPr>
          <p:spPr>
            <a:xfrm>
              <a:off x="18088501" y="6037923"/>
              <a:ext cx="296128" cy="106517"/>
            </a:xfrm>
            <a:custGeom>
              <a:avLst/>
              <a:gdLst>
                <a:gd name="connsiteX0" fmla="*/ 281229 w 296128"/>
                <a:gd name="connsiteY0" fmla="*/ 18283 h 106517"/>
                <a:gd name="connsiteX1" fmla="*/ 296370 w 296128"/>
                <a:gd name="connsiteY1" fmla="*/ 9179 h 106517"/>
                <a:gd name="connsiteX2" fmla="*/ 281675 w 296128"/>
                <a:gd name="connsiteY2" fmla="*/ 75 h 106517"/>
                <a:gd name="connsiteX3" fmla="*/ 14936 w 296128"/>
                <a:gd name="connsiteY3" fmla="*/ 75 h 106517"/>
                <a:gd name="connsiteX4" fmla="*/ 241 w 296128"/>
                <a:gd name="connsiteY4" fmla="*/ 9179 h 106517"/>
                <a:gd name="connsiteX5" fmla="*/ 15382 w 296128"/>
                <a:gd name="connsiteY5" fmla="*/ 18283 h 106517"/>
                <a:gd name="connsiteX6" fmla="*/ 281229 w 296128"/>
                <a:gd name="connsiteY6" fmla="*/ 18283 h 106517"/>
                <a:gd name="connsiteX7" fmla="*/ 281675 w 296128"/>
                <a:gd name="connsiteY7" fmla="*/ 106592 h 106517"/>
                <a:gd name="connsiteX8" fmla="*/ 296370 w 296128"/>
                <a:gd name="connsiteY8" fmla="*/ 97488 h 106517"/>
                <a:gd name="connsiteX9" fmla="*/ 281229 w 296128"/>
                <a:gd name="connsiteY9" fmla="*/ 88384 h 106517"/>
                <a:gd name="connsiteX10" fmla="*/ 15382 w 296128"/>
                <a:gd name="connsiteY10" fmla="*/ 88384 h 106517"/>
                <a:gd name="connsiteX11" fmla="*/ 241 w 296128"/>
                <a:gd name="connsiteY11" fmla="*/ 97488 h 106517"/>
                <a:gd name="connsiteX12" fmla="*/ 14936 w 296128"/>
                <a:gd name="connsiteY12" fmla="*/ 106592 h 106517"/>
                <a:gd name="connsiteX13" fmla="*/ 281675 w 296128"/>
                <a:gd name="connsiteY13" fmla="*/ 106592 h 106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6128" h="106517">
                  <a:moveTo>
                    <a:pt x="281229" y="18283"/>
                  </a:moveTo>
                  <a:cubicBezTo>
                    <a:pt x="287909" y="18283"/>
                    <a:pt x="296370" y="18283"/>
                    <a:pt x="296370" y="9179"/>
                  </a:cubicBezTo>
                  <a:cubicBezTo>
                    <a:pt x="296370" y="75"/>
                    <a:pt x="287909" y="75"/>
                    <a:pt x="281675" y="75"/>
                  </a:cubicBezTo>
                  <a:lnTo>
                    <a:pt x="14936" y="75"/>
                  </a:lnTo>
                  <a:cubicBezTo>
                    <a:pt x="8702" y="75"/>
                    <a:pt x="241" y="75"/>
                    <a:pt x="241" y="9179"/>
                  </a:cubicBezTo>
                  <a:cubicBezTo>
                    <a:pt x="241" y="18283"/>
                    <a:pt x="8702" y="18283"/>
                    <a:pt x="15382" y="18283"/>
                  </a:cubicBezTo>
                  <a:lnTo>
                    <a:pt x="281229" y="18283"/>
                  </a:lnTo>
                  <a:close/>
                  <a:moveTo>
                    <a:pt x="281675" y="106592"/>
                  </a:moveTo>
                  <a:cubicBezTo>
                    <a:pt x="287909" y="106592"/>
                    <a:pt x="296370" y="106592"/>
                    <a:pt x="296370" y="97488"/>
                  </a:cubicBezTo>
                  <a:cubicBezTo>
                    <a:pt x="296370" y="88384"/>
                    <a:pt x="287909" y="88384"/>
                    <a:pt x="281229" y="88384"/>
                  </a:cubicBezTo>
                  <a:lnTo>
                    <a:pt x="15382" y="88384"/>
                  </a:lnTo>
                  <a:cubicBezTo>
                    <a:pt x="8702" y="88384"/>
                    <a:pt x="241" y="88384"/>
                    <a:pt x="241" y="97488"/>
                  </a:cubicBezTo>
                  <a:cubicBezTo>
                    <a:pt x="241" y="106592"/>
                    <a:pt x="8702" y="106592"/>
                    <a:pt x="14936" y="106592"/>
                  </a:cubicBezTo>
                  <a:lnTo>
                    <a:pt x="281675" y="106592"/>
                  </a:lnTo>
                  <a:close/>
                </a:path>
              </a:pathLst>
            </a:custGeom>
            <a:solidFill>
              <a:srgbClr val="000000"/>
            </a:solidFill>
            <a:ln w="4451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04" name="Forme libre 9503">
              <a:extLst>
                <a:ext uri="{FF2B5EF4-FFF2-40B4-BE49-F238E27FC236}">
                  <a16:creationId xmlns:a16="http://schemas.microsoft.com/office/drawing/2014/main" id="{A4F4E1FB-3926-D711-D9D8-0D89AD9335E2}"/>
                </a:ext>
              </a:extLst>
            </p:cNvPr>
            <p:cNvSpPr/>
            <p:nvPr>
              <p:custDataLst>
                <p:tags r:id="rId75"/>
              </p:custDataLst>
            </p:nvPr>
          </p:nvSpPr>
          <p:spPr>
            <a:xfrm>
              <a:off x="18550974" y="5901817"/>
              <a:ext cx="187473" cy="313178"/>
            </a:xfrm>
            <a:custGeom>
              <a:avLst/>
              <a:gdLst>
                <a:gd name="connsiteX0" fmla="*/ 187725 w 187473"/>
                <a:gd name="connsiteY0" fmla="*/ 157575 h 313178"/>
                <a:gd name="connsiteX1" fmla="*/ 169913 w 187473"/>
                <a:gd name="connsiteY1" fmla="*/ 51057 h 313178"/>
                <a:gd name="connsiteX2" fmla="*/ 94211 w 187473"/>
                <a:gd name="connsiteY2" fmla="*/ 75 h 313178"/>
                <a:gd name="connsiteX3" fmla="*/ 16728 w 187473"/>
                <a:gd name="connsiteY3" fmla="*/ 54244 h 313178"/>
                <a:gd name="connsiteX4" fmla="*/ 252 w 187473"/>
                <a:gd name="connsiteY4" fmla="*/ 157575 h 313178"/>
                <a:gd name="connsiteX5" fmla="*/ 20290 w 187473"/>
                <a:gd name="connsiteY5" fmla="*/ 267278 h 313178"/>
                <a:gd name="connsiteX6" fmla="*/ 93766 w 187473"/>
                <a:gd name="connsiteY6" fmla="*/ 313254 h 313178"/>
                <a:gd name="connsiteX7" fmla="*/ 171249 w 187473"/>
                <a:gd name="connsiteY7" fmla="*/ 260450 h 313178"/>
                <a:gd name="connsiteX8" fmla="*/ 187725 w 187473"/>
                <a:gd name="connsiteY8" fmla="*/ 157575 h 313178"/>
                <a:gd name="connsiteX9" fmla="*/ 93766 w 187473"/>
                <a:gd name="connsiteY9" fmla="*/ 303239 h 313178"/>
                <a:gd name="connsiteX10" fmla="*/ 42110 w 187473"/>
                <a:gd name="connsiteY10" fmla="*/ 248160 h 313178"/>
                <a:gd name="connsiteX11" fmla="*/ 37212 w 187473"/>
                <a:gd name="connsiteY11" fmla="*/ 152112 h 313178"/>
                <a:gd name="connsiteX12" fmla="*/ 40774 w 187473"/>
                <a:gd name="connsiteY12" fmla="*/ 68355 h 313178"/>
                <a:gd name="connsiteX13" fmla="*/ 93766 w 187473"/>
                <a:gd name="connsiteY13" fmla="*/ 10089 h 313178"/>
                <a:gd name="connsiteX14" fmla="*/ 146312 w 187473"/>
                <a:gd name="connsiteY14" fmla="*/ 63348 h 313178"/>
                <a:gd name="connsiteX15" fmla="*/ 150765 w 187473"/>
                <a:gd name="connsiteY15" fmla="*/ 152112 h 313178"/>
                <a:gd name="connsiteX16" fmla="*/ 145867 w 187473"/>
                <a:gd name="connsiteY16" fmla="*/ 246339 h 313178"/>
                <a:gd name="connsiteX17" fmla="*/ 93766 w 187473"/>
                <a:gd name="connsiteY17" fmla="*/ 303239 h 313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7473" h="313178">
                  <a:moveTo>
                    <a:pt x="187725" y="157575"/>
                  </a:moveTo>
                  <a:cubicBezTo>
                    <a:pt x="187725" y="121158"/>
                    <a:pt x="185499" y="84742"/>
                    <a:pt x="169913" y="51057"/>
                  </a:cubicBezTo>
                  <a:cubicBezTo>
                    <a:pt x="149429" y="7358"/>
                    <a:pt x="112914" y="75"/>
                    <a:pt x="94211" y="75"/>
                  </a:cubicBezTo>
                  <a:cubicBezTo>
                    <a:pt x="67493" y="75"/>
                    <a:pt x="34986" y="11910"/>
                    <a:pt x="16728" y="54244"/>
                  </a:cubicBezTo>
                  <a:cubicBezTo>
                    <a:pt x="2478" y="85653"/>
                    <a:pt x="252" y="121158"/>
                    <a:pt x="252" y="157575"/>
                  </a:cubicBezTo>
                  <a:cubicBezTo>
                    <a:pt x="252" y="191715"/>
                    <a:pt x="2033" y="232683"/>
                    <a:pt x="20290" y="267278"/>
                  </a:cubicBezTo>
                  <a:cubicBezTo>
                    <a:pt x="39439" y="304150"/>
                    <a:pt x="71946" y="313254"/>
                    <a:pt x="93766" y="313254"/>
                  </a:cubicBezTo>
                  <a:cubicBezTo>
                    <a:pt x="117812" y="313254"/>
                    <a:pt x="151656" y="303694"/>
                    <a:pt x="171249" y="260450"/>
                  </a:cubicBezTo>
                  <a:cubicBezTo>
                    <a:pt x="185499" y="229041"/>
                    <a:pt x="187725" y="193536"/>
                    <a:pt x="187725" y="157575"/>
                  </a:cubicBezTo>
                  <a:close/>
                  <a:moveTo>
                    <a:pt x="93766" y="303239"/>
                  </a:moveTo>
                  <a:cubicBezTo>
                    <a:pt x="76399" y="303239"/>
                    <a:pt x="50126" y="291859"/>
                    <a:pt x="42110" y="248160"/>
                  </a:cubicBezTo>
                  <a:cubicBezTo>
                    <a:pt x="37212" y="220848"/>
                    <a:pt x="37212" y="178969"/>
                    <a:pt x="37212" y="152112"/>
                  </a:cubicBezTo>
                  <a:cubicBezTo>
                    <a:pt x="37212" y="122979"/>
                    <a:pt x="37212" y="92936"/>
                    <a:pt x="40774" y="68355"/>
                  </a:cubicBezTo>
                  <a:cubicBezTo>
                    <a:pt x="49235" y="14186"/>
                    <a:pt x="82633" y="10089"/>
                    <a:pt x="93766" y="10089"/>
                  </a:cubicBezTo>
                  <a:cubicBezTo>
                    <a:pt x="108461" y="10089"/>
                    <a:pt x="137851" y="18283"/>
                    <a:pt x="146312" y="63348"/>
                  </a:cubicBezTo>
                  <a:cubicBezTo>
                    <a:pt x="150765" y="88839"/>
                    <a:pt x="150765" y="123434"/>
                    <a:pt x="150765" y="152112"/>
                  </a:cubicBezTo>
                  <a:cubicBezTo>
                    <a:pt x="150765" y="186252"/>
                    <a:pt x="150765" y="217206"/>
                    <a:pt x="145867" y="246339"/>
                  </a:cubicBezTo>
                  <a:cubicBezTo>
                    <a:pt x="139187" y="289583"/>
                    <a:pt x="113805" y="303239"/>
                    <a:pt x="93766" y="303239"/>
                  </a:cubicBezTo>
                  <a:close/>
                </a:path>
              </a:pathLst>
            </a:custGeom>
            <a:solidFill>
              <a:srgbClr val="000000"/>
            </a:solidFill>
            <a:ln w="4451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sp>
        <p:nvSpPr>
          <p:cNvPr id="9583" name="Graphique 9581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\blue{K} &#10;$$&#10;&#10;&#10;\end{document}&#10;" title="IguanaTex Vector Display">
            <a:extLst>
              <a:ext uri="{FF2B5EF4-FFF2-40B4-BE49-F238E27FC236}">
                <a16:creationId xmlns:a16="http://schemas.microsoft.com/office/drawing/2014/main" id="{FD6069CF-5595-BAEF-6A51-162427A48D83}"/>
              </a:ext>
            </a:extLst>
          </p:cNvPr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5321300" y="4495800"/>
            <a:ext cx="462907" cy="360040"/>
          </a:xfrm>
          <a:custGeom>
            <a:avLst/>
            <a:gdLst>
              <a:gd name="connsiteX0" fmla="*/ 271747 w 490577"/>
              <a:gd name="connsiteY0" fmla="*/ 171633 h 419980"/>
              <a:gd name="connsiteX1" fmla="*/ 268865 w 490577"/>
              <a:gd name="connsiteY1" fmla="*/ 163025 h 419980"/>
              <a:gd name="connsiteX2" fmla="*/ 285582 w 490577"/>
              <a:gd name="connsiteY2" fmla="*/ 148882 h 419980"/>
              <a:gd name="connsiteX3" fmla="*/ 386465 w 490577"/>
              <a:gd name="connsiteY3" fmla="*/ 65870 h 419980"/>
              <a:gd name="connsiteX4" fmla="*/ 480430 w 490577"/>
              <a:gd name="connsiteY4" fmla="*/ 19137 h 419980"/>
              <a:gd name="connsiteX5" fmla="*/ 490806 w 490577"/>
              <a:gd name="connsiteY5" fmla="*/ 6839 h 419980"/>
              <a:gd name="connsiteX6" fmla="*/ 484465 w 490577"/>
              <a:gd name="connsiteY6" fmla="*/ 75 h 419980"/>
              <a:gd name="connsiteX7" fmla="*/ 443536 w 490577"/>
              <a:gd name="connsiteY7" fmla="*/ 1919 h 419980"/>
              <a:gd name="connsiteX8" fmla="*/ 379547 w 490577"/>
              <a:gd name="connsiteY8" fmla="*/ 75 h 419980"/>
              <a:gd name="connsiteX9" fmla="*/ 368594 w 490577"/>
              <a:gd name="connsiteY9" fmla="*/ 12373 h 419980"/>
              <a:gd name="connsiteX10" fmla="*/ 375512 w 490577"/>
              <a:gd name="connsiteY10" fmla="*/ 19137 h 419980"/>
              <a:gd name="connsiteX11" fmla="*/ 393383 w 490577"/>
              <a:gd name="connsiteY11" fmla="*/ 32050 h 419980"/>
              <a:gd name="connsiteX12" fmla="*/ 372630 w 490577"/>
              <a:gd name="connsiteY12" fmla="*/ 60335 h 419980"/>
              <a:gd name="connsiteX13" fmla="*/ 147806 w 490577"/>
              <a:gd name="connsiteY13" fmla="*/ 244807 h 419980"/>
              <a:gd name="connsiteX14" fmla="*/ 193923 w 490577"/>
              <a:gd name="connsiteY14" fmla="*/ 47422 h 419980"/>
              <a:gd name="connsiteX15" fmla="*/ 242347 w 490577"/>
              <a:gd name="connsiteY15" fmla="*/ 19137 h 419980"/>
              <a:gd name="connsiteX16" fmla="*/ 261947 w 490577"/>
              <a:gd name="connsiteY16" fmla="*/ 6839 h 419980"/>
              <a:gd name="connsiteX17" fmla="*/ 253877 w 490577"/>
              <a:gd name="connsiteY17" fmla="*/ 75 h 419980"/>
              <a:gd name="connsiteX18" fmla="*/ 180088 w 490577"/>
              <a:gd name="connsiteY18" fmla="*/ 1919 h 419980"/>
              <a:gd name="connsiteX19" fmla="*/ 105723 w 490577"/>
              <a:gd name="connsiteY19" fmla="*/ 75 h 419980"/>
              <a:gd name="connsiteX20" fmla="*/ 94194 w 490577"/>
              <a:gd name="connsiteY20" fmla="*/ 11758 h 419980"/>
              <a:gd name="connsiteX21" fmla="*/ 110912 w 490577"/>
              <a:gd name="connsiteY21" fmla="*/ 19137 h 419980"/>
              <a:gd name="connsiteX22" fmla="*/ 135700 w 490577"/>
              <a:gd name="connsiteY22" fmla="*/ 20367 h 419980"/>
              <a:gd name="connsiteX23" fmla="*/ 148382 w 490577"/>
              <a:gd name="connsiteY23" fmla="*/ 30205 h 419980"/>
              <a:gd name="connsiteX24" fmla="*/ 146076 w 490577"/>
              <a:gd name="connsiteY24" fmla="*/ 41888 h 419980"/>
              <a:gd name="connsiteX25" fmla="*/ 68829 w 490577"/>
              <a:gd name="connsiteY25" fmla="*/ 372093 h 419980"/>
              <a:gd name="connsiteX26" fmla="*/ 16370 w 490577"/>
              <a:gd name="connsiteY26" fmla="*/ 400993 h 419980"/>
              <a:gd name="connsiteX27" fmla="*/ 229 w 490577"/>
              <a:gd name="connsiteY27" fmla="*/ 412676 h 419980"/>
              <a:gd name="connsiteX28" fmla="*/ 8876 w 490577"/>
              <a:gd name="connsiteY28" fmla="*/ 420055 h 419980"/>
              <a:gd name="connsiteX29" fmla="*/ 82088 w 490577"/>
              <a:gd name="connsiteY29" fmla="*/ 418210 h 419980"/>
              <a:gd name="connsiteX30" fmla="*/ 118982 w 490577"/>
              <a:gd name="connsiteY30" fmla="*/ 418825 h 419980"/>
              <a:gd name="connsiteX31" fmla="*/ 156453 w 490577"/>
              <a:gd name="connsiteY31" fmla="*/ 420055 h 419980"/>
              <a:gd name="connsiteX32" fmla="*/ 167982 w 490577"/>
              <a:gd name="connsiteY32" fmla="*/ 407757 h 419980"/>
              <a:gd name="connsiteX33" fmla="*/ 151841 w 490577"/>
              <a:gd name="connsiteY33" fmla="*/ 400993 h 419980"/>
              <a:gd name="connsiteX34" fmla="*/ 114370 w 490577"/>
              <a:gd name="connsiteY34" fmla="*/ 389925 h 419980"/>
              <a:gd name="connsiteX35" fmla="*/ 119559 w 490577"/>
              <a:gd name="connsiteY35" fmla="*/ 362869 h 419980"/>
              <a:gd name="connsiteX36" fmla="*/ 142618 w 490577"/>
              <a:gd name="connsiteY36" fmla="*/ 266329 h 419980"/>
              <a:gd name="connsiteX37" fmla="*/ 228512 w 490577"/>
              <a:gd name="connsiteY37" fmla="*/ 195000 h 419980"/>
              <a:gd name="connsiteX38" fmla="*/ 295383 w 490577"/>
              <a:gd name="connsiteY38" fmla="*/ 360409 h 419980"/>
              <a:gd name="connsiteX39" fmla="*/ 302300 w 490577"/>
              <a:gd name="connsiteY39" fmla="*/ 381931 h 419980"/>
              <a:gd name="connsiteX40" fmla="*/ 272324 w 490577"/>
              <a:gd name="connsiteY40" fmla="*/ 400993 h 419980"/>
              <a:gd name="connsiteX41" fmla="*/ 259641 w 490577"/>
              <a:gd name="connsiteY41" fmla="*/ 413291 h 419980"/>
              <a:gd name="connsiteX42" fmla="*/ 267712 w 490577"/>
              <a:gd name="connsiteY42" fmla="*/ 420055 h 419980"/>
              <a:gd name="connsiteX43" fmla="*/ 338041 w 490577"/>
              <a:gd name="connsiteY43" fmla="*/ 418210 h 419980"/>
              <a:gd name="connsiteX44" fmla="*/ 394536 w 490577"/>
              <a:gd name="connsiteY44" fmla="*/ 420055 h 419980"/>
              <a:gd name="connsiteX45" fmla="*/ 404912 w 490577"/>
              <a:gd name="connsiteY45" fmla="*/ 407757 h 419980"/>
              <a:gd name="connsiteX46" fmla="*/ 393383 w 490577"/>
              <a:gd name="connsiteY46" fmla="*/ 400993 h 419980"/>
              <a:gd name="connsiteX47" fmla="*/ 353606 w 490577"/>
              <a:gd name="connsiteY47" fmla="*/ 373322 h 419980"/>
              <a:gd name="connsiteX48" fmla="*/ 271747 w 490577"/>
              <a:gd name="connsiteY48" fmla="*/ 171633 h 4199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490577" h="419980">
                <a:moveTo>
                  <a:pt x="271747" y="171633"/>
                </a:moveTo>
                <a:cubicBezTo>
                  <a:pt x="271171" y="169789"/>
                  <a:pt x="268865" y="164869"/>
                  <a:pt x="268865" y="163025"/>
                </a:cubicBezTo>
                <a:cubicBezTo>
                  <a:pt x="268865" y="162410"/>
                  <a:pt x="279241" y="153801"/>
                  <a:pt x="285582" y="148882"/>
                </a:cubicBezTo>
                <a:lnTo>
                  <a:pt x="386465" y="65870"/>
                </a:lnTo>
                <a:cubicBezTo>
                  <a:pt x="440653" y="23441"/>
                  <a:pt x="463136" y="20982"/>
                  <a:pt x="480430" y="19137"/>
                </a:cubicBezTo>
                <a:cubicBezTo>
                  <a:pt x="485042" y="18522"/>
                  <a:pt x="490806" y="17907"/>
                  <a:pt x="490806" y="6839"/>
                </a:cubicBezTo>
                <a:cubicBezTo>
                  <a:pt x="490806" y="4379"/>
                  <a:pt x="489077" y="75"/>
                  <a:pt x="484465" y="75"/>
                </a:cubicBezTo>
                <a:cubicBezTo>
                  <a:pt x="471783" y="75"/>
                  <a:pt x="457371" y="1919"/>
                  <a:pt x="443536" y="1919"/>
                </a:cubicBezTo>
                <a:cubicBezTo>
                  <a:pt x="422783" y="1919"/>
                  <a:pt x="400300" y="75"/>
                  <a:pt x="379547" y="75"/>
                </a:cubicBezTo>
                <a:cubicBezTo>
                  <a:pt x="375512" y="75"/>
                  <a:pt x="368594" y="75"/>
                  <a:pt x="368594" y="12373"/>
                </a:cubicBezTo>
                <a:cubicBezTo>
                  <a:pt x="368594" y="16677"/>
                  <a:pt x="371477" y="18522"/>
                  <a:pt x="375512" y="19137"/>
                </a:cubicBezTo>
                <a:cubicBezTo>
                  <a:pt x="388194" y="20367"/>
                  <a:pt x="393383" y="23441"/>
                  <a:pt x="393383" y="32050"/>
                </a:cubicBezTo>
                <a:cubicBezTo>
                  <a:pt x="393383" y="43118"/>
                  <a:pt x="376089" y="57261"/>
                  <a:pt x="372630" y="60335"/>
                </a:cubicBezTo>
                <a:lnTo>
                  <a:pt x="147806" y="244807"/>
                </a:lnTo>
                <a:lnTo>
                  <a:pt x="193923" y="47422"/>
                </a:lnTo>
                <a:cubicBezTo>
                  <a:pt x="199112" y="25286"/>
                  <a:pt x="200265" y="19137"/>
                  <a:pt x="242347" y="19137"/>
                </a:cubicBezTo>
                <a:cubicBezTo>
                  <a:pt x="256759" y="19137"/>
                  <a:pt x="261947" y="19137"/>
                  <a:pt x="261947" y="6839"/>
                </a:cubicBezTo>
                <a:cubicBezTo>
                  <a:pt x="261947" y="1305"/>
                  <a:pt x="257335" y="75"/>
                  <a:pt x="253877" y="75"/>
                </a:cubicBezTo>
                <a:cubicBezTo>
                  <a:pt x="237735" y="75"/>
                  <a:pt x="196229" y="1919"/>
                  <a:pt x="180088" y="1919"/>
                </a:cubicBezTo>
                <a:cubicBezTo>
                  <a:pt x="163370" y="1919"/>
                  <a:pt x="122441" y="75"/>
                  <a:pt x="105723" y="75"/>
                </a:cubicBezTo>
                <a:cubicBezTo>
                  <a:pt x="101688" y="75"/>
                  <a:pt x="94194" y="75"/>
                  <a:pt x="94194" y="11758"/>
                </a:cubicBezTo>
                <a:cubicBezTo>
                  <a:pt x="94194" y="19137"/>
                  <a:pt x="99382" y="19137"/>
                  <a:pt x="110912" y="19137"/>
                </a:cubicBezTo>
                <a:cubicBezTo>
                  <a:pt x="118406" y="19137"/>
                  <a:pt x="128782" y="19752"/>
                  <a:pt x="135700" y="20367"/>
                </a:cubicBezTo>
                <a:cubicBezTo>
                  <a:pt x="144923" y="21596"/>
                  <a:pt x="148382" y="23441"/>
                  <a:pt x="148382" y="30205"/>
                </a:cubicBezTo>
                <a:cubicBezTo>
                  <a:pt x="148382" y="32665"/>
                  <a:pt x="147806" y="34509"/>
                  <a:pt x="146076" y="41888"/>
                </a:cubicBezTo>
                <a:lnTo>
                  <a:pt x="68829" y="372093"/>
                </a:lnTo>
                <a:cubicBezTo>
                  <a:pt x="63064" y="396074"/>
                  <a:pt x="61912" y="400993"/>
                  <a:pt x="16370" y="400993"/>
                </a:cubicBezTo>
                <a:cubicBezTo>
                  <a:pt x="6570" y="400993"/>
                  <a:pt x="229" y="400993"/>
                  <a:pt x="229" y="412676"/>
                </a:cubicBezTo>
                <a:cubicBezTo>
                  <a:pt x="229" y="420055"/>
                  <a:pt x="7147" y="420055"/>
                  <a:pt x="8876" y="420055"/>
                </a:cubicBezTo>
                <a:cubicBezTo>
                  <a:pt x="25017" y="420055"/>
                  <a:pt x="65947" y="418210"/>
                  <a:pt x="82088" y="418210"/>
                </a:cubicBezTo>
                <a:cubicBezTo>
                  <a:pt x="94194" y="418210"/>
                  <a:pt x="106876" y="418825"/>
                  <a:pt x="118982" y="418825"/>
                </a:cubicBezTo>
                <a:cubicBezTo>
                  <a:pt x="131665" y="418825"/>
                  <a:pt x="144347" y="420055"/>
                  <a:pt x="156453" y="420055"/>
                </a:cubicBezTo>
                <a:cubicBezTo>
                  <a:pt x="160488" y="420055"/>
                  <a:pt x="167982" y="420055"/>
                  <a:pt x="167982" y="407757"/>
                </a:cubicBezTo>
                <a:cubicBezTo>
                  <a:pt x="167982" y="400993"/>
                  <a:pt x="162794" y="400993"/>
                  <a:pt x="151841" y="400993"/>
                </a:cubicBezTo>
                <a:cubicBezTo>
                  <a:pt x="130512" y="400993"/>
                  <a:pt x="114370" y="400993"/>
                  <a:pt x="114370" y="389925"/>
                </a:cubicBezTo>
                <a:cubicBezTo>
                  <a:pt x="114370" y="385620"/>
                  <a:pt x="117829" y="372093"/>
                  <a:pt x="119559" y="362869"/>
                </a:cubicBezTo>
                <a:cubicBezTo>
                  <a:pt x="127629" y="330894"/>
                  <a:pt x="135123" y="298304"/>
                  <a:pt x="142618" y="266329"/>
                </a:cubicBezTo>
                <a:lnTo>
                  <a:pt x="228512" y="195000"/>
                </a:lnTo>
                <a:lnTo>
                  <a:pt x="295383" y="360409"/>
                </a:lnTo>
                <a:cubicBezTo>
                  <a:pt x="302300" y="377012"/>
                  <a:pt x="302300" y="378242"/>
                  <a:pt x="302300" y="381931"/>
                </a:cubicBezTo>
                <a:cubicBezTo>
                  <a:pt x="302300" y="400378"/>
                  <a:pt x="277512" y="400993"/>
                  <a:pt x="272324" y="400993"/>
                </a:cubicBezTo>
                <a:cubicBezTo>
                  <a:pt x="265982" y="400993"/>
                  <a:pt x="259641" y="400993"/>
                  <a:pt x="259641" y="413291"/>
                </a:cubicBezTo>
                <a:cubicBezTo>
                  <a:pt x="259641" y="420055"/>
                  <a:pt x="266559" y="420055"/>
                  <a:pt x="267712" y="420055"/>
                </a:cubicBezTo>
                <a:cubicBezTo>
                  <a:pt x="290771" y="420055"/>
                  <a:pt x="314983" y="418210"/>
                  <a:pt x="338041" y="418210"/>
                </a:cubicBezTo>
                <a:cubicBezTo>
                  <a:pt x="350724" y="418210"/>
                  <a:pt x="381853" y="420055"/>
                  <a:pt x="394536" y="420055"/>
                </a:cubicBezTo>
                <a:cubicBezTo>
                  <a:pt x="397418" y="420055"/>
                  <a:pt x="404912" y="420055"/>
                  <a:pt x="404912" y="407757"/>
                </a:cubicBezTo>
                <a:cubicBezTo>
                  <a:pt x="404912" y="400993"/>
                  <a:pt x="398571" y="400993"/>
                  <a:pt x="393383" y="400993"/>
                </a:cubicBezTo>
                <a:cubicBezTo>
                  <a:pt x="369747" y="400378"/>
                  <a:pt x="362253" y="394844"/>
                  <a:pt x="353606" y="373322"/>
                </a:cubicBezTo>
                <a:lnTo>
                  <a:pt x="271747" y="171633"/>
                </a:lnTo>
                <a:close/>
              </a:path>
            </a:pathLst>
          </a:custGeom>
          <a:solidFill>
            <a:srgbClr val="1A1AFF"/>
          </a:solidFill>
          <a:ln w="508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fr-FR"/>
          </a:p>
        </p:txBody>
      </p:sp>
      <p:grpSp>
        <p:nvGrpSpPr>
          <p:cNvPr id="9530" name="Groupe 9529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= \;&#10;\frac{1}{2} m  \blue{ \mathbf{v} }^2&#10;\;\; + \;\;&#10; \frac{1}{2} m  \overline{ &#10;(\green{ \mathbf{v}_i - \mathbf{v} } )^2&#10;}&#10;$$&#10;&#10;&#10;\end{document}&#10;" title="IguanaTex Vector Display">
            <a:extLst>
              <a:ext uri="{FF2B5EF4-FFF2-40B4-BE49-F238E27FC236}">
                <a16:creationId xmlns:a16="http://schemas.microsoft.com/office/drawing/2014/main" id="{794EDE40-71F4-1B46-0B36-7800793E8A72}"/>
              </a:ext>
            </a:extLst>
          </p:cNvPr>
          <p:cNvGrpSpPr>
            <a:grpSpLocks noChangeAspect="1"/>
          </p:cNvGrpSpPr>
          <p:nvPr>
            <p:custDataLst>
              <p:tags r:id="rId5"/>
            </p:custDataLst>
          </p:nvPr>
        </p:nvGrpSpPr>
        <p:grpSpPr>
          <a:xfrm>
            <a:off x="4508499" y="3340100"/>
            <a:ext cx="5154040" cy="909536"/>
            <a:chOff x="12069202" y="6098464"/>
            <a:chExt cx="5147543" cy="875268"/>
          </a:xfrm>
        </p:grpSpPr>
        <p:sp>
          <p:nvSpPr>
            <p:cNvPr id="9509" name="Forme libre 9508">
              <a:extLst>
                <a:ext uri="{FF2B5EF4-FFF2-40B4-BE49-F238E27FC236}">
                  <a16:creationId xmlns:a16="http://schemas.microsoft.com/office/drawing/2014/main" id="{01305FF8-EDF3-98D8-D4CA-3A8A34D5448F}"/>
                </a:ext>
              </a:extLst>
            </p:cNvPr>
            <p:cNvSpPr/>
            <p:nvPr>
              <p:custDataLst>
                <p:tags r:id="rId49"/>
              </p:custDataLst>
            </p:nvPr>
          </p:nvSpPr>
          <p:spPr>
            <a:xfrm>
              <a:off x="12069202" y="6519390"/>
              <a:ext cx="286943" cy="100969"/>
            </a:xfrm>
            <a:custGeom>
              <a:avLst/>
              <a:gdLst>
                <a:gd name="connsiteX0" fmla="*/ 272447 w 286943"/>
                <a:gd name="connsiteY0" fmla="*/ 17337 h 100969"/>
                <a:gd name="connsiteX1" fmla="*/ 287118 w 286943"/>
                <a:gd name="connsiteY1" fmla="*/ 8707 h 100969"/>
                <a:gd name="connsiteX2" fmla="*/ 272878 w 286943"/>
                <a:gd name="connsiteY2" fmla="*/ 77 h 100969"/>
                <a:gd name="connsiteX3" fmla="*/ 14413 w 286943"/>
                <a:gd name="connsiteY3" fmla="*/ 77 h 100969"/>
                <a:gd name="connsiteX4" fmla="*/ 174 w 286943"/>
                <a:gd name="connsiteY4" fmla="*/ 8707 h 100969"/>
                <a:gd name="connsiteX5" fmla="*/ 14845 w 286943"/>
                <a:gd name="connsiteY5" fmla="*/ 17337 h 100969"/>
                <a:gd name="connsiteX6" fmla="*/ 272447 w 286943"/>
                <a:gd name="connsiteY6" fmla="*/ 17337 h 100969"/>
                <a:gd name="connsiteX7" fmla="*/ 272878 w 286943"/>
                <a:gd name="connsiteY7" fmla="*/ 101047 h 100969"/>
                <a:gd name="connsiteX8" fmla="*/ 287118 w 286943"/>
                <a:gd name="connsiteY8" fmla="*/ 92417 h 100969"/>
                <a:gd name="connsiteX9" fmla="*/ 272447 w 286943"/>
                <a:gd name="connsiteY9" fmla="*/ 83787 h 100969"/>
                <a:gd name="connsiteX10" fmla="*/ 14845 w 286943"/>
                <a:gd name="connsiteY10" fmla="*/ 83787 h 100969"/>
                <a:gd name="connsiteX11" fmla="*/ 174 w 286943"/>
                <a:gd name="connsiteY11" fmla="*/ 92417 h 100969"/>
                <a:gd name="connsiteX12" fmla="*/ 14413 w 286943"/>
                <a:gd name="connsiteY12" fmla="*/ 101047 h 100969"/>
                <a:gd name="connsiteX13" fmla="*/ 272878 w 286943"/>
                <a:gd name="connsiteY13" fmla="*/ 101047 h 1009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6943" h="100969">
                  <a:moveTo>
                    <a:pt x="272447" y="17337"/>
                  </a:moveTo>
                  <a:cubicBezTo>
                    <a:pt x="278919" y="17337"/>
                    <a:pt x="287118" y="17337"/>
                    <a:pt x="287118" y="8707"/>
                  </a:cubicBezTo>
                  <a:cubicBezTo>
                    <a:pt x="287118" y="77"/>
                    <a:pt x="278919" y="77"/>
                    <a:pt x="272878" y="77"/>
                  </a:cubicBezTo>
                  <a:lnTo>
                    <a:pt x="14413" y="77"/>
                  </a:lnTo>
                  <a:cubicBezTo>
                    <a:pt x="8372" y="77"/>
                    <a:pt x="174" y="77"/>
                    <a:pt x="174" y="8707"/>
                  </a:cubicBezTo>
                  <a:cubicBezTo>
                    <a:pt x="174" y="17337"/>
                    <a:pt x="8372" y="17337"/>
                    <a:pt x="14845" y="17337"/>
                  </a:cubicBezTo>
                  <a:lnTo>
                    <a:pt x="272447" y="17337"/>
                  </a:lnTo>
                  <a:close/>
                  <a:moveTo>
                    <a:pt x="272878" y="101047"/>
                  </a:moveTo>
                  <a:cubicBezTo>
                    <a:pt x="278919" y="101047"/>
                    <a:pt x="287118" y="101047"/>
                    <a:pt x="287118" y="92417"/>
                  </a:cubicBezTo>
                  <a:cubicBezTo>
                    <a:pt x="287118" y="83787"/>
                    <a:pt x="278919" y="83787"/>
                    <a:pt x="272447" y="83787"/>
                  </a:cubicBezTo>
                  <a:lnTo>
                    <a:pt x="14845" y="83787"/>
                  </a:lnTo>
                  <a:cubicBezTo>
                    <a:pt x="8372" y="83787"/>
                    <a:pt x="174" y="83787"/>
                    <a:pt x="174" y="92417"/>
                  </a:cubicBezTo>
                  <a:cubicBezTo>
                    <a:pt x="174" y="101047"/>
                    <a:pt x="8372" y="101047"/>
                    <a:pt x="14413" y="101047"/>
                  </a:cubicBezTo>
                  <a:lnTo>
                    <a:pt x="272878" y="101047"/>
                  </a:lnTo>
                  <a:close/>
                </a:path>
              </a:pathLst>
            </a:custGeom>
            <a:solidFill>
              <a:srgbClr val="000000"/>
            </a:solidFill>
            <a:ln w="433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10" name="Forme libre 9509">
              <a:extLst>
                <a:ext uri="{FF2B5EF4-FFF2-40B4-BE49-F238E27FC236}">
                  <a16:creationId xmlns:a16="http://schemas.microsoft.com/office/drawing/2014/main" id="{9085E6A9-BE4E-28D7-305F-935607572971}"/>
                </a:ext>
              </a:extLst>
            </p:cNvPr>
            <p:cNvSpPr/>
            <p:nvPr>
              <p:custDataLst>
                <p:tags r:id="rId50"/>
              </p:custDataLst>
            </p:nvPr>
          </p:nvSpPr>
          <p:spPr>
            <a:xfrm>
              <a:off x="12710542" y="6098464"/>
              <a:ext cx="142393" cy="287375"/>
            </a:xfrm>
            <a:custGeom>
              <a:avLst/>
              <a:gdLst>
                <a:gd name="connsiteX0" fmla="*/ 88645 w 142393"/>
                <a:gd name="connsiteY0" fmla="*/ 11289 h 287375"/>
                <a:gd name="connsiteX1" fmla="*/ 78720 w 142393"/>
                <a:gd name="connsiteY1" fmla="*/ 70 h 287375"/>
                <a:gd name="connsiteX2" fmla="*/ 188 w 142393"/>
                <a:gd name="connsiteY2" fmla="*/ 27686 h 287375"/>
                <a:gd name="connsiteX3" fmla="*/ 188 w 142393"/>
                <a:gd name="connsiteY3" fmla="*/ 41062 h 287375"/>
                <a:gd name="connsiteX4" fmla="*/ 56714 w 142393"/>
                <a:gd name="connsiteY4" fmla="*/ 29843 h 287375"/>
                <a:gd name="connsiteX5" fmla="*/ 56714 w 142393"/>
                <a:gd name="connsiteY5" fmla="*/ 253357 h 287375"/>
                <a:gd name="connsiteX6" fmla="*/ 16585 w 142393"/>
                <a:gd name="connsiteY6" fmla="*/ 274069 h 287375"/>
                <a:gd name="connsiteX7" fmla="*/ 2777 w 142393"/>
                <a:gd name="connsiteY7" fmla="*/ 274069 h 287375"/>
                <a:gd name="connsiteX8" fmla="*/ 2777 w 142393"/>
                <a:gd name="connsiteY8" fmla="*/ 287445 h 287375"/>
                <a:gd name="connsiteX9" fmla="*/ 72680 w 142393"/>
                <a:gd name="connsiteY9" fmla="*/ 286151 h 287375"/>
                <a:gd name="connsiteX10" fmla="*/ 142582 w 142393"/>
                <a:gd name="connsiteY10" fmla="*/ 287445 h 287375"/>
                <a:gd name="connsiteX11" fmla="*/ 142582 w 142393"/>
                <a:gd name="connsiteY11" fmla="*/ 274069 h 287375"/>
                <a:gd name="connsiteX12" fmla="*/ 128774 w 142393"/>
                <a:gd name="connsiteY12" fmla="*/ 274069 h 287375"/>
                <a:gd name="connsiteX13" fmla="*/ 88645 w 142393"/>
                <a:gd name="connsiteY13" fmla="*/ 253357 h 287375"/>
                <a:gd name="connsiteX14" fmla="*/ 88645 w 142393"/>
                <a:gd name="connsiteY14" fmla="*/ 11289 h 287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2393" h="287375">
                  <a:moveTo>
                    <a:pt x="88645" y="11289"/>
                  </a:moveTo>
                  <a:cubicBezTo>
                    <a:pt x="88645" y="933"/>
                    <a:pt x="88645" y="70"/>
                    <a:pt x="78720" y="70"/>
                  </a:cubicBezTo>
                  <a:cubicBezTo>
                    <a:pt x="51968" y="27686"/>
                    <a:pt x="13996" y="27686"/>
                    <a:pt x="188" y="27686"/>
                  </a:cubicBezTo>
                  <a:lnTo>
                    <a:pt x="188" y="41062"/>
                  </a:lnTo>
                  <a:cubicBezTo>
                    <a:pt x="8818" y="41062"/>
                    <a:pt x="34276" y="41062"/>
                    <a:pt x="56714" y="29843"/>
                  </a:cubicBezTo>
                  <a:lnTo>
                    <a:pt x="56714" y="253357"/>
                  </a:lnTo>
                  <a:cubicBezTo>
                    <a:pt x="56714" y="268891"/>
                    <a:pt x="55420" y="274069"/>
                    <a:pt x="16585" y="274069"/>
                  </a:cubicBezTo>
                  <a:lnTo>
                    <a:pt x="2777" y="274069"/>
                  </a:lnTo>
                  <a:lnTo>
                    <a:pt x="2777" y="287445"/>
                  </a:lnTo>
                  <a:cubicBezTo>
                    <a:pt x="17880" y="286151"/>
                    <a:pt x="55420" y="286151"/>
                    <a:pt x="72680" y="286151"/>
                  </a:cubicBezTo>
                  <a:cubicBezTo>
                    <a:pt x="89939" y="286151"/>
                    <a:pt x="127479" y="286151"/>
                    <a:pt x="142582" y="287445"/>
                  </a:cubicBezTo>
                  <a:lnTo>
                    <a:pt x="142582" y="274069"/>
                  </a:lnTo>
                  <a:lnTo>
                    <a:pt x="128774" y="274069"/>
                  </a:lnTo>
                  <a:cubicBezTo>
                    <a:pt x="89939" y="274069"/>
                    <a:pt x="88645" y="269323"/>
                    <a:pt x="88645" y="253357"/>
                  </a:cubicBezTo>
                  <a:lnTo>
                    <a:pt x="88645" y="11289"/>
                  </a:lnTo>
                  <a:close/>
                </a:path>
              </a:pathLst>
            </a:custGeom>
            <a:solidFill>
              <a:srgbClr val="000000"/>
            </a:solidFill>
            <a:ln w="433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11" name="Forme libre 9510">
              <a:extLst>
                <a:ext uri="{FF2B5EF4-FFF2-40B4-BE49-F238E27FC236}">
                  <a16:creationId xmlns:a16="http://schemas.microsoft.com/office/drawing/2014/main" id="{1A7EB7A5-5FED-DBB2-6453-FC6BE51D3AE0}"/>
                </a:ext>
              </a:extLst>
            </p:cNvPr>
            <p:cNvSpPr/>
            <p:nvPr>
              <p:custDataLst>
                <p:tags r:id="rId51"/>
              </p:custDataLst>
            </p:nvPr>
          </p:nvSpPr>
          <p:spPr>
            <a:xfrm>
              <a:off x="12672139" y="6561246"/>
              <a:ext cx="215747" cy="17258"/>
            </a:xfrm>
            <a:custGeom>
              <a:avLst/>
              <a:gdLst>
                <a:gd name="connsiteX0" fmla="*/ 0 w 215747"/>
                <a:gd name="connsiteY0" fmla="*/ 0 h 17258"/>
                <a:gd name="connsiteX1" fmla="*/ 215748 w 215747"/>
                <a:gd name="connsiteY1" fmla="*/ 0 h 17258"/>
                <a:gd name="connsiteX2" fmla="*/ 215748 w 215747"/>
                <a:gd name="connsiteY2" fmla="*/ 17259 h 17258"/>
                <a:gd name="connsiteX3" fmla="*/ 0 w 215747"/>
                <a:gd name="connsiteY3" fmla="*/ 17259 h 17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5747" h="17258">
                  <a:moveTo>
                    <a:pt x="0" y="0"/>
                  </a:moveTo>
                  <a:lnTo>
                    <a:pt x="215748" y="0"/>
                  </a:lnTo>
                  <a:lnTo>
                    <a:pt x="215748" y="17259"/>
                  </a:lnTo>
                  <a:lnTo>
                    <a:pt x="0" y="17259"/>
                  </a:lnTo>
                  <a:close/>
                </a:path>
              </a:pathLst>
            </a:custGeom>
            <a:solidFill>
              <a:srgbClr val="000000"/>
            </a:solidFill>
            <a:ln w="433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12" name="Forme libre 9511">
              <a:extLst>
                <a:ext uri="{FF2B5EF4-FFF2-40B4-BE49-F238E27FC236}">
                  <a16:creationId xmlns:a16="http://schemas.microsoft.com/office/drawing/2014/main" id="{095A3A6F-3800-70C7-42D5-CF904F32A619}"/>
                </a:ext>
              </a:extLst>
            </p:cNvPr>
            <p:cNvSpPr/>
            <p:nvPr>
              <p:custDataLst>
                <p:tags r:id="rId52"/>
              </p:custDataLst>
            </p:nvPr>
          </p:nvSpPr>
          <p:spPr>
            <a:xfrm>
              <a:off x="12693714" y="6686357"/>
              <a:ext cx="172166" cy="287375"/>
            </a:xfrm>
            <a:custGeom>
              <a:avLst/>
              <a:gdLst>
                <a:gd name="connsiteX0" fmla="*/ 33413 w 172166"/>
                <a:gd name="connsiteY0" fmla="*/ 254234 h 287375"/>
                <a:gd name="connsiteX1" fmla="*/ 79152 w 172166"/>
                <a:gd name="connsiteY1" fmla="*/ 209790 h 287375"/>
                <a:gd name="connsiteX2" fmla="*/ 172355 w 172166"/>
                <a:gd name="connsiteY2" fmla="*/ 83794 h 287375"/>
                <a:gd name="connsiteX3" fmla="*/ 80878 w 172166"/>
                <a:gd name="connsiteY3" fmla="*/ 84 h 287375"/>
                <a:gd name="connsiteX4" fmla="*/ 188 w 172166"/>
                <a:gd name="connsiteY4" fmla="*/ 78184 h 287375"/>
                <a:gd name="connsiteX5" fmla="*/ 23058 w 172166"/>
                <a:gd name="connsiteY5" fmla="*/ 102348 h 287375"/>
                <a:gd name="connsiteX6" fmla="*/ 45495 w 172166"/>
                <a:gd name="connsiteY6" fmla="*/ 79479 h 287375"/>
                <a:gd name="connsiteX7" fmla="*/ 22626 w 172166"/>
                <a:gd name="connsiteY7" fmla="*/ 57041 h 287375"/>
                <a:gd name="connsiteX8" fmla="*/ 17017 w 172166"/>
                <a:gd name="connsiteY8" fmla="*/ 57472 h 287375"/>
                <a:gd name="connsiteX9" fmla="*/ 75268 w 172166"/>
                <a:gd name="connsiteY9" fmla="*/ 13460 h 287375"/>
                <a:gd name="connsiteX10" fmla="*/ 133089 w 172166"/>
                <a:gd name="connsiteY10" fmla="*/ 83794 h 287375"/>
                <a:gd name="connsiteX11" fmla="*/ 87782 w 172166"/>
                <a:gd name="connsiteY11" fmla="*/ 179154 h 287375"/>
                <a:gd name="connsiteX12" fmla="*/ 4935 w 172166"/>
                <a:gd name="connsiteY12" fmla="*/ 271494 h 287375"/>
                <a:gd name="connsiteX13" fmla="*/ 188 w 172166"/>
                <a:gd name="connsiteY13" fmla="*/ 287459 h 287375"/>
                <a:gd name="connsiteX14" fmla="*/ 160273 w 172166"/>
                <a:gd name="connsiteY14" fmla="*/ 287459 h 287375"/>
                <a:gd name="connsiteX15" fmla="*/ 172355 w 172166"/>
                <a:gd name="connsiteY15" fmla="*/ 212379 h 287375"/>
                <a:gd name="connsiteX16" fmla="*/ 161567 w 172166"/>
                <a:gd name="connsiteY16" fmla="*/ 212379 h 287375"/>
                <a:gd name="connsiteX17" fmla="*/ 152074 w 172166"/>
                <a:gd name="connsiteY17" fmla="*/ 250782 h 287375"/>
                <a:gd name="connsiteX18" fmla="*/ 111083 w 172166"/>
                <a:gd name="connsiteY18" fmla="*/ 254234 h 287375"/>
                <a:gd name="connsiteX19" fmla="*/ 33413 w 172166"/>
                <a:gd name="connsiteY19" fmla="*/ 254234 h 287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72166" h="287375">
                  <a:moveTo>
                    <a:pt x="33413" y="254234"/>
                  </a:moveTo>
                  <a:lnTo>
                    <a:pt x="79152" y="209790"/>
                  </a:lnTo>
                  <a:cubicBezTo>
                    <a:pt x="146465" y="150244"/>
                    <a:pt x="172355" y="126943"/>
                    <a:pt x="172355" y="83794"/>
                  </a:cubicBezTo>
                  <a:cubicBezTo>
                    <a:pt x="172355" y="34603"/>
                    <a:pt x="133520" y="84"/>
                    <a:pt x="80878" y="84"/>
                  </a:cubicBezTo>
                  <a:cubicBezTo>
                    <a:pt x="32119" y="84"/>
                    <a:pt x="188" y="39781"/>
                    <a:pt x="188" y="78184"/>
                  </a:cubicBezTo>
                  <a:cubicBezTo>
                    <a:pt x="188" y="102348"/>
                    <a:pt x="21763" y="102348"/>
                    <a:pt x="23058" y="102348"/>
                  </a:cubicBezTo>
                  <a:cubicBezTo>
                    <a:pt x="30393" y="102348"/>
                    <a:pt x="45495" y="97170"/>
                    <a:pt x="45495" y="79479"/>
                  </a:cubicBezTo>
                  <a:cubicBezTo>
                    <a:pt x="45495" y="68260"/>
                    <a:pt x="37728" y="57041"/>
                    <a:pt x="22626" y="57041"/>
                  </a:cubicBezTo>
                  <a:cubicBezTo>
                    <a:pt x="19174" y="57041"/>
                    <a:pt x="18311" y="57041"/>
                    <a:pt x="17017" y="57472"/>
                  </a:cubicBezTo>
                  <a:cubicBezTo>
                    <a:pt x="26941" y="29425"/>
                    <a:pt x="50242" y="13460"/>
                    <a:pt x="75268" y="13460"/>
                  </a:cubicBezTo>
                  <a:cubicBezTo>
                    <a:pt x="114534" y="13460"/>
                    <a:pt x="133089" y="48411"/>
                    <a:pt x="133089" y="83794"/>
                  </a:cubicBezTo>
                  <a:cubicBezTo>
                    <a:pt x="133089" y="118313"/>
                    <a:pt x="111514" y="152401"/>
                    <a:pt x="87782" y="179154"/>
                  </a:cubicBezTo>
                  <a:lnTo>
                    <a:pt x="4935" y="271494"/>
                  </a:lnTo>
                  <a:cubicBezTo>
                    <a:pt x="188" y="276240"/>
                    <a:pt x="188" y="277103"/>
                    <a:pt x="188" y="287459"/>
                  </a:cubicBezTo>
                  <a:lnTo>
                    <a:pt x="160273" y="287459"/>
                  </a:lnTo>
                  <a:lnTo>
                    <a:pt x="172355" y="212379"/>
                  </a:lnTo>
                  <a:lnTo>
                    <a:pt x="161567" y="212379"/>
                  </a:lnTo>
                  <a:cubicBezTo>
                    <a:pt x="159410" y="225324"/>
                    <a:pt x="156389" y="244310"/>
                    <a:pt x="152074" y="250782"/>
                  </a:cubicBezTo>
                  <a:cubicBezTo>
                    <a:pt x="149054" y="254234"/>
                    <a:pt x="120575" y="254234"/>
                    <a:pt x="111083" y="254234"/>
                  </a:cubicBezTo>
                  <a:lnTo>
                    <a:pt x="33413" y="254234"/>
                  </a:lnTo>
                  <a:close/>
                </a:path>
              </a:pathLst>
            </a:custGeom>
            <a:solidFill>
              <a:srgbClr val="000000"/>
            </a:solidFill>
            <a:ln w="433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13" name="Forme libre 9512">
              <a:extLst>
                <a:ext uri="{FF2B5EF4-FFF2-40B4-BE49-F238E27FC236}">
                  <a16:creationId xmlns:a16="http://schemas.microsoft.com/office/drawing/2014/main" id="{6DB6173B-C51D-0191-4197-A0D5EC2DCC43}"/>
                </a:ext>
              </a:extLst>
            </p:cNvPr>
            <p:cNvSpPr/>
            <p:nvPr>
              <p:custDataLst>
                <p:tags r:id="rId53"/>
              </p:custDataLst>
            </p:nvPr>
          </p:nvSpPr>
          <p:spPr>
            <a:xfrm>
              <a:off x="12952180" y="6487028"/>
              <a:ext cx="353394" cy="195466"/>
            </a:xfrm>
            <a:custGeom>
              <a:avLst/>
              <a:gdLst>
                <a:gd name="connsiteX0" fmla="*/ 25653 w 353394"/>
                <a:gd name="connsiteY0" fmla="*/ 165339 h 195466"/>
                <a:gd name="connsiteX1" fmla="*/ 21769 w 353394"/>
                <a:gd name="connsiteY1" fmla="*/ 183894 h 195466"/>
                <a:gd name="connsiteX2" fmla="*/ 34283 w 353394"/>
                <a:gd name="connsiteY2" fmla="*/ 195544 h 195466"/>
                <a:gd name="connsiteX3" fmla="*/ 50248 w 353394"/>
                <a:gd name="connsiteY3" fmla="*/ 183462 h 195466"/>
                <a:gd name="connsiteX4" fmla="*/ 58446 w 353394"/>
                <a:gd name="connsiteY4" fmla="*/ 151531 h 195466"/>
                <a:gd name="connsiteX5" fmla="*/ 67939 w 353394"/>
                <a:gd name="connsiteY5" fmla="*/ 112697 h 195466"/>
                <a:gd name="connsiteX6" fmla="*/ 75275 w 353394"/>
                <a:gd name="connsiteY6" fmla="*/ 83787 h 195466"/>
                <a:gd name="connsiteX7" fmla="*/ 80884 w 353394"/>
                <a:gd name="connsiteY7" fmla="*/ 62212 h 195466"/>
                <a:gd name="connsiteX8" fmla="*/ 151218 w 353394"/>
                <a:gd name="connsiteY8" fmla="*/ 9570 h 195466"/>
                <a:gd name="connsiteX9" fmla="*/ 174518 w 353394"/>
                <a:gd name="connsiteY9" fmla="*/ 39774 h 195466"/>
                <a:gd name="connsiteX10" fmla="*/ 168046 w 353394"/>
                <a:gd name="connsiteY10" fmla="*/ 75588 h 195466"/>
                <a:gd name="connsiteX11" fmla="*/ 155964 w 353394"/>
                <a:gd name="connsiteY11" fmla="*/ 125642 h 195466"/>
                <a:gd name="connsiteX12" fmla="*/ 147334 w 353394"/>
                <a:gd name="connsiteY12" fmla="*/ 158435 h 195466"/>
                <a:gd name="connsiteX13" fmla="*/ 141725 w 353394"/>
                <a:gd name="connsiteY13" fmla="*/ 183894 h 195466"/>
                <a:gd name="connsiteX14" fmla="*/ 154238 w 353394"/>
                <a:gd name="connsiteY14" fmla="*/ 195544 h 195466"/>
                <a:gd name="connsiteX15" fmla="*/ 173655 w 353394"/>
                <a:gd name="connsiteY15" fmla="*/ 170949 h 195466"/>
                <a:gd name="connsiteX16" fmla="*/ 199545 w 353394"/>
                <a:gd name="connsiteY16" fmla="*/ 66959 h 195466"/>
                <a:gd name="connsiteX17" fmla="*/ 270742 w 353394"/>
                <a:gd name="connsiteY17" fmla="*/ 9570 h 195466"/>
                <a:gd name="connsiteX18" fmla="*/ 294042 w 353394"/>
                <a:gd name="connsiteY18" fmla="*/ 39774 h 195466"/>
                <a:gd name="connsiteX19" fmla="*/ 267290 w 353394"/>
                <a:gd name="connsiteY19" fmla="*/ 136429 h 195466"/>
                <a:gd name="connsiteX20" fmla="*/ 261680 w 353394"/>
                <a:gd name="connsiteY20" fmla="*/ 160161 h 195466"/>
                <a:gd name="connsiteX21" fmla="*/ 297063 w 353394"/>
                <a:gd name="connsiteY21" fmla="*/ 195544 h 195466"/>
                <a:gd name="connsiteX22" fmla="*/ 353589 w 353394"/>
                <a:gd name="connsiteY22" fmla="*/ 129094 h 195466"/>
                <a:gd name="connsiteX23" fmla="*/ 348411 w 353394"/>
                <a:gd name="connsiteY23" fmla="*/ 124779 h 195466"/>
                <a:gd name="connsiteX24" fmla="*/ 341938 w 353394"/>
                <a:gd name="connsiteY24" fmla="*/ 132546 h 195466"/>
                <a:gd name="connsiteX25" fmla="*/ 297926 w 353394"/>
                <a:gd name="connsiteY25" fmla="*/ 186051 h 195466"/>
                <a:gd name="connsiteX26" fmla="*/ 287570 w 353394"/>
                <a:gd name="connsiteY26" fmla="*/ 171812 h 195466"/>
                <a:gd name="connsiteX27" fmla="*/ 295337 w 353394"/>
                <a:gd name="connsiteY27" fmla="*/ 141176 h 195466"/>
                <a:gd name="connsiteX28" fmla="*/ 321658 w 353394"/>
                <a:gd name="connsiteY28" fmla="*/ 46247 h 195466"/>
                <a:gd name="connsiteX29" fmla="*/ 272036 w 353394"/>
                <a:gd name="connsiteY29" fmla="*/ 77 h 195466"/>
                <a:gd name="connsiteX30" fmla="*/ 201702 w 353394"/>
                <a:gd name="connsiteY30" fmla="*/ 41932 h 195466"/>
                <a:gd name="connsiteX31" fmla="*/ 187895 w 353394"/>
                <a:gd name="connsiteY31" fmla="*/ 11296 h 195466"/>
                <a:gd name="connsiteX32" fmla="*/ 152512 w 353394"/>
                <a:gd name="connsiteY32" fmla="*/ 77 h 195466"/>
                <a:gd name="connsiteX33" fmla="*/ 85199 w 353394"/>
                <a:gd name="connsiteY33" fmla="*/ 37617 h 195466"/>
                <a:gd name="connsiteX34" fmla="*/ 45501 w 353394"/>
                <a:gd name="connsiteY34" fmla="*/ 77 h 195466"/>
                <a:gd name="connsiteX35" fmla="*/ 13571 w 353394"/>
                <a:gd name="connsiteY35" fmla="*/ 24672 h 195466"/>
                <a:gd name="connsiteX36" fmla="*/ 195 w 353394"/>
                <a:gd name="connsiteY36" fmla="*/ 66527 h 195466"/>
                <a:gd name="connsiteX37" fmla="*/ 5372 w 353394"/>
                <a:gd name="connsiteY37" fmla="*/ 70842 h 195466"/>
                <a:gd name="connsiteX38" fmla="*/ 12708 w 353394"/>
                <a:gd name="connsiteY38" fmla="*/ 60918 h 195466"/>
                <a:gd name="connsiteX39" fmla="*/ 44207 w 353394"/>
                <a:gd name="connsiteY39" fmla="*/ 9570 h 195466"/>
                <a:gd name="connsiteX40" fmla="*/ 57583 w 353394"/>
                <a:gd name="connsiteY40" fmla="*/ 29419 h 195466"/>
                <a:gd name="connsiteX41" fmla="*/ 50679 w 353394"/>
                <a:gd name="connsiteY41" fmla="*/ 65664 h 195466"/>
                <a:gd name="connsiteX42" fmla="*/ 25653 w 353394"/>
                <a:gd name="connsiteY42" fmla="*/ 165339 h 195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</a:cxnLst>
              <a:rect l="l" t="t" r="r" b="b"/>
              <a:pathLst>
                <a:path w="353394" h="195466">
                  <a:moveTo>
                    <a:pt x="25653" y="165339"/>
                  </a:moveTo>
                  <a:cubicBezTo>
                    <a:pt x="24358" y="171812"/>
                    <a:pt x="21769" y="181736"/>
                    <a:pt x="21769" y="183894"/>
                  </a:cubicBezTo>
                  <a:cubicBezTo>
                    <a:pt x="21769" y="191660"/>
                    <a:pt x="27810" y="195544"/>
                    <a:pt x="34283" y="195544"/>
                  </a:cubicBezTo>
                  <a:cubicBezTo>
                    <a:pt x="39461" y="195544"/>
                    <a:pt x="47227" y="192092"/>
                    <a:pt x="50248" y="183462"/>
                  </a:cubicBezTo>
                  <a:cubicBezTo>
                    <a:pt x="50679" y="182599"/>
                    <a:pt x="55857" y="162319"/>
                    <a:pt x="58446" y="151531"/>
                  </a:cubicBezTo>
                  <a:lnTo>
                    <a:pt x="67939" y="112697"/>
                  </a:lnTo>
                  <a:cubicBezTo>
                    <a:pt x="70528" y="103204"/>
                    <a:pt x="73117" y="93711"/>
                    <a:pt x="75275" y="83787"/>
                  </a:cubicBezTo>
                  <a:cubicBezTo>
                    <a:pt x="77001" y="76451"/>
                    <a:pt x="80453" y="63938"/>
                    <a:pt x="80884" y="62212"/>
                  </a:cubicBezTo>
                  <a:cubicBezTo>
                    <a:pt x="87356" y="48836"/>
                    <a:pt x="110226" y="9570"/>
                    <a:pt x="151218" y="9570"/>
                  </a:cubicBezTo>
                  <a:cubicBezTo>
                    <a:pt x="170635" y="9570"/>
                    <a:pt x="174518" y="25535"/>
                    <a:pt x="174518" y="39774"/>
                  </a:cubicBezTo>
                  <a:cubicBezTo>
                    <a:pt x="174518" y="50562"/>
                    <a:pt x="171498" y="62644"/>
                    <a:pt x="168046" y="75588"/>
                  </a:cubicBezTo>
                  <a:lnTo>
                    <a:pt x="155964" y="125642"/>
                  </a:lnTo>
                  <a:lnTo>
                    <a:pt x="147334" y="158435"/>
                  </a:lnTo>
                  <a:cubicBezTo>
                    <a:pt x="145608" y="167065"/>
                    <a:pt x="141725" y="181736"/>
                    <a:pt x="141725" y="183894"/>
                  </a:cubicBezTo>
                  <a:cubicBezTo>
                    <a:pt x="141725" y="191660"/>
                    <a:pt x="147766" y="195544"/>
                    <a:pt x="154238" y="195544"/>
                  </a:cubicBezTo>
                  <a:cubicBezTo>
                    <a:pt x="167614" y="195544"/>
                    <a:pt x="170203" y="184757"/>
                    <a:pt x="173655" y="170949"/>
                  </a:cubicBezTo>
                  <a:cubicBezTo>
                    <a:pt x="179696" y="146785"/>
                    <a:pt x="195662" y="83787"/>
                    <a:pt x="199545" y="66959"/>
                  </a:cubicBezTo>
                  <a:cubicBezTo>
                    <a:pt x="200840" y="61349"/>
                    <a:pt x="223709" y="9570"/>
                    <a:pt x="270742" y="9570"/>
                  </a:cubicBezTo>
                  <a:cubicBezTo>
                    <a:pt x="289296" y="9570"/>
                    <a:pt x="294042" y="24241"/>
                    <a:pt x="294042" y="39774"/>
                  </a:cubicBezTo>
                  <a:cubicBezTo>
                    <a:pt x="294042" y="64370"/>
                    <a:pt x="275920" y="113560"/>
                    <a:pt x="267290" y="136429"/>
                  </a:cubicBezTo>
                  <a:cubicBezTo>
                    <a:pt x="263406" y="146785"/>
                    <a:pt x="261680" y="151531"/>
                    <a:pt x="261680" y="160161"/>
                  </a:cubicBezTo>
                  <a:cubicBezTo>
                    <a:pt x="261680" y="180442"/>
                    <a:pt x="276783" y="195544"/>
                    <a:pt x="297063" y="195544"/>
                  </a:cubicBezTo>
                  <a:cubicBezTo>
                    <a:pt x="337623" y="195544"/>
                    <a:pt x="353589" y="132546"/>
                    <a:pt x="353589" y="129094"/>
                  </a:cubicBezTo>
                  <a:cubicBezTo>
                    <a:pt x="353589" y="124779"/>
                    <a:pt x="349705" y="124779"/>
                    <a:pt x="348411" y="124779"/>
                  </a:cubicBezTo>
                  <a:cubicBezTo>
                    <a:pt x="344096" y="124779"/>
                    <a:pt x="344096" y="126073"/>
                    <a:pt x="341938" y="132546"/>
                  </a:cubicBezTo>
                  <a:cubicBezTo>
                    <a:pt x="335466" y="155415"/>
                    <a:pt x="321658" y="186051"/>
                    <a:pt x="297926" y="186051"/>
                  </a:cubicBezTo>
                  <a:cubicBezTo>
                    <a:pt x="290590" y="186051"/>
                    <a:pt x="287570" y="181736"/>
                    <a:pt x="287570" y="171812"/>
                  </a:cubicBezTo>
                  <a:cubicBezTo>
                    <a:pt x="287570" y="161024"/>
                    <a:pt x="291453" y="150668"/>
                    <a:pt x="295337" y="141176"/>
                  </a:cubicBezTo>
                  <a:cubicBezTo>
                    <a:pt x="303535" y="118738"/>
                    <a:pt x="321658" y="70842"/>
                    <a:pt x="321658" y="46247"/>
                  </a:cubicBezTo>
                  <a:cubicBezTo>
                    <a:pt x="321658" y="18200"/>
                    <a:pt x="304398" y="77"/>
                    <a:pt x="272036" y="77"/>
                  </a:cubicBezTo>
                  <a:cubicBezTo>
                    <a:pt x="239674" y="77"/>
                    <a:pt x="217668" y="19063"/>
                    <a:pt x="201702" y="41932"/>
                  </a:cubicBezTo>
                  <a:cubicBezTo>
                    <a:pt x="201271" y="36322"/>
                    <a:pt x="199977" y="21652"/>
                    <a:pt x="187895" y="11296"/>
                  </a:cubicBezTo>
                  <a:cubicBezTo>
                    <a:pt x="177107" y="2234"/>
                    <a:pt x="163299" y="77"/>
                    <a:pt x="152512" y="77"/>
                  </a:cubicBezTo>
                  <a:cubicBezTo>
                    <a:pt x="113678" y="77"/>
                    <a:pt x="92534" y="27693"/>
                    <a:pt x="85199" y="37617"/>
                  </a:cubicBezTo>
                  <a:cubicBezTo>
                    <a:pt x="83041" y="13022"/>
                    <a:pt x="64919" y="77"/>
                    <a:pt x="45501" y="77"/>
                  </a:cubicBezTo>
                  <a:cubicBezTo>
                    <a:pt x="25653" y="77"/>
                    <a:pt x="17454" y="16905"/>
                    <a:pt x="13571" y="24672"/>
                  </a:cubicBezTo>
                  <a:cubicBezTo>
                    <a:pt x="5804" y="39774"/>
                    <a:pt x="195" y="65233"/>
                    <a:pt x="195" y="66527"/>
                  </a:cubicBezTo>
                  <a:cubicBezTo>
                    <a:pt x="195" y="70842"/>
                    <a:pt x="4510" y="70842"/>
                    <a:pt x="5372" y="70842"/>
                  </a:cubicBezTo>
                  <a:cubicBezTo>
                    <a:pt x="9687" y="70842"/>
                    <a:pt x="10119" y="70411"/>
                    <a:pt x="12708" y="60918"/>
                  </a:cubicBezTo>
                  <a:cubicBezTo>
                    <a:pt x="20043" y="30282"/>
                    <a:pt x="28673" y="9570"/>
                    <a:pt x="44207" y="9570"/>
                  </a:cubicBezTo>
                  <a:cubicBezTo>
                    <a:pt x="51111" y="9570"/>
                    <a:pt x="57583" y="13022"/>
                    <a:pt x="57583" y="29419"/>
                  </a:cubicBezTo>
                  <a:cubicBezTo>
                    <a:pt x="57583" y="38480"/>
                    <a:pt x="56289" y="43226"/>
                    <a:pt x="50679" y="65664"/>
                  </a:cubicBezTo>
                  <a:lnTo>
                    <a:pt x="25653" y="165339"/>
                  </a:lnTo>
                  <a:close/>
                </a:path>
              </a:pathLst>
            </a:custGeom>
            <a:solidFill>
              <a:srgbClr val="000000"/>
            </a:solidFill>
            <a:ln w="433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14" name="Forme libre 9513">
              <a:extLst>
                <a:ext uri="{FF2B5EF4-FFF2-40B4-BE49-F238E27FC236}">
                  <a16:creationId xmlns:a16="http://schemas.microsoft.com/office/drawing/2014/main" id="{530A79AA-38DA-4EF5-8390-EFB4814E9209}"/>
                </a:ext>
              </a:extLst>
            </p:cNvPr>
            <p:cNvSpPr/>
            <p:nvPr>
              <p:custDataLst>
                <p:tags r:id="rId54"/>
              </p:custDataLst>
            </p:nvPr>
          </p:nvSpPr>
          <p:spPr>
            <a:xfrm>
              <a:off x="13329743" y="6486165"/>
              <a:ext cx="239047" cy="193309"/>
            </a:xfrm>
            <a:custGeom>
              <a:avLst/>
              <a:gdLst>
                <a:gd name="connsiteX0" fmla="*/ 207321 w 239047"/>
                <a:gd name="connsiteY0" fmla="*/ 29419 h 193309"/>
                <a:gd name="connsiteX1" fmla="*/ 239251 w 239047"/>
                <a:gd name="connsiteY1" fmla="*/ 20357 h 193309"/>
                <a:gd name="connsiteX2" fmla="*/ 239251 w 239047"/>
                <a:gd name="connsiteY2" fmla="*/ 77 h 193309"/>
                <a:gd name="connsiteX3" fmla="*/ 205163 w 239047"/>
                <a:gd name="connsiteY3" fmla="*/ 1371 h 193309"/>
                <a:gd name="connsiteX4" fmla="*/ 165897 w 239047"/>
                <a:gd name="connsiteY4" fmla="*/ 77 h 193309"/>
                <a:gd name="connsiteX5" fmla="*/ 165897 w 239047"/>
                <a:gd name="connsiteY5" fmla="*/ 20357 h 193309"/>
                <a:gd name="connsiteX6" fmla="*/ 186609 w 239047"/>
                <a:gd name="connsiteY6" fmla="*/ 25104 h 193309"/>
                <a:gd name="connsiteX7" fmla="*/ 184451 w 239047"/>
                <a:gd name="connsiteY7" fmla="*/ 30282 h 193309"/>
                <a:gd name="connsiteX8" fmla="*/ 134398 w 239047"/>
                <a:gd name="connsiteY8" fmla="*/ 138155 h 193309"/>
                <a:gd name="connsiteX9" fmla="*/ 79598 w 239047"/>
                <a:gd name="connsiteY9" fmla="*/ 20357 h 193309"/>
                <a:gd name="connsiteX10" fmla="*/ 102899 w 239047"/>
                <a:gd name="connsiteY10" fmla="*/ 20357 h 193309"/>
                <a:gd name="connsiteX11" fmla="*/ 102899 w 239047"/>
                <a:gd name="connsiteY11" fmla="*/ 77 h 193309"/>
                <a:gd name="connsiteX12" fmla="*/ 49394 w 239047"/>
                <a:gd name="connsiteY12" fmla="*/ 1371 h 193309"/>
                <a:gd name="connsiteX13" fmla="*/ 203 w 239047"/>
                <a:gd name="connsiteY13" fmla="*/ 77 h 193309"/>
                <a:gd name="connsiteX14" fmla="*/ 203 w 239047"/>
                <a:gd name="connsiteY14" fmla="*/ 20357 h 193309"/>
                <a:gd name="connsiteX15" fmla="*/ 27819 w 239047"/>
                <a:gd name="connsiteY15" fmla="*/ 20357 h 193309"/>
                <a:gd name="connsiteX16" fmla="*/ 103331 w 239047"/>
                <a:gd name="connsiteY16" fmla="*/ 182599 h 193309"/>
                <a:gd name="connsiteX17" fmla="*/ 119727 w 239047"/>
                <a:gd name="connsiteY17" fmla="*/ 193386 h 193309"/>
                <a:gd name="connsiteX18" fmla="*/ 135693 w 239047"/>
                <a:gd name="connsiteY18" fmla="*/ 183031 h 193309"/>
                <a:gd name="connsiteX19" fmla="*/ 207321 w 239047"/>
                <a:gd name="connsiteY19" fmla="*/ 29419 h 193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9047" h="193309">
                  <a:moveTo>
                    <a:pt x="207321" y="29419"/>
                  </a:moveTo>
                  <a:cubicBezTo>
                    <a:pt x="209910" y="23378"/>
                    <a:pt x="211636" y="20357"/>
                    <a:pt x="239251" y="20357"/>
                  </a:cubicBezTo>
                  <a:lnTo>
                    <a:pt x="239251" y="77"/>
                  </a:lnTo>
                  <a:cubicBezTo>
                    <a:pt x="228464" y="940"/>
                    <a:pt x="215951" y="1371"/>
                    <a:pt x="205163" y="1371"/>
                  </a:cubicBezTo>
                  <a:cubicBezTo>
                    <a:pt x="194376" y="1371"/>
                    <a:pt x="174959" y="508"/>
                    <a:pt x="165897" y="77"/>
                  </a:cubicBezTo>
                  <a:lnTo>
                    <a:pt x="165897" y="20357"/>
                  </a:lnTo>
                  <a:cubicBezTo>
                    <a:pt x="174096" y="20357"/>
                    <a:pt x="186609" y="21652"/>
                    <a:pt x="186609" y="25104"/>
                  </a:cubicBezTo>
                  <a:cubicBezTo>
                    <a:pt x="186609" y="25535"/>
                    <a:pt x="186177" y="26398"/>
                    <a:pt x="184451" y="30282"/>
                  </a:cubicBezTo>
                  <a:lnTo>
                    <a:pt x="134398" y="138155"/>
                  </a:lnTo>
                  <a:lnTo>
                    <a:pt x="79598" y="20357"/>
                  </a:lnTo>
                  <a:lnTo>
                    <a:pt x="102899" y="20357"/>
                  </a:lnTo>
                  <a:lnTo>
                    <a:pt x="102899" y="77"/>
                  </a:lnTo>
                  <a:cubicBezTo>
                    <a:pt x="88660" y="940"/>
                    <a:pt x="49825" y="1371"/>
                    <a:pt x="49394" y="1371"/>
                  </a:cubicBezTo>
                  <a:cubicBezTo>
                    <a:pt x="37312" y="1371"/>
                    <a:pt x="17895" y="508"/>
                    <a:pt x="203" y="77"/>
                  </a:cubicBezTo>
                  <a:lnTo>
                    <a:pt x="203" y="20357"/>
                  </a:lnTo>
                  <a:lnTo>
                    <a:pt x="27819" y="20357"/>
                  </a:lnTo>
                  <a:lnTo>
                    <a:pt x="103331" y="182599"/>
                  </a:lnTo>
                  <a:cubicBezTo>
                    <a:pt x="108508" y="193386"/>
                    <a:pt x="114118" y="193386"/>
                    <a:pt x="119727" y="193386"/>
                  </a:cubicBezTo>
                  <a:cubicBezTo>
                    <a:pt x="127063" y="193386"/>
                    <a:pt x="131378" y="192092"/>
                    <a:pt x="135693" y="183031"/>
                  </a:cubicBezTo>
                  <a:lnTo>
                    <a:pt x="207321" y="29419"/>
                  </a:lnTo>
                  <a:close/>
                </a:path>
              </a:pathLst>
            </a:custGeom>
            <a:solidFill>
              <a:srgbClr val="1A1AFF"/>
            </a:solidFill>
            <a:ln w="433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15" name="Forme libre 9514">
              <a:extLst>
                <a:ext uri="{FF2B5EF4-FFF2-40B4-BE49-F238E27FC236}">
                  <a16:creationId xmlns:a16="http://schemas.microsoft.com/office/drawing/2014/main" id="{CF061FC7-A311-A5E2-06C1-4317751C061B}"/>
                </a:ext>
              </a:extLst>
            </p:cNvPr>
            <p:cNvSpPr/>
            <p:nvPr>
              <p:custDataLst>
                <p:tags r:id="rId55"/>
              </p:custDataLst>
            </p:nvPr>
          </p:nvSpPr>
          <p:spPr>
            <a:xfrm>
              <a:off x="13606337" y="6299030"/>
              <a:ext cx="133504" cy="200558"/>
            </a:xfrm>
            <a:custGeom>
              <a:avLst/>
              <a:gdLst>
                <a:gd name="connsiteX0" fmla="*/ 133714 w 133504"/>
                <a:gd name="connsiteY0" fmla="*/ 145659 h 200558"/>
                <a:gd name="connsiteX1" fmla="*/ 123444 w 133504"/>
                <a:gd name="connsiteY1" fmla="*/ 145659 h 200558"/>
                <a:gd name="connsiteX2" fmla="*/ 115591 w 133504"/>
                <a:gd name="connsiteY2" fmla="*/ 173145 h 200558"/>
                <a:gd name="connsiteX3" fmla="*/ 85689 w 133504"/>
                <a:gd name="connsiteY3" fmla="*/ 174957 h 200558"/>
                <a:gd name="connsiteX4" fmla="*/ 30112 w 133504"/>
                <a:gd name="connsiteY4" fmla="*/ 174957 h 200558"/>
                <a:gd name="connsiteX5" fmla="*/ 90521 w 133504"/>
                <a:gd name="connsiteY5" fmla="*/ 124214 h 200558"/>
                <a:gd name="connsiteX6" fmla="*/ 133714 w 133504"/>
                <a:gd name="connsiteY6" fmla="*/ 58972 h 200558"/>
                <a:gd name="connsiteX7" fmla="*/ 63035 w 133504"/>
                <a:gd name="connsiteY7" fmla="*/ 73 h 200558"/>
                <a:gd name="connsiteX8" fmla="*/ 210 w 133504"/>
                <a:gd name="connsiteY8" fmla="*/ 54139 h 200558"/>
                <a:gd name="connsiteX9" fmla="*/ 16218 w 133504"/>
                <a:gd name="connsiteY9" fmla="*/ 71054 h 200558"/>
                <a:gd name="connsiteX10" fmla="*/ 32226 w 133504"/>
                <a:gd name="connsiteY10" fmla="*/ 55045 h 200558"/>
                <a:gd name="connsiteX11" fmla="*/ 14406 w 133504"/>
                <a:gd name="connsiteY11" fmla="*/ 39037 h 200558"/>
                <a:gd name="connsiteX12" fmla="*/ 58504 w 133504"/>
                <a:gd name="connsiteY12" fmla="*/ 10946 h 200558"/>
                <a:gd name="connsiteX13" fmla="*/ 104415 w 133504"/>
                <a:gd name="connsiteY13" fmla="*/ 58972 h 200558"/>
                <a:gd name="connsiteX14" fmla="*/ 76023 w 133504"/>
                <a:gd name="connsiteY14" fmla="*/ 116965 h 200558"/>
                <a:gd name="connsiteX15" fmla="*/ 3230 w 133504"/>
                <a:gd name="connsiteY15" fmla="*/ 188852 h 200558"/>
                <a:gd name="connsiteX16" fmla="*/ 210 w 133504"/>
                <a:gd name="connsiteY16" fmla="*/ 200631 h 200558"/>
                <a:gd name="connsiteX17" fmla="*/ 124653 w 133504"/>
                <a:gd name="connsiteY17" fmla="*/ 200631 h 200558"/>
                <a:gd name="connsiteX18" fmla="*/ 133714 w 133504"/>
                <a:gd name="connsiteY18" fmla="*/ 145659 h 200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3504" h="200558">
                  <a:moveTo>
                    <a:pt x="133714" y="145659"/>
                  </a:moveTo>
                  <a:lnTo>
                    <a:pt x="123444" y="145659"/>
                  </a:lnTo>
                  <a:cubicBezTo>
                    <a:pt x="122538" y="152304"/>
                    <a:pt x="119518" y="170125"/>
                    <a:pt x="115591" y="173145"/>
                  </a:cubicBezTo>
                  <a:cubicBezTo>
                    <a:pt x="113175" y="174957"/>
                    <a:pt x="89917" y="174957"/>
                    <a:pt x="85689" y="174957"/>
                  </a:cubicBezTo>
                  <a:lnTo>
                    <a:pt x="30112" y="174957"/>
                  </a:lnTo>
                  <a:cubicBezTo>
                    <a:pt x="61827" y="146867"/>
                    <a:pt x="72399" y="138410"/>
                    <a:pt x="90521" y="124214"/>
                  </a:cubicBezTo>
                  <a:cubicBezTo>
                    <a:pt x="112873" y="106393"/>
                    <a:pt x="133714" y="87666"/>
                    <a:pt x="133714" y="58972"/>
                  </a:cubicBezTo>
                  <a:cubicBezTo>
                    <a:pt x="133714" y="22424"/>
                    <a:pt x="101697" y="73"/>
                    <a:pt x="63035" y="73"/>
                  </a:cubicBezTo>
                  <a:cubicBezTo>
                    <a:pt x="25581" y="73"/>
                    <a:pt x="210" y="26351"/>
                    <a:pt x="210" y="54139"/>
                  </a:cubicBezTo>
                  <a:cubicBezTo>
                    <a:pt x="210" y="69543"/>
                    <a:pt x="13198" y="71054"/>
                    <a:pt x="16218" y="71054"/>
                  </a:cubicBezTo>
                  <a:cubicBezTo>
                    <a:pt x="23467" y="71054"/>
                    <a:pt x="32226" y="65919"/>
                    <a:pt x="32226" y="55045"/>
                  </a:cubicBezTo>
                  <a:cubicBezTo>
                    <a:pt x="32226" y="49608"/>
                    <a:pt x="30112" y="39037"/>
                    <a:pt x="14406" y="39037"/>
                  </a:cubicBezTo>
                  <a:cubicBezTo>
                    <a:pt x="23769" y="17591"/>
                    <a:pt x="44308" y="10946"/>
                    <a:pt x="58504" y="10946"/>
                  </a:cubicBezTo>
                  <a:cubicBezTo>
                    <a:pt x="88709" y="10946"/>
                    <a:pt x="104415" y="34506"/>
                    <a:pt x="104415" y="58972"/>
                  </a:cubicBezTo>
                  <a:cubicBezTo>
                    <a:pt x="104415" y="85250"/>
                    <a:pt x="85689" y="106091"/>
                    <a:pt x="76023" y="116965"/>
                  </a:cubicBezTo>
                  <a:lnTo>
                    <a:pt x="3230" y="188852"/>
                  </a:lnTo>
                  <a:cubicBezTo>
                    <a:pt x="210" y="191570"/>
                    <a:pt x="210" y="192174"/>
                    <a:pt x="210" y="200631"/>
                  </a:cubicBezTo>
                  <a:lnTo>
                    <a:pt x="124653" y="200631"/>
                  </a:lnTo>
                  <a:lnTo>
                    <a:pt x="133714" y="145659"/>
                  </a:lnTo>
                  <a:close/>
                </a:path>
              </a:pathLst>
            </a:custGeom>
            <a:solidFill>
              <a:srgbClr val="000000"/>
            </a:solidFill>
            <a:ln w="433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16" name="Forme libre 9515">
              <a:extLst>
                <a:ext uri="{FF2B5EF4-FFF2-40B4-BE49-F238E27FC236}">
                  <a16:creationId xmlns:a16="http://schemas.microsoft.com/office/drawing/2014/main" id="{539A7B42-6AC9-5335-2134-1D3DE16BC847}"/>
                </a:ext>
              </a:extLst>
            </p:cNvPr>
            <p:cNvSpPr/>
            <p:nvPr>
              <p:custDataLst>
                <p:tags r:id="rId56"/>
              </p:custDataLst>
            </p:nvPr>
          </p:nvSpPr>
          <p:spPr>
            <a:xfrm>
              <a:off x="14140645" y="6426188"/>
              <a:ext cx="286943" cy="287375"/>
            </a:xfrm>
            <a:custGeom>
              <a:avLst/>
              <a:gdLst>
                <a:gd name="connsiteX0" fmla="*/ 152539 w 286943"/>
                <a:gd name="connsiteY0" fmla="*/ 152394 h 287375"/>
                <a:gd name="connsiteX1" fmla="*/ 272926 w 286943"/>
                <a:gd name="connsiteY1" fmla="*/ 152394 h 287375"/>
                <a:gd name="connsiteX2" fmla="*/ 287166 w 286943"/>
                <a:gd name="connsiteY2" fmla="*/ 143765 h 287375"/>
                <a:gd name="connsiteX3" fmla="*/ 272926 w 286943"/>
                <a:gd name="connsiteY3" fmla="*/ 135135 h 287375"/>
                <a:gd name="connsiteX4" fmla="*/ 152539 w 286943"/>
                <a:gd name="connsiteY4" fmla="*/ 135135 h 287375"/>
                <a:gd name="connsiteX5" fmla="*/ 152539 w 286943"/>
                <a:gd name="connsiteY5" fmla="*/ 14316 h 287375"/>
                <a:gd name="connsiteX6" fmla="*/ 143909 w 286943"/>
                <a:gd name="connsiteY6" fmla="*/ 77 h 287375"/>
                <a:gd name="connsiteX7" fmla="*/ 135280 w 286943"/>
                <a:gd name="connsiteY7" fmla="*/ 14316 h 287375"/>
                <a:gd name="connsiteX8" fmla="*/ 135280 w 286943"/>
                <a:gd name="connsiteY8" fmla="*/ 135135 h 287375"/>
                <a:gd name="connsiteX9" fmla="*/ 14461 w 286943"/>
                <a:gd name="connsiteY9" fmla="*/ 135135 h 287375"/>
                <a:gd name="connsiteX10" fmla="*/ 222 w 286943"/>
                <a:gd name="connsiteY10" fmla="*/ 143765 h 287375"/>
                <a:gd name="connsiteX11" fmla="*/ 14461 w 286943"/>
                <a:gd name="connsiteY11" fmla="*/ 152394 h 287375"/>
                <a:gd name="connsiteX12" fmla="*/ 135280 w 286943"/>
                <a:gd name="connsiteY12" fmla="*/ 152394 h 287375"/>
                <a:gd name="connsiteX13" fmla="*/ 135280 w 286943"/>
                <a:gd name="connsiteY13" fmla="*/ 273213 h 287375"/>
                <a:gd name="connsiteX14" fmla="*/ 143909 w 286943"/>
                <a:gd name="connsiteY14" fmla="*/ 287452 h 287375"/>
                <a:gd name="connsiteX15" fmla="*/ 152539 w 286943"/>
                <a:gd name="connsiteY15" fmla="*/ 273213 h 287375"/>
                <a:gd name="connsiteX16" fmla="*/ 152539 w 286943"/>
                <a:gd name="connsiteY16" fmla="*/ 152394 h 287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6943" h="287375">
                  <a:moveTo>
                    <a:pt x="152539" y="152394"/>
                  </a:moveTo>
                  <a:lnTo>
                    <a:pt x="272926" y="152394"/>
                  </a:lnTo>
                  <a:cubicBezTo>
                    <a:pt x="278967" y="152394"/>
                    <a:pt x="287166" y="152394"/>
                    <a:pt x="287166" y="143765"/>
                  </a:cubicBezTo>
                  <a:cubicBezTo>
                    <a:pt x="287166" y="135135"/>
                    <a:pt x="278967" y="135135"/>
                    <a:pt x="272926" y="135135"/>
                  </a:cubicBezTo>
                  <a:lnTo>
                    <a:pt x="152539" y="135135"/>
                  </a:lnTo>
                  <a:lnTo>
                    <a:pt x="152539" y="14316"/>
                  </a:lnTo>
                  <a:cubicBezTo>
                    <a:pt x="152539" y="8275"/>
                    <a:pt x="152539" y="77"/>
                    <a:pt x="143909" y="77"/>
                  </a:cubicBezTo>
                  <a:cubicBezTo>
                    <a:pt x="135280" y="77"/>
                    <a:pt x="135280" y="8275"/>
                    <a:pt x="135280" y="14316"/>
                  </a:cubicBezTo>
                  <a:lnTo>
                    <a:pt x="135280" y="135135"/>
                  </a:lnTo>
                  <a:lnTo>
                    <a:pt x="14461" y="135135"/>
                  </a:lnTo>
                  <a:cubicBezTo>
                    <a:pt x="8420" y="135135"/>
                    <a:pt x="222" y="135135"/>
                    <a:pt x="222" y="143765"/>
                  </a:cubicBezTo>
                  <a:cubicBezTo>
                    <a:pt x="222" y="152394"/>
                    <a:pt x="8420" y="152394"/>
                    <a:pt x="14461" y="152394"/>
                  </a:cubicBezTo>
                  <a:lnTo>
                    <a:pt x="135280" y="152394"/>
                  </a:lnTo>
                  <a:lnTo>
                    <a:pt x="135280" y="273213"/>
                  </a:lnTo>
                  <a:cubicBezTo>
                    <a:pt x="135280" y="279254"/>
                    <a:pt x="135280" y="287452"/>
                    <a:pt x="143909" y="287452"/>
                  </a:cubicBezTo>
                  <a:cubicBezTo>
                    <a:pt x="152539" y="287452"/>
                    <a:pt x="152539" y="279254"/>
                    <a:pt x="152539" y="273213"/>
                  </a:cubicBezTo>
                  <a:lnTo>
                    <a:pt x="152539" y="152394"/>
                  </a:lnTo>
                  <a:close/>
                </a:path>
              </a:pathLst>
            </a:custGeom>
            <a:solidFill>
              <a:srgbClr val="000000"/>
            </a:solidFill>
            <a:ln w="433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17" name="Forme libre 9516">
              <a:extLst>
                <a:ext uri="{FF2B5EF4-FFF2-40B4-BE49-F238E27FC236}">
                  <a16:creationId xmlns:a16="http://schemas.microsoft.com/office/drawing/2014/main" id="{D452521A-0E3E-3BF8-1893-4D4FD1C2CCC4}"/>
                </a:ext>
              </a:extLst>
            </p:cNvPr>
            <p:cNvSpPr/>
            <p:nvPr>
              <p:custDataLst>
                <p:tags r:id="rId57"/>
              </p:custDataLst>
            </p:nvPr>
          </p:nvSpPr>
          <p:spPr>
            <a:xfrm>
              <a:off x="14877870" y="6098464"/>
              <a:ext cx="142393" cy="287375"/>
            </a:xfrm>
            <a:custGeom>
              <a:avLst/>
              <a:gdLst>
                <a:gd name="connsiteX0" fmla="*/ 88695 w 142393"/>
                <a:gd name="connsiteY0" fmla="*/ 11289 h 287375"/>
                <a:gd name="connsiteX1" fmla="*/ 78770 w 142393"/>
                <a:gd name="connsiteY1" fmla="*/ 70 h 287375"/>
                <a:gd name="connsiteX2" fmla="*/ 238 w 142393"/>
                <a:gd name="connsiteY2" fmla="*/ 27686 h 287375"/>
                <a:gd name="connsiteX3" fmla="*/ 238 w 142393"/>
                <a:gd name="connsiteY3" fmla="*/ 41062 h 287375"/>
                <a:gd name="connsiteX4" fmla="*/ 56764 w 142393"/>
                <a:gd name="connsiteY4" fmla="*/ 29843 h 287375"/>
                <a:gd name="connsiteX5" fmla="*/ 56764 w 142393"/>
                <a:gd name="connsiteY5" fmla="*/ 253357 h 287375"/>
                <a:gd name="connsiteX6" fmla="*/ 16635 w 142393"/>
                <a:gd name="connsiteY6" fmla="*/ 274069 h 287375"/>
                <a:gd name="connsiteX7" fmla="*/ 2827 w 142393"/>
                <a:gd name="connsiteY7" fmla="*/ 274069 h 287375"/>
                <a:gd name="connsiteX8" fmla="*/ 2827 w 142393"/>
                <a:gd name="connsiteY8" fmla="*/ 287445 h 287375"/>
                <a:gd name="connsiteX9" fmla="*/ 72730 w 142393"/>
                <a:gd name="connsiteY9" fmla="*/ 286151 h 287375"/>
                <a:gd name="connsiteX10" fmla="*/ 142632 w 142393"/>
                <a:gd name="connsiteY10" fmla="*/ 287445 h 287375"/>
                <a:gd name="connsiteX11" fmla="*/ 142632 w 142393"/>
                <a:gd name="connsiteY11" fmla="*/ 274069 h 287375"/>
                <a:gd name="connsiteX12" fmla="*/ 128824 w 142393"/>
                <a:gd name="connsiteY12" fmla="*/ 274069 h 287375"/>
                <a:gd name="connsiteX13" fmla="*/ 88695 w 142393"/>
                <a:gd name="connsiteY13" fmla="*/ 253357 h 287375"/>
                <a:gd name="connsiteX14" fmla="*/ 88695 w 142393"/>
                <a:gd name="connsiteY14" fmla="*/ 11289 h 287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2393" h="287375">
                  <a:moveTo>
                    <a:pt x="88695" y="11289"/>
                  </a:moveTo>
                  <a:cubicBezTo>
                    <a:pt x="88695" y="933"/>
                    <a:pt x="88695" y="70"/>
                    <a:pt x="78770" y="70"/>
                  </a:cubicBezTo>
                  <a:cubicBezTo>
                    <a:pt x="52018" y="27686"/>
                    <a:pt x="14046" y="27686"/>
                    <a:pt x="238" y="27686"/>
                  </a:cubicBezTo>
                  <a:lnTo>
                    <a:pt x="238" y="41062"/>
                  </a:lnTo>
                  <a:cubicBezTo>
                    <a:pt x="8868" y="41062"/>
                    <a:pt x="34327" y="41062"/>
                    <a:pt x="56764" y="29843"/>
                  </a:cubicBezTo>
                  <a:lnTo>
                    <a:pt x="56764" y="253357"/>
                  </a:lnTo>
                  <a:cubicBezTo>
                    <a:pt x="56764" y="268891"/>
                    <a:pt x="55470" y="274069"/>
                    <a:pt x="16635" y="274069"/>
                  </a:cubicBezTo>
                  <a:lnTo>
                    <a:pt x="2827" y="274069"/>
                  </a:lnTo>
                  <a:lnTo>
                    <a:pt x="2827" y="287445"/>
                  </a:lnTo>
                  <a:cubicBezTo>
                    <a:pt x="17930" y="286151"/>
                    <a:pt x="55470" y="286151"/>
                    <a:pt x="72730" y="286151"/>
                  </a:cubicBezTo>
                  <a:cubicBezTo>
                    <a:pt x="89989" y="286151"/>
                    <a:pt x="127529" y="286151"/>
                    <a:pt x="142632" y="287445"/>
                  </a:cubicBezTo>
                  <a:lnTo>
                    <a:pt x="142632" y="274069"/>
                  </a:lnTo>
                  <a:lnTo>
                    <a:pt x="128824" y="274069"/>
                  </a:lnTo>
                  <a:cubicBezTo>
                    <a:pt x="89989" y="274069"/>
                    <a:pt x="88695" y="269323"/>
                    <a:pt x="88695" y="253357"/>
                  </a:cubicBezTo>
                  <a:lnTo>
                    <a:pt x="88695" y="11289"/>
                  </a:lnTo>
                  <a:close/>
                </a:path>
              </a:pathLst>
            </a:custGeom>
            <a:solidFill>
              <a:srgbClr val="000000"/>
            </a:solidFill>
            <a:ln w="433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18" name="Forme libre 9517">
              <a:extLst>
                <a:ext uri="{FF2B5EF4-FFF2-40B4-BE49-F238E27FC236}">
                  <a16:creationId xmlns:a16="http://schemas.microsoft.com/office/drawing/2014/main" id="{F4405CFF-91EC-1B6F-AC65-32978503FCF5}"/>
                </a:ext>
              </a:extLst>
            </p:cNvPr>
            <p:cNvSpPr/>
            <p:nvPr>
              <p:custDataLst>
                <p:tags r:id="rId58"/>
              </p:custDataLst>
            </p:nvPr>
          </p:nvSpPr>
          <p:spPr>
            <a:xfrm>
              <a:off x="14839467" y="6561246"/>
              <a:ext cx="215747" cy="17258"/>
            </a:xfrm>
            <a:custGeom>
              <a:avLst/>
              <a:gdLst>
                <a:gd name="connsiteX0" fmla="*/ 0 w 215747"/>
                <a:gd name="connsiteY0" fmla="*/ 0 h 17258"/>
                <a:gd name="connsiteX1" fmla="*/ 215748 w 215747"/>
                <a:gd name="connsiteY1" fmla="*/ 0 h 17258"/>
                <a:gd name="connsiteX2" fmla="*/ 215748 w 215747"/>
                <a:gd name="connsiteY2" fmla="*/ 17259 h 17258"/>
                <a:gd name="connsiteX3" fmla="*/ 0 w 215747"/>
                <a:gd name="connsiteY3" fmla="*/ 17259 h 17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5747" h="17258">
                  <a:moveTo>
                    <a:pt x="0" y="0"/>
                  </a:moveTo>
                  <a:lnTo>
                    <a:pt x="215748" y="0"/>
                  </a:lnTo>
                  <a:lnTo>
                    <a:pt x="215748" y="17259"/>
                  </a:lnTo>
                  <a:lnTo>
                    <a:pt x="0" y="17259"/>
                  </a:lnTo>
                  <a:close/>
                </a:path>
              </a:pathLst>
            </a:custGeom>
            <a:solidFill>
              <a:srgbClr val="000000"/>
            </a:solidFill>
            <a:ln w="433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19" name="Forme libre 9518">
              <a:extLst>
                <a:ext uri="{FF2B5EF4-FFF2-40B4-BE49-F238E27FC236}">
                  <a16:creationId xmlns:a16="http://schemas.microsoft.com/office/drawing/2014/main" id="{D9A13E99-8C55-E2BC-DAE9-F69C1E6B0076}"/>
                </a:ext>
              </a:extLst>
            </p:cNvPr>
            <p:cNvSpPr/>
            <p:nvPr>
              <p:custDataLst>
                <p:tags r:id="rId59"/>
              </p:custDataLst>
            </p:nvPr>
          </p:nvSpPr>
          <p:spPr>
            <a:xfrm>
              <a:off x="14861042" y="6686357"/>
              <a:ext cx="172166" cy="287375"/>
            </a:xfrm>
            <a:custGeom>
              <a:avLst/>
              <a:gdLst>
                <a:gd name="connsiteX0" fmla="*/ 33464 w 172166"/>
                <a:gd name="connsiteY0" fmla="*/ 254234 h 287375"/>
                <a:gd name="connsiteX1" fmla="*/ 79202 w 172166"/>
                <a:gd name="connsiteY1" fmla="*/ 209790 h 287375"/>
                <a:gd name="connsiteX2" fmla="*/ 172405 w 172166"/>
                <a:gd name="connsiteY2" fmla="*/ 83794 h 287375"/>
                <a:gd name="connsiteX3" fmla="*/ 80928 w 172166"/>
                <a:gd name="connsiteY3" fmla="*/ 84 h 287375"/>
                <a:gd name="connsiteX4" fmla="*/ 238 w 172166"/>
                <a:gd name="connsiteY4" fmla="*/ 78184 h 287375"/>
                <a:gd name="connsiteX5" fmla="*/ 23108 w 172166"/>
                <a:gd name="connsiteY5" fmla="*/ 102348 h 287375"/>
                <a:gd name="connsiteX6" fmla="*/ 45545 w 172166"/>
                <a:gd name="connsiteY6" fmla="*/ 79479 h 287375"/>
                <a:gd name="connsiteX7" fmla="*/ 22676 w 172166"/>
                <a:gd name="connsiteY7" fmla="*/ 57041 h 287375"/>
                <a:gd name="connsiteX8" fmla="*/ 17067 w 172166"/>
                <a:gd name="connsiteY8" fmla="*/ 57472 h 287375"/>
                <a:gd name="connsiteX9" fmla="*/ 75318 w 172166"/>
                <a:gd name="connsiteY9" fmla="*/ 13460 h 287375"/>
                <a:gd name="connsiteX10" fmla="*/ 133139 w 172166"/>
                <a:gd name="connsiteY10" fmla="*/ 83794 h 287375"/>
                <a:gd name="connsiteX11" fmla="*/ 87832 w 172166"/>
                <a:gd name="connsiteY11" fmla="*/ 179154 h 287375"/>
                <a:gd name="connsiteX12" fmla="*/ 4985 w 172166"/>
                <a:gd name="connsiteY12" fmla="*/ 271494 h 287375"/>
                <a:gd name="connsiteX13" fmla="*/ 238 w 172166"/>
                <a:gd name="connsiteY13" fmla="*/ 287459 h 287375"/>
                <a:gd name="connsiteX14" fmla="*/ 160323 w 172166"/>
                <a:gd name="connsiteY14" fmla="*/ 287459 h 287375"/>
                <a:gd name="connsiteX15" fmla="*/ 172405 w 172166"/>
                <a:gd name="connsiteY15" fmla="*/ 212379 h 287375"/>
                <a:gd name="connsiteX16" fmla="*/ 161617 w 172166"/>
                <a:gd name="connsiteY16" fmla="*/ 212379 h 287375"/>
                <a:gd name="connsiteX17" fmla="*/ 152125 w 172166"/>
                <a:gd name="connsiteY17" fmla="*/ 250782 h 287375"/>
                <a:gd name="connsiteX18" fmla="*/ 111133 w 172166"/>
                <a:gd name="connsiteY18" fmla="*/ 254234 h 287375"/>
                <a:gd name="connsiteX19" fmla="*/ 33464 w 172166"/>
                <a:gd name="connsiteY19" fmla="*/ 254234 h 287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72166" h="287375">
                  <a:moveTo>
                    <a:pt x="33464" y="254234"/>
                  </a:moveTo>
                  <a:lnTo>
                    <a:pt x="79202" y="209790"/>
                  </a:lnTo>
                  <a:cubicBezTo>
                    <a:pt x="146515" y="150244"/>
                    <a:pt x="172405" y="126943"/>
                    <a:pt x="172405" y="83794"/>
                  </a:cubicBezTo>
                  <a:cubicBezTo>
                    <a:pt x="172405" y="34603"/>
                    <a:pt x="133570" y="84"/>
                    <a:pt x="80928" y="84"/>
                  </a:cubicBezTo>
                  <a:cubicBezTo>
                    <a:pt x="32169" y="84"/>
                    <a:pt x="238" y="39781"/>
                    <a:pt x="238" y="78184"/>
                  </a:cubicBezTo>
                  <a:cubicBezTo>
                    <a:pt x="238" y="102348"/>
                    <a:pt x="21813" y="102348"/>
                    <a:pt x="23108" y="102348"/>
                  </a:cubicBezTo>
                  <a:cubicBezTo>
                    <a:pt x="30443" y="102348"/>
                    <a:pt x="45545" y="97170"/>
                    <a:pt x="45545" y="79479"/>
                  </a:cubicBezTo>
                  <a:cubicBezTo>
                    <a:pt x="45545" y="68260"/>
                    <a:pt x="37778" y="57041"/>
                    <a:pt x="22676" y="57041"/>
                  </a:cubicBezTo>
                  <a:cubicBezTo>
                    <a:pt x="19224" y="57041"/>
                    <a:pt x="18361" y="57041"/>
                    <a:pt x="17067" y="57472"/>
                  </a:cubicBezTo>
                  <a:cubicBezTo>
                    <a:pt x="26991" y="29425"/>
                    <a:pt x="50292" y="13460"/>
                    <a:pt x="75318" y="13460"/>
                  </a:cubicBezTo>
                  <a:cubicBezTo>
                    <a:pt x="114585" y="13460"/>
                    <a:pt x="133139" y="48411"/>
                    <a:pt x="133139" y="83794"/>
                  </a:cubicBezTo>
                  <a:cubicBezTo>
                    <a:pt x="133139" y="118313"/>
                    <a:pt x="111564" y="152401"/>
                    <a:pt x="87832" y="179154"/>
                  </a:cubicBezTo>
                  <a:lnTo>
                    <a:pt x="4985" y="271494"/>
                  </a:lnTo>
                  <a:cubicBezTo>
                    <a:pt x="238" y="276240"/>
                    <a:pt x="238" y="277103"/>
                    <a:pt x="238" y="287459"/>
                  </a:cubicBezTo>
                  <a:lnTo>
                    <a:pt x="160323" y="287459"/>
                  </a:lnTo>
                  <a:lnTo>
                    <a:pt x="172405" y="212379"/>
                  </a:lnTo>
                  <a:lnTo>
                    <a:pt x="161617" y="212379"/>
                  </a:lnTo>
                  <a:cubicBezTo>
                    <a:pt x="159460" y="225324"/>
                    <a:pt x="156439" y="244310"/>
                    <a:pt x="152125" y="250782"/>
                  </a:cubicBezTo>
                  <a:cubicBezTo>
                    <a:pt x="149104" y="254234"/>
                    <a:pt x="120625" y="254234"/>
                    <a:pt x="111133" y="254234"/>
                  </a:cubicBezTo>
                  <a:lnTo>
                    <a:pt x="33464" y="254234"/>
                  </a:lnTo>
                  <a:close/>
                </a:path>
              </a:pathLst>
            </a:custGeom>
            <a:solidFill>
              <a:srgbClr val="000000"/>
            </a:solidFill>
            <a:ln w="433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20" name="Forme libre 9519">
              <a:extLst>
                <a:ext uri="{FF2B5EF4-FFF2-40B4-BE49-F238E27FC236}">
                  <a16:creationId xmlns:a16="http://schemas.microsoft.com/office/drawing/2014/main" id="{34CECE8D-08BE-6487-CA96-E2946B81DF23}"/>
                </a:ext>
              </a:extLst>
            </p:cNvPr>
            <p:cNvSpPr/>
            <p:nvPr>
              <p:custDataLst>
                <p:tags r:id="rId60"/>
              </p:custDataLst>
            </p:nvPr>
          </p:nvSpPr>
          <p:spPr>
            <a:xfrm>
              <a:off x="15119508" y="6487028"/>
              <a:ext cx="353394" cy="195466"/>
            </a:xfrm>
            <a:custGeom>
              <a:avLst/>
              <a:gdLst>
                <a:gd name="connsiteX0" fmla="*/ 25703 w 353394"/>
                <a:gd name="connsiteY0" fmla="*/ 165339 h 195466"/>
                <a:gd name="connsiteX1" fmla="*/ 21819 w 353394"/>
                <a:gd name="connsiteY1" fmla="*/ 183894 h 195466"/>
                <a:gd name="connsiteX2" fmla="*/ 34333 w 353394"/>
                <a:gd name="connsiteY2" fmla="*/ 195544 h 195466"/>
                <a:gd name="connsiteX3" fmla="*/ 50298 w 353394"/>
                <a:gd name="connsiteY3" fmla="*/ 183462 h 195466"/>
                <a:gd name="connsiteX4" fmla="*/ 58496 w 353394"/>
                <a:gd name="connsiteY4" fmla="*/ 151531 h 195466"/>
                <a:gd name="connsiteX5" fmla="*/ 67989 w 353394"/>
                <a:gd name="connsiteY5" fmla="*/ 112697 h 195466"/>
                <a:gd name="connsiteX6" fmla="*/ 75325 w 353394"/>
                <a:gd name="connsiteY6" fmla="*/ 83787 h 195466"/>
                <a:gd name="connsiteX7" fmla="*/ 80934 w 353394"/>
                <a:gd name="connsiteY7" fmla="*/ 62212 h 195466"/>
                <a:gd name="connsiteX8" fmla="*/ 151268 w 353394"/>
                <a:gd name="connsiteY8" fmla="*/ 9570 h 195466"/>
                <a:gd name="connsiteX9" fmla="*/ 174568 w 353394"/>
                <a:gd name="connsiteY9" fmla="*/ 39774 h 195466"/>
                <a:gd name="connsiteX10" fmla="*/ 168096 w 353394"/>
                <a:gd name="connsiteY10" fmla="*/ 75588 h 195466"/>
                <a:gd name="connsiteX11" fmla="*/ 156014 w 353394"/>
                <a:gd name="connsiteY11" fmla="*/ 125642 h 195466"/>
                <a:gd name="connsiteX12" fmla="*/ 147384 w 353394"/>
                <a:gd name="connsiteY12" fmla="*/ 158435 h 195466"/>
                <a:gd name="connsiteX13" fmla="*/ 141775 w 353394"/>
                <a:gd name="connsiteY13" fmla="*/ 183894 h 195466"/>
                <a:gd name="connsiteX14" fmla="*/ 154288 w 353394"/>
                <a:gd name="connsiteY14" fmla="*/ 195544 h 195466"/>
                <a:gd name="connsiteX15" fmla="*/ 173705 w 353394"/>
                <a:gd name="connsiteY15" fmla="*/ 170949 h 195466"/>
                <a:gd name="connsiteX16" fmla="*/ 199595 w 353394"/>
                <a:gd name="connsiteY16" fmla="*/ 66959 h 195466"/>
                <a:gd name="connsiteX17" fmla="*/ 270792 w 353394"/>
                <a:gd name="connsiteY17" fmla="*/ 9570 h 195466"/>
                <a:gd name="connsiteX18" fmla="*/ 294092 w 353394"/>
                <a:gd name="connsiteY18" fmla="*/ 39774 h 195466"/>
                <a:gd name="connsiteX19" fmla="*/ 267340 w 353394"/>
                <a:gd name="connsiteY19" fmla="*/ 136429 h 195466"/>
                <a:gd name="connsiteX20" fmla="*/ 261730 w 353394"/>
                <a:gd name="connsiteY20" fmla="*/ 160161 h 195466"/>
                <a:gd name="connsiteX21" fmla="*/ 297113 w 353394"/>
                <a:gd name="connsiteY21" fmla="*/ 195544 h 195466"/>
                <a:gd name="connsiteX22" fmla="*/ 353639 w 353394"/>
                <a:gd name="connsiteY22" fmla="*/ 129094 h 195466"/>
                <a:gd name="connsiteX23" fmla="*/ 348461 w 353394"/>
                <a:gd name="connsiteY23" fmla="*/ 124779 h 195466"/>
                <a:gd name="connsiteX24" fmla="*/ 341988 w 353394"/>
                <a:gd name="connsiteY24" fmla="*/ 132546 h 195466"/>
                <a:gd name="connsiteX25" fmla="*/ 297976 w 353394"/>
                <a:gd name="connsiteY25" fmla="*/ 186051 h 195466"/>
                <a:gd name="connsiteX26" fmla="*/ 287620 w 353394"/>
                <a:gd name="connsiteY26" fmla="*/ 171812 h 195466"/>
                <a:gd name="connsiteX27" fmla="*/ 295387 w 353394"/>
                <a:gd name="connsiteY27" fmla="*/ 141176 h 195466"/>
                <a:gd name="connsiteX28" fmla="*/ 321708 w 353394"/>
                <a:gd name="connsiteY28" fmla="*/ 46247 h 195466"/>
                <a:gd name="connsiteX29" fmla="*/ 272086 w 353394"/>
                <a:gd name="connsiteY29" fmla="*/ 77 h 195466"/>
                <a:gd name="connsiteX30" fmla="*/ 201753 w 353394"/>
                <a:gd name="connsiteY30" fmla="*/ 41932 h 195466"/>
                <a:gd name="connsiteX31" fmla="*/ 187945 w 353394"/>
                <a:gd name="connsiteY31" fmla="*/ 11296 h 195466"/>
                <a:gd name="connsiteX32" fmla="*/ 152562 w 353394"/>
                <a:gd name="connsiteY32" fmla="*/ 77 h 195466"/>
                <a:gd name="connsiteX33" fmla="*/ 85249 w 353394"/>
                <a:gd name="connsiteY33" fmla="*/ 37617 h 195466"/>
                <a:gd name="connsiteX34" fmla="*/ 45552 w 353394"/>
                <a:gd name="connsiteY34" fmla="*/ 77 h 195466"/>
                <a:gd name="connsiteX35" fmla="*/ 13621 w 353394"/>
                <a:gd name="connsiteY35" fmla="*/ 24672 h 195466"/>
                <a:gd name="connsiteX36" fmla="*/ 245 w 353394"/>
                <a:gd name="connsiteY36" fmla="*/ 66527 h 195466"/>
                <a:gd name="connsiteX37" fmla="*/ 5423 w 353394"/>
                <a:gd name="connsiteY37" fmla="*/ 70842 h 195466"/>
                <a:gd name="connsiteX38" fmla="*/ 12758 w 353394"/>
                <a:gd name="connsiteY38" fmla="*/ 60918 h 195466"/>
                <a:gd name="connsiteX39" fmla="*/ 44257 w 353394"/>
                <a:gd name="connsiteY39" fmla="*/ 9570 h 195466"/>
                <a:gd name="connsiteX40" fmla="*/ 57633 w 353394"/>
                <a:gd name="connsiteY40" fmla="*/ 29419 h 195466"/>
                <a:gd name="connsiteX41" fmla="*/ 50729 w 353394"/>
                <a:gd name="connsiteY41" fmla="*/ 65664 h 195466"/>
                <a:gd name="connsiteX42" fmla="*/ 25703 w 353394"/>
                <a:gd name="connsiteY42" fmla="*/ 165339 h 195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</a:cxnLst>
              <a:rect l="l" t="t" r="r" b="b"/>
              <a:pathLst>
                <a:path w="353394" h="195466">
                  <a:moveTo>
                    <a:pt x="25703" y="165339"/>
                  </a:moveTo>
                  <a:cubicBezTo>
                    <a:pt x="24408" y="171812"/>
                    <a:pt x="21819" y="181736"/>
                    <a:pt x="21819" y="183894"/>
                  </a:cubicBezTo>
                  <a:cubicBezTo>
                    <a:pt x="21819" y="191660"/>
                    <a:pt x="27860" y="195544"/>
                    <a:pt x="34333" y="195544"/>
                  </a:cubicBezTo>
                  <a:cubicBezTo>
                    <a:pt x="39511" y="195544"/>
                    <a:pt x="47277" y="192092"/>
                    <a:pt x="50298" y="183462"/>
                  </a:cubicBezTo>
                  <a:cubicBezTo>
                    <a:pt x="50729" y="182599"/>
                    <a:pt x="55907" y="162319"/>
                    <a:pt x="58496" y="151531"/>
                  </a:cubicBezTo>
                  <a:lnTo>
                    <a:pt x="67989" y="112697"/>
                  </a:lnTo>
                  <a:cubicBezTo>
                    <a:pt x="70578" y="103204"/>
                    <a:pt x="73167" y="93711"/>
                    <a:pt x="75325" y="83787"/>
                  </a:cubicBezTo>
                  <a:cubicBezTo>
                    <a:pt x="77051" y="76451"/>
                    <a:pt x="80503" y="63938"/>
                    <a:pt x="80934" y="62212"/>
                  </a:cubicBezTo>
                  <a:cubicBezTo>
                    <a:pt x="87406" y="48836"/>
                    <a:pt x="110276" y="9570"/>
                    <a:pt x="151268" y="9570"/>
                  </a:cubicBezTo>
                  <a:cubicBezTo>
                    <a:pt x="170685" y="9570"/>
                    <a:pt x="174568" y="25535"/>
                    <a:pt x="174568" y="39774"/>
                  </a:cubicBezTo>
                  <a:cubicBezTo>
                    <a:pt x="174568" y="50562"/>
                    <a:pt x="171548" y="62644"/>
                    <a:pt x="168096" y="75588"/>
                  </a:cubicBezTo>
                  <a:lnTo>
                    <a:pt x="156014" y="125642"/>
                  </a:lnTo>
                  <a:lnTo>
                    <a:pt x="147384" y="158435"/>
                  </a:lnTo>
                  <a:cubicBezTo>
                    <a:pt x="145658" y="167065"/>
                    <a:pt x="141775" y="181736"/>
                    <a:pt x="141775" y="183894"/>
                  </a:cubicBezTo>
                  <a:cubicBezTo>
                    <a:pt x="141775" y="191660"/>
                    <a:pt x="147816" y="195544"/>
                    <a:pt x="154288" y="195544"/>
                  </a:cubicBezTo>
                  <a:cubicBezTo>
                    <a:pt x="167664" y="195544"/>
                    <a:pt x="170253" y="184757"/>
                    <a:pt x="173705" y="170949"/>
                  </a:cubicBezTo>
                  <a:cubicBezTo>
                    <a:pt x="179746" y="146785"/>
                    <a:pt x="195712" y="83787"/>
                    <a:pt x="199595" y="66959"/>
                  </a:cubicBezTo>
                  <a:cubicBezTo>
                    <a:pt x="200890" y="61349"/>
                    <a:pt x="223759" y="9570"/>
                    <a:pt x="270792" y="9570"/>
                  </a:cubicBezTo>
                  <a:cubicBezTo>
                    <a:pt x="289346" y="9570"/>
                    <a:pt x="294092" y="24241"/>
                    <a:pt x="294092" y="39774"/>
                  </a:cubicBezTo>
                  <a:cubicBezTo>
                    <a:pt x="294092" y="64370"/>
                    <a:pt x="275970" y="113560"/>
                    <a:pt x="267340" y="136429"/>
                  </a:cubicBezTo>
                  <a:cubicBezTo>
                    <a:pt x="263456" y="146785"/>
                    <a:pt x="261730" y="151531"/>
                    <a:pt x="261730" y="160161"/>
                  </a:cubicBezTo>
                  <a:cubicBezTo>
                    <a:pt x="261730" y="180442"/>
                    <a:pt x="276833" y="195544"/>
                    <a:pt x="297113" y="195544"/>
                  </a:cubicBezTo>
                  <a:cubicBezTo>
                    <a:pt x="337673" y="195544"/>
                    <a:pt x="353639" y="132546"/>
                    <a:pt x="353639" y="129094"/>
                  </a:cubicBezTo>
                  <a:cubicBezTo>
                    <a:pt x="353639" y="124779"/>
                    <a:pt x="349755" y="124779"/>
                    <a:pt x="348461" y="124779"/>
                  </a:cubicBezTo>
                  <a:cubicBezTo>
                    <a:pt x="344146" y="124779"/>
                    <a:pt x="344146" y="126073"/>
                    <a:pt x="341988" y="132546"/>
                  </a:cubicBezTo>
                  <a:cubicBezTo>
                    <a:pt x="335516" y="155415"/>
                    <a:pt x="321708" y="186051"/>
                    <a:pt x="297976" y="186051"/>
                  </a:cubicBezTo>
                  <a:cubicBezTo>
                    <a:pt x="290640" y="186051"/>
                    <a:pt x="287620" y="181736"/>
                    <a:pt x="287620" y="171812"/>
                  </a:cubicBezTo>
                  <a:cubicBezTo>
                    <a:pt x="287620" y="161024"/>
                    <a:pt x="291503" y="150668"/>
                    <a:pt x="295387" y="141176"/>
                  </a:cubicBezTo>
                  <a:cubicBezTo>
                    <a:pt x="303585" y="118738"/>
                    <a:pt x="321708" y="70842"/>
                    <a:pt x="321708" y="46247"/>
                  </a:cubicBezTo>
                  <a:cubicBezTo>
                    <a:pt x="321708" y="18200"/>
                    <a:pt x="304448" y="77"/>
                    <a:pt x="272086" y="77"/>
                  </a:cubicBezTo>
                  <a:cubicBezTo>
                    <a:pt x="239724" y="77"/>
                    <a:pt x="217718" y="19063"/>
                    <a:pt x="201753" y="41932"/>
                  </a:cubicBezTo>
                  <a:cubicBezTo>
                    <a:pt x="201321" y="36322"/>
                    <a:pt x="200027" y="21652"/>
                    <a:pt x="187945" y="11296"/>
                  </a:cubicBezTo>
                  <a:cubicBezTo>
                    <a:pt x="177157" y="2234"/>
                    <a:pt x="163350" y="77"/>
                    <a:pt x="152562" y="77"/>
                  </a:cubicBezTo>
                  <a:cubicBezTo>
                    <a:pt x="113728" y="77"/>
                    <a:pt x="92584" y="27693"/>
                    <a:pt x="85249" y="37617"/>
                  </a:cubicBezTo>
                  <a:cubicBezTo>
                    <a:pt x="83092" y="13022"/>
                    <a:pt x="64969" y="77"/>
                    <a:pt x="45552" y="77"/>
                  </a:cubicBezTo>
                  <a:cubicBezTo>
                    <a:pt x="25703" y="77"/>
                    <a:pt x="17504" y="16905"/>
                    <a:pt x="13621" y="24672"/>
                  </a:cubicBezTo>
                  <a:cubicBezTo>
                    <a:pt x="5854" y="39774"/>
                    <a:pt x="245" y="65233"/>
                    <a:pt x="245" y="66527"/>
                  </a:cubicBezTo>
                  <a:cubicBezTo>
                    <a:pt x="245" y="70842"/>
                    <a:pt x="4560" y="70842"/>
                    <a:pt x="5423" y="70842"/>
                  </a:cubicBezTo>
                  <a:cubicBezTo>
                    <a:pt x="9737" y="70842"/>
                    <a:pt x="10169" y="70411"/>
                    <a:pt x="12758" y="60918"/>
                  </a:cubicBezTo>
                  <a:cubicBezTo>
                    <a:pt x="20093" y="30282"/>
                    <a:pt x="28723" y="9570"/>
                    <a:pt x="44257" y="9570"/>
                  </a:cubicBezTo>
                  <a:cubicBezTo>
                    <a:pt x="51161" y="9570"/>
                    <a:pt x="57633" y="13022"/>
                    <a:pt x="57633" y="29419"/>
                  </a:cubicBezTo>
                  <a:cubicBezTo>
                    <a:pt x="57633" y="38480"/>
                    <a:pt x="56339" y="43226"/>
                    <a:pt x="50729" y="65664"/>
                  </a:cubicBezTo>
                  <a:lnTo>
                    <a:pt x="25703" y="165339"/>
                  </a:lnTo>
                  <a:close/>
                </a:path>
              </a:pathLst>
            </a:custGeom>
            <a:solidFill>
              <a:srgbClr val="000000"/>
            </a:solidFill>
            <a:ln w="433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21" name="Forme libre 9520">
              <a:extLst>
                <a:ext uri="{FF2B5EF4-FFF2-40B4-BE49-F238E27FC236}">
                  <a16:creationId xmlns:a16="http://schemas.microsoft.com/office/drawing/2014/main" id="{0998E68B-FA25-7737-E01E-16E59281F41B}"/>
                </a:ext>
              </a:extLst>
            </p:cNvPr>
            <p:cNvSpPr/>
            <p:nvPr>
              <p:custDataLst>
                <p:tags r:id="rId61"/>
              </p:custDataLst>
            </p:nvPr>
          </p:nvSpPr>
          <p:spPr>
            <a:xfrm>
              <a:off x="15485852" y="6285093"/>
              <a:ext cx="1730893" cy="17258"/>
            </a:xfrm>
            <a:custGeom>
              <a:avLst/>
              <a:gdLst>
                <a:gd name="connsiteX0" fmla="*/ 0 w 1730893"/>
                <a:gd name="connsiteY0" fmla="*/ 0 h 17258"/>
                <a:gd name="connsiteX1" fmla="*/ 1730894 w 1730893"/>
                <a:gd name="connsiteY1" fmla="*/ 0 h 17258"/>
                <a:gd name="connsiteX2" fmla="*/ 1730894 w 1730893"/>
                <a:gd name="connsiteY2" fmla="*/ 17259 h 17258"/>
                <a:gd name="connsiteX3" fmla="*/ 1 w 1730893"/>
                <a:gd name="connsiteY3" fmla="*/ 17259 h 17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30893" h="17258">
                  <a:moveTo>
                    <a:pt x="0" y="0"/>
                  </a:moveTo>
                  <a:lnTo>
                    <a:pt x="1730894" y="0"/>
                  </a:lnTo>
                  <a:lnTo>
                    <a:pt x="1730894" y="17259"/>
                  </a:lnTo>
                  <a:lnTo>
                    <a:pt x="1" y="17259"/>
                  </a:lnTo>
                  <a:close/>
                </a:path>
              </a:pathLst>
            </a:custGeom>
            <a:solidFill>
              <a:srgbClr val="000000"/>
            </a:solidFill>
            <a:ln w="433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22" name="Forme libre 9521">
              <a:extLst>
                <a:ext uri="{FF2B5EF4-FFF2-40B4-BE49-F238E27FC236}">
                  <a16:creationId xmlns:a16="http://schemas.microsoft.com/office/drawing/2014/main" id="{C0191FF1-211D-4FE9-30F1-129DD373AE29}"/>
                </a:ext>
              </a:extLst>
            </p:cNvPr>
            <p:cNvSpPr/>
            <p:nvPr>
              <p:custDataLst>
                <p:tags r:id="rId62"/>
              </p:custDataLst>
            </p:nvPr>
          </p:nvSpPr>
          <p:spPr>
            <a:xfrm>
              <a:off x="15528570" y="6354128"/>
              <a:ext cx="100106" cy="431494"/>
            </a:xfrm>
            <a:custGeom>
              <a:avLst/>
              <a:gdLst>
                <a:gd name="connsiteX0" fmla="*/ 100360 w 100106"/>
                <a:gd name="connsiteY0" fmla="*/ 427256 h 431494"/>
                <a:gd name="connsiteX1" fmla="*/ 93025 w 100106"/>
                <a:gd name="connsiteY1" fmla="*/ 417764 h 431494"/>
                <a:gd name="connsiteX2" fmla="*/ 25280 w 100106"/>
                <a:gd name="connsiteY2" fmla="*/ 215824 h 431494"/>
                <a:gd name="connsiteX3" fmla="*/ 94751 w 100106"/>
                <a:gd name="connsiteY3" fmla="*/ 11727 h 431494"/>
                <a:gd name="connsiteX4" fmla="*/ 100360 w 100106"/>
                <a:gd name="connsiteY4" fmla="*/ 4392 h 431494"/>
                <a:gd name="connsiteX5" fmla="*/ 96045 w 100106"/>
                <a:gd name="connsiteY5" fmla="*/ 77 h 431494"/>
                <a:gd name="connsiteX6" fmla="*/ 27438 w 100106"/>
                <a:gd name="connsiteY6" fmla="*/ 84218 h 431494"/>
                <a:gd name="connsiteX7" fmla="*/ 253 w 100106"/>
                <a:gd name="connsiteY7" fmla="*/ 215824 h 431494"/>
                <a:gd name="connsiteX8" fmla="*/ 28732 w 100106"/>
                <a:gd name="connsiteY8" fmla="*/ 350450 h 431494"/>
                <a:gd name="connsiteX9" fmla="*/ 96045 w 100106"/>
                <a:gd name="connsiteY9" fmla="*/ 431571 h 431494"/>
                <a:gd name="connsiteX10" fmla="*/ 100360 w 100106"/>
                <a:gd name="connsiteY10" fmla="*/ 427256 h 431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0106" h="431494">
                  <a:moveTo>
                    <a:pt x="100360" y="427256"/>
                  </a:moveTo>
                  <a:cubicBezTo>
                    <a:pt x="100360" y="425962"/>
                    <a:pt x="100360" y="425099"/>
                    <a:pt x="93025" y="417764"/>
                  </a:cubicBezTo>
                  <a:cubicBezTo>
                    <a:pt x="39088" y="363395"/>
                    <a:pt x="25280" y="281843"/>
                    <a:pt x="25280" y="215824"/>
                  </a:cubicBezTo>
                  <a:cubicBezTo>
                    <a:pt x="25280" y="140744"/>
                    <a:pt x="41677" y="65664"/>
                    <a:pt x="94751" y="11727"/>
                  </a:cubicBezTo>
                  <a:cubicBezTo>
                    <a:pt x="100360" y="6549"/>
                    <a:pt x="100360" y="5686"/>
                    <a:pt x="100360" y="4392"/>
                  </a:cubicBezTo>
                  <a:cubicBezTo>
                    <a:pt x="100360" y="1371"/>
                    <a:pt x="98634" y="77"/>
                    <a:pt x="96045" y="77"/>
                  </a:cubicBezTo>
                  <a:cubicBezTo>
                    <a:pt x="91730" y="77"/>
                    <a:pt x="52896" y="29419"/>
                    <a:pt x="27438" y="84218"/>
                  </a:cubicBezTo>
                  <a:cubicBezTo>
                    <a:pt x="5431" y="131683"/>
                    <a:pt x="253" y="179579"/>
                    <a:pt x="253" y="215824"/>
                  </a:cubicBezTo>
                  <a:cubicBezTo>
                    <a:pt x="253" y="249481"/>
                    <a:pt x="5000" y="301692"/>
                    <a:pt x="28732" y="350450"/>
                  </a:cubicBezTo>
                  <a:cubicBezTo>
                    <a:pt x="54622" y="403524"/>
                    <a:pt x="91730" y="431571"/>
                    <a:pt x="96045" y="431571"/>
                  </a:cubicBezTo>
                  <a:cubicBezTo>
                    <a:pt x="98634" y="431571"/>
                    <a:pt x="100360" y="430277"/>
                    <a:pt x="100360" y="427256"/>
                  </a:cubicBezTo>
                  <a:close/>
                </a:path>
              </a:pathLst>
            </a:custGeom>
            <a:solidFill>
              <a:srgbClr val="000000"/>
            </a:solidFill>
            <a:ln w="433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24" name="Forme libre 9523">
              <a:extLst>
                <a:ext uri="{FF2B5EF4-FFF2-40B4-BE49-F238E27FC236}">
                  <a16:creationId xmlns:a16="http://schemas.microsoft.com/office/drawing/2014/main" id="{747DCEBA-70A5-C72F-D16D-40506ED51E88}"/>
                </a:ext>
              </a:extLst>
            </p:cNvPr>
            <p:cNvSpPr/>
            <p:nvPr>
              <p:custDataLst>
                <p:tags r:id="rId63"/>
              </p:custDataLst>
            </p:nvPr>
          </p:nvSpPr>
          <p:spPr>
            <a:xfrm>
              <a:off x="15664875" y="6486165"/>
              <a:ext cx="239047" cy="193309"/>
            </a:xfrm>
            <a:custGeom>
              <a:avLst/>
              <a:gdLst>
                <a:gd name="connsiteX0" fmla="*/ 207375 w 239047"/>
                <a:gd name="connsiteY0" fmla="*/ 29419 h 193309"/>
                <a:gd name="connsiteX1" fmla="*/ 239305 w 239047"/>
                <a:gd name="connsiteY1" fmla="*/ 20357 h 193309"/>
                <a:gd name="connsiteX2" fmla="*/ 239305 w 239047"/>
                <a:gd name="connsiteY2" fmla="*/ 77 h 193309"/>
                <a:gd name="connsiteX3" fmla="*/ 205217 w 239047"/>
                <a:gd name="connsiteY3" fmla="*/ 1371 h 193309"/>
                <a:gd name="connsiteX4" fmla="*/ 165951 w 239047"/>
                <a:gd name="connsiteY4" fmla="*/ 77 h 193309"/>
                <a:gd name="connsiteX5" fmla="*/ 165951 w 239047"/>
                <a:gd name="connsiteY5" fmla="*/ 20357 h 193309"/>
                <a:gd name="connsiteX6" fmla="*/ 186663 w 239047"/>
                <a:gd name="connsiteY6" fmla="*/ 25104 h 193309"/>
                <a:gd name="connsiteX7" fmla="*/ 184505 w 239047"/>
                <a:gd name="connsiteY7" fmla="*/ 30282 h 193309"/>
                <a:gd name="connsiteX8" fmla="*/ 134452 w 239047"/>
                <a:gd name="connsiteY8" fmla="*/ 138155 h 193309"/>
                <a:gd name="connsiteX9" fmla="*/ 79652 w 239047"/>
                <a:gd name="connsiteY9" fmla="*/ 20357 h 193309"/>
                <a:gd name="connsiteX10" fmla="*/ 102953 w 239047"/>
                <a:gd name="connsiteY10" fmla="*/ 20357 h 193309"/>
                <a:gd name="connsiteX11" fmla="*/ 102953 w 239047"/>
                <a:gd name="connsiteY11" fmla="*/ 77 h 193309"/>
                <a:gd name="connsiteX12" fmla="*/ 49448 w 239047"/>
                <a:gd name="connsiteY12" fmla="*/ 1371 h 193309"/>
                <a:gd name="connsiteX13" fmla="*/ 257 w 239047"/>
                <a:gd name="connsiteY13" fmla="*/ 77 h 193309"/>
                <a:gd name="connsiteX14" fmla="*/ 257 w 239047"/>
                <a:gd name="connsiteY14" fmla="*/ 20357 h 193309"/>
                <a:gd name="connsiteX15" fmla="*/ 27873 w 239047"/>
                <a:gd name="connsiteY15" fmla="*/ 20357 h 193309"/>
                <a:gd name="connsiteX16" fmla="*/ 103384 w 239047"/>
                <a:gd name="connsiteY16" fmla="*/ 182599 h 193309"/>
                <a:gd name="connsiteX17" fmla="*/ 119781 w 239047"/>
                <a:gd name="connsiteY17" fmla="*/ 193386 h 193309"/>
                <a:gd name="connsiteX18" fmla="*/ 135747 w 239047"/>
                <a:gd name="connsiteY18" fmla="*/ 183031 h 193309"/>
                <a:gd name="connsiteX19" fmla="*/ 207375 w 239047"/>
                <a:gd name="connsiteY19" fmla="*/ 29419 h 193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9047" h="193309">
                  <a:moveTo>
                    <a:pt x="207375" y="29419"/>
                  </a:moveTo>
                  <a:cubicBezTo>
                    <a:pt x="209964" y="23378"/>
                    <a:pt x="211690" y="20357"/>
                    <a:pt x="239305" y="20357"/>
                  </a:cubicBezTo>
                  <a:lnTo>
                    <a:pt x="239305" y="77"/>
                  </a:lnTo>
                  <a:cubicBezTo>
                    <a:pt x="228518" y="940"/>
                    <a:pt x="216004" y="1371"/>
                    <a:pt x="205217" y="1371"/>
                  </a:cubicBezTo>
                  <a:cubicBezTo>
                    <a:pt x="194430" y="1371"/>
                    <a:pt x="175013" y="508"/>
                    <a:pt x="165951" y="77"/>
                  </a:cubicBezTo>
                  <a:lnTo>
                    <a:pt x="165951" y="20357"/>
                  </a:lnTo>
                  <a:cubicBezTo>
                    <a:pt x="174150" y="20357"/>
                    <a:pt x="186663" y="21652"/>
                    <a:pt x="186663" y="25104"/>
                  </a:cubicBezTo>
                  <a:cubicBezTo>
                    <a:pt x="186663" y="25535"/>
                    <a:pt x="186231" y="26398"/>
                    <a:pt x="184505" y="30282"/>
                  </a:cubicBezTo>
                  <a:lnTo>
                    <a:pt x="134452" y="138155"/>
                  </a:lnTo>
                  <a:lnTo>
                    <a:pt x="79652" y="20357"/>
                  </a:lnTo>
                  <a:lnTo>
                    <a:pt x="102953" y="20357"/>
                  </a:lnTo>
                  <a:lnTo>
                    <a:pt x="102953" y="77"/>
                  </a:lnTo>
                  <a:cubicBezTo>
                    <a:pt x="88714" y="940"/>
                    <a:pt x="49879" y="1371"/>
                    <a:pt x="49448" y="1371"/>
                  </a:cubicBezTo>
                  <a:cubicBezTo>
                    <a:pt x="37366" y="1371"/>
                    <a:pt x="17949" y="508"/>
                    <a:pt x="257" y="77"/>
                  </a:cubicBezTo>
                  <a:lnTo>
                    <a:pt x="257" y="20357"/>
                  </a:lnTo>
                  <a:lnTo>
                    <a:pt x="27873" y="20357"/>
                  </a:lnTo>
                  <a:lnTo>
                    <a:pt x="103384" y="182599"/>
                  </a:lnTo>
                  <a:cubicBezTo>
                    <a:pt x="108562" y="193386"/>
                    <a:pt x="114172" y="193386"/>
                    <a:pt x="119781" y="193386"/>
                  </a:cubicBezTo>
                  <a:cubicBezTo>
                    <a:pt x="127117" y="193386"/>
                    <a:pt x="131432" y="192092"/>
                    <a:pt x="135747" y="183031"/>
                  </a:cubicBezTo>
                  <a:lnTo>
                    <a:pt x="207375" y="29419"/>
                  </a:lnTo>
                  <a:close/>
                </a:path>
              </a:pathLst>
            </a:custGeom>
            <a:solidFill>
              <a:srgbClr val="1A8000"/>
            </a:solidFill>
            <a:ln w="433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25" name="Forme libre 9524">
              <a:extLst>
                <a:ext uri="{FF2B5EF4-FFF2-40B4-BE49-F238E27FC236}">
                  <a16:creationId xmlns:a16="http://schemas.microsoft.com/office/drawing/2014/main" id="{0DF3FD66-D0BA-75C3-0524-2D7B9E1D940D}"/>
                </a:ext>
              </a:extLst>
            </p:cNvPr>
            <p:cNvSpPr/>
            <p:nvPr>
              <p:custDataLst>
                <p:tags r:id="rId64"/>
              </p:custDataLst>
            </p:nvPr>
          </p:nvSpPr>
          <p:spPr>
            <a:xfrm>
              <a:off x="15929744" y="6542216"/>
              <a:ext cx="91519" cy="203276"/>
            </a:xfrm>
            <a:custGeom>
              <a:avLst/>
              <a:gdLst>
                <a:gd name="connsiteX0" fmla="*/ 83930 w 91519"/>
                <a:gd name="connsiteY0" fmla="*/ 11556 h 203276"/>
                <a:gd name="connsiteX1" fmla="*/ 71848 w 91519"/>
                <a:gd name="connsiteY1" fmla="*/ 78 h 203276"/>
                <a:gd name="connsiteX2" fmla="*/ 54934 w 91519"/>
                <a:gd name="connsiteY2" fmla="*/ 16691 h 203276"/>
                <a:gd name="connsiteX3" fmla="*/ 67015 w 91519"/>
                <a:gd name="connsiteY3" fmla="*/ 28169 h 203276"/>
                <a:gd name="connsiteX4" fmla="*/ 83930 w 91519"/>
                <a:gd name="connsiteY4" fmla="*/ 11556 h 203276"/>
                <a:gd name="connsiteX5" fmla="*/ 22313 w 91519"/>
                <a:gd name="connsiteY5" fmla="*/ 164996 h 203276"/>
                <a:gd name="connsiteX6" fmla="*/ 19594 w 91519"/>
                <a:gd name="connsiteY6" fmla="*/ 177681 h 203276"/>
                <a:gd name="connsiteX7" fmla="*/ 48289 w 91519"/>
                <a:gd name="connsiteY7" fmla="*/ 203355 h 203276"/>
                <a:gd name="connsiteX8" fmla="*/ 91783 w 91519"/>
                <a:gd name="connsiteY8" fmla="*/ 157142 h 203276"/>
                <a:gd name="connsiteX9" fmla="*/ 86951 w 91519"/>
                <a:gd name="connsiteY9" fmla="*/ 153216 h 203276"/>
                <a:gd name="connsiteX10" fmla="*/ 81212 w 91519"/>
                <a:gd name="connsiteY10" fmla="*/ 158351 h 203276"/>
                <a:gd name="connsiteX11" fmla="*/ 49195 w 91519"/>
                <a:gd name="connsiteY11" fmla="*/ 194898 h 203276"/>
                <a:gd name="connsiteX12" fmla="*/ 41644 w 91519"/>
                <a:gd name="connsiteY12" fmla="*/ 184327 h 203276"/>
                <a:gd name="connsiteX13" fmla="*/ 46476 w 91519"/>
                <a:gd name="connsiteY13" fmla="*/ 164996 h 203276"/>
                <a:gd name="connsiteX14" fmla="*/ 56142 w 91519"/>
                <a:gd name="connsiteY14" fmla="*/ 140832 h 203276"/>
                <a:gd name="connsiteX15" fmla="*/ 70942 w 91519"/>
                <a:gd name="connsiteY15" fmla="*/ 102472 h 203276"/>
                <a:gd name="connsiteX16" fmla="*/ 72754 w 91519"/>
                <a:gd name="connsiteY16" fmla="*/ 92807 h 203276"/>
                <a:gd name="connsiteX17" fmla="*/ 44060 w 91519"/>
                <a:gd name="connsiteY17" fmla="*/ 67133 h 203276"/>
                <a:gd name="connsiteX18" fmla="*/ 263 w 91519"/>
                <a:gd name="connsiteY18" fmla="*/ 113346 h 203276"/>
                <a:gd name="connsiteX19" fmla="*/ 5398 w 91519"/>
                <a:gd name="connsiteY19" fmla="*/ 117272 h 203276"/>
                <a:gd name="connsiteX20" fmla="*/ 10835 w 91519"/>
                <a:gd name="connsiteY20" fmla="*/ 112440 h 203276"/>
                <a:gd name="connsiteX21" fmla="*/ 43154 w 91519"/>
                <a:gd name="connsiteY21" fmla="*/ 75590 h 203276"/>
                <a:gd name="connsiteX22" fmla="*/ 50705 w 91519"/>
                <a:gd name="connsiteY22" fmla="*/ 86162 h 203276"/>
                <a:gd name="connsiteX23" fmla="*/ 41342 w 91519"/>
                <a:gd name="connsiteY23" fmla="*/ 116366 h 203276"/>
                <a:gd name="connsiteX24" fmla="*/ 22313 w 91519"/>
                <a:gd name="connsiteY24" fmla="*/ 164996 h 2032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91519" h="203276">
                  <a:moveTo>
                    <a:pt x="83930" y="11556"/>
                  </a:moveTo>
                  <a:cubicBezTo>
                    <a:pt x="83930" y="6723"/>
                    <a:pt x="80306" y="78"/>
                    <a:pt x="71848" y="78"/>
                  </a:cubicBezTo>
                  <a:cubicBezTo>
                    <a:pt x="63693" y="78"/>
                    <a:pt x="54934" y="7932"/>
                    <a:pt x="54934" y="16691"/>
                  </a:cubicBezTo>
                  <a:cubicBezTo>
                    <a:pt x="54934" y="21826"/>
                    <a:pt x="58860" y="28169"/>
                    <a:pt x="67015" y="28169"/>
                  </a:cubicBezTo>
                  <a:cubicBezTo>
                    <a:pt x="75775" y="28169"/>
                    <a:pt x="83930" y="19711"/>
                    <a:pt x="83930" y="11556"/>
                  </a:cubicBezTo>
                  <a:close/>
                  <a:moveTo>
                    <a:pt x="22313" y="164996"/>
                  </a:moveTo>
                  <a:cubicBezTo>
                    <a:pt x="21104" y="168922"/>
                    <a:pt x="19594" y="172547"/>
                    <a:pt x="19594" y="177681"/>
                  </a:cubicBezTo>
                  <a:cubicBezTo>
                    <a:pt x="19594" y="191878"/>
                    <a:pt x="31676" y="203355"/>
                    <a:pt x="48289" y="203355"/>
                  </a:cubicBezTo>
                  <a:cubicBezTo>
                    <a:pt x="78493" y="203355"/>
                    <a:pt x="91783" y="161673"/>
                    <a:pt x="91783" y="157142"/>
                  </a:cubicBezTo>
                  <a:cubicBezTo>
                    <a:pt x="91783" y="153216"/>
                    <a:pt x="87857" y="153216"/>
                    <a:pt x="86951" y="153216"/>
                  </a:cubicBezTo>
                  <a:cubicBezTo>
                    <a:pt x="82722" y="153216"/>
                    <a:pt x="82420" y="155028"/>
                    <a:pt x="81212" y="158351"/>
                  </a:cubicBezTo>
                  <a:cubicBezTo>
                    <a:pt x="74265" y="182514"/>
                    <a:pt x="60975" y="194898"/>
                    <a:pt x="49195" y="194898"/>
                  </a:cubicBezTo>
                  <a:cubicBezTo>
                    <a:pt x="43154" y="194898"/>
                    <a:pt x="41644" y="190972"/>
                    <a:pt x="41644" y="184327"/>
                  </a:cubicBezTo>
                  <a:cubicBezTo>
                    <a:pt x="41644" y="177379"/>
                    <a:pt x="43758" y="171641"/>
                    <a:pt x="46476" y="164996"/>
                  </a:cubicBezTo>
                  <a:cubicBezTo>
                    <a:pt x="49497" y="156840"/>
                    <a:pt x="52819" y="148685"/>
                    <a:pt x="56142" y="140832"/>
                  </a:cubicBezTo>
                  <a:cubicBezTo>
                    <a:pt x="58860" y="133583"/>
                    <a:pt x="69734" y="106097"/>
                    <a:pt x="70942" y="102472"/>
                  </a:cubicBezTo>
                  <a:cubicBezTo>
                    <a:pt x="71848" y="99452"/>
                    <a:pt x="72754" y="95827"/>
                    <a:pt x="72754" y="92807"/>
                  </a:cubicBezTo>
                  <a:cubicBezTo>
                    <a:pt x="72754" y="78610"/>
                    <a:pt x="60672" y="67133"/>
                    <a:pt x="44060" y="67133"/>
                  </a:cubicBezTo>
                  <a:cubicBezTo>
                    <a:pt x="14157" y="67133"/>
                    <a:pt x="263" y="108211"/>
                    <a:pt x="263" y="113346"/>
                  </a:cubicBezTo>
                  <a:cubicBezTo>
                    <a:pt x="263" y="117272"/>
                    <a:pt x="4492" y="117272"/>
                    <a:pt x="5398" y="117272"/>
                  </a:cubicBezTo>
                  <a:cubicBezTo>
                    <a:pt x="9627" y="117272"/>
                    <a:pt x="9929" y="115762"/>
                    <a:pt x="10835" y="112440"/>
                  </a:cubicBezTo>
                  <a:cubicBezTo>
                    <a:pt x="18688" y="86464"/>
                    <a:pt x="31978" y="75590"/>
                    <a:pt x="43154" y="75590"/>
                  </a:cubicBezTo>
                  <a:cubicBezTo>
                    <a:pt x="47987" y="75590"/>
                    <a:pt x="50705" y="78006"/>
                    <a:pt x="50705" y="86162"/>
                  </a:cubicBezTo>
                  <a:cubicBezTo>
                    <a:pt x="50705" y="93109"/>
                    <a:pt x="48893" y="97639"/>
                    <a:pt x="41342" y="116366"/>
                  </a:cubicBezTo>
                  <a:lnTo>
                    <a:pt x="22313" y="164996"/>
                  </a:lnTo>
                  <a:close/>
                </a:path>
              </a:pathLst>
            </a:custGeom>
            <a:solidFill>
              <a:srgbClr val="1A8000"/>
            </a:solidFill>
            <a:ln w="433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26" name="Forme libre 9525">
              <a:extLst>
                <a:ext uri="{FF2B5EF4-FFF2-40B4-BE49-F238E27FC236}">
                  <a16:creationId xmlns:a16="http://schemas.microsoft.com/office/drawing/2014/main" id="{E118F0B5-CEBF-4B9F-CECE-2A661CCD3D21}"/>
                </a:ext>
              </a:extLst>
            </p:cNvPr>
            <p:cNvSpPr/>
            <p:nvPr>
              <p:custDataLst>
                <p:tags r:id="rId65"/>
              </p:custDataLst>
            </p:nvPr>
          </p:nvSpPr>
          <p:spPr>
            <a:xfrm>
              <a:off x="16190904" y="6561245"/>
              <a:ext cx="263643" cy="17259"/>
            </a:xfrm>
            <a:custGeom>
              <a:avLst/>
              <a:gdLst>
                <a:gd name="connsiteX0" fmla="*/ 248810 w 263643"/>
                <a:gd name="connsiteY0" fmla="*/ 17337 h 17259"/>
                <a:gd name="connsiteX1" fmla="*/ 263912 w 263643"/>
                <a:gd name="connsiteY1" fmla="*/ 8707 h 17259"/>
                <a:gd name="connsiteX2" fmla="*/ 248810 w 263643"/>
                <a:gd name="connsiteY2" fmla="*/ 77 h 17259"/>
                <a:gd name="connsiteX3" fmla="*/ 15371 w 263643"/>
                <a:gd name="connsiteY3" fmla="*/ 77 h 17259"/>
                <a:gd name="connsiteX4" fmla="*/ 269 w 263643"/>
                <a:gd name="connsiteY4" fmla="*/ 8707 h 17259"/>
                <a:gd name="connsiteX5" fmla="*/ 15371 w 263643"/>
                <a:gd name="connsiteY5" fmla="*/ 17337 h 17259"/>
                <a:gd name="connsiteX6" fmla="*/ 248810 w 263643"/>
                <a:gd name="connsiteY6" fmla="*/ 17337 h 172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643" h="17259">
                  <a:moveTo>
                    <a:pt x="248810" y="17337"/>
                  </a:moveTo>
                  <a:cubicBezTo>
                    <a:pt x="256145" y="17337"/>
                    <a:pt x="263912" y="17337"/>
                    <a:pt x="263912" y="8707"/>
                  </a:cubicBezTo>
                  <a:cubicBezTo>
                    <a:pt x="263912" y="77"/>
                    <a:pt x="256145" y="77"/>
                    <a:pt x="248810" y="77"/>
                  </a:cubicBezTo>
                  <a:lnTo>
                    <a:pt x="15371" y="77"/>
                  </a:lnTo>
                  <a:cubicBezTo>
                    <a:pt x="8036" y="77"/>
                    <a:pt x="269" y="77"/>
                    <a:pt x="269" y="8707"/>
                  </a:cubicBezTo>
                  <a:cubicBezTo>
                    <a:pt x="269" y="17337"/>
                    <a:pt x="8036" y="17337"/>
                    <a:pt x="15371" y="17337"/>
                  </a:cubicBezTo>
                  <a:lnTo>
                    <a:pt x="248810" y="17337"/>
                  </a:lnTo>
                  <a:close/>
                </a:path>
              </a:pathLst>
            </a:custGeom>
            <a:solidFill>
              <a:srgbClr val="1A8000"/>
            </a:solidFill>
            <a:ln w="433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27" name="Forme libre 9526">
              <a:extLst>
                <a:ext uri="{FF2B5EF4-FFF2-40B4-BE49-F238E27FC236}">
                  <a16:creationId xmlns:a16="http://schemas.microsoft.com/office/drawing/2014/main" id="{0FB487F9-FB6F-291C-BBC0-0F84BD39AC91}"/>
                </a:ext>
              </a:extLst>
            </p:cNvPr>
            <p:cNvSpPr/>
            <p:nvPr>
              <p:custDataLst>
                <p:tags r:id="rId66"/>
              </p:custDataLst>
            </p:nvPr>
          </p:nvSpPr>
          <p:spPr>
            <a:xfrm>
              <a:off x="16597802" y="6486165"/>
              <a:ext cx="239047" cy="193309"/>
            </a:xfrm>
            <a:custGeom>
              <a:avLst/>
              <a:gdLst>
                <a:gd name="connsiteX0" fmla="*/ 207396 w 239047"/>
                <a:gd name="connsiteY0" fmla="*/ 29419 h 193309"/>
                <a:gd name="connsiteX1" fmla="*/ 239327 w 239047"/>
                <a:gd name="connsiteY1" fmla="*/ 20357 h 193309"/>
                <a:gd name="connsiteX2" fmla="*/ 239327 w 239047"/>
                <a:gd name="connsiteY2" fmla="*/ 77 h 193309"/>
                <a:gd name="connsiteX3" fmla="*/ 205239 w 239047"/>
                <a:gd name="connsiteY3" fmla="*/ 1371 h 193309"/>
                <a:gd name="connsiteX4" fmla="*/ 165973 w 239047"/>
                <a:gd name="connsiteY4" fmla="*/ 77 h 193309"/>
                <a:gd name="connsiteX5" fmla="*/ 165973 w 239047"/>
                <a:gd name="connsiteY5" fmla="*/ 20357 h 193309"/>
                <a:gd name="connsiteX6" fmla="*/ 186684 w 239047"/>
                <a:gd name="connsiteY6" fmla="*/ 25104 h 193309"/>
                <a:gd name="connsiteX7" fmla="*/ 184527 w 239047"/>
                <a:gd name="connsiteY7" fmla="*/ 30282 h 193309"/>
                <a:gd name="connsiteX8" fmla="*/ 134474 w 239047"/>
                <a:gd name="connsiteY8" fmla="*/ 138155 h 193309"/>
                <a:gd name="connsiteX9" fmla="*/ 79674 w 239047"/>
                <a:gd name="connsiteY9" fmla="*/ 20357 h 193309"/>
                <a:gd name="connsiteX10" fmla="*/ 102974 w 239047"/>
                <a:gd name="connsiteY10" fmla="*/ 20357 h 193309"/>
                <a:gd name="connsiteX11" fmla="*/ 102974 w 239047"/>
                <a:gd name="connsiteY11" fmla="*/ 77 h 193309"/>
                <a:gd name="connsiteX12" fmla="*/ 49469 w 239047"/>
                <a:gd name="connsiteY12" fmla="*/ 1371 h 193309"/>
                <a:gd name="connsiteX13" fmla="*/ 279 w 239047"/>
                <a:gd name="connsiteY13" fmla="*/ 77 h 193309"/>
                <a:gd name="connsiteX14" fmla="*/ 279 w 239047"/>
                <a:gd name="connsiteY14" fmla="*/ 20357 h 193309"/>
                <a:gd name="connsiteX15" fmla="*/ 27894 w 239047"/>
                <a:gd name="connsiteY15" fmla="*/ 20357 h 193309"/>
                <a:gd name="connsiteX16" fmla="*/ 103406 w 239047"/>
                <a:gd name="connsiteY16" fmla="*/ 182599 h 193309"/>
                <a:gd name="connsiteX17" fmla="*/ 119803 w 239047"/>
                <a:gd name="connsiteY17" fmla="*/ 193386 h 193309"/>
                <a:gd name="connsiteX18" fmla="*/ 135768 w 239047"/>
                <a:gd name="connsiteY18" fmla="*/ 183031 h 193309"/>
                <a:gd name="connsiteX19" fmla="*/ 207396 w 239047"/>
                <a:gd name="connsiteY19" fmla="*/ 29419 h 193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9047" h="193309">
                  <a:moveTo>
                    <a:pt x="207396" y="29419"/>
                  </a:moveTo>
                  <a:cubicBezTo>
                    <a:pt x="209985" y="23378"/>
                    <a:pt x="211711" y="20357"/>
                    <a:pt x="239327" y="20357"/>
                  </a:cubicBezTo>
                  <a:lnTo>
                    <a:pt x="239327" y="77"/>
                  </a:lnTo>
                  <a:cubicBezTo>
                    <a:pt x="228539" y="940"/>
                    <a:pt x="216026" y="1371"/>
                    <a:pt x="205239" y="1371"/>
                  </a:cubicBezTo>
                  <a:cubicBezTo>
                    <a:pt x="194451" y="1371"/>
                    <a:pt x="175034" y="508"/>
                    <a:pt x="165973" y="77"/>
                  </a:cubicBezTo>
                  <a:lnTo>
                    <a:pt x="165973" y="20357"/>
                  </a:lnTo>
                  <a:cubicBezTo>
                    <a:pt x="174171" y="20357"/>
                    <a:pt x="186684" y="21652"/>
                    <a:pt x="186684" y="25104"/>
                  </a:cubicBezTo>
                  <a:cubicBezTo>
                    <a:pt x="186684" y="25535"/>
                    <a:pt x="186253" y="26398"/>
                    <a:pt x="184527" y="30282"/>
                  </a:cubicBezTo>
                  <a:lnTo>
                    <a:pt x="134474" y="138155"/>
                  </a:lnTo>
                  <a:lnTo>
                    <a:pt x="79674" y="20357"/>
                  </a:lnTo>
                  <a:lnTo>
                    <a:pt x="102974" y="20357"/>
                  </a:lnTo>
                  <a:lnTo>
                    <a:pt x="102974" y="77"/>
                  </a:lnTo>
                  <a:cubicBezTo>
                    <a:pt x="88735" y="940"/>
                    <a:pt x="49901" y="1371"/>
                    <a:pt x="49469" y="1371"/>
                  </a:cubicBezTo>
                  <a:cubicBezTo>
                    <a:pt x="37387" y="1371"/>
                    <a:pt x="17970" y="508"/>
                    <a:pt x="279" y="77"/>
                  </a:cubicBezTo>
                  <a:lnTo>
                    <a:pt x="279" y="20357"/>
                  </a:lnTo>
                  <a:lnTo>
                    <a:pt x="27894" y="20357"/>
                  </a:lnTo>
                  <a:lnTo>
                    <a:pt x="103406" y="182599"/>
                  </a:lnTo>
                  <a:cubicBezTo>
                    <a:pt x="108584" y="193386"/>
                    <a:pt x="114193" y="193386"/>
                    <a:pt x="119803" y="193386"/>
                  </a:cubicBezTo>
                  <a:cubicBezTo>
                    <a:pt x="127138" y="193386"/>
                    <a:pt x="131453" y="192092"/>
                    <a:pt x="135768" y="183031"/>
                  </a:cubicBezTo>
                  <a:lnTo>
                    <a:pt x="207396" y="29419"/>
                  </a:lnTo>
                  <a:close/>
                </a:path>
              </a:pathLst>
            </a:custGeom>
            <a:solidFill>
              <a:srgbClr val="1A8000"/>
            </a:solidFill>
            <a:ln w="433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28" name="Forme libre 9527">
              <a:extLst>
                <a:ext uri="{FF2B5EF4-FFF2-40B4-BE49-F238E27FC236}">
                  <a16:creationId xmlns:a16="http://schemas.microsoft.com/office/drawing/2014/main" id="{35B7F9F7-F99A-B991-D9A1-E3E21761D324}"/>
                </a:ext>
              </a:extLst>
            </p:cNvPr>
            <p:cNvSpPr/>
            <p:nvPr>
              <p:custDataLst>
                <p:tags r:id="rId67"/>
              </p:custDataLst>
            </p:nvPr>
          </p:nvSpPr>
          <p:spPr>
            <a:xfrm>
              <a:off x="16879963" y="6354128"/>
              <a:ext cx="100106" cy="431494"/>
            </a:xfrm>
            <a:custGeom>
              <a:avLst/>
              <a:gdLst>
                <a:gd name="connsiteX0" fmla="*/ 100392 w 100106"/>
                <a:gd name="connsiteY0" fmla="*/ 215824 h 431494"/>
                <a:gd name="connsiteX1" fmla="*/ 71913 w 100106"/>
                <a:gd name="connsiteY1" fmla="*/ 81198 h 431494"/>
                <a:gd name="connsiteX2" fmla="*/ 4600 w 100106"/>
                <a:gd name="connsiteY2" fmla="*/ 77 h 431494"/>
                <a:gd name="connsiteX3" fmla="*/ 285 w 100106"/>
                <a:gd name="connsiteY3" fmla="*/ 4392 h 431494"/>
                <a:gd name="connsiteX4" fmla="*/ 8483 w 100106"/>
                <a:gd name="connsiteY4" fmla="*/ 14316 h 431494"/>
                <a:gd name="connsiteX5" fmla="*/ 75365 w 100106"/>
                <a:gd name="connsiteY5" fmla="*/ 215824 h 431494"/>
                <a:gd name="connsiteX6" fmla="*/ 5894 w 100106"/>
                <a:gd name="connsiteY6" fmla="*/ 419921 h 431494"/>
                <a:gd name="connsiteX7" fmla="*/ 285 w 100106"/>
                <a:gd name="connsiteY7" fmla="*/ 427256 h 431494"/>
                <a:gd name="connsiteX8" fmla="*/ 4600 w 100106"/>
                <a:gd name="connsiteY8" fmla="*/ 431571 h 431494"/>
                <a:gd name="connsiteX9" fmla="*/ 73208 w 100106"/>
                <a:gd name="connsiteY9" fmla="*/ 347430 h 431494"/>
                <a:gd name="connsiteX10" fmla="*/ 100392 w 100106"/>
                <a:gd name="connsiteY10" fmla="*/ 215824 h 431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0106" h="431494">
                  <a:moveTo>
                    <a:pt x="100392" y="215824"/>
                  </a:moveTo>
                  <a:cubicBezTo>
                    <a:pt x="100392" y="182168"/>
                    <a:pt x="95645" y="129957"/>
                    <a:pt x="71913" y="81198"/>
                  </a:cubicBezTo>
                  <a:cubicBezTo>
                    <a:pt x="46023" y="28124"/>
                    <a:pt x="8915" y="77"/>
                    <a:pt x="4600" y="77"/>
                  </a:cubicBezTo>
                  <a:cubicBezTo>
                    <a:pt x="2011" y="77"/>
                    <a:pt x="285" y="1803"/>
                    <a:pt x="285" y="4392"/>
                  </a:cubicBezTo>
                  <a:cubicBezTo>
                    <a:pt x="285" y="5686"/>
                    <a:pt x="285" y="6549"/>
                    <a:pt x="8483" y="14316"/>
                  </a:cubicBezTo>
                  <a:cubicBezTo>
                    <a:pt x="50770" y="57034"/>
                    <a:pt x="75365" y="125642"/>
                    <a:pt x="75365" y="215824"/>
                  </a:cubicBezTo>
                  <a:cubicBezTo>
                    <a:pt x="75365" y="289610"/>
                    <a:pt x="59400" y="365553"/>
                    <a:pt x="5894" y="419921"/>
                  </a:cubicBezTo>
                  <a:cubicBezTo>
                    <a:pt x="285" y="425099"/>
                    <a:pt x="285" y="425962"/>
                    <a:pt x="285" y="427256"/>
                  </a:cubicBezTo>
                  <a:cubicBezTo>
                    <a:pt x="285" y="429845"/>
                    <a:pt x="2011" y="431571"/>
                    <a:pt x="4600" y="431571"/>
                  </a:cubicBezTo>
                  <a:cubicBezTo>
                    <a:pt x="8915" y="431571"/>
                    <a:pt x="47749" y="402230"/>
                    <a:pt x="73208" y="347430"/>
                  </a:cubicBezTo>
                  <a:cubicBezTo>
                    <a:pt x="95214" y="299966"/>
                    <a:pt x="100392" y="252070"/>
                    <a:pt x="100392" y="215824"/>
                  </a:cubicBezTo>
                  <a:close/>
                </a:path>
              </a:pathLst>
            </a:custGeom>
            <a:solidFill>
              <a:srgbClr val="000000"/>
            </a:solidFill>
            <a:ln w="433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29" name="Forme libre 9528">
              <a:extLst>
                <a:ext uri="{FF2B5EF4-FFF2-40B4-BE49-F238E27FC236}">
                  <a16:creationId xmlns:a16="http://schemas.microsoft.com/office/drawing/2014/main" id="{EBAC047E-B992-1CAE-FD75-A93D0443104A}"/>
                </a:ext>
              </a:extLst>
            </p:cNvPr>
            <p:cNvSpPr/>
            <p:nvPr>
              <p:custDataLst>
                <p:tags r:id="rId68"/>
              </p:custDataLst>
            </p:nvPr>
          </p:nvSpPr>
          <p:spPr>
            <a:xfrm>
              <a:off x="17042200" y="6352537"/>
              <a:ext cx="133504" cy="200558"/>
            </a:xfrm>
            <a:custGeom>
              <a:avLst/>
              <a:gdLst>
                <a:gd name="connsiteX0" fmla="*/ 133793 w 133504"/>
                <a:gd name="connsiteY0" fmla="*/ 145660 h 200558"/>
                <a:gd name="connsiteX1" fmla="*/ 123524 w 133504"/>
                <a:gd name="connsiteY1" fmla="*/ 145660 h 200558"/>
                <a:gd name="connsiteX2" fmla="*/ 115670 w 133504"/>
                <a:gd name="connsiteY2" fmla="*/ 173146 h 200558"/>
                <a:gd name="connsiteX3" fmla="*/ 85768 w 133504"/>
                <a:gd name="connsiteY3" fmla="*/ 174959 h 200558"/>
                <a:gd name="connsiteX4" fmla="*/ 30191 w 133504"/>
                <a:gd name="connsiteY4" fmla="*/ 174959 h 200558"/>
                <a:gd name="connsiteX5" fmla="*/ 90601 w 133504"/>
                <a:gd name="connsiteY5" fmla="*/ 124215 h 200558"/>
                <a:gd name="connsiteX6" fmla="*/ 133793 w 133504"/>
                <a:gd name="connsiteY6" fmla="*/ 58973 h 200558"/>
                <a:gd name="connsiteX7" fmla="*/ 63114 w 133504"/>
                <a:gd name="connsiteY7" fmla="*/ 74 h 200558"/>
                <a:gd name="connsiteX8" fmla="*/ 289 w 133504"/>
                <a:gd name="connsiteY8" fmla="*/ 54140 h 200558"/>
                <a:gd name="connsiteX9" fmla="*/ 16297 w 133504"/>
                <a:gd name="connsiteY9" fmla="*/ 71055 h 200558"/>
                <a:gd name="connsiteX10" fmla="*/ 32306 w 133504"/>
                <a:gd name="connsiteY10" fmla="*/ 55046 h 200558"/>
                <a:gd name="connsiteX11" fmla="*/ 14485 w 133504"/>
                <a:gd name="connsiteY11" fmla="*/ 39038 h 200558"/>
                <a:gd name="connsiteX12" fmla="*/ 58584 w 133504"/>
                <a:gd name="connsiteY12" fmla="*/ 10948 h 200558"/>
                <a:gd name="connsiteX13" fmla="*/ 104495 w 133504"/>
                <a:gd name="connsiteY13" fmla="*/ 58973 h 200558"/>
                <a:gd name="connsiteX14" fmla="*/ 76102 w 133504"/>
                <a:gd name="connsiteY14" fmla="*/ 116966 h 200558"/>
                <a:gd name="connsiteX15" fmla="*/ 3309 w 133504"/>
                <a:gd name="connsiteY15" fmla="*/ 188853 h 200558"/>
                <a:gd name="connsiteX16" fmla="*/ 289 w 133504"/>
                <a:gd name="connsiteY16" fmla="*/ 200633 h 200558"/>
                <a:gd name="connsiteX17" fmla="*/ 124732 w 133504"/>
                <a:gd name="connsiteY17" fmla="*/ 200633 h 200558"/>
                <a:gd name="connsiteX18" fmla="*/ 133793 w 133504"/>
                <a:gd name="connsiteY18" fmla="*/ 145660 h 200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3504" h="200558">
                  <a:moveTo>
                    <a:pt x="133793" y="145660"/>
                  </a:moveTo>
                  <a:lnTo>
                    <a:pt x="123524" y="145660"/>
                  </a:lnTo>
                  <a:cubicBezTo>
                    <a:pt x="122618" y="152305"/>
                    <a:pt x="119597" y="170126"/>
                    <a:pt x="115670" y="173146"/>
                  </a:cubicBezTo>
                  <a:cubicBezTo>
                    <a:pt x="113254" y="174959"/>
                    <a:pt x="89997" y="174959"/>
                    <a:pt x="85768" y="174959"/>
                  </a:cubicBezTo>
                  <a:lnTo>
                    <a:pt x="30191" y="174959"/>
                  </a:lnTo>
                  <a:cubicBezTo>
                    <a:pt x="61906" y="146868"/>
                    <a:pt x="72478" y="138411"/>
                    <a:pt x="90601" y="124215"/>
                  </a:cubicBezTo>
                  <a:cubicBezTo>
                    <a:pt x="112952" y="106394"/>
                    <a:pt x="133793" y="87667"/>
                    <a:pt x="133793" y="58973"/>
                  </a:cubicBezTo>
                  <a:cubicBezTo>
                    <a:pt x="133793" y="22425"/>
                    <a:pt x="101776" y="74"/>
                    <a:pt x="63114" y="74"/>
                  </a:cubicBezTo>
                  <a:cubicBezTo>
                    <a:pt x="25661" y="74"/>
                    <a:pt x="289" y="26352"/>
                    <a:pt x="289" y="54140"/>
                  </a:cubicBezTo>
                  <a:cubicBezTo>
                    <a:pt x="289" y="69545"/>
                    <a:pt x="13277" y="71055"/>
                    <a:pt x="16297" y="71055"/>
                  </a:cubicBezTo>
                  <a:cubicBezTo>
                    <a:pt x="23546" y="71055"/>
                    <a:pt x="32306" y="65920"/>
                    <a:pt x="32306" y="55046"/>
                  </a:cubicBezTo>
                  <a:cubicBezTo>
                    <a:pt x="32306" y="49610"/>
                    <a:pt x="30191" y="39038"/>
                    <a:pt x="14485" y="39038"/>
                  </a:cubicBezTo>
                  <a:cubicBezTo>
                    <a:pt x="23848" y="17593"/>
                    <a:pt x="44388" y="10948"/>
                    <a:pt x="58584" y="10948"/>
                  </a:cubicBezTo>
                  <a:cubicBezTo>
                    <a:pt x="88788" y="10948"/>
                    <a:pt x="104495" y="34507"/>
                    <a:pt x="104495" y="58973"/>
                  </a:cubicBezTo>
                  <a:cubicBezTo>
                    <a:pt x="104495" y="85251"/>
                    <a:pt x="85768" y="106092"/>
                    <a:pt x="76102" y="116966"/>
                  </a:cubicBezTo>
                  <a:lnTo>
                    <a:pt x="3309" y="188853"/>
                  </a:lnTo>
                  <a:cubicBezTo>
                    <a:pt x="289" y="191571"/>
                    <a:pt x="289" y="192175"/>
                    <a:pt x="289" y="200633"/>
                  </a:cubicBezTo>
                  <a:lnTo>
                    <a:pt x="124732" y="200633"/>
                  </a:lnTo>
                  <a:lnTo>
                    <a:pt x="133793" y="145660"/>
                  </a:lnTo>
                  <a:close/>
                </a:path>
              </a:pathLst>
            </a:custGeom>
            <a:solidFill>
              <a:srgbClr val="000000"/>
            </a:solidFill>
            <a:ln w="433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9540" name="Groupe 9539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$$ \blue{ \mathbf{v} } = &#10;\overline{&#10;\blue{ \mathbf{v}_i }&#10;} &#10;$$&#10;&#10;&#10;\end{document}&#10;" title="IguanaTex Vector Display">
            <a:extLst>
              <a:ext uri="{FF2B5EF4-FFF2-40B4-BE49-F238E27FC236}">
                <a16:creationId xmlns:a16="http://schemas.microsoft.com/office/drawing/2014/main" id="{13C6DBB4-A1ED-78D7-1533-434E2397200C}"/>
              </a:ext>
            </a:extLst>
          </p:cNvPr>
          <p:cNvGrpSpPr>
            <a:grpSpLocks noChangeAspect="1"/>
          </p:cNvGrpSpPr>
          <p:nvPr>
            <p:custDataLst>
              <p:tags r:id="rId6"/>
            </p:custDataLst>
          </p:nvPr>
        </p:nvGrpSpPr>
        <p:grpSpPr>
          <a:xfrm>
            <a:off x="3098800" y="2794000"/>
            <a:ext cx="1325035" cy="365527"/>
            <a:chOff x="12786001" y="5537480"/>
            <a:chExt cx="1261425" cy="303280"/>
          </a:xfrm>
        </p:grpSpPr>
        <p:sp>
          <p:nvSpPr>
            <p:cNvPr id="9534" name="Forme libre 9533">
              <a:extLst>
                <a:ext uri="{FF2B5EF4-FFF2-40B4-BE49-F238E27FC236}">
                  <a16:creationId xmlns:a16="http://schemas.microsoft.com/office/drawing/2014/main" id="{ABBFBF31-70DC-A839-D03D-6B05A1224A6C}"/>
                </a:ext>
              </a:extLst>
            </p:cNvPr>
            <p:cNvSpPr/>
            <p:nvPr>
              <p:custDataLst>
                <p:tags r:id="rId44"/>
              </p:custDataLst>
            </p:nvPr>
          </p:nvSpPr>
          <p:spPr>
            <a:xfrm>
              <a:off x="12786001" y="5601382"/>
              <a:ext cx="243485" cy="178439"/>
            </a:xfrm>
            <a:custGeom>
              <a:avLst/>
              <a:gdLst>
                <a:gd name="connsiteX0" fmla="*/ 211182 w 243485"/>
                <a:gd name="connsiteY0" fmla="*/ 27159 h 178439"/>
                <a:gd name="connsiteX1" fmla="*/ 243705 w 243485"/>
                <a:gd name="connsiteY1" fmla="*/ 18795 h 178439"/>
                <a:gd name="connsiteX2" fmla="*/ 243705 w 243485"/>
                <a:gd name="connsiteY2" fmla="*/ 75 h 178439"/>
                <a:gd name="connsiteX3" fmla="*/ 208984 w 243485"/>
                <a:gd name="connsiteY3" fmla="*/ 1270 h 178439"/>
                <a:gd name="connsiteX4" fmla="*/ 168989 w 243485"/>
                <a:gd name="connsiteY4" fmla="*/ 75 h 178439"/>
                <a:gd name="connsiteX5" fmla="*/ 168989 w 243485"/>
                <a:gd name="connsiteY5" fmla="*/ 18795 h 178439"/>
                <a:gd name="connsiteX6" fmla="*/ 190085 w 243485"/>
                <a:gd name="connsiteY6" fmla="*/ 23176 h 178439"/>
                <a:gd name="connsiteX7" fmla="*/ 187888 w 243485"/>
                <a:gd name="connsiteY7" fmla="*/ 27956 h 178439"/>
                <a:gd name="connsiteX8" fmla="*/ 136905 w 243485"/>
                <a:gd name="connsiteY8" fmla="*/ 127531 h 178439"/>
                <a:gd name="connsiteX9" fmla="*/ 81088 w 243485"/>
                <a:gd name="connsiteY9" fmla="*/ 18795 h 178439"/>
                <a:gd name="connsiteX10" fmla="*/ 104821 w 243485"/>
                <a:gd name="connsiteY10" fmla="*/ 18795 h 178439"/>
                <a:gd name="connsiteX11" fmla="*/ 104821 w 243485"/>
                <a:gd name="connsiteY11" fmla="*/ 75 h 178439"/>
                <a:gd name="connsiteX12" fmla="*/ 50323 w 243485"/>
                <a:gd name="connsiteY12" fmla="*/ 1270 h 178439"/>
                <a:gd name="connsiteX13" fmla="*/ 219 w 243485"/>
                <a:gd name="connsiteY13" fmla="*/ 75 h 178439"/>
                <a:gd name="connsiteX14" fmla="*/ 219 w 243485"/>
                <a:gd name="connsiteY14" fmla="*/ 18795 h 178439"/>
                <a:gd name="connsiteX15" fmla="*/ 28348 w 243485"/>
                <a:gd name="connsiteY15" fmla="*/ 18795 h 178439"/>
                <a:gd name="connsiteX16" fmla="*/ 105261 w 243485"/>
                <a:gd name="connsiteY16" fmla="*/ 168556 h 178439"/>
                <a:gd name="connsiteX17" fmla="*/ 121962 w 243485"/>
                <a:gd name="connsiteY17" fmla="*/ 178514 h 178439"/>
                <a:gd name="connsiteX18" fmla="*/ 138224 w 243485"/>
                <a:gd name="connsiteY18" fmla="*/ 168954 h 178439"/>
                <a:gd name="connsiteX19" fmla="*/ 211182 w 243485"/>
                <a:gd name="connsiteY19" fmla="*/ 27159 h 1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43485" h="178439">
                  <a:moveTo>
                    <a:pt x="211182" y="27159"/>
                  </a:moveTo>
                  <a:cubicBezTo>
                    <a:pt x="213819" y="21583"/>
                    <a:pt x="215577" y="18795"/>
                    <a:pt x="243705" y="18795"/>
                  </a:cubicBezTo>
                  <a:lnTo>
                    <a:pt x="243705" y="75"/>
                  </a:lnTo>
                  <a:cubicBezTo>
                    <a:pt x="232717" y="871"/>
                    <a:pt x="219972" y="1270"/>
                    <a:pt x="208984" y="1270"/>
                  </a:cubicBezTo>
                  <a:cubicBezTo>
                    <a:pt x="197996" y="1270"/>
                    <a:pt x="178219" y="473"/>
                    <a:pt x="168989" y="75"/>
                  </a:cubicBezTo>
                  <a:lnTo>
                    <a:pt x="168989" y="18795"/>
                  </a:lnTo>
                  <a:cubicBezTo>
                    <a:pt x="177340" y="18795"/>
                    <a:pt x="190085" y="19990"/>
                    <a:pt x="190085" y="23176"/>
                  </a:cubicBezTo>
                  <a:cubicBezTo>
                    <a:pt x="190085" y="23575"/>
                    <a:pt x="189646" y="24371"/>
                    <a:pt x="187888" y="27956"/>
                  </a:cubicBezTo>
                  <a:lnTo>
                    <a:pt x="136905" y="127531"/>
                  </a:lnTo>
                  <a:lnTo>
                    <a:pt x="81088" y="18795"/>
                  </a:lnTo>
                  <a:lnTo>
                    <a:pt x="104821" y="18795"/>
                  </a:lnTo>
                  <a:lnTo>
                    <a:pt x="104821" y="75"/>
                  </a:lnTo>
                  <a:cubicBezTo>
                    <a:pt x="90318" y="871"/>
                    <a:pt x="50762" y="1270"/>
                    <a:pt x="50323" y="1270"/>
                  </a:cubicBezTo>
                  <a:cubicBezTo>
                    <a:pt x="38017" y="1270"/>
                    <a:pt x="18239" y="473"/>
                    <a:pt x="219" y="75"/>
                  </a:cubicBezTo>
                  <a:lnTo>
                    <a:pt x="219" y="18795"/>
                  </a:lnTo>
                  <a:lnTo>
                    <a:pt x="28348" y="18795"/>
                  </a:lnTo>
                  <a:lnTo>
                    <a:pt x="105261" y="168556"/>
                  </a:lnTo>
                  <a:cubicBezTo>
                    <a:pt x="110535" y="178514"/>
                    <a:pt x="116249" y="178514"/>
                    <a:pt x="121962" y="178514"/>
                  </a:cubicBezTo>
                  <a:cubicBezTo>
                    <a:pt x="129434" y="178514"/>
                    <a:pt x="133829" y="177319"/>
                    <a:pt x="138224" y="168954"/>
                  </a:cubicBezTo>
                  <a:lnTo>
                    <a:pt x="211182" y="27159"/>
                  </a:lnTo>
                  <a:close/>
                </a:path>
              </a:pathLst>
            </a:custGeom>
            <a:solidFill>
              <a:srgbClr val="1A1AFF"/>
            </a:solidFill>
            <a:ln w="4401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35" name="Forme libre 9534">
              <a:extLst>
                <a:ext uri="{FF2B5EF4-FFF2-40B4-BE49-F238E27FC236}">
                  <a16:creationId xmlns:a16="http://schemas.microsoft.com/office/drawing/2014/main" id="{6511CD82-BB8F-DC7E-EF7A-A4B3DFDA508D}"/>
                </a:ext>
              </a:extLst>
            </p:cNvPr>
            <p:cNvSpPr/>
            <p:nvPr>
              <p:custDataLst>
                <p:tags r:id="rId45"/>
              </p:custDataLst>
            </p:nvPr>
          </p:nvSpPr>
          <p:spPr>
            <a:xfrm>
              <a:off x="13195041" y="5632051"/>
              <a:ext cx="292270" cy="93202"/>
            </a:xfrm>
            <a:custGeom>
              <a:avLst/>
              <a:gdLst>
                <a:gd name="connsiteX0" fmla="*/ 277556 w 292270"/>
                <a:gd name="connsiteY0" fmla="*/ 16007 h 93202"/>
                <a:gd name="connsiteX1" fmla="*/ 292499 w 292270"/>
                <a:gd name="connsiteY1" fmla="*/ 8041 h 93202"/>
                <a:gd name="connsiteX2" fmla="*/ 277995 w 292270"/>
                <a:gd name="connsiteY2" fmla="*/ 75 h 93202"/>
                <a:gd name="connsiteX3" fmla="*/ 14732 w 292270"/>
                <a:gd name="connsiteY3" fmla="*/ 75 h 93202"/>
                <a:gd name="connsiteX4" fmla="*/ 228 w 292270"/>
                <a:gd name="connsiteY4" fmla="*/ 8041 h 93202"/>
                <a:gd name="connsiteX5" fmla="*/ 15171 w 292270"/>
                <a:gd name="connsiteY5" fmla="*/ 16007 h 93202"/>
                <a:gd name="connsiteX6" fmla="*/ 277556 w 292270"/>
                <a:gd name="connsiteY6" fmla="*/ 16007 h 93202"/>
                <a:gd name="connsiteX7" fmla="*/ 277995 w 292270"/>
                <a:gd name="connsiteY7" fmla="*/ 93277 h 93202"/>
                <a:gd name="connsiteX8" fmla="*/ 292499 w 292270"/>
                <a:gd name="connsiteY8" fmla="*/ 85311 h 93202"/>
                <a:gd name="connsiteX9" fmla="*/ 277556 w 292270"/>
                <a:gd name="connsiteY9" fmla="*/ 77345 h 93202"/>
                <a:gd name="connsiteX10" fmla="*/ 15171 w 292270"/>
                <a:gd name="connsiteY10" fmla="*/ 77345 h 93202"/>
                <a:gd name="connsiteX11" fmla="*/ 228 w 292270"/>
                <a:gd name="connsiteY11" fmla="*/ 85311 h 93202"/>
                <a:gd name="connsiteX12" fmla="*/ 14732 w 292270"/>
                <a:gd name="connsiteY12" fmla="*/ 93277 h 93202"/>
                <a:gd name="connsiteX13" fmla="*/ 277995 w 292270"/>
                <a:gd name="connsiteY13" fmla="*/ 93277 h 932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2270" h="93202">
                  <a:moveTo>
                    <a:pt x="277556" y="16007"/>
                  </a:moveTo>
                  <a:cubicBezTo>
                    <a:pt x="284148" y="16007"/>
                    <a:pt x="292499" y="16007"/>
                    <a:pt x="292499" y="8041"/>
                  </a:cubicBezTo>
                  <a:cubicBezTo>
                    <a:pt x="292499" y="75"/>
                    <a:pt x="284148" y="75"/>
                    <a:pt x="277995" y="75"/>
                  </a:cubicBezTo>
                  <a:lnTo>
                    <a:pt x="14732" y="75"/>
                  </a:lnTo>
                  <a:cubicBezTo>
                    <a:pt x="8579" y="75"/>
                    <a:pt x="228" y="75"/>
                    <a:pt x="228" y="8041"/>
                  </a:cubicBezTo>
                  <a:cubicBezTo>
                    <a:pt x="228" y="16007"/>
                    <a:pt x="8579" y="16007"/>
                    <a:pt x="15171" y="16007"/>
                  </a:cubicBezTo>
                  <a:lnTo>
                    <a:pt x="277556" y="16007"/>
                  </a:lnTo>
                  <a:close/>
                  <a:moveTo>
                    <a:pt x="277995" y="93277"/>
                  </a:moveTo>
                  <a:cubicBezTo>
                    <a:pt x="284148" y="93277"/>
                    <a:pt x="292499" y="93277"/>
                    <a:pt x="292499" y="85311"/>
                  </a:cubicBezTo>
                  <a:cubicBezTo>
                    <a:pt x="292499" y="77345"/>
                    <a:pt x="284148" y="77345"/>
                    <a:pt x="277556" y="77345"/>
                  </a:cubicBezTo>
                  <a:lnTo>
                    <a:pt x="15171" y="77345"/>
                  </a:lnTo>
                  <a:cubicBezTo>
                    <a:pt x="8579" y="77345"/>
                    <a:pt x="228" y="77345"/>
                    <a:pt x="228" y="85311"/>
                  </a:cubicBezTo>
                  <a:cubicBezTo>
                    <a:pt x="228" y="93277"/>
                    <a:pt x="8579" y="93277"/>
                    <a:pt x="14732" y="93277"/>
                  </a:cubicBezTo>
                  <a:lnTo>
                    <a:pt x="277995" y="93277"/>
                  </a:lnTo>
                  <a:close/>
                </a:path>
              </a:pathLst>
            </a:custGeom>
            <a:solidFill>
              <a:srgbClr val="000000"/>
            </a:solidFill>
            <a:ln w="4401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36" name="Forme libre 9535">
              <a:extLst>
                <a:ext uri="{FF2B5EF4-FFF2-40B4-BE49-F238E27FC236}">
                  <a16:creationId xmlns:a16="http://schemas.microsoft.com/office/drawing/2014/main" id="{0836FCEC-C695-44EF-82E3-A3F38A15917C}"/>
                </a:ext>
              </a:extLst>
            </p:cNvPr>
            <p:cNvSpPr/>
            <p:nvPr>
              <p:custDataLst>
                <p:tags r:id="rId46"/>
              </p:custDataLst>
            </p:nvPr>
          </p:nvSpPr>
          <p:spPr>
            <a:xfrm>
              <a:off x="13634349" y="5537480"/>
              <a:ext cx="413077" cy="15931"/>
            </a:xfrm>
            <a:custGeom>
              <a:avLst/>
              <a:gdLst>
                <a:gd name="connsiteX0" fmla="*/ 0 w 413077"/>
                <a:gd name="connsiteY0" fmla="*/ 0 h 15931"/>
                <a:gd name="connsiteX1" fmla="*/ 413078 w 413077"/>
                <a:gd name="connsiteY1" fmla="*/ 0 h 15931"/>
                <a:gd name="connsiteX2" fmla="*/ 413078 w 413077"/>
                <a:gd name="connsiteY2" fmla="*/ 15931 h 15931"/>
                <a:gd name="connsiteX3" fmla="*/ 0 w 413077"/>
                <a:gd name="connsiteY3" fmla="*/ 15931 h 15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3077" h="15931">
                  <a:moveTo>
                    <a:pt x="0" y="0"/>
                  </a:moveTo>
                  <a:lnTo>
                    <a:pt x="413078" y="0"/>
                  </a:lnTo>
                  <a:lnTo>
                    <a:pt x="413078" y="15931"/>
                  </a:lnTo>
                  <a:lnTo>
                    <a:pt x="0" y="15931"/>
                  </a:lnTo>
                  <a:close/>
                </a:path>
              </a:pathLst>
            </a:custGeom>
            <a:solidFill>
              <a:srgbClr val="000000"/>
            </a:solidFill>
            <a:ln w="4401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38" name="Forme libre 9537">
              <a:extLst>
                <a:ext uri="{FF2B5EF4-FFF2-40B4-BE49-F238E27FC236}">
                  <a16:creationId xmlns:a16="http://schemas.microsoft.com/office/drawing/2014/main" id="{5EE9FE72-3AC0-44A6-4F0D-E0804848B70F}"/>
                </a:ext>
              </a:extLst>
            </p:cNvPr>
            <p:cNvSpPr/>
            <p:nvPr>
              <p:custDataLst>
                <p:tags r:id="rId47"/>
              </p:custDataLst>
            </p:nvPr>
          </p:nvSpPr>
          <p:spPr>
            <a:xfrm>
              <a:off x="13645776" y="5601382"/>
              <a:ext cx="243485" cy="178439"/>
            </a:xfrm>
            <a:custGeom>
              <a:avLst/>
              <a:gdLst>
                <a:gd name="connsiteX0" fmla="*/ 211201 w 243485"/>
                <a:gd name="connsiteY0" fmla="*/ 27159 h 178439"/>
                <a:gd name="connsiteX1" fmla="*/ 243724 w 243485"/>
                <a:gd name="connsiteY1" fmla="*/ 18795 h 178439"/>
                <a:gd name="connsiteX2" fmla="*/ 243724 w 243485"/>
                <a:gd name="connsiteY2" fmla="*/ 75 h 178439"/>
                <a:gd name="connsiteX3" fmla="*/ 209004 w 243485"/>
                <a:gd name="connsiteY3" fmla="*/ 1270 h 178439"/>
                <a:gd name="connsiteX4" fmla="*/ 169009 w 243485"/>
                <a:gd name="connsiteY4" fmla="*/ 75 h 178439"/>
                <a:gd name="connsiteX5" fmla="*/ 169009 w 243485"/>
                <a:gd name="connsiteY5" fmla="*/ 18795 h 178439"/>
                <a:gd name="connsiteX6" fmla="*/ 190105 w 243485"/>
                <a:gd name="connsiteY6" fmla="*/ 23176 h 178439"/>
                <a:gd name="connsiteX7" fmla="*/ 187907 w 243485"/>
                <a:gd name="connsiteY7" fmla="*/ 27956 h 178439"/>
                <a:gd name="connsiteX8" fmla="*/ 136925 w 243485"/>
                <a:gd name="connsiteY8" fmla="*/ 127531 h 178439"/>
                <a:gd name="connsiteX9" fmla="*/ 81108 w 243485"/>
                <a:gd name="connsiteY9" fmla="*/ 18795 h 178439"/>
                <a:gd name="connsiteX10" fmla="*/ 104841 w 243485"/>
                <a:gd name="connsiteY10" fmla="*/ 18795 h 178439"/>
                <a:gd name="connsiteX11" fmla="*/ 104841 w 243485"/>
                <a:gd name="connsiteY11" fmla="*/ 75 h 178439"/>
                <a:gd name="connsiteX12" fmla="*/ 50342 w 243485"/>
                <a:gd name="connsiteY12" fmla="*/ 1270 h 178439"/>
                <a:gd name="connsiteX13" fmla="*/ 239 w 243485"/>
                <a:gd name="connsiteY13" fmla="*/ 75 h 178439"/>
                <a:gd name="connsiteX14" fmla="*/ 239 w 243485"/>
                <a:gd name="connsiteY14" fmla="*/ 18795 h 178439"/>
                <a:gd name="connsiteX15" fmla="*/ 28367 w 243485"/>
                <a:gd name="connsiteY15" fmla="*/ 18795 h 178439"/>
                <a:gd name="connsiteX16" fmla="*/ 105280 w 243485"/>
                <a:gd name="connsiteY16" fmla="*/ 168556 h 178439"/>
                <a:gd name="connsiteX17" fmla="*/ 121982 w 243485"/>
                <a:gd name="connsiteY17" fmla="*/ 178514 h 178439"/>
                <a:gd name="connsiteX18" fmla="*/ 138243 w 243485"/>
                <a:gd name="connsiteY18" fmla="*/ 168954 h 178439"/>
                <a:gd name="connsiteX19" fmla="*/ 211201 w 243485"/>
                <a:gd name="connsiteY19" fmla="*/ 27159 h 1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43485" h="178439">
                  <a:moveTo>
                    <a:pt x="211201" y="27159"/>
                  </a:moveTo>
                  <a:cubicBezTo>
                    <a:pt x="213838" y="21583"/>
                    <a:pt x="215596" y="18795"/>
                    <a:pt x="243724" y="18795"/>
                  </a:cubicBezTo>
                  <a:lnTo>
                    <a:pt x="243724" y="75"/>
                  </a:lnTo>
                  <a:cubicBezTo>
                    <a:pt x="232737" y="871"/>
                    <a:pt x="219991" y="1270"/>
                    <a:pt x="209004" y="1270"/>
                  </a:cubicBezTo>
                  <a:cubicBezTo>
                    <a:pt x="198016" y="1270"/>
                    <a:pt x="178238" y="473"/>
                    <a:pt x="169009" y="75"/>
                  </a:cubicBezTo>
                  <a:lnTo>
                    <a:pt x="169009" y="18795"/>
                  </a:lnTo>
                  <a:cubicBezTo>
                    <a:pt x="177359" y="18795"/>
                    <a:pt x="190105" y="19990"/>
                    <a:pt x="190105" y="23176"/>
                  </a:cubicBezTo>
                  <a:cubicBezTo>
                    <a:pt x="190105" y="23575"/>
                    <a:pt x="189665" y="24371"/>
                    <a:pt x="187907" y="27956"/>
                  </a:cubicBezTo>
                  <a:lnTo>
                    <a:pt x="136925" y="127531"/>
                  </a:lnTo>
                  <a:lnTo>
                    <a:pt x="81108" y="18795"/>
                  </a:lnTo>
                  <a:lnTo>
                    <a:pt x="104841" y="18795"/>
                  </a:lnTo>
                  <a:lnTo>
                    <a:pt x="104841" y="75"/>
                  </a:lnTo>
                  <a:cubicBezTo>
                    <a:pt x="90337" y="871"/>
                    <a:pt x="50782" y="1270"/>
                    <a:pt x="50342" y="1270"/>
                  </a:cubicBezTo>
                  <a:cubicBezTo>
                    <a:pt x="38036" y="1270"/>
                    <a:pt x="18258" y="473"/>
                    <a:pt x="239" y="75"/>
                  </a:cubicBezTo>
                  <a:lnTo>
                    <a:pt x="239" y="18795"/>
                  </a:lnTo>
                  <a:lnTo>
                    <a:pt x="28367" y="18795"/>
                  </a:lnTo>
                  <a:lnTo>
                    <a:pt x="105280" y="168556"/>
                  </a:lnTo>
                  <a:cubicBezTo>
                    <a:pt x="110554" y="178514"/>
                    <a:pt x="116268" y="178514"/>
                    <a:pt x="121982" y="178514"/>
                  </a:cubicBezTo>
                  <a:cubicBezTo>
                    <a:pt x="129453" y="178514"/>
                    <a:pt x="133848" y="177319"/>
                    <a:pt x="138243" y="168954"/>
                  </a:cubicBezTo>
                  <a:lnTo>
                    <a:pt x="211201" y="27159"/>
                  </a:lnTo>
                  <a:close/>
                </a:path>
              </a:pathLst>
            </a:custGeom>
            <a:solidFill>
              <a:srgbClr val="1A1AFF"/>
            </a:solidFill>
            <a:ln w="4401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39" name="Forme libre 9538">
              <a:extLst>
                <a:ext uri="{FF2B5EF4-FFF2-40B4-BE49-F238E27FC236}">
                  <a16:creationId xmlns:a16="http://schemas.microsoft.com/office/drawing/2014/main" id="{A6773762-CFC8-FF32-339B-782AF966A16E}"/>
                </a:ext>
              </a:extLst>
            </p:cNvPr>
            <p:cNvSpPr/>
            <p:nvPr>
              <p:custDataLst>
                <p:tags r:id="rId48"/>
              </p:custDataLst>
            </p:nvPr>
          </p:nvSpPr>
          <p:spPr>
            <a:xfrm>
              <a:off x="13915562" y="5653121"/>
              <a:ext cx="93218" cy="187639"/>
            </a:xfrm>
            <a:custGeom>
              <a:avLst/>
              <a:gdLst>
                <a:gd name="connsiteX0" fmla="*/ 85465 w 93218"/>
                <a:gd name="connsiteY0" fmla="*/ 10671 h 187639"/>
                <a:gd name="connsiteX1" fmla="*/ 73159 w 93218"/>
                <a:gd name="connsiteY1" fmla="*/ 76 h 187639"/>
                <a:gd name="connsiteX2" fmla="*/ 55930 w 93218"/>
                <a:gd name="connsiteY2" fmla="*/ 15411 h 187639"/>
                <a:gd name="connsiteX3" fmla="*/ 68236 w 93218"/>
                <a:gd name="connsiteY3" fmla="*/ 26006 h 187639"/>
                <a:gd name="connsiteX4" fmla="*/ 85465 w 93218"/>
                <a:gd name="connsiteY4" fmla="*/ 10671 h 187639"/>
                <a:gd name="connsiteX5" fmla="*/ 22703 w 93218"/>
                <a:gd name="connsiteY5" fmla="*/ 152307 h 187639"/>
                <a:gd name="connsiteX6" fmla="*/ 19935 w 93218"/>
                <a:gd name="connsiteY6" fmla="*/ 164017 h 187639"/>
                <a:gd name="connsiteX7" fmla="*/ 49162 w 93218"/>
                <a:gd name="connsiteY7" fmla="*/ 187716 h 187639"/>
                <a:gd name="connsiteX8" fmla="*/ 93464 w 93218"/>
                <a:gd name="connsiteY8" fmla="*/ 145058 h 187639"/>
                <a:gd name="connsiteX9" fmla="*/ 88541 w 93218"/>
                <a:gd name="connsiteY9" fmla="*/ 141433 h 187639"/>
                <a:gd name="connsiteX10" fmla="*/ 82696 w 93218"/>
                <a:gd name="connsiteY10" fmla="*/ 146173 h 187639"/>
                <a:gd name="connsiteX11" fmla="*/ 50085 w 93218"/>
                <a:gd name="connsiteY11" fmla="*/ 179909 h 187639"/>
                <a:gd name="connsiteX12" fmla="*/ 42393 w 93218"/>
                <a:gd name="connsiteY12" fmla="*/ 170151 h 187639"/>
                <a:gd name="connsiteX13" fmla="*/ 47316 w 93218"/>
                <a:gd name="connsiteY13" fmla="*/ 152307 h 187639"/>
                <a:gd name="connsiteX14" fmla="*/ 57161 w 93218"/>
                <a:gd name="connsiteY14" fmla="*/ 130002 h 187639"/>
                <a:gd name="connsiteX15" fmla="*/ 72236 w 93218"/>
                <a:gd name="connsiteY15" fmla="*/ 94593 h 187639"/>
                <a:gd name="connsiteX16" fmla="*/ 74082 w 93218"/>
                <a:gd name="connsiteY16" fmla="*/ 85671 h 187639"/>
                <a:gd name="connsiteX17" fmla="*/ 44854 w 93218"/>
                <a:gd name="connsiteY17" fmla="*/ 61972 h 187639"/>
                <a:gd name="connsiteX18" fmla="*/ 245 w 93218"/>
                <a:gd name="connsiteY18" fmla="*/ 104630 h 187639"/>
                <a:gd name="connsiteX19" fmla="*/ 5475 w 93218"/>
                <a:gd name="connsiteY19" fmla="*/ 108255 h 187639"/>
                <a:gd name="connsiteX20" fmla="*/ 11013 w 93218"/>
                <a:gd name="connsiteY20" fmla="*/ 103794 h 187639"/>
                <a:gd name="connsiteX21" fmla="*/ 43932 w 93218"/>
                <a:gd name="connsiteY21" fmla="*/ 69779 h 187639"/>
                <a:gd name="connsiteX22" fmla="*/ 51623 w 93218"/>
                <a:gd name="connsiteY22" fmla="*/ 79537 h 187639"/>
                <a:gd name="connsiteX23" fmla="*/ 42086 w 93218"/>
                <a:gd name="connsiteY23" fmla="*/ 107418 h 187639"/>
                <a:gd name="connsiteX24" fmla="*/ 22703 w 93218"/>
                <a:gd name="connsiteY24" fmla="*/ 152307 h 187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93218" h="187639">
                  <a:moveTo>
                    <a:pt x="85465" y="10671"/>
                  </a:moveTo>
                  <a:cubicBezTo>
                    <a:pt x="85465" y="6210"/>
                    <a:pt x="81773" y="76"/>
                    <a:pt x="73159" y="76"/>
                  </a:cubicBezTo>
                  <a:cubicBezTo>
                    <a:pt x="64852" y="76"/>
                    <a:pt x="55930" y="7325"/>
                    <a:pt x="55930" y="15411"/>
                  </a:cubicBezTo>
                  <a:cubicBezTo>
                    <a:pt x="55930" y="20151"/>
                    <a:pt x="59929" y="26006"/>
                    <a:pt x="68236" y="26006"/>
                  </a:cubicBezTo>
                  <a:cubicBezTo>
                    <a:pt x="77158" y="26006"/>
                    <a:pt x="85465" y="18199"/>
                    <a:pt x="85465" y="10671"/>
                  </a:cubicBezTo>
                  <a:close/>
                  <a:moveTo>
                    <a:pt x="22703" y="152307"/>
                  </a:moveTo>
                  <a:cubicBezTo>
                    <a:pt x="21473" y="155932"/>
                    <a:pt x="19935" y="159277"/>
                    <a:pt x="19935" y="164017"/>
                  </a:cubicBezTo>
                  <a:cubicBezTo>
                    <a:pt x="19935" y="177121"/>
                    <a:pt x="32241" y="187716"/>
                    <a:pt x="49162" y="187716"/>
                  </a:cubicBezTo>
                  <a:cubicBezTo>
                    <a:pt x="79927" y="187716"/>
                    <a:pt x="93464" y="149240"/>
                    <a:pt x="93464" y="145058"/>
                  </a:cubicBezTo>
                  <a:cubicBezTo>
                    <a:pt x="93464" y="141433"/>
                    <a:pt x="89464" y="141433"/>
                    <a:pt x="88541" y="141433"/>
                  </a:cubicBezTo>
                  <a:cubicBezTo>
                    <a:pt x="84234" y="141433"/>
                    <a:pt x="83926" y="143106"/>
                    <a:pt x="82696" y="146173"/>
                  </a:cubicBezTo>
                  <a:cubicBezTo>
                    <a:pt x="75620" y="168478"/>
                    <a:pt x="62083" y="179909"/>
                    <a:pt x="50085" y="179909"/>
                  </a:cubicBezTo>
                  <a:cubicBezTo>
                    <a:pt x="43932" y="179909"/>
                    <a:pt x="42393" y="176285"/>
                    <a:pt x="42393" y="170151"/>
                  </a:cubicBezTo>
                  <a:cubicBezTo>
                    <a:pt x="42393" y="163738"/>
                    <a:pt x="44547" y="158441"/>
                    <a:pt x="47316" y="152307"/>
                  </a:cubicBezTo>
                  <a:cubicBezTo>
                    <a:pt x="50392" y="144779"/>
                    <a:pt x="53776" y="137251"/>
                    <a:pt x="57161" y="130002"/>
                  </a:cubicBezTo>
                  <a:cubicBezTo>
                    <a:pt x="59929" y="123311"/>
                    <a:pt x="71005" y="97939"/>
                    <a:pt x="72236" y="94593"/>
                  </a:cubicBezTo>
                  <a:cubicBezTo>
                    <a:pt x="73159" y="91805"/>
                    <a:pt x="74082" y="88459"/>
                    <a:pt x="74082" y="85671"/>
                  </a:cubicBezTo>
                  <a:cubicBezTo>
                    <a:pt x="74082" y="72567"/>
                    <a:pt x="61775" y="61972"/>
                    <a:pt x="44854" y="61972"/>
                  </a:cubicBezTo>
                  <a:cubicBezTo>
                    <a:pt x="14397" y="61972"/>
                    <a:pt x="245" y="99891"/>
                    <a:pt x="245" y="104630"/>
                  </a:cubicBezTo>
                  <a:cubicBezTo>
                    <a:pt x="245" y="108255"/>
                    <a:pt x="4552" y="108255"/>
                    <a:pt x="5475" y="108255"/>
                  </a:cubicBezTo>
                  <a:cubicBezTo>
                    <a:pt x="9782" y="108255"/>
                    <a:pt x="10090" y="106861"/>
                    <a:pt x="11013" y="103794"/>
                  </a:cubicBezTo>
                  <a:cubicBezTo>
                    <a:pt x="19012" y="79816"/>
                    <a:pt x="32548" y="69779"/>
                    <a:pt x="43932" y="69779"/>
                  </a:cubicBezTo>
                  <a:cubicBezTo>
                    <a:pt x="48854" y="69779"/>
                    <a:pt x="51623" y="72009"/>
                    <a:pt x="51623" y="79537"/>
                  </a:cubicBezTo>
                  <a:cubicBezTo>
                    <a:pt x="51623" y="85950"/>
                    <a:pt x="49777" y="90132"/>
                    <a:pt x="42086" y="107418"/>
                  </a:cubicBezTo>
                  <a:lnTo>
                    <a:pt x="22703" y="152307"/>
                  </a:lnTo>
                  <a:close/>
                </a:path>
              </a:pathLst>
            </a:custGeom>
            <a:solidFill>
              <a:srgbClr val="1A1AFF"/>
            </a:solidFill>
            <a:ln w="4401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9558" name="Groupe 9557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 \red{\overline{E_c}}&#10; = &#10;\frac{1}{2} m  \overline{ &#10; \red{\mathbf{v}_i}^2&#10;}&#10;$$&#10;&#10;&#10;\end{document}&#10;" title="IguanaTex Vector Display">
            <a:extLst>
              <a:ext uri="{FF2B5EF4-FFF2-40B4-BE49-F238E27FC236}">
                <a16:creationId xmlns:a16="http://schemas.microsoft.com/office/drawing/2014/main" id="{520A0283-DE4D-667E-2A40-CF528D95B5DB}"/>
              </a:ext>
            </a:extLst>
          </p:cNvPr>
          <p:cNvGrpSpPr>
            <a:grpSpLocks noChangeAspect="1"/>
          </p:cNvGrpSpPr>
          <p:nvPr>
            <p:custDataLst>
              <p:tags r:id="rId7"/>
            </p:custDataLst>
          </p:nvPr>
        </p:nvGrpSpPr>
        <p:grpSpPr>
          <a:xfrm>
            <a:off x="1028699" y="3340100"/>
            <a:ext cx="2382120" cy="909536"/>
            <a:chOff x="9798061" y="6098464"/>
            <a:chExt cx="2323881" cy="875268"/>
          </a:xfrm>
        </p:grpSpPr>
        <p:sp>
          <p:nvSpPr>
            <p:cNvPr id="9544" name="Forme libre 9543">
              <a:extLst>
                <a:ext uri="{FF2B5EF4-FFF2-40B4-BE49-F238E27FC236}">
                  <a16:creationId xmlns:a16="http://schemas.microsoft.com/office/drawing/2014/main" id="{BBE1C625-177D-C88A-BB63-77D70E58C986}"/>
                </a:ext>
              </a:extLst>
            </p:cNvPr>
            <p:cNvSpPr/>
            <p:nvPr>
              <p:custDataLst>
                <p:tags r:id="rId32"/>
              </p:custDataLst>
            </p:nvPr>
          </p:nvSpPr>
          <p:spPr>
            <a:xfrm>
              <a:off x="9798061" y="6313860"/>
              <a:ext cx="485319" cy="17258"/>
            </a:xfrm>
            <a:custGeom>
              <a:avLst/>
              <a:gdLst>
                <a:gd name="connsiteX0" fmla="*/ 0 w 485319"/>
                <a:gd name="connsiteY0" fmla="*/ 0 h 17258"/>
                <a:gd name="connsiteX1" fmla="*/ 485319 w 485319"/>
                <a:gd name="connsiteY1" fmla="*/ 0 h 17258"/>
                <a:gd name="connsiteX2" fmla="*/ 485319 w 485319"/>
                <a:gd name="connsiteY2" fmla="*/ 17259 h 17258"/>
                <a:gd name="connsiteX3" fmla="*/ 0 w 485319"/>
                <a:gd name="connsiteY3" fmla="*/ 17259 h 17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85319" h="17258">
                  <a:moveTo>
                    <a:pt x="0" y="0"/>
                  </a:moveTo>
                  <a:lnTo>
                    <a:pt x="485319" y="0"/>
                  </a:lnTo>
                  <a:lnTo>
                    <a:pt x="485319" y="17259"/>
                  </a:lnTo>
                  <a:lnTo>
                    <a:pt x="0" y="17259"/>
                  </a:lnTo>
                  <a:close/>
                </a:path>
              </a:pathLst>
            </a:custGeom>
            <a:solidFill>
              <a:srgbClr val="FF1A1A"/>
            </a:solidFill>
            <a:ln w="424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46" name="Forme libre 9545">
              <a:extLst>
                <a:ext uri="{FF2B5EF4-FFF2-40B4-BE49-F238E27FC236}">
                  <a16:creationId xmlns:a16="http://schemas.microsoft.com/office/drawing/2014/main" id="{DF40B4FE-5FDE-64B9-45B7-2022578C12EE}"/>
                </a:ext>
              </a:extLst>
            </p:cNvPr>
            <p:cNvSpPr/>
            <p:nvPr>
              <p:custDataLst>
                <p:tags r:id="rId33"/>
              </p:custDataLst>
            </p:nvPr>
          </p:nvSpPr>
          <p:spPr>
            <a:xfrm>
              <a:off x="9814160" y="6384333"/>
              <a:ext cx="307475" cy="293416"/>
            </a:xfrm>
            <a:custGeom>
              <a:avLst/>
              <a:gdLst>
                <a:gd name="connsiteX0" fmla="*/ 284051 w 307475"/>
                <a:gd name="connsiteY0" fmla="*/ 192955 h 293416"/>
                <a:gd name="connsiteX1" fmla="*/ 286170 w 307475"/>
                <a:gd name="connsiteY1" fmla="*/ 186914 h 293416"/>
                <a:gd name="connsiteX2" fmla="*/ 281086 w 307475"/>
                <a:gd name="connsiteY2" fmla="*/ 182168 h 293416"/>
                <a:gd name="connsiteX3" fmla="*/ 275578 w 307475"/>
                <a:gd name="connsiteY3" fmla="*/ 187345 h 293416"/>
                <a:gd name="connsiteX4" fmla="*/ 159922 w 307475"/>
                <a:gd name="connsiteY4" fmla="*/ 280117 h 293416"/>
                <a:gd name="connsiteX5" fmla="*/ 98069 w 307475"/>
                <a:gd name="connsiteY5" fmla="*/ 280117 h 293416"/>
                <a:gd name="connsiteX6" fmla="*/ 88749 w 307475"/>
                <a:gd name="connsiteY6" fmla="*/ 279685 h 293416"/>
                <a:gd name="connsiteX7" fmla="*/ 83242 w 307475"/>
                <a:gd name="connsiteY7" fmla="*/ 275370 h 293416"/>
                <a:gd name="connsiteX8" fmla="*/ 85360 w 307475"/>
                <a:gd name="connsiteY8" fmla="*/ 265446 h 293416"/>
                <a:gd name="connsiteX9" fmla="*/ 114168 w 307475"/>
                <a:gd name="connsiteY9" fmla="*/ 147648 h 293416"/>
                <a:gd name="connsiteX10" fmla="*/ 156109 w 307475"/>
                <a:gd name="connsiteY10" fmla="*/ 147648 h 293416"/>
                <a:gd name="connsiteX11" fmla="*/ 192119 w 307475"/>
                <a:gd name="connsiteY11" fmla="*/ 167497 h 293416"/>
                <a:gd name="connsiteX12" fmla="*/ 189154 w 307475"/>
                <a:gd name="connsiteY12" fmla="*/ 188640 h 293416"/>
                <a:gd name="connsiteX13" fmla="*/ 187883 w 307475"/>
                <a:gd name="connsiteY13" fmla="*/ 193386 h 293416"/>
                <a:gd name="connsiteX14" fmla="*/ 193390 w 307475"/>
                <a:gd name="connsiteY14" fmla="*/ 198133 h 293416"/>
                <a:gd name="connsiteX15" fmla="*/ 199745 w 307475"/>
                <a:gd name="connsiteY15" fmla="*/ 189503 h 293416"/>
                <a:gd name="connsiteX16" fmla="*/ 223893 w 307475"/>
                <a:gd name="connsiteY16" fmla="*/ 88533 h 293416"/>
                <a:gd name="connsiteX17" fmla="*/ 218809 w 307475"/>
                <a:gd name="connsiteY17" fmla="*/ 83787 h 293416"/>
                <a:gd name="connsiteX18" fmla="*/ 212878 w 307475"/>
                <a:gd name="connsiteY18" fmla="*/ 91554 h 293416"/>
                <a:gd name="connsiteX19" fmla="*/ 157380 w 307475"/>
                <a:gd name="connsiteY19" fmla="*/ 134272 h 293416"/>
                <a:gd name="connsiteX20" fmla="*/ 117557 w 307475"/>
                <a:gd name="connsiteY20" fmla="*/ 134272 h 293416"/>
                <a:gd name="connsiteX21" fmla="*/ 142976 w 307475"/>
                <a:gd name="connsiteY21" fmla="*/ 30282 h 293416"/>
                <a:gd name="connsiteX22" fmla="*/ 165853 w 307475"/>
                <a:gd name="connsiteY22" fmla="*/ 13453 h 293416"/>
                <a:gd name="connsiteX23" fmla="*/ 225588 w 307475"/>
                <a:gd name="connsiteY23" fmla="*/ 13453 h 293416"/>
                <a:gd name="connsiteX24" fmla="*/ 289982 w 307475"/>
                <a:gd name="connsiteY24" fmla="*/ 61349 h 293416"/>
                <a:gd name="connsiteX25" fmla="*/ 288288 w 307475"/>
                <a:gd name="connsiteY25" fmla="*/ 84218 h 293416"/>
                <a:gd name="connsiteX26" fmla="*/ 287864 w 307475"/>
                <a:gd name="connsiteY26" fmla="*/ 91985 h 293416"/>
                <a:gd name="connsiteX27" fmla="*/ 292948 w 307475"/>
                <a:gd name="connsiteY27" fmla="*/ 97163 h 293416"/>
                <a:gd name="connsiteX28" fmla="*/ 298879 w 307475"/>
                <a:gd name="connsiteY28" fmla="*/ 86376 h 293416"/>
                <a:gd name="connsiteX29" fmla="*/ 307352 w 307475"/>
                <a:gd name="connsiteY29" fmla="*/ 11727 h 293416"/>
                <a:gd name="connsiteX30" fmla="*/ 295914 w 307475"/>
                <a:gd name="connsiteY30" fmla="*/ 77 h 293416"/>
                <a:gd name="connsiteX31" fmla="*/ 81971 w 307475"/>
                <a:gd name="connsiteY31" fmla="*/ 77 h 293416"/>
                <a:gd name="connsiteX32" fmla="*/ 69261 w 307475"/>
                <a:gd name="connsiteY32" fmla="*/ 8707 h 293416"/>
                <a:gd name="connsiteX33" fmla="*/ 81123 w 307475"/>
                <a:gd name="connsiteY33" fmla="*/ 13453 h 293416"/>
                <a:gd name="connsiteX34" fmla="*/ 108661 w 307475"/>
                <a:gd name="connsiteY34" fmla="*/ 21220 h 293416"/>
                <a:gd name="connsiteX35" fmla="*/ 106542 w 307475"/>
                <a:gd name="connsiteY35" fmla="*/ 31576 h 293416"/>
                <a:gd name="connsiteX36" fmla="*/ 50621 w 307475"/>
                <a:gd name="connsiteY36" fmla="*/ 259837 h 293416"/>
                <a:gd name="connsiteX37" fmla="*/ 12068 w 307475"/>
                <a:gd name="connsiteY37" fmla="*/ 280117 h 293416"/>
                <a:gd name="connsiteX38" fmla="*/ 206 w 307475"/>
                <a:gd name="connsiteY38" fmla="*/ 288315 h 293416"/>
                <a:gd name="connsiteX39" fmla="*/ 12068 w 307475"/>
                <a:gd name="connsiteY39" fmla="*/ 293493 h 293416"/>
                <a:gd name="connsiteX40" fmla="*/ 231942 w 307475"/>
                <a:gd name="connsiteY40" fmla="*/ 293493 h 293416"/>
                <a:gd name="connsiteX41" fmla="*/ 245076 w 307475"/>
                <a:gd name="connsiteY41" fmla="*/ 286158 h 293416"/>
                <a:gd name="connsiteX42" fmla="*/ 284051 w 307475"/>
                <a:gd name="connsiteY42" fmla="*/ 192955 h 293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</a:cxnLst>
              <a:rect l="l" t="t" r="r" b="b"/>
              <a:pathLst>
                <a:path w="307475" h="293416">
                  <a:moveTo>
                    <a:pt x="284051" y="192955"/>
                  </a:moveTo>
                  <a:cubicBezTo>
                    <a:pt x="284899" y="190797"/>
                    <a:pt x="286170" y="187777"/>
                    <a:pt x="286170" y="186914"/>
                  </a:cubicBezTo>
                  <a:cubicBezTo>
                    <a:pt x="286170" y="186482"/>
                    <a:pt x="286170" y="182168"/>
                    <a:pt x="281086" y="182168"/>
                  </a:cubicBezTo>
                  <a:cubicBezTo>
                    <a:pt x="277273" y="182168"/>
                    <a:pt x="276426" y="184757"/>
                    <a:pt x="275578" y="187345"/>
                  </a:cubicBezTo>
                  <a:cubicBezTo>
                    <a:pt x="248041" y="251207"/>
                    <a:pt x="232366" y="280117"/>
                    <a:pt x="159922" y="280117"/>
                  </a:cubicBezTo>
                  <a:lnTo>
                    <a:pt x="98069" y="280117"/>
                  </a:lnTo>
                  <a:cubicBezTo>
                    <a:pt x="92138" y="280117"/>
                    <a:pt x="91291" y="280117"/>
                    <a:pt x="88749" y="279685"/>
                  </a:cubicBezTo>
                  <a:cubicBezTo>
                    <a:pt x="84513" y="279254"/>
                    <a:pt x="83242" y="278822"/>
                    <a:pt x="83242" y="275370"/>
                  </a:cubicBezTo>
                  <a:cubicBezTo>
                    <a:pt x="83242" y="274076"/>
                    <a:pt x="83242" y="273213"/>
                    <a:pt x="85360" y="265446"/>
                  </a:cubicBezTo>
                  <a:lnTo>
                    <a:pt x="114168" y="147648"/>
                  </a:lnTo>
                  <a:lnTo>
                    <a:pt x="156109" y="147648"/>
                  </a:lnTo>
                  <a:cubicBezTo>
                    <a:pt x="192119" y="147648"/>
                    <a:pt x="192119" y="156709"/>
                    <a:pt x="192119" y="167497"/>
                  </a:cubicBezTo>
                  <a:cubicBezTo>
                    <a:pt x="192119" y="170517"/>
                    <a:pt x="192119" y="175695"/>
                    <a:pt x="189154" y="188640"/>
                  </a:cubicBezTo>
                  <a:cubicBezTo>
                    <a:pt x="188307" y="190797"/>
                    <a:pt x="187883" y="192092"/>
                    <a:pt x="187883" y="193386"/>
                  </a:cubicBezTo>
                  <a:cubicBezTo>
                    <a:pt x="187883" y="195544"/>
                    <a:pt x="189578" y="198133"/>
                    <a:pt x="193390" y="198133"/>
                  </a:cubicBezTo>
                  <a:cubicBezTo>
                    <a:pt x="196780" y="198133"/>
                    <a:pt x="198051" y="195975"/>
                    <a:pt x="199745" y="189503"/>
                  </a:cubicBezTo>
                  <a:lnTo>
                    <a:pt x="223893" y="88533"/>
                  </a:lnTo>
                  <a:cubicBezTo>
                    <a:pt x="223893" y="85944"/>
                    <a:pt x="221775" y="83787"/>
                    <a:pt x="218809" y="83787"/>
                  </a:cubicBezTo>
                  <a:cubicBezTo>
                    <a:pt x="214997" y="83787"/>
                    <a:pt x="214149" y="86376"/>
                    <a:pt x="212878" y="91554"/>
                  </a:cubicBezTo>
                  <a:cubicBezTo>
                    <a:pt x="203982" y="124347"/>
                    <a:pt x="196356" y="134272"/>
                    <a:pt x="157380" y="134272"/>
                  </a:cubicBezTo>
                  <a:lnTo>
                    <a:pt x="117557" y="134272"/>
                  </a:lnTo>
                  <a:lnTo>
                    <a:pt x="142976" y="30282"/>
                  </a:lnTo>
                  <a:cubicBezTo>
                    <a:pt x="146789" y="15179"/>
                    <a:pt x="147213" y="13453"/>
                    <a:pt x="165853" y="13453"/>
                  </a:cubicBezTo>
                  <a:lnTo>
                    <a:pt x="225588" y="13453"/>
                  </a:lnTo>
                  <a:cubicBezTo>
                    <a:pt x="277273" y="13453"/>
                    <a:pt x="289982" y="25967"/>
                    <a:pt x="289982" y="61349"/>
                  </a:cubicBezTo>
                  <a:cubicBezTo>
                    <a:pt x="289982" y="71705"/>
                    <a:pt x="289982" y="72568"/>
                    <a:pt x="288288" y="84218"/>
                  </a:cubicBezTo>
                  <a:cubicBezTo>
                    <a:pt x="288288" y="86807"/>
                    <a:pt x="287864" y="89828"/>
                    <a:pt x="287864" y="91985"/>
                  </a:cubicBezTo>
                  <a:cubicBezTo>
                    <a:pt x="287864" y="94143"/>
                    <a:pt x="289135" y="97163"/>
                    <a:pt x="292948" y="97163"/>
                  </a:cubicBezTo>
                  <a:cubicBezTo>
                    <a:pt x="297608" y="97163"/>
                    <a:pt x="298032" y="94574"/>
                    <a:pt x="298879" y="86376"/>
                  </a:cubicBezTo>
                  <a:lnTo>
                    <a:pt x="307352" y="11727"/>
                  </a:lnTo>
                  <a:cubicBezTo>
                    <a:pt x="308623" y="77"/>
                    <a:pt x="306505" y="77"/>
                    <a:pt x="295914" y="77"/>
                  </a:cubicBezTo>
                  <a:lnTo>
                    <a:pt x="81971" y="77"/>
                  </a:lnTo>
                  <a:cubicBezTo>
                    <a:pt x="73498" y="77"/>
                    <a:pt x="69261" y="77"/>
                    <a:pt x="69261" y="8707"/>
                  </a:cubicBezTo>
                  <a:cubicBezTo>
                    <a:pt x="69261" y="13453"/>
                    <a:pt x="73074" y="13453"/>
                    <a:pt x="81123" y="13453"/>
                  </a:cubicBezTo>
                  <a:cubicBezTo>
                    <a:pt x="96798" y="13453"/>
                    <a:pt x="108661" y="13453"/>
                    <a:pt x="108661" y="21220"/>
                  </a:cubicBezTo>
                  <a:cubicBezTo>
                    <a:pt x="108661" y="22946"/>
                    <a:pt x="108661" y="23809"/>
                    <a:pt x="106542" y="31576"/>
                  </a:cubicBezTo>
                  <a:lnTo>
                    <a:pt x="50621" y="259837"/>
                  </a:lnTo>
                  <a:cubicBezTo>
                    <a:pt x="46384" y="276665"/>
                    <a:pt x="45537" y="280117"/>
                    <a:pt x="12068" y="280117"/>
                  </a:cubicBezTo>
                  <a:cubicBezTo>
                    <a:pt x="4866" y="280117"/>
                    <a:pt x="206" y="280117"/>
                    <a:pt x="206" y="288315"/>
                  </a:cubicBezTo>
                  <a:cubicBezTo>
                    <a:pt x="206" y="293493"/>
                    <a:pt x="4019" y="293493"/>
                    <a:pt x="12068" y="293493"/>
                  </a:cubicBezTo>
                  <a:lnTo>
                    <a:pt x="231942" y="293493"/>
                  </a:lnTo>
                  <a:cubicBezTo>
                    <a:pt x="241686" y="293493"/>
                    <a:pt x="242110" y="293062"/>
                    <a:pt x="245076" y="286158"/>
                  </a:cubicBezTo>
                  <a:lnTo>
                    <a:pt x="284051" y="192955"/>
                  </a:lnTo>
                  <a:close/>
                </a:path>
              </a:pathLst>
            </a:custGeom>
            <a:solidFill>
              <a:srgbClr val="FF1A1A"/>
            </a:solidFill>
            <a:ln w="424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47" name="Forme libre 9546">
              <a:extLst>
                <a:ext uri="{FF2B5EF4-FFF2-40B4-BE49-F238E27FC236}">
                  <a16:creationId xmlns:a16="http://schemas.microsoft.com/office/drawing/2014/main" id="{824207D1-07E0-FE71-0641-DDD0628B0C03}"/>
                </a:ext>
              </a:extLst>
            </p:cNvPr>
            <p:cNvSpPr/>
            <p:nvPr>
              <p:custDataLst>
                <p:tags r:id="rId34"/>
              </p:custDataLst>
            </p:nvPr>
          </p:nvSpPr>
          <p:spPr>
            <a:xfrm>
              <a:off x="10129184" y="6609270"/>
              <a:ext cx="128408" cy="136222"/>
            </a:xfrm>
            <a:custGeom>
              <a:avLst/>
              <a:gdLst>
                <a:gd name="connsiteX0" fmla="*/ 111718 w 128408"/>
                <a:gd name="connsiteY0" fmla="*/ 17597 h 136222"/>
                <a:gd name="connsiteX1" fmla="*/ 96594 w 128408"/>
                <a:gd name="connsiteY1" fmla="*/ 34512 h 136222"/>
                <a:gd name="connsiteX2" fmla="*/ 108159 w 128408"/>
                <a:gd name="connsiteY2" fmla="*/ 45687 h 136222"/>
                <a:gd name="connsiteX3" fmla="*/ 125063 w 128408"/>
                <a:gd name="connsiteY3" fmla="*/ 26356 h 136222"/>
                <a:gd name="connsiteX4" fmla="*/ 85918 w 128408"/>
                <a:gd name="connsiteY4" fmla="*/ 78 h 136222"/>
                <a:gd name="connsiteX5" fmla="*/ 214 w 128408"/>
                <a:gd name="connsiteY5" fmla="*/ 83745 h 136222"/>
                <a:gd name="connsiteX6" fmla="*/ 55076 w 128408"/>
                <a:gd name="connsiteY6" fmla="*/ 136301 h 136222"/>
                <a:gd name="connsiteX7" fmla="*/ 128622 w 128408"/>
                <a:gd name="connsiteY7" fmla="*/ 102170 h 136222"/>
                <a:gd name="connsiteX8" fmla="*/ 123580 w 128408"/>
                <a:gd name="connsiteY8" fmla="*/ 97035 h 136222"/>
                <a:gd name="connsiteX9" fmla="*/ 118835 w 128408"/>
                <a:gd name="connsiteY9" fmla="*/ 100056 h 136222"/>
                <a:gd name="connsiteX10" fmla="*/ 55669 w 128408"/>
                <a:gd name="connsiteY10" fmla="*/ 127844 h 136222"/>
                <a:gd name="connsiteX11" fmla="*/ 24828 w 128408"/>
                <a:gd name="connsiteY11" fmla="*/ 94317 h 136222"/>
                <a:gd name="connsiteX12" fmla="*/ 44400 w 128408"/>
                <a:gd name="connsiteY12" fmla="*/ 31793 h 136222"/>
                <a:gd name="connsiteX13" fmla="*/ 85918 w 128408"/>
                <a:gd name="connsiteY13" fmla="*/ 8536 h 136222"/>
                <a:gd name="connsiteX14" fmla="*/ 111718 w 128408"/>
                <a:gd name="connsiteY14" fmla="*/ 17597 h 136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28408" h="136222">
                  <a:moveTo>
                    <a:pt x="111718" y="17597"/>
                  </a:moveTo>
                  <a:cubicBezTo>
                    <a:pt x="101042" y="19409"/>
                    <a:pt x="96594" y="27867"/>
                    <a:pt x="96594" y="34512"/>
                  </a:cubicBezTo>
                  <a:cubicBezTo>
                    <a:pt x="96594" y="42667"/>
                    <a:pt x="102822" y="45687"/>
                    <a:pt x="108159" y="45687"/>
                  </a:cubicBezTo>
                  <a:cubicBezTo>
                    <a:pt x="114684" y="45687"/>
                    <a:pt x="125063" y="40855"/>
                    <a:pt x="125063" y="26356"/>
                  </a:cubicBezTo>
                  <a:cubicBezTo>
                    <a:pt x="125063" y="5817"/>
                    <a:pt x="101932" y="78"/>
                    <a:pt x="85918" y="78"/>
                  </a:cubicBezTo>
                  <a:cubicBezTo>
                    <a:pt x="41435" y="78"/>
                    <a:pt x="214" y="41761"/>
                    <a:pt x="214" y="83745"/>
                  </a:cubicBezTo>
                  <a:cubicBezTo>
                    <a:pt x="214" y="109721"/>
                    <a:pt x="18007" y="136301"/>
                    <a:pt x="55076" y="136301"/>
                  </a:cubicBezTo>
                  <a:cubicBezTo>
                    <a:pt x="105194" y="136301"/>
                    <a:pt x="128622" y="106399"/>
                    <a:pt x="128622" y="102170"/>
                  </a:cubicBezTo>
                  <a:cubicBezTo>
                    <a:pt x="128622" y="100358"/>
                    <a:pt x="125953" y="97035"/>
                    <a:pt x="123580" y="97035"/>
                  </a:cubicBezTo>
                  <a:cubicBezTo>
                    <a:pt x="121801" y="97035"/>
                    <a:pt x="121208" y="97639"/>
                    <a:pt x="118835" y="100056"/>
                  </a:cubicBezTo>
                  <a:cubicBezTo>
                    <a:pt x="95704" y="127844"/>
                    <a:pt x="61007" y="127844"/>
                    <a:pt x="55669" y="127844"/>
                  </a:cubicBezTo>
                  <a:cubicBezTo>
                    <a:pt x="34317" y="127844"/>
                    <a:pt x="24828" y="113044"/>
                    <a:pt x="24828" y="94317"/>
                  </a:cubicBezTo>
                  <a:cubicBezTo>
                    <a:pt x="24828" y="85557"/>
                    <a:pt x="28979" y="52634"/>
                    <a:pt x="44400" y="31793"/>
                  </a:cubicBezTo>
                  <a:cubicBezTo>
                    <a:pt x="55669" y="16993"/>
                    <a:pt x="71090" y="8536"/>
                    <a:pt x="85918" y="8536"/>
                  </a:cubicBezTo>
                  <a:cubicBezTo>
                    <a:pt x="90070" y="8536"/>
                    <a:pt x="104304" y="9140"/>
                    <a:pt x="111718" y="17597"/>
                  </a:cubicBezTo>
                  <a:close/>
                </a:path>
              </a:pathLst>
            </a:custGeom>
            <a:solidFill>
              <a:srgbClr val="FF1A1A"/>
            </a:solidFill>
            <a:ln w="424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48" name="Forme libre 9547">
              <a:extLst>
                <a:ext uri="{FF2B5EF4-FFF2-40B4-BE49-F238E27FC236}">
                  <a16:creationId xmlns:a16="http://schemas.microsoft.com/office/drawing/2014/main" id="{DF9F3E67-AE36-8557-4504-DCB87D447BB1}"/>
                </a:ext>
              </a:extLst>
            </p:cNvPr>
            <p:cNvSpPr/>
            <p:nvPr>
              <p:custDataLst>
                <p:tags r:id="rId35"/>
              </p:custDataLst>
            </p:nvPr>
          </p:nvSpPr>
          <p:spPr>
            <a:xfrm>
              <a:off x="10424783" y="6519390"/>
              <a:ext cx="281726" cy="100969"/>
            </a:xfrm>
            <a:custGeom>
              <a:avLst/>
              <a:gdLst>
                <a:gd name="connsiteX0" fmla="*/ 267543 w 281726"/>
                <a:gd name="connsiteY0" fmla="*/ 17337 h 100969"/>
                <a:gd name="connsiteX1" fmla="*/ 281947 w 281726"/>
                <a:gd name="connsiteY1" fmla="*/ 8707 h 100969"/>
                <a:gd name="connsiteX2" fmla="*/ 267967 w 281726"/>
                <a:gd name="connsiteY2" fmla="*/ 77 h 100969"/>
                <a:gd name="connsiteX3" fmla="*/ 14201 w 281726"/>
                <a:gd name="connsiteY3" fmla="*/ 77 h 100969"/>
                <a:gd name="connsiteX4" fmla="*/ 220 w 281726"/>
                <a:gd name="connsiteY4" fmla="*/ 8707 h 100969"/>
                <a:gd name="connsiteX5" fmla="*/ 14625 w 281726"/>
                <a:gd name="connsiteY5" fmla="*/ 17337 h 100969"/>
                <a:gd name="connsiteX6" fmla="*/ 267543 w 281726"/>
                <a:gd name="connsiteY6" fmla="*/ 17337 h 100969"/>
                <a:gd name="connsiteX7" fmla="*/ 267967 w 281726"/>
                <a:gd name="connsiteY7" fmla="*/ 101047 h 100969"/>
                <a:gd name="connsiteX8" fmla="*/ 281947 w 281726"/>
                <a:gd name="connsiteY8" fmla="*/ 92417 h 100969"/>
                <a:gd name="connsiteX9" fmla="*/ 267543 w 281726"/>
                <a:gd name="connsiteY9" fmla="*/ 83787 h 100969"/>
                <a:gd name="connsiteX10" fmla="*/ 14625 w 281726"/>
                <a:gd name="connsiteY10" fmla="*/ 83787 h 100969"/>
                <a:gd name="connsiteX11" fmla="*/ 220 w 281726"/>
                <a:gd name="connsiteY11" fmla="*/ 92417 h 100969"/>
                <a:gd name="connsiteX12" fmla="*/ 14201 w 281726"/>
                <a:gd name="connsiteY12" fmla="*/ 101047 h 100969"/>
                <a:gd name="connsiteX13" fmla="*/ 267967 w 281726"/>
                <a:gd name="connsiteY13" fmla="*/ 101047 h 1009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1726" h="100969">
                  <a:moveTo>
                    <a:pt x="267543" y="17337"/>
                  </a:moveTo>
                  <a:cubicBezTo>
                    <a:pt x="273898" y="17337"/>
                    <a:pt x="281947" y="17337"/>
                    <a:pt x="281947" y="8707"/>
                  </a:cubicBezTo>
                  <a:cubicBezTo>
                    <a:pt x="281947" y="77"/>
                    <a:pt x="273898" y="77"/>
                    <a:pt x="267967" y="77"/>
                  </a:cubicBezTo>
                  <a:lnTo>
                    <a:pt x="14201" y="77"/>
                  </a:lnTo>
                  <a:cubicBezTo>
                    <a:pt x="8270" y="77"/>
                    <a:pt x="220" y="77"/>
                    <a:pt x="220" y="8707"/>
                  </a:cubicBezTo>
                  <a:cubicBezTo>
                    <a:pt x="220" y="17337"/>
                    <a:pt x="8270" y="17337"/>
                    <a:pt x="14625" y="17337"/>
                  </a:cubicBezTo>
                  <a:lnTo>
                    <a:pt x="267543" y="17337"/>
                  </a:lnTo>
                  <a:close/>
                  <a:moveTo>
                    <a:pt x="267967" y="101047"/>
                  </a:moveTo>
                  <a:cubicBezTo>
                    <a:pt x="273898" y="101047"/>
                    <a:pt x="281947" y="101047"/>
                    <a:pt x="281947" y="92417"/>
                  </a:cubicBezTo>
                  <a:cubicBezTo>
                    <a:pt x="281947" y="83787"/>
                    <a:pt x="273898" y="83787"/>
                    <a:pt x="267543" y="83787"/>
                  </a:cubicBezTo>
                  <a:lnTo>
                    <a:pt x="14625" y="83787"/>
                  </a:lnTo>
                  <a:cubicBezTo>
                    <a:pt x="8270" y="83787"/>
                    <a:pt x="220" y="83787"/>
                    <a:pt x="220" y="92417"/>
                  </a:cubicBezTo>
                  <a:cubicBezTo>
                    <a:pt x="220" y="101047"/>
                    <a:pt x="8270" y="101047"/>
                    <a:pt x="14201" y="101047"/>
                  </a:cubicBezTo>
                  <a:lnTo>
                    <a:pt x="267967" y="101047"/>
                  </a:lnTo>
                  <a:close/>
                </a:path>
              </a:pathLst>
            </a:custGeom>
            <a:solidFill>
              <a:srgbClr val="000000"/>
            </a:solidFill>
            <a:ln w="424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49" name="Forme libre 9548">
              <a:extLst>
                <a:ext uri="{FF2B5EF4-FFF2-40B4-BE49-F238E27FC236}">
                  <a16:creationId xmlns:a16="http://schemas.microsoft.com/office/drawing/2014/main" id="{4A146FF6-03CF-1164-3668-234F767C4A8D}"/>
                </a:ext>
              </a:extLst>
            </p:cNvPr>
            <p:cNvSpPr/>
            <p:nvPr>
              <p:custDataLst>
                <p:tags r:id="rId36"/>
              </p:custDataLst>
            </p:nvPr>
          </p:nvSpPr>
          <p:spPr>
            <a:xfrm>
              <a:off x="10936785" y="6098464"/>
              <a:ext cx="139804" cy="287375"/>
            </a:xfrm>
            <a:custGeom>
              <a:avLst/>
              <a:gdLst>
                <a:gd name="connsiteX0" fmla="*/ 87080 w 139804"/>
                <a:gd name="connsiteY0" fmla="*/ 11289 h 287375"/>
                <a:gd name="connsiteX1" fmla="*/ 77336 w 139804"/>
                <a:gd name="connsiteY1" fmla="*/ 70 h 287375"/>
                <a:gd name="connsiteX2" fmla="*/ 232 w 139804"/>
                <a:gd name="connsiteY2" fmla="*/ 27686 h 287375"/>
                <a:gd name="connsiteX3" fmla="*/ 232 w 139804"/>
                <a:gd name="connsiteY3" fmla="*/ 41062 h 287375"/>
                <a:gd name="connsiteX4" fmla="*/ 55730 w 139804"/>
                <a:gd name="connsiteY4" fmla="*/ 29843 h 287375"/>
                <a:gd name="connsiteX5" fmla="*/ 55730 w 139804"/>
                <a:gd name="connsiteY5" fmla="*/ 253357 h 287375"/>
                <a:gd name="connsiteX6" fmla="*/ 16331 w 139804"/>
                <a:gd name="connsiteY6" fmla="*/ 274069 h 287375"/>
                <a:gd name="connsiteX7" fmla="*/ 2774 w 139804"/>
                <a:gd name="connsiteY7" fmla="*/ 274069 h 287375"/>
                <a:gd name="connsiteX8" fmla="*/ 2774 w 139804"/>
                <a:gd name="connsiteY8" fmla="*/ 287445 h 287375"/>
                <a:gd name="connsiteX9" fmla="*/ 71405 w 139804"/>
                <a:gd name="connsiteY9" fmla="*/ 286151 h 287375"/>
                <a:gd name="connsiteX10" fmla="*/ 140036 w 139804"/>
                <a:gd name="connsiteY10" fmla="*/ 287445 h 287375"/>
                <a:gd name="connsiteX11" fmla="*/ 140036 w 139804"/>
                <a:gd name="connsiteY11" fmla="*/ 274069 h 287375"/>
                <a:gd name="connsiteX12" fmla="*/ 126480 w 139804"/>
                <a:gd name="connsiteY12" fmla="*/ 274069 h 287375"/>
                <a:gd name="connsiteX13" fmla="*/ 87080 w 139804"/>
                <a:gd name="connsiteY13" fmla="*/ 253357 h 287375"/>
                <a:gd name="connsiteX14" fmla="*/ 87080 w 139804"/>
                <a:gd name="connsiteY14" fmla="*/ 11289 h 287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9804" h="287375">
                  <a:moveTo>
                    <a:pt x="87080" y="11289"/>
                  </a:moveTo>
                  <a:cubicBezTo>
                    <a:pt x="87080" y="933"/>
                    <a:pt x="87080" y="70"/>
                    <a:pt x="77336" y="70"/>
                  </a:cubicBezTo>
                  <a:cubicBezTo>
                    <a:pt x="51070" y="27686"/>
                    <a:pt x="13789" y="27686"/>
                    <a:pt x="232" y="27686"/>
                  </a:cubicBezTo>
                  <a:lnTo>
                    <a:pt x="232" y="41062"/>
                  </a:lnTo>
                  <a:cubicBezTo>
                    <a:pt x="8705" y="41062"/>
                    <a:pt x="33701" y="41062"/>
                    <a:pt x="55730" y="29843"/>
                  </a:cubicBezTo>
                  <a:lnTo>
                    <a:pt x="55730" y="253357"/>
                  </a:lnTo>
                  <a:cubicBezTo>
                    <a:pt x="55730" y="268891"/>
                    <a:pt x="54459" y="274069"/>
                    <a:pt x="16331" y="274069"/>
                  </a:cubicBezTo>
                  <a:lnTo>
                    <a:pt x="2774" y="274069"/>
                  </a:lnTo>
                  <a:lnTo>
                    <a:pt x="2774" y="287445"/>
                  </a:lnTo>
                  <a:cubicBezTo>
                    <a:pt x="17602" y="286151"/>
                    <a:pt x="54459" y="286151"/>
                    <a:pt x="71405" y="286151"/>
                  </a:cubicBezTo>
                  <a:cubicBezTo>
                    <a:pt x="88351" y="286151"/>
                    <a:pt x="125209" y="286151"/>
                    <a:pt x="140036" y="287445"/>
                  </a:cubicBezTo>
                  <a:lnTo>
                    <a:pt x="140036" y="274069"/>
                  </a:lnTo>
                  <a:lnTo>
                    <a:pt x="126480" y="274069"/>
                  </a:lnTo>
                  <a:cubicBezTo>
                    <a:pt x="88351" y="274069"/>
                    <a:pt x="87080" y="269323"/>
                    <a:pt x="87080" y="253357"/>
                  </a:cubicBezTo>
                  <a:lnTo>
                    <a:pt x="87080" y="11289"/>
                  </a:lnTo>
                  <a:close/>
                </a:path>
              </a:pathLst>
            </a:custGeom>
            <a:solidFill>
              <a:srgbClr val="000000"/>
            </a:solidFill>
            <a:ln w="424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50" name="Forme libre 9549">
              <a:extLst>
                <a:ext uri="{FF2B5EF4-FFF2-40B4-BE49-F238E27FC236}">
                  <a16:creationId xmlns:a16="http://schemas.microsoft.com/office/drawing/2014/main" id="{89E16388-0452-4321-3418-9B440B41FC13}"/>
                </a:ext>
              </a:extLst>
            </p:cNvPr>
            <p:cNvSpPr/>
            <p:nvPr>
              <p:custDataLst>
                <p:tags r:id="rId37"/>
              </p:custDataLst>
            </p:nvPr>
          </p:nvSpPr>
          <p:spPr>
            <a:xfrm>
              <a:off x="10899080" y="6561246"/>
              <a:ext cx="211825" cy="17258"/>
            </a:xfrm>
            <a:custGeom>
              <a:avLst/>
              <a:gdLst>
                <a:gd name="connsiteX0" fmla="*/ 0 w 211825"/>
                <a:gd name="connsiteY0" fmla="*/ 0 h 17258"/>
                <a:gd name="connsiteX1" fmla="*/ 211825 w 211825"/>
                <a:gd name="connsiteY1" fmla="*/ 0 h 17258"/>
                <a:gd name="connsiteX2" fmla="*/ 211825 w 211825"/>
                <a:gd name="connsiteY2" fmla="*/ 17259 h 17258"/>
                <a:gd name="connsiteX3" fmla="*/ 0 w 211825"/>
                <a:gd name="connsiteY3" fmla="*/ 17259 h 17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1825" h="17258">
                  <a:moveTo>
                    <a:pt x="0" y="0"/>
                  </a:moveTo>
                  <a:lnTo>
                    <a:pt x="211825" y="0"/>
                  </a:lnTo>
                  <a:lnTo>
                    <a:pt x="211825" y="17259"/>
                  </a:lnTo>
                  <a:lnTo>
                    <a:pt x="0" y="17259"/>
                  </a:lnTo>
                  <a:close/>
                </a:path>
              </a:pathLst>
            </a:custGeom>
            <a:solidFill>
              <a:srgbClr val="000000"/>
            </a:solidFill>
            <a:ln w="424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51" name="Forme libre 9550">
              <a:extLst>
                <a:ext uri="{FF2B5EF4-FFF2-40B4-BE49-F238E27FC236}">
                  <a16:creationId xmlns:a16="http://schemas.microsoft.com/office/drawing/2014/main" id="{AD1C9C8B-1256-04E5-8760-00A79F1C1F57}"/>
                </a:ext>
              </a:extLst>
            </p:cNvPr>
            <p:cNvSpPr/>
            <p:nvPr>
              <p:custDataLst>
                <p:tags r:id="rId38"/>
              </p:custDataLst>
            </p:nvPr>
          </p:nvSpPr>
          <p:spPr>
            <a:xfrm>
              <a:off x="10920262" y="6686357"/>
              <a:ext cx="169036" cy="287375"/>
            </a:xfrm>
            <a:custGeom>
              <a:avLst/>
              <a:gdLst>
                <a:gd name="connsiteX0" fmla="*/ 32853 w 169036"/>
                <a:gd name="connsiteY0" fmla="*/ 254234 h 287375"/>
                <a:gd name="connsiteX1" fmla="*/ 77760 w 169036"/>
                <a:gd name="connsiteY1" fmla="*/ 209790 h 287375"/>
                <a:gd name="connsiteX2" fmla="*/ 169268 w 169036"/>
                <a:gd name="connsiteY2" fmla="*/ 83794 h 287375"/>
                <a:gd name="connsiteX3" fmla="*/ 79455 w 169036"/>
                <a:gd name="connsiteY3" fmla="*/ 84 h 287375"/>
                <a:gd name="connsiteX4" fmla="*/ 232 w 169036"/>
                <a:gd name="connsiteY4" fmla="*/ 78184 h 287375"/>
                <a:gd name="connsiteX5" fmla="*/ 22686 w 169036"/>
                <a:gd name="connsiteY5" fmla="*/ 102348 h 287375"/>
                <a:gd name="connsiteX6" fmla="*/ 44715 w 169036"/>
                <a:gd name="connsiteY6" fmla="*/ 79479 h 287375"/>
                <a:gd name="connsiteX7" fmla="*/ 22262 w 169036"/>
                <a:gd name="connsiteY7" fmla="*/ 57041 h 287375"/>
                <a:gd name="connsiteX8" fmla="*/ 16755 w 169036"/>
                <a:gd name="connsiteY8" fmla="*/ 57472 h 287375"/>
                <a:gd name="connsiteX9" fmla="*/ 73947 w 169036"/>
                <a:gd name="connsiteY9" fmla="*/ 13460 h 287375"/>
                <a:gd name="connsiteX10" fmla="*/ 130716 w 169036"/>
                <a:gd name="connsiteY10" fmla="*/ 83794 h 287375"/>
                <a:gd name="connsiteX11" fmla="*/ 86233 w 169036"/>
                <a:gd name="connsiteY11" fmla="*/ 179154 h 287375"/>
                <a:gd name="connsiteX12" fmla="*/ 4892 w 169036"/>
                <a:gd name="connsiteY12" fmla="*/ 271494 h 287375"/>
                <a:gd name="connsiteX13" fmla="*/ 232 w 169036"/>
                <a:gd name="connsiteY13" fmla="*/ 287459 h 287375"/>
                <a:gd name="connsiteX14" fmla="*/ 157406 w 169036"/>
                <a:gd name="connsiteY14" fmla="*/ 287459 h 287375"/>
                <a:gd name="connsiteX15" fmla="*/ 169268 w 169036"/>
                <a:gd name="connsiteY15" fmla="*/ 212379 h 287375"/>
                <a:gd name="connsiteX16" fmla="*/ 158677 w 169036"/>
                <a:gd name="connsiteY16" fmla="*/ 212379 h 287375"/>
                <a:gd name="connsiteX17" fmla="*/ 149357 w 169036"/>
                <a:gd name="connsiteY17" fmla="*/ 250782 h 287375"/>
                <a:gd name="connsiteX18" fmla="*/ 109110 w 169036"/>
                <a:gd name="connsiteY18" fmla="*/ 254234 h 287375"/>
                <a:gd name="connsiteX19" fmla="*/ 32853 w 169036"/>
                <a:gd name="connsiteY19" fmla="*/ 254234 h 287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69036" h="287375">
                  <a:moveTo>
                    <a:pt x="32853" y="254234"/>
                  </a:moveTo>
                  <a:lnTo>
                    <a:pt x="77760" y="209790"/>
                  </a:lnTo>
                  <a:cubicBezTo>
                    <a:pt x="143849" y="150244"/>
                    <a:pt x="169268" y="126943"/>
                    <a:pt x="169268" y="83794"/>
                  </a:cubicBezTo>
                  <a:cubicBezTo>
                    <a:pt x="169268" y="34603"/>
                    <a:pt x="131140" y="84"/>
                    <a:pt x="79455" y="84"/>
                  </a:cubicBezTo>
                  <a:cubicBezTo>
                    <a:pt x="31582" y="84"/>
                    <a:pt x="232" y="39781"/>
                    <a:pt x="232" y="78184"/>
                  </a:cubicBezTo>
                  <a:cubicBezTo>
                    <a:pt x="232" y="102348"/>
                    <a:pt x="21415" y="102348"/>
                    <a:pt x="22686" y="102348"/>
                  </a:cubicBezTo>
                  <a:cubicBezTo>
                    <a:pt x="29888" y="102348"/>
                    <a:pt x="44715" y="97170"/>
                    <a:pt x="44715" y="79479"/>
                  </a:cubicBezTo>
                  <a:cubicBezTo>
                    <a:pt x="44715" y="68260"/>
                    <a:pt x="37090" y="57041"/>
                    <a:pt x="22262" y="57041"/>
                  </a:cubicBezTo>
                  <a:cubicBezTo>
                    <a:pt x="18873" y="57041"/>
                    <a:pt x="18025" y="57041"/>
                    <a:pt x="16755" y="57472"/>
                  </a:cubicBezTo>
                  <a:cubicBezTo>
                    <a:pt x="26498" y="29425"/>
                    <a:pt x="49376" y="13460"/>
                    <a:pt x="73947" y="13460"/>
                  </a:cubicBezTo>
                  <a:cubicBezTo>
                    <a:pt x="112499" y="13460"/>
                    <a:pt x="130716" y="48411"/>
                    <a:pt x="130716" y="83794"/>
                  </a:cubicBezTo>
                  <a:cubicBezTo>
                    <a:pt x="130716" y="118313"/>
                    <a:pt x="109534" y="152401"/>
                    <a:pt x="86233" y="179154"/>
                  </a:cubicBezTo>
                  <a:lnTo>
                    <a:pt x="4892" y="271494"/>
                  </a:lnTo>
                  <a:cubicBezTo>
                    <a:pt x="232" y="276240"/>
                    <a:pt x="232" y="277103"/>
                    <a:pt x="232" y="287459"/>
                  </a:cubicBezTo>
                  <a:lnTo>
                    <a:pt x="157406" y="287459"/>
                  </a:lnTo>
                  <a:lnTo>
                    <a:pt x="169268" y="212379"/>
                  </a:lnTo>
                  <a:lnTo>
                    <a:pt x="158677" y="212379"/>
                  </a:lnTo>
                  <a:cubicBezTo>
                    <a:pt x="156559" y="225324"/>
                    <a:pt x="153593" y="244310"/>
                    <a:pt x="149357" y="250782"/>
                  </a:cubicBezTo>
                  <a:cubicBezTo>
                    <a:pt x="146391" y="254234"/>
                    <a:pt x="118430" y="254234"/>
                    <a:pt x="109110" y="254234"/>
                  </a:cubicBezTo>
                  <a:lnTo>
                    <a:pt x="32853" y="254234"/>
                  </a:lnTo>
                  <a:close/>
                </a:path>
              </a:pathLst>
            </a:custGeom>
            <a:solidFill>
              <a:srgbClr val="000000"/>
            </a:solidFill>
            <a:ln w="424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52" name="Forme libre 9551">
              <a:extLst>
                <a:ext uri="{FF2B5EF4-FFF2-40B4-BE49-F238E27FC236}">
                  <a16:creationId xmlns:a16="http://schemas.microsoft.com/office/drawing/2014/main" id="{670148C8-833C-6787-AE79-996D6D3906BC}"/>
                </a:ext>
              </a:extLst>
            </p:cNvPr>
            <p:cNvSpPr/>
            <p:nvPr>
              <p:custDataLst>
                <p:tags r:id="rId39"/>
              </p:custDataLst>
            </p:nvPr>
          </p:nvSpPr>
          <p:spPr>
            <a:xfrm>
              <a:off x="11174029" y="6487028"/>
              <a:ext cx="346968" cy="195466"/>
            </a:xfrm>
            <a:custGeom>
              <a:avLst/>
              <a:gdLst>
                <a:gd name="connsiteX0" fmla="*/ 25234 w 346968"/>
                <a:gd name="connsiteY0" fmla="*/ 165339 h 195466"/>
                <a:gd name="connsiteX1" fmla="*/ 21421 w 346968"/>
                <a:gd name="connsiteY1" fmla="*/ 183894 h 195466"/>
                <a:gd name="connsiteX2" fmla="*/ 33707 w 346968"/>
                <a:gd name="connsiteY2" fmla="*/ 195544 h 195466"/>
                <a:gd name="connsiteX3" fmla="*/ 49382 w 346968"/>
                <a:gd name="connsiteY3" fmla="*/ 183462 h 195466"/>
                <a:gd name="connsiteX4" fmla="*/ 57431 w 346968"/>
                <a:gd name="connsiteY4" fmla="*/ 151531 h 195466"/>
                <a:gd name="connsiteX5" fmla="*/ 66751 w 346968"/>
                <a:gd name="connsiteY5" fmla="*/ 112697 h 195466"/>
                <a:gd name="connsiteX6" fmla="*/ 73953 w 346968"/>
                <a:gd name="connsiteY6" fmla="*/ 83787 h 195466"/>
                <a:gd name="connsiteX7" fmla="*/ 79461 w 346968"/>
                <a:gd name="connsiteY7" fmla="*/ 62212 h 195466"/>
                <a:gd name="connsiteX8" fmla="*/ 148516 w 346968"/>
                <a:gd name="connsiteY8" fmla="*/ 9570 h 195466"/>
                <a:gd name="connsiteX9" fmla="*/ 171393 w 346968"/>
                <a:gd name="connsiteY9" fmla="*/ 39774 h 195466"/>
                <a:gd name="connsiteX10" fmla="*/ 165038 w 346968"/>
                <a:gd name="connsiteY10" fmla="*/ 75588 h 195466"/>
                <a:gd name="connsiteX11" fmla="*/ 153176 w 346968"/>
                <a:gd name="connsiteY11" fmla="*/ 125642 h 195466"/>
                <a:gd name="connsiteX12" fmla="*/ 144703 w 346968"/>
                <a:gd name="connsiteY12" fmla="*/ 158435 h 195466"/>
                <a:gd name="connsiteX13" fmla="*/ 139195 w 346968"/>
                <a:gd name="connsiteY13" fmla="*/ 183894 h 195466"/>
                <a:gd name="connsiteX14" fmla="*/ 151481 w 346968"/>
                <a:gd name="connsiteY14" fmla="*/ 195544 h 195466"/>
                <a:gd name="connsiteX15" fmla="*/ 170545 w 346968"/>
                <a:gd name="connsiteY15" fmla="*/ 170949 h 195466"/>
                <a:gd name="connsiteX16" fmla="*/ 195964 w 346968"/>
                <a:gd name="connsiteY16" fmla="*/ 66959 h 195466"/>
                <a:gd name="connsiteX17" fmla="*/ 265866 w 346968"/>
                <a:gd name="connsiteY17" fmla="*/ 9570 h 195466"/>
                <a:gd name="connsiteX18" fmla="*/ 288744 w 346968"/>
                <a:gd name="connsiteY18" fmla="*/ 39774 h 195466"/>
                <a:gd name="connsiteX19" fmla="*/ 262477 w 346968"/>
                <a:gd name="connsiteY19" fmla="*/ 136429 h 195466"/>
                <a:gd name="connsiteX20" fmla="*/ 256970 w 346968"/>
                <a:gd name="connsiteY20" fmla="*/ 160161 h 195466"/>
                <a:gd name="connsiteX21" fmla="*/ 291709 w 346968"/>
                <a:gd name="connsiteY21" fmla="*/ 195544 h 195466"/>
                <a:gd name="connsiteX22" fmla="*/ 347207 w 346968"/>
                <a:gd name="connsiteY22" fmla="*/ 129094 h 195466"/>
                <a:gd name="connsiteX23" fmla="*/ 342123 w 346968"/>
                <a:gd name="connsiteY23" fmla="*/ 124779 h 195466"/>
                <a:gd name="connsiteX24" fmla="*/ 335769 w 346968"/>
                <a:gd name="connsiteY24" fmla="*/ 132546 h 195466"/>
                <a:gd name="connsiteX25" fmla="*/ 292556 w 346968"/>
                <a:gd name="connsiteY25" fmla="*/ 186051 h 195466"/>
                <a:gd name="connsiteX26" fmla="*/ 282389 w 346968"/>
                <a:gd name="connsiteY26" fmla="*/ 171812 h 195466"/>
                <a:gd name="connsiteX27" fmla="*/ 290014 w 346968"/>
                <a:gd name="connsiteY27" fmla="*/ 141176 h 195466"/>
                <a:gd name="connsiteX28" fmla="*/ 315857 w 346968"/>
                <a:gd name="connsiteY28" fmla="*/ 46247 h 195466"/>
                <a:gd name="connsiteX29" fmla="*/ 267137 w 346968"/>
                <a:gd name="connsiteY29" fmla="*/ 77 h 195466"/>
                <a:gd name="connsiteX30" fmla="*/ 198083 w 346968"/>
                <a:gd name="connsiteY30" fmla="*/ 41932 h 195466"/>
                <a:gd name="connsiteX31" fmla="*/ 184526 w 346968"/>
                <a:gd name="connsiteY31" fmla="*/ 11296 h 195466"/>
                <a:gd name="connsiteX32" fmla="*/ 149787 w 346968"/>
                <a:gd name="connsiteY32" fmla="*/ 77 h 195466"/>
                <a:gd name="connsiteX33" fmla="*/ 83697 w 346968"/>
                <a:gd name="connsiteY33" fmla="*/ 37617 h 195466"/>
                <a:gd name="connsiteX34" fmla="*/ 44722 w 346968"/>
                <a:gd name="connsiteY34" fmla="*/ 77 h 195466"/>
                <a:gd name="connsiteX35" fmla="*/ 13371 w 346968"/>
                <a:gd name="connsiteY35" fmla="*/ 24672 h 195466"/>
                <a:gd name="connsiteX36" fmla="*/ 238 w 346968"/>
                <a:gd name="connsiteY36" fmla="*/ 66527 h 195466"/>
                <a:gd name="connsiteX37" fmla="*/ 5322 w 346968"/>
                <a:gd name="connsiteY37" fmla="*/ 70842 h 195466"/>
                <a:gd name="connsiteX38" fmla="*/ 12524 w 346968"/>
                <a:gd name="connsiteY38" fmla="*/ 60918 h 195466"/>
                <a:gd name="connsiteX39" fmla="*/ 43451 w 346968"/>
                <a:gd name="connsiteY39" fmla="*/ 9570 h 195466"/>
                <a:gd name="connsiteX40" fmla="*/ 56584 w 346968"/>
                <a:gd name="connsiteY40" fmla="*/ 29419 h 195466"/>
                <a:gd name="connsiteX41" fmla="*/ 49805 w 346968"/>
                <a:gd name="connsiteY41" fmla="*/ 65664 h 195466"/>
                <a:gd name="connsiteX42" fmla="*/ 25234 w 346968"/>
                <a:gd name="connsiteY42" fmla="*/ 165339 h 195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</a:cxnLst>
              <a:rect l="l" t="t" r="r" b="b"/>
              <a:pathLst>
                <a:path w="346968" h="195466">
                  <a:moveTo>
                    <a:pt x="25234" y="165339"/>
                  </a:moveTo>
                  <a:cubicBezTo>
                    <a:pt x="23963" y="171812"/>
                    <a:pt x="21421" y="181736"/>
                    <a:pt x="21421" y="183894"/>
                  </a:cubicBezTo>
                  <a:cubicBezTo>
                    <a:pt x="21421" y="191660"/>
                    <a:pt x="27352" y="195544"/>
                    <a:pt x="33707" y="195544"/>
                  </a:cubicBezTo>
                  <a:cubicBezTo>
                    <a:pt x="38790" y="195544"/>
                    <a:pt x="46416" y="192092"/>
                    <a:pt x="49382" y="183462"/>
                  </a:cubicBezTo>
                  <a:cubicBezTo>
                    <a:pt x="49805" y="182599"/>
                    <a:pt x="54889" y="162319"/>
                    <a:pt x="57431" y="151531"/>
                  </a:cubicBezTo>
                  <a:lnTo>
                    <a:pt x="66751" y="112697"/>
                  </a:lnTo>
                  <a:cubicBezTo>
                    <a:pt x="69293" y="103204"/>
                    <a:pt x="71835" y="93711"/>
                    <a:pt x="73953" y="83787"/>
                  </a:cubicBezTo>
                  <a:cubicBezTo>
                    <a:pt x="75648" y="76451"/>
                    <a:pt x="79037" y="63938"/>
                    <a:pt x="79461" y="62212"/>
                  </a:cubicBezTo>
                  <a:cubicBezTo>
                    <a:pt x="85816" y="48836"/>
                    <a:pt x="108269" y="9570"/>
                    <a:pt x="148516" y="9570"/>
                  </a:cubicBezTo>
                  <a:cubicBezTo>
                    <a:pt x="167580" y="9570"/>
                    <a:pt x="171393" y="25535"/>
                    <a:pt x="171393" y="39774"/>
                  </a:cubicBezTo>
                  <a:cubicBezTo>
                    <a:pt x="171393" y="50562"/>
                    <a:pt x="168427" y="62644"/>
                    <a:pt x="165038" y="75588"/>
                  </a:cubicBezTo>
                  <a:lnTo>
                    <a:pt x="153176" y="125642"/>
                  </a:lnTo>
                  <a:lnTo>
                    <a:pt x="144703" y="158435"/>
                  </a:lnTo>
                  <a:cubicBezTo>
                    <a:pt x="143008" y="167065"/>
                    <a:pt x="139195" y="181736"/>
                    <a:pt x="139195" y="183894"/>
                  </a:cubicBezTo>
                  <a:cubicBezTo>
                    <a:pt x="139195" y="191660"/>
                    <a:pt x="145126" y="195544"/>
                    <a:pt x="151481" y="195544"/>
                  </a:cubicBezTo>
                  <a:cubicBezTo>
                    <a:pt x="164614" y="195544"/>
                    <a:pt x="167156" y="184757"/>
                    <a:pt x="170545" y="170949"/>
                  </a:cubicBezTo>
                  <a:cubicBezTo>
                    <a:pt x="176476" y="146785"/>
                    <a:pt x="192152" y="83787"/>
                    <a:pt x="195964" y="66959"/>
                  </a:cubicBezTo>
                  <a:cubicBezTo>
                    <a:pt x="197235" y="61349"/>
                    <a:pt x="219689" y="9570"/>
                    <a:pt x="265866" y="9570"/>
                  </a:cubicBezTo>
                  <a:cubicBezTo>
                    <a:pt x="284083" y="9570"/>
                    <a:pt x="288744" y="24241"/>
                    <a:pt x="288744" y="39774"/>
                  </a:cubicBezTo>
                  <a:cubicBezTo>
                    <a:pt x="288744" y="64370"/>
                    <a:pt x="270950" y="113560"/>
                    <a:pt x="262477" y="136429"/>
                  </a:cubicBezTo>
                  <a:cubicBezTo>
                    <a:pt x="258664" y="146785"/>
                    <a:pt x="256970" y="151531"/>
                    <a:pt x="256970" y="160161"/>
                  </a:cubicBezTo>
                  <a:cubicBezTo>
                    <a:pt x="256970" y="180442"/>
                    <a:pt x="271798" y="195544"/>
                    <a:pt x="291709" y="195544"/>
                  </a:cubicBezTo>
                  <a:cubicBezTo>
                    <a:pt x="331532" y="195544"/>
                    <a:pt x="347207" y="132546"/>
                    <a:pt x="347207" y="129094"/>
                  </a:cubicBezTo>
                  <a:cubicBezTo>
                    <a:pt x="347207" y="124779"/>
                    <a:pt x="343394" y="124779"/>
                    <a:pt x="342123" y="124779"/>
                  </a:cubicBezTo>
                  <a:cubicBezTo>
                    <a:pt x="337887" y="124779"/>
                    <a:pt x="337887" y="126073"/>
                    <a:pt x="335769" y="132546"/>
                  </a:cubicBezTo>
                  <a:cubicBezTo>
                    <a:pt x="329414" y="155415"/>
                    <a:pt x="315857" y="186051"/>
                    <a:pt x="292556" y="186051"/>
                  </a:cubicBezTo>
                  <a:cubicBezTo>
                    <a:pt x="285354" y="186051"/>
                    <a:pt x="282389" y="181736"/>
                    <a:pt x="282389" y="171812"/>
                  </a:cubicBezTo>
                  <a:cubicBezTo>
                    <a:pt x="282389" y="161024"/>
                    <a:pt x="286202" y="150668"/>
                    <a:pt x="290014" y="141176"/>
                  </a:cubicBezTo>
                  <a:cubicBezTo>
                    <a:pt x="298064" y="118738"/>
                    <a:pt x="315857" y="70842"/>
                    <a:pt x="315857" y="46247"/>
                  </a:cubicBezTo>
                  <a:cubicBezTo>
                    <a:pt x="315857" y="18200"/>
                    <a:pt x="298911" y="77"/>
                    <a:pt x="267137" y="77"/>
                  </a:cubicBezTo>
                  <a:cubicBezTo>
                    <a:pt x="235364" y="77"/>
                    <a:pt x="213758" y="19063"/>
                    <a:pt x="198083" y="41932"/>
                  </a:cubicBezTo>
                  <a:cubicBezTo>
                    <a:pt x="197659" y="36322"/>
                    <a:pt x="196388" y="21652"/>
                    <a:pt x="184526" y="11296"/>
                  </a:cubicBezTo>
                  <a:cubicBezTo>
                    <a:pt x="173935" y="2234"/>
                    <a:pt x="160378" y="77"/>
                    <a:pt x="149787" y="77"/>
                  </a:cubicBezTo>
                  <a:cubicBezTo>
                    <a:pt x="111658" y="77"/>
                    <a:pt x="90899" y="27693"/>
                    <a:pt x="83697" y="37617"/>
                  </a:cubicBezTo>
                  <a:cubicBezTo>
                    <a:pt x="81579" y="13022"/>
                    <a:pt x="63786" y="77"/>
                    <a:pt x="44722" y="77"/>
                  </a:cubicBezTo>
                  <a:cubicBezTo>
                    <a:pt x="25234" y="77"/>
                    <a:pt x="17184" y="16905"/>
                    <a:pt x="13371" y="24672"/>
                  </a:cubicBezTo>
                  <a:cubicBezTo>
                    <a:pt x="5746" y="39774"/>
                    <a:pt x="238" y="65233"/>
                    <a:pt x="238" y="66527"/>
                  </a:cubicBezTo>
                  <a:cubicBezTo>
                    <a:pt x="238" y="70842"/>
                    <a:pt x="4475" y="70842"/>
                    <a:pt x="5322" y="70842"/>
                  </a:cubicBezTo>
                  <a:cubicBezTo>
                    <a:pt x="9559" y="70842"/>
                    <a:pt x="9982" y="70411"/>
                    <a:pt x="12524" y="60918"/>
                  </a:cubicBezTo>
                  <a:cubicBezTo>
                    <a:pt x="19726" y="30282"/>
                    <a:pt x="28199" y="9570"/>
                    <a:pt x="43451" y="9570"/>
                  </a:cubicBezTo>
                  <a:cubicBezTo>
                    <a:pt x="50229" y="9570"/>
                    <a:pt x="56584" y="13022"/>
                    <a:pt x="56584" y="29419"/>
                  </a:cubicBezTo>
                  <a:cubicBezTo>
                    <a:pt x="56584" y="38480"/>
                    <a:pt x="55313" y="43226"/>
                    <a:pt x="49805" y="65664"/>
                  </a:cubicBezTo>
                  <a:lnTo>
                    <a:pt x="25234" y="165339"/>
                  </a:lnTo>
                  <a:close/>
                </a:path>
              </a:pathLst>
            </a:custGeom>
            <a:solidFill>
              <a:srgbClr val="000000"/>
            </a:solidFill>
            <a:ln w="424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53" name="Forme libre 9552">
              <a:extLst>
                <a:ext uri="{FF2B5EF4-FFF2-40B4-BE49-F238E27FC236}">
                  <a16:creationId xmlns:a16="http://schemas.microsoft.com/office/drawing/2014/main" id="{D1878724-E941-FDC4-4401-A412A11F4F80}"/>
                </a:ext>
              </a:extLst>
            </p:cNvPr>
            <p:cNvSpPr/>
            <p:nvPr>
              <p:custDataLst>
                <p:tags r:id="rId40"/>
              </p:custDataLst>
            </p:nvPr>
          </p:nvSpPr>
          <p:spPr>
            <a:xfrm>
              <a:off x="11533713" y="6289408"/>
              <a:ext cx="588229" cy="17258"/>
            </a:xfrm>
            <a:custGeom>
              <a:avLst/>
              <a:gdLst>
                <a:gd name="connsiteX0" fmla="*/ 0 w 588229"/>
                <a:gd name="connsiteY0" fmla="*/ 0 h 17258"/>
                <a:gd name="connsiteX1" fmla="*/ 588230 w 588229"/>
                <a:gd name="connsiteY1" fmla="*/ 0 h 17258"/>
                <a:gd name="connsiteX2" fmla="*/ 588230 w 588229"/>
                <a:gd name="connsiteY2" fmla="*/ 17259 h 17258"/>
                <a:gd name="connsiteX3" fmla="*/ 1 w 588229"/>
                <a:gd name="connsiteY3" fmla="*/ 17259 h 17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8229" h="17258">
                  <a:moveTo>
                    <a:pt x="0" y="0"/>
                  </a:moveTo>
                  <a:lnTo>
                    <a:pt x="588230" y="0"/>
                  </a:lnTo>
                  <a:lnTo>
                    <a:pt x="588230" y="17259"/>
                  </a:lnTo>
                  <a:lnTo>
                    <a:pt x="1" y="17259"/>
                  </a:lnTo>
                  <a:close/>
                </a:path>
              </a:pathLst>
            </a:custGeom>
            <a:solidFill>
              <a:srgbClr val="000000"/>
            </a:solidFill>
            <a:ln w="424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55" name="Forme libre 9554">
              <a:extLst>
                <a:ext uri="{FF2B5EF4-FFF2-40B4-BE49-F238E27FC236}">
                  <a16:creationId xmlns:a16="http://schemas.microsoft.com/office/drawing/2014/main" id="{978C695B-F35B-1C0D-DBEB-0E0CCA9B51A6}"/>
                </a:ext>
              </a:extLst>
            </p:cNvPr>
            <p:cNvSpPr/>
            <p:nvPr>
              <p:custDataLst>
                <p:tags r:id="rId41"/>
              </p:custDataLst>
            </p:nvPr>
          </p:nvSpPr>
          <p:spPr>
            <a:xfrm>
              <a:off x="11544728" y="6486165"/>
              <a:ext cx="234701" cy="193309"/>
            </a:xfrm>
            <a:custGeom>
              <a:avLst/>
              <a:gdLst>
                <a:gd name="connsiteX0" fmla="*/ 203599 w 234701"/>
                <a:gd name="connsiteY0" fmla="*/ 29419 h 193309"/>
                <a:gd name="connsiteX1" fmla="*/ 234949 w 234701"/>
                <a:gd name="connsiteY1" fmla="*/ 20357 h 193309"/>
                <a:gd name="connsiteX2" fmla="*/ 234949 w 234701"/>
                <a:gd name="connsiteY2" fmla="*/ 77 h 193309"/>
                <a:gd name="connsiteX3" fmla="*/ 201481 w 234701"/>
                <a:gd name="connsiteY3" fmla="*/ 1371 h 193309"/>
                <a:gd name="connsiteX4" fmla="*/ 162928 w 234701"/>
                <a:gd name="connsiteY4" fmla="*/ 77 h 193309"/>
                <a:gd name="connsiteX5" fmla="*/ 162928 w 234701"/>
                <a:gd name="connsiteY5" fmla="*/ 20357 h 193309"/>
                <a:gd name="connsiteX6" fmla="*/ 183264 w 234701"/>
                <a:gd name="connsiteY6" fmla="*/ 25104 h 193309"/>
                <a:gd name="connsiteX7" fmla="*/ 181145 w 234701"/>
                <a:gd name="connsiteY7" fmla="*/ 30282 h 193309"/>
                <a:gd name="connsiteX8" fmla="*/ 132002 w 234701"/>
                <a:gd name="connsiteY8" fmla="*/ 138155 h 193309"/>
                <a:gd name="connsiteX9" fmla="*/ 78199 w 234701"/>
                <a:gd name="connsiteY9" fmla="*/ 20357 h 193309"/>
                <a:gd name="connsiteX10" fmla="*/ 101076 w 234701"/>
                <a:gd name="connsiteY10" fmla="*/ 20357 h 193309"/>
                <a:gd name="connsiteX11" fmla="*/ 101076 w 234701"/>
                <a:gd name="connsiteY11" fmla="*/ 77 h 193309"/>
                <a:gd name="connsiteX12" fmla="*/ 48543 w 234701"/>
                <a:gd name="connsiteY12" fmla="*/ 1371 h 193309"/>
                <a:gd name="connsiteX13" fmla="*/ 247 w 234701"/>
                <a:gd name="connsiteY13" fmla="*/ 77 h 193309"/>
                <a:gd name="connsiteX14" fmla="*/ 247 w 234701"/>
                <a:gd name="connsiteY14" fmla="*/ 20357 h 193309"/>
                <a:gd name="connsiteX15" fmla="*/ 27361 w 234701"/>
                <a:gd name="connsiteY15" fmla="*/ 20357 h 193309"/>
                <a:gd name="connsiteX16" fmla="*/ 101499 w 234701"/>
                <a:gd name="connsiteY16" fmla="*/ 182599 h 193309"/>
                <a:gd name="connsiteX17" fmla="*/ 117598 w 234701"/>
                <a:gd name="connsiteY17" fmla="*/ 193386 h 193309"/>
                <a:gd name="connsiteX18" fmla="*/ 133273 w 234701"/>
                <a:gd name="connsiteY18" fmla="*/ 183031 h 193309"/>
                <a:gd name="connsiteX19" fmla="*/ 203599 w 234701"/>
                <a:gd name="connsiteY19" fmla="*/ 29419 h 193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4701" h="193309">
                  <a:moveTo>
                    <a:pt x="203599" y="29419"/>
                  </a:moveTo>
                  <a:cubicBezTo>
                    <a:pt x="206141" y="23378"/>
                    <a:pt x="207835" y="20357"/>
                    <a:pt x="234949" y="20357"/>
                  </a:cubicBezTo>
                  <a:lnTo>
                    <a:pt x="234949" y="77"/>
                  </a:lnTo>
                  <a:cubicBezTo>
                    <a:pt x="224358" y="940"/>
                    <a:pt x="212072" y="1371"/>
                    <a:pt x="201481" y="1371"/>
                  </a:cubicBezTo>
                  <a:cubicBezTo>
                    <a:pt x="190889" y="1371"/>
                    <a:pt x="171825" y="508"/>
                    <a:pt x="162928" y="77"/>
                  </a:cubicBezTo>
                  <a:lnTo>
                    <a:pt x="162928" y="20357"/>
                  </a:lnTo>
                  <a:cubicBezTo>
                    <a:pt x="170978" y="20357"/>
                    <a:pt x="183264" y="21652"/>
                    <a:pt x="183264" y="25104"/>
                  </a:cubicBezTo>
                  <a:cubicBezTo>
                    <a:pt x="183264" y="25535"/>
                    <a:pt x="182840" y="26398"/>
                    <a:pt x="181145" y="30282"/>
                  </a:cubicBezTo>
                  <a:lnTo>
                    <a:pt x="132002" y="138155"/>
                  </a:lnTo>
                  <a:lnTo>
                    <a:pt x="78199" y="20357"/>
                  </a:lnTo>
                  <a:lnTo>
                    <a:pt x="101076" y="20357"/>
                  </a:lnTo>
                  <a:lnTo>
                    <a:pt x="101076" y="77"/>
                  </a:lnTo>
                  <a:cubicBezTo>
                    <a:pt x="87095" y="940"/>
                    <a:pt x="48967" y="1371"/>
                    <a:pt x="48543" y="1371"/>
                  </a:cubicBezTo>
                  <a:cubicBezTo>
                    <a:pt x="36681" y="1371"/>
                    <a:pt x="17617" y="508"/>
                    <a:pt x="247" y="77"/>
                  </a:cubicBezTo>
                  <a:lnTo>
                    <a:pt x="247" y="20357"/>
                  </a:lnTo>
                  <a:lnTo>
                    <a:pt x="27361" y="20357"/>
                  </a:lnTo>
                  <a:lnTo>
                    <a:pt x="101499" y="182599"/>
                  </a:lnTo>
                  <a:cubicBezTo>
                    <a:pt x="106583" y="193386"/>
                    <a:pt x="112091" y="193386"/>
                    <a:pt x="117598" y="193386"/>
                  </a:cubicBezTo>
                  <a:cubicBezTo>
                    <a:pt x="124800" y="193386"/>
                    <a:pt x="129036" y="192092"/>
                    <a:pt x="133273" y="183031"/>
                  </a:cubicBezTo>
                  <a:lnTo>
                    <a:pt x="203599" y="29419"/>
                  </a:lnTo>
                  <a:close/>
                </a:path>
              </a:pathLst>
            </a:custGeom>
            <a:solidFill>
              <a:srgbClr val="FF1A1A"/>
            </a:solidFill>
            <a:ln w="424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56" name="Forme libre 9555">
              <a:extLst>
                <a:ext uri="{FF2B5EF4-FFF2-40B4-BE49-F238E27FC236}">
                  <a16:creationId xmlns:a16="http://schemas.microsoft.com/office/drawing/2014/main" id="{A4C82423-FA5D-92CD-D1C3-B07E62560640}"/>
                </a:ext>
              </a:extLst>
            </p:cNvPr>
            <p:cNvSpPr/>
            <p:nvPr>
              <p:custDataLst>
                <p:tags r:id="rId42"/>
              </p:custDataLst>
            </p:nvPr>
          </p:nvSpPr>
          <p:spPr>
            <a:xfrm>
              <a:off x="11804781" y="6542216"/>
              <a:ext cx="89856" cy="203276"/>
            </a:xfrm>
            <a:custGeom>
              <a:avLst/>
              <a:gdLst>
                <a:gd name="connsiteX0" fmla="*/ 82399 w 89856"/>
                <a:gd name="connsiteY0" fmla="*/ 11556 h 203276"/>
                <a:gd name="connsiteX1" fmla="*/ 70537 w 89856"/>
                <a:gd name="connsiteY1" fmla="*/ 78 h 203276"/>
                <a:gd name="connsiteX2" fmla="*/ 53930 w 89856"/>
                <a:gd name="connsiteY2" fmla="*/ 16691 h 203276"/>
                <a:gd name="connsiteX3" fmla="*/ 65792 w 89856"/>
                <a:gd name="connsiteY3" fmla="*/ 28169 h 203276"/>
                <a:gd name="connsiteX4" fmla="*/ 82399 w 89856"/>
                <a:gd name="connsiteY4" fmla="*/ 11556 h 203276"/>
                <a:gd name="connsiteX5" fmla="*/ 21902 w 89856"/>
                <a:gd name="connsiteY5" fmla="*/ 164996 h 203276"/>
                <a:gd name="connsiteX6" fmla="*/ 19233 w 89856"/>
                <a:gd name="connsiteY6" fmla="*/ 177681 h 203276"/>
                <a:gd name="connsiteX7" fmla="*/ 47405 w 89856"/>
                <a:gd name="connsiteY7" fmla="*/ 203355 h 203276"/>
                <a:gd name="connsiteX8" fmla="*/ 90109 w 89856"/>
                <a:gd name="connsiteY8" fmla="*/ 157142 h 203276"/>
                <a:gd name="connsiteX9" fmla="*/ 85364 w 89856"/>
                <a:gd name="connsiteY9" fmla="*/ 153216 h 203276"/>
                <a:gd name="connsiteX10" fmla="*/ 79730 w 89856"/>
                <a:gd name="connsiteY10" fmla="*/ 158351 h 203276"/>
                <a:gd name="connsiteX11" fmla="*/ 48295 w 89856"/>
                <a:gd name="connsiteY11" fmla="*/ 194898 h 203276"/>
                <a:gd name="connsiteX12" fmla="*/ 40881 w 89856"/>
                <a:gd name="connsiteY12" fmla="*/ 184327 h 203276"/>
                <a:gd name="connsiteX13" fmla="*/ 45626 w 89856"/>
                <a:gd name="connsiteY13" fmla="*/ 164996 h 203276"/>
                <a:gd name="connsiteX14" fmla="*/ 55116 w 89856"/>
                <a:gd name="connsiteY14" fmla="*/ 140832 h 203276"/>
                <a:gd name="connsiteX15" fmla="*/ 69647 w 89856"/>
                <a:gd name="connsiteY15" fmla="*/ 102472 h 203276"/>
                <a:gd name="connsiteX16" fmla="*/ 71426 w 89856"/>
                <a:gd name="connsiteY16" fmla="*/ 92807 h 203276"/>
                <a:gd name="connsiteX17" fmla="*/ 43254 w 89856"/>
                <a:gd name="connsiteY17" fmla="*/ 67133 h 203276"/>
                <a:gd name="connsiteX18" fmla="*/ 253 w 89856"/>
                <a:gd name="connsiteY18" fmla="*/ 113346 h 203276"/>
                <a:gd name="connsiteX19" fmla="*/ 5295 w 89856"/>
                <a:gd name="connsiteY19" fmla="*/ 117272 h 203276"/>
                <a:gd name="connsiteX20" fmla="*/ 10633 w 89856"/>
                <a:gd name="connsiteY20" fmla="*/ 112440 h 203276"/>
                <a:gd name="connsiteX21" fmla="*/ 42364 w 89856"/>
                <a:gd name="connsiteY21" fmla="*/ 75590 h 203276"/>
                <a:gd name="connsiteX22" fmla="*/ 49778 w 89856"/>
                <a:gd name="connsiteY22" fmla="*/ 86162 h 203276"/>
                <a:gd name="connsiteX23" fmla="*/ 40585 w 89856"/>
                <a:gd name="connsiteY23" fmla="*/ 116366 h 203276"/>
                <a:gd name="connsiteX24" fmla="*/ 21902 w 89856"/>
                <a:gd name="connsiteY24" fmla="*/ 164996 h 2032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89856" h="203276">
                  <a:moveTo>
                    <a:pt x="82399" y="11556"/>
                  </a:moveTo>
                  <a:cubicBezTo>
                    <a:pt x="82399" y="6723"/>
                    <a:pt x="78840" y="78"/>
                    <a:pt x="70537" y="78"/>
                  </a:cubicBezTo>
                  <a:cubicBezTo>
                    <a:pt x="62530" y="78"/>
                    <a:pt x="53930" y="7932"/>
                    <a:pt x="53930" y="16691"/>
                  </a:cubicBezTo>
                  <a:cubicBezTo>
                    <a:pt x="53930" y="21826"/>
                    <a:pt x="57785" y="28169"/>
                    <a:pt x="65792" y="28169"/>
                  </a:cubicBezTo>
                  <a:cubicBezTo>
                    <a:pt x="74392" y="28169"/>
                    <a:pt x="82399" y="19711"/>
                    <a:pt x="82399" y="11556"/>
                  </a:cubicBezTo>
                  <a:close/>
                  <a:moveTo>
                    <a:pt x="21902" y="164996"/>
                  </a:moveTo>
                  <a:cubicBezTo>
                    <a:pt x="20715" y="168922"/>
                    <a:pt x="19233" y="172547"/>
                    <a:pt x="19233" y="177681"/>
                  </a:cubicBezTo>
                  <a:cubicBezTo>
                    <a:pt x="19233" y="191878"/>
                    <a:pt x="31095" y="203355"/>
                    <a:pt x="47405" y="203355"/>
                  </a:cubicBezTo>
                  <a:cubicBezTo>
                    <a:pt x="77061" y="203355"/>
                    <a:pt x="90109" y="161673"/>
                    <a:pt x="90109" y="157142"/>
                  </a:cubicBezTo>
                  <a:cubicBezTo>
                    <a:pt x="90109" y="153216"/>
                    <a:pt x="86254" y="153216"/>
                    <a:pt x="85364" y="153216"/>
                  </a:cubicBezTo>
                  <a:cubicBezTo>
                    <a:pt x="81213" y="153216"/>
                    <a:pt x="80916" y="155028"/>
                    <a:pt x="79730" y="158351"/>
                  </a:cubicBezTo>
                  <a:cubicBezTo>
                    <a:pt x="72909" y="182514"/>
                    <a:pt x="59861" y="194898"/>
                    <a:pt x="48295" y="194898"/>
                  </a:cubicBezTo>
                  <a:cubicBezTo>
                    <a:pt x="42364" y="194898"/>
                    <a:pt x="40881" y="190972"/>
                    <a:pt x="40881" y="184327"/>
                  </a:cubicBezTo>
                  <a:cubicBezTo>
                    <a:pt x="40881" y="177379"/>
                    <a:pt x="42957" y="171641"/>
                    <a:pt x="45626" y="164996"/>
                  </a:cubicBezTo>
                  <a:cubicBezTo>
                    <a:pt x="48592" y="156840"/>
                    <a:pt x="51854" y="148685"/>
                    <a:pt x="55116" y="140832"/>
                  </a:cubicBezTo>
                  <a:cubicBezTo>
                    <a:pt x="57785" y="133583"/>
                    <a:pt x="68461" y="106097"/>
                    <a:pt x="69647" y="102472"/>
                  </a:cubicBezTo>
                  <a:cubicBezTo>
                    <a:pt x="70537" y="99452"/>
                    <a:pt x="71426" y="95827"/>
                    <a:pt x="71426" y="92807"/>
                  </a:cubicBezTo>
                  <a:cubicBezTo>
                    <a:pt x="71426" y="78610"/>
                    <a:pt x="59564" y="67133"/>
                    <a:pt x="43254" y="67133"/>
                  </a:cubicBezTo>
                  <a:cubicBezTo>
                    <a:pt x="13895" y="67133"/>
                    <a:pt x="253" y="108211"/>
                    <a:pt x="253" y="113346"/>
                  </a:cubicBezTo>
                  <a:cubicBezTo>
                    <a:pt x="253" y="117272"/>
                    <a:pt x="4405" y="117272"/>
                    <a:pt x="5295" y="117272"/>
                  </a:cubicBezTo>
                  <a:cubicBezTo>
                    <a:pt x="9446" y="117272"/>
                    <a:pt x="9743" y="115762"/>
                    <a:pt x="10633" y="112440"/>
                  </a:cubicBezTo>
                  <a:cubicBezTo>
                    <a:pt x="18343" y="86464"/>
                    <a:pt x="31391" y="75590"/>
                    <a:pt x="42364" y="75590"/>
                  </a:cubicBezTo>
                  <a:cubicBezTo>
                    <a:pt x="47109" y="75590"/>
                    <a:pt x="49778" y="78006"/>
                    <a:pt x="49778" y="86162"/>
                  </a:cubicBezTo>
                  <a:cubicBezTo>
                    <a:pt x="49778" y="93109"/>
                    <a:pt x="47998" y="97639"/>
                    <a:pt x="40585" y="116366"/>
                  </a:cubicBezTo>
                  <a:lnTo>
                    <a:pt x="21902" y="164996"/>
                  </a:lnTo>
                  <a:close/>
                </a:path>
              </a:pathLst>
            </a:custGeom>
            <a:solidFill>
              <a:srgbClr val="FF1A1A"/>
            </a:solidFill>
            <a:ln w="424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57" name="Forme libre 9556">
              <a:extLst>
                <a:ext uri="{FF2B5EF4-FFF2-40B4-BE49-F238E27FC236}">
                  <a16:creationId xmlns:a16="http://schemas.microsoft.com/office/drawing/2014/main" id="{9EC6C8CB-B6EA-9522-E6AB-5B2356BA8AB8}"/>
                </a:ext>
              </a:extLst>
            </p:cNvPr>
            <p:cNvSpPr/>
            <p:nvPr>
              <p:custDataLst>
                <p:tags r:id="rId43"/>
              </p:custDataLst>
            </p:nvPr>
          </p:nvSpPr>
          <p:spPr>
            <a:xfrm>
              <a:off x="11950571" y="6352537"/>
              <a:ext cx="131077" cy="200558"/>
            </a:xfrm>
            <a:custGeom>
              <a:avLst/>
              <a:gdLst>
                <a:gd name="connsiteX0" fmla="*/ 131334 w 131077"/>
                <a:gd name="connsiteY0" fmla="*/ 145660 h 200558"/>
                <a:gd name="connsiteX1" fmla="*/ 121251 w 131077"/>
                <a:gd name="connsiteY1" fmla="*/ 145660 h 200558"/>
                <a:gd name="connsiteX2" fmla="*/ 113540 w 131077"/>
                <a:gd name="connsiteY2" fmla="*/ 173146 h 200558"/>
                <a:gd name="connsiteX3" fmla="*/ 84181 w 131077"/>
                <a:gd name="connsiteY3" fmla="*/ 174959 h 200558"/>
                <a:gd name="connsiteX4" fmla="*/ 29615 w 131077"/>
                <a:gd name="connsiteY4" fmla="*/ 174959 h 200558"/>
                <a:gd name="connsiteX5" fmla="*/ 88926 w 131077"/>
                <a:gd name="connsiteY5" fmla="*/ 124215 h 200558"/>
                <a:gd name="connsiteX6" fmla="*/ 131334 w 131077"/>
                <a:gd name="connsiteY6" fmla="*/ 58973 h 200558"/>
                <a:gd name="connsiteX7" fmla="*/ 61940 w 131077"/>
                <a:gd name="connsiteY7" fmla="*/ 74 h 200558"/>
                <a:gd name="connsiteX8" fmla="*/ 256 w 131077"/>
                <a:gd name="connsiteY8" fmla="*/ 54140 h 200558"/>
                <a:gd name="connsiteX9" fmla="*/ 15974 w 131077"/>
                <a:gd name="connsiteY9" fmla="*/ 71055 h 200558"/>
                <a:gd name="connsiteX10" fmla="*/ 31691 w 131077"/>
                <a:gd name="connsiteY10" fmla="*/ 55046 h 200558"/>
                <a:gd name="connsiteX11" fmla="*/ 14195 w 131077"/>
                <a:gd name="connsiteY11" fmla="*/ 39038 h 200558"/>
                <a:gd name="connsiteX12" fmla="*/ 57492 w 131077"/>
                <a:gd name="connsiteY12" fmla="*/ 10948 h 200558"/>
                <a:gd name="connsiteX13" fmla="*/ 102568 w 131077"/>
                <a:gd name="connsiteY13" fmla="*/ 58973 h 200558"/>
                <a:gd name="connsiteX14" fmla="*/ 74692 w 131077"/>
                <a:gd name="connsiteY14" fmla="*/ 116966 h 200558"/>
                <a:gd name="connsiteX15" fmla="*/ 3222 w 131077"/>
                <a:gd name="connsiteY15" fmla="*/ 188853 h 200558"/>
                <a:gd name="connsiteX16" fmla="*/ 256 w 131077"/>
                <a:gd name="connsiteY16" fmla="*/ 200633 h 200558"/>
                <a:gd name="connsiteX17" fmla="*/ 122437 w 131077"/>
                <a:gd name="connsiteY17" fmla="*/ 200633 h 200558"/>
                <a:gd name="connsiteX18" fmla="*/ 131334 w 131077"/>
                <a:gd name="connsiteY18" fmla="*/ 145660 h 200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1077" h="200558">
                  <a:moveTo>
                    <a:pt x="131334" y="145660"/>
                  </a:moveTo>
                  <a:lnTo>
                    <a:pt x="121251" y="145660"/>
                  </a:lnTo>
                  <a:cubicBezTo>
                    <a:pt x="120361" y="152305"/>
                    <a:pt x="117396" y="170126"/>
                    <a:pt x="113540" y="173146"/>
                  </a:cubicBezTo>
                  <a:cubicBezTo>
                    <a:pt x="111168" y="174959"/>
                    <a:pt x="88333" y="174959"/>
                    <a:pt x="84181" y="174959"/>
                  </a:cubicBezTo>
                  <a:lnTo>
                    <a:pt x="29615" y="174959"/>
                  </a:lnTo>
                  <a:cubicBezTo>
                    <a:pt x="60754" y="146868"/>
                    <a:pt x="71133" y="138411"/>
                    <a:pt x="88926" y="124215"/>
                  </a:cubicBezTo>
                  <a:cubicBezTo>
                    <a:pt x="110871" y="106394"/>
                    <a:pt x="131334" y="87667"/>
                    <a:pt x="131334" y="58973"/>
                  </a:cubicBezTo>
                  <a:cubicBezTo>
                    <a:pt x="131334" y="22425"/>
                    <a:pt x="99899" y="74"/>
                    <a:pt x="61940" y="74"/>
                  </a:cubicBezTo>
                  <a:cubicBezTo>
                    <a:pt x="25167" y="74"/>
                    <a:pt x="256" y="26352"/>
                    <a:pt x="256" y="54140"/>
                  </a:cubicBezTo>
                  <a:cubicBezTo>
                    <a:pt x="256" y="69545"/>
                    <a:pt x="13008" y="71055"/>
                    <a:pt x="15974" y="71055"/>
                  </a:cubicBezTo>
                  <a:cubicBezTo>
                    <a:pt x="23091" y="71055"/>
                    <a:pt x="31691" y="65920"/>
                    <a:pt x="31691" y="55046"/>
                  </a:cubicBezTo>
                  <a:cubicBezTo>
                    <a:pt x="31691" y="49610"/>
                    <a:pt x="29615" y="39038"/>
                    <a:pt x="14195" y="39038"/>
                  </a:cubicBezTo>
                  <a:cubicBezTo>
                    <a:pt x="23388" y="17593"/>
                    <a:pt x="43553" y="10948"/>
                    <a:pt x="57492" y="10948"/>
                  </a:cubicBezTo>
                  <a:cubicBezTo>
                    <a:pt x="87147" y="10948"/>
                    <a:pt x="102568" y="34507"/>
                    <a:pt x="102568" y="58973"/>
                  </a:cubicBezTo>
                  <a:cubicBezTo>
                    <a:pt x="102568" y="85251"/>
                    <a:pt x="84181" y="106092"/>
                    <a:pt x="74692" y="116966"/>
                  </a:cubicBezTo>
                  <a:lnTo>
                    <a:pt x="3222" y="188853"/>
                  </a:lnTo>
                  <a:cubicBezTo>
                    <a:pt x="256" y="191571"/>
                    <a:pt x="256" y="192175"/>
                    <a:pt x="256" y="200633"/>
                  </a:cubicBezTo>
                  <a:lnTo>
                    <a:pt x="122437" y="200633"/>
                  </a:lnTo>
                  <a:lnTo>
                    <a:pt x="131334" y="145660"/>
                  </a:lnTo>
                  <a:close/>
                </a:path>
              </a:pathLst>
            </a:custGeom>
            <a:solidFill>
              <a:srgbClr val="000000"/>
            </a:solidFill>
            <a:ln w="424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sp>
        <p:nvSpPr>
          <p:cNvPr id="9357" name="ZoneTexte 9356">
            <a:extLst>
              <a:ext uri="{FF2B5EF4-FFF2-40B4-BE49-F238E27FC236}">
                <a16:creationId xmlns:a16="http://schemas.microsoft.com/office/drawing/2014/main" id="{22053AE6-6F6B-1CE2-4779-A345F1B50E5F}"/>
              </a:ext>
            </a:extLst>
          </p:cNvPr>
          <p:cNvSpPr txBox="1"/>
          <p:nvPr/>
        </p:nvSpPr>
        <p:spPr>
          <a:xfrm>
            <a:off x="4558536" y="5218410"/>
            <a:ext cx="19784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1800">
                <a:solidFill>
                  <a:srgbClr val="0432FF"/>
                </a:solidFill>
              </a:rPr>
              <a:t>Energie cinétique</a:t>
            </a:r>
            <a:br>
              <a:rPr lang="fr-FR" sz="1800">
                <a:solidFill>
                  <a:srgbClr val="0432FF"/>
                </a:solidFill>
              </a:rPr>
            </a:br>
            <a:r>
              <a:rPr lang="fr-FR" sz="1800">
                <a:solidFill>
                  <a:srgbClr val="0432FF"/>
                </a:solidFill>
              </a:rPr>
              <a:t>macroscopique</a:t>
            </a:r>
          </a:p>
        </p:txBody>
      </p:sp>
      <p:sp>
        <p:nvSpPr>
          <p:cNvPr id="9358" name="ZoneTexte 9357">
            <a:extLst>
              <a:ext uri="{FF2B5EF4-FFF2-40B4-BE49-F238E27FC236}">
                <a16:creationId xmlns:a16="http://schemas.microsoft.com/office/drawing/2014/main" id="{F790D084-D9B4-F66A-670D-417953E5DF6E}"/>
              </a:ext>
            </a:extLst>
          </p:cNvPr>
          <p:cNvSpPr txBox="1"/>
          <p:nvPr/>
        </p:nvSpPr>
        <p:spPr>
          <a:xfrm>
            <a:off x="7772643" y="5218410"/>
            <a:ext cx="19784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1800">
                <a:solidFill>
                  <a:srgbClr val="4E8F00"/>
                </a:solidFill>
              </a:rPr>
              <a:t>Energie cinétique</a:t>
            </a:r>
            <a:br>
              <a:rPr lang="fr-FR" sz="1800">
                <a:solidFill>
                  <a:srgbClr val="4E8F00"/>
                </a:solidFill>
              </a:rPr>
            </a:br>
            <a:r>
              <a:rPr lang="fr-FR" sz="1800">
                <a:solidFill>
                  <a:srgbClr val="4E8F00"/>
                </a:solidFill>
              </a:rPr>
              <a:t>microscopique</a:t>
            </a:r>
          </a:p>
        </p:txBody>
      </p:sp>
      <p:sp>
        <p:nvSpPr>
          <p:cNvPr id="9359" name="ZoneTexte 9358">
            <a:extLst>
              <a:ext uri="{FF2B5EF4-FFF2-40B4-BE49-F238E27FC236}">
                <a16:creationId xmlns:a16="http://schemas.microsoft.com/office/drawing/2014/main" id="{801C845B-ADEB-FBF9-4DDC-DAEA6BDB6F59}"/>
              </a:ext>
            </a:extLst>
          </p:cNvPr>
          <p:cNvSpPr txBox="1"/>
          <p:nvPr/>
        </p:nvSpPr>
        <p:spPr>
          <a:xfrm>
            <a:off x="4093473" y="5938490"/>
            <a:ext cx="29086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ü"/>
            </a:pPr>
            <a:r>
              <a:rPr lang="fr-FR" sz="1800"/>
              <a:t>visible échelle humaine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fr-FR" sz="1800"/>
              <a:t>c’est l’écoulement</a:t>
            </a:r>
          </a:p>
        </p:txBody>
      </p:sp>
      <p:sp>
        <p:nvSpPr>
          <p:cNvPr id="9360" name="ZoneTexte 9359">
            <a:extLst>
              <a:ext uri="{FF2B5EF4-FFF2-40B4-BE49-F238E27FC236}">
                <a16:creationId xmlns:a16="http://schemas.microsoft.com/office/drawing/2014/main" id="{7CD666D4-742B-A4C2-0A18-07F94292DFC8}"/>
              </a:ext>
            </a:extLst>
          </p:cNvPr>
          <p:cNvSpPr txBox="1"/>
          <p:nvPr/>
        </p:nvSpPr>
        <p:spPr>
          <a:xfrm>
            <a:off x="6993295" y="5938490"/>
            <a:ext cx="353718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ü"/>
            </a:pPr>
            <a:r>
              <a:rPr lang="fr-FR" sz="1800"/>
              <a:t>invisible échelle humaine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fr-FR" sz="1800"/>
              <a:t>= énergie interne (gaz mono)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fr-FR" sz="1800"/>
              <a:t>définit la température</a:t>
            </a:r>
          </a:p>
        </p:txBody>
      </p:sp>
      <p:sp>
        <p:nvSpPr>
          <p:cNvPr id="9564" name="Graphique 9562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\green{U} &#10;$$&#10;&#10;&#10;\end{document}&#10;" title="IguanaTex Vector Display">
            <a:extLst>
              <a:ext uri="{FF2B5EF4-FFF2-40B4-BE49-F238E27FC236}">
                <a16:creationId xmlns:a16="http://schemas.microsoft.com/office/drawing/2014/main" id="{AA135D4C-5738-09AA-CFE9-002907593FE7}"/>
              </a:ext>
            </a:extLst>
          </p:cNvPr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7581900" y="4495799"/>
            <a:ext cx="360039" cy="360040"/>
          </a:xfrm>
          <a:custGeom>
            <a:avLst/>
            <a:gdLst>
              <a:gd name="connsiteX0" fmla="*/ 291284 w 355106"/>
              <a:gd name="connsiteY0" fmla="*/ 46193 h 309649"/>
              <a:gd name="connsiteX1" fmla="*/ 346625 w 355106"/>
              <a:gd name="connsiteY1" fmla="*/ 13690 h 309649"/>
              <a:gd name="connsiteX2" fmla="*/ 355337 w 355106"/>
              <a:gd name="connsiteY2" fmla="*/ 4906 h 309649"/>
              <a:gd name="connsiteX3" fmla="*/ 348675 w 355106"/>
              <a:gd name="connsiteY3" fmla="*/ 75 h 309649"/>
              <a:gd name="connsiteX4" fmla="*/ 296408 w 355106"/>
              <a:gd name="connsiteY4" fmla="*/ 1392 h 309649"/>
              <a:gd name="connsiteX5" fmla="*/ 243117 w 355106"/>
              <a:gd name="connsiteY5" fmla="*/ 75 h 309649"/>
              <a:gd name="connsiteX6" fmla="*/ 233893 w 355106"/>
              <a:gd name="connsiteY6" fmla="*/ 8859 h 309649"/>
              <a:gd name="connsiteX7" fmla="*/ 243117 w 355106"/>
              <a:gd name="connsiteY7" fmla="*/ 13690 h 309649"/>
              <a:gd name="connsiteX8" fmla="*/ 277961 w 355106"/>
              <a:gd name="connsiteY8" fmla="*/ 33016 h 309649"/>
              <a:gd name="connsiteX9" fmla="*/ 276424 w 355106"/>
              <a:gd name="connsiteY9" fmla="*/ 42240 h 309649"/>
              <a:gd name="connsiteX10" fmla="*/ 230306 w 355106"/>
              <a:gd name="connsiteY10" fmla="*/ 199041 h 309649"/>
              <a:gd name="connsiteX11" fmla="*/ 102714 w 355106"/>
              <a:gd name="connsiteY11" fmla="*/ 296108 h 309649"/>
              <a:gd name="connsiteX12" fmla="*/ 40198 w 355106"/>
              <a:gd name="connsiteY12" fmla="*/ 239010 h 309649"/>
              <a:gd name="connsiteX13" fmla="*/ 45835 w 355106"/>
              <a:gd name="connsiteY13" fmla="*/ 204751 h 309649"/>
              <a:gd name="connsiteX14" fmla="*/ 95540 w 355106"/>
              <a:gd name="connsiteY14" fmla="*/ 33895 h 309649"/>
              <a:gd name="connsiteX15" fmla="*/ 138583 w 355106"/>
              <a:gd name="connsiteY15" fmla="*/ 13690 h 309649"/>
              <a:gd name="connsiteX16" fmla="*/ 156005 w 355106"/>
              <a:gd name="connsiteY16" fmla="*/ 4906 h 309649"/>
              <a:gd name="connsiteX17" fmla="*/ 148831 w 355106"/>
              <a:gd name="connsiteY17" fmla="*/ 75 h 309649"/>
              <a:gd name="connsiteX18" fmla="*/ 83242 w 355106"/>
              <a:gd name="connsiteY18" fmla="*/ 1392 h 309649"/>
              <a:gd name="connsiteX19" fmla="*/ 17140 w 355106"/>
              <a:gd name="connsiteY19" fmla="*/ 75 h 309649"/>
              <a:gd name="connsiteX20" fmla="*/ 7404 w 355106"/>
              <a:gd name="connsiteY20" fmla="*/ 8859 h 309649"/>
              <a:gd name="connsiteX21" fmla="*/ 21751 w 355106"/>
              <a:gd name="connsiteY21" fmla="*/ 13690 h 309649"/>
              <a:gd name="connsiteX22" fmla="*/ 41223 w 355106"/>
              <a:gd name="connsiteY22" fmla="*/ 14569 h 309649"/>
              <a:gd name="connsiteX23" fmla="*/ 55059 w 355106"/>
              <a:gd name="connsiteY23" fmla="*/ 21596 h 309649"/>
              <a:gd name="connsiteX24" fmla="*/ 46347 w 355106"/>
              <a:gd name="connsiteY24" fmla="*/ 52781 h 309649"/>
              <a:gd name="connsiteX25" fmla="*/ 35074 w 355106"/>
              <a:gd name="connsiteY25" fmla="*/ 91432 h 309649"/>
              <a:gd name="connsiteX26" fmla="*/ 3817 w 355106"/>
              <a:gd name="connsiteY26" fmla="*/ 199919 h 309649"/>
              <a:gd name="connsiteX27" fmla="*/ 230 w 355106"/>
              <a:gd name="connsiteY27" fmla="*/ 225394 h 309649"/>
              <a:gd name="connsiteX28" fmla="*/ 100664 w 355106"/>
              <a:gd name="connsiteY28" fmla="*/ 309724 h 309649"/>
              <a:gd name="connsiteX29" fmla="*/ 245679 w 355106"/>
              <a:gd name="connsiteY29" fmla="*/ 202115 h 309649"/>
              <a:gd name="connsiteX30" fmla="*/ 291284 w 355106"/>
              <a:gd name="connsiteY30" fmla="*/ 46193 h 3096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355106" h="309649">
                <a:moveTo>
                  <a:pt x="291284" y="46193"/>
                </a:moveTo>
                <a:cubicBezTo>
                  <a:pt x="296408" y="28185"/>
                  <a:pt x="305632" y="15008"/>
                  <a:pt x="346625" y="13690"/>
                </a:cubicBezTo>
                <a:cubicBezTo>
                  <a:pt x="349187" y="13690"/>
                  <a:pt x="355337" y="13251"/>
                  <a:pt x="355337" y="4906"/>
                </a:cubicBezTo>
                <a:cubicBezTo>
                  <a:pt x="355337" y="4467"/>
                  <a:pt x="355337" y="75"/>
                  <a:pt x="348675" y="75"/>
                </a:cubicBezTo>
                <a:cubicBezTo>
                  <a:pt x="331765" y="75"/>
                  <a:pt x="313831" y="1392"/>
                  <a:pt x="296408" y="1392"/>
                </a:cubicBezTo>
                <a:cubicBezTo>
                  <a:pt x="278986" y="1392"/>
                  <a:pt x="260026" y="75"/>
                  <a:pt x="243117" y="75"/>
                </a:cubicBezTo>
                <a:cubicBezTo>
                  <a:pt x="240042" y="75"/>
                  <a:pt x="233893" y="75"/>
                  <a:pt x="233893" y="8859"/>
                </a:cubicBezTo>
                <a:cubicBezTo>
                  <a:pt x="233893" y="13690"/>
                  <a:pt x="239017" y="13690"/>
                  <a:pt x="243117" y="13690"/>
                </a:cubicBezTo>
                <a:cubicBezTo>
                  <a:pt x="272325" y="14130"/>
                  <a:pt x="277961" y="23353"/>
                  <a:pt x="277961" y="33016"/>
                </a:cubicBezTo>
                <a:cubicBezTo>
                  <a:pt x="277961" y="34334"/>
                  <a:pt x="276936" y="40922"/>
                  <a:pt x="276424" y="42240"/>
                </a:cubicBezTo>
                <a:lnTo>
                  <a:pt x="230306" y="199041"/>
                </a:lnTo>
                <a:cubicBezTo>
                  <a:pt x="212884" y="257896"/>
                  <a:pt x="153956" y="296108"/>
                  <a:pt x="102714" y="296108"/>
                </a:cubicBezTo>
                <a:cubicBezTo>
                  <a:pt x="67869" y="296108"/>
                  <a:pt x="40198" y="276782"/>
                  <a:pt x="40198" y="239010"/>
                </a:cubicBezTo>
                <a:cubicBezTo>
                  <a:pt x="40198" y="238131"/>
                  <a:pt x="40198" y="224076"/>
                  <a:pt x="45835" y="204751"/>
                </a:cubicBezTo>
                <a:lnTo>
                  <a:pt x="95540" y="33895"/>
                </a:lnTo>
                <a:cubicBezTo>
                  <a:pt x="100152" y="18083"/>
                  <a:pt x="101176" y="13690"/>
                  <a:pt x="138583" y="13690"/>
                </a:cubicBezTo>
                <a:cubicBezTo>
                  <a:pt x="151906" y="13690"/>
                  <a:pt x="156005" y="13690"/>
                  <a:pt x="156005" y="4906"/>
                </a:cubicBezTo>
                <a:cubicBezTo>
                  <a:pt x="156005" y="75"/>
                  <a:pt x="150369" y="75"/>
                  <a:pt x="148831" y="75"/>
                </a:cubicBezTo>
                <a:cubicBezTo>
                  <a:pt x="134484" y="75"/>
                  <a:pt x="97589" y="1392"/>
                  <a:pt x="83242" y="1392"/>
                </a:cubicBezTo>
                <a:cubicBezTo>
                  <a:pt x="68381" y="1392"/>
                  <a:pt x="32000" y="75"/>
                  <a:pt x="17140" y="75"/>
                </a:cubicBezTo>
                <a:cubicBezTo>
                  <a:pt x="13040" y="75"/>
                  <a:pt x="7404" y="75"/>
                  <a:pt x="7404" y="8859"/>
                </a:cubicBezTo>
                <a:cubicBezTo>
                  <a:pt x="7404" y="13690"/>
                  <a:pt x="12015" y="13690"/>
                  <a:pt x="21751" y="13690"/>
                </a:cubicBezTo>
                <a:cubicBezTo>
                  <a:pt x="22776" y="13690"/>
                  <a:pt x="32512" y="13690"/>
                  <a:pt x="41223" y="14569"/>
                </a:cubicBezTo>
                <a:cubicBezTo>
                  <a:pt x="50447" y="15447"/>
                  <a:pt x="55059" y="15887"/>
                  <a:pt x="55059" y="21596"/>
                </a:cubicBezTo>
                <a:cubicBezTo>
                  <a:pt x="55059" y="24232"/>
                  <a:pt x="49422" y="42679"/>
                  <a:pt x="46347" y="52781"/>
                </a:cubicBezTo>
                <a:lnTo>
                  <a:pt x="35074" y="91432"/>
                </a:lnTo>
                <a:cubicBezTo>
                  <a:pt x="30462" y="108562"/>
                  <a:pt x="5866" y="191574"/>
                  <a:pt x="3817" y="199919"/>
                </a:cubicBezTo>
                <a:cubicBezTo>
                  <a:pt x="230" y="212217"/>
                  <a:pt x="230" y="218806"/>
                  <a:pt x="230" y="225394"/>
                </a:cubicBezTo>
                <a:cubicBezTo>
                  <a:pt x="230" y="278979"/>
                  <a:pt x="46860" y="309724"/>
                  <a:pt x="100664" y="309724"/>
                </a:cubicBezTo>
                <a:cubicBezTo>
                  <a:pt x="165229" y="309724"/>
                  <a:pt x="228769" y="260092"/>
                  <a:pt x="245679" y="202115"/>
                </a:cubicBezTo>
                <a:lnTo>
                  <a:pt x="291284" y="46193"/>
                </a:lnTo>
                <a:close/>
              </a:path>
            </a:pathLst>
          </a:custGeom>
          <a:solidFill>
            <a:srgbClr val="1A8000"/>
          </a:solidFill>
          <a:ln w="51197" cap="flat">
            <a:noFill/>
            <a:prstDash val="solid"/>
            <a:miter/>
          </a:ln>
        </p:spPr>
        <p:txBody>
          <a:bodyPr rtlCol="0" anchor="ctr"/>
          <a:lstStyle/>
          <a:p>
            <a:endParaRPr lang="fr-FR"/>
          </a:p>
        </p:txBody>
      </p:sp>
      <p:grpSp>
        <p:nvGrpSpPr>
          <p:cNvPr id="9575" name="Groupe 9574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&#10;= \frac{3}{2} k_B T&#10;$&#10;&#10;&#10;\end{document}&#10;" title="IguanaTex Vector Display">
            <a:extLst>
              <a:ext uri="{FF2B5EF4-FFF2-40B4-BE49-F238E27FC236}">
                <a16:creationId xmlns:a16="http://schemas.microsoft.com/office/drawing/2014/main" id="{3335E3E0-3FCE-931F-75DA-52E925DF48C7}"/>
              </a:ext>
            </a:extLst>
          </p:cNvPr>
          <p:cNvGrpSpPr>
            <a:grpSpLocks noChangeAspect="1"/>
          </p:cNvGrpSpPr>
          <p:nvPr>
            <p:custDataLst>
              <p:tags r:id="rId9"/>
            </p:custDataLst>
          </p:nvPr>
        </p:nvGrpSpPr>
        <p:grpSpPr>
          <a:xfrm>
            <a:off x="8026400" y="4381500"/>
            <a:ext cx="1751283" cy="583762"/>
            <a:chOff x="11786699" y="7023681"/>
            <a:chExt cx="1721025" cy="583214"/>
          </a:xfrm>
        </p:grpSpPr>
        <p:sp>
          <p:nvSpPr>
            <p:cNvPr id="9568" name="Forme libre 9567">
              <a:extLst>
                <a:ext uri="{FF2B5EF4-FFF2-40B4-BE49-F238E27FC236}">
                  <a16:creationId xmlns:a16="http://schemas.microsoft.com/office/drawing/2014/main" id="{3D903855-5D1E-9CE1-C0F0-95232FA02E4F}"/>
                </a:ext>
              </a:extLst>
            </p:cNvPr>
            <p:cNvSpPr/>
            <p:nvPr>
              <p:custDataLst>
                <p:tags r:id="rId25"/>
              </p:custDataLst>
            </p:nvPr>
          </p:nvSpPr>
          <p:spPr>
            <a:xfrm>
              <a:off x="11786699" y="7261902"/>
              <a:ext cx="322292" cy="113408"/>
            </a:xfrm>
            <a:custGeom>
              <a:avLst/>
              <a:gdLst>
                <a:gd name="connsiteX0" fmla="*/ 305891 w 322292"/>
                <a:gd name="connsiteY0" fmla="*/ 19449 h 113408"/>
                <a:gd name="connsiteX1" fmla="*/ 322369 w 322292"/>
                <a:gd name="connsiteY1" fmla="*/ 9756 h 113408"/>
                <a:gd name="connsiteX2" fmla="*/ 306376 w 322292"/>
                <a:gd name="connsiteY2" fmla="*/ 63 h 113408"/>
                <a:gd name="connsiteX3" fmla="*/ 16070 w 322292"/>
                <a:gd name="connsiteY3" fmla="*/ 63 h 113408"/>
                <a:gd name="connsiteX4" fmla="*/ 77 w 322292"/>
                <a:gd name="connsiteY4" fmla="*/ 9756 h 113408"/>
                <a:gd name="connsiteX5" fmla="*/ 16555 w 322292"/>
                <a:gd name="connsiteY5" fmla="*/ 19449 h 113408"/>
                <a:gd name="connsiteX6" fmla="*/ 305891 w 322292"/>
                <a:gd name="connsiteY6" fmla="*/ 19449 h 113408"/>
                <a:gd name="connsiteX7" fmla="*/ 306376 w 322292"/>
                <a:gd name="connsiteY7" fmla="*/ 113471 h 113408"/>
                <a:gd name="connsiteX8" fmla="*/ 322369 w 322292"/>
                <a:gd name="connsiteY8" fmla="*/ 103778 h 113408"/>
                <a:gd name="connsiteX9" fmla="*/ 305891 w 322292"/>
                <a:gd name="connsiteY9" fmla="*/ 94085 h 113408"/>
                <a:gd name="connsiteX10" fmla="*/ 16555 w 322292"/>
                <a:gd name="connsiteY10" fmla="*/ 94085 h 113408"/>
                <a:gd name="connsiteX11" fmla="*/ 77 w 322292"/>
                <a:gd name="connsiteY11" fmla="*/ 103778 h 113408"/>
                <a:gd name="connsiteX12" fmla="*/ 16070 w 322292"/>
                <a:gd name="connsiteY12" fmla="*/ 113471 h 113408"/>
                <a:gd name="connsiteX13" fmla="*/ 306376 w 322292"/>
                <a:gd name="connsiteY13" fmla="*/ 113471 h 113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22292" h="113408">
                  <a:moveTo>
                    <a:pt x="305891" y="19449"/>
                  </a:moveTo>
                  <a:cubicBezTo>
                    <a:pt x="313161" y="19449"/>
                    <a:pt x="322369" y="19449"/>
                    <a:pt x="322369" y="9756"/>
                  </a:cubicBezTo>
                  <a:cubicBezTo>
                    <a:pt x="322369" y="63"/>
                    <a:pt x="313161" y="63"/>
                    <a:pt x="306376" y="63"/>
                  </a:cubicBezTo>
                  <a:lnTo>
                    <a:pt x="16070" y="63"/>
                  </a:lnTo>
                  <a:cubicBezTo>
                    <a:pt x="9285" y="63"/>
                    <a:pt x="77" y="63"/>
                    <a:pt x="77" y="9756"/>
                  </a:cubicBezTo>
                  <a:cubicBezTo>
                    <a:pt x="77" y="19449"/>
                    <a:pt x="9285" y="19449"/>
                    <a:pt x="16555" y="19449"/>
                  </a:cubicBezTo>
                  <a:lnTo>
                    <a:pt x="305891" y="19449"/>
                  </a:lnTo>
                  <a:close/>
                  <a:moveTo>
                    <a:pt x="306376" y="113471"/>
                  </a:moveTo>
                  <a:cubicBezTo>
                    <a:pt x="313161" y="113471"/>
                    <a:pt x="322369" y="113471"/>
                    <a:pt x="322369" y="103778"/>
                  </a:cubicBezTo>
                  <a:cubicBezTo>
                    <a:pt x="322369" y="94085"/>
                    <a:pt x="313161" y="94085"/>
                    <a:pt x="305891" y="94085"/>
                  </a:cubicBezTo>
                  <a:lnTo>
                    <a:pt x="16555" y="94085"/>
                  </a:lnTo>
                  <a:cubicBezTo>
                    <a:pt x="9285" y="94085"/>
                    <a:pt x="77" y="94085"/>
                    <a:pt x="77" y="103778"/>
                  </a:cubicBezTo>
                  <a:cubicBezTo>
                    <a:pt x="77" y="113471"/>
                    <a:pt x="9285" y="113471"/>
                    <a:pt x="16070" y="113471"/>
                  </a:cubicBezTo>
                  <a:lnTo>
                    <a:pt x="306376" y="113471"/>
                  </a:lnTo>
                  <a:close/>
                </a:path>
              </a:pathLst>
            </a:custGeom>
            <a:solidFill>
              <a:srgbClr val="000000"/>
            </a:solidFill>
            <a:ln w="4841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69" name="Forme libre 9568">
              <a:extLst>
                <a:ext uri="{FF2B5EF4-FFF2-40B4-BE49-F238E27FC236}">
                  <a16:creationId xmlns:a16="http://schemas.microsoft.com/office/drawing/2014/main" id="{58FED2C0-D6B0-EABF-8BEB-EE8B2A081171}"/>
                </a:ext>
              </a:extLst>
            </p:cNvPr>
            <p:cNvSpPr/>
            <p:nvPr>
              <p:custDataLst>
                <p:tags r:id="rId26"/>
              </p:custDataLst>
            </p:nvPr>
          </p:nvSpPr>
          <p:spPr>
            <a:xfrm>
              <a:off x="12347610" y="7023681"/>
              <a:ext cx="156057" cy="232050"/>
            </a:xfrm>
            <a:custGeom>
              <a:avLst/>
              <a:gdLst>
                <a:gd name="connsiteX0" fmla="*/ 74385 w 156057"/>
                <a:gd name="connsiteY0" fmla="*/ 112013 h 232050"/>
                <a:gd name="connsiteX1" fmla="*/ 119845 w 156057"/>
                <a:gd name="connsiteY1" fmla="*/ 166633 h 232050"/>
                <a:gd name="connsiteX2" fmla="*/ 75742 w 156057"/>
                <a:gd name="connsiteY2" fmla="*/ 221254 h 232050"/>
                <a:gd name="connsiteX3" fmla="*/ 18069 w 156057"/>
                <a:gd name="connsiteY3" fmla="*/ 197506 h 232050"/>
                <a:gd name="connsiteX4" fmla="*/ 37746 w 156057"/>
                <a:gd name="connsiteY4" fmla="*/ 178507 h 232050"/>
                <a:gd name="connsiteX5" fmla="*/ 19087 w 156057"/>
                <a:gd name="connsiteY5" fmla="*/ 159848 h 232050"/>
                <a:gd name="connsiteX6" fmla="*/ 88 w 156057"/>
                <a:gd name="connsiteY6" fmla="*/ 179525 h 232050"/>
                <a:gd name="connsiteX7" fmla="*/ 76421 w 156057"/>
                <a:gd name="connsiteY7" fmla="*/ 232110 h 232050"/>
                <a:gd name="connsiteX8" fmla="*/ 156146 w 156057"/>
                <a:gd name="connsiteY8" fmla="*/ 166633 h 232050"/>
                <a:gd name="connsiteX9" fmla="*/ 97115 w 156057"/>
                <a:gd name="connsiteY9" fmla="*/ 105907 h 232050"/>
                <a:gd name="connsiteX10" fmla="*/ 145629 w 156057"/>
                <a:gd name="connsiteY10" fmla="*/ 46876 h 232050"/>
                <a:gd name="connsiteX11" fmla="*/ 77099 w 156057"/>
                <a:gd name="connsiteY11" fmla="*/ 59 h 232050"/>
                <a:gd name="connsiteX12" fmla="*/ 10605 w 156057"/>
                <a:gd name="connsiteY12" fmla="*/ 45519 h 232050"/>
                <a:gd name="connsiteX13" fmla="*/ 28247 w 156057"/>
                <a:gd name="connsiteY13" fmla="*/ 63500 h 232050"/>
                <a:gd name="connsiteX14" fmla="*/ 45549 w 156057"/>
                <a:gd name="connsiteY14" fmla="*/ 46198 h 232050"/>
                <a:gd name="connsiteX15" fmla="*/ 28247 w 156057"/>
                <a:gd name="connsiteY15" fmla="*/ 28556 h 232050"/>
                <a:gd name="connsiteX16" fmla="*/ 76082 w 156057"/>
                <a:gd name="connsiteY16" fmla="*/ 9897 h 232050"/>
                <a:gd name="connsiteX17" fmla="*/ 112721 w 156057"/>
                <a:gd name="connsiteY17" fmla="*/ 46876 h 232050"/>
                <a:gd name="connsiteX18" fmla="*/ 99151 w 156057"/>
                <a:gd name="connsiteY18" fmla="*/ 87248 h 232050"/>
                <a:gd name="connsiteX19" fmla="*/ 61494 w 156057"/>
                <a:gd name="connsiteY19" fmla="*/ 101836 h 232050"/>
                <a:gd name="connsiteX20" fmla="*/ 50637 w 156057"/>
                <a:gd name="connsiteY20" fmla="*/ 102853 h 232050"/>
                <a:gd name="connsiteX21" fmla="*/ 47245 w 156057"/>
                <a:gd name="connsiteY21" fmla="*/ 107264 h 232050"/>
                <a:gd name="connsiteX22" fmla="*/ 56066 w 156057"/>
                <a:gd name="connsiteY22" fmla="*/ 112013 h 232050"/>
                <a:gd name="connsiteX23" fmla="*/ 74385 w 156057"/>
                <a:gd name="connsiteY23" fmla="*/ 112013 h 232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6057" h="232050">
                  <a:moveTo>
                    <a:pt x="74385" y="112013"/>
                  </a:moveTo>
                  <a:cubicBezTo>
                    <a:pt x="100847" y="112013"/>
                    <a:pt x="119845" y="130333"/>
                    <a:pt x="119845" y="166633"/>
                  </a:cubicBezTo>
                  <a:cubicBezTo>
                    <a:pt x="119845" y="208701"/>
                    <a:pt x="95419" y="221254"/>
                    <a:pt x="75742" y="221254"/>
                  </a:cubicBezTo>
                  <a:cubicBezTo>
                    <a:pt x="62172" y="221254"/>
                    <a:pt x="32318" y="217522"/>
                    <a:pt x="18069" y="197506"/>
                  </a:cubicBezTo>
                  <a:cubicBezTo>
                    <a:pt x="34014" y="196827"/>
                    <a:pt x="37746" y="185632"/>
                    <a:pt x="37746" y="178507"/>
                  </a:cubicBezTo>
                  <a:cubicBezTo>
                    <a:pt x="37746" y="167651"/>
                    <a:pt x="29604" y="159848"/>
                    <a:pt x="19087" y="159848"/>
                  </a:cubicBezTo>
                  <a:cubicBezTo>
                    <a:pt x="9588" y="159848"/>
                    <a:pt x="88" y="165616"/>
                    <a:pt x="88" y="179525"/>
                  </a:cubicBezTo>
                  <a:cubicBezTo>
                    <a:pt x="88" y="211415"/>
                    <a:pt x="35371" y="232110"/>
                    <a:pt x="76421" y="232110"/>
                  </a:cubicBezTo>
                  <a:cubicBezTo>
                    <a:pt x="123577" y="232110"/>
                    <a:pt x="156146" y="200559"/>
                    <a:pt x="156146" y="166633"/>
                  </a:cubicBezTo>
                  <a:cubicBezTo>
                    <a:pt x="156146" y="140171"/>
                    <a:pt x="134433" y="113709"/>
                    <a:pt x="97115" y="105907"/>
                  </a:cubicBezTo>
                  <a:cubicBezTo>
                    <a:pt x="132737" y="93015"/>
                    <a:pt x="145629" y="67571"/>
                    <a:pt x="145629" y="46876"/>
                  </a:cubicBezTo>
                  <a:cubicBezTo>
                    <a:pt x="145629" y="20075"/>
                    <a:pt x="114757" y="59"/>
                    <a:pt x="77099" y="59"/>
                  </a:cubicBezTo>
                  <a:cubicBezTo>
                    <a:pt x="39442" y="59"/>
                    <a:pt x="10605" y="18379"/>
                    <a:pt x="10605" y="45519"/>
                  </a:cubicBezTo>
                  <a:cubicBezTo>
                    <a:pt x="10605" y="57054"/>
                    <a:pt x="18069" y="63500"/>
                    <a:pt x="28247" y="63500"/>
                  </a:cubicBezTo>
                  <a:cubicBezTo>
                    <a:pt x="38763" y="63500"/>
                    <a:pt x="45549" y="55697"/>
                    <a:pt x="45549" y="46198"/>
                  </a:cubicBezTo>
                  <a:cubicBezTo>
                    <a:pt x="45549" y="36359"/>
                    <a:pt x="38763" y="29235"/>
                    <a:pt x="28247" y="28556"/>
                  </a:cubicBezTo>
                  <a:cubicBezTo>
                    <a:pt x="40121" y="13629"/>
                    <a:pt x="63529" y="9897"/>
                    <a:pt x="76082" y="9897"/>
                  </a:cubicBezTo>
                  <a:cubicBezTo>
                    <a:pt x="91348" y="9897"/>
                    <a:pt x="112721" y="17361"/>
                    <a:pt x="112721" y="46876"/>
                  </a:cubicBezTo>
                  <a:cubicBezTo>
                    <a:pt x="112721" y="61125"/>
                    <a:pt x="107971" y="76731"/>
                    <a:pt x="99151" y="87248"/>
                  </a:cubicBezTo>
                  <a:cubicBezTo>
                    <a:pt x="87955" y="100139"/>
                    <a:pt x="78456" y="100818"/>
                    <a:pt x="61494" y="101836"/>
                  </a:cubicBezTo>
                  <a:cubicBezTo>
                    <a:pt x="53012" y="102514"/>
                    <a:pt x="52334" y="102514"/>
                    <a:pt x="50637" y="102853"/>
                  </a:cubicBezTo>
                  <a:cubicBezTo>
                    <a:pt x="49959" y="102853"/>
                    <a:pt x="47245" y="103532"/>
                    <a:pt x="47245" y="107264"/>
                  </a:cubicBezTo>
                  <a:cubicBezTo>
                    <a:pt x="47245" y="112013"/>
                    <a:pt x="50298" y="112013"/>
                    <a:pt x="56066" y="112013"/>
                  </a:cubicBezTo>
                  <a:lnTo>
                    <a:pt x="74385" y="112013"/>
                  </a:lnTo>
                  <a:close/>
                </a:path>
              </a:pathLst>
            </a:custGeom>
            <a:solidFill>
              <a:srgbClr val="000000"/>
            </a:solidFill>
            <a:ln w="4841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70" name="Forme libre 9569">
              <a:extLst>
                <a:ext uri="{FF2B5EF4-FFF2-40B4-BE49-F238E27FC236}">
                  <a16:creationId xmlns:a16="http://schemas.microsoft.com/office/drawing/2014/main" id="{B4204487-BBD2-878F-5D9F-02F385EB50BC}"/>
                </a:ext>
              </a:extLst>
            </p:cNvPr>
            <p:cNvSpPr/>
            <p:nvPr>
              <p:custDataLst>
                <p:tags r:id="rId27"/>
              </p:custDataLst>
            </p:nvPr>
          </p:nvSpPr>
          <p:spPr>
            <a:xfrm>
              <a:off x="12329290" y="7308914"/>
              <a:ext cx="193187" cy="19384"/>
            </a:xfrm>
            <a:custGeom>
              <a:avLst/>
              <a:gdLst>
                <a:gd name="connsiteX0" fmla="*/ 0 w 193187"/>
                <a:gd name="connsiteY0" fmla="*/ 0 h 19384"/>
                <a:gd name="connsiteX1" fmla="*/ 193188 w 193187"/>
                <a:gd name="connsiteY1" fmla="*/ 0 h 19384"/>
                <a:gd name="connsiteX2" fmla="*/ 193188 w 193187"/>
                <a:gd name="connsiteY2" fmla="*/ 19385 h 19384"/>
                <a:gd name="connsiteX3" fmla="*/ 0 w 193187"/>
                <a:gd name="connsiteY3" fmla="*/ 19385 h 19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3187" h="19384">
                  <a:moveTo>
                    <a:pt x="0" y="0"/>
                  </a:moveTo>
                  <a:lnTo>
                    <a:pt x="193188" y="0"/>
                  </a:lnTo>
                  <a:lnTo>
                    <a:pt x="193188" y="19385"/>
                  </a:lnTo>
                  <a:lnTo>
                    <a:pt x="0" y="19385"/>
                  </a:lnTo>
                  <a:close/>
                </a:path>
              </a:pathLst>
            </a:custGeom>
            <a:solidFill>
              <a:srgbClr val="000000"/>
            </a:solidFill>
            <a:ln w="4841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71" name="Forme libre 9570">
              <a:extLst>
                <a:ext uri="{FF2B5EF4-FFF2-40B4-BE49-F238E27FC236}">
                  <a16:creationId xmlns:a16="http://schemas.microsoft.com/office/drawing/2014/main" id="{71D1E812-89BD-F0C9-154B-17E89EE22141}"/>
                </a:ext>
              </a:extLst>
            </p:cNvPr>
            <p:cNvSpPr/>
            <p:nvPr>
              <p:custDataLst>
                <p:tags r:id="rId28"/>
              </p:custDataLst>
            </p:nvPr>
          </p:nvSpPr>
          <p:spPr>
            <a:xfrm>
              <a:off x="12350663" y="7381630"/>
              <a:ext cx="149950" cy="225265"/>
            </a:xfrm>
            <a:custGeom>
              <a:avLst/>
              <a:gdLst>
                <a:gd name="connsiteX0" fmla="*/ 150039 w 149950"/>
                <a:gd name="connsiteY0" fmla="*/ 163587 h 225265"/>
                <a:gd name="connsiteX1" fmla="*/ 138504 w 149950"/>
                <a:gd name="connsiteY1" fmla="*/ 163587 h 225265"/>
                <a:gd name="connsiteX2" fmla="*/ 129684 w 149950"/>
                <a:gd name="connsiteY2" fmla="*/ 194460 h 225265"/>
                <a:gd name="connsiteX3" fmla="*/ 96098 w 149950"/>
                <a:gd name="connsiteY3" fmla="*/ 196495 h 225265"/>
                <a:gd name="connsiteX4" fmla="*/ 33675 w 149950"/>
                <a:gd name="connsiteY4" fmla="*/ 196495 h 225265"/>
                <a:gd name="connsiteX5" fmla="*/ 101526 w 149950"/>
                <a:gd name="connsiteY5" fmla="*/ 139500 h 225265"/>
                <a:gd name="connsiteX6" fmla="*/ 150039 w 149950"/>
                <a:gd name="connsiteY6" fmla="*/ 66221 h 225265"/>
                <a:gd name="connsiteX7" fmla="*/ 70654 w 149950"/>
                <a:gd name="connsiteY7" fmla="*/ 66 h 225265"/>
                <a:gd name="connsiteX8" fmla="*/ 88 w 149950"/>
                <a:gd name="connsiteY8" fmla="*/ 60793 h 225265"/>
                <a:gd name="connsiteX9" fmla="*/ 18069 w 149950"/>
                <a:gd name="connsiteY9" fmla="*/ 79791 h 225265"/>
                <a:gd name="connsiteX10" fmla="*/ 36049 w 149950"/>
                <a:gd name="connsiteY10" fmla="*/ 61811 h 225265"/>
                <a:gd name="connsiteX11" fmla="*/ 16033 w 149950"/>
                <a:gd name="connsiteY11" fmla="*/ 43830 h 225265"/>
                <a:gd name="connsiteX12" fmla="*/ 65565 w 149950"/>
                <a:gd name="connsiteY12" fmla="*/ 12279 h 225265"/>
                <a:gd name="connsiteX13" fmla="*/ 117131 w 149950"/>
                <a:gd name="connsiteY13" fmla="*/ 66221 h 225265"/>
                <a:gd name="connsiteX14" fmla="*/ 85241 w 149950"/>
                <a:gd name="connsiteY14" fmla="*/ 131358 h 225265"/>
                <a:gd name="connsiteX15" fmla="*/ 3481 w 149950"/>
                <a:gd name="connsiteY15" fmla="*/ 212101 h 225265"/>
                <a:gd name="connsiteX16" fmla="*/ 88 w 149950"/>
                <a:gd name="connsiteY16" fmla="*/ 225332 h 225265"/>
                <a:gd name="connsiteX17" fmla="*/ 139862 w 149950"/>
                <a:gd name="connsiteY17" fmla="*/ 225332 h 225265"/>
                <a:gd name="connsiteX18" fmla="*/ 150039 w 149950"/>
                <a:gd name="connsiteY18" fmla="*/ 163587 h 225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49950" h="225265">
                  <a:moveTo>
                    <a:pt x="150039" y="163587"/>
                  </a:moveTo>
                  <a:lnTo>
                    <a:pt x="138504" y="163587"/>
                  </a:lnTo>
                  <a:cubicBezTo>
                    <a:pt x="137487" y="171051"/>
                    <a:pt x="134094" y="191067"/>
                    <a:pt x="129684" y="194460"/>
                  </a:cubicBezTo>
                  <a:cubicBezTo>
                    <a:pt x="126970" y="196495"/>
                    <a:pt x="100847" y="196495"/>
                    <a:pt x="96098" y="196495"/>
                  </a:cubicBezTo>
                  <a:lnTo>
                    <a:pt x="33675" y="196495"/>
                  </a:lnTo>
                  <a:cubicBezTo>
                    <a:pt x="69296" y="164944"/>
                    <a:pt x="81170" y="155445"/>
                    <a:pt x="101526" y="139500"/>
                  </a:cubicBezTo>
                  <a:cubicBezTo>
                    <a:pt x="126631" y="119484"/>
                    <a:pt x="150039" y="98450"/>
                    <a:pt x="150039" y="66221"/>
                  </a:cubicBezTo>
                  <a:cubicBezTo>
                    <a:pt x="150039" y="25171"/>
                    <a:pt x="114078" y="66"/>
                    <a:pt x="70654" y="66"/>
                  </a:cubicBezTo>
                  <a:cubicBezTo>
                    <a:pt x="28586" y="66"/>
                    <a:pt x="88" y="29581"/>
                    <a:pt x="88" y="60793"/>
                  </a:cubicBezTo>
                  <a:cubicBezTo>
                    <a:pt x="88" y="78095"/>
                    <a:pt x="14676" y="79791"/>
                    <a:pt x="18069" y="79791"/>
                  </a:cubicBezTo>
                  <a:cubicBezTo>
                    <a:pt x="26211" y="79791"/>
                    <a:pt x="36049" y="74024"/>
                    <a:pt x="36049" y="61811"/>
                  </a:cubicBezTo>
                  <a:cubicBezTo>
                    <a:pt x="36049" y="55704"/>
                    <a:pt x="33675" y="43830"/>
                    <a:pt x="16033" y="43830"/>
                  </a:cubicBezTo>
                  <a:cubicBezTo>
                    <a:pt x="26550" y="19743"/>
                    <a:pt x="49620" y="12279"/>
                    <a:pt x="65565" y="12279"/>
                  </a:cubicBezTo>
                  <a:cubicBezTo>
                    <a:pt x="99490" y="12279"/>
                    <a:pt x="117131" y="38741"/>
                    <a:pt x="117131" y="66221"/>
                  </a:cubicBezTo>
                  <a:cubicBezTo>
                    <a:pt x="117131" y="95736"/>
                    <a:pt x="96098" y="119145"/>
                    <a:pt x="85241" y="131358"/>
                  </a:cubicBezTo>
                  <a:lnTo>
                    <a:pt x="3481" y="212101"/>
                  </a:lnTo>
                  <a:cubicBezTo>
                    <a:pt x="88" y="215154"/>
                    <a:pt x="88" y="215833"/>
                    <a:pt x="88" y="225332"/>
                  </a:cubicBezTo>
                  <a:lnTo>
                    <a:pt x="139862" y="225332"/>
                  </a:lnTo>
                  <a:lnTo>
                    <a:pt x="150039" y="163587"/>
                  </a:lnTo>
                  <a:close/>
                </a:path>
              </a:pathLst>
            </a:custGeom>
            <a:solidFill>
              <a:srgbClr val="000000"/>
            </a:solidFill>
            <a:ln w="4841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72" name="Forme libre 9571">
              <a:extLst>
                <a:ext uri="{FF2B5EF4-FFF2-40B4-BE49-F238E27FC236}">
                  <a16:creationId xmlns:a16="http://schemas.microsoft.com/office/drawing/2014/main" id="{E05CF2D9-36FA-61BB-D298-C255AC1F811C}"/>
                </a:ext>
              </a:extLst>
            </p:cNvPr>
            <p:cNvSpPr/>
            <p:nvPr>
              <p:custDataLst>
                <p:tags r:id="rId29"/>
              </p:custDataLst>
            </p:nvPr>
          </p:nvSpPr>
          <p:spPr>
            <a:xfrm>
              <a:off x="12607291" y="7103421"/>
              <a:ext cx="219546" cy="341678"/>
            </a:xfrm>
            <a:custGeom>
              <a:avLst/>
              <a:gdLst>
                <a:gd name="connsiteX0" fmla="*/ 112532 w 219546"/>
                <a:gd name="connsiteY0" fmla="*/ 5394 h 341678"/>
                <a:gd name="connsiteX1" fmla="*/ 106232 w 219546"/>
                <a:gd name="connsiteY1" fmla="*/ 63 h 341678"/>
                <a:gd name="connsiteX2" fmla="*/ 47105 w 219546"/>
                <a:gd name="connsiteY2" fmla="*/ 4909 h 341678"/>
                <a:gd name="connsiteX3" fmla="*/ 37896 w 219546"/>
                <a:gd name="connsiteY3" fmla="*/ 14602 h 341678"/>
                <a:gd name="connsiteX4" fmla="*/ 49528 w 219546"/>
                <a:gd name="connsiteY4" fmla="*/ 20418 h 341678"/>
                <a:gd name="connsiteX5" fmla="*/ 73760 w 219546"/>
                <a:gd name="connsiteY5" fmla="*/ 28657 h 341678"/>
                <a:gd name="connsiteX6" fmla="*/ 72306 w 219546"/>
                <a:gd name="connsiteY6" fmla="*/ 38350 h 341678"/>
                <a:gd name="connsiteX7" fmla="*/ 2032 w 219546"/>
                <a:gd name="connsiteY7" fmla="*/ 317509 h 341678"/>
                <a:gd name="connsiteX8" fmla="*/ 94 w 219546"/>
                <a:gd name="connsiteY8" fmla="*/ 328171 h 341678"/>
                <a:gd name="connsiteX9" fmla="*/ 14148 w 219546"/>
                <a:gd name="connsiteY9" fmla="*/ 341742 h 341678"/>
                <a:gd name="connsiteX10" fmla="*/ 30627 w 219546"/>
                <a:gd name="connsiteY10" fmla="*/ 331564 h 341678"/>
                <a:gd name="connsiteX11" fmla="*/ 57767 w 219546"/>
                <a:gd name="connsiteY11" fmla="*/ 225425 h 341678"/>
                <a:gd name="connsiteX12" fmla="*/ 113986 w 219546"/>
                <a:gd name="connsiteY12" fmla="*/ 266621 h 341678"/>
                <a:gd name="connsiteX13" fmla="*/ 112532 w 219546"/>
                <a:gd name="connsiteY13" fmla="*/ 276798 h 341678"/>
                <a:gd name="connsiteX14" fmla="*/ 110594 w 219546"/>
                <a:gd name="connsiteY14" fmla="*/ 293761 h 341678"/>
                <a:gd name="connsiteX15" fmla="*/ 155182 w 219546"/>
                <a:gd name="connsiteY15" fmla="*/ 341742 h 341678"/>
                <a:gd name="connsiteX16" fmla="*/ 193469 w 219546"/>
                <a:gd name="connsiteY16" fmla="*/ 316055 h 341678"/>
                <a:gd name="connsiteX17" fmla="*/ 210916 w 219546"/>
                <a:gd name="connsiteY17" fmla="*/ 267105 h 341678"/>
                <a:gd name="connsiteX18" fmla="*/ 205101 w 219546"/>
                <a:gd name="connsiteY18" fmla="*/ 262259 h 341678"/>
                <a:gd name="connsiteX19" fmla="*/ 198315 w 219546"/>
                <a:gd name="connsiteY19" fmla="*/ 270983 h 341678"/>
                <a:gd name="connsiteX20" fmla="*/ 156151 w 219546"/>
                <a:gd name="connsiteY20" fmla="*/ 331079 h 341678"/>
                <a:gd name="connsiteX21" fmla="*/ 140642 w 219546"/>
                <a:gd name="connsiteY21" fmla="*/ 308301 h 341678"/>
                <a:gd name="connsiteX22" fmla="*/ 144519 w 219546"/>
                <a:gd name="connsiteY22" fmla="*/ 281160 h 341678"/>
                <a:gd name="connsiteX23" fmla="*/ 146458 w 219546"/>
                <a:gd name="connsiteY23" fmla="*/ 266136 h 341678"/>
                <a:gd name="connsiteX24" fmla="*/ 74730 w 219546"/>
                <a:gd name="connsiteY24" fmla="*/ 215248 h 341678"/>
                <a:gd name="connsiteX25" fmla="*/ 116410 w 219546"/>
                <a:gd name="connsiteY25" fmla="*/ 179384 h 341678"/>
                <a:gd name="connsiteX26" fmla="*/ 185715 w 219546"/>
                <a:gd name="connsiteY26" fmla="*/ 132857 h 341678"/>
                <a:gd name="connsiteX27" fmla="*/ 190076 w 219546"/>
                <a:gd name="connsiteY27" fmla="*/ 133342 h 341678"/>
                <a:gd name="connsiteX28" fmla="*/ 200254 w 219546"/>
                <a:gd name="connsiteY28" fmla="*/ 137219 h 341678"/>
                <a:gd name="connsiteX29" fmla="*/ 202193 w 219546"/>
                <a:gd name="connsiteY29" fmla="*/ 139158 h 341678"/>
                <a:gd name="connsiteX30" fmla="*/ 174568 w 219546"/>
                <a:gd name="connsiteY30" fmla="*/ 165329 h 341678"/>
                <a:gd name="connsiteX31" fmla="*/ 192984 w 219546"/>
                <a:gd name="connsiteY31" fmla="*/ 182291 h 341678"/>
                <a:gd name="connsiteX32" fmla="*/ 219640 w 219546"/>
                <a:gd name="connsiteY32" fmla="*/ 152728 h 341678"/>
                <a:gd name="connsiteX33" fmla="*/ 186684 w 219546"/>
                <a:gd name="connsiteY33" fmla="*/ 122195 h 341678"/>
                <a:gd name="connsiteX34" fmla="*/ 115925 w 219546"/>
                <a:gd name="connsiteY34" fmla="*/ 164844 h 341678"/>
                <a:gd name="connsiteX35" fmla="*/ 62129 w 219546"/>
                <a:gd name="connsiteY35" fmla="*/ 209917 h 341678"/>
                <a:gd name="connsiteX36" fmla="*/ 112532 w 219546"/>
                <a:gd name="connsiteY36" fmla="*/ 5394 h 341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219546" h="341678">
                  <a:moveTo>
                    <a:pt x="112532" y="5394"/>
                  </a:moveTo>
                  <a:cubicBezTo>
                    <a:pt x="112532" y="4909"/>
                    <a:pt x="112532" y="63"/>
                    <a:pt x="106232" y="63"/>
                  </a:cubicBezTo>
                  <a:cubicBezTo>
                    <a:pt x="95085" y="63"/>
                    <a:pt x="59706" y="3940"/>
                    <a:pt x="47105" y="4909"/>
                  </a:cubicBezTo>
                  <a:cubicBezTo>
                    <a:pt x="43227" y="5394"/>
                    <a:pt x="37896" y="5879"/>
                    <a:pt x="37896" y="14602"/>
                  </a:cubicBezTo>
                  <a:cubicBezTo>
                    <a:pt x="37896" y="20418"/>
                    <a:pt x="42258" y="20418"/>
                    <a:pt x="49528" y="20418"/>
                  </a:cubicBezTo>
                  <a:cubicBezTo>
                    <a:pt x="72791" y="20418"/>
                    <a:pt x="73760" y="23811"/>
                    <a:pt x="73760" y="28657"/>
                  </a:cubicBezTo>
                  <a:lnTo>
                    <a:pt x="72306" y="38350"/>
                  </a:lnTo>
                  <a:lnTo>
                    <a:pt x="2032" y="317509"/>
                  </a:lnTo>
                  <a:cubicBezTo>
                    <a:pt x="94" y="324294"/>
                    <a:pt x="94" y="325264"/>
                    <a:pt x="94" y="328171"/>
                  </a:cubicBezTo>
                  <a:cubicBezTo>
                    <a:pt x="94" y="339318"/>
                    <a:pt x="9787" y="341742"/>
                    <a:pt x="14148" y="341742"/>
                  </a:cubicBezTo>
                  <a:cubicBezTo>
                    <a:pt x="20449" y="341742"/>
                    <a:pt x="27719" y="337380"/>
                    <a:pt x="30627" y="331564"/>
                  </a:cubicBezTo>
                  <a:cubicBezTo>
                    <a:pt x="33050" y="327202"/>
                    <a:pt x="54859" y="237542"/>
                    <a:pt x="57767" y="225425"/>
                  </a:cubicBezTo>
                  <a:cubicBezTo>
                    <a:pt x="74245" y="226879"/>
                    <a:pt x="113986" y="234634"/>
                    <a:pt x="113986" y="266621"/>
                  </a:cubicBezTo>
                  <a:cubicBezTo>
                    <a:pt x="113986" y="270013"/>
                    <a:pt x="113986" y="271952"/>
                    <a:pt x="112532" y="276798"/>
                  </a:cubicBezTo>
                  <a:cubicBezTo>
                    <a:pt x="111563" y="282614"/>
                    <a:pt x="110594" y="288430"/>
                    <a:pt x="110594" y="293761"/>
                  </a:cubicBezTo>
                  <a:cubicBezTo>
                    <a:pt x="110594" y="322356"/>
                    <a:pt x="129980" y="341742"/>
                    <a:pt x="155182" y="341742"/>
                  </a:cubicBezTo>
                  <a:cubicBezTo>
                    <a:pt x="169721" y="341742"/>
                    <a:pt x="182807" y="333987"/>
                    <a:pt x="193469" y="316055"/>
                  </a:cubicBezTo>
                  <a:cubicBezTo>
                    <a:pt x="205585" y="294731"/>
                    <a:pt x="210916" y="268075"/>
                    <a:pt x="210916" y="267105"/>
                  </a:cubicBezTo>
                  <a:cubicBezTo>
                    <a:pt x="210916" y="262259"/>
                    <a:pt x="206555" y="262259"/>
                    <a:pt x="205101" y="262259"/>
                  </a:cubicBezTo>
                  <a:cubicBezTo>
                    <a:pt x="200254" y="262259"/>
                    <a:pt x="199769" y="264198"/>
                    <a:pt x="198315" y="270983"/>
                  </a:cubicBezTo>
                  <a:cubicBezTo>
                    <a:pt x="188622" y="306362"/>
                    <a:pt x="177476" y="331079"/>
                    <a:pt x="156151" y="331079"/>
                  </a:cubicBezTo>
                  <a:cubicBezTo>
                    <a:pt x="146943" y="331079"/>
                    <a:pt x="140642" y="325748"/>
                    <a:pt x="140642" y="308301"/>
                  </a:cubicBezTo>
                  <a:cubicBezTo>
                    <a:pt x="140642" y="300062"/>
                    <a:pt x="142581" y="288915"/>
                    <a:pt x="144519" y="281160"/>
                  </a:cubicBezTo>
                  <a:cubicBezTo>
                    <a:pt x="146458" y="272921"/>
                    <a:pt x="146458" y="270983"/>
                    <a:pt x="146458" y="266136"/>
                  </a:cubicBezTo>
                  <a:cubicBezTo>
                    <a:pt x="146458" y="234634"/>
                    <a:pt x="115925" y="220579"/>
                    <a:pt x="74730" y="215248"/>
                  </a:cubicBezTo>
                  <a:cubicBezTo>
                    <a:pt x="89754" y="206524"/>
                    <a:pt x="105263" y="191015"/>
                    <a:pt x="116410" y="179384"/>
                  </a:cubicBezTo>
                  <a:cubicBezTo>
                    <a:pt x="139673" y="153697"/>
                    <a:pt x="161967" y="132857"/>
                    <a:pt x="185715" y="132857"/>
                  </a:cubicBezTo>
                  <a:cubicBezTo>
                    <a:pt x="188622" y="132857"/>
                    <a:pt x="189107" y="132857"/>
                    <a:pt x="190076" y="133342"/>
                  </a:cubicBezTo>
                  <a:cubicBezTo>
                    <a:pt x="195892" y="134311"/>
                    <a:pt x="196377" y="134311"/>
                    <a:pt x="200254" y="137219"/>
                  </a:cubicBezTo>
                  <a:cubicBezTo>
                    <a:pt x="201223" y="137704"/>
                    <a:pt x="201223" y="138188"/>
                    <a:pt x="202193" y="139158"/>
                  </a:cubicBezTo>
                  <a:cubicBezTo>
                    <a:pt x="178929" y="140611"/>
                    <a:pt x="174568" y="159513"/>
                    <a:pt x="174568" y="165329"/>
                  </a:cubicBezTo>
                  <a:cubicBezTo>
                    <a:pt x="174568" y="173083"/>
                    <a:pt x="179899" y="182291"/>
                    <a:pt x="192984" y="182291"/>
                  </a:cubicBezTo>
                  <a:cubicBezTo>
                    <a:pt x="205585" y="182291"/>
                    <a:pt x="219640" y="171629"/>
                    <a:pt x="219640" y="152728"/>
                  </a:cubicBezTo>
                  <a:cubicBezTo>
                    <a:pt x="219640" y="138188"/>
                    <a:pt x="208493" y="122195"/>
                    <a:pt x="186684" y="122195"/>
                  </a:cubicBezTo>
                  <a:cubicBezTo>
                    <a:pt x="173114" y="122195"/>
                    <a:pt x="150820" y="126072"/>
                    <a:pt x="115925" y="164844"/>
                  </a:cubicBezTo>
                  <a:cubicBezTo>
                    <a:pt x="99447" y="183261"/>
                    <a:pt x="80545" y="202647"/>
                    <a:pt x="62129" y="209917"/>
                  </a:cubicBezTo>
                  <a:lnTo>
                    <a:pt x="112532" y="5394"/>
                  </a:lnTo>
                  <a:close/>
                </a:path>
              </a:pathLst>
            </a:custGeom>
            <a:solidFill>
              <a:srgbClr val="000000"/>
            </a:solidFill>
            <a:ln w="4841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73" name="Forme libre 9572">
              <a:extLst>
                <a:ext uri="{FF2B5EF4-FFF2-40B4-BE49-F238E27FC236}">
                  <a16:creationId xmlns:a16="http://schemas.microsoft.com/office/drawing/2014/main" id="{E19AFAA6-20AA-9124-C657-BCBA79824E67}"/>
                </a:ext>
              </a:extLst>
            </p:cNvPr>
            <p:cNvSpPr/>
            <p:nvPr>
              <p:custDataLst>
                <p:tags r:id="rId30"/>
              </p:custDataLst>
            </p:nvPr>
          </p:nvSpPr>
          <p:spPr>
            <a:xfrm>
              <a:off x="12857373" y="7280754"/>
              <a:ext cx="259530" cy="231711"/>
            </a:xfrm>
            <a:custGeom>
              <a:avLst/>
              <a:gdLst>
                <a:gd name="connsiteX0" fmla="*/ 40131 w 259530"/>
                <a:gd name="connsiteY0" fmla="*/ 205314 h 231711"/>
                <a:gd name="connsiteX1" fmla="*/ 10276 w 259530"/>
                <a:gd name="connsiteY1" fmla="*/ 219563 h 231711"/>
                <a:gd name="connsiteX2" fmla="*/ 99 w 259530"/>
                <a:gd name="connsiteY2" fmla="*/ 226687 h 231711"/>
                <a:gd name="connsiteX3" fmla="*/ 10276 w 259530"/>
                <a:gd name="connsiteY3" fmla="*/ 231776 h 231711"/>
                <a:gd name="connsiteX4" fmla="*/ 141568 w 259530"/>
                <a:gd name="connsiteY4" fmla="*/ 231776 h 231711"/>
                <a:gd name="connsiteX5" fmla="*/ 242327 w 259530"/>
                <a:gd name="connsiteY5" fmla="*/ 159175 h 231711"/>
                <a:gd name="connsiteX6" fmla="*/ 184314 w 259530"/>
                <a:gd name="connsiteY6" fmla="*/ 110662 h 231711"/>
                <a:gd name="connsiteX7" fmla="*/ 259629 w 259530"/>
                <a:gd name="connsiteY7" fmla="*/ 48239 h 231711"/>
                <a:gd name="connsiteX8" fmla="*/ 189403 w 259530"/>
                <a:gd name="connsiteY8" fmla="*/ 64 h 231711"/>
                <a:gd name="connsiteX9" fmla="*/ 65914 w 259530"/>
                <a:gd name="connsiteY9" fmla="*/ 64 h 231711"/>
                <a:gd name="connsiteX10" fmla="*/ 55058 w 259530"/>
                <a:gd name="connsiteY10" fmla="*/ 7528 h 231711"/>
                <a:gd name="connsiteX11" fmla="*/ 65914 w 259530"/>
                <a:gd name="connsiteY11" fmla="*/ 12277 h 231711"/>
                <a:gd name="connsiteX12" fmla="*/ 78806 w 259530"/>
                <a:gd name="connsiteY12" fmla="*/ 12956 h 231711"/>
                <a:gd name="connsiteX13" fmla="*/ 86609 w 259530"/>
                <a:gd name="connsiteY13" fmla="*/ 17706 h 231711"/>
                <a:gd name="connsiteX14" fmla="*/ 85252 w 259530"/>
                <a:gd name="connsiteY14" fmla="*/ 25169 h 231711"/>
                <a:gd name="connsiteX15" fmla="*/ 40131 w 259530"/>
                <a:gd name="connsiteY15" fmla="*/ 205314 h 231711"/>
                <a:gd name="connsiteX16" fmla="*/ 94412 w 259530"/>
                <a:gd name="connsiteY16" fmla="*/ 106591 h 231711"/>
                <a:gd name="connsiteX17" fmla="*/ 115106 w 259530"/>
                <a:gd name="connsiteY17" fmla="*/ 23812 h 231711"/>
                <a:gd name="connsiteX18" fmla="*/ 132408 w 259530"/>
                <a:gd name="connsiteY18" fmla="*/ 12277 h 231711"/>
                <a:gd name="connsiteX19" fmla="*/ 183975 w 259530"/>
                <a:gd name="connsiteY19" fmla="*/ 12277 h 231711"/>
                <a:gd name="connsiteX20" fmla="*/ 226382 w 259530"/>
                <a:gd name="connsiteY20" fmla="*/ 47899 h 231711"/>
                <a:gd name="connsiteX21" fmla="*/ 150050 w 259530"/>
                <a:gd name="connsiteY21" fmla="*/ 106591 h 231711"/>
                <a:gd name="connsiteX22" fmla="*/ 94412 w 259530"/>
                <a:gd name="connsiteY22" fmla="*/ 106591 h 231711"/>
                <a:gd name="connsiteX23" fmla="*/ 78127 w 259530"/>
                <a:gd name="connsiteY23" fmla="*/ 219563 h 231711"/>
                <a:gd name="connsiteX24" fmla="*/ 67271 w 259530"/>
                <a:gd name="connsiteY24" fmla="*/ 216170 h 231711"/>
                <a:gd name="connsiteX25" fmla="*/ 68628 w 259530"/>
                <a:gd name="connsiteY25" fmla="*/ 209046 h 231711"/>
                <a:gd name="connsiteX26" fmla="*/ 92037 w 259530"/>
                <a:gd name="connsiteY26" fmla="*/ 116090 h 231711"/>
                <a:gd name="connsiteX27" fmla="*/ 163959 w 259530"/>
                <a:gd name="connsiteY27" fmla="*/ 116090 h 231711"/>
                <a:gd name="connsiteX28" fmla="*/ 208062 w 259530"/>
                <a:gd name="connsiteY28" fmla="*/ 156800 h 231711"/>
                <a:gd name="connsiteX29" fmla="*/ 132748 w 259530"/>
                <a:gd name="connsiteY29" fmla="*/ 219563 h 231711"/>
                <a:gd name="connsiteX30" fmla="*/ 78127 w 259530"/>
                <a:gd name="connsiteY30" fmla="*/ 219563 h 231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259530" h="231711">
                  <a:moveTo>
                    <a:pt x="40131" y="205314"/>
                  </a:moveTo>
                  <a:cubicBezTo>
                    <a:pt x="37078" y="216849"/>
                    <a:pt x="36399" y="219563"/>
                    <a:pt x="10276" y="219563"/>
                  </a:cubicBezTo>
                  <a:cubicBezTo>
                    <a:pt x="4509" y="219563"/>
                    <a:pt x="99" y="219563"/>
                    <a:pt x="99" y="226687"/>
                  </a:cubicBezTo>
                  <a:cubicBezTo>
                    <a:pt x="99" y="231776"/>
                    <a:pt x="4170" y="231776"/>
                    <a:pt x="10276" y="231776"/>
                  </a:cubicBezTo>
                  <a:lnTo>
                    <a:pt x="141568" y="231776"/>
                  </a:lnTo>
                  <a:cubicBezTo>
                    <a:pt x="198563" y="231776"/>
                    <a:pt x="242327" y="192761"/>
                    <a:pt x="242327" y="159175"/>
                  </a:cubicBezTo>
                  <a:cubicBezTo>
                    <a:pt x="242327" y="135088"/>
                    <a:pt x="220275" y="114393"/>
                    <a:pt x="184314" y="110662"/>
                  </a:cubicBezTo>
                  <a:cubicBezTo>
                    <a:pt x="225364" y="103198"/>
                    <a:pt x="259629" y="77415"/>
                    <a:pt x="259629" y="48239"/>
                  </a:cubicBezTo>
                  <a:cubicBezTo>
                    <a:pt x="259629" y="22455"/>
                    <a:pt x="233506" y="64"/>
                    <a:pt x="189403" y="64"/>
                  </a:cubicBezTo>
                  <a:lnTo>
                    <a:pt x="65914" y="64"/>
                  </a:lnTo>
                  <a:cubicBezTo>
                    <a:pt x="59468" y="64"/>
                    <a:pt x="55058" y="64"/>
                    <a:pt x="55058" y="7528"/>
                  </a:cubicBezTo>
                  <a:cubicBezTo>
                    <a:pt x="55058" y="12277"/>
                    <a:pt x="59129" y="12277"/>
                    <a:pt x="65914" y="12277"/>
                  </a:cubicBezTo>
                  <a:cubicBezTo>
                    <a:pt x="66253" y="12277"/>
                    <a:pt x="72699" y="12277"/>
                    <a:pt x="78806" y="12956"/>
                  </a:cubicBezTo>
                  <a:cubicBezTo>
                    <a:pt x="85930" y="13634"/>
                    <a:pt x="86609" y="14313"/>
                    <a:pt x="86609" y="17706"/>
                  </a:cubicBezTo>
                  <a:cubicBezTo>
                    <a:pt x="86609" y="18384"/>
                    <a:pt x="86609" y="20080"/>
                    <a:pt x="85252" y="25169"/>
                  </a:cubicBezTo>
                  <a:lnTo>
                    <a:pt x="40131" y="205314"/>
                  </a:lnTo>
                  <a:close/>
                  <a:moveTo>
                    <a:pt x="94412" y="106591"/>
                  </a:moveTo>
                  <a:lnTo>
                    <a:pt x="115106" y="23812"/>
                  </a:lnTo>
                  <a:cubicBezTo>
                    <a:pt x="117820" y="13295"/>
                    <a:pt x="118160" y="12277"/>
                    <a:pt x="132408" y="12277"/>
                  </a:cubicBezTo>
                  <a:lnTo>
                    <a:pt x="183975" y="12277"/>
                  </a:lnTo>
                  <a:cubicBezTo>
                    <a:pt x="218579" y="12277"/>
                    <a:pt x="226382" y="35008"/>
                    <a:pt x="226382" y="47899"/>
                  </a:cubicBezTo>
                  <a:cubicBezTo>
                    <a:pt x="226382" y="75379"/>
                    <a:pt x="195510" y="106591"/>
                    <a:pt x="150050" y="106591"/>
                  </a:cubicBezTo>
                  <a:lnTo>
                    <a:pt x="94412" y="106591"/>
                  </a:lnTo>
                  <a:close/>
                  <a:moveTo>
                    <a:pt x="78127" y="219563"/>
                  </a:moveTo>
                  <a:cubicBezTo>
                    <a:pt x="67611" y="219563"/>
                    <a:pt x="67271" y="219223"/>
                    <a:pt x="67271" y="216170"/>
                  </a:cubicBezTo>
                  <a:cubicBezTo>
                    <a:pt x="67271" y="215831"/>
                    <a:pt x="67271" y="214135"/>
                    <a:pt x="68628" y="209046"/>
                  </a:cubicBezTo>
                  <a:lnTo>
                    <a:pt x="92037" y="116090"/>
                  </a:lnTo>
                  <a:lnTo>
                    <a:pt x="163959" y="116090"/>
                  </a:lnTo>
                  <a:cubicBezTo>
                    <a:pt x="195849" y="116090"/>
                    <a:pt x="208062" y="137124"/>
                    <a:pt x="208062" y="156800"/>
                  </a:cubicBezTo>
                  <a:cubicBezTo>
                    <a:pt x="208062" y="190387"/>
                    <a:pt x="173797" y="219563"/>
                    <a:pt x="132748" y="219563"/>
                  </a:cubicBezTo>
                  <a:lnTo>
                    <a:pt x="78127" y="219563"/>
                  </a:lnTo>
                  <a:close/>
                </a:path>
              </a:pathLst>
            </a:custGeom>
            <a:solidFill>
              <a:srgbClr val="000000"/>
            </a:solidFill>
            <a:ln w="4841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74" name="Forme libre 9573">
              <a:extLst>
                <a:ext uri="{FF2B5EF4-FFF2-40B4-BE49-F238E27FC236}">
                  <a16:creationId xmlns:a16="http://schemas.microsoft.com/office/drawing/2014/main" id="{1F5F7422-7867-4B38-30D7-4A5523507C7A}"/>
                </a:ext>
              </a:extLst>
            </p:cNvPr>
            <p:cNvSpPr/>
            <p:nvPr>
              <p:custDataLst>
                <p:tags r:id="rId31"/>
              </p:custDataLst>
            </p:nvPr>
          </p:nvSpPr>
          <p:spPr>
            <a:xfrm>
              <a:off x="13178162" y="7111660"/>
              <a:ext cx="329562" cy="328108"/>
            </a:xfrm>
            <a:custGeom>
              <a:avLst/>
              <a:gdLst>
                <a:gd name="connsiteX0" fmla="*/ 195420 w 329562"/>
                <a:gd name="connsiteY0" fmla="*/ 33988 h 328108"/>
                <a:gd name="connsiteX1" fmla="*/ 206567 w 329562"/>
                <a:gd name="connsiteY1" fmla="*/ 16056 h 328108"/>
                <a:gd name="connsiteX2" fmla="*/ 237100 w 329562"/>
                <a:gd name="connsiteY2" fmla="*/ 15087 h 328108"/>
                <a:gd name="connsiteX3" fmla="*/ 307858 w 329562"/>
                <a:gd name="connsiteY3" fmla="*/ 54828 h 328108"/>
                <a:gd name="connsiteX4" fmla="*/ 303981 w 329562"/>
                <a:gd name="connsiteY4" fmla="*/ 93600 h 328108"/>
                <a:gd name="connsiteX5" fmla="*/ 302527 w 329562"/>
                <a:gd name="connsiteY5" fmla="*/ 102809 h 328108"/>
                <a:gd name="connsiteX6" fmla="*/ 308343 w 329562"/>
                <a:gd name="connsiteY6" fmla="*/ 109109 h 328108"/>
                <a:gd name="connsiteX7" fmla="*/ 315613 w 329562"/>
                <a:gd name="connsiteY7" fmla="*/ 97962 h 328108"/>
                <a:gd name="connsiteX8" fmla="*/ 328698 w 329562"/>
                <a:gd name="connsiteY8" fmla="*/ 13633 h 328108"/>
                <a:gd name="connsiteX9" fmla="*/ 329668 w 329562"/>
                <a:gd name="connsiteY9" fmla="*/ 5394 h 328108"/>
                <a:gd name="connsiteX10" fmla="*/ 316582 w 329562"/>
                <a:gd name="connsiteY10" fmla="*/ 63 h 328108"/>
                <a:gd name="connsiteX11" fmla="*/ 47601 w 329562"/>
                <a:gd name="connsiteY11" fmla="*/ 63 h 328108"/>
                <a:gd name="connsiteX12" fmla="*/ 32093 w 329562"/>
                <a:gd name="connsiteY12" fmla="*/ 9756 h 328108"/>
                <a:gd name="connsiteX13" fmla="*/ 3014 w 329562"/>
                <a:gd name="connsiteY13" fmla="*/ 95054 h 328108"/>
                <a:gd name="connsiteX14" fmla="*/ 106 w 329562"/>
                <a:gd name="connsiteY14" fmla="*/ 103778 h 328108"/>
                <a:gd name="connsiteX15" fmla="*/ 5921 w 329562"/>
                <a:gd name="connsiteY15" fmla="*/ 109109 h 328108"/>
                <a:gd name="connsiteX16" fmla="*/ 14161 w 329562"/>
                <a:gd name="connsiteY16" fmla="*/ 98932 h 328108"/>
                <a:gd name="connsiteX17" fmla="*/ 124661 w 329562"/>
                <a:gd name="connsiteY17" fmla="*/ 15087 h 328108"/>
                <a:gd name="connsiteX18" fmla="*/ 143562 w 329562"/>
                <a:gd name="connsiteY18" fmla="*/ 15087 h 328108"/>
                <a:gd name="connsiteX19" fmla="*/ 157132 w 329562"/>
                <a:gd name="connsiteY19" fmla="*/ 20903 h 328108"/>
                <a:gd name="connsiteX20" fmla="*/ 155194 w 329562"/>
                <a:gd name="connsiteY20" fmla="*/ 31080 h 328108"/>
                <a:gd name="connsiteX21" fmla="*/ 90251 w 329562"/>
                <a:gd name="connsiteY21" fmla="*/ 289884 h 328108"/>
                <a:gd name="connsiteX22" fmla="*/ 32577 w 329562"/>
                <a:gd name="connsiteY22" fmla="*/ 313147 h 328108"/>
                <a:gd name="connsiteX23" fmla="*/ 12222 w 329562"/>
                <a:gd name="connsiteY23" fmla="*/ 322356 h 328108"/>
                <a:gd name="connsiteX24" fmla="*/ 20461 w 329562"/>
                <a:gd name="connsiteY24" fmla="*/ 328171 h 328108"/>
                <a:gd name="connsiteX25" fmla="*/ 60202 w 329562"/>
                <a:gd name="connsiteY25" fmla="*/ 327202 h 328108"/>
                <a:gd name="connsiteX26" fmla="*/ 101398 w 329562"/>
                <a:gd name="connsiteY26" fmla="*/ 326717 h 328108"/>
                <a:gd name="connsiteX27" fmla="*/ 141623 w 329562"/>
                <a:gd name="connsiteY27" fmla="*/ 327202 h 328108"/>
                <a:gd name="connsiteX28" fmla="*/ 183788 w 329562"/>
                <a:gd name="connsiteY28" fmla="*/ 328171 h 328108"/>
                <a:gd name="connsiteX29" fmla="*/ 194450 w 329562"/>
                <a:gd name="connsiteY29" fmla="*/ 318478 h 328108"/>
                <a:gd name="connsiteX30" fmla="*/ 177972 w 329562"/>
                <a:gd name="connsiteY30" fmla="*/ 313147 h 328108"/>
                <a:gd name="connsiteX31" fmla="*/ 146955 w 329562"/>
                <a:gd name="connsiteY31" fmla="*/ 312178 h 328108"/>
                <a:gd name="connsiteX32" fmla="*/ 129023 w 329562"/>
                <a:gd name="connsiteY32" fmla="*/ 301516 h 328108"/>
                <a:gd name="connsiteX33" fmla="*/ 130961 w 329562"/>
                <a:gd name="connsiteY33" fmla="*/ 291338 h 328108"/>
                <a:gd name="connsiteX34" fmla="*/ 195420 w 329562"/>
                <a:gd name="connsiteY34" fmla="*/ 33988 h 328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329562" h="328108">
                  <a:moveTo>
                    <a:pt x="195420" y="33988"/>
                  </a:moveTo>
                  <a:cubicBezTo>
                    <a:pt x="198812" y="20418"/>
                    <a:pt x="200751" y="17510"/>
                    <a:pt x="206567" y="16056"/>
                  </a:cubicBezTo>
                  <a:cubicBezTo>
                    <a:pt x="210928" y="15087"/>
                    <a:pt x="226922" y="15087"/>
                    <a:pt x="237100" y="15087"/>
                  </a:cubicBezTo>
                  <a:cubicBezTo>
                    <a:pt x="286049" y="15087"/>
                    <a:pt x="307858" y="17026"/>
                    <a:pt x="307858" y="54828"/>
                  </a:cubicBezTo>
                  <a:cubicBezTo>
                    <a:pt x="307858" y="62098"/>
                    <a:pt x="305920" y="80999"/>
                    <a:pt x="303981" y="93600"/>
                  </a:cubicBezTo>
                  <a:cubicBezTo>
                    <a:pt x="303497" y="95539"/>
                    <a:pt x="302527" y="101355"/>
                    <a:pt x="302527" y="102809"/>
                  </a:cubicBezTo>
                  <a:cubicBezTo>
                    <a:pt x="302527" y="105717"/>
                    <a:pt x="303981" y="109109"/>
                    <a:pt x="308343" y="109109"/>
                  </a:cubicBezTo>
                  <a:cubicBezTo>
                    <a:pt x="313674" y="109109"/>
                    <a:pt x="314644" y="105232"/>
                    <a:pt x="315613" y="97962"/>
                  </a:cubicBezTo>
                  <a:lnTo>
                    <a:pt x="328698" y="13633"/>
                  </a:lnTo>
                  <a:cubicBezTo>
                    <a:pt x="329183" y="11694"/>
                    <a:pt x="329668" y="6848"/>
                    <a:pt x="329668" y="5394"/>
                  </a:cubicBezTo>
                  <a:cubicBezTo>
                    <a:pt x="329668" y="63"/>
                    <a:pt x="324821" y="63"/>
                    <a:pt x="316582" y="63"/>
                  </a:cubicBezTo>
                  <a:lnTo>
                    <a:pt x="47601" y="63"/>
                  </a:lnTo>
                  <a:cubicBezTo>
                    <a:pt x="35970" y="63"/>
                    <a:pt x="35485" y="547"/>
                    <a:pt x="32093" y="9756"/>
                  </a:cubicBezTo>
                  <a:lnTo>
                    <a:pt x="3014" y="95054"/>
                  </a:lnTo>
                  <a:cubicBezTo>
                    <a:pt x="2529" y="96024"/>
                    <a:pt x="106" y="102809"/>
                    <a:pt x="106" y="103778"/>
                  </a:cubicBezTo>
                  <a:cubicBezTo>
                    <a:pt x="106" y="106686"/>
                    <a:pt x="2529" y="109109"/>
                    <a:pt x="5921" y="109109"/>
                  </a:cubicBezTo>
                  <a:cubicBezTo>
                    <a:pt x="10768" y="109109"/>
                    <a:pt x="11253" y="106686"/>
                    <a:pt x="14161" y="98932"/>
                  </a:cubicBezTo>
                  <a:cubicBezTo>
                    <a:pt x="40332" y="23811"/>
                    <a:pt x="52933" y="15087"/>
                    <a:pt x="124661" y="15087"/>
                  </a:cubicBezTo>
                  <a:lnTo>
                    <a:pt x="143562" y="15087"/>
                  </a:lnTo>
                  <a:cubicBezTo>
                    <a:pt x="157132" y="15087"/>
                    <a:pt x="157132" y="17026"/>
                    <a:pt x="157132" y="20903"/>
                  </a:cubicBezTo>
                  <a:cubicBezTo>
                    <a:pt x="157132" y="23811"/>
                    <a:pt x="155678" y="29626"/>
                    <a:pt x="155194" y="31080"/>
                  </a:cubicBezTo>
                  <a:lnTo>
                    <a:pt x="90251" y="289884"/>
                  </a:lnTo>
                  <a:cubicBezTo>
                    <a:pt x="85889" y="307816"/>
                    <a:pt x="84435" y="313147"/>
                    <a:pt x="32577" y="313147"/>
                  </a:cubicBezTo>
                  <a:cubicBezTo>
                    <a:pt x="15130" y="313147"/>
                    <a:pt x="12222" y="313147"/>
                    <a:pt x="12222" y="322356"/>
                  </a:cubicBezTo>
                  <a:cubicBezTo>
                    <a:pt x="12222" y="328171"/>
                    <a:pt x="17553" y="328171"/>
                    <a:pt x="20461" y="328171"/>
                  </a:cubicBezTo>
                  <a:cubicBezTo>
                    <a:pt x="33547" y="328171"/>
                    <a:pt x="47117" y="327202"/>
                    <a:pt x="60202" y="327202"/>
                  </a:cubicBezTo>
                  <a:cubicBezTo>
                    <a:pt x="73772" y="327202"/>
                    <a:pt x="87827" y="326717"/>
                    <a:pt x="101398" y="326717"/>
                  </a:cubicBezTo>
                  <a:cubicBezTo>
                    <a:pt x="114968" y="326717"/>
                    <a:pt x="128538" y="327202"/>
                    <a:pt x="141623" y="327202"/>
                  </a:cubicBezTo>
                  <a:cubicBezTo>
                    <a:pt x="155678" y="327202"/>
                    <a:pt x="170218" y="328171"/>
                    <a:pt x="183788" y="328171"/>
                  </a:cubicBezTo>
                  <a:cubicBezTo>
                    <a:pt x="188635" y="328171"/>
                    <a:pt x="194450" y="328171"/>
                    <a:pt x="194450" y="318478"/>
                  </a:cubicBezTo>
                  <a:cubicBezTo>
                    <a:pt x="194450" y="313147"/>
                    <a:pt x="190573" y="313147"/>
                    <a:pt x="177972" y="313147"/>
                  </a:cubicBezTo>
                  <a:cubicBezTo>
                    <a:pt x="165856" y="313147"/>
                    <a:pt x="159556" y="313147"/>
                    <a:pt x="146955" y="312178"/>
                  </a:cubicBezTo>
                  <a:cubicBezTo>
                    <a:pt x="132900" y="310724"/>
                    <a:pt x="129023" y="309270"/>
                    <a:pt x="129023" y="301516"/>
                  </a:cubicBezTo>
                  <a:cubicBezTo>
                    <a:pt x="129023" y="301031"/>
                    <a:pt x="129023" y="298608"/>
                    <a:pt x="130961" y="291338"/>
                  </a:cubicBezTo>
                  <a:lnTo>
                    <a:pt x="195420" y="33988"/>
                  </a:lnTo>
                  <a:close/>
                </a:path>
              </a:pathLst>
            </a:custGeom>
            <a:solidFill>
              <a:srgbClr val="000000"/>
            </a:solidFill>
            <a:ln w="4841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2" name="Groupe 1">
            <a:extLst>
              <a:ext uri="{FF2B5EF4-FFF2-40B4-BE49-F238E27FC236}">
                <a16:creationId xmlns:a16="http://schemas.microsoft.com/office/drawing/2014/main" id="{5025E1B7-F0EB-5D4B-682D-5A67E6CEAB2A}"/>
              </a:ext>
            </a:extLst>
          </p:cNvPr>
          <p:cNvGrpSpPr/>
          <p:nvPr/>
        </p:nvGrpSpPr>
        <p:grpSpPr>
          <a:xfrm>
            <a:off x="6614710" y="1410378"/>
            <a:ext cx="3095944" cy="1180374"/>
            <a:chOff x="7776186" y="1422202"/>
            <a:chExt cx="3095944" cy="1180374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38D36737-4054-6740-0E29-549738FA232E}"/>
                </a:ext>
              </a:extLst>
            </p:cNvPr>
            <p:cNvSpPr/>
            <p:nvPr/>
          </p:nvSpPr>
          <p:spPr bwMode="auto">
            <a:xfrm>
              <a:off x="7776186" y="1422202"/>
              <a:ext cx="1313834" cy="483932"/>
            </a:xfrm>
            <a:prstGeom prst="rect">
              <a:avLst/>
            </a:prstGeom>
            <a:solidFill>
              <a:srgbClr val="92D050">
                <a:alpha val="16000"/>
              </a:srgbClr>
            </a:solidFill>
            <a:ln w="9525">
              <a:solidFill>
                <a:srgbClr val="000000"/>
              </a:solidFill>
              <a:prstDash val="solid"/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square" lIns="41544" tIns="20773" rIns="41544" bIns="20773" rtlCol="0" anchor="ctr">
              <a:spAutoFit/>
            </a:bodyPr>
            <a:lstStyle/>
            <a:p>
              <a:pPr algn="l"/>
              <a:endParaRPr lang="fr-FR" sz="1600">
                <a:cs typeface="+mn-cs"/>
              </a:endParaRPr>
            </a:p>
          </p:txBody>
        </p:sp>
        <p:sp>
          <p:nvSpPr>
            <p:cNvPr id="4" name="Virage 3">
              <a:extLst>
                <a:ext uri="{FF2B5EF4-FFF2-40B4-BE49-F238E27FC236}">
                  <a16:creationId xmlns:a16="http://schemas.microsoft.com/office/drawing/2014/main" id="{684E4C75-8313-FF4A-5A7F-58381BA62F14}"/>
                </a:ext>
              </a:extLst>
            </p:cNvPr>
            <p:cNvSpPr/>
            <p:nvPr/>
          </p:nvSpPr>
          <p:spPr bwMode="auto">
            <a:xfrm flipV="1">
              <a:off x="8361209" y="1907250"/>
              <a:ext cx="963171" cy="656266"/>
            </a:xfrm>
            <a:prstGeom prst="bentArrow">
              <a:avLst>
                <a:gd name="adj1" fmla="val 25000"/>
                <a:gd name="adj2" fmla="val 36323"/>
                <a:gd name="adj3" fmla="val 45903"/>
                <a:gd name="adj4" fmla="val 43750"/>
              </a:avLst>
            </a:prstGeom>
            <a:solidFill>
              <a:srgbClr val="92D050">
                <a:alpha val="36000"/>
              </a:srgbClr>
            </a:solidFill>
            <a:ln w="9525">
              <a:solidFill>
                <a:srgbClr val="000000"/>
              </a:solidFill>
              <a:prstDash val="solid"/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square" lIns="41544" tIns="20773" rIns="41544" bIns="20773" rtlCol="0" anchor="ctr">
              <a:spAutoFit/>
            </a:bodyPr>
            <a:lstStyle/>
            <a:p>
              <a:pPr algn="l"/>
              <a:endParaRPr lang="fr-FR" sz="1600">
                <a:cs typeface="+mn-cs"/>
              </a:endParaRPr>
            </a:p>
          </p:txBody>
        </p:sp>
        <p:sp>
          <p:nvSpPr>
            <p:cNvPr id="5" name="Text Box 48 4 1">
              <a:extLst>
                <a:ext uri="{FF2B5EF4-FFF2-40B4-BE49-F238E27FC236}">
                  <a16:creationId xmlns:a16="http://schemas.microsoft.com/office/drawing/2014/main" id="{535EF08B-956A-F505-225D-3134795F140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459710" y="2009089"/>
              <a:ext cx="1412420" cy="593487"/>
            </a:xfrm>
            <a:prstGeom prst="rect">
              <a:avLst/>
            </a:prstGeom>
            <a:solidFill>
              <a:srgbClr val="92D050">
                <a:alpha val="36000"/>
              </a:srgbClr>
            </a:solidFill>
            <a:ln>
              <a:solidFill>
                <a:srgbClr val="000000"/>
              </a:solidFill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72000" tIns="36000" rIns="72000" bIns="36000">
              <a:spAutoFit/>
            </a:bodyPr>
            <a:lstStyle>
              <a:lvl1pPr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2pPr>
              <a:lvl3pPr marL="1143000" indent="-228600"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3pPr>
              <a:lvl4pPr marL="1600200" indent="-228600"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4pPr>
              <a:lvl5pPr marL="2057400" indent="-228600"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9pPr>
            </a:lstStyle>
            <a:p>
              <a:pPr algn="ctr" eaLnBrk="1">
                <a:lnSpc>
                  <a:spcPct val="94000"/>
                </a:lnSpc>
                <a:buClr>
                  <a:srgbClr val="000000"/>
                </a:buClr>
                <a:buSzPct val="45000"/>
                <a:buFont typeface="StarSymbol" charset="0"/>
                <a:buNone/>
              </a:pPr>
              <a:r>
                <a:rPr lang="en-GB" sz="1800"/>
                <a:t>Mouvement </a:t>
              </a:r>
              <a:br>
                <a:rPr lang="en-GB" sz="1800"/>
              </a:br>
              <a:r>
                <a:rPr lang="en-GB" sz="1800"/>
                <a:t>thermique</a:t>
              </a:r>
            </a:p>
          </p:txBody>
        </p:sp>
      </p:grpSp>
      <p:sp>
        <p:nvSpPr>
          <p:cNvPr id="15" name="Line 1 5 1">
            <a:extLst>
              <a:ext uri="{FF2B5EF4-FFF2-40B4-BE49-F238E27FC236}">
                <a16:creationId xmlns:a16="http://schemas.microsoft.com/office/drawing/2014/main" id="{6F4A0B48-420F-7388-7AEB-E889E20D022E}"/>
              </a:ext>
            </a:extLst>
          </p:cNvPr>
          <p:cNvSpPr>
            <a:spLocks noChangeShapeType="1"/>
          </p:cNvSpPr>
          <p:nvPr/>
        </p:nvSpPr>
        <p:spPr bwMode="auto">
          <a:xfrm>
            <a:off x="1111708" y="1827934"/>
            <a:ext cx="837112" cy="241628"/>
          </a:xfrm>
          <a:prstGeom prst="line">
            <a:avLst/>
          </a:prstGeom>
          <a:noFill/>
          <a:ln w="19050">
            <a:solidFill>
              <a:srgbClr val="0432FF"/>
            </a:solidFill>
            <a:prstDash val="dash"/>
            <a:round/>
            <a:headEnd/>
            <a:tailEnd type="triangle" w="med" len="lg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16" name="Line 34">
            <a:extLst>
              <a:ext uri="{FF2B5EF4-FFF2-40B4-BE49-F238E27FC236}">
                <a16:creationId xmlns:a16="http://schemas.microsoft.com/office/drawing/2014/main" id="{77B4C25E-C710-DC5F-17ED-A25BD004996B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93323" y="1585738"/>
            <a:ext cx="652136" cy="20109"/>
          </a:xfrm>
          <a:prstGeom prst="line">
            <a:avLst/>
          </a:prstGeom>
          <a:noFill/>
          <a:ln w="22225">
            <a:solidFill>
              <a:srgbClr val="FF0000"/>
            </a:solidFill>
            <a:round/>
            <a:headEnd/>
            <a:tailEnd type="triangle" w="med" len="lg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17" name="Line 36">
            <a:extLst>
              <a:ext uri="{FF2B5EF4-FFF2-40B4-BE49-F238E27FC236}">
                <a16:creationId xmlns:a16="http://schemas.microsoft.com/office/drawing/2014/main" id="{5D3CDD0A-B2E5-9B13-DB30-2BB4919ED803}"/>
              </a:ext>
            </a:extLst>
          </p:cNvPr>
          <p:cNvSpPr>
            <a:spLocks noChangeShapeType="1"/>
          </p:cNvSpPr>
          <p:nvPr/>
        </p:nvSpPr>
        <p:spPr bwMode="auto">
          <a:xfrm>
            <a:off x="570038" y="2040744"/>
            <a:ext cx="466228" cy="255673"/>
          </a:xfrm>
          <a:prstGeom prst="line">
            <a:avLst/>
          </a:prstGeom>
          <a:noFill/>
          <a:ln w="22225">
            <a:solidFill>
              <a:srgbClr val="FF0000"/>
            </a:solidFill>
            <a:round/>
            <a:headEnd/>
            <a:tailEnd type="triangle" w="med" len="lg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18" name="Line 1 1 1">
            <a:extLst>
              <a:ext uri="{FF2B5EF4-FFF2-40B4-BE49-F238E27FC236}">
                <a16:creationId xmlns:a16="http://schemas.microsoft.com/office/drawing/2014/main" id="{3B39E64A-88EB-15D9-EC03-774BCA184C34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146556" y="1552628"/>
            <a:ext cx="539437" cy="243722"/>
          </a:xfrm>
          <a:prstGeom prst="line">
            <a:avLst/>
          </a:prstGeom>
          <a:noFill/>
          <a:ln w="22225">
            <a:solidFill>
              <a:srgbClr val="FF0000"/>
            </a:solidFill>
            <a:round/>
            <a:headEnd/>
            <a:tailEnd type="triangle" w="med" len="lg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19" name="Line 1 2">
            <a:extLst>
              <a:ext uri="{FF2B5EF4-FFF2-40B4-BE49-F238E27FC236}">
                <a16:creationId xmlns:a16="http://schemas.microsoft.com/office/drawing/2014/main" id="{031B632C-3D63-EB50-04DA-5BE878C71B68}"/>
              </a:ext>
            </a:extLst>
          </p:cNvPr>
          <p:cNvSpPr>
            <a:spLocks noChangeShapeType="1"/>
          </p:cNvSpPr>
          <p:nvPr/>
        </p:nvSpPr>
        <p:spPr bwMode="auto">
          <a:xfrm>
            <a:off x="1396931" y="2572309"/>
            <a:ext cx="223958" cy="341845"/>
          </a:xfrm>
          <a:prstGeom prst="line">
            <a:avLst/>
          </a:prstGeom>
          <a:noFill/>
          <a:ln w="22225">
            <a:solidFill>
              <a:srgbClr val="FF0000"/>
            </a:solidFill>
            <a:round/>
            <a:headEnd/>
            <a:tailEnd type="triangle" w="med" len="lg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0" name="Line 1 3">
            <a:extLst>
              <a:ext uri="{FF2B5EF4-FFF2-40B4-BE49-F238E27FC236}">
                <a16:creationId xmlns:a16="http://schemas.microsoft.com/office/drawing/2014/main" id="{90D83863-2BF5-9DD5-D6F6-23E30B2025F4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839081" y="2331903"/>
            <a:ext cx="392284" cy="184236"/>
          </a:xfrm>
          <a:prstGeom prst="line">
            <a:avLst/>
          </a:prstGeom>
          <a:noFill/>
          <a:ln w="22225">
            <a:solidFill>
              <a:srgbClr val="FF0000"/>
            </a:solidFill>
            <a:round/>
            <a:headEnd/>
            <a:tailEnd type="triangle" w="med" len="lg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" name="Line 1 4">
            <a:extLst>
              <a:ext uri="{FF2B5EF4-FFF2-40B4-BE49-F238E27FC236}">
                <a16:creationId xmlns:a16="http://schemas.microsoft.com/office/drawing/2014/main" id="{24745701-971B-1B77-3936-81FFC0F5FADB}"/>
              </a:ext>
            </a:extLst>
          </p:cNvPr>
          <p:cNvSpPr>
            <a:spLocks noChangeShapeType="1"/>
          </p:cNvSpPr>
          <p:nvPr/>
        </p:nvSpPr>
        <p:spPr bwMode="auto">
          <a:xfrm>
            <a:off x="190514" y="2331903"/>
            <a:ext cx="314813" cy="463292"/>
          </a:xfrm>
          <a:prstGeom prst="line">
            <a:avLst/>
          </a:prstGeom>
          <a:noFill/>
          <a:ln w="22225">
            <a:solidFill>
              <a:srgbClr val="FF0000"/>
            </a:solidFill>
            <a:round/>
            <a:headEnd/>
            <a:tailEnd type="triangle" w="med" len="lg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fr-FR"/>
          </a:p>
        </p:txBody>
      </p:sp>
      <p:pic>
        <p:nvPicPr>
          <p:cNvPr id="22" name="Picture 32 1">
            <a:extLst>
              <a:ext uri="{FF2B5EF4-FFF2-40B4-BE49-F238E27FC236}">
                <a16:creationId xmlns:a16="http://schemas.microsoft.com/office/drawing/2014/main" id="{7136F942-81DF-C3E8-089B-2CA484558C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6785" y="1381843"/>
            <a:ext cx="456202" cy="446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" name="Picture 33 1">
            <a:extLst>
              <a:ext uri="{FF2B5EF4-FFF2-40B4-BE49-F238E27FC236}">
                <a16:creationId xmlns:a16="http://schemas.microsoft.com/office/drawing/2014/main" id="{6CD56812-A75C-9D60-8061-E719071BE6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89714" y="1828019"/>
            <a:ext cx="456202" cy="446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35 1">
            <a:extLst>
              <a:ext uri="{FF2B5EF4-FFF2-40B4-BE49-F238E27FC236}">
                <a16:creationId xmlns:a16="http://schemas.microsoft.com/office/drawing/2014/main" id="{9FB1A46E-E48C-0C94-905B-653363705B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76260" y="1573598"/>
            <a:ext cx="456202" cy="446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" name="Picture 35 2">
            <a:extLst>
              <a:ext uri="{FF2B5EF4-FFF2-40B4-BE49-F238E27FC236}">
                <a16:creationId xmlns:a16="http://schemas.microsoft.com/office/drawing/2014/main" id="{CE5E7AEE-52AD-1713-445A-E67724AD31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64688" y="2331903"/>
            <a:ext cx="456202" cy="446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" name="Picture 35 3">
            <a:extLst>
              <a:ext uri="{FF2B5EF4-FFF2-40B4-BE49-F238E27FC236}">
                <a16:creationId xmlns:a16="http://schemas.microsoft.com/office/drawing/2014/main" id="{647D26E2-A376-075C-D52D-E1BB20D0BD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68784" y="2293387"/>
            <a:ext cx="456202" cy="446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Picture 35 4">
            <a:extLst>
              <a:ext uri="{FF2B5EF4-FFF2-40B4-BE49-F238E27FC236}">
                <a16:creationId xmlns:a16="http://schemas.microsoft.com/office/drawing/2014/main" id="{C2D8AA62-4260-870E-4175-F4027BF93E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27120" y="2123253"/>
            <a:ext cx="456202" cy="446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9481" name="Groupe 9480">
            <a:extLst>
              <a:ext uri="{FF2B5EF4-FFF2-40B4-BE49-F238E27FC236}">
                <a16:creationId xmlns:a16="http://schemas.microsoft.com/office/drawing/2014/main" id="{2AD3D95F-3691-597E-EF49-1BAC8590B8D0}"/>
              </a:ext>
            </a:extLst>
          </p:cNvPr>
          <p:cNvGrpSpPr/>
          <p:nvPr/>
        </p:nvGrpSpPr>
        <p:grpSpPr>
          <a:xfrm>
            <a:off x="1663003" y="1571008"/>
            <a:ext cx="1892997" cy="479678"/>
            <a:chOff x="1663003" y="1571008"/>
            <a:chExt cx="1892997" cy="479678"/>
          </a:xfrm>
        </p:grpSpPr>
        <p:sp>
          <p:nvSpPr>
            <p:cNvPr id="32" name="Line 1 1 2">
              <a:extLst>
                <a:ext uri="{FF2B5EF4-FFF2-40B4-BE49-F238E27FC236}">
                  <a16:creationId xmlns:a16="http://schemas.microsoft.com/office/drawing/2014/main" id="{DE5EFAA0-BD2D-0735-F877-8580EFF7534A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1663003" y="1571008"/>
              <a:ext cx="258438" cy="479678"/>
            </a:xfrm>
            <a:prstGeom prst="line">
              <a:avLst/>
            </a:prstGeom>
            <a:noFill/>
            <a:ln w="22225">
              <a:solidFill>
                <a:srgbClr val="4E8F00"/>
              </a:solidFill>
              <a:round/>
              <a:headEnd/>
              <a:tailEnd type="triangle" w="med" len="lg"/>
            </a:ln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fr-FR"/>
            </a:p>
          </p:txBody>
        </p:sp>
        <p:grpSp>
          <p:nvGrpSpPr>
            <p:cNvPr id="9480" name="Groupe 9479">
              <a:extLst>
                <a:ext uri="{FF2B5EF4-FFF2-40B4-BE49-F238E27FC236}">
                  <a16:creationId xmlns:a16="http://schemas.microsoft.com/office/drawing/2014/main" id="{3D1A9056-F3FE-3102-F5C0-249CEFFE8125}"/>
                </a:ext>
              </a:extLst>
            </p:cNvPr>
            <p:cNvGrpSpPr>
              <a:grpSpLocks noChangeAspect="1"/>
            </p:cNvGrpSpPr>
            <p:nvPr>
              <p:custDataLst>
                <p:tags r:id="rId17"/>
              </p:custDataLst>
            </p:nvPr>
          </p:nvGrpSpPr>
          <p:grpSpPr>
            <a:xfrm>
              <a:off x="1905000" y="1701800"/>
              <a:ext cx="1651000" cy="190500"/>
              <a:chOff x="4297732" y="3556143"/>
              <a:chExt cx="1618106" cy="190104"/>
            </a:xfrm>
          </p:grpSpPr>
          <p:sp>
            <p:nvSpPr>
              <p:cNvPr id="9472" name="Forme libre 9471">
                <a:extLst>
                  <a:ext uri="{FF2B5EF4-FFF2-40B4-BE49-F238E27FC236}">
                    <a16:creationId xmlns:a16="http://schemas.microsoft.com/office/drawing/2014/main" id="{0C7ECDAC-347C-27F7-D4B0-D0C1D1BD006B}"/>
                  </a:ext>
                </a:extLst>
              </p:cNvPr>
              <p:cNvSpPr/>
              <p:nvPr>
                <p:custDataLst>
                  <p:tags r:id="rId18"/>
                </p:custDataLst>
              </p:nvPr>
            </p:nvSpPr>
            <p:spPr>
              <a:xfrm>
                <a:off x="4297732" y="3556143"/>
                <a:ext cx="242069" cy="141708"/>
              </a:xfrm>
              <a:custGeom>
                <a:avLst/>
                <a:gdLst>
                  <a:gd name="connsiteX0" fmla="*/ 221043 w 242069"/>
                  <a:gd name="connsiteY0" fmla="*/ 21572 h 141708"/>
                  <a:gd name="connsiteX1" fmla="*/ 242146 w 242069"/>
                  <a:gd name="connsiteY1" fmla="*/ 14930 h 141708"/>
                  <a:gd name="connsiteX2" fmla="*/ 242146 w 242069"/>
                  <a:gd name="connsiteY2" fmla="*/ 63 h 141708"/>
                  <a:gd name="connsiteX3" fmla="*/ 218250 w 242069"/>
                  <a:gd name="connsiteY3" fmla="*/ 1012 h 141708"/>
                  <a:gd name="connsiteX4" fmla="*/ 188457 w 242069"/>
                  <a:gd name="connsiteY4" fmla="*/ 63 h 141708"/>
                  <a:gd name="connsiteX5" fmla="*/ 188457 w 242069"/>
                  <a:gd name="connsiteY5" fmla="*/ 14930 h 141708"/>
                  <a:gd name="connsiteX6" fmla="*/ 206457 w 242069"/>
                  <a:gd name="connsiteY6" fmla="*/ 18725 h 141708"/>
                  <a:gd name="connsiteX7" fmla="*/ 205215 w 242069"/>
                  <a:gd name="connsiteY7" fmla="*/ 22521 h 141708"/>
                  <a:gd name="connsiteX8" fmla="*/ 172629 w 242069"/>
                  <a:gd name="connsiteY8" fmla="*/ 103497 h 141708"/>
                  <a:gd name="connsiteX9" fmla="*/ 137249 w 242069"/>
                  <a:gd name="connsiteY9" fmla="*/ 14930 h 141708"/>
                  <a:gd name="connsiteX10" fmla="*/ 154629 w 242069"/>
                  <a:gd name="connsiteY10" fmla="*/ 14930 h 141708"/>
                  <a:gd name="connsiteX11" fmla="*/ 154629 w 242069"/>
                  <a:gd name="connsiteY11" fmla="*/ 63 h 141708"/>
                  <a:gd name="connsiteX12" fmla="*/ 119249 w 242069"/>
                  <a:gd name="connsiteY12" fmla="*/ 1012 h 141708"/>
                  <a:gd name="connsiteX13" fmla="*/ 88215 w 242069"/>
                  <a:gd name="connsiteY13" fmla="*/ 63 h 141708"/>
                  <a:gd name="connsiteX14" fmla="*/ 88215 w 242069"/>
                  <a:gd name="connsiteY14" fmla="*/ 14930 h 141708"/>
                  <a:gd name="connsiteX15" fmla="*/ 106525 w 242069"/>
                  <a:gd name="connsiteY15" fmla="*/ 14930 h 141708"/>
                  <a:gd name="connsiteX16" fmla="*/ 113043 w 242069"/>
                  <a:gd name="connsiteY16" fmla="*/ 31694 h 141708"/>
                  <a:gd name="connsiteX17" fmla="*/ 111801 w 242069"/>
                  <a:gd name="connsiteY17" fmla="*/ 35806 h 141708"/>
                  <a:gd name="connsiteX18" fmla="*/ 87284 w 242069"/>
                  <a:gd name="connsiteY18" fmla="*/ 96538 h 141708"/>
                  <a:gd name="connsiteX19" fmla="*/ 54698 w 242069"/>
                  <a:gd name="connsiteY19" fmla="*/ 14930 h 141708"/>
                  <a:gd name="connsiteX20" fmla="*/ 72077 w 242069"/>
                  <a:gd name="connsiteY20" fmla="*/ 14930 h 141708"/>
                  <a:gd name="connsiteX21" fmla="*/ 72077 w 242069"/>
                  <a:gd name="connsiteY21" fmla="*/ 63 h 141708"/>
                  <a:gd name="connsiteX22" fmla="*/ 33904 w 242069"/>
                  <a:gd name="connsiteY22" fmla="*/ 1012 h 141708"/>
                  <a:gd name="connsiteX23" fmla="*/ 77 w 242069"/>
                  <a:gd name="connsiteY23" fmla="*/ 63 h 141708"/>
                  <a:gd name="connsiteX24" fmla="*/ 77 w 242069"/>
                  <a:gd name="connsiteY24" fmla="*/ 14930 h 141708"/>
                  <a:gd name="connsiteX25" fmla="*/ 18387 w 242069"/>
                  <a:gd name="connsiteY25" fmla="*/ 14930 h 141708"/>
                  <a:gd name="connsiteX26" fmla="*/ 65870 w 242069"/>
                  <a:gd name="connsiteY26" fmla="*/ 133231 h 141708"/>
                  <a:gd name="connsiteX27" fmla="*/ 77042 w 242069"/>
                  <a:gd name="connsiteY27" fmla="*/ 141771 h 141708"/>
                  <a:gd name="connsiteX28" fmla="*/ 88215 w 242069"/>
                  <a:gd name="connsiteY28" fmla="*/ 133231 h 141708"/>
                  <a:gd name="connsiteX29" fmla="*/ 121112 w 242069"/>
                  <a:gd name="connsiteY29" fmla="*/ 51306 h 141708"/>
                  <a:gd name="connsiteX30" fmla="*/ 154008 w 242069"/>
                  <a:gd name="connsiteY30" fmla="*/ 133231 h 141708"/>
                  <a:gd name="connsiteX31" fmla="*/ 165181 w 242069"/>
                  <a:gd name="connsiteY31" fmla="*/ 141771 h 141708"/>
                  <a:gd name="connsiteX32" fmla="*/ 176353 w 242069"/>
                  <a:gd name="connsiteY32" fmla="*/ 133231 h 141708"/>
                  <a:gd name="connsiteX33" fmla="*/ 221043 w 242069"/>
                  <a:gd name="connsiteY33" fmla="*/ 21572 h 14170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</a:cxnLst>
                <a:rect l="l" t="t" r="r" b="b"/>
                <a:pathLst>
                  <a:path w="242069" h="141708">
                    <a:moveTo>
                      <a:pt x="221043" y="21572"/>
                    </a:moveTo>
                    <a:cubicBezTo>
                      <a:pt x="222595" y="17460"/>
                      <a:pt x="223836" y="14930"/>
                      <a:pt x="242146" y="14930"/>
                    </a:cubicBezTo>
                    <a:lnTo>
                      <a:pt x="242146" y="63"/>
                    </a:lnTo>
                    <a:cubicBezTo>
                      <a:pt x="235008" y="695"/>
                      <a:pt x="225698" y="1012"/>
                      <a:pt x="218250" y="1012"/>
                    </a:cubicBezTo>
                    <a:cubicBezTo>
                      <a:pt x="209870" y="1012"/>
                      <a:pt x="195284" y="379"/>
                      <a:pt x="188457" y="63"/>
                    </a:cubicBezTo>
                    <a:lnTo>
                      <a:pt x="188457" y="14930"/>
                    </a:lnTo>
                    <a:cubicBezTo>
                      <a:pt x="191250" y="14930"/>
                      <a:pt x="206457" y="15246"/>
                      <a:pt x="206457" y="18725"/>
                    </a:cubicBezTo>
                    <a:cubicBezTo>
                      <a:pt x="206457" y="19674"/>
                      <a:pt x="205526" y="21572"/>
                      <a:pt x="205215" y="22521"/>
                    </a:cubicBezTo>
                    <a:lnTo>
                      <a:pt x="172629" y="103497"/>
                    </a:lnTo>
                    <a:lnTo>
                      <a:pt x="137249" y="14930"/>
                    </a:lnTo>
                    <a:lnTo>
                      <a:pt x="154629" y="14930"/>
                    </a:lnTo>
                    <a:lnTo>
                      <a:pt x="154629" y="63"/>
                    </a:lnTo>
                    <a:cubicBezTo>
                      <a:pt x="144698" y="379"/>
                      <a:pt x="128560" y="1012"/>
                      <a:pt x="119249" y="1012"/>
                    </a:cubicBezTo>
                    <a:cubicBezTo>
                      <a:pt x="106215" y="1012"/>
                      <a:pt x="93180" y="379"/>
                      <a:pt x="88215" y="63"/>
                    </a:cubicBezTo>
                    <a:lnTo>
                      <a:pt x="88215" y="14930"/>
                    </a:lnTo>
                    <a:lnTo>
                      <a:pt x="106525" y="14930"/>
                    </a:lnTo>
                    <a:cubicBezTo>
                      <a:pt x="113043" y="30745"/>
                      <a:pt x="113043" y="31378"/>
                      <a:pt x="113043" y="31694"/>
                    </a:cubicBezTo>
                    <a:cubicBezTo>
                      <a:pt x="113043" y="32959"/>
                      <a:pt x="112111" y="34857"/>
                      <a:pt x="111801" y="35806"/>
                    </a:cubicBezTo>
                    <a:lnTo>
                      <a:pt x="87284" y="96538"/>
                    </a:lnTo>
                    <a:lnTo>
                      <a:pt x="54698" y="14930"/>
                    </a:lnTo>
                    <a:lnTo>
                      <a:pt x="72077" y="14930"/>
                    </a:lnTo>
                    <a:lnTo>
                      <a:pt x="72077" y="63"/>
                    </a:lnTo>
                    <a:cubicBezTo>
                      <a:pt x="59353" y="695"/>
                      <a:pt x="46629" y="1012"/>
                      <a:pt x="33904" y="1012"/>
                    </a:cubicBezTo>
                    <a:cubicBezTo>
                      <a:pt x="24284" y="1012"/>
                      <a:pt x="10628" y="379"/>
                      <a:pt x="77" y="63"/>
                    </a:cubicBezTo>
                    <a:lnTo>
                      <a:pt x="77" y="14930"/>
                    </a:lnTo>
                    <a:lnTo>
                      <a:pt x="18387" y="14930"/>
                    </a:lnTo>
                    <a:lnTo>
                      <a:pt x="65870" y="133231"/>
                    </a:lnTo>
                    <a:cubicBezTo>
                      <a:pt x="68042" y="138608"/>
                      <a:pt x="69284" y="141771"/>
                      <a:pt x="77042" y="141771"/>
                    </a:cubicBezTo>
                    <a:cubicBezTo>
                      <a:pt x="84801" y="141771"/>
                      <a:pt x="86042" y="138608"/>
                      <a:pt x="88215" y="133231"/>
                    </a:cubicBezTo>
                    <a:lnTo>
                      <a:pt x="121112" y="51306"/>
                    </a:lnTo>
                    <a:lnTo>
                      <a:pt x="154008" y="133231"/>
                    </a:lnTo>
                    <a:cubicBezTo>
                      <a:pt x="156181" y="138608"/>
                      <a:pt x="157422" y="141771"/>
                      <a:pt x="165181" y="141771"/>
                    </a:cubicBezTo>
                    <a:cubicBezTo>
                      <a:pt x="172939" y="141771"/>
                      <a:pt x="174181" y="138608"/>
                      <a:pt x="176353" y="133231"/>
                    </a:cubicBezTo>
                    <a:lnTo>
                      <a:pt x="221043" y="21572"/>
                    </a:lnTo>
                    <a:close/>
                  </a:path>
                </a:pathLst>
              </a:custGeom>
              <a:solidFill>
                <a:srgbClr val="677C4B"/>
              </a:solidFill>
              <a:ln w="3109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473" name="Forme libre 9472">
                <a:extLst>
                  <a:ext uri="{FF2B5EF4-FFF2-40B4-BE49-F238E27FC236}">
                    <a16:creationId xmlns:a16="http://schemas.microsoft.com/office/drawing/2014/main" id="{D75CE451-1907-C839-03E5-0474F98F339B}"/>
                  </a:ext>
                </a:extLst>
              </p:cNvPr>
              <p:cNvSpPr/>
              <p:nvPr>
                <p:custDataLst>
                  <p:tags r:id="rId19"/>
                </p:custDataLst>
              </p:nvPr>
            </p:nvSpPr>
            <p:spPr>
              <a:xfrm>
                <a:off x="4557941" y="3597232"/>
                <a:ext cx="65824" cy="149015"/>
              </a:xfrm>
              <a:custGeom>
                <a:avLst/>
                <a:gdLst>
                  <a:gd name="connsiteX0" fmla="*/ 60261 w 65824"/>
                  <a:gd name="connsiteY0" fmla="*/ 8478 h 149015"/>
                  <a:gd name="connsiteX1" fmla="*/ 51571 w 65824"/>
                  <a:gd name="connsiteY1" fmla="*/ 64 h 149015"/>
                  <a:gd name="connsiteX2" fmla="*/ 39406 w 65824"/>
                  <a:gd name="connsiteY2" fmla="*/ 12242 h 149015"/>
                  <a:gd name="connsiteX3" fmla="*/ 48095 w 65824"/>
                  <a:gd name="connsiteY3" fmla="*/ 20656 h 149015"/>
                  <a:gd name="connsiteX4" fmla="*/ 60261 w 65824"/>
                  <a:gd name="connsiteY4" fmla="*/ 8478 h 149015"/>
                  <a:gd name="connsiteX5" fmla="*/ 15944 w 65824"/>
                  <a:gd name="connsiteY5" fmla="*/ 120959 h 149015"/>
                  <a:gd name="connsiteX6" fmla="*/ 13988 w 65824"/>
                  <a:gd name="connsiteY6" fmla="*/ 130259 h 149015"/>
                  <a:gd name="connsiteX7" fmla="*/ 34626 w 65824"/>
                  <a:gd name="connsiteY7" fmla="*/ 149080 h 149015"/>
                  <a:gd name="connsiteX8" fmla="*/ 65909 w 65824"/>
                  <a:gd name="connsiteY8" fmla="*/ 115202 h 149015"/>
                  <a:gd name="connsiteX9" fmla="*/ 62433 w 65824"/>
                  <a:gd name="connsiteY9" fmla="*/ 112324 h 149015"/>
                  <a:gd name="connsiteX10" fmla="*/ 58306 w 65824"/>
                  <a:gd name="connsiteY10" fmla="*/ 116088 h 149015"/>
                  <a:gd name="connsiteX11" fmla="*/ 35278 w 65824"/>
                  <a:gd name="connsiteY11" fmla="*/ 142880 h 149015"/>
                  <a:gd name="connsiteX12" fmla="*/ 29847 w 65824"/>
                  <a:gd name="connsiteY12" fmla="*/ 135130 h 149015"/>
                  <a:gd name="connsiteX13" fmla="*/ 33323 w 65824"/>
                  <a:gd name="connsiteY13" fmla="*/ 120959 h 149015"/>
                  <a:gd name="connsiteX14" fmla="*/ 40275 w 65824"/>
                  <a:gd name="connsiteY14" fmla="*/ 103246 h 149015"/>
                  <a:gd name="connsiteX15" fmla="*/ 50920 w 65824"/>
                  <a:gd name="connsiteY15" fmla="*/ 75126 h 149015"/>
                  <a:gd name="connsiteX16" fmla="*/ 52223 w 65824"/>
                  <a:gd name="connsiteY16" fmla="*/ 68040 h 149015"/>
                  <a:gd name="connsiteX17" fmla="*/ 31585 w 65824"/>
                  <a:gd name="connsiteY17" fmla="*/ 49219 h 149015"/>
                  <a:gd name="connsiteX18" fmla="*/ 85 w 65824"/>
                  <a:gd name="connsiteY18" fmla="*/ 83097 h 149015"/>
                  <a:gd name="connsiteX19" fmla="*/ 3778 w 65824"/>
                  <a:gd name="connsiteY19" fmla="*/ 85975 h 149015"/>
                  <a:gd name="connsiteX20" fmla="*/ 7688 w 65824"/>
                  <a:gd name="connsiteY20" fmla="*/ 82432 h 149015"/>
                  <a:gd name="connsiteX21" fmla="*/ 30933 w 65824"/>
                  <a:gd name="connsiteY21" fmla="*/ 55419 h 149015"/>
                  <a:gd name="connsiteX22" fmla="*/ 36364 w 65824"/>
                  <a:gd name="connsiteY22" fmla="*/ 63169 h 149015"/>
                  <a:gd name="connsiteX23" fmla="*/ 29630 w 65824"/>
                  <a:gd name="connsiteY23" fmla="*/ 85311 h 149015"/>
                  <a:gd name="connsiteX24" fmla="*/ 15944 w 65824"/>
                  <a:gd name="connsiteY24" fmla="*/ 120959 h 149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</a:cxnLst>
                <a:rect l="l" t="t" r="r" b="b"/>
                <a:pathLst>
                  <a:path w="65824" h="149015">
                    <a:moveTo>
                      <a:pt x="60261" y="8478"/>
                    </a:moveTo>
                    <a:cubicBezTo>
                      <a:pt x="60261" y="4935"/>
                      <a:pt x="57654" y="64"/>
                      <a:pt x="51571" y="64"/>
                    </a:cubicBezTo>
                    <a:cubicBezTo>
                      <a:pt x="45706" y="64"/>
                      <a:pt x="39406" y="5821"/>
                      <a:pt x="39406" y="12242"/>
                    </a:cubicBezTo>
                    <a:cubicBezTo>
                      <a:pt x="39406" y="16006"/>
                      <a:pt x="42230" y="20656"/>
                      <a:pt x="48095" y="20656"/>
                    </a:cubicBezTo>
                    <a:cubicBezTo>
                      <a:pt x="54395" y="20656"/>
                      <a:pt x="60261" y="14457"/>
                      <a:pt x="60261" y="8478"/>
                    </a:cubicBezTo>
                    <a:close/>
                    <a:moveTo>
                      <a:pt x="15944" y="120959"/>
                    </a:moveTo>
                    <a:cubicBezTo>
                      <a:pt x="15075" y="123838"/>
                      <a:pt x="13988" y="126495"/>
                      <a:pt x="13988" y="130259"/>
                    </a:cubicBezTo>
                    <a:cubicBezTo>
                      <a:pt x="13988" y="140666"/>
                      <a:pt x="22678" y="149080"/>
                      <a:pt x="34626" y="149080"/>
                    </a:cubicBezTo>
                    <a:cubicBezTo>
                      <a:pt x="56351" y="149080"/>
                      <a:pt x="65909" y="118524"/>
                      <a:pt x="65909" y="115202"/>
                    </a:cubicBezTo>
                    <a:cubicBezTo>
                      <a:pt x="65909" y="112324"/>
                      <a:pt x="63085" y="112324"/>
                      <a:pt x="62433" y="112324"/>
                    </a:cubicBezTo>
                    <a:cubicBezTo>
                      <a:pt x="59392" y="112324"/>
                      <a:pt x="59175" y="113653"/>
                      <a:pt x="58306" y="116088"/>
                    </a:cubicBezTo>
                    <a:cubicBezTo>
                      <a:pt x="53309" y="133802"/>
                      <a:pt x="43751" y="142880"/>
                      <a:pt x="35278" y="142880"/>
                    </a:cubicBezTo>
                    <a:cubicBezTo>
                      <a:pt x="30933" y="142880"/>
                      <a:pt x="29847" y="140002"/>
                      <a:pt x="29847" y="135130"/>
                    </a:cubicBezTo>
                    <a:cubicBezTo>
                      <a:pt x="29847" y="130038"/>
                      <a:pt x="31368" y="125831"/>
                      <a:pt x="33323" y="120959"/>
                    </a:cubicBezTo>
                    <a:cubicBezTo>
                      <a:pt x="35495" y="114981"/>
                      <a:pt x="37885" y="109003"/>
                      <a:pt x="40275" y="103246"/>
                    </a:cubicBezTo>
                    <a:cubicBezTo>
                      <a:pt x="42230" y="97932"/>
                      <a:pt x="50051" y="77783"/>
                      <a:pt x="50920" y="75126"/>
                    </a:cubicBezTo>
                    <a:cubicBezTo>
                      <a:pt x="51571" y="72911"/>
                      <a:pt x="52223" y="70254"/>
                      <a:pt x="52223" y="68040"/>
                    </a:cubicBezTo>
                    <a:cubicBezTo>
                      <a:pt x="52223" y="57633"/>
                      <a:pt x="43533" y="49219"/>
                      <a:pt x="31585" y="49219"/>
                    </a:cubicBezTo>
                    <a:cubicBezTo>
                      <a:pt x="10078" y="49219"/>
                      <a:pt x="85" y="79332"/>
                      <a:pt x="85" y="83097"/>
                    </a:cubicBezTo>
                    <a:cubicBezTo>
                      <a:pt x="85" y="85975"/>
                      <a:pt x="3126" y="85975"/>
                      <a:pt x="3778" y="85975"/>
                    </a:cubicBezTo>
                    <a:cubicBezTo>
                      <a:pt x="6819" y="85975"/>
                      <a:pt x="7037" y="84868"/>
                      <a:pt x="7688" y="82432"/>
                    </a:cubicBezTo>
                    <a:cubicBezTo>
                      <a:pt x="13337" y="63390"/>
                      <a:pt x="22895" y="55419"/>
                      <a:pt x="30933" y="55419"/>
                    </a:cubicBezTo>
                    <a:cubicBezTo>
                      <a:pt x="34409" y="55419"/>
                      <a:pt x="36364" y="57191"/>
                      <a:pt x="36364" y="63169"/>
                    </a:cubicBezTo>
                    <a:cubicBezTo>
                      <a:pt x="36364" y="68262"/>
                      <a:pt x="35061" y="71583"/>
                      <a:pt x="29630" y="85311"/>
                    </a:cubicBezTo>
                    <a:lnTo>
                      <a:pt x="15944" y="120959"/>
                    </a:lnTo>
                    <a:close/>
                  </a:path>
                </a:pathLst>
              </a:custGeom>
              <a:solidFill>
                <a:srgbClr val="677C4B"/>
              </a:solidFill>
              <a:ln w="3109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474" name="Forme libre 9473">
                <a:extLst>
                  <a:ext uri="{FF2B5EF4-FFF2-40B4-BE49-F238E27FC236}">
                    <a16:creationId xmlns:a16="http://schemas.microsoft.com/office/drawing/2014/main" id="{378CFE40-29A3-CC0E-5D43-ADF0453E8BBF}"/>
                  </a:ext>
                </a:extLst>
              </p:cNvPr>
              <p:cNvSpPr/>
              <p:nvPr>
                <p:custDataLst>
                  <p:tags r:id="rId20"/>
                </p:custDataLst>
              </p:nvPr>
            </p:nvSpPr>
            <p:spPr>
              <a:xfrm>
                <a:off x="4754638" y="3580499"/>
                <a:ext cx="206379" cy="74017"/>
              </a:xfrm>
              <a:custGeom>
                <a:avLst/>
                <a:gdLst>
                  <a:gd name="connsiteX0" fmla="*/ 195919 w 206379"/>
                  <a:gd name="connsiteY0" fmla="*/ 12715 h 74017"/>
                  <a:gd name="connsiteX1" fmla="*/ 206471 w 206379"/>
                  <a:gd name="connsiteY1" fmla="*/ 6389 h 74017"/>
                  <a:gd name="connsiteX2" fmla="*/ 196230 w 206379"/>
                  <a:gd name="connsiteY2" fmla="*/ 63 h 74017"/>
                  <a:gd name="connsiteX3" fmla="*/ 10332 w 206379"/>
                  <a:gd name="connsiteY3" fmla="*/ 63 h 74017"/>
                  <a:gd name="connsiteX4" fmla="*/ 91 w 206379"/>
                  <a:gd name="connsiteY4" fmla="*/ 6389 h 74017"/>
                  <a:gd name="connsiteX5" fmla="*/ 10643 w 206379"/>
                  <a:gd name="connsiteY5" fmla="*/ 12715 h 74017"/>
                  <a:gd name="connsiteX6" fmla="*/ 195919 w 206379"/>
                  <a:gd name="connsiteY6" fmla="*/ 12715 h 74017"/>
                  <a:gd name="connsiteX7" fmla="*/ 196230 w 206379"/>
                  <a:gd name="connsiteY7" fmla="*/ 74080 h 74017"/>
                  <a:gd name="connsiteX8" fmla="*/ 206471 w 206379"/>
                  <a:gd name="connsiteY8" fmla="*/ 67754 h 74017"/>
                  <a:gd name="connsiteX9" fmla="*/ 195919 w 206379"/>
                  <a:gd name="connsiteY9" fmla="*/ 61428 h 74017"/>
                  <a:gd name="connsiteX10" fmla="*/ 10643 w 206379"/>
                  <a:gd name="connsiteY10" fmla="*/ 61428 h 74017"/>
                  <a:gd name="connsiteX11" fmla="*/ 91 w 206379"/>
                  <a:gd name="connsiteY11" fmla="*/ 67754 h 74017"/>
                  <a:gd name="connsiteX12" fmla="*/ 10332 w 206379"/>
                  <a:gd name="connsiteY12" fmla="*/ 74080 h 74017"/>
                  <a:gd name="connsiteX13" fmla="*/ 196230 w 206379"/>
                  <a:gd name="connsiteY13" fmla="*/ 74080 h 740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206379" h="74017">
                    <a:moveTo>
                      <a:pt x="195919" y="12715"/>
                    </a:moveTo>
                    <a:cubicBezTo>
                      <a:pt x="200574" y="12715"/>
                      <a:pt x="206471" y="12715"/>
                      <a:pt x="206471" y="6389"/>
                    </a:cubicBezTo>
                    <a:cubicBezTo>
                      <a:pt x="206471" y="63"/>
                      <a:pt x="200574" y="63"/>
                      <a:pt x="196230" y="63"/>
                    </a:cubicBezTo>
                    <a:lnTo>
                      <a:pt x="10332" y="63"/>
                    </a:lnTo>
                    <a:cubicBezTo>
                      <a:pt x="5988" y="63"/>
                      <a:pt x="91" y="63"/>
                      <a:pt x="91" y="6389"/>
                    </a:cubicBezTo>
                    <a:cubicBezTo>
                      <a:pt x="91" y="12715"/>
                      <a:pt x="5988" y="12715"/>
                      <a:pt x="10643" y="12715"/>
                    </a:cubicBezTo>
                    <a:lnTo>
                      <a:pt x="195919" y="12715"/>
                    </a:lnTo>
                    <a:close/>
                    <a:moveTo>
                      <a:pt x="196230" y="74080"/>
                    </a:moveTo>
                    <a:cubicBezTo>
                      <a:pt x="200574" y="74080"/>
                      <a:pt x="206471" y="74080"/>
                      <a:pt x="206471" y="67754"/>
                    </a:cubicBezTo>
                    <a:cubicBezTo>
                      <a:pt x="206471" y="61428"/>
                      <a:pt x="200574" y="61428"/>
                      <a:pt x="195919" y="61428"/>
                    </a:cubicBezTo>
                    <a:lnTo>
                      <a:pt x="10643" y="61428"/>
                    </a:lnTo>
                    <a:cubicBezTo>
                      <a:pt x="5988" y="61428"/>
                      <a:pt x="91" y="61428"/>
                      <a:pt x="91" y="67754"/>
                    </a:cubicBezTo>
                    <a:cubicBezTo>
                      <a:pt x="91" y="74080"/>
                      <a:pt x="5988" y="74080"/>
                      <a:pt x="10332" y="74080"/>
                    </a:cubicBezTo>
                    <a:lnTo>
                      <a:pt x="196230" y="74080"/>
                    </a:lnTo>
                    <a:close/>
                  </a:path>
                </a:pathLst>
              </a:custGeom>
              <a:solidFill>
                <a:srgbClr val="000000"/>
              </a:solidFill>
              <a:ln w="3109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476" name="Forme libre 9475">
                <a:extLst>
                  <a:ext uri="{FF2B5EF4-FFF2-40B4-BE49-F238E27FC236}">
                    <a16:creationId xmlns:a16="http://schemas.microsoft.com/office/drawing/2014/main" id="{2BE35544-55D7-DE31-BAEE-649FA071CE4C}"/>
                  </a:ext>
                </a:extLst>
              </p:cNvPr>
              <p:cNvSpPr/>
              <p:nvPr>
                <p:custDataLst>
                  <p:tags r:id="rId21"/>
                </p:custDataLst>
              </p:nvPr>
            </p:nvSpPr>
            <p:spPr>
              <a:xfrm>
                <a:off x="5072914" y="3556143"/>
                <a:ext cx="171931" cy="141708"/>
              </a:xfrm>
              <a:custGeom>
                <a:avLst/>
                <a:gdLst>
                  <a:gd name="connsiteX0" fmla="*/ 149067 w 171931"/>
                  <a:gd name="connsiteY0" fmla="*/ 21572 h 141708"/>
                  <a:gd name="connsiteX1" fmla="*/ 172033 w 171931"/>
                  <a:gd name="connsiteY1" fmla="*/ 14930 h 141708"/>
                  <a:gd name="connsiteX2" fmla="*/ 172033 w 171931"/>
                  <a:gd name="connsiteY2" fmla="*/ 63 h 141708"/>
                  <a:gd name="connsiteX3" fmla="*/ 147516 w 171931"/>
                  <a:gd name="connsiteY3" fmla="*/ 1012 h 141708"/>
                  <a:gd name="connsiteX4" fmla="*/ 119274 w 171931"/>
                  <a:gd name="connsiteY4" fmla="*/ 63 h 141708"/>
                  <a:gd name="connsiteX5" fmla="*/ 119274 w 171931"/>
                  <a:gd name="connsiteY5" fmla="*/ 14930 h 141708"/>
                  <a:gd name="connsiteX6" fmla="*/ 134171 w 171931"/>
                  <a:gd name="connsiteY6" fmla="*/ 18409 h 141708"/>
                  <a:gd name="connsiteX7" fmla="*/ 132619 w 171931"/>
                  <a:gd name="connsiteY7" fmla="*/ 22205 h 141708"/>
                  <a:gd name="connsiteX8" fmla="*/ 96619 w 171931"/>
                  <a:gd name="connsiteY8" fmla="*/ 101283 h 141708"/>
                  <a:gd name="connsiteX9" fmla="*/ 57205 w 171931"/>
                  <a:gd name="connsiteY9" fmla="*/ 14930 h 141708"/>
                  <a:gd name="connsiteX10" fmla="*/ 73964 w 171931"/>
                  <a:gd name="connsiteY10" fmla="*/ 14930 h 141708"/>
                  <a:gd name="connsiteX11" fmla="*/ 73964 w 171931"/>
                  <a:gd name="connsiteY11" fmla="*/ 63 h 141708"/>
                  <a:gd name="connsiteX12" fmla="*/ 35481 w 171931"/>
                  <a:gd name="connsiteY12" fmla="*/ 1012 h 141708"/>
                  <a:gd name="connsiteX13" fmla="*/ 102 w 171931"/>
                  <a:gd name="connsiteY13" fmla="*/ 63 h 141708"/>
                  <a:gd name="connsiteX14" fmla="*/ 102 w 171931"/>
                  <a:gd name="connsiteY14" fmla="*/ 14930 h 141708"/>
                  <a:gd name="connsiteX15" fmla="*/ 19964 w 171931"/>
                  <a:gd name="connsiteY15" fmla="*/ 14930 h 141708"/>
                  <a:gd name="connsiteX16" fmla="*/ 74274 w 171931"/>
                  <a:gd name="connsiteY16" fmla="*/ 133864 h 141708"/>
                  <a:gd name="connsiteX17" fmla="*/ 86067 w 171931"/>
                  <a:gd name="connsiteY17" fmla="*/ 141771 h 141708"/>
                  <a:gd name="connsiteX18" fmla="*/ 97550 w 171931"/>
                  <a:gd name="connsiteY18" fmla="*/ 134180 h 141708"/>
                  <a:gd name="connsiteX19" fmla="*/ 149067 w 171931"/>
                  <a:gd name="connsiteY19" fmla="*/ 21572 h 14170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71931" h="141708">
                    <a:moveTo>
                      <a:pt x="149067" y="21572"/>
                    </a:moveTo>
                    <a:cubicBezTo>
                      <a:pt x="150930" y="17144"/>
                      <a:pt x="152171" y="14930"/>
                      <a:pt x="172033" y="14930"/>
                    </a:cubicBezTo>
                    <a:lnTo>
                      <a:pt x="172033" y="63"/>
                    </a:lnTo>
                    <a:cubicBezTo>
                      <a:pt x="164274" y="695"/>
                      <a:pt x="155274" y="1012"/>
                      <a:pt x="147516" y="1012"/>
                    </a:cubicBezTo>
                    <a:cubicBezTo>
                      <a:pt x="139757" y="1012"/>
                      <a:pt x="125792" y="379"/>
                      <a:pt x="119274" y="63"/>
                    </a:cubicBezTo>
                    <a:lnTo>
                      <a:pt x="119274" y="14930"/>
                    </a:lnTo>
                    <a:cubicBezTo>
                      <a:pt x="125171" y="14930"/>
                      <a:pt x="134171" y="15878"/>
                      <a:pt x="134171" y="18409"/>
                    </a:cubicBezTo>
                    <a:cubicBezTo>
                      <a:pt x="134171" y="18725"/>
                      <a:pt x="133861" y="19358"/>
                      <a:pt x="132619" y="22205"/>
                    </a:cubicBezTo>
                    <a:lnTo>
                      <a:pt x="96619" y="101283"/>
                    </a:lnTo>
                    <a:lnTo>
                      <a:pt x="57205" y="14930"/>
                    </a:lnTo>
                    <a:lnTo>
                      <a:pt x="73964" y="14930"/>
                    </a:lnTo>
                    <a:lnTo>
                      <a:pt x="73964" y="63"/>
                    </a:lnTo>
                    <a:cubicBezTo>
                      <a:pt x="63722" y="695"/>
                      <a:pt x="35791" y="1012"/>
                      <a:pt x="35481" y="1012"/>
                    </a:cubicBezTo>
                    <a:cubicBezTo>
                      <a:pt x="26791" y="1012"/>
                      <a:pt x="12826" y="379"/>
                      <a:pt x="102" y="63"/>
                    </a:cubicBezTo>
                    <a:lnTo>
                      <a:pt x="102" y="14930"/>
                    </a:lnTo>
                    <a:lnTo>
                      <a:pt x="19964" y="14930"/>
                    </a:lnTo>
                    <a:lnTo>
                      <a:pt x="74274" y="133864"/>
                    </a:lnTo>
                    <a:cubicBezTo>
                      <a:pt x="77998" y="141771"/>
                      <a:pt x="82033" y="141771"/>
                      <a:pt x="86067" y="141771"/>
                    </a:cubicBezTo>
                    <a:cubicBezTo>
                      <a:pt x="91343" y="141771"/>
                      <a:pt x="94447" y="140822"/>
                      <a:pt x="97550" y="134180"/>
                    </a:cubicBezTo>
                    <a:lnTo>
                      <a:pt x="149067" y="21572"/>
                    </a:lnTo>
                    <a:close/>
                  </a:path>
                </a:pathLst>
              </a:custGeom>
              <a:solidFill>
                <a:srgbClr val="677C4B"/>
              </a:solidFill>
              <a:ln w="3109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477" name="Forme libre 9476">
                <a:extLst>
                  <a:ext uri="{FF2B5EF4-FFF2-40B4-BE49-F238E27FC236}">
                    <a16:creationId xmlns:a16="http://schemas.microsoft.com/office/drawing/2014/main" id="{D0F7FC10-BB44-8B6D-8A71-1B78E94C1150}"/>
                  </a:ext>
                </a:extLst>
              </p:cNvPr>
              <p:cNvSpPr/>
              <p:nvPr>
                <p:custDataLst>
                  <p:tags r:id="rId22"/>
                </p:custDataLst>
              </p:nvPr>
            </p:nvSpPr>
            <p:spPr>
              <a:xfrm>
                <a:off x="5263417" y="3597232"/>
                <a:ext cx="65824" cy="149015"/>
              </a:xfrm>
              <a:custGeom>
                <a:avLst/>
                <a:gdLst>
                  <a:gd name="connsiteX0" fmla="*/ 60284 w 65824"/>
                  <a:gd name="connsiteY0" fmla="*/ 8478 h 149015"/>
                  <a:gd name="connsiteX1" fmla="*/ 51594 w 65824"/>
                  <a:gd name="connsiteY1" fmla="*/ 64 h 149015"/>
                  <a:gd name="connsiteX2" fmla="*/ 39428 w 65824"/>
                  <a:gd name="connsiteY2" fmla="*/ 12242 h 149015"/>
                  <a:gd name="connsiteX3" fmla="*/ 48118 w 65824"/>
                  <a:gd name="connsiteY3" fmla="*/ 20656 h 149015"/>
                  <a:gd name="connsiteX4" fmla="*/ 60284 w 65824"/>
                  <a:gd name="connsiteY4" fmla="*/ 8478 h 149015"/>
                  <a:gd name="connsiteX5" fmla="*/ 15966 w 65824"/>
                  <a:gd name="connsiteY5" fmla="*/ 120959 h 149015"/>
                  <a:gd name="connsiteX6" fmla="*/ 14011 w 65824"/>
                  <a:gd name="connsiteY6" fmla="*/ 130259 h 149015"/>
                  <a:gd name="connsiteX7" fmla="*/ 34649 w 65824"/>
                  <a:gd name="connsiteY7" fmla="*/ 149080 h 149015"/>
                  <a:gd name="connsiteX8" fmla="*/ 65932 w 65824"/>
                  <a:gd name="connsiteY8" fmla="*/ 115202 h 149015"/>
                  <a:gd name="connsiteX9" fmla="*/ 62456 w 65824"/>
                  <a:gd name="connsiteY9" fmla="*/ 112324 h 149015"/>
                  <a:gd name="connsiteX10" fmla="*/ 58328 w 65824"/>
                  <a:gd name="connsiteY10" fmla="*/ 116088 h 149015"/>
                  <a:gd name="connsiteX11" fmla="*/ 35301 w 65824"/>
                  <a:gd name="connsiteY11" fmla="*/ 142880 h 149015"/>
                  <a:gd name="connsiteX12" fmla="*/ 29870 w 65824"/>
                  <a:gd name="connsiteY12" fmla="*/ 135130 h 149015"/>
                  <a:gd name="connsiteX13" fmla="*/ 33346 w 65824"/>
                  <a:gd name="connsiteY13" fmla="*/ 120959 h 149015"/>
                  <a:gd name="connsiteX14" fmla="*/ 40297 w 65824"/>
                  <a:gd name="connsiteY14" fmla="*/ 103246 h 149015"/>
                  <a:gd name="connsiteX15" fmla="*/ 50942 w 65824"/>
                  <a:gd name="connsiteY15" fmla="*/ 75126 h 149015"/>
                  <a:gd name="connsiteX16" fmla="*/ 52246 w 65824"/>
                  <a:gd name="connsiteY16" fmla="*/ 68040 h 149015"/>
                  <a:gd name="connsiteX17" fmla="*/ 31608 w 65824"/>
                  <a:gd name="connsiteY17" fmla="*/ 49219 h 149015"/>
                  <a:gd name="connsiteX18" fmla="*/ 108 w 65824"/>
                  <a:gd name="connsiteY18" fmla="*/ 83097 h 149015"/>
                  <a:gd name="connsiteX19" fmla="*/ 3801 w 65824"/>
                  <a:gd name="connsiteY19" fmla="*/ 85975 h 149015"/>
                  <a:gd name="connsiteX20" fmla="*/ 7711 w 65824"/>
                  <a:gd name="connsiteY20" fmla="*/ 82432 h 149015"/>
                  <a:gd name="connsiteX21" fmla="*/ 30956 w 65824"/>
                  <a:gd name="connsiteY21" fmla="*/ 55419 h 149015"/>
                  <a:gd name="connsiteX22" fmla="*/ 36387 w 65824"/>
                  <a:gd name="connsiteY22" fmla="*/ 63169 h 149015"/>
                  <a:gd name="connsiteX23" fmla="*/ 29653 w 65824"/>
                  <a:gd name="connsiteY23" fmla="*/ 85311 h 149015"/>
                  <a:gd name="connsiteX24" fmla="*/ 15966 w 65824"/>
                  <a:gd name="connsiteY24" fmla="*/ 120959 h 1490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</a:cxnLst>
                <a:rect l="l" t="t" r="r" b="b"/>
                <a:pathLst>
                  <a:path w="65824" h="149015">
                    <a:moveTo>
                      <a:pt x="60284" y="8478"/>
                    </a:moveTo>
                    <a:cubicBezTo>
                      <a:pt x="60284" y="4935"/>
                      <a:pt x="57677" y="64"/>
                      <a:pt x="51594" y="64"/>
                    </a:cubicBezTo>
                    <a:cubicBezTo>
                      <a:pt x="45728" y="64"/>
                      <a:pt x="39428" y="5821"/>
                      <a:pt x="39428" y="12242"/>
                    </a:cubicBezTo>
                    <a:cubicBezTo>
                      <a:pt x="39428" y="16006"/>
                      <a:pt x="42253" y="20656"/>
                      <a:pt x="48118" y="20656"/>
                    </a:cubicBezTo>
                    <a:cubicBezTo>
                      <a:pt x="54418" y="20656"/>
                      <a:pt x="60284" y="14457"/>
                      <a:pt x="60284" y="8478"/>
                    </a:cubicBezTo>
                    <a:close/>
                    <a:moveTo>
                      <a:pt x="15966" y="120959"/>
                    </a:moveTo>
                    <a:cubicBezTo>
                      <a:pt x="15097" y="123838"/>
                      <a:pt x="14011" y="126495"/>
                      <a:pt x="14011" y="130259"/>
                    </a:cubicBezTo>
                    <a:cubicBezTo>
                      <a:pt x="14011" y="140666"/>
                      <a:pt x="22701" y="149080"/>
                      <a:pt x="34649" y="149080"/>
                    </a:cubicBezTo>
                    <a:cubicBezTo>
                      <a:pt x="56373" y="149080"/>
                      <a:pt x="65932" y="118524"/>
                      <a:pt x="65932" y="115202"/>
                    </a:cubicBezTo>
                    <a:cubicBezTo>
                      <a:pt x="65932" y="112324"/>
                      <a:pt x="63108" y="112324"/>
                      <a:pt x="62456" y="112324"/>
                    </a:cubicBezTo>
                    <a:cubicBezTo>
                      <a:pt x="59415" y="112324"/>
                      <a:pt x="59197" y="113653"/>
                      <a:pt x="58328" y="116088"/>
                    </a:cubicBezTo>
                    <a:cubicBezTo>
                      <a:pt x="53332" y="133802"/>
                      <a:pt x="43773" y="142880"/>
                      <a:pt x="35301" y="142880"/>
                    </a:cubicBezTo>
                    <a:cubicBezTo>
                      <a:pt x="30956" y="142880"/>
                      <a:pt x="29870" y="140002"/>
                      <a:pt x="29870" y="135130"/>
                    </a:cubicBezTo>
                    <a:cubicBezTo>
                      <a:pt x="29870" y="130038"/>
                      <a:pt x="31390" y="125831"/>
                      <a:pt x="33346" y="120959"/>
                    </a:cubicBezTo>
                    <a:cubicBezTo>
                      <a:pt x="35518" y="114981"/>
                      <a:pt x="37908" y="109003"/>
                      <a:pt x="40297" y="103246"/>
                    </a:cubicBezTo>
                    <a:cubicBezTo>
                      <a:pt x="42253" y="97932"/>
                      <a:pt x="50073" y="77783"/>
                      <a:pt x="50942" y="75126"/>
                    </a:cubicBezTo>
                    <a:cubicBezTo>
                      <a:pt x="51594" y="72911"/>
                      <a:pt x="52246" y="70254"/>
                      <a:pt x="52246" y="68040"/>
                    </a:cubicBezTo>
                    <a:cubicBezTo>
                      <a:pt x="52246" y="57633"/>
                      <a:pt x="43556" y="49219"/>
                      <a:pt x="31608" y="49219"/>
                    </a:cubicBezTo>
                    <a:cubicBezTo>
                      <a:pt x="10101" y="49219"/>
                      <a:pt x="108" y="79332"/>
                      <a:pt x="108" y="83097"/>
                    </a:cubicBezTo>
                    <a:cubicBezTo>
                      <a:pt x="108" y="85975"/>
                      <a:pt x="3149" y="85975"/>
                      <a:pt x="3801" y="85975"/>
                    </a:cubicBezTo>
                    <a:cubicBezTo>
                      <a:pt x="6842" y="85975"/>
                      <a:pt x="7059" y="84868"/>
                      <a:pt x="7711" y="82432"/>
                    </a:cubicBezTo>
                    <a:cubicBezTo>
                      <a:pt x="13359" y="63390"/>
                      <a:pt x="22918" y="55419"/>
                      <a:pt x="30956" y="55419"/>
                    </a:cubicBezTo>
                    <a:cubicBezTo>
                      <a:pt x="34432" y="55419"/>
                      <a:pt x="36387" y="57191"/>
                      <a:pt x="36387" y="63169"/>
                    </a:cubicBezTo>
                    <a:cubicBezTo>
                      <a:pt x="36387" y="68262"/>
                      <a:pt x="35084" y="71583"/>
                      <a:pt x="29653" y="85311"/>
                    </a:cubicBezTo>
                    <a:lnTo>
                      <a:pt x="15966" y="120959"/>
                    </a:lnTo>
                    <a:close/>
                  </a:path>
                </a:pathLst>
              </a:custGeom>
              <a:solidFill>
                <a:srgbClr val="677C4B"/>
              </a:solidFill>
              <a:ln w="3109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478" name="Forme libre 9477">
                <a:extLst>
                  <a:ext uri="{FF2B5EF4-FFF2-40B4-BE49-F238E27FC236}">
                    <a16:creationId xmlns:a16="http://schemas.microsoft.com/office/drawing/2014/main" id="{1F0CCAE7-2741-09C4-95E3-684EA7021B71}"/>
                  </a:ext>
                </a:extLst>
              </p:cNvPr>
              <p:cNvSpPr/>
              <p:nvPr>
                <p:custDataLst>
                  <p:tags r:id="rId23"/>
                </p:custDataLst>
              </p:nvPr>
            </p:nvSpPr>
            <p:spPr>
              <a:xfrm>
                <a:off x="5451252" y="3611182"/>
                <a:ext cx="189621" cy="12652"/>
              </a:xfrm>
              <a:custGeom>
                <a:avLst/>
                <a:gdLst>
                  <a:gd name="connsiteX0" fmla="*/ 178872 w 189621"/>
                  <a:gd name="connsiteY0" fmla="*/ 12715 h 12652"/>
                  <a:gd name="connsiteX1" fmla="*/ 189734 w 189621"/>
                  <a:gd name="connsiteY1" fmla="*/ 6389 h 12652"/>
                  <a:gd name="connsiteX2" fmla="*/ 178872 w 189621"/>
                  <a:gd name="connsiteY2" fmla="*/ 63 h 12652"/>
                  <a:gd name="connsiteX3" fmla="*/ 10975 w 189621"/>
                  <a:gd name="connsiteY3" fmla="*/ 63 h 12652"/>
                  <a:gd name="connsiteX4" fmla="*/ 113 w 189621"/>
                  <a:gd name="connsiteY4" fmla="*/ 6389 h 12652"/>
                  <a:gd name="connsiteX5" fmla="*/ 10975 w 189621"/>
                  <a:gd name="connsiteY5" fmla="*/ 12715 h 12652"/>
                  <a:gd name="connsiteX6" fmla="*/ 178872 w 189621"/>
                  <a:gd name="connsiteY6" fmla="*/ 12715 h 126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9621" h="12652">
                    <a:moveTo>
                      <a:pt x="178872" y="12715"/>
                    </a:moveTo>
                    <a:cubicBezTo>
                      <a:pt x="184148" y="12715"/>
                      <a:pt x="189734" y="12715"/>
                      <a:pt x="189734" y="6389"/>
                    </a:cubicBezTo>
                    <a:cubicBezTo>
                      <a:pt x="189734" y="63"/>
                      <a:pt x="184148" y="63"/>
                      <a:pt x="178872" y="63"/>
                    </a:cubicBezTo>
                    <a:lnTo>
                      <a:pt x="10975" y="63"/>
                    </a:lnTo>
                    <a:cubicBezTo>
                      <a:pt x="5699" y="63"/>
                      <a:pt x="113" y="63"/>
                      <a:pt x="113" y="6389"/>
                    </a:cubicBezTo>
                    <a:cubicBezTo>
                      <a:pt x="113" y="12715"/>
                      <a:pt x="5699" y="12715"/>
                      <a:pt x="10975" y="12715"/>
                    </a:cubicBezTo>
                    <a:lnTo>
                      <a:pt x="178872" y="12715"/>
                    </a:lnTo>
                    <a:close/>
                  </a:path>
                </a:pathLst>
              </a:custGeom>
              <a:solidFill>
                <a:srgbClr val="677C4B"/>
              </a:solidFill>
              <a:ln w="3109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479" name="Forme libre 9478">
                <a:extLst>
                  <a:ext uri="{FF2B5EF4-FFF2-40B4-BE49-F238E27FC236}">
                    <a16:creationId xmlns:a16="http://schemas.microsoft.com/office/drawing/2014/main" id="{B89284D3-1E14-F83A-CDBE-762CDFDFBB9C}"/>
                  </a:ext>
                </a:extLst>
              </p:cNvPr>
              <p:cNvSpPr/>
              <p:nvPr>
                <p:custDataLst>
                  <p:tags r:id="rId24"/>
                </p:custDataLst>
              </p:nvPr>
            </p:nvSpPr>
            <p:spPr>
              <a:xfrm>
                <a:off x="5743907" y="3556143"/>
                <a:ext cx="171931" cy="141708"/>
              </a:xfrm>
              <a:custGeom>
                <a:avLst/>
                <a:gdLst>
                  <a:gd name="connsiteX0" fmla="*/ 149089 w 171931"/>
                  <a:gd name="connsiteY0" fmla="*/ 21572 h 141708"/>
                  <a:gd name="connsiteX1" fmla="*/ 172055 w 171931"/>
                  <a:gd name="connsiteY1" fmla="*/ 14930 h 141708"/>
                  <a:gd name="connsiteX2" fmla="*/ 172055 w 171931"/>
                  <a:gd name="connsiteY2" fmla="*/ 63 h 141708"/>
                  <a:gd name="connsiteX3" fmla="*/ 147537 w 171931"/>
                  <a:gd name="connsiteY3" fmla="*/ 1012 h 141708"/>
                  <a:gd name="connsiteX4" fmla="*/ 119296 w 171931"/>
                  <a:gd name="connsiteY4" fmla="*/ 63 h 141708"/>
                  <a:gd name="connsiteX5" fmla="*/ 119296 w 171931"/>
                  <a:gd name="connsiteY5" fmla="*/ 14930 h 141708"/>
                  <a:gd name="connsiteX6" fmla="*/ 134192 w 171931"/>
                  <a:gd name="connsiteY6" fmla="*/ 18409 h 141708"/>
                  <a:gd name="connsiteX7" fmla="*/ 132641 w 171931"/>
                  <a:gd name="connsiteY7" fmla="*/ 22205 h 141708"/>
                  <a:gd name="connsiteX8" fmla="*/ 96641 w 171931"/>
                  <a:gd name="connsiteY8" fmla="*/ 101283 h 141708"/>
                  <a:gd name="connsiteX9" fmla="*/ 57227 w 171931"/>
                  <a:gd name="connsiteY9" fmla="*/ 14930 h 141708"/>
                  <a:gd name="connsiteX10" fmla="*/ 73985 w 171931"/>
                  <a:gd name="connsiteY10" fmla="*/ 14930 h 141708"/>
                  <a:gd name="connsiteX11" fmla="*/ 73985 w 171931"/>
                  <a:gd name="connsiteY11" fmla="*/ 63 h 141708"/>
                  <a:gd name="connsiteX12" fmla="*/ 35503 w 171931"/>
                  <a:gd name="connsiteY12" fmla="*/ 1012 h 141708"/>
                  <a:gd name="connsiteX13" fmla="*/ 123 w 171931"/>
                  <a:gd name="connsiteY13" fmla="*/ 63 h 141708"/>
                  <a:gd name="connsiteX14" fmla="*/ 123 w 171931"/>
                  <a:gd name="connsiteY14" fmla="*/ 14930 h 141708"/>
                  <a:gd name="connsiteX15" fmla="*/ 19985 w 171931"/>
                  <a:gd name="connsiteY15" fmla="*/ 14930 h 141708"/>
                  <a:gd name="connsiteX16" fmla="*/ 74296 w 171931"/>
                  <a:gd name="connsiteY16" fmla="*/ 133864 h 141708"/>
                  <a:gd name="connsiteX17" fmla="*/ 86089 w 171931"/>
                  <a:gd name="connsiteY17" fmla="*/ 141771 h 141708"/>
                  <a:gd name="connsiteX18" fmla="*/ 97572 w 171931"/>
                  <a:gd name="connsiteY18" fmla="*/ 134180 h 141708"/>
                  <a:gd name="connsiteX19" fmla="*/ 149089 w 171931"/>
                  <a:gd name="connsiteY19" fmla="*/ 21572 h 14170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71931" h="141708">
                    <a:moveTo>
                      <a:pt x="149089" y="21572"/>
                    </a:moveTo>
                    <a:cubicBezTo>
                      <a:pt x="150951" y="17144"/>
                      <a:pt x="152192" y="14930"/>
                      <a:pt x="172055" y="14930"/>
                    </a:cubicBezTo>
                    <a:lnTo>
                      <a:pt x="172055" y="63"/>
                    </a:lnTo>
                    <a:cubicBezTo>
                      <a:pt x="164296" y="695"/>
                      <a:pt x="155296" y="1012"/>
                      <a:pt x="147537" y="1012"/>
                    </a:cubicBezTo>
                    <a:cubicBezTo>
                      <a:pt x="139779" y="1012"/>
                      <a:pt x="125813" y="379"/>
                      <a:pt x="119296" y="63"/>
                    </a:cubicBezTo>
                    <a:lnTo>
                      <a:pt x="119296" y="14930"/>
                    </a:lnTo>
                    <a:cubicBezTo>
                      <a:pt x="125192" y="14930"/>
                      <a:pt x="134192" y="15878"/>
                      <a:pt x="134192" y="18409"/>
                    </a:cubicBezTo>
                    <a:cubicBezTo>
                      <a:pt x="134192" y="18725"/>
                      <a:pt x="133882" y="19358"/>
                      <a:pt x="132641" y="22205"/>
                    </a:cubicBezTo>
                    <a:lnTo>
                      <a:pt x="96641" y="101283"/>
                    </a:lnTo>
                    <a:lnTo>
                      <a:pt x="57227" y="14930"/>
                    </a:lnTo>
                    <a:lnTo>
                      <a:pt x="73985" y="14930"/>
                    </a:lnTo>
                    <a:lnTo>
                      <a:pt x="73985" y="63"/>
                    </a:lnTo>
                    <a:cubicBezTo>
                      <a:pt x="63744" y="695"/>
                      <a:pt x="35813" y="1012"/>
                      <a:pt x="35503" y="1012"/>
                    </a:cubicBezTo>
                    <a:cubicBezTo>
                      <a:pt x="26813" y="1012"/>
                      <a:pt x="12847" y="379"/>
                      <a:pt x="123" y="63"/>
                    </a:cubicBezTo>
                    <a:lnTo>
                      <a:pt x="123" y="14930"/>
                    </a:lnTo>
                    <a:lnTo>
                      <a:pt x="19985" y="14930"/>
                    </a:lnTo>
                    <a:lnTo>
                      <a:pt x="74296" y="133864"/>
                    </a:lnTo>
                    <a:cubicBezTo>
                      <a:pt x="78020" y="141771"/>
                      <a:pt x="82054" y="141771"/>
                      <a:pt x="86089" y="141771"/>
                    </a:cubicBezTo>
                    <a:cubicBezTo>
                      <a:pt x="91365" y="141771"/>
                      <a:pt x="94468" y="140822"/>
                      <a:pt x="97572" y="134180"/>
                    </a:cubicBezTo>
                    <a:lnTo>
                      <a:pt x="149089" y="21572"/>
                    </a:lnTo>
                    <a:close/>
                  </a:path>
                </a:pathLst>
              </a:custGeom>
              <a:solidFill>
                <a:srgbClr val="677C4B"/>
              </a:solidFill>
              <a:ln w="3109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</p:grpSp>
      </p:grpSp>
      <p:grpSp>
        <p:nvGrpSpPr>
          <p:cNvPr id="9493" name="Groupe 9492" descr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$&#10;\red{\mathbf{v}_i}&#10;$&#10;&#10;&#10;\end{document}&#10;" title="IguanaTex Vector Display">
            <a:extLst>
              <a:ext uri="{FF2B5EF4-FFF2-40B4-BE49-F238E27FC236}">
                <a16:creationId xmlns:a16="http://schemas.microsoft.com/office/drawing/2014/main" id="{0B0C1AC4-05D4-66AC-8BA1-E2A4A5F7CC1B}"/>
              </a:ext>
            </a:extLst>
          </p:cNvPr>
          <p:cNvGrpSpPr>
            <a:grpSpLocks noChangeAspect="1"/>
          </p:cNvGrpSpPr>
          <p:nvPr>
            <p:custDataLst>
              <p:tags r:id="rId10"/>
            </p:custDataLst>
          </p:nvPr>
        </p:nvGrpSpPr>
        <p:grpSpPr>
          <a:xfrm>
            <a:off x="1269999" y="1346200"/>
            <a:ext cx="285750" cy="190500"/>
            <a:chOff x="3717239" y="3198537"/>
            <a:chExt cx="261257" cy="190104"/>
          </a:xfrm>
        </p:grpSpPr>
        <p:sp>
          <p:nvSpPr>
            <p:cNvPr id="9491" name="Forme libre 9490">
              <a:extLst>
                <a:ext uri="{FF2B5EF4-FFF2-40B4-BE49-F238E27FC236}">
                  <a16:creationId xmlns:a16="http://schemas.microsoft.com/office/drawing/2014/main" id="{26F8FA0E-F938-085F-29FA-3E134977AFB6}"/>
                </a:ext>
              </a:extLst>
            </p:cNvPr>
            <p:cNvSpPr/>
            <p:nvPr>
              <p:custDataLst>
                <p:tags r:id="rId15"/>
              </p:custDataLst>
            </p:nvPr>
          </p:nvSpPr>
          <p:spPr>
            <a:xfrm>
              <a:off x="3717239" y="3198537"/>
              <a:ext cx="175237" cy="141708"/>
            </a:xfrm>
            <a:custGeom>
              <a:avLst/>
              <a:gdLst>
                <a:gd name="connsiteX0" fmla="*/ 151907 w 175237"/>
                <a:gd name="connsiteY0" fmla="*/ 21572 h 141708"/>
                <a:gd name="connsiteX1" fmla="*/ 175315 w 175237"/>
                <a:gd name="connsiteY1" fmla="*/ 14930 h 141708"/>
                <a:gd name="connsiteX2" fmla="*/ 175315 w 175237"/>
                <a:gd name="connsiteY2" fmla="*/ 63 h 141708"/>
                <a:gd name="connsiteX3" fmla="*/ 150326 w 175237"/>
                <a:gd name="connsiteY3" fmla="*/ 1012 h 141708"/>
                <a:gd name="connsiteX4" fmla="*/ 121541 w 175237"/>
                <a:gd name="connsiteY4" fmla="*/ 63 h 141708"/>
                <a:gd name="connsiteX5" fmla="*/ 121541 w 175237"/>
                <a:gd name="connsiteY5" fmla="*/ 14930 h 141708"/>
                <a:gd name="connsiteX6" fmla="*/ 136724 w 175237"/>
                <a:gd name="connsiteY6" fmla="*/ 18409 h 141708"/>
                <a:gd name="connsiteX7" fmla="*/ 135143 w 175237"/>
                <a:gd name="connsiteY7" fmla="*/ 22205 h 141708"/>
                <a:gd name="connsiteX8" fmla="*/ 98450 w 175237"/>
                <a:gd name="connsiteY8" fmla="*/ 101283 h 141708"/>
                <a:gd name="connsiteX9" fmla="*/ 58278 w 175237"/>
                <a:gd name="connsiteY9" fmla="*/ 14930 h 141708"/>
                <a:gd name="connsiteX10" fmla="*/ 75359 w 175237"/>
                <a:gd name="connsiteY10" fmla="*/ 14930 h 141708"/>
                <a:gd name="connsiteX11" fmla="*/ 75359 w 175237"/>
                <a:gd name="connsiteY11" fmla="*/ 63 h 141708"/>
                <a:gd name="connsiteX12" fmla="*/ 36136 w 175237"/>
                <a:gd name="connsiteY12" fmla="*/ 1012 h 141708"/>
                <a:gd name="connsiteX13" fmla="*/ 77 w 175237"/>
                <a:gd name="connsiteY13" fmla="*/ 63 h 141708"/>
                <a:gd name="connsiteX14" fmla="*/ 77 w 175237"/>
                <a:gd name="connsiteY14" fmla="*/ 14930 h 141708"/>
                <a:gd name="connsiteX15" fmla="*/ 20321 w 175237"/>
                <a:gd name="connsiteY15" fmla="*/ 14930 h 141708"/>
                <a:gd name="connsiteX16" fmla="*/ 75676 w 175237"/>
                <a:gd name="connsiteY16" fmla="*/ 133864 h 141708"/>
                <a:gd name="connsiteX17" fmla="*/ 87696 w 175237"/>
                <a:gd name="connsiteY17" fmla="*/ 141771 h 141708"/>
                <a:gd name="connsiteX18" fmla="*/ 99399 w 175237"/>
                <a:gd name="connsiteY18" fmla="*/ 134180 h 141708"/>
                <a:gd name="connsiteX19" fmla="*/ 151907 w 175237"/>
                <a:gd name="connsiteY19" fmla="*/ 21572 h 1417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75237" h="141708">
                  <a:moveTo>
                    <a:pt x="151907" y="21572"/>
                  </a:moveTo>
                  <a:cubicBezTo>
                    <a:pt x="153805" y="17144"/>
                    <a:pt x="155070" y="14930"/>
                    <a:pt x="175315" y="14930"/>
                  </a:cubicBezTo>
                  <a:lnTo>
                    <a:pt x="175315" y="63"/>
                  </a:lnTo>
                  <a:cubicBezTo>
                    <a:pt x="167407" y="695"/>
                    <a:pt x="158234" y="1012"/>
                    <a:pt x="150326" y="1012"/>
                  </a:cubicBezTo>
                  <a:cubicBezTo>
                    <a:pt x="142418" y="1012"/>
                    <a:pt x="128184" y="379"/>
                    <a:pt x="121541" y="63"/>
                  </a:cubicBezTo>
                  <a:lnTo>
                    <a:pt x="121541" y="14930"/>
                  </a:lnTo>
                  <a:cubicBezTo>
                    <a:pt x="127551" y="14930"/>
                    <a:pt x="136724" y="15878"/>
                    <a:pt x="136724" y="18409"/>
                  </a:cubicBezTo>
                  <a:cubicBezTo>
                    <a:pt x="136724" y="18725"/>
                    <a:pt x="136408" y="19358"/>
                    <a:pt x="135143" y="22205"/>
                  </a:cubicBezTo>
                  <a:lnTo>
                    <a:pt x="98450" y="101283"/>
                  </a:lnTo>
                  <a:lnTo>
                    <a:pt x="58278" y="14930"/>
                  </a:lnTo>
                  <a:lnTo>
                    <a:pt x="75359" y="14930"/>
                  </a:lnTo>
                  <a:lnTo>
                    <a:pt x="75359" y="63"/>
                  </a:lnTo>
                  <a:cubicBezTo>
                    <a:pt x="64921" y="695"/>
                    <a:pt x="36453" y="1012"/>
                    <a:pt x="36136" y="1012"/>
                  </a:cubicBezTo>
                  <a:cubicBezTo>
                    <a:pt x="27280" y="1012"/>
                    <a:pt x="13046" y="379"/>
                    <a:pt x="77" y="63"/>
                  </a:cubicBezTo>
                  <a:lnTo>
                    <a:pt x="77" y="14930"/>
                  </a:lnTo>
                  <a:lnTo>
                    <a:pt x="20321" y="14930"/>
                  </a:lnTo>
                  <a:lnTo>
                    <a:pt x="75676" y="133864"/>
                  </a:lnTo>
                  <a:cubicBezTo>
                    <a:pt x="79471" y="141771"/>
                    <a:pt x="83584" y="141771"/>
                    <a:pt x="87696" y="141771"/>
                  </a:cubicBezTo>
                  <a:cubicBezTo>
                    <a:pt x="93073" y="141771"/>
                    <a:pt x="96236" y="140822"/>
                    <a:pt x="99399" y="134180"/>
                  </a:cubicBezTo>
                  <a:lnTo>
                    <a:pt x="151907" y="21572"/>
                  </a:lnTo>
                  <a:close/>
                </a:path>
              </a:pathLst>
            </a:custGeom>
            <a:solidFill>
              <a:srgbClr val="FF0000"/>
            </a:solidFill>
            <a:ln w="3175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92" name="Forme libre 9491">
              <a:extLst>
                <a:ext uri="{FF2B5EF4-FFF2-40B4-BE49-F238E27FC236}">
                  <a16:creationId xmlns:a16="http://schemas.microsoft.com/office/drawing/2014/main" id="{D245CFB8-411D-6DF6-1DC1-7C1C362D657A}"/>
                </a:ext>
              </a:extLst>
            </p:cNvPr>
            <p:cNvSpPr/>
            <p:nvPr>
              <p:custDataLst>
                <p:tags r:id="rId16"/>
              </p:custDataLst>
            </p:nvPr>
          </p:nvSpPr>
          <p:spPr>
            <a:xfrm>
              <a:off x="3911406" y="3239626"/>
              <a:ext cx="67090" cy="149015"/>
            </a:xfrm>
            <a:custGeom>
              <a:avLst/>
              <a:gdLst>
                <a:gd name="connsiteX0" fmla="*/ 61416 w 67090"/>
                <a:gd name="connsiteY0" fmla="*/ 8478 h 149015"/>
                <a:gd name="connsiteX1" fmla="*/ 52559 w 67090"/>
                <a:gd name="connsiteY1" fmla="*/ 64 h 149015"/>
                <a:gd name="connsiteX2" fmla="*/ 40160 w 67090"/>
                <a:gd name="connsiteY2" fmla="*/ 12242 h 149015"/>
                <a:gd name="connsiteX3" fmla="*/ 49016 w 67090"/>
                <a:gd name="connsiteY3" fmla="*/ 20656 h 149015"/>
                <a:gd name="connsiteX4" fmla="*/ 61416 w 67090"/>
                <a:gd name="connsiteY4" fmla="*/ 8478 h 149015"/>
                <a:gd name="connsiteX5" fmla="*/ 16246 w 67090"/>
                <a:gd name="connsiteY5" fmla="*/ 120959 h 149015"/>
                <a:gd name="connsiteX6" fmla="*/ 14254 w 67090"/>
                <a:gd name="connsiteY6" fmla="*/ 130259 h 149015"/>
                <a:gd name="connsiteX7" fmla="*/ 35288 w 67090"/>
                <a:gd name="connsiteY7" fmla="*/ 149080 h 149015"/>
                <a:gd name="connsiteX8" fmla="*/ 67173 w 67090"/>
                <a:gd name="connsiteY8" fmla="*/ 115202 h 149015"/>
                <a:gd name="connsiteX9" fmla="*/ 63630 w 67090"/>
                <a:gd name="connsiteY9" fmla="*/ 112324 h 149015"/>
                <a:gd name="connsiteX10" fmla="*/ 59423 w 67090"/>
                <a:gd name="connsiteY10" fmla="*/ 116088 h 149015"/>
                <a:gd name="connsiteX11" fmla="*/ 35953 w 67090"/>
                <a:gd name="connsiteY11" fmla="*/ 142880 h 149015"/>
                <a:gd name="connsiteX12" fmla="*/ 30417 w 67090"/>
                <a:gd name="connsiteY12" fmla="*/ 135130 h 149015"/>
                <a:gd name="connsiteX13" fmla="*/ 33960 w 67090"/>
                <a:gd name="connsiteY13" fmla="*/ 120959 h 149015"/>
                <a:gd name="connsiteX14" fmla="*/ 41045 w 67090"/>
                <a:gd name="connsiteY14" fmla="*/ 103246 h 149015"/>
                <a:gd name="connsiteX15" fmla="*/ 51895 w 67090"/>
                <a:gd name="connsiteY15" fmla="*/ 75126 h 149015"/>
                <a:gd name="connsiteX16" fmla="*/ 53223 w 67090"/>
                <a:gd name="connsiteY16" fmla="*/ 68040 h 149015"/>
                <a:gd name="connsiteX17" fmla="*/ 32189 w 67090"/>
                <a:gd name="connsiteY17" fmla="*/ 49219 h 149015"/>
                <a:gd name="connsiteX18" fmla="*/ 83 w 67090"/>
                <a:gd name="connsiteY18" fmla="*/ 83097 h 149015"/>
                <a:gd name="connsiteX19" fmla="*/ 3847 w 67090"/>
                <a:gd name="connsiteY19" fmla="*/ 85975 h 149015"/>
                <a:gd name="connsiteX20" fmla="*/ 7832 w 67090"/>
                <a:gd name="connsiteY20" fmla="*/ 82432 h 149015"/>
                <a:gd name="connsiteX21" fmla="*/ 31524 w 67090"/>
                <a:gd name="connsiteY21" fmla="*/ 55419 h 149015"/>
                <a:gd name="connsiteX22" fmla="*/ 37060 w 67090"/>
                <a:gd name="connsiteY22" fmla="*/ 63169 h 149015"/>
                <a:gd name="connsiteX23" fmla="*/ 30196 w 67090"/>
                <a:gd name="connsiteY23" fmla="*/ 85311 h 149015"/>
                <a:gd name="connsiteX24" fmla="*/ 16246 w 67090"/>
                <a:gd name="connsiteY24" fmla="*/ 120959 h 149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67090" h="149015">
                  <a:moveTo>
                    <a:pt x="61416" y="8478"/>
                  </a:moveTo>
                  <a:cubicBezTo>
                    <a:pt x="61416" y="4935"/>
                    <a:pt x="58759" y="64"/>
                    <a:pt x="52559" y="64"/>
                  </a:cubicBezTo>
                  <a:cubicBezTo>
                    <a:pt x="46581" y="64"/>
                    <a:pt x="40160" y="5821"/>
                    <a:pt x="40160" y="12242"/>
                  </a:cubicBezTo>
                  <a:cubicBezTo>
                    <a:pt x="40160" y="16006"/>
                    <a:pt x="43038" y="20656"/>
                    <a:pt x="49016" y="20656"/>
                  </a:cubicBezTo>
                  <a:cubicBezTo>
                    <a:pt x="55438" y="20656"/>
                    <a:pt x="61416" y="14457"/>
                    <a:pt x="61416" y="8478"/>
                  </a:cubicBezTo>
                  <a:close/>
                  <a:moveTo>
                    <a:pt x="16246" y="120959"/>
                  </a:moveTo>
                  <a:cubicBezTo>
                    <a:pt x="15361" y="123838"/>
                    <a:pt x="14254" y="126495"/>
                    <a:pt x="14254" y="130259"/>
                  </a:cubicBezTo>
                  <a:cubicBezTo>
                    <a:pt x="14254" y="140666"/>
                    <a:pt x="23110" y="149080"/>
                    <a:pt x="35288" y="149080"/>
                  </a:cubicBezTo>
                  <a:cubicBezTo>
                    <a:pt x="57430" y="149080"/>
                    <a:pt x="67173" y="118524"/>
                    <a:pt x="67173" y="115202"/>
                  </a:cubicBezTo>
                  <a:cubicBezTo>
                    <a:pt x="67173" y="112324"/>
                    <a:pt x="64294" y="112324"/>
                    <a:pt x="63630" y="112324"/>
                  </a:cubicBezTo>
                  <a:cubicBezTo>
                    <a:pt x="60530" y="112324"/>
                    <a:pt x="60309" y="113653"/>
                    <a:pt x="59423" y="116088"/>
                  </a:cubicBezTo>
                  <a:cubicBezTo>
                    <a:pt x="54331" y="133802"/>
                    <a:pt x="44588" y="142880"/>
                    <a:pt x="35953" y="142880"/>
                  </a:cubicBezTo>
                  <a:cubicBezTo>
                    <a:pt x="31524" y="142880"/>
                    <a:pt x="30417" y="140002"/>
                    <a:pt x="30417" y="135130"/>
                  </a:cubicBezTo>
                  <a:cubicBezTo>
                    <a:pt x="30417" y="130038"/>
                    <a:pt x="31967" y="125831"/>
                    <a:pt x="33960" y="120959"/>
                  </a:cubicBezTo>
                  <a:cubicBezTo>
                    <a:pt x="36174" y="114981"/>
                    <a:pt x="38610" y="109003"/>
                    <a:pt x="41045" y="103246"/>
                  </a:cubicBezTo>
                  <a:cubicBezTo>
                    <a:pt x="43038" y="97932"/>
                    <a:pt x="51009" y="77783"/>
                    <a:pt x="51895" y="75126"/>
                  </a:cubicBezTo>
                  <a:cubicBezTo>
                    <a:pt x="52559" y="72911"/>
                    <a:pt x="53223" y="70254"/>
                    <a:pt x="53223" y="68040"/>
                  </a:cubicBezTo>
                  <a:cubicBezTo>
                    <a:pt x="53223" y="57633"/>
                    <a:pt x="44367" y="49219"/>
                    <a:pt x="32189" y="49219"/>
                  </a:cubicBezTo>
                  <a:cubicBezTo>
                    <a:pt x="10268" y="49219"/>
                    <a:pt x="83" y="79332"/>
                    <a:pt x="83" y="83097"/>
                  </a:cubicBezTo>
                  <a:cubicBezTo>
                    <a:pt x="83" y="85975"/>
                    <a:pt x="3183" y="85975"/>
                    <a:pt x="3847" y="85975"/>
                  </a:cubicBezTo>
                  <a:cubicBezTo>
                    <a:pt x="6947" y="85975"/>
                    <a:pt x="7168" y="84868"/>
                    <a:pt x="7832" y="82432"/>
                  </a:cubicBezTo>
                  <a:cubicBezTo>
                    <a:pt x="13589" y="63390"/>
                    <a:pt x="23332" y="55419"/>
                    <a:pt x="31524" y="55419"/>
                  </a:cubicBezTo>
                  <a:cubicBezTo>
                    <a:pt x="35067" y="55419"/>
                    <a:pt x="37060" y="57191"/>
                    <a:pt x="37060" y="63169"/>
                  </a:cubicBezTo>
                  <a:cubicBezTo>
                    <a:pt x="37060" y="68262"/>
                    <a:pt x="35731" y="71583"/>
                    <a:pt x="30196" y="85311"/>
                  </a:cubicBezTo>
                  <a:lnTo>
                    <a:pt x="16246" y="120959"/>
                  </a:lnTo>
                  <a:close/>
                </a:path>
              </a:pathLst>
            </a:custGeom>
            <a:solidFill>
              <a:srgbClr val="FF0000"/>
            </a:solidFill>
            <a:ln w="3175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9580" name="Groupe 9579">
            <a:extLst>
              <a:ext uri="{FF2B5EF4-FFF2-40B4-BE49-F238E27FC236}">
                <a16:creationId xmlns:a16="http://schemas.microsoft.com/office/drawing/2014/main" id="{DA2D27DA-375B-7D9C-182B-CA8BD64AD104}"/>
              </a:ext>
            </a:extLst>
          </p:cNvPr>
          <p:cNvGrpSpPr/>
          <p:nvPr/>
        </p:nvGrpSpPr>
        <p:grpSpPr>
          <a:xfrm>
            <a:off x="928812" y="2036201"/>
            <a:ext cx="1073476" cy="356272"/>
            <a:chOff x="928812" y="2036201"/>
            <a:chExt cx="1073476" cy="356272"/>
          </a:xfrm>
        </p:grpSpPr>
        <p:sp>
          <p:nvSpPr>
            <p:cNvPr id="36" name="Line 1 5 2">
              <a:extLst>
                <a:ext uri="{FF2B5EF4-FFF2-40B4-BE49-F238E27FC236}">
                  <a16:creationId xmlns:a16="http://schemas.microsoft.com/office/drawing/2014/main" id="{3B34C08C-8769-DB99-08E6-10A589985A9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928812" y="2036201"/>
              <a:ext cx="837112" cy="241628"/>
            </a:xfrm>
            <a:prstGeom prst="line">
              <a:avLst/>
            </a:prstGeom>
            <a:noFill/>
            <a:ln w="19050">
              <a:solidFill>
                <a:srgbClr val="0432FF"/>
              </a:solidFill>
              <a:round/>
              <a:headEnd/>
              <a:tailEnd type="triangle" w="med" len="lg"/>
            </a:ln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fr-FR"/>
            </a:p>
          </p:txBody>
        </p:sp>
        <p:sp>
          <p:nvSpPr>
            <p:cNvPr id="9579" name="Graphique 9577" descr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blue{\mathbf{v}} &#10;$&#10;&#10;&#10;\end{document}&#10;" title="IguanaTex Vector Display">
              <a:extLst>
                <a:ext uri="{FF2B5EF4-FFF2-40B4-BE49-F238E27FC236}">
                  <a16:creationId xmlns:a16="http://schemas.microsoft.com/office/drawing/2014/main" id="{E7C5F560-3968-4C33-B7F0-89666E7FF2F2}"/>
                </a:ext>
              </a:extLst>
            </p:cNvPr>
            <p:cNvSpPr>
              <a:spLocks noChangeAspect="1"/>
            </p:cNvSpPr>
            <p:nvPr>
              <p:custDataLst>
                <p:tags r:id="rId14"/>
              </p:custDataLst>
            </p:nvPr>
          </p:nvSpPr>
          <p:spPr>
            <a:xfrm>
              <a:off x="1828800" y="2247900"/>
              <a:ext cx="173488" cy="144573"/>
            </a:xfrm>
            <a:custGeom>
              <a:avLst/>
              <a:gdLst>
                <a:gd name="connsiteX0" fmla="*/ 138349 w 159588"/>
                <a:gd name="connsiteY0" fmla="*/ 19651 h 129053"/>
                <a:gd name="connsiteX1" fmla="*/ 159665 w 159588"/>
                <a:gd name="connsiteY1" fmla="*/ 13602 h 129053"/>
                <a:gd name="connsiteX2" fmla="*/ 159665 w 159588"/>
                <a:gd name="connsiteY2" fmla="*/ 63 h 129053"/>
                <a:gd name="connsiteX3" fmla="*/ 136908 w 159588"/>
                <a:gd name="connsiteY3" fmla="*/ 927 h 129053"/>
                <a:gd name="connsiteX4" fmla="*/ 110694 w 159588"/>
                <a:gd name="connsiteY4" fmla="*/ 63 h 129053"/>
                <a:gd name="connsiteX5" fmla="*/ 110694 w 159588"/>
                <a:gd name="connsiteY5" fmla="*/ 13602 h 129053"/>
                <a:gd name="connsiteX6" fmla="*/ 124521 w 159588"/>
                <a:gd name="connsiteY6" fmla="*/ 16771 h 129053"/>
                <a:gd name="connsiteX7" fmla="*/ 123081 w 159588"/>
                <a:gd name="connsiteY7" fmla="*/ 20227 h 129053"/>
                <a:gd name="connsiteX8" fmla="*/ 89665 w 159588"/>
                <a:gd name="connsiteY8" fmla="*/ 92243 h 129053"/>
                <a:gd name="connsiteX9" fmla="*/ 53081 w 159588"/>
                <a:gd name="connsiteY9" fmla="*/ 13602 h 129053"/>
                <a:gd name="connsiteX10" fmla="*/ 68637 w 159588"/>
                <a:gd name="connsiteY10" fmla="*/ 13602 h 129053"/>
                <a:gd name="connsiteX11" fmla="*/ 68637 w 159588"/>
                <a:gd name="connsiteY11" fmla="*/ 63 h 129053"/>
                <a:gd name="connsiteX12" fmla="*/ 32916 w 159588"/>
                <a:gd name="connsiteY12" fmla="*/ 927 h 129053"/>
                <a:gd name="connsiteX13" fmla="*/ 77 w 159588"/>
                <a:gd name="connsiteY13" fmla="*/ 63 h 129053"/>
                <a:gd name="connsiteX14" fmla="*/ 77 w 159588"/>
                <a:gd name="connsiteY14" fmla="*/ 13602 h 129053"/>
                <a:gd name="connsiteX15" fmla="*/ 18513 w 159588"/>
                <a:gd name="connsiteY15" fmla="*/ 13602 h 129053"/>
                <a:gd name="connsiteX16" fmla="*/ 68925 w 159588"/>
                <a:gd name="connsiteY16" fmla="*/ 121914 h 129053"/>
                <a:gd name="connsiteX17" fmla="*/ 79871 w 159588"/>
                <a:gd name="connsiteY17" fmla="*/ 129116 h 129053"/>
                <a:gd name="connsiteX18" fmla="*/ 90530 w 159588"/>
                <a:gd name="connsiteY18" fmla="*/ 122202 h 129053"/>
                <a:gd name="connsiteX19" fmla="*/ 138349 w 159588"/>
                <a:gd name="connsiteY19" fmla="*/ 19651 h 129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59588" h="129053">
                  <a:moveTo>
                    <a:pt x="138349" y="19651"/>
                  </a:moveTo>
                  <a:cubicBezTo>
                    <a:pt x="140077" y="15618"/>
                    <a:pt x="141229" y="13602"/>
                    <a:pt x="159665" y="13602"/>
                  </a:cubicBezTo>
                  <a:lnTo>
                    <a:pt x="159665" y="63"/>
                  </a:lnTo>
                  <a:cubicBezTo>
                    <a:pt x="152464" y="639"/>
                    <a:pt x="144110" y="927"/>
                    <a:pt x="136908" y="927"/>
                  </a:cubicBezTo>
                  <a:cubicBezTo>
                    <a:pt x="129707" y="927"/>
                    <a:pt x="116744" y="351"/>
                    <a:pt x="110694" y="63"/>
                  </a:cubicBezTo>
                  <a:lnTo>
                    <a:pt x="110694" y="13602"/>
                  </a:lnTo>
                  <a:cubicBezTo>
                    <a:pt x="116167" y="13602"/>
                    <a:pt x="124521" y="14466"/>
                    <a:pt x="124521" y="16771"/>
                  </a:cubicBezTo>
                  <a:cubicBezTo>
                    <a:pt x="124521" y="17059"/>
                    <a:pt x="124233" y="17635"/>
                    <a:pt x="123081" y="20227"/>
                  </a:cubicBezTo>
                  <a:lnTo>
                    <a:pt x="89665" y="92243"/>
                  </a:lnTo>
                  <a:lnTo>
                    <a:pt x="53081" y="13602"/>
                  </a:lnTo>
                  <a:lnTo>
                    <a:pt x="68637" y="13602"/>
                  </a:lnTo>
                  <a:lnTo>
                    <a:pt x="68637" y="63"/>
                  </a:lnTo>
                  <a:cubicBezTo>
                    <a:pt x="59130" y="639"/>
                    <a:pt x="33204" y="927"/>
                    <a:pt x="32916" y="927"/>
                  </a:cubicBezTo>
                  <a:cubicBezTo>
                    <a:pt x="24850" y="927"/>
                    <a:pt x="11887" y="351"/>
                    <a:pt x="77" y="63"/>
                  </a:cubicBezTo>
                  <a:lnTo>
                    <a:pt x="77" y="13602"/>
                  </a:lnTo>
                  <a:lnTo>
                    <a:pt x="18513" y="13602"/>
                  </a:lnTo>
                  <a:lnTo>
                    <a:pt x="68925" y="121914"/>
                  </a:lnTo>
                  <a:cubicBezTo>
                    <a:pt x="72381" y="129116"/>
                    <a:pt x="76126" y="129116"/>
                    <a:pt x="79871" y="129116"/>
                  </a:cubicBezTo>
                  <a:cubicBezTo>
                    <a:pt x="84768" y="129116"/>
                    <a:pt x="87649" y="128252"/>
                    <a:pt x="90530" y="122202"/>
                  </a:cubicBezTo>
                  <a:lnTo>
                    <a:pt x="138349" y="19651"/>
                  </a:lnTo>
                  <a:close/>
                </a:path>
              </a:pathLst>
            </a:custGeom>
            <a:solidFill>
              <a:srgbClr val="0000FF"/>
            </a:solidFill>
            <a:ln w="285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9487" name="Groupe 9486" descr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$&#10;\red{m_i}&#10;$&#10;&#10;&#10;\end{document}&#10;" title="IguanaTex Vector Display">
            <a:extLst>
              <a:ext uri="{FF2B5EF4-FFF2-40B4-BE49-F238E27FC236}">
                <a16:creationId xmlns:a16="http://schemas.microsoft.com/office/drawing/2014/main" id="{16E399C6-FF5E-8FA7-18DB-699259B5EFC5}"/>
              </a:ext>
            </a:extLst>
          </p:cNvPr>
          <p:cNvGrpSpPr>
            <a:grpSpLocks noChangeAspect="1"/>
          </p:cNvGrpSpPr>
          <p:nvPr>
            <p:custDataLst>
              <p:tags r:id="rId11"/>
            </p:custDataLst>
          </p:nvPr>
        </p:nvGrpSpPr>
        <p:grpSpPr>
          <a:xfrm>
            <a:off x="393699" y="1206499"/>
            <a:ext cx="349250" cy="190500"/>
            <a:chOff x="2637723" y="3056169"/>
            <a:chExt cx="317213" cy="189471"/>
          </a:xfrm>
        </p:grpSpPr>
        <p:sp>
          <p:nvSpPr>
            <p:cNvPr id="9485" name="Forme libre 9484">
              <a:extLst>
                <a:ext uri="{FF2B5EF4-FFF2-40B4-BE49-F238E27FC236}">
                  <a16:creationId xmlns:a16="http://schemas.microsoft.com/office/drawing/2014/main" id="{C0446FB0-C1E8-362C-9E40-46FC64D89DC6}"/>
                </a:ext>
              </a:extLst>
            </p:cNvPr>
            <p:cNvSpPr/>
            <p:nvPr>
              <p:custDataLst>
                <p:tags r:id="rId12"/>
              </p:custDataLst>
            </p:nvPr>
          </p:nvSpPr>
          <p:spPr>
            <a:xfrm>
              <a:off x="2637723" y="3056169"/>
              <a:ext cx="237472" cy="143290"/>
            </a:xfrm>
            <a:custGeom>
              <a:avLst/>
              <a:gdLst>
                <a:gd name="connsiteX0" fmla="*/ 17184 w 237472"/>
                <a:gd name="connsiteY0" fmla="*/ 121211 h 143290"/>
                <a:gd name="connsiteX1" fmla="*/ 14574 w 237472"/>
                <a:gd name="connsiteY1" fmla="*/ 134812 h 143290"/>
                <a:gd name="connsiteX2" fmla="*/ 22983 w 237472"/>
                <a:gd name="connsiteY2" fmla="*/ 143353 h 143290"/>
                <a:gd name="connsiteX3" fmla="*/ 33711 w 237472"/>
                <a:gd name="connsiteY3" fmla="*/ 134496 h 143290"/>
                <a:gd name="connsiteX4" fmla="*/ 39221 w 237472"/>
                <a:gd name="connsiteY4" fmla="*/ 111089 h 143290"/>
                <a:gd name="connsiteX5" fmla="*/ 45600 w 237472"/>
                <a:gd name="connsiteY5" fmla="*/ 82621 h 143290"/>
                <a:gd name="connsiteX6" fmla="*/ 50529 w 237472"/>
                <a:gd name="connsiteY6" fmla="*/ 61428 h 143290"/>
                <a:gd name="connsiteX7" fmla="*/ 54298 w 237472"/>
                <a:gd name="connsiteY7" fmla="*/ 45612 h 143290"/>
                <a:gd name="connsiteX8" fmla="*/ 101561 w 237472"/>
                <a:gd name="connsiteY8" fmla="*/ 7022 h 143290"/>
                <a:gd name="connsiteX9" fmla="*/ 117218 w 237472"/>
                <a:gd name="connsiteY9" fmla="*/ 29164 h 143290"/>
                <a:gd name="connsiteX10" fmla="*/ 112869 w 237472"/>
                <a:gd name="connsiteY10" fmla="*/ 55418 h 143290"/>
                <a:gd name="connsiteX11" fmla="*/ 104750 w 237472"/>
                <a:gd name="connsiteY11" fmla="*/ 92110 h 143290"/>
                <a:gd name="connsiteX12" fmla="*/ 98951 w 237472"/>
                <a:gd name="connsiteY12" fmla="*/ 116150 h 143290"/>
                <a:gd name="connsiteX13" fmla="*/ 95182 w 237472"/>
                <a:gd name="connsiteY13" fmla="*/ 134812 h 143290"/>
                <a:gd name="connsiteX14" fmla="*/ 103590 w 237472"/>
                <a:gd name="connsiteY14" fmla="*/ 143353 h 143290"/>
                <a:gd name="connsiteX15" fmla="*/ 116638 w 237472"/>
                <a:gd name="connsiteY15" fmla="*/ 125323 h 143290"/>
                <a:gd name="connsiteX16" fmla="*/ 134036 w 237472"/>
                <a:gd name="connsiteY16" fmla="*/ 49091 h 143290"/>
                <a:gd name="connsiteX17" fmla="*/ 181878 w 237472"/>
                <a:gd name="connsiteY17" fmla="*/ 7022 h 143290"/>
                <a:gd name="connsiteX18" fmla="*/ 197536 w 237472"/>
                <a:gd name="connsiteY18" fmla="*/ 29164 h 143290"/>
                <a:gd name="connsiteX19" fmla="*/ 179558 w 237472"/>
                <a:gd name="connsiteY19" fmla="*/ 100018 h 143290"/>
                <a:gd name="connsiteX20" fmla="*/ 175789 w 237472"/>
                <a:gd name="connsiteY20" fmla="*/ 117415 h 143290"/>
                <a:gd name="connsiteX21" fmla="*/ 199565 w 237472"/>
                <a:gd name="connsiteY21" fmla="*/ 143353 h 143290"/>
                <a:gd name="connsiteX22" fmla="*/ 237549 w 237472"/>
                <a:gd name="connsiteY22" fmla="*/ 94641 h 143290"/>
                <a:gd name="connsiteX23" fmla="*/ 234070 w 237472"/>
                <a:gd name="connsiteY23" fmla="*/ 91477 h 143290"/>
                <a:gd name="connsiteX24" fmla="*/ 229721 w 237472"/>
                <a:gd name="connsiteY24" fmla="*/ 97171 h 143290"/>
                <a:gd name="connsiteX25" fmla="*/ 200145 w 237472"/>
                <a:gd name="connsiteY25" fmla="*/ 136394 h 143290"/>
                <a:gd name="connsiteX26" fmla="*/ 193186 w 237472"/>
                <a:gd name="connsiteY26" fmla="*/ 125956 h 143290"/>
                <a:gd name="connsiteX27" fmla="*/ 198405 w 237472"/>
                <a:gd name="connsiteY27" fmla="*/ 103497 h 143290"/>
                <a:gd name="connsiteX28" fmla="*/ 216093 w 237472"/>
                <a:gd name="connsiteY28" fmla="*/ 33908 h 143290"/>
                <a:gd name="connsiteX29" fmla="*/ 182748 w 237472"/>
                <a:gd name="connsiteY29" fmla="*/ 63 h 143290"/>
                <a:gd name="connsiteX30" fmla="*/ 135485 w 237472"/>
                <a:gd name="connsiteY30" fmla="*/ 30745 h 143290"/>
                <a:gd name="connsiteX31" fmla="*/ 126207 w 237472"/>
                <a:gd name="connsiteY31" fmla="*/ 8287 h 143290"/>
                <a:gd name="connsiteX32" fmla="*/ 102431 w 237472"/>
                <a:gd name="connsiteY32" fmla="*/ 63 h 143290"/>
                <a:gd name="connsiteX33" fmla="*/ 57198 w 237472"/>
                <a:gd name="connsiteY33" fmla="*/ 27582 h 143290"/>
                <a:gd name="connsiteX34" fmla="*/ 30522 w 237472"/>
                <a:gd name="connsiteY34" fmla="*/ 63 h 143290"/>
                <a:gd name="connsiteX35" fmla="*/ 9065 w 237472"/>
                <a:gd name="connsiteY35" fmla="*/ 18093 h 143290"/>
                <a:gd name="connsiteX36" fmla="*/ 77 w 237472"/>
                <a:gd name="connsiteY36" fmla="*/ 48775 h 143290"/>
                <a:gd name="connsiteX37" fmla="*/ 3556 w 237472"/>
                <a:gd name="connsiteY37" fmla="*/ 51938 h 143290"/>
                <a:gd name="connsiteX38" fmla="*/ 8485 w 237472"/>
                <a:gd name="connsiteY38" fmla="*/ 44663 h 143290"/>
                <a:gd name="connsiteX39" fmla="*/ 29652 w 237472"/>
                <a:gd name="connsiteY39" fmla="*/ 7022 h 143290"/>
                <a:gd name="connsiteX40" fmla="*/ 38641 w 237472"/>
                <a:gd name="connsiteY40" fmla="*/ 21572 h 143290"/>
                <a:gd name="connsiteX41" fmla="*/ 34001 w 237472"/>
                <a:gd name="connsiteY41" fmla="*/ 48142 h 143290"/>
                <a:gd name="connsiteX42" fmla="*/ 17184 w 237472"/>
                <a:gd name="connsiteY42" fmla="*/ 121211 h 143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</a:cxnLst>
              <a:rect l="l" t="t" r="r" b="b"/>
              <a:pathLst>
                <a:path w="237472" h="143290">
                  <a:moveTo>
                    <a:pt x="17184" y="121211"/>
                  </a:moveTo>
                  <a:cubicBezTo>
                    <a:pt x="16314" y="125956"/>
                    <a:pt x="14574" y="133231"/>
                    <a:pt x="14574" y="134812"/>
                  </a:cubicBezTo>
                  <a:cubicBezTo>
                    <a:pt x="14574" y="140506"/>
                    <a:pt x="18634" y="143353"/>
                    <a:pt x="22983" y="143353"/>
                  </a:cubicBezTo>
                  <a:cubicBezTo>
                    <a:pt x="26463" y="143353"/>
                    <a:pt x="31682" y="140822"/>
                    <a:pt x="33711" y="134496"/>
                  </a:cubicBezTo>
                  <a:cubicBezTo>
                    <a:pt x="34001" y="133864"/>
                    <a:pt x="37481" y="118997"/>
                    <a:pt x="39221" y="111089"/>
                  </a:cubicBezTo>
                  <a:lnTo>
                    <a:pt x="45600" y="82621"/>
                  </a:lnTo>
                  <a:cubicBezTo>
                    <a:pt x="47339" y="75662"/>
                    <a:pt x="49079" y="68703"/>
                    <a:pt x="50529" y="61428"/>
                  </a:cubicBezTo>
                  <a:cubicBezTo>
                    <a:pt x="51689" y="56050"/>
                    <a:pt x="54008" y="46877"/>
                    <a:pt x="54298" y="45612"/>
                  </a:cubicBezTo>
                  <a:cubicBezTo>
                    <a:pt x="58647" y="35806"/>
                    <a:pt x="74015" y="7022"/>
                    <a:pt x="101561" y="7022"/>
                  </a:cubicBezTo>
                  <a:cubicBezTo>
                    <a:pt x="114609" y="7022"/>
                    <a:pt x="117218" y="18725"/>
                    <a:pt x="117218" y="29164"/>
                  </a:cubicBezTo>
                  <a:cubicBezTo>
                    <a:pt x="117218" y="37071"/>
                    <a:pt x="115189" y="45928"/>
                    <a:pt x="112869" y="55418"/>
                  </a:cubicBezTo>
                  <a:lnTo>
                    <a:pt x="104750" y="92110"/>
                  </a:lnTo>
                  <a:lnTo>
                    <a:pt x="98951" y="116150"/>
                  </a:lnTo>
                  <a:cubicBezTo>
                    <a:pt x="97791" y="122476"/>
                    <a:pt x="95182" y="133231"/>
                    <a:pt x="95182" y="134812"/>
                  </a:cubicBezTo>
                  <a:cubicBezTo>
                    <a:pt x="95182" y="140506"/>
                    <a:pt x="99241" y="143353"/>
                    <a:pt x="103590" y="143353"/>
                  </a:cubicBezTo>
                  <a:cubicBezTo>
                    <a:pt x="112579" y="143353"/>
                    <a:pt x="114319" y="135445"/>
                    <a:pt x="116638" y="125323"/>
                  </a:cubicBezTo>
                  <a:cubicBezTo>
                    <a:pt x="120698" y="107609"/>
                    <a:pt x="131426" y="61428"/>
                    <a:pt x="134036" y="49091"/>
                  </a:cubicBezTo>
                  <a:cubicBezTo>
                    <a:pt x="134905" y="44979"/>
                    <a:pt x="150273" y="7022"/>
                    <a:pt x="181878" y="7022"/>
                  </a:cubicBezTo>
                  <a:cubicBezTo>
                    <a:pt x="194346" y="7022"/>
                    <a:pt x="197536" y="17776"/>
                    <a:pt x="197536" y="29164"/>
                  </a:cubicBezTo>
                  <a:cubicBezTo>
                    <a:pt x="197536" y="47194"/>
                    <a:pt x="185358" y="83253"/>
                    <a:pt x="179558" y="100018"/>
                  </a:cubicBezTo>
                  <a:cubicBezTo>
                    <a:pt x="176949" y="107609"/>
                    <a:pt x="175789" y="111089"/>
                    <a:pt x="175789" y="117415"/>
                  </a:cubicBezTo>
                  <a:cubicBezTo>
                    <a:pt x="175789" y="132282"/>
                    <a:pt x="185937" y="143353"/>
                    <a:pt x="199565" y="143353"/>
                  </a:cubicBezTo>
                  <a:cubicBezTo>
                    <a:pt x="226821" y="143353"/>
                    <a:pt x="237549" y="97171"/>
                    <a:pt x="237549" y="94641"/>
                  </a:cubicBezTo>
                  <a:cubicBezTo>
                    <a:pt x="237549" y="91477"/>
                    <a:pt x="234940" y="91477"/>
                    <a:pt x="234070" y="91477"/>
                  </a:cubicBezTo>
                  <a:cubicBezTo>
                    <a:pt x="231170" y="91477"/>
                    <a:pt x="231170" y="92426"/>
                    <a:pt x="229721" y="97171"/>
                  </a:cubicBezTo>
                  <a:cubicBezTo>
                    <a:pt x="225371" y="113936"/>
                    <a:pt x="216093" y="136394"/>
                    <a:pt x="200145" y="136394"/>
                  </a:cubicBezTo>
                  <a:cubicBezTo>
                    <a:pt x="195216" y="136394"/>
                    <a:pt x="193186" y="133231"/>
                    <a:pt x="193186" y="125956"/>
                  </a:cubicBezTo>
                  <a:cubicBezTo>
                    <a:pt x="193186" y="118048"/>
                    <a:pt x="195796" y="110456"/>
                    <a:pt x="198405" y="103497"/>
                  </a:cubicBezTo>
                  <a:cubicBezTo>
                    <a:pt x="203915" y="87049"/>
                    <a:pt x="216093" y="51938"/>
                    <a:pt x="216093" y="33908"/>
                  </a:cubicBezTo>
                  <a:cubicBezTo>
                    <a:pt x="216093" y="13348"/>
                    <a:pt x="204495" y="63"/>
                    <a:pt x="182748" y="63"/>
                  </a:cubicBezTo>
                  <a:cubicBezTo>
                    <a:pt x="161001" y="63"/>
                    <a:pt x="146214" y="13981"/>
                    <a:pt x="135485" y="30745"/>
                  </a:cubicBezTo>
                  <a:cubicBezTo>
                    <a:pt x="135195" y="26633"/>
                    <a:pt x="134326" y="15878"/>
                    <a:pt x="126207" y="8287"/>
                  </a:cubicBezTo>
                  <a:cubicBezTo>
                    <a:pt x="118958" y="1644"/>
                    <a:pt x="109679" y="63"/>
                    <a:pt x="102431" y="63"/>
                  </a:cubicBezTo>
                  <a:cubicBezTo>
                    <a:pt x="76335" y="63"/>
                    <a:pt x="62127" y="20307"/>
                    <a:pt x="57198" y="27582"/>
                  </a:cubicBezTo>
                  <a:cubicBezTo>
                    <a:pt x="55748" y="9552"/>
                    <a:pt x="43570" y="63"/>
                    <a:pt x="30522" y="63"/>
                  </a:cubicBezTo>
                  <a:cubicBezTo>
                    <a:pt x="17184" y="63"/>
                    <a:pt x="11675" y="12399"/>
                    <a:pt x="9065" y="18093"/>
                  </a:cubicBezTo>
                  <a:cubicBezTo>
                    <a:pt x="3846" y="29164"/>
                    <a:pt x="77" y="47826"/>
                    <a:pt x="77" y="48775"/>
                  </a:cubicBezTo>
                  <a:cubicBezTo>
                    <a:pt x="77" y="51938"/>
                    <a:pt x="2976" y="51938"/>
                    <a:pt x="3556" y="51938"/>
                  </a:cubicBezTo>
                  <a:cubicBezTo>
                    <a:pt x="6456" y="51938"/>
                    <a:pt x="6746" y="51622"/>
                    <a:pt x="8485" y="44663"/>
                  </a:cubicBezTo>
                  <a:cubicBezTo>
                    <a:pt x="13415" y="22205"/>
                    <a:pt x="19214" y="7022"/>
                    <a:pt x="29652" y="7022"/>
                  </a:cubicBezTo>
                  <a:cubicBezTo>
                    <a:pt x="34291" y="7022"/>
                    <a:pt x="38641" y="9552"/>
                    <a:pt x="38641" y="21572"/>
                  </a:cubicBezTo>
                  <a:cubicBezTo>
                    <a:pt x="38641" y="28215"/>
                    <a:pt x="37771" y="31694"/>
                    <a:pt x="34001" y="48142"/>
                  </a:cubicBezTo>
                  <a:lnTo>
                    <a:pt x="17184" y="121211"/>
                  </a:lnTo>
                  <a:close/>
                </a:path>
              </a:pathLst>
            </a:custGeom>
            <a:solidFill>
              <a:srgbClr val="FF0000"/>
            </a:solidFill>
            <a:ln w="285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86" name="Forme libre 9485">
              <a:extLst>
                <a:ext uri="{FF2B5EF4-FFF2-40B4-BE49-F238E27FC236}">
                  <a16:creationId xmlns:a16="http://schemas.microsoft.com/office/drawing/2014/main" id="{AA8C8A21-70E7-481C-D2EA-F4A1E748DDE1}"/>
                </a:ext>
              </a:extLst>
            </p:cNvPr>
            <p:cNvSpPr/>
            <p:nvPr>
              <p:custDataLst>
                <p:tags r:id="rId13"/>
              </p:custDataLst>
            </p:nvPr>
          </p:nvSpPr>
          <p:spPr>
            <a:xfrm>
              <a:off x="2893437" y="3096625"/>
              <a:ext cx="61499" cy="149015"/>
            </a:xfrm>
            <a:custGeom>
              <a:avLst/>
              <a:gdLst>
                <a:gd name="connsiteX0" fmla="*/ 56308 w 61499"/>
                <a:gd name="connsiteY0" fmla="*/ 8478 h 149015"/>
                <a:gd name="connsiteX1" fmla="*/ 48189 w 61499"/>
                <a:gd name="connsiteY1" fmla="*/ 64 h 149015"/>
                <a:gd name="connsiteX2" fmla="*/ 36823 w 61499"/>
                <a:gd name="connsiteY2" fmla="*/ 12242 h 149015"/>
                <a:gd name="connsiteX3" fmla="*/ 44941 w 61499"/>
                <a:gd name="connsiteY3" fmla="*/ 20656 h 149015"/>
                <a:gd name="connsiteX4" fmla="*/ 56308 w 61499"/>
                <a:gd name="connsiteY4" fmla="*/ 8478 h 149015"/>
                <a:gd name="connsiteX5" fmla="*/ 14902 w 61499"/>
                <a:gd name="connsiteY5" fmla="*/ 120959 h 149015"/>
                <a:gd name="connsiteX6" fmla="*/ 13075 w 61499"/>
                <a:gd name="connsiteY6" fmla="*/ 130259 h 149015"/>
                <a:gd name="connsiteX7" fmla="*/ 32357 w 61499"/>
                <a:gd name="connsiteY7" fmla="*/ 149080 h 149015"/>
                <a:gd name="connsiteX8" fmla="*/ 61585 w 61499"/>
                <a:gd name="connsiteY8" fmla="*/ 115202 h 149015"/>
                <a:gd name="connsiteX9" fmla="*/ 58337 w 61499"/>
                <a:gd name="connsiteY9" fmla="*/ 112324 h 149015"/>
                <a:gd name="connsiteX10" fmla="*/ 54481 w 61499"/>
                <a:gd name="connsiteY10" fmla="*/ 116088 h 149015"/>
                <a:gd name="connsiteX11" fmla="*/ 32966 w 61499"/>
                <a:gd name="connsiteY11" fmla="*/ 142880 h 149015"/>
                <a:gd name="connsiteX12" fmla="*/ 27892 w 61499"/>
                <a:gd name="connsiteY12" fmla="*/ 135130 h 149015"/>
                <a:gd name="connsiteX13" fmla="*/ 31140 w 61499"/>
                <a:gd name="connsiteY13" fmla="*/ 120959 h 149015"/>
                <a:gd name="connsiteX14" fmla="*/ 37635 w 61499"/>
                <a:gd name="connsiteY14" fmla="*/ 103246 h 149015"/>
                <a:gd name="connsiteX15" fmla="*/ 47580 w 61499"/>
                <a:gd name="connsiteY15" fmla="*/ 75126 h 149015"/>
                <a:gd name="connsiteX16" fmla="*/ 48798 w 61499"/>
                <a:gd name="connsiteY16" fmla="*/ 68040 h 149015"/>
                <a:gd name="connsiteX17" fmla="*/ 29516 w 61499"/>
                <a:gd name="connsiteY17" fmla="*/ 49219 h 149015"/>
                <a:gd name="connsiteX18" fmla="*/ 85 w 61499"/>
                <a:gd name="connsiteY18" fmla="*/ 83097 h 149015"/>
                <a:gd name="connsiteX19" fmla="*/ 3536 w 61499"/>
                <a:gd name="connsiteY19" fmla="*/ 85975 h 149015"/>
                <a:gd name="connsiteX20" fmla="*/ 7189 w 61499"/>
                <a:gd name="connsiteY20" fmla="*/ 82432 h 149015"/>
                <a:gd name="connsiteX21" fmla="*/ 28907 w 61499"/>
                <a:gd name="connsiteY21" fmla="*/ 55419 h 149015"/>
                <a:gd name="connsiteX22" fmla="*/ 33981 w 61499"/>
                <a:gd name="connsiteY22" fmla="*/ 63169 h 149015"/>
                <a:gd name="connsiteX23" fmla="*/ 27689 w 61499"/>
                <a:gd name="connsiteY23" fmla="*/ 85311 h 149015"/>
                <a:gd name="connsiteX24" fmla="*/ 14902 w 61499"/>
                <a:gd name="connsiteY24" fmla="*/ 120959 h 149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61499" h="149015">
                  <a:moveTo>
                    <a:pt x="56308" y="8478"/>
                  </a:moveTo>
                  <a:cubicBezTo>
                    <a:pt x="56308" y="4935"/>
                    <a:pt x="53872" y="64"/>
                    <a:pt x="48189" y="64"/>
                  </a:cubicBezTo>
                  <a:cubicBezTo>
                    <a:pt x="42709" y="64"/>
                    <a:pt x="36823" y="5821"/>
                    <a:pt x="36823" y="12242"/>
                  </a:cubicBezTo>
                  <a:cubicBezTo>
                    <a:pt x="36823" y="16006"/>
                    <a:pt x="39461" y="20656"/>
                    <a:pt x="44941" y="20656"/>
                  </a:cubicBezTo>
                  <a:cubicBezTo>
                    <a:pt x="50827" y="20656"/>
                    <a:pt x="56308" y="14457"/>
                    <a:pt x="56308" y="8478"/>
                  </a:cubicBezTo>
                  <a:close/>
                  <a:moveTo>
                    <a:pt x="14902" y="120959"/>
                  </a:moveTo>
                  <a:cubicBezTo>
                    <a:pt x="14090" y="123838"/>
                    <a:pt x="13075" y="126495"/>
                    <a:pt x="13075" y="130259"/>
                  </a:cubicBezTo>
                  <a:cubicBezTo>
                    <a:pt x="13075" y="140666"/>
                    <a:pt x="21194" y="149080"/>
                    <a:pt x="32357" y="149080"/>
                  </a:cubicBezTo>
                  <a:cubicBezTo>
                    <a:pt x="52654" y="149080"/>
                    <a:pt x="61585" y="118524"/>
                    <a:pt x="61585" y="115202"/>
                  </a:cubicBezTo>
                  <a:cubicBezTo>
                    <a:pt x="61585" y="112324"/>
                    <a:pt x="58946" y="112324"/>
                    <a:pt x="58337" y="112324"/>
                  </a:cubicBezTo>
                  <a:cubicBezTo>
                    <a:pt x="55496" y="112324"/>
                    <a:pt x="55293" y="113653"/>
                    <a:pt x="54481" y="116088"/>
                  </a:cubicBezTo>
                  <a:cubicBezTo>
                    <a:pt x="49813" y="133802"/>
                    <a:pt x="40882" y="142880"/>
                    <a:pt x="32966" y="142880"/>
                  </a:cubicBezTo>
                  <a:cubicBezTo>
                    <a:pt x="28907" y="142880"/>
                    <a:pt x="27892" y="140002"/>
                    <a:pt x="27892" y="135130"/>
                  </a:cubicBezTo>
                  <a:cubicBezTo>
                    <a:pt x="27892" y="130038"/>
                    <a:pt x="29313" y="125831"/>
                    <a:pt x="31140" y="120959"/>
                  </a:cubicBezTo>
                  <a:cubicBezTo>
                    <a:pt x="33169" y="114981"/>
                    <a:pt x="35402" y="109003"/>
                    <a:pt x="37635" y="103246"/>
                  </a:cubicBezTo>
                  <a:cubicBezTo>
                    <a:pt x="39461" y="97932"/>
                    <a:pt x="46768" y="77783"/>
                    <a:pt x="47580" y="75126"/>
                  </a:cubicBezTo>
                  <a:cubicBezTo>
                    <a:pt x="48189" y="72911"/>
                    <a:pt x="48798" y="70254"/>
                    <a:pt x="48798" y="68040"/>
                  </a:cubicBezTo>
                  <a:cubicBezTo>
                    <a:pt x="48798" y="57633"/>
                    <a:pt x="40679" y="49219"/>
                    <a:pt x="29516" y="49219"/>
                  </a:cubicBezTo>
                  <a:cubicBezTo>
                    <a:pt x="9422" y="49219"/>
                    <a:pt x="85" y="79332"/>
                    <a:pt x="85" y="83097"/>
                  </a:cubicBezTo>
                  <a:cubicBezTo>
                    <a:pt x="85" y="85975"/>
                    <a:pt x="2927" y="85975"/>
                    <a:pt x="3536" y="85975"/>
                  </a:cubicBezTo>
                  <a:cubicBezTo>
                    <a:pt x="6377" y="85975"/>
                    <a:pt x="6580" y="84868"/>
                    <a:pt x="7189" y="82432"/>
                  </a:cubicBezTo>
                  <a:cubicBezTo>
                    <a:pt x="12467" y="63390"/>
                    <a:pt x="21397" y="55419"/>
                    <a:pt x="28907" y="55419"/>
                  </a:cubicBezTo>
                  <a:cubicBezTo>
                    <a:pt x="32154" y="55419"/>
                    <a:pt x="33981" y="57191"/>
                    <a:pt x="33981" y="63169"/>
                  </a:cubicBezTo>
                  <a:cubicBezTo>
                    <a:pt x="33981" y="68262"/>
                    <a:pt x="32763" y="71583"/>
                    <a:pt x="27689" y="85311"/>
                  </a:cubicBezTo>
                  <a:lnTo>
                    <a:pt x="14902" y="120959"/>
                  </a:lnTo>
                  <a:close/>
                </a:path>
              </a:pathLst>
            </a:custGeom>
            <a:solidFill>
              <a:srgbClr val="FF0000"/>
            </a:solidFill>
            <a:ln w="285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52" name="Groupe 51">
            <a:extLst>
              <a:ext uri="{FF2B5EF4-FFF2-40B4-BE49-F238E27FC236}">
                <a16:creationId xmlns:a16="http://schemas.microsoft.com/office/drawing/2014/main" id="{E7C5C1AC-FC33-396D-5876-C948459D6647}"/>
              </a:ext>
            </a:extLst>
          </p:cNvPr>
          <p:cNvGrpSpPr/>
          <p:nvPr/>
        </p:nvGrpSpPr>
        <p:grpSpPr>
          <a:xfrm>
            <a:off x="32247" y="4543833"/>
            <a:ext cx="4159822" cy="1394657"/>
            <a:chOff x="100241" y="4421334"/>
            <a:chExt cx="4159822" cy="1394657"/>
          </a:xfrm>
        </p:grpSpPr>
        <p:sp>
          <p:nvSpPr>
            <p:cNvPr id="50" name="Rectangle 49">
              <a:extLst>
                <a:ext uri="{FF2B5EF4-FFF2-40B4-BE49-F238E27FC236}">
                  <a16:creationId xmlns:a16="http://schemas.microsoft.com/office/drawing/2014/main" id="{159D3C84-2BEC-5044-4B5D-D8F2CD8ACB2E}"/>
                </a:ext>
              </a:extLst>
            </p:cNvPr>
            <p:cNvSpPr/>
            <p:nvPr/>
          </p:nvSpPr>
          <p:spPr bwMode="auto">
            <a:xfrm>
              <a:off x="161810" y="4421334"/>
              <a:ext cx="4036685" cy="1394657"/>
            </a:xfrm>
            <a:prstGeom prst="rect">
              <a:avLst/>
            </a:prstGeom>
            <a:solidFill>
              <a:srgbClr val="FFFFFF"/>
            </a:solidFill>
            <a:ln w="19050">
              <a:solidFill>
                <a:srgbClr val="FF0000"/>
              </a:solidFill>
              <a:round/>
              <a:headEnd/>
              <a:tailEnd/>
            </a:ln>
            <a:effectLst>
              <a:outerShdw blurRad="121972" dist="38100" dir="8100000" algn="tr" rotWithShape="0">
                <a:srgbClr val="FF0000">
                  <a:alpha val="87000"/>
                </a:srgbClr>
              </a:outerShdw>
            </a:effectLst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square" lIns="21503" tIns="10751" rIns="21503" bIns="10751" rtlCol="0" anchor="ctr">
              <a:spAutoFit/>
            </a:bodyPr>
            <a:lstStyle/>
            <a:p>
              <a:pPr algn="l"/>
              <a:endParaRPr lang="fr-FR">
                <a:cs typeface="+mn-cs"/>
              </a:endParaRPr>
            </a:p>
          </p:txBody>
        </p:sp>
        <p:sp>
          <p:nvSpPr>
            <p:cNvPr id="9" name="ZoneTexte 8">
              <a:extLst>
                <a:ext uri="{FF2B5EF4-FFF2-40B4-BE49-F238E27FC236}">
                  <a16:creationId xmlns:a16="http://schemas.microsoft.com/office/drawing/2014/main" id="{4F7836D6-D3ED-52DD-864F-133945B1ECD1}"/>
                </a:ext>
              </a:extLst>
            </p:cNvPr>
            <p:cNvSpPr txBox="1"/>
            <p:nvPr/>
          </p:nvSpPr>
          <p:spPr>
            <a:xfrm>
              <a:off x="100241" y="4528152"/>
              <a:ext cx="4159822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1800"/>
                <a:t>🔔 Même origine pour </a:t>
              </a:r>
              <a:r>
                <a:rPr lang="fr-FR" sz="1800" i="1">
                  <a:solidFill>
                    <a:srgbClr val="0432FF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K</a:t>
              </a:r>
              <a:r>
                <a:rPr lang="fr-FR" sz="1800"/>
                <a:t> et </a:t>
              </a:r>
              <a:r>
                <a:rPr lang="fr-FR" sz="1800" i="1">
                  <a:solidFill>
                    <a:srgbClr val="4E8F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U</a:t>
              </a:r>
              <a:r>
                <a:rPr lang="fr-FR" sz="1800"/>
                <a:t> :</a:t>
              </a:r>
              <a:br>
                <a:rPr lang="fr-FR" sz="1800"/>
              </a:br>
              <a:r>
                <a:rPr lang="fr-FR" sz="1800">
                  <a:solidFill>
                    <a:srgbClr val="FF0000"/>
                  </a:solidFill>
                </a:rPr>
                <a:t>énergie cinétique totale</a:t>
              </a:r>
              <a:r>
                <a:rPr lang="fr-FR" sz="1800"/>
                <a:t>.</a:t>
              </a:r>
            </a:p>
            <a:p>
              <a:pPr algn="ctr"/>
              <a:r>
                <a:rPr lang="fr-FR" sz="1800"/>
                <a:t>Et le premier principe ne parle bien que de la somme des deux !</a:t>
              </a:r>
            </a:p>
          </p:txBody>
        </p:sp>
      </p:grp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80B64FC6-B5C3-60AB-EF8A-86A82F713E7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D2DD84-87BB-5540-B3FB-A89886CBC2BB}" type="slidenum">
              <a:rPr lang="fr-FR"/>
              <a:pPr/>
              <a:t>8</a:t>
            </a:fld>
            <a:endParaRPr lang="fr-FR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77247145"/>
      </p:ext>
    </p:extLst>
  </p:cSld>
  <p:clrMapOvr>
    <a:masterClrMapping/>
  </p:clrMapOvr>
  <p:transition spd="med" advTm="6536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8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6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35" presetClass="emph" presetSubtype="0" repeatCount="3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0" dur="500" fill="hold"/>
                                        <p:tgtEl>
                                          <p:spTgt spid="9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 animBg="1"/>
      <p:bldP spid="9583" grpId="0" build="allAtOnce" animBg="1"/>
      <p:bldP spid="9357" grpId="0"/>
      <p:bldP spid="9358" grpId="0"/>
      <p:bldP spid="9359" grpId="0"/>
      <p:bldP spid="9360" grpId="0" uiExpand="1" build="p"/>
      <p:bldP spid="9564" grpId="0" build="allAtOnce" animBg="1"/>
      <p:bldP spid="15" grpId="0" animBg="1"/>
    </p:bldLst>
  </p:timing>
  <p:extLst>
    <p:ext uri="{E180D4A7-C9FB-4DFB-919C-405C955672EB}">
      <p14:showEvtLst xmlns:p14="http://schemas.microsoft.com/office/powerpoint/2010/main">
        <p14:playEvt time="26276" objId="4"/>
        <p14:playEvt time="31839" objId="8"/>
        <p14:stopEvt time="34282" objId="8"/>
        <p14:playEvt time="34305" objId="8"/>
        <p14:stopEvt time="35981" objId="8"/>
        <p14:playEvt time="36004" objId="8"/>
        <p14:stopEvt time="38081" objId="8"/>
        <p14:playEvt time="38103" objId="8"/>
        <p14:stopEvt time="41466" objId="8"/>
        <p14:playEvt time="41479" objId="8"/>
        <p14:pauseEvt time="41692" objId="4"/>
        <p14:pauseEvt time="41692" objId="8"/>
        <p14:seekEvt time="41702" objId="4" seek="14454"/>
        <p14:resumeEvt time="41714" objId="4"/>
        <p14:seekEvt time="41715" objId="8" seek="54"/>
        <p14:resumeEvt time="41720" objId="8"/>
        <p14:playEvt time="49009" objId="4"/>
        <p14:playEvt time="50698" objId="8"/>
        <p14:playEvt time="59670" objId="8"/>
        <p14:pauseEvt time="60658" objId="4"/>
        <p14:pauseEvt time="60659" objId="8"/>
        <p14:stopEvt time="65360" objId="4"/>
        <p14:stopEvt time="65360" objId="8"/>
      </p14:showEvtLst>
    </p:ext>
  </p:extLs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oneTexte 2">
            <a:extLst>
              <a:ext uri="{FF2B5EF4-FFF2-40B4-BE49-F238E27FC236}">
                <a16:creationId xmlns:a16="http://schemas.microsoft.com/office/drawing/2014/main" id="{9E740C9E-182B-E3BD-47BE-B60E2C582C54}"/>
              </a:ext>
            </a:extLst>
          </p:cNvPr>
          <p:cNvSpPr txBox="1"/>
          <p:nvPr/>
        </p:nvSpPr>
        <p:spPr>
          <a:xfrm>
            <a:off x="99322" y="6301097"/>
            <a:ext cx="6652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400"/>
              <a:t>…mais un observateur microscopique ne voit pas le mouvement d’ensemble.</a:t>
            </a: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E02D49AC-366B-9C9D-78BB-2026439771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Point de vue micro / macro</a:t>
            </a:r>
          </a:p>
        </p:txBody>
      </p:sp>
      <p:pic>
        <p:nvPicPr>
          <p:cNvPr id="4" name="Moi_et_Gaz.mov">
            <a:hlinkClick r:id="" action="ppaction://media"/>
            <a:extLst>
              <a:ext uri="{FF2B5EF4-FFF2-40B4-BE49-F238E27FC236}">
                <a16:creationId xmlns:a16="http://schemas.microsoft.com/office/drawing/2014/main" id="{861AE487-609C-6796-CC0F-6015117D66B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5"/>
          <a:stretch>
            <a:fillRect/>
          </a:stretch>
        </p:blipFill>
        <p:spPr>
          <a:xfrm>
            <a:off x="431360" y="2066899"/>
            <a:ext cx="4457902" cy="2681362"/>
          </a:xfrm>
          <a:prstGeom prst="rect">
            <a:avLst/>
          </a:prstGeom>
        </p:spPr>
      </p:pic>
      <p:pic>
        <p:nvPicPr>
          <p:cNvPr id="5" name="Moi_et_Gaz_Convection.mov">
            <a:hlinkClick r:id="" action="ppaction://media"/>
            <a:extLst>
              <a:ext uri="{FF2B5EF4-FFF2-40B4-BE49-F238E27FC236}">
                <a16:creationId xmlns:a16="http://schemas.microsoft.com/office/drawing/2014/main" id="{593A18C3-4C3D-58AA-ED62-7A231F30F148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6"/>
          <a:stretch>
            <a:fillRect/>
          </a:stretch>
        </p:blipFill>
        <p:spPr>
          <a:xfrm>
            <a:off x="5424506" y="2077626"/>
            <a:ext cx="4457904" cy="2681363"/>
          </a:xfrm>
          <a:prstGeom prst="rect">
            <a:avLst/>
          </a:prstGeom>
        </p:spPr>
      </p:pic>
      <p:grpSp>
        <p:nvGrpSpPr>
          <p:cNvPr id="13" name="Groupe 12">
            <a:extLst>
              <a:ext uri="{FF2B5EF4-FFF2-40B4-BE49-F238E27FC236}">
                <a16:creationId xmlns:a16="http://schemas.microsoft.com/office/drawing/2014/main" id="{EE3A80CD-3ED5-598D-CE3E-102F7CDCEBED}"/>
              </a:ext>
            </a:extLst>
          </p:cNvPr>
          <p:cNvGrpSpPr/>
          <p:nvPr/>
        </p:nvGrpSpPr>
        <p:grpSpPr>
          <a:xfrm>
            <a:off x="6897374" y="3978670"/>
            <a:ext cx="1512168" cy="579527"/>
            <a:chOff x="6897374" y="5436832"/>
            <a:chExt cx="1512168" cy="579527"/>
          </a:xfrm>
        </p:grpSpPr>
        <p:sp>
          <p:nvSpPr>
            <p:cNvPr id="21" name="Flèche vers la droite 20">
              <a:extLst>
                <a:ext uri="{FF2B5EF4-FFF2-40B4-BE49-F238E27FC236}">
                  <a16:creationId xmlns:a16="http://schemas.microsoft.com/office/drawing/2014/main" id="{33B4D0F9-8DE9-DFEC-1DF3-ACF4BB05488C}"/>
                </a:ext>
              </a:extLst>
            </p:cNvPr>
            <p:cNvSpPr/>
            <p:nvPr/>
          </p:nvSpPr>
          <p:spPr bwMode="auto">
            <a:xfrm rot="10800000" flipH="1">
              <a:off x="6897374" y="5436832"/>
              <a:ext cx="1512168" cy="579527"/>
            </a:xfrm>
            <a:prstGeom prst="rightArrow">
              <a:avLst>
                <a:gd name="adj1" fmla="val 50000"/>
                <a:gd name="adj2" fmla="val 72957"/>
              </a:avLst>
            </a:prstGeom>
            <a:solidFill>
              <a:schemeClr val="bg1">
                <a:lumMod val="85000"/>
              </a:schemeClr>
            </a:solidFill>
            <a:ln w="2857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square" lIns="21503" tIns="10751" rIns="21503" bIns="10751" rtlCol="0" anchor="ctr">
              <a:spAutoFit/>
            </a:bodyPr>
            <a:lstStyle/>
            <a:p>
              <a:pPr algn="l"/>
              <a:endParaRPr lang="fr-FR" sz="1600">
                <a:cs typeface="+mn-cs"/>
              </a:endParaRPr>
            </a:p>
          </p:txBody>
        </p:sp>
        <p:sp>
          <p:nvSpPr>
            <p:cNvPr id="23" name="ZoneTexte 22">
              <a:extLst>
                <a:ext uri="{FF2B5EF4-FFF2-40B4-BE49-F238E27FC236}">
                  <a16:creationId xmlns:a16="http://schemas.microsoft.com/office/drawing/2014/main" id="{F23B5437-636B-E9B6-5352-18E07B27F04E}"/>
                </a:ext>
              </a:extLst>
            </p:cNvPr>
            <p:cNvSpPr txBox="1"/>
            <p:nvPr/>
          </p:nvSpPr>
          <p:spPr>
            <a:xfrm>
              <a:off x="6970667" y="5551856"/>
              <a:ext cx="1168846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1600"/>
                <a:t>Convection</a:t>
              </a:r>
            </a:p>
          </p:txBody>
        </p:sp>
      </p:grpSp>
      <p:sp>
        <p:nvSpPr>
          <p:cNvPr id="9" name="ZoneTexte 8">
            <a:extLst>
              <a:ext uri="{FF2B5EF4-FFF2-40B4-BE49-F238E27FC236}">
                <a16:creationId xmlns:a16="http://schemas.microsoft.com/office/drawing/2014/main" id="{52A45E3E-22B1-5997-666B-2157C4269E26}"/>
              </a:ext>
            </a:extLst>
          </p:cNvPr>
          <p:cNvSpPr txBox="1"/>
          <p:nvPr/>
        </p:nvSpPr>
        <p:spPr>
          <a:xfrm>
            <a:off x="1652375" y="1564004"/>
            <a:ext cx="20158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400"/>
              <a:t>Gaz immobile</a:t>
            </a:r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BEC6E426-D1B1-03DD-AC07-99EEADD45C00}"/>
              </a:ext>
            </a:extLst>
          </p:cNvPr>
          <p:cNvSpPr txBox="1"/>
          <p:nvPr/>
        </p:nvSpPr>
        <p:spPr>
          <a:xfrm>
            <a:off x="6241244" y="1568815"/>
            <a:ext cx="28244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400"/>
              <a:t>Gaz en écoulement</a:t>
            </a:r>
          </a:p>
        </p:txBody>
      </p:sp>
      <p:sp>
        <p:nvSpPr>
          <p:cNvPr id="15" name="ZoneTexte 14">
            <a:extLst>
              <a:ext uri="{FF2B5EF4-FFF2-40B4-BE49-F238E27FC236}">
                <a16:creationId xmlns:a16="http://schemas.microsoft.com/office/drawing/2014/main" id="{89D9F81D-43A5-DBFC-0DCF-0BCE175D247C}"/>
              </a:ext>
            </a:extLst>
          </p:cNvPr>
          <p:cNvSpPr txBox="1"/>
          <p:nvPr/>
        </p:nvSpPr>
        <p:spPr>
          <a:xfrm>
            <a:off x="99322" y="5741581"/>
            <a:ext cx="70287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400"/>
              <a:t>À votre échelle, vous voyez la différence…</a:t>
            </a:r>
          </a:p>
        </p:txBody>
      </p:sp>
      <p:grpSp>
        <p:nvGrpSpPr>
          <p:cNvPr id="61" name="Groupe 60">
            <a:extLst>
              <a:ext uri="{FF2B5EF4-FFF2-40B4-BE49-F238E27FC236}">
                <a16:creationId xmlns:a16="http://schemas.microsoft.com/office/drawing/2014/main" id="{563A705C-FB17-EE40-5F0F-91D1912DBBCA}"/>
              </a:ext>
            </a:extLst>
          </p:cNvPr>
          <p:cNvGrpSpPr>
            <a:grpSpLocks noChangeAspect="1"/>
          </p:cNvGrpSpPr>
          <p:nvPr>
            <p:custDataLst>
              <p:tags r:id="rId5"/>
            </p:custDataLst>
          </p:nvPr>
        </p:nvGrpSpPr>
        <p:grpSpPr>
          <a:xfrm>
            <a:off x="1308099" y="4978399"/>
            <a:ext cx="1228186" cy="318420"/>
            <a:chOff x="11325550" y="7624495"/>
            <a:chExt cx="1212791" cy="273853"/>
          </a:xfrm>
        </p:grpSpPr>
        <p:sp>
          <p:nvSpPr>
            <p:cNvPr id="58" name="Forme libre 57">
              <a:extLst>
                <a:ext uri="{FF2B5EF4-FFF2-40B4-BE49-F238E27FC236}">
                  <a16:creationId xmlns:a16="http://schemas.microsoft.com/office/drawing/2014/main" id="{03720AE5-22CA-DCE6-AB4D-E9303180BB6F}"/>
                </a:ext>
              </a:extLst>
            </p:cNvPr>
            <p:cNvSpPr/>
            <p:nvPr>
              <p:custDataLst>
                <p:tags r:id="rId21"/>
              </p:custDataLst>
            </p:nvPr>
          </p:nvSpPr>
          <p:spPr>
            <a:xfrm>
              <a:off x="11325550" y="7624495"/>
              <a:ext cx="385659" cy="265307"/>
            </a:xfrm>
            <a:custGeom>
              <a:avLst/>
              <a:gdLst>
                <a:gd name="connsiteX0" fmla="*/ 213670 w 385659"/>
                <a:gd name="connsiteY0" fmla="*/ 108451 h 265307"/>
                <a:gd name="connsiteX1" fmla="*/ 211404 w 385659"/>
                <a:gd name="connsiteY1" fmla="*/ 103013 h 265307"/>
                <a:gd name="connsiteX2" fmla="*/ 224546 w 385659"/>
                <a:gd name="connsiteY2" fmla="*/ 94078 h 265307"/>
                <a:gd name="connsiteX3" fmla="*/ 303853 w 385659"/>
                <a:gd name="connsiteY3" fmla="*/ 41638 h 265307"/>
                <a:gd name="connsiteX4" fmla="*/ 377722 w 385659"/>
                <a:gd name="connsiteY4" fmla="*/ 12117 h 265307"/>
                <a:gd name="connsiteX5" fmla="*/ 385880 w 385659"/>
                <a:gd name="connsiteY5" fmla="*/ 4348 h 265307"/>
                <a:gd name="connsiteX6" fmla="*/ 380895 w 385659"/>
                <a:gd name="connsiteY6" fmla="*/ 75 h 265307"/>
                <a:gd name="connsiteX7" fmla="*/ 348719 w 385659"/>
                <a:gd name="connsiteY7" fmla="*/ 1240 h 265307"/>
                <a:gd name="connsiteX8" fmla="*/ 298415 w 385659"/>
                <a:gd name="connsiteY8" fmla="*/ 75 h 265307"/>
                <a:gd name="connsiteX9" fmla="*/ 289805 w 385659"/>
                <a:gd name="connsiteY9" fmla="*/ 7844 h 265307"/>
                <a:gd name="connsiteX10" fmla="*/ 295243 w 385659"/>
                <a:gd name="connsiteY10" fmla="*/ 12117 h 265307"/>
                <a:gd name="connsiteX11" fmla="*/ 309292 w 385659"/>
                <a:gd name="connsiteY11" fmla="*/ 20274 h 265307"/>
                <a:gd name="connsiteX12" fmla="*/ 292977 w 385659"/>
                <a:gd name="connsiteY12" fmla="*/ 38142 h 265307"/>
                <a:gd name="connsiteX13" fmla="*/ 116235 w 385659"/>
                <a:gd name="connsiteY13" fmla="*/ 154676 h 265307"/>
                <a:gd name="connsiteX14" fmla="*/ 152490 w 385659"/>
                <a:gd name="connsiteY14" fmla="*/ 29985 h 265307"/>
                <a:gd name="connsiteX15" fmla="*/ 190557 w 385659"/>
                <a:gd name="connsiteY15" fmla="*/ 12117 h 265307"/>
                <a:gd name="connsiteX16" fmla="*/ 205966 w 385659"/>
                <a:gd name="connsiteY16" fmla="*/ 4348 h 265307"/>
                <a:gd name="connsiteX17" fmla="*/ 199621 w 385659"/>
                <a:gd name="connsiteY17" fmla="*/ 75 h 265307"/>
                <a:gd name="connsiteX18" fmla="*/ 141613 w 385659"/>
                <a:gd name="connsiteY18" fmla="*/ 1240 h 265307"/>
                <a:gd name="connsiteX19" fmla="*/ 83153 w 385659"/>
                <a:gd name="connsiteY19" fmla="*/ 75 h 265307"/>
                <a:gd name="connsiteX20" fmla="*/ 74089 w 385659"/>
                <a:gd name="connsiteY20" fmla="*/ 7455 h 265307"/>
                <a:gd name="connsiteX21" fmla="*/ 87231 w 385659"/>
                <a:gd name="connsiteY21" fmla="*/ 12117 h 265307"/>
                <a:gd name="connsiteX22" fmla="*/ 106718 w 385659"/>
                <a:gd name="connsiteY22" fmla="*/ 12893 h 265307"/>
                <a:gd name="connsiteX23" fmla="*/ 116688 w 385659"/>
                <a:gd name="connsiteY23" fmla="*/ 19108 h 265307"/>
                <a:gd name="connsiteX24" fmla="*/ 114876 w 385659"/>
                <a:gd name="connsiteY24" fmla="*/ 26489 h 265307"/>
                <a:gd name="connsiteX25" fmla="*/ 54149 w 385659"/>
                <a:gd name="connsiteY25" fmla="*/ 235084 h 265307"/>
                <a:gd name="connsiteX26" fmla="*/ 12909 w 385659"/>
                <a:gd name="connsiteY26" fmla="*/ 253341 h 265307"/>
                <a:gd name="connsiteX27" fmla="*/ 220 w 385659"/>
                <a:gd name="connsiteY27" fmla="*/ 260721 h 265307"/>
                <a:gd name="connsiteX28" fmla="*/ 7018 w 385659"/>
                <a:gd name="connsiteY28" fmla="*/ 265382 h 265307"/>
                <a:gd name="connsiteX29" fmla="*/ 64572 w 385659"/>
                <a:gd name="connsiteY29" fmla="*/ 264217 h 265307"/>
                <a:gd name="connsiteX30" fmla="*/ 93576 w 385659"/>
                <a:gd name="connsiteY30" fmla="*/ 264606 h 265307"/>
                <a:gd name="connsiteX31" fmla="*/ 123033 w 385659"/>
                <a:gd name="connsiteY31" fmla="*/ 265382 h 265307"/>
                <a:gd name="connsiteX32" fmla="*/ 132097 w 385659"/>
                <a:gd name="connsiteY32" fmla="*/ 257614 h 265307"/>
                <a:gd name="connsiteX33" fmla="*/ 119407 w 385659"/>
                <a:gd name="connsiteY33" fmla="*/ 253341 h 265307"/>
                <a:gd name="connsiteX34" fmla="*/ 89950 w 385659"/>
                <a:gd name="connsiteY34" fmla="*/ 246349 h 265307"/>
                <a:gd name="connsiteX35" fmla="*/ 94029 w 385659"/>
                <a:gd name="connsiteY35" fmla="*/ 229257 h 265307"/>
                <a:gd name="connsiteX36" fmla="*/ 112156 w 385659"/>
                <a:gd name="connsiteY36" fmla="*/ 168271 h 265307"/>
                <a:gd name="connsiteX37" fmla="*/ 179681 w 385659"/>
                <a:gd name="connsiteY37" fmla="*/ 123212 h 265307"/>
                <a:gd name="connsiteX38" fmla="*/ 232250 w 385659"/>
                <a:gd name="connsiteY38" fmla="*/ 227703 h 265307"/>
                <a:gd name="connsiteX39" fmla="*/ 237688 w 385659"/>
                <a:gd name="connsiteY39" fmla="*/ 241299 h 265307"/>
                <a:gd name="connsiteX40" fmla="*/ 214123 w 385659"/>
                <a:gd name="connsiteY40" fmla="*/ 253341 h 265307"/>
                <a:gd name="connsiteX41" fmla="*/ 204153 w 385659"/>
                <a:gd name="connsiteY41" fmla="*/ 261110 h 265307"/>
                <a:gd name="connsiteX42" fmla="*/ 210497 w 385659"/>
                <a:gd name="connsiteY42" fmla="*/ 265382 h 265307"/>
                <a:gd name="connsiteX43" fmla="*/ 265786 w 385659"/>
                <a:gd name="connsiteY43" fmla="*/ 264217 h 265307"/>
                <a:gd name="connsiteX44" fmla="*/ 310198 w 385659"/>
                <a:gd name="connsiteY44" fmla="*/ 265382 h 265307"/>
                <a:gd name="connsiteX45" fmla="*/ 318355 w 385659"/>
                <a:gd name="connsiteY45" fmla="*/ 257614 h 265307"/>
                <a:gd name="connsiteX46" fmla="*/ 309292 w 385659"/>
                <a:gd name="connsiteY46" fmla="*/ 253341 h 265307"/>
                <a:gd name="connsiteX47" fmla="*/ 278022 w 385659"/>
                <a:gd name="connsiteY47" fmla="*/ 235861 h 265307"/>
                <a:gd name="connsiteX48" fmla="*/ 213670 w 385659"/>
                <a:gd name="connsiteY48" fmla="*/ 108451 h 2653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</a:cxnLst>
              <a:rect l="l" t="t" r="r" b="b"/>
              <a:pathLst>
                <a:path w="385659" h="265307">
                  <a:moveTo>
                    <a:pt x="213670" y="108451"/>
                  </a:moveTo>
                  <a:cubicBezTo>
                    <a:pt x="213217" y="107285"/>
                    <a:pt x="211404" y="104178"/>
                    <a:pt x="211404" y="103013"/>
                  </a:cubicBezTo>
                  <a:cubicBezTo>
                    <a:pt x="211404" y="102624"/>
                    <a:pt x="219561" y="97186"/>
                    <a:pt x="224546" y="94078"/>
                  </a:cubicBezTo>
                  <a:lnTo>
                    <a:pt x="303853" y="41638"/>
                  </a:lnTo>
                  <a:cubicBezTo>
                    <a:pt x="346453" y="14836"/>
                    <a:pt x="364127" y="13282"/>
                    <a:pt x="377722" y="12117"/>
                  </a:cubicBezTo>
                  <a:cubicBezTo>
                    <a:pt x="381348" y="11728"/>
                    <a:pt x="385880" y="11340"/>
                    <a:pt x="385880" y="4348"/>
                  </a:cubicBezTo>
                  <a:cubicBezTo>
                    <a:pt x="385880" y="2794"/>
                    <a:pt x="384520" y="75"/>
                    <a:pt x="380895" y="75"/>
                  </a:cubicBezTo>
                  <a:cubicBezTo>
                    <a:pt x="370925" y="75"/>
                    <a:pt x="359595" y="1240"/>
                    <a:pt x="348719" y="1240"/>
                  </a:cubicBezTo>
                  <a:cubicBezTo>
                    <a:pt x="332404" y="1240"/>
                    <a:pt x="314730" y="75"/>
                    <a:pt x="298415" y="75"/>
                  </a:cubicBezTo>
                  <a:cubicBezTo>
                    <a:pt x="295243" y="75"/>
                    <a:pt x="289805" y="75"/>
                    <a:pt x="289805" y="7844"/>
                  </a:cubicBezTo>
                  <a:cubicBezTo>
                    <a:pt x="289805" y="10563"/>
                    <a:pt x="292071" y="11728"/>
                    <a:pt x="295243" y="12117"/>
                  </a:cubicBezTo>
                  <a:cubicBezTo>
                    <a:pt x="305213" y="12893"/>
                    <a:pt x="309292" y="14836"/>
                    <a:pt x="309292" y="20274"/>
                  </a:cubicBezTo>
                  <a:cubicBezTo>
                    <a:pt x="309292" y="27266"/>
                    <a:pt x="295696" y="36200"/>
                    <a:pt x="292977" y="38142"/>
                  </a:cubicBezTo>
                  <a:lnTo>
                    <a:pt x="116235" y="154676"/>
                  </a:lnTo>
                  <a:lnTo>
                    <a:pt x="152490" y="29985"/>
                  </a:lnTo>
                  <a:cubicBezTo>
                    <a:pt x="156568" y="16001"/>
                    <a:pt x="157475" y="12117"/>
                    <a:pt x="190557" y="12117"/>
                  </a:cubicBezTo>
                  <a:cubicBezTo>
                    <a:pt x="201887" y="12117"/>
                    <a:pt x="205966" y="12117"/>
                    <a:pt x="205966" y="4348"/>
                  </a:cubicBezTo>
                  <a:cubicBezTo>
                    <a:pt x="205966" y="852"/>
                    <a:pt x="202340" y="75"/>
                    <a:pt x="199621" y="75"/>
                  </a:cubicBezTo>
                  <a:cubicBezTo>
                    <a:pt x="186932" y="75"/>
                    <a:pt x="154303" y="1240"/>
                    <a:pt x="141613" y="1240"/>
                  </a:cubicBezTo>
                  <a:cubicBezTo>
                    <a:pt x="128471" y="1240"/>
                    <a:pt x="96295" y="75"/>
                    <a:pt x="83153" y="75"/>
                  </a:cubicBezTo>
                  <a:cubicBezTo>
                    <a:pt x="79980" y="75"/>
                    <a:pt x="74089" y="75"/>
                    <a:pt x="74089" y="7455"/>
                  </a:cubicBezTo>
                  <a:cubicBezTo>
                    <a:pt x="74089" y="12117"/>
                    <a:pt x="78168" y="12117"/>
                    <a:pt x="87231" y="12117"/>
                  </a:cubicBezTo>
                  <a:cubicBezTo>
                    <a:pt x="93123" y="12117"/>
                    <a:pt x="101280" y="12505"/>
                    <a:pt x="106718" y="12893"/>
                  </a:cubicBezTo>
                  <a:cubicBezTo>
                    <a:pt x="113969" y="13670"/>
                    <a:pt x="116688" y="14836"/>
                    <a:pt x="116688" y="19108"/>
                  </a:cubicBezTo>
                  <a:cubicBezTo>
                    <a:pt x="116688" y="20662"/>
                    <a:pt x="116235" y="21828"/>
                    <a:pt x="114876" y="26489"/>
                  </a:cubicBezTo>
                  <a:lnTo>
                    <a:pt x="54149" y="235084"/>
                  </a:lnTo>
                  <a:cubicBezTo>
                    <a:pt x="49617" y="250233"/>
                    <a:pt x="48711" y="253341"/>
                    <a:pt x="12909" y="253341"/>
                  </a:cubicBezTo>
                  <a:cubicBezTo>
                    <a:pt x="5205" y="253341"/>
                    <a:pt x="220" y="253341"/>
                    <a:pt x="220" y="260721"/>
                  </a:cubicBezTo>
                  <a:cubicBezTo>
                    <a:pt x="220" y="265382"/>
                    <a:pt x="5658" y="265382"/>
                    <a:pt x="7018" y="265382"/>
                  </a:cubicBezTo>
                  <a:cubicBezTo>
                    <a:pt x="19707" y="265382"/>
                    <a:pt x="51883" y="264217"/>
                    <a:pt x="64572" y="264217"/>
                  </a:cubicBezTo>
                  <a:cubicBezTo>
                    <a:pt x="74089" y="264217"/>
                    <a:pt x="84059" y="264606"/>
                    <a:pt x="93576" y="264606"/>
                  </a:cubicBezTo>
                  <a:cubicBezTo>
                    <a:pt x="103546" y="264606"/>
                    <a:pt x="113516" y="265382"/>
                    <a:pt x="123033" y="265382"/>
                  </a:cubicBezTo>
                  <a:cubicBezTo>
                    <a:pt x="126205" y="265382"/>
                    <a:pt x="132097" y="265382"/>
                    <a:pt x="132097" y="257614"/>
                  </a:cubicBezTo>
                  <a:cubicBezTo>
                    <a:pt x="132097" y="253341"/>
                    <a:pt x="128018" y="253341"/>
                    <a:pt x="119407" y="253341"/>
                  </a:cubicBezTo>
                  <a:cubicBezTo>
                    <a:pt x="102640" y="253341"/>
                    <a:pt x="89950" y="253341"/>
                    <a:pt x="89950" y="246349"/>
                  </a:cubicBezTo>
                  <a:cubicBezTo>
                    <a:pt x="89950" y="243630"/>
                    <a:pt x="92670" y="235084"/>
                    <a:pt x="94029" y="229257"/>
                  </a:cubicBezTo>
                  <a:cubicBezTo>
                    <a:pt x="100374" y="209058"/>
                    <a:pt x="106265" y="188470"/>
                    <a:pt x="112156" y="168271"/>
                  </a:cubicBezTo>
                  <a:lnTo>
                    <a:pt x="179681" y="123212"/>
                  </a:lnTo>
                  <a:lnTo>
                    <a:pt x="232250" y="227703"/>
                  </a:lnTo>
                  <a:cubicBezTo>
                    <a:pt x="237688" y="238191"/>
                    <a:pt x="237688" y="238968"/>
                    <a:pt x="237688" y="241299"/>
                  </a:cubicBezTo>
                  <a:cubicBezTo>
                    <a:pt x="237688" y="252952"/>
                    <a:pt x="218202" y="253341"/>
                    <a:pt x="214123" y="253341"/>
                  </a:cubicBezTo>
                  <a:cubicBezTo>
                    <a:pt x="209138" y="253341"/>
                    <a:pt x="204153" y="253341"/>
                    <a:pt x="204153" y="261110"/>
                  </a:cubicBezTo>
                  <a:cubicBezTo>
                    <a:pt x="204153" y="265382"/>
                    <a:pt x="209591" y="265382"/>
                    <a:pt x="210497" y="265382"/>
                  </a:cubicBezTo>
                  <a:cubicBezTo>
                    <a:pt x="228625" y="265382"/>
                    <a:pt x="247659" y="264217"/>
                    <a:pt x="265786" y="264217"/>
                  </a:cubicBezTo>
                  <a:cubicBezTo>
                    <a:pt x="275756" y="264217"/>
                    <a:pt x="300228" y="265382"/>
                    <a:pt x="310198" y="265382"/>
                  </a:cubicBezTo>
                  <a:cubicBezTo>
                    <a:pt x="312464" y="265382"/>
                    <a:pt x="318355" y="265382"/>
                    <a:pt x="318355" y="257614"/>
                  </a:cubicBezTo>
                  <a:cubicBezTo>
                    <a:pt x="318355" y="253341"/>
                    <a:pt x="313370" y="253341"/>
                    <a:pt x="309292" y="253341"/>
                  </a:cubicBezTo>
                  <a:cubicBezTo>
                    <a:pt x="290711" y="252952"/>
                    <a:pt x="284820" y="249456"/>
                    <a:pt x="278022" y="235861"/>
                  </a:cubicBezTo>
                  <a:lnTo>
                    <a:pt x="213670" y="108451"/>
                  </a:lnTo>
                  <a:close/>
                </a:path>
              </a:pathLst>
            </a:custGeom>
            <a:solidFill>
              <a:srgbClr val="1A1AFF"/>
            </a:solidFill>
            <a:ln w="4515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9" name="Forme libre 58">
              <a:extLst>
                <a:ext uri="{FF2B5EF4-FFF2-40B4-BE49-F238E27FC236}">
                  <a16:creationId xmlns:a16="http://schemas.microsoft.com/office/drawing/2014/main" id="{C178498C-B66B-4BB8-A9E5-04AD01CADE1C}"/>
                </a:ext>
              </a:extLst>
            </p:cNvPr>
            <p:cNvSpPr/>
            <p:nvPr>
              <p:custDataLst>
                <p:tags r:id="rId22"/>
              </p:custDataLst>
            </p:nvPr>
          </p:nvSpPr>
          <p:spPr>
            <a:xfrm>
              <a:off x="11876896" y="7747244"/>
              <a:ext cx="301367" cy="90896"/>
            </a:xfrm>
            <a:custGeom>
              <a:avLst/>
              <a:gdLst>
                <a:gd name="connsiteX0" fmla="*/ 286191 w 301367"/>
                <a:gd name="connsiteY0" fmla="*/ 15613 h 90896"/>
                <a:gd name="connsiteX1" fmla="*/ 301599 w 301367"/>
                <a:gd name="connsiteY1" fmla="*/ 7844 h 90896"/>
                <a:gd name="connsiteX2" fmla="*/ 286644 w 301367"/>
                <a:gd name="connsiteY2" fmla="*/ 75 h 90896"/>
                <a:gd name="connsiteX3" fmla="*/ 15187 w 301367"/>
                <a:gd name="connsiteY3" fmla="*/ 75 h 90896"/>
                <a:gd name="connsiteX4" fmla="*/ 232 w 301367"/>
                <a:gd name="connsiteY4" fmla="*/ 7844 h 90896"/>
                <a:gd name="connsiteX5" fmla="*/ 15640 w 301367"/>
                <a:gd name="connsiteY5" fmla="*/ 15613 h 90896"/>
                <a:gd name="connsiteX6" fmla="*/ 286191 w 301367"/>
                <a:gd name="connsiteY6" fmla="*/ 15613 h 90896"/>
                <a:gd name="connsiteX7" fmla="*/ 286644 w 301367"/>
                <a:gd name="connsiteY7" fmla="*/ 90971 h 90896"/>
                <a:gd name="connsiteX8" fmla="*/ 301599 w 301367"/>
                <a:gd name="connsiteY8" fmla="*/ 83202 h 90896"/>
                <a:gd name="connsiteX9" fmla="*/ 286191 w 301367"/>
                <a:gd name="connsiteY9" fmla="*/ 75433 h 90896"/>
                <a:gd name="connsiteX10" fmla="*/ 15640 w 301367"/>
                <a:gd name="connsiteY10" fmla="*/ 75433 h 90896"/>
                <a:gd name="connsiteX11" fmla="*/ 232 w 301367"/>
                <a:gd name="connsiteY11" fmla="*/ 83202 h 90896"/>
                <a:gd name="connsiteX12" fmla="*/ 15187 w 301367"/>
                <a:gd name="connsiteY12" fmla="*/ 90971 h 90896"/>
                <a:gd name="connsiteX13" fmla="*/ 286644 w 301367"/>
                <a:gd name="connsiteY13" fmla="*/ 90971 h 90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01367" h="90896">
                  <a:moveTo>
                    <a:pt x="286191" y="15613"/>
                  </a:moveTo>
                  <a:cubicBezTo>
                    <a:pt x="292989" y="15613"/>
                    <a:pt x="301599" y="15613"/>
                    <a:pt x="301599" y="7844"/>
                  </a:cubicBezTo>
                  <a:cubicBezTo>
                    <a:pt x="301599" y="75"/>
                    <a:pt x="292989" y="75"/>
                    <a:pt x="286644" y="75"/>
                  </a:cubicBezTo>
                  <a:lnTo>
                    <a:pt x="15187" y="75"/>
                  </a:lnTo>
                  <a:cubicBezTo>
                    <a:pt x="8842" y="75"/>
                    <a:pt x="232" y="75"/>
                    <a:pt x="232" y="7844"/>
                  </a:cubicBezTo>
                  <a:cubicBezTo>
                    <a:pt x="232" y="15613"/>
                    <a:pt x="8842" y="15613"/>
                    <a:pt x="15640" y="15613"/>
                  </a:cubicBezTo>
                  <a:lnTo>
                    <a:pt x="286191" y="15613"/>
                  </a:lnTo>
                  <a:close/>
                  <a:moveTo>
                    <a:pt x="286644" y="90971"/>
                  </a:moveTo>
                  <a:cubicBezTo>
                    <a:pt x="292989" y="90971"/>
                    <a:pt x="301599" y="90971"/>
                    <a:pt x="301599" y="83202"/>
                  </a:cubicBezTo>
                  <a:cubicBezTo>
                    <a:pt x="301599" y="75433"/>
                    <a:pt x="292989" y="75433"/>
                    <a:pt x="286191" y="75433"/>
                  </a:cubicBezTo>
                  <a:lnTo>
                    <a:pt x="15640" y="75433"/>
                  </a:lnTo>
                  <a:cubicBezTo>
                    <a:pt x="8842" y="75433"/>
                    <a:pt x="232" y="75433"/>
                    <a:pt x="232" y="83202"/>
                  </a:cubicBezTo>
                  <a:cubicBezTo>
                    <a:pt x="232" y="90971"/>
                    <a:pt x="8842" y="90971"/>
                    <a:pt x="15187" y="90971"/>
                  </a:cubicBezTo>
                  <a:lnTo>
                    <a:pt x="286644" y="90971"/>
                  </a:lnTo>
                  <a:close/>
                </a:path>
              </a:pathLst>
            </a:custGeom>
            <a:solidFill>
              <a:srgbClr val="000000"/>
            </a:solidFill>
            <a:ln w="4515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60" name="Forme libre 59">
              <a:extLst>
                <a:ext uri="{FF2B5EF4-FFF2-40B4-BE49-F238E27FC236}">
                  <a16:creationId xmlns:a16="http://schemas.microsoft.com/office/drawing/2014/main" id="{603E0A6D-4C31-A5F1-666F-218BCD658ECC}"/>
                </a:ext>
              </a:extLst>
            </p:cNvPr>
            <p:cNvSpPr/>
            <p:nvPr>
              <p:custDataLst>
                <p:tags r:id="rId23"/>
              </p:custDataLst>
            </p:nvPr>
          </p:nvSpPr>
          <p:spPr>
            <a:xfrm>
              <a:off x="12347551" y="7631099"/>
              <a:ext cx="190790" cy="267249"/>
            </a:xfrm>
            <a:custGeom>
              <a:avLst/>
              <a:gdLst>
                <a:gd name="connsiteX0" fmla="*/ 191033 w 190790"/>
                <a:gd name="connsiteY0" fmla="*/ 134477 h 267249"/>
                <a:gd name="connsiteX1" fmla="*/ 172906 w 190790"/>
                <a:gd name="connsiteY1" fmla="*/ 43581 h 267249"/>
                <a:gd name="connsiteX2" fmla="*/ 95864 w 190790"/>
                <a:gd name="connsiteY2" fmla="*/ 75 h 267249"/>
                <a:gd name="connsiteX3" fmla="*/ 17010 w 190790"/>
                <a:gd name="connsiteY3" fmla="*/ 46300 h 267249"/>
                <a:gd name="connsiteX4" fmla="*/ 242 w 190790"/>
                <a:gd name="connsiteY4" fmla="*/ 134477 h 267249"/>
                <a:gd name="connsiteX5" fmla="*/ 20636 w 190790"/>
                <a:gd name="connsiteY5" fmla="*/ 228092 h 267249"/>
                <a:gd name="connsiteX6" fmla="*/ 95411 w 190790"/>
                <a:gd name="connsiteY6" fmla="*/ 267325 h 267249"/>
                <a:gd name="connsiteX7" fmla="*/ 174265 w 190790"/>
                <a:gd name="connsiteY7" fmla="*/ 222265 h 267249"/>
                <a:gd name="connsiteX8" fmla="*/ 191033 w 190790"/>
                <a:gd name="connsiteY8" fmla="*/ 134477 h 267249"/>
                <a:gd name="connsiteX9" fmla="*/ 95411 w 190790"/>
                <a:gd name="connsiteY9" fmla="*/ 258779 h 267249"/>
                <a:gd name="connsiteX10" fmla="*/ 42842 w 190790"/>
                <a:gd name="connsiteY10" fmla="*/ 211777 h 267249"/>
                <a:gd name="connsiteX11" fmla="*/ 37857 w 190790"/>
                <a:gd name="connsiteY11" fmla="*/ 129815 h 267249"/>
                <a:gd name="connsiteX12" fmla="*/ 41482 w 190790"/>
                <a:gd name="connsiteY12" fmla="*/ 58341 h 267249"/>
                <a:gd name="connsiteX13" fmla="*/ 95411 w 190790"/>
                <a:gd name="connsiteY13" fmla="*/ 8621 h 267249"/>
                <a:gd name="connsiteX14" fmla="*/ 148887 w 190790"/>
                <a:gd name="connsiteY14" fmla="*/ 54069 h 267249"/>
                <a:gd name="connsiteX15" fmla="*/ 153419 w 190790"/>
                <a:gd name="connsiteY15" fmla="*/ 129815 h 267249"/>
                <a:gd name="connsiteX16" fmla="*/ 148434 w 190790"/>
                <a:gd name="connsiteY16" fmla="*/ 210223 h 267249"/>
                <a:gd name="connsiteX17" fmla="*/ 95411 w 190790"/>
                <a:gd name="connsiteY17" fmla="*/ 258779 h 267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0790" h="267249">
                  <a:moveTo>
                    <a:pt x="191033" y="134477"/>
                  </a:moveTo>
                  <a:cubicBezTo>
                    <a:pt x="191033" y="103401"/>
                    <a:pt x="188767" y="72325"/>
                    <a:pt x="172906" y="43581"/>
                  </a:cubicBezTo>
                  <a:cubicBezTo>
                    <a:pt x="152059" y="6290"/>
                    <a:pt x="114898" y="75"/>
                    <a:pt x="95864" y="75"/>
                  </a:cubicBezTo>
                  <a:cubicBezTo>
                    <a:pt x="68673" y="75"/>
                    <a:pt x="35591" y="10174"/>
                    <a:pt x="17010" y="46300"/>
                  </a:cubicBezTo>
                  <a:cubicBezTo>
                    <a:pt x="2508" y="73102"/>
                    <a:pt x="242" y="103401"/>
                    <a:pt x="242" y="134477"/>
                  </a:cubicBezTo>
                  <a:cubicBezTo>
                    <a:pt x="242" y="163610"/>
                    <a:pt x="2055" y="198570"/>
                    <a:pt x="20636" y="228092"/>
                  </a:cubicBezTo>
                  <a:cubicBezTo>
                    <a:pt x="40123" y="259556"/>
                    <a:pt x="73205" y="267325"/>
                    <a:pt x="95411" y="267325"/>
                  </a:cubicBezTo>
                  <a:cubicBezTo>
                    <a:pt x="119883" y="267325"/>
                    <a:pt x="154325" y="259167"/>
                    <a:pt x="174265" y="222265"/>
                  </a:cubicBezTo>
                  <a:cubicBezTo>
                    <a:pt x="188767" y="195462"/>
                    <a:pt x="191033" y="165164"/>
                    <a:pt x="191033" y="134477"/>
                  </a:cubicBezTo>
                  <a:close/>
                  <a:moveTo>
                    <a:pt x="95411" y="258779"/>
                  </a:moveTo>
                  <a:cubicBezTo>
                    <a:pt x="77737" y="258779"/>
                    <a:pt x="50999" y="249068"/>
                    <a:pt x="42842" y="211777"/>
                  </a:cubicBezTo>
                  <a:cubicBezTo>
                    <a:pt x="37857" y="188470"/>
                    <a:pt x="37857" y="152733"/>
                    <a:pt x="37857" y="129815"/>
                  </a:cubicBezTo>
                  <a:cubicBezTo>
                    <a:pt x="37857" y="104955"/>
                    <a:pt x="37857" y="79317"/>
                    <a:pt x="41482" y="58341"/>
                  </a:cubicBezTo>
                  <a:cubicBezTo>
                    <a:pt x="50093" y="12117"/>
                    <a:pt x="84081" y="8621"/>
                    <a:pt x="95411" y="8621"/>
                  </a:cubicBezTo>
                  <a:cubicBezTo>
                    <a:pt x="110366" y="8621"/>
                    <a:pt x="140276" y="15612"/>
                    <a:pt x="148887" y="54069"/>
                  </a:cubicBezTo>
                  <a:cubicBezTo>
                    <a:pt x="153419" y="75821"/>
                    <a:pt x="153419" y="105343"/>
                    <a:pt x="153419" y="129815"/>
                  </a:cubicBezTo>
                  <a:cubicBezTo>
                    <a:pt x="153419" y="158949"/>
                    <a:pt x="153419" y="185363"/>
                    <a:pt x="148434" y="210223"/>
                  </a:cubicBezTo>
                  <a:cubicBezTo>
                    <a:pt x="141636" y="247126"/>
                    <a:pt x="115804" y="258779"/>
                    <a:pt x="95411" y="258779"/>
                  </a:cubicBezTo>
                  <a:close/>
                </a:path>
              </a:pathLst>
            </a:custGeom>
            <a:solidFill>
              <a:srgbClr val="000000"/>
            </a:solidFill>
            <a:ln w="4515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71" name="Groupe 70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\green{U} \neq 0&#10;$$&#10;&#10;&#10;\end{document}&#10;" title="IguanaTex Vector Display">
            <a:extLst>
              <a:ext uri="{FF2B5EF4-FFF2-40B4-BE49-F238E27FC236}">
                <a16:creationId xmlns:a16="http://schemas.microsoft.com/office/drawing/2014/main" id="{ABA0349B-BA68-EFA4-B333-7C0CEC4EFE34}"/>
              </a:ext>
            </a:extLst>
          </p:cNvPr>
          <p:cNvGrpSpPr>
            <a:grpSpLocks noChangeAspect="1"/>
          </p:cNvGrpSpPr>
          <p:nvPr>
            <p:custDataLst>
              <p:tags r:id="rId6"/>
            </p:custDataLst>
          </p:nvPr>
        </p:nvGrpSpPr>
        <p:grpSpPr>
          <a:xfrm>
            <a:off x="2933700" y="4965699"/>
            <a:ext cx="1080000" cy="432002"/>
            <a:chOff x="12491873" y="7886136"/>
            <a:chExt cx="1083765" cy="401121"/>
          </a:xfrm>
        </p:grpSpPr>
        <p:sp>
          <p:nvSpPr>
            <p:cNvPr id="67" name="Forme libre 66">
              <a:extLst>
                <a:ext uri="{FF2B5EF4-FFF2-40B4-BE49-F238E27FC236}">
                  <a16:creationId xmlns:a16="http://schemas.microsoft.com/office/drawing/2014/main" id="{B47309E9-261C-293C-0E2D-B98D5B6D3D6C}"/>
                </a:ext>
              </a:extLst>
            </p:cNvPr>
            <p:cNvSpPr/>
            <p:nvPr>
              <p:custDataLst>
                <p:tags r:id="rId17"/>
              </p:custDataLst>
            </p:nvPr>
          </p:nvSpPr>
          <p:spPr>
            <a:xfrm>
              <a:off x="12491873" y="7900338"/>
              <a:ext cx="298257" cy="303423"/>
            </a:xfrm>
            <a:custGeom>
              <a:avLst/>
              <a:gdLst>
                <a:gd name="connsiteX0" fmla="*/ 244680 w 298257"/>
                <a:gd name="connsiteY0" fmla="*/ 45265 h 303423"/>
                <a:gd name="connsiteX1" fmla="*/ 291162 w 298257"/>
                <a:gd name="connsiteY1" fmla="*/ 13417 h 303423"/>
                <a:gd name="connsiteX2" fmla="*/ 298478 w 298257"/>
                <a:gd name="connsiteY2" fmla="*/ 4809 h 303423"/>
                <a:gd name="connsiteX3" fmla="*/ 292883 w 298257"/>
                <a:gd name="connsiteY3" fmla="*/ 75 h 303423"/>
                <a:gd name="connsiteX4" fmla="*/ 248984 w 298257"/>
                <a:gd name="connsiteY4" fmla="*/ 1366 h 303423"/>
                <a:gd name="connsiteX5" fmla="*/ 204224 w 298257"/>
                <a:gd name="connsiteY5" fmla="*/ 75 h 303423"/>
                <a:gd name="connsiteX6" fmla="*/ 196477 w 298257"/>
                <a:gd name="connsiteY6" fmla="*/ 8682 h 303423"/>
                <a:gd name="connsiteX7" fmla="*/ 204224 w 298257"/>
                <a:gd name="connsiteY7" fmla="*/ 13417 h 303423"/>
                <a:gd name="connsiteX8" fmla="*/ 233490 w 298257"/>
                <a:gd name="connsiteY8" fmla="*/ 32354 h 303423"/>
                <a:gd name="connsiteX9" fmla="*/ 232199 w 298257"/>
                <a:gd name="connsiteY9" fmla="*/ 41392 h 303423"/>
                <a:gd name="connsiteX10" fmla="*/ 193464 w 298257"/>
                <a:gd name="connsiteY10" fmla="*/ 195041 h 303423"/>
                <a:gd name="connsiteX11" fmla="*/ 86298 w 298257"/>
                <a:gd name="connsiteY11" fmla="*/ 290156 h 303423"/>
                <a:gd name="connsiteX12" fmla="*/ 33791 w 298257"/>
                <a:gd name="connsiteY12" fmla="*/ 234206 h 303423"/>
                <a:gd name="connsiteX13" fmla="*/ 38525 w 298257"/>
                <a:gd name="connsiteY13" fmla="*/ 200636 h 303423"/>
                <a:gd name="connsiteX14" fmla="*/ 80272 w 298257"/>
                <a:gd name="connsiteY14" fmla="*/ 33215 h 303423"/>
                <a:gd name="connsiteX15" fmla="*/ 116425 w 298257"/>
                <a:gd name="connsiteY15" fmla="*/ 13417 h 303423"/>
                <a:gd name="connsiteX16" fmla="*/ 131058 w 298257"/>
                <a:gd name="connsiteY16" fmla="*/ 4809 h 303423"/>
                <a:gd name="connsiteX17" fmla="*/ 125033 w 298257"/>
                <a:gd name="connsiteY17" fmla="*/ 75 h 303423"/>
                <a:gd name="connsiteX18" fmla="*/ 69943 w 298257"/>
                <a:gd name="connsiteY18" fmla="*/ 1366 h 303423"/>
                <a:gd name="connsiteX19" fmla="*/ 14423 w 298257"/>
                <a:gd name="connsiteY19" fmla="*/ 75 h 303423"/>
                <a:gd name="connsiteX20" fmla="*/ 6246 w 298257"/>
                <a:gd name="connsiteY20" fmla="*/ 8682 h 303423"/>
                <a:gd name="connsiteX21" fmla="*/ 18297 w 298257"/>
                <a:gd name="connsiteY21" fmla="*/ 13417 h 303423"/>
                <a:gd name="connsiteX22" fmla="*/ 34651 w 298257"/>
                <a:gd name="connsiteY22" fmla="*/ 14278 h 303423"/>
                <a:gd name="connsiteX23" fmla="*/ 46272 w 298257"/>
                <a:gd name="connsiteY23" fmla="*/ 21164 h 303423"/>
                <a:gd name="connsiteX24" fmla="*/ 38955 w 298257"/>
                <a:gd name="connsiteY24" fmla="*/ 51721 h 303423"/>
                <a:gd name="connsiteX25" fmla="*/ 29487 w 298257"/>
                <a:gd name="connsiteY25" fmla="*/ 89595 h 303423"/>
                <a:gd name="connsiteX26" fmla="*/ 3233 w 298257"/>
                <a:gd name="connsiteY26" fmla="*/ 195901 h 303423"/>
                <a:gd name="connsiteX27" fmla="*/ 221 w 298257"/>
                <a:gd name="connsiteY27" fmla="*/ 220864 h 303423"/>
                <a:gd name="connsiteX28" fmla="*/ 84576 w 298257"/>
                <a:gd name="connsiteY28" fmla="*/ 303498 h 303423"/>
                <a:gd name="connsiteX29" fmla="*/ 206375 w 298257"/>
                <a:gd name="connsiteY29" fmla="*/ 198053 h 303423"/>
                <a:gd name="connsiteX30" fmla="*/ 244680 w 298257"/>
                <a:gd name="connsiteY30" fmla="*/ 45265 h 303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298257" h="303423">
                  <a:moveTo>
                    <a:pt x="244680" y="45265"/>
                  </a:moveTo>
                  <a:cubicBezTo>
                    <a:pt x="248984" y="27620"/>
                    <a:pt x="256731" y="14708"/>
                    <a:pt x="291162" y="13417"/>
                  </a:cubicBezTo>
                  <a:cubicBezTo>
                    <a:pt x="293313" y="13417"/>
                    <a:pt x="298478" y="12986"/>
                    <a:pt x="298478" y="4809"/>
                  </a:cubicBezTo>
                  <a:cubicBezTo>
                    <a:pt x="298478" y="4379"/>
                    <a:pt x="298478" y="75"/>
                    <a:pt x="292883" y="75"/>
                  </a:cubicBezTo>
                  <a:cubicBezTo>
                    <a:pt x="278680" y="75"/>
                    <a:pt x="263617" y="1366"/>
                    <a:pt x="248984" y="1366"/>
                  </a:cubicBezTo>
                  <a:cubicBezTo>
                    <a:pt x="234351" y="1366"/>
                    <a:pt x="218426" y="75"/>
                    <a:pt x="204224" y="75"/>
                  </a:cubicBezTo>
                  <a:cubicBezTo>
                    <a:pt x="201641" y="75"/>
                    <a:pt x="196477" y="75"/>
                    <a:pt x="196477" y="8682"/>
                  </a:cubicBezTo>
                  <a:cubicBezTo>
                    <a:pt x="196477" y="13417"/>
                    <a:pt x="200780" y="13417"/>
                    <a:pt x="204224" y="13417"/>
                  </a:cubicBezTo>
                  <a:cubicBezTo>
                    <a:pt x="228756" y="13847"/>
                    <a:pt x="233490" y="22885"/>
                    <a:pt x="233490" y="32354"/>
                  </a:cubicBezTo>
                  <a:cubicBezTo>
                    <a:pt x="233490" y="33645"/>
                    <a:pt x="232629" y="40101"/>
                    <a:pt x="232199" y="41392"/>
                  </a:cubicBezTo>
                  <a:lnTo>
                    <a:pt x="193464" y="195041"/>
                  </a:lnTo>
                  <a:cubicBezTo>
                    <a:pt x="178831" y="252713"/>
                    <a:pt x="129336" y="290156"/>
                    <a:pt x="86298" y="290156"/>
                  </a:cubicBezTo>
                  <a:cubicBezTo>
                    <a:pt x="57031" y="290156"/>
                    <a:pt x="33791" y="271219"/>
                    <a:pt x="33791" y="234206"/>
                  </a:cubicBezTo>
                  <a:cubicBezTo>
                    <a:pt x="33791" y="233345"/>
                    <a:pt x="33791" y="219573"/>
                    <a:pt x="38525" y="200636"/>
                  </a:cubicBezTo>
                  <a:lnTo>
                    <a:pt x="80272" y="33215"/>
                  </a:lnTo>
                  <a:cubicBezTo>
                    <a:pt x="84146" y="17721"/>
                    <a:pt x="85007" y="13417"/>
                    <a:pt x="116425" y="13417"/>
                  </a:cubicBezTo>
                  <a:cubicBezTo>
                    <a:pt x="127615" y="13417"/>
                    <a:pt x="131058" y="13417"/>
                    <a:pt x="131058" y="4809"/>
                  </a:cubicBezTo>
                  <a:cubicBezTo>
                    <a:pt x="131058" y="75"/>
                    <a:pt x="126324" y="75"/>
                    <a:pt x="125033" y="75"/>
                  </a:cubicBezTo>
                  <a:cubicBezTo>
                    <a:pt x="112982" y="75"/>
                    <a:pt x="81994" y="1366"/>
                    <a:pt x="69943" y="1366"/>
                  </a:cubicBezTo>
                  <a:cubicBezTo>
                    <a:pt x="57462" y="1366"/>
                    <a:pt x="26904" y="75"/>
                    <a:pt x="14423" y="75"/>
                  </a:cubicBezTo>
                  <a:cubicBezTo>
                    <a:pt x="10980" y="75"/>
                    <a:pt x="6246" y="75"/>
                    <a:pt x="6246" y="8682"/>
                  </a:cubicBezTo>
                  <a:cubicBezTo>
                    <a:pt x="6246" y="13417"/>
                    <a:pt x="10119" y="13417"/>
                    <a:pt x="18297" y="13417"/>
                  </a:cubicBezTo>
                  <a:cubicBezTo>
                    <a:pt x="19158" y="13417"/>
                    <a:pt x="27335" y="13417"/>
                    <a:pt x="34651" y="14278"/>
                  </a:cubicBezTo>
                  <a:cubicBezTo>
                    <a:pt x="42398" y="15138"/>
                    <a:pt x="46272" y="15569"/>
                    <a:pt x="46272" y="21164"/>
                  </a:cubicBezTo>
                  <a:cubicBezTo>
                    <a:pt x="46272" y="23746"/>
                    <a:pt x="41538" y="41822"/>
                    <a:pt x="38955" y="51721"/>
                  </a:cubicBezTo>
                  <a:lnTo>
                    <a:pt x="29487" y="89595"/>
                  </a:lnTo>
                  <a:cubicBezTo>
                    <a:pt x="25613" y="106381"/>
                    <a:pt x="4955" y="187724"/>
                    <a:pt x="3233" y="195901"/>
                  </a:cubicBezTo>
                  <a:cubicBezTo>
                    <a:pt x="221" y="207952"/>
                    <a:pt x="221" y="214408"/>
                    <a:pt x="221" y="220864"/>
                  </a:cubicBezTo>
                  <a:cubicBezTo>
                    <a:pt x="221" y="273371"/>
                    <a:pt x="39386" y="303498"/>
                    <a:pt x="84576" y="303498"/>
                  </a:cubicBezTo>
                  <a:cubicBezTo>
                    <a:pt x="138805" y="303498"/>
                    <a:pt x="192173" y="254865"/>
                    <a:pt x="206375" y="198053"/>
                  </a:cubicBezTo>
                  <a:lnTo>
                    <a:pt x="244680" y="45265"/>
                  </a:lnTo>
                  <a:close/>
                </a:path>
              </a:pathLst>
            </a:custGeom>
            <a:solidFill>
              <a:srgbClr val="1A8000"/>
            </a:solidFill>
            <a:ln w="428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68" name="Forme libre 67">
              <a:extLst>
                <a:ext uri="{FF2B5EF4-FFF2-40B4-BE49-F238E27FC236}">
                  <a16:creationId xmlns:a16="http://schemas.microsoft.com/office/drawing/2014/main" id="{E3355296-010D-E17C-40BA-9B96BEEB43D9}"/>
                </a:ext>
              </a:extLst>
            </p:cNvPr>
            <p:cNvSpPr/>
            <p:nvPr>
              <p:custDataLst>
                <p:tags r:id="rId18"/>
              </p:custDataLst>
            </p:nvPr>
          </p:nvSpPr>
          <p:spPr>
            <a:xfrm>
              <a:off x="12983190" y="7886136"/>
              <a:ext cx="214762" cy="401121"/>
            </a:xfrm>
            <a:custGeom>
              <a:avLst/>
              <a:gdLst>
                <a:gd name="connsiteX0" fmla="*/ 211551 w 214762"/>
                <a:gd name="connsiteY0" fmla="*/ 16860 h 401121"/>
                <a:gd name="connsiteX1" fmla="*/ 214994 w 214762"/>
                <a:gd name="connsiteY1" fmla="*/ 8682 h 401121"/>
                <a:gd name="connsiteX2" fmla="*/ 206386 w 214762"/>
                <a:gd name="connsiteY2" fmla="*/ 75 h 401121"/>
                <a:gd name="connsiteX3" fmla="*/ 196918 w 214762"/>
                <a:gd name="connsiteY3" fmla="*/ 8682 h 401121"/>
                <a:gd name="connsiteX4" fmla="*/ 3674 w 214762"/>
                <a:gd name="connsiteY4" fmla="*/ 384411 h 401121"/>
                <a:gd name="connsiteX5" fmla="*/ 231 w 214762"/>
                <a:gd name="connsiteY5" fmla="*/ 392589 h 401121"/>
                <a:gd name="connsiteX6" fmla="*/ 8839 w 214762"/>
                <a:gd name="connsiteY6" fmla="*/ 401197 h 401121"/>
                <a:gd name="connsiteX7" fmla="*/ 18307 w 214762"/>
                <a:gd name="connsiteY7" fmla="*/ 392589 h 401121"/>
                <a:gd name="connsiteX8" fmla="*/ 211551 w 214762"/>
                <a:gd name="connsiteY8" fmla="*/ 16860 h 401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4762" h="401121">
                  <a:moveTo>
                    <a:pt x="211551" y="16860"/>
                  </a:moveTo>
                  <a:cubicBezTo>
                    <a:pt x="214994" y="10834"/>
                    <a:pt x="214994" y="9974"/>
                    <a:pt x="214994" y="8682"/>
                  </a:cubicBezTo>
                  <a:cubicBezTo>
                    <a:pt x="214994" y="5670"/>
                    <a:pt x="212412" y="75"/>
                    <a:pt x="206386" y="75"/>
                  </a:cubicBezTo>
                  <a:cubicBezTo>
                    <a:pt x="201222" y="75"/>
                    <a:pt x="199930" y="2657"/>
                    <a:pt x="196918" y="8682"/>
                  </a:cubicBezTo>
                  <a:lnTo>
                    <a:pt x="3674" y="384411"/>
                  </a:lnTo>
                  <a:cubicBezTo>
                    <a:pt x="231" y="390437"/>
                    <a:pt x="231" y="391298"/>
                    <a:pt x="231" y="392589"/>
                  </a:cubicBezTo>
                  <a:cubicBezTo>
                    <a:pt x="231" y="396032"/>
                    <a:pt x="3244" y="401197"/>
                    <a:pt x="8839" y="401197"/>
                  </a:cubicBezTo>
                  <a:cubicBezTo>
                    <a:pt x="14004" y="401197"/>
                    <a:pt x="15295" y="398614"/>
                    <a:pt x="18307" y="392589"/>
                  </a:cubicBezTo>
                  <a:lnTo>
                    <a:pt x="211551" y="16860"/>
                  </a:lnTo>
                  <a:close/>
                </a:path>
              </a:pathLst>
            </a:custGeom>
            <a:solidFill>
              <a:srgbClr val="000000"/>
            </a:solidFill>
            <a:ln w="428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69" name="Forme libre 68">
              <a:extLst>
                <a:ext uri="{FF2B5EF4-FFF2-40B4-BE49-F238E27FC236}">
                  <a16:creationId xmlns:a16="http://schemas.microsoft.com/office/drawing/2014/main" id="{6AF98C6D-93C1-3064-9151-A9357BDF0446}"/>
                </a:ext>
              </a:extLst>
            </p:cNvPr>
            <p:cNvSpPr/>
            <p:nvPr>
              <p:custDataLst>
                <p:tags r:id="rId19"/>
              </p:custDataLst>
            </p:nvPr>
          </p:nvSpPr>
          <p:spPr>
            <a:xfrm>
              <a:off x="12947468" y="8036341"/>
              <a:ext cx="286206" cy="100710"/>
            </a:xfrm>
            <a:custGeom>
              <a:avLst/>
              <a:gdLst>
                <a:gd name="connsiteX0" fmla="*/ 271805 w 286206"/>
                <a:gd name="connsiteY0" fmla="*/ 17290 h 100710"/>
                <a:gd name="connsiteX1" fmla="*/ 286438 w 286206"/>
                <a:gd name="connsiteY1" fmla="*/ 8682 h 100710"/>
                <a:gd name="connsiteX2" fmla="*/ 272235 w 286206"/>
                <a:gd name="connsiteY2" fmla="*/ 75 h 100710"/>
                <a:gd name="connsiteX3" fmla="*/ 14434 w 286206"/>
                <a:gd name="connsiteY3" fmla="*/ 75 h 100710"/>
                <a:gd name="connsiteX4" fmla="*/ 231 w 286206"/>
                <a:gd name="connsiteY4" fmla="*/ 8682 h 100710"/>
                <a:gd name="connsiteX5" fmla="*/ 14864 w 286206"/>
                <a:gd name="connsiteY5" fmla="*/ 17290 h 100710"/>
                <a:gd name="connsiteX6" fmla="*/ 271805 w 286206"/>
                <a:gd name="connsiteY6" fmla="*/ 17290 h 100710"/>
                <a:gd name="connsiteX7" fmla="*/ 272235 w 286206"/>
                <a:gd name="connsiteY7" fmla="*/ 100786 h 100710"/>
                <a:gd name="connsiteX8" fmla="*/ 286438 w 286206"/>
                <a:gd name="connsiteY8" fmla="*/ 92178 h 100710"/>
                <a:gd name="connsiteX9" fmla="*/ 271805 w 286206"/>
                <a:gd name="connsiteY9" fmla="*/ 83570 h 100710"/>
                <a:gd name="connsiteX10" fmla="*/ 14864 w 286206"/>
                <a:gd name="connsiteY10" fmla="*/ 83570 h 100710"/>
                <a:gd name="connsiteX11" fmla="*/ 231 w 286206"/>
                <a:gd name="connsiteY11" fmla="*/ 92178 h 100710"/>
                <a:gd name="connsiteX12" fmla="*/ 14434 w 286206"/>
                <a:gd name="connsiteY12" fmla="*/ 100786 h 100710"/>
                <a:gd name="connsiteX13" fmla="*/ 272235 w 286206"/>
                <a:gd name="connsiteY13" fmla="*/ 100786 h 100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6206" h="100710">
                  <a:moveTo>
                    <a:pt x="271805" y="17290"/>
                  </a:moveTo>
                  <a:cubicBezTo>
                    <a:pt x="278261" y="17290"/>
                    <a:pt x="286438" y="17290"/>
                    <a:pt x="286438" y="8682"/>
                  </a:cubicBezTo>
                  <a:cubicBezTo>
                    <a:pt x="286438" y="75"/>
                    <a:pt x="278261" y="75"/>
                    <a:pt x="272235" y="75"/>
                  </a:cubicBezTo>
                  <a:lnTo>
                    <a:pt x="14434" y="75"/>
                  </a:lnTo>
                  <a:cubicBezTo>
                    <a:pt x="8409" y="75"/>
                    <a:pt x="231" y="75"/>
                    <a:pt x="231" y="8682"/>
                  </a:cubicBezTo>
                  <a:cubicBezTo>
                    <a:pt x="231" y="17290"/>
                    <a:pt x="8409" y="17290"/>
                    <a:pt x="14864" y="17290"/>
                  </a:cubicBezTo>
                  <a:lnTo>
                    <a:pt x="271805" y="17290"/>
                  </a:lnTo>
                  <a:close/>
                  <a:moveTo>
                    <a:pt x="272235" y="100786"/>
                  </a:moveTo>
                  <a:cubicBezTo>
                    <a:pt x="278261" y="100786"/>
                    <a:pt x="286438" y="100786"/>
                    <a:pt x="286438" y="92178"/>
                  </a:cubicBezTo>
                  <a:cubicBezTo>
                    <a:pt x="286438" y="83570"/>
                    <a:pt x="278261" y="83570"/>
                    <a:pt x="271805" y="83570"/>
                  </a:cubicBezTo>
                  <a:lnTo>
                    <a:pt x="14864" y="83570"/>
                  </a:lnTo>
                  <a:cubicBezTo>
                    <a:pt x="8409" y="83570"/>
                    <a:pt x="231" y="83570"/>
                    <a:pt x="231" y="92178"/>
                  </a:cubicBezTo>
                  <a:cubicBezTo>
                    <a:pt x="231" y="100786"/>
                    <a:pt x="8409" y="100786"/>
                    <a:pt x="14434" y="100786"/>
                  </a:cubicBezTo>
                  <a:lnTo>
                    <a:pt x="272235" y="100786"/>
                  </a:lnTo>
                  <a:close/>
                </a:path>
              </a:pathLst>
            </a:custGeom>
            <a:solidFill>
              <a:srgbClr val="000000"/>
            </a:solidFill>
            <a:ln w="428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70" name="Forme libre 69">
              <a:extLst>
                <a:ext uri="{FF2B5EF4-FFF2-40B4-BE49-F238E27FC236}">
                  <a16:creationId xmlns:a16="http://schemas.microsoft.com/office/drawing/2014/main" id="{2A54BBF2-5AE3-B3DF-13AE-5BCF94D4560B}"/>
                </a:ext>
              </a:extLst>
            </p:cNvPr>
            <p:cNvSpPr/>
            <p:nvPr>
              <p:custDataLst>
                <p:tags r:id="rId20"/>
              </p:custDataLst>
            </p:nvPr>
          </p:nvSpPr>
          <p:spPr>
            <a:xfrm>
              <a:off x="13394446" y="7907655"/>
              <a:ext cx="181192" cy="296107"/>
            </a:xfrm>
            <a:custGeom>
              <a:avLst/>
              <a:gdLst>
                <a:gd name="connsiteX0" fmla="*/ 181434 w 181192"/>
                <a:gd name="connsiteY0" fmla="*/ 148989 h 296107"/>
                <a:gd name="connsiteX1" fmla="*/ 164219 w 181192"/>
                <a:gd name="connsiteY1" fmla="*/ 48278 h 296107"/>
                <a:gd name="connsiteX2" fmla="*/ 91053 w 181192"/>
                <a:gd name="connsiteY2" fmla="*/ 75 h 296107"/>
                <a:gd name="connsiteX3" fmla="*/ 16166 w 181192"/>
                <a:gd name="connsiteY3" fmla="*/ 51291 h 296107"/>
                <a:gd name="connsiteX4" fmla="*/ 242 w 181192"/>
                <a:gd name="connsiteY4" fmla="*/ 148989 h 296107"/>
                <a:gd name="connsiteX5" fmla="*/ 19609 w 181192"/>
                <a:gd name="connsiteY5" fmla="*/ 252713 h 296107"/>
                <a:gd name="connsiteX6" fmla="*/ 90623 w 181192"/>
                <a:gd name="connsiteY6" fmla="*/ 296182 h 296107"/>
                <a:gd name="connsiteX7" fmla="*/ 165510 w 181192"/>
                <a:gd name="connsiteY7" fmla="*/ 246257 h 296107"/>
                <a:gd name="connsiteX8" fmla="*/ 181434 w 181192"/>
                <a:gd name="connsiteY8" fmla="*/ 148989 h 296107"/>
                <a:gd name="connsiteX9" fmla="*/ 90623 w 181192"/>
                <a:gd name="connsiteY9" fmla="*/ 286713 h 296107"/>
                <a:gd name="connsiteX10" fmla="*/ 40698 w 181192"/>
                <a:gd name="connsiteY10" fmla="*/ 234636 h 296107"/>
                <a:gd name="connsiteX11" fmla="*/ 35964 w 181192"/>
                <a:gd name="connsiteY11" fmla="*/ 143824 h 296107"/>
                <a:gd name="connsiteX12" fmla="*/ 39407 w 181192"/>
                <a:gd name="connsiteY12" fmla="*/ 64633 h 296107"/>
                <a:gd name="connsiteX13" fmla="*/ 90623 w 181192"/>
                <a:gd name="connsiteY13" fmla="*/ 9543 h 296107"/>
                <a:gd name="connsiteX14" fmla="*/ 141408 w 181192"/>
                <a:gd name="connsiteY14" fmla="*/ 59899 h 296107"/>
                <a:gd name="connsiteX15" fmla="*/ 145712 w 181192"/>
                <a:gd name="connsiteY15" fmla="*/ 143824 h 296107"/>
                <a:gd name="connsiteX16" fmla="*/ 140978 w 181192"/>
                <a:gd name="connsiteY16" fmla="*/ 232915 h 296107"/>
                <a:gd name="connsiteX17" fmla="*/ 90623 w 181192"/>
                <a:gd name="connsiteY17" fmla="*/ 286713 h 296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1192" h="296107">
                  <a:moveTo>
                    <a:pt x="181434" y="148989"/>
                  </a:moveTo>
                  <a:cubicBezTo>
                    <a:pt x="181434" y="114558"/>
                    <a:pt x="179282" y="80127"/>
                    <a:pt x="164219" y="48278"/>
                  </a:cubicBezTo>
                  <a:cubicBezTo>
                    <a:pt x="144421" y="6961"/>
                    <a:pt x="109129" y="75"/>
                    <a:pt x="91053" y="75"/>
                  </a:cubicBezTo>
                  <a:cubicBezTo>
                    <a:pt x="65230" y="75"/>
                    <a:pt x="33812" y="11265"/>
                    <a:pt x="16166" y="51291"/>
                  </a:cubicBezTo>
                  <a:cubicBezTo>
                    <a:pt x="2394" y="80988"/>
                    <a:pt x="242" y="114558"/>
                    <a:pt x="242" y="148989"/>
                  </a:cubicBezTo>
                  <a:cubicBezTo>
                    <a:pt x="242" y="181268"/>
                    <a:pt x="1963" y="220003"/>
                    <a:pt x="19609" y="252713"/>
                  </a:cubicBezTo>
                  <a:cubicBezTo>
                    <a:pt x="38116" y="287574"/>
                    <a:pt x="69534" y="296182"/>
                    <a:pt x="90623" y="296182"/>
                  </a:cubicBezTo>
                  <a:cubicBezTo>
                    <a:pt x="113864" y="296182"/>
                    <a:pt x="146573" y="287144"/>
                    <a:pt x="165510" y="246257"/>
                  </a:cubicBezTo>
                  <a:cubicBezTo>
                    <a:pt x="179282" y="216560"/>
                    <a:pt x="181434" y="182990"/>
                    <a:pt x="181434" y="148989"/>
                  </a:cubicBezTo>
                  <a:close/>
                  <a:moveTo>
                    <a:pt x="90623" y="286713"/>
                  </a:moveTo>
                  <a:cubicBezTo>
                    <a:pt x="73838" y="286713"/>
                    <a:pt x="48445" y="275954"/>
                    <a:pt x="40698" y="234636"/>
                  </a:cubicBezTo>
                  <a:cubicBezTo>
                    <a:pt x="35964" y="208813"/>
                    <a:pt x="35964" y="169217"/>
                    <a:pt x="35964" y="143824"/>
                  </a:cubicBezTo>
                  <a:cubicBezTo>
                    <a:pt x="35964" y="116280"/>
                    <a:pt x="35964" y="87874"/>
                    <a:pt x="39407" y="64633"/>
                  </a:cubicBezTo>
                  <a:cubicBezTo>
                    <a:pt x="47584" y="13417"/>
                    <a:pt x="79863" y="9543"/>
                    <a:pt x="90623" y="9543"/>
                  </a:cubicBezTo>
                  <a:cubicBezTo>
                    <a:pt x="104826" y="9543"/>
                    <a:pt x="133231" y="17290"/>
                    <a:pt x="141408" y="59899"/>
                  </a:cubicBezTo>
                  <a:cubicBezTo>
                    <a:pt x="145712" y="84000"/>
                    <a:pt x="145712" y="116710"/>
                    <a:pt x="145712" y="143824"/>
                  </a:cubicBezTo>
                  <a:cubicBezTo>
                    <a:pt x="145712" y="176103"/>
                    <a:pt x="145712" y="205370"/>
                    <a:pt x="140978" y="232915"/>
                  </a:cubicBezTo>
                  <a:cubicBezTo>
                    <a:pt x="134522" y="273802"/>
                    <a:pt x="109990" y="286713"/>
                    <a:pt x="90623" y="286713"/>
                  </a:cubicBezTo>
                  <a:close/>
                </a:path>
              </a:pathLst>
            </a:custGeom>
            <a:solidFill>
              <a:srgbClr val="000000"/>
            </a:solidFill>
            <a:ln w="428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80" name="Groupe 79">
            <a:extLst>
              <a:ext uri="{FF2B5EF4-FFF2-40B4-BE49-F238E27FC236}">
                <a16:creationId xmlns:a16="http://schemas.microsoft.com/office/drawing/2014/main" id="{D9123E53-C827-ED1B-ED47-F938D7646BE8}"/>
              </a:ext>
            </a:extLst>
          </p:cNvPr>
          <p:cNvGrpSpPr>
            <a:grpSpLocks noChangeAspect="1"/>
          </p:cNvGrpSpPr>
          <p:nvPr>
            <p:custDataLst>
              <p:tags r:id="rId7"/>
            </p:custDataLst>
          </p:nvPr>
        </p:nvGrpSpPr>
        <p:grpSpPr>
          <a:xfrm>
            <a:off x="6311900" y="4965700"/>
            <a:ext cx="1106367" cy="409767"/>
            <a:chOff x="15341744" y="7735853"/>
            <a:chExt cx="1092499" cy="380475"/>
          </a:xfrm>
        </p:grpSpPr>
        <p:sp>
          <p:nvSpPr>
            <p:cNvPr id="76" name="Forme libre 75">
              <a:extLst>
                <a:ext uri="{FF2B5EF4-FFF2-40B4-BE49-F238E27FC236}">
                  <a16:creationId xmlns:a16="http://schemas.microsoft.com/office/drawing/2014/main" id="{9FD5286A-2511-F4A5-7219-485AFF4DF66E}"/>
                </a:ext>
              </a:extLst>
            </p:cNvPr>
            <p:cNvSpPr/>
            <p:nvPr>
              <p:custDataLst>
                <p:tags r:id="rId13"/>
              </p:custDataLst>
            </p:nvPr>
          </p:nvSpPr>
          <p:spPr>
            <a:xfrm>
              <a:off x="15341744" y="7749325"/>
              <a:ext cx="347407" cy="278825"/>
            </a:xfrm>
            <a:custGeom>
              <a:avLst/>
              <a:gdLst>
                <a:gd name="connsiteX0" fmla="*/ 192498 w 347407"/>
                <a:gd name="connsiteY0" fmla="*/ 113972 h 278825"/>
                <a:gd name="connsiteX1" fmla="*/ 190457 w 347407"/>
                <a:gd name="connsiteY1" fmla="*/ 108257 h 278825"/>
                <a:gd name="connsiteX2" fmla="*/ 202296 w 347407"/>
                <a:gd name="connsiteY2" fmla="*/ 98868 h 278825"/>
                <a:gd name="connsiteX3" fmla="*/ 273737 w 347407"/>
                <a:gd name="connsiteY3" fmla="*/ 43756 h 278825"/>
                <a:gd name="connsiteX4" fmla="*/ 340279 w 347407"/>
                <a:gd name="connsiteY4" fmla="*/ 12730 h 278825"/>
                <a:gd name="connsiteX5" fmla="*/ 347628 w 347407"/>
                <a:gd name="connsiteY5" fmla="*/ 4565 h 278825"/>
                <a:gd name="connsiteX6" fmla="*/ 343137 w 347407"/>
                <a:gd name="connsiteY6" fmla="*/ 75 h 278825"/>
                <a:gd name="connsiteX7" fmla="*/ 314152 w 347407"/>
                <a:gd name="connsiteY7" fmla="*/ 1299 h 278825"/>
                <a:gd name="connsiteX8" fmla="*/ 268838 w 347407"/>
                <a:gd name="connsiteY8" fmla="*/ 75 h 278825"/>
                <a:gd name="connsiteX9" fmla="*/ 261082 w 347407"/>
                <a:gd name="connsiteY9" fmla="*/ 8239 h 278825"/>
                <a:gd name="connsiteX10" fmla="*/ 265981 w 347407"/>
                <a:gd name="connsiteY10" fmla="*/ 12730 h 278825"/>
                <a:gd name="connsiteX11" fmla="*/ 278636 w 347407"/>
                <a:gd name="connsiteY11" fmla="*/ 21303 h 278825"/>
                <a:gd name="connsiteX12" fmla="*/ 263940 w 347407"/>
                <a:gd name="connsiteY12" fmla="*/ 40082 h 278825"/>
                <a:gd name="connsiteX13" fmla="*/ 104728 w 347407"/>
                <a:gd name="connsiteY13" fmla="*/ 162553 h 278825"/>
                <a:gd name="connsiteX14" fmla="*/ 137387 w 347407"/>
                <a:gd name="connsiteY14" fmla="*/ 31509 h 278825"/>
                <a:gd name="connsiteX15" fmla="*/ 171678 w 347407"/>
                <a:gd name="connsiteY15" fmla="*/ 12730 h 278825"/>
                <a:gd name="connsiteX16" fmla="*/ 185558 w 347407"/>
                <a:gd name="connsiteY16" fmla="*/ 4565 h 278825"/>
                <a:gd name="connsiteX17" fmla="*/ 179843 w 347407"/>
                <a:gd name="connsiteY17" fmla="*/ 75 h 278825"/>
                <a:gd name="connsiteX18" fmla="*/ 127589 w 347407"/>
                <a:gd name="connsiteY18" fmla="*/ 1299 h 278825"/>
                <a:gd name="connsiteX19" fmla="*/ 74927 w 347407"/>
                <a:gd name="connsiteY19" fmla="*/ 75 h 278825"/>
                <a:gd name="connsiteX20" fmla="*/ 66762 w 347407"/>
                <a:gd name="connsiteY20" fmla="*/ 7831 h 278825"/>
                <a:gd name="connsiteX21" fmla="*/ 78601 w 347407"/>
                <a:gd name="connsiteY21" fmla="*/ 12730 h 278825"/>
                <a:gd name="connsiteX22" fmla="*/ 96155 w 347407"/>
                <a:gd name="connsiteY22" fmla="*/ 13546 h 278825"/>
                <a:gd name="connsiteX23" fmla="*/ 105136 w 347407"/>
                <a:gd name="connsiteY23" fmla="*/ 20078 h 278825"/>
                <a:gd name="connsiteX24" fmla="*/ 103503 w 347407"/>
                <a:gd name="connsiteY24" fmla="*/ 27835 h 278825"/>
                <a:gd name="connsiteX25" fmla="*/ 48800 w 347407"/>
                <a:gd name="connsiteY25" fmla="*/ 247057 h 278825"/>
                <a:gd name="connsiteX26" fmla="*/ 11650 w 347407"/>
                <a:gd name="connsiteY26" fmla="*/ 266244 h 278825"/>
                <a:gd name="connsiteX27" fmla="*/ 220 w 347407"/>
                <a:gd name="connsiteY27" fmla="*/ 274001 h 278825"/>
                <a:gd name="connsiteX28" fmla="*/ 6343 w 347407"/>
                <a:gd name="connsiteY28" fmla="*/ 278900 h 278825"/>
                <a:gd name="connsiteX29" fmla="*/ 58189 w 347407"/>
                <a:gd name="connsiteY29" fmla="*/ 277675 h 278825"/>
                <a:gd name="connsiteX30" fmla="*/ 84316 w 347407"/>
                <a:gd name="connsiteY30" fmla="*/ 278083 h 278825"/>
                <a:gd name="connsiteX31" fmla="*/ 110852 w 347407"/>
                <a:gd name="connsiteY31" fmla="*/ 278900 h 278825"/>
                <a:gd name="connsiteX32" fmla="*/ 119016 w 347407"/>
                <a:gd name="connsiteY32" fmla="*/ 270735 h 278825"/>
                <a:gd name="connsiteX33" fmla="*/ 107586 w 347407"/>
                <a:gd name="connsiteY33" fmla="*/ 266244 h 278825"/>
                <a:gd name="connsiteX34" fmla="*/ 81050 w 347407"/>
                <a:gd name="connsiteY34" fmla="*/ 258896 h 278825"/>
                <a:gd name="connsiteX35" fmla="*/ 84725 w 347407"/>
                <a:gd name="connsiteY35" fmla="*/ 240934 h 278825"/>
                <a:gd name="connsiteX36" fmla="*/ 101054 w 347407"/>
                <a:gd name="connsiteY36" fmla="*/ 176841 h 278825"/>
                <a:gd name="connsiteX37" fmla="*/ 161881 w 347407"/>
                <a:gd name="connsiteY37" fmla="*/ 129485 h 278825"/>
                <a:gd name="connsiteX38" fmla="*/ 209236 w 347407"/>
                <a:gd name="connsiteY38" fmla="*/ 239301 h 278825"/>
                <a:gd name="connsiteX39" fmla="*/ 214135 w 347407"/>
                <a:gd name="connsiteY39" fmla="*/ 253589 h 278825"/>
                <a:gd name="connsiteX40" fmla="*/ 192907 w 347407"/>
                <a:gd name="connsiteY40" fmla="*/ 266244 h 278825"/>
                <a:gd name="connsiteX41" fmla="*/ 183926 w 347407"/>
                <a:gd name="connsiteY41" fmla="*/ 274409 h 278825"/>
                <a:gd name="connsiteX42" fmla="*/ 189641 w 347407"/>
                <a:gd name="connsiteY42" fmla="*/ 278900 h 278825"/>
                <a:gd name="connsiteX43" fmla="*/ 239445 w 347407"/>
                <a:gd name="connsiteY43" fmla="*/ 277675 h 278825"/>
                <a:gd name="connsiteX44" fmla="*/ 279452 w 347407"/>
                <a:gd name="connsiteY44" fmla="*/ 278900 h 278825"/>
                <a:gd name="connsiteX45" fmla="*/ 286801 w 347407"/>
                <a:gd name="connsiteY45" fmla="*/ 270735 h 278825"/>
                <a:gd name="connsiteX46" fmla="*/ 278636 w 347407"/>
                <a:gd name="connsiteY46" fmla="*/ 266244 h 278825"/>
                <a:gd name="connsiteX47" fmla="*/ 250468 w 347407"/>
                <a:gd name="connsiteY47" fmla="*/ 247874 h 278825"/>
                <a:gd name="connsiteX48" fmla="*/ 192498 w 347407"/>
                <a:gd name="connsiteY48" fmla="*/ 113972 h 2788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</a:cxnLst>
              <a:rect l="l" t="t" r="r" b="b"/>
              <a:pathLst>
                <a:path w="347407" h="278825">
                  <a:moveTo>
                    <a:pt x="192498" y="113972"/>
                  </a:moveTo>
                  <a:cubicBezTo>
                    <a:pt x="192090" y="112748"/>
                    <a:pt x="190457" y="109482"/>
                    <a:pt x="190457" y="108257"/>
                  </a:cubicBezTo>
                  <a:cubicBezTo>
                    <a:pt x="190457" y="107849"/>
                    <a:pt x="197806" y="102134"/>
                    <a:pt x="202296" y="98868"/>
                  </a:cubicBezTo>
                  <a:lnTo>
                    <a:pt x="273737" y="43756"/>
                  </a:lnTo>
                  <a:cubicBezTo>
                    <a:pt x="312111" y="15588"/>
                    <a:pt x="328032" y="13955"/>
                    <a:pt x="340279" y="12730"/>
                  </a:cubicBezTo>
                  <a:cubicBezTo>
                    <a:pt x="343545" y="12322"/>
                    <a:pt x="347628" y="11914"/>
                    <a:pt x="347628" y="4565"/>
                  </a:cubicBezTo>
                  <a:cubicBezTo>
                    <a:pt x="347628" y="2932"/>
                    <a:pt x="346403" y="75"/>
                    <a:pt x="343137" y="75"/>
                  </a:cubicBezTo>
                  <a:cubicBezTo>
                    <a:pt x="334156" y="75"/>
                    <a:pt x="323950" y="1299"/>
                    <a:pt x="314152" y="1299"/>
                  </a:cubicBezTo>
                  <a:cubicBezTo>
                    <a:pt x="299456" y="1299"/>
                    <a:pt x="283535" y="75"/>
                    <a:pt x="268838" y="75"/>
                  </a:cubicBezTo>
                  <a:cubicBezTo>
                    <a:pt x="265981" y="75"/>
                    <a:pt x="261082" y="75"/>
                    <a:pt x="261082" y="8239"/>
                  </a:cubicBezTo>
                  <a:cubicBezTo>
                    <a:pt x="261082" y="11097"/>
                    <a:pt x="263123" y="12322"/>
                    <a:pt x="265981" y="12730"/>
                  </a:cubicBezTo>
                  <a:cubicBezTo>
                    <a:pt x="274962" y="13546"/>
                    <a:pt x="278636" y="15588"/>
                    <a:pt x="278636" y="21303"/>
                  </a:cubicBezTo>
                  <a:cubicBezTo>
                    <a:pt x="278636" y="28651"/>
                    <a:pt x="266389" y="38041"/>
                    <a:pt x="263940" y="40082"/>
                  </a:cubicBezTo>
                  <a:lnTo>
                    <a:pt x="104728" y="162553"/>
                  </a:lnTo>
                  <a:lnTo>
                    <a:pt x="137387" y="31509"/>
                  </a:lnTo>
                  <a:cubicBezTo>
                    <a:pt x="141061" y="16812"/>
                    <a:pt x="141877" y="12730"/>
                    <a:pt x="171678" y="12730"/>
                  </a:cubicBezTo>
                  <a:cubicBezTo>
                    <a:pt x="181884" y="12730"/>
                    <a:pt x="185558" y="12730"/>
                    <a:pt x="185558" y="4565"/>
                  </a:cubicBezTo>
                  <a:cubicBezTo>
                    <a:pt x="185558" y="891"/>
                    <a:pt x="182293" y="75"/>
                    <a:pt x="179843" y="75"/>
                  </a:cubicBezTo>
                  <a:cubicBezTo>
                    <a:pt x="168413" y="75"/>
                    <a:pt x="139020" y="1299"/>
                    <a:pt x="127589" y="1299"/>
                  </a:cubicBezTo>
                  <a:cubicBezTo>
                    <a:pt x="115750" y="1299"/>
                    <a:pt x="86766" y="75"/>
                    <a:pt x="74927" y="75"/>
                  </a:cubicBezTo>
                  <a:cubicBezTo>
                    <a:pt x="72069" y="75"/>
                    <a:pt x="66762" y="75"/>
                    <a:pt x="66762" y="7831"/>
                  </a:cubicBezTo>
                  <a:cubicBezTo>
                    <a:pt x="66762" y="12730"/>
                    <a:pt x="70436" y="12730"/>
                    <a:pt x="78601" y="12730"/>
                  </a:cubicBezTo>
                  <a:cubicBezTo>
                    <a:pt x="83908" y="12730"/>
                    <a:pt x="91256" y="13138"/>
                    <a:pt x="96155" y="13546"/>
                  </a:cubicBezTo>
                  <a:cubicBezTo>
                    <a:pt x="102687" y="14363"/>
                    <a:pt x="105136" y="15588"/>
                    <a:pt x="105136" y="20078"/>
                  </a:cubicBezTo>
                  <a:cubicBezTo>
                    <a:pt x="105136" y="21711"/>
                    <a:pt x="104728" y="22936"/>
                    <a:pt x="103503" y="27835"/>
                  </a:cubicBezTo>
                  <a:lnTo>
                    <a:pt x="48800" y="247057"/>
                  </a:lnTo>
                  <a:cubicBezTo>
                    <a:pt x="44717" y="262979"/>
                    <a:pt x="43901" y="266244"/>
                    <a:pt x="11650" y="266244"/>
                  </a:cubicBezTo>
                  <a:cubicBezTo>
                    <a:pt x="4710" y="266244"/>
                    <a:pt x="220" y="266244"/>
                    <a:pt x="220" y="274001"/>
                  </a:cubicBezTo>
                  <a:cubicBezTo>
                    <a:pt x="220" y="278900"/>
                    <a:pt x="5119" y="278900"/>
                    <a:pt x="6343" y="278900"/>
                  </a:cubicBezTo>
                  <a:cubicBezTo>
                    <a:pt x="17774" y="278900"/>
                    <a:pt x="46759" y="277675"/>
                    <a:pt x="58189" y="277675"/>
                  </a:cubicBezTo>
                  <a:cubicBezTo>
                    <a:pt x="66762" y="277675"/>
                    <a:pt x="75743" y="278083"/>
                    <a:pt x="84316" y="278083"/>
                  </a:cubicBezTo>
                  <a:cubicBezTo>
                    <a:pt x="93297" y="278083"/>
                    <a:pt x="102279" y="278900"/>
                    <a:pt x="110852" y="278900"/>
                  </a:cubicBezTo>
                  <a:cubicBezTo>
                    <a:pt x="113709" y="278900"/>
                    <a:pt x="119016" y="278900"/>
                    <a:pt x="119016" y="270735"/>
                  </a:cubicBezTo>
                  <a:cubicBezTo>
                    <a:pt x="119016" y="266244"/>
                    <a:pt x="115342" y="266244"/>
                    <a:pt x="107586" y="266244"/>
                  </a:cubicBezTo>
                  <a:cubicBezTo>
                    <a:pt x="92481" y="266244"/>
                    <a:pt x="81050" y="266244"/>
                    <a:pt x="81050" y="258896"/>
                  </a:cubicBezTo>
                  <a:cubicBezTo>
                    <a:pt x="81050" y="256039"/>
                    <a:pt x="83500" y="247057"/>
                    <a:pt x="84725" y="240934"/>
                  </a:cubicBezTo>
                  <a:cubicBezTo>
                    <a:pt x="90440" y="219706"/>
                    <a:pt x="95747" y="198069"/>
                    <a:pt x="101054" y="176841"/>
                  </a:cubicBezTo>
                  <a:lnTo>
                    <a:pt x="161881" y="129485"/>
                  </a:lnTo>
                  <a:lnTo>
                    <a:pt x="209236" y="239301"/>
                  </a:lnTo>
                  <a:cubicBezTo>
                    <a:pt x="214135" y="250323"/>
                    <a:pt x="214135" y="251140"/>
                    <a:pt x="214135" y="253589"/>
                  </a:cubicBezTo>
                  <a:cubicBezTo>
                    <a:pt x="214135" y="265836"/>
                    <a:pt x="196581" y="266244"/>
                    <a:pt x="192907" y="266244"/>
                  </a:cubicBezTo>
                  <a:cubicBezTo>
                    <a:pt x="188416" y="266244"/>
                    <a:pt x="183926" y="266244"/>
                    <a:pt x="183926" y="274409"/>
                  </a:cubicBezTo>
                  <a:cubicBezTo>
                    <a:pt x="183926" y="278900"/>
                    <a:pt x="188824" y="278900"/>
                    <a:pt x="189641" y="278900"/>
                  </a:cubicBezTo>
                  <a:cubicBezTo>
                    <a:pt x="205970" y="278900"/>
                    <a:pt x="223116" y="277675"/>
                    <a:pt x="239445" y="277675"/>
                  </a:cubicBezTo>
                  <a:cubicBezTo>
                    <a:pt x="248427" y="277675"/>
                    <a:pt x="270471" y="278900"/>
                    <a:pt x="279452" y="278900"/>
                  </a:cubicBezTo>
                  <a:cubicBezTo>
                    <a:pt x="281494" y="278900"/>
                    <a:pt x="286801" y="278900"/>
                    <a:pt x="286801" y="270735"/>
                  </a:cubicBezTo>
                  <a:cubicBezTo>
                    <a:pt x="286801" y="266244"/>
                    <a:pt x="282310" y="266244"/>
                    <a:pt x="278636" y="266244"/>
                  </a:cubicBezTo>
                  <a:cubicBezTo>
                    <a:pt x="261898" y="265836"/>
                    <a:pt x="256591" y="262162"/>
                    <a:pt x="250468" y="247874"/>
                  </a:cubicBezTo>
                  <a:lnTo>
                    <a:pt x="192498" y="113972"/>
                  </a:lnTo>
                  <a:close/>
                </a:path>
              </a:pathLst>
            </a:custGeom>
            <a:solidFill>
              <a:srgbClr val="1A1AFF"/>
            </a:solidFill>
            <a:ln w="409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77" name="Forme libre 76">
              <a:extLst>
                <a:ext uri="{FF2B5EF4-FFF2-40B4-BE49-F238E27FC236}">
                  <a16:creationId xmlns:a16="http://schemas.microsoft.com/office/drawing/2014/main" id="{83295708-EE39-6B35-6360-83603C93AB05}"/>
                </a:ext>
              </a:extLst>
            </p:cNvPr>
            <p:cNvSpPr/>
            <p:nvPr>
              <p:custDataLst>
                <p:tags r:id="rId14"/>
              </p:custDataLst>
            </p:nvPr>
          </p:nvSpPr>
          <p:spPr>
            <a:xfrm>
              <a:off x="15872288" y="7735853"/>
              <a:ext cx="203709" cy="380475"/>
            </a:xfrm>
            <a:custGeom>
              <a:avLst/>
              <a:gdLst>
                <a:gd name="connsiteX0" fmla="*/ 200675 w 203709"/>
                <a:gd name="connsiteY0" fmla="*/ 15996 h 380475"/>
                <a:gd name="connsiteX1" fmla="*/ 203941 w 203709"/>
                <a:gd name="connsiteY1" fmla="*/ 8239 h 380475"/>
                <a:gd name="connsiteX2" fmla="*/ 195776 w 203709"/>
                <a:gd name="connsiteY2" fmla="*/ 75 h 380475"/>
                <a:gd name="connsiteX3" fmla="*/ 186795 w 203709"/>
                <a:gd name="connsiteY3" fmla="*/ 8239 h 380475"/>
                <a:gd name="connsiteX4" fmla="*/ 3498 w 203709"/>
                <a:gd name="connsiteY4" fmla="*/ 364629 h 380475"/>
                <a:gd name="connsiteX5" fmla="*/ 232 w 203709"/>
                <a:gd name="connsiteY5" fmla="*/ 372386 h 380475"/>
                <a:gd name="connsiteX6" fmla="*/ 8397 w 203709"/>
                <a:gd name="connsiteY6" fmla="*/ 380550 h 380475"/>
                <a:gd name="connsiteX7" fmla="*/ 17378 w 203709"/>
                <a:gd name="connsiteY7" fmla="*/ 372386 h 380475"/>
                <a:gd name="connsiteX8" fmla="*/ 200675 w 203709"/>
                <a:gd name="connsiteY8" fmla="*/ 15996 h 380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709" h="380475">
                  <a:moveTo>
                    <a:pt x="200675" y="15996"/>
                  </a:moveTo>
                  <a:cubicBezTo>
                    <a:pt x="203941" y="10281"/>
                    <a:pt x="203941" y="9464"/>
                    <a:pt x="203941" y="8239"/>
                  </a:cubicBezTo>
                  <a:cubicBezTo>
                    <a:pt x="203941" y="5382"/>
                    <a:pt x="201492" y="75"/>
                    <a:pt x="195776" y="75"/>
                  </a:cubicBezTo>
                  <a:cubicBezTo>
                    <a:pt x="190877" y="75"/>
                    <a:pt x="189653" y="2524"/>
                    <a:pt x="186795" y="8239"/>
                  </a:cubicBezTo>
                  <a:lnTo>
                    <a:pt x="3498" y="364629"/>
                  </a:lnTo>
                  <a:cubicBezTo>
                    <a:pt x="232" y="370345"/>
                    <a:pt x="232" y="371161"/>
                    <a:pt x="232" y="372386"/>
                  </a:cubicBezTo>
                  <a:cubicBezTo>
                    <a:pt x="232" y="375652"/>
                    <a:pt x="3089" y="380550"/>
                    <a:pt x="8397" y="380550"/>
                  </a:cubicBezTo>
                  <a:cubicBezTo>
                    <a:pt x="13295" y="380550"/>
                    <a:pt x="14520" y="378101"/>
                    <a:pt x="17378" y="372386"/>
                  </a:cubicBezTo>
                  <a:lnTo>
                    <a:pt x="200675" y="15996"/>
                  </a:lnTo>
                  <a:close/>
                </a:path>
              </a:pathLst>
            </a:custGeom>
            <a:solidFill>
              <a:srgbClr val="000000"/>
            </a:solidFill>
            <a:ln w="409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78" name="Forme libre 77">
              <a:extLst>
                <a:ext uri="{FF2B5EF4-FFF2-40B4-BE49-F238E27FC236}">
                  <a16:creationId xmlns:a16="http://schemas.microsoft.com/office/drawing/2014/main" id="{D47C684C-FE21-2088-C061-8B66C7A980FD}"/>
                </a:ext>
              </a:extLst>
            </p:cNvPr>
            <p:cNvSpPr/>
            <p:nvPr>
              <p:custDataLst>
                <p:tags r:id="rId15"/>
              </p:custDataLst>
            </p:nvPr>
          </p:nvSpPr>
          <p:spPr>
            <a:xfrm>
              <a:off x="15838404" y="7878327"/>
              <a:ext cx="271476" cy="95527"/>
            </a:xfrm>
            <a:custGeom>
              <a:avLst/>
              <a:gdLst>
                <a:gd name="connsiteX0" fmla="*/ 257828 w 271476"/>
                <a:gd name="connsiteY0" fmla="*/ 16404 h 95527"/>
                <a:gd name="connsiteX1" fmla="*/ 271708 w 271476"/>
                <a:gd name="connsiteY1" fmla="*/ 8239 h 95527"/>
                <a:gd name="connsiteX2" fmla="*/ 258236 w 271476"/>
                <a:gd name="connsiteY2" fmla="*/ 75 h 95527"/>
                <a:gd name="connsiteX3" fmla="*/ 13704 w 271476"/>
                <a:gd name="connsiteY3" fmla="*/ 75 h 95527"/>
                <a:gd name="connsiteX4" fmla="*/ 232 w 271476"/>
                <a:gd name="connsiteY4" fmla="*/ 8239 h 95527"/>
                <a:gd name="connsiteX5" fmla="*/ 14112 w 271476"/>
                <a:gd name="connsiteY5" fmla="*/ 16404 h 95527"/>
                <a:gd name="connsiteX6" fmla="*/ 257828 w 271476"/>
                <a:gd name="connsiteY6" fmla="*/ 16404 h 95527"/>
                <a:gd name="connsiteX7" fmla="*/ 258236 w 271476"/>
                <a:gd name="connsiteY7" fmla="*/ 95602 h 95527"/>
                <a:gd name="connsiteX8" fmla="*/ 271708 w 271476"/>
                <a:gd name="connsiteY8" fmla="*/ 87437 h 95527"/>
                <a:gd name="connsiteX9" fmla="*/ 257828 w 271476"/>
                <a:gd name="connsiteY9" fmla="*/ 79272 h 95527"/>
                <a:gd name="connsiteX10" fmla="*/ 14112 w 271476"/>
                <a:gd name="connsiteY10" fmla="*/ 79272 h 95527"/>
                <a:gd name="connsiteX11" fmla="*/ 232 w 271476"/>
                <a:gd name="connsiteY11" fmla="*/ 87437 h 95527"/>
                <a:gd name="connsiteX12" fmla="*/ 13704 w 271476"/>
                <a:gd name="connsiteY12" fmla="*/ 95602 h 95527"/>
                <a:gd name="connsiteX13" fmla="*/ 258236 w 271476"/>
                <a:gd name="connsiteY13" fmla="*/ 95602 h 955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71476" h="95527">
                  <a:moveTo>
                    <a:pt x="257828" y="16404"/>
                  </a:moveTo>
                  <a:cubicBezTo>
                    <a:pt x="263951" y="16404"/>
                    <a:pt x="271708" y="16404"/>
                    <a:pt x="271708" y="8239"/>
                  </a:cubicBezTo>
                  <a:cubicBezTo>
                    <a:pt x="271708" y="75"/>
                    <a:pt x="263951" y="75"/>
                    <a:pt x="258236" y="75"/>
                  </a:cubicBezTo>
                  <a:lnTo>
                    <a:pt x="13704" y="75"/>
                  </a:lnTo>
                  <a:cubicBezTo>
                    <a:pt x="7988" y="75"/>
                    <a:pt x="232" y="75"/>
                    <a:pt x="232" y="8239"/>
                  </a:cubicBezTo>
                  <a:cubicBezTo>
                    <a:pt x="232" y="16404"/>
                    <a:pt x="7988" y="16404"/>
                    <a:pt x="14112" y="16404"/>
                  </a:cubicBezTo>
                  <a:lnTo>
                    <a:pt x="257828" y="16404"/>
                  </a:lnTo>
                  <a:close/>
                  <a:moveTo>
                    <a:pt x="258236" y="95602"/>
                  </a:moveTo>
                  <a:cubicBezTo>
                    <a:pt x="263951" y="95602"/>
                    <a:pt x="271708" y="95602"/>
                    <a:pt x="271708" y="87437"/>
                  </a:cubicBezTo>
                  <a:cubicBezTo>
                    <a:pt x="271708" y="79272"/>
                    <a:pt x="263951" y="79272"/>
                    <a:pt x="257828" y="79272"/>
                  </a:cubicBezTo>
                  <a:lnTo>
                    <a:pt x="14112" y="79272"/>
                  </a:lnTo>
                  <a:cubicBezTo>
                    <a:pt x="7988" y="79272"/>
                    <a:pt x="232" y="79272"/>
                    <a:pt x="232" y="87437"/>
                  </a:cubicBezTo>
                  <a:cubicBezTo>
                    <a:pt x="232" y="95602"/>
                    <a:pt x="7988" y="95602"/>
                    <a:pt x="13704" y="95602"/>
                  </a:cubicBezTo>
                  <a:lnTo>
                    <a:pt x="258236" y="95602"/>
                  </a:lnTo>
                  <a:close/>
                </a:path>
              </a:pathLst>
            </a:custGeom>
            <a:solidFill>
              <a:srgbClr val="000000"/>
            </a:solidFill>
            <a:ln w="409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79" name="Forme libre 78">
              <a:extLst>
                <a:ext uri="{FF2B5EF4-FFF2-40B4-BE49-F238E27FC236}">
                  <a16:creationId xmlns:a16="http://schemas.microsoft.com/office/drawing/2014/main" id="{AD68DDB5-2BBB-82B6-62AA-BC540E3B665F}"/>
                </a:ext>
              </a:extLst>
            </p:cNvPr>
            <p:cNvSpPr/>
            <p:nvPr>
              <p:custDataLst>
                <p:tags r:id="rId16"/>
              </p:custDataLst>
            </p:nvPr>
          </p:nvSpPr>
          <p:spPr>
            <a:xfrm>
              <a:off x="16262377" y="7756265"/>
              <a:ext cx="171866" cy="280866"/>
            </a:xfrm>
            <a:custGeom>
              <a:avLst/>
              <a:gdLst>
                <a:gd name="connsiteX0" fmla="*/ 172109 w 171866"/>
                <a:gd name="connsiteY0" fmla="*/ 141324 h 280866"/>
                <a:gd name="connsiteX1" fmla="*/ 155780 w 171866"/>
                <a:gd name="connsiteY1" fmla="*/ 45797 h 280866"/>
                <a:gd name="connsiteX2" fmla="*/ 86380 w 171866"/>
                <a:gd name="connsiteY2" fmla="*/ 75 h 280866"/>
                <a:gd name="connsiteX3" fmla="*/ 15347 w 171866"/>
                <a:gd name="connsiteY3" fmla="*/ 48655 h 280866"/>
                <a:gd name="connsiteX4" fmla="*/ 242 w 171866"/>
                <a:gd name="connsiteY4" fmla="*/ 141324 h 280866"/>
                <a:gd name="connsiteX5" fmla="*/ 18613 w 171866"/>
                <a:gd name="connsiteY5" fmla="*/ 239709 h 280866"/>
                <a:gd name="connsiteX6" fmla="*/ 85972 w 171866"/>
                <a:gd name="connsiteY6" fmla="*/ 280941 h 280866"/>
                <a:gd name="connsiteX7" fmla="*/ 157004 w 171866"/>
                <a:gd name="connsiteY7" fmla="*/ 233586 h 280866"/>
                <a:gd name="connsiteX8" fmla="*/ 172109 w 171866"/>
                <a:gd name="connsiteY8" fmla="*/ 141324 h 280866"/>
                <a:gd name="connsiteX9" fmla="*/ 85972 w 171866"/>
                <a:gd name="connsiteY9" fmla="*/ 271960 h 280866"/>
                <a:gd name="connsiteX10" fmla="*/ 38616 w 171866"/>
                <a:gd name="connsiteY10" fmla="*/ 222563 h 280866"/>
                <a:gd name="connsiteX11" fmla="*/ 34126 w 171866"/>
                <a:gd name="connsiteY11" fmla="*/ 136425 h 280866"/>
                <a:gd name="connsiteX12" fmla="*/ 37392 w 171866"/>
                <a:gd name="connsiteY12" fmla="*/ 61310 h 280866"/>
                <a:gd name="connsiteX13" fmla="*/ 85972 w 171866"/>
                <a:gd name="connsiteY13" fmla="*/ 9056 h 280866"/>
                <a:gd name="connsiteX14" fmla="*/ 134143 w 171866"/>
                <a:gd name="connsiteY14" fmla="*/ 56820 h 280866"/>
                <a:gd name="connsiteX15" fmla="*/ 138226 w 171866"/>
                <a:gd name="connsiteY15" fmla="*/ 136425 h 280866"/>
                <a:gd name="connsiteX16" fmla="*/ 133735 w 171866"/>
                <a:gd name="connsiteY16" fmla="*/ 220930 h 280866"/>
                <a:gd name="connsiteX17" fmla="*/ 85972 w 171866"/>
                <a:gd name="connsiteY17" fmla="*/ 271960 h 2808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71866" h="280866">
                  <a:moveTo>
                    <a:pt x="172109" y="141324"/>
                  </a:moveTo>
                  <a:cubicBezTo>
                    <a:pt x="172109" y="108665"/>
                    <a:pt x="170068" y="76007"/>
                    <a:pt x="155780" y="45797"/>
                  </a:cubicBezTo>
                  <a:cubicBezTo>
                    <a:pt x="137001" y="6606"/>
                    <a:pt x="103526" y="75"/>
                    <a:pt x="86380" y="75"/>
                  </a:cubicBezTo>
                  <a:cubicBezTo>
                    <a:pt x="61886" y="75"/>
                    <a:pt x="32085" y="10689"/>
                    <a:pt x="15347" y="48655"/>
                  </a:cubicBezTo>
                  <a:cubicBezTo>
                    <a:pt x="2284" y="76823"/>
                    <a:pt x="242" y="108665"/>
                    <a:pt x="242" y="141324"/>
                  </a:cubicBezTo>
                  <a:cubicBezTo>
                    <a:pt x="242" y="171942"/>
                    <a:pt x="1875" y="208683"/>
                    <a:pt x="18613" y="239709"/>
                  </a:cubicBezTo>
                  <a:cubicBezTo>
                    <a:pt x="36167" y="272776"/>
                    <a:pt x="65968" y="280941"/>
                    <a:pt x="85972" y="280941"/>
                  </a:cubicBezTo>
                  <a:cubicBezTo>
                    <a:pt x="108016" y="280941"/>
                    <a:pt x="139042" y="272368"/>
                    <a:pt x="157004" y="233586"/>
                  </a:cubicBezTo>
                  <a:cubicBezTo>
                    <a:pt x="170068" y="205417"/>
                    <a:pt x="172109" y="173575"/>
                    <a:pt x="172109" y="141324"/>
                  </a:cubicBezTo>
                  <a:close/>
                  <a:moveTo>
                    <a:pt x="85972" y="271960"/>
                  </a:moveTo>
                  <a:cubicBezTo>
                    <a:pt x="70050" y="271960"/>
                    <a:pt x="45965" y="261754"/>
                    <a:pt x="38616" y="222563"/>
                  </a:cubicBezTo>
                  <a:cubicBezTo>
                    <a:pt x="34126" y="198069"/>
                    <a:pt x="34126" y="160511"/>
                    <a:pt x="34126" y="136425"/>
                  </a:cubicBezTo>
                  <a:cubicBezTo>
                    <a:pt x="34126" y="110298"/>
                    <a:pt x="34126" y="83355"/>
                    <a:pt x="37392" y="61310"/>
                  </a:cubicBezTo>
                  <a:cubicBezTo>
                    <a:pt x="45148" y="12730"/>
                    <a:pt x="75766" y="9056"/>
                    <a:pt x="85972" y="9056"/>
                  </a:cubicBezTo>
                  <a:cubicBezTo>
                    <a:pt x="99443" y="9056"/>
                    <a:pt x="126387" y="16404"/>
                    <a:pt x="134143" y="56820"/>
                  </a:cubicBezTo>
                  <a:cubicBezTo>
                    <a:pt x="138226" y="79681"/>
                    <a:pt x="138226" y="110707"/>
                    <a:pt x="138226" y="136425"/>
                  </a:cubicBezTo>
                  <a:cubicBezTo>
                    <a:pt x="138226" y="167043"/>
                    <a:pt x="138226" y="194803"/>
                    <a:pt x="133735" y="220930"/>
                  </a:cubicBezTo>
                  <a:cubicBezTo>
                    <a:pt x="127612" y="259713"/>
                    <a:pt x="104342" y="271960"/>
                    <a:pt x="85972" y="271960"/>
                  </a:cubicBezTo>
                  <a:close/>
                </a:path>
              </a:pathLst>
            </a:custGeom>
            <a:solidFill>
              <a:srgbClr val="000000"/>
            </a:solidFill>
            <a:ln w="409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90" name="Groupe 89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\green{U} \neq 0&#10;$$&#10;&#10;&#10;\end{document}&#10;" title="IguanaTex Vector Display">
            <a:extLst>
              <a:ext uri="{FF2B5EF4-FFF2-40B4-BE49-F238E27FC236}">
                <a16:creationId xmlns:a16="http://schemas.microsoft.com/office/drawing/2014/main" id="{37AA2E28-C9CF-D2CE-86C6-E9EA0F16D9D1}"/>
              </a:ext>
            </a:extLst>
          </p:cNvPr>
          <p:cNvGrpSpPr>
            <a:grpSpLocks noChangeAspect="1"/>
          </p:cNvGrpSpPr>
          <p:nvPr>
            <p:custDataLst>
              <p:tags r:id="rId8"/>
            </p:custDataLst>
          </p:nvPr>
        </p:nvGrpSpPr>
        <p:grpSpPr>
          <a:xfrm>
            <a:off x="7912100" y="4965699"/>
            <a:ext cx="1080000" cy="432002"/>
            <a:chOff x="17468096" y="7886136"/>
            <a:chExt cx="1083765" cy="401121"/>
          </a:xfrm>
        </p:grpSpPr>
        <p:sp>
          <p:nvSpPr>
            <p:cNvPr id="86" name="Forme libre 85">
              <a:extLst>
                <a:ext uri="{FF2B5EF4-FFF2-40B4-BE49-F238E27FC236}">
                  <a16:creationId xmlns:a16="http://schemas.microsoft.com/office/drawing/2014/main" id="{7DF11C03-87FF-5E68-CA1A-7AC1C75492AF}"/>
                </a:ext>
              </a:extLst>
            </p:cNvPr>
            <p:cNvSpPr/>
            <p:nvPr>
              <p:custDataLst>
                <p:tags r:id="rId9"/>
              </p:custDataLst>
            </p:nvPr>
          </p:nvSpPr>
          <p:spPr>
            <a:xfrm>
              <a:off x="17468096" y="7900338"/>
              <a:ext cx="298257" cy="303423"/>
            </a:xfrm>
            <a:custGeom>
              <a:avLst/>
              <a:gdLst>
                <a:gd name="connsiteX0" fmla="*/ 244680 w 298257"/>
                <a:gd name="connsiteY0" fmla="*/ 45265 h 303423"/>
                <a:gd name="connsiteX1" fmla="*/ 291162 w 298257"/>
                <a:gd name="connsiteY1" fmla="*/ 13417 h 303423"/>
                <a:gd name="connsiteX2" fmla="*/ 298478 w 298257"/>
                <a:gd name="connsiteY2" fmla="*/ 4809 h 303423"/>
                <a:gd name="connsiteX3" fmla="*/ 292883 w 298257"/>
                <a:gd name="connsiteY3" fmla="*/ 75 h 303423"/>
                <a:gd name="connsiteX4" fmla="*/ 248984 w 298257"/>
                <a:gd name="connsiteY4" fmla="*/ 1366 h 303423"/>
                <a:gd name="connsiteX5" fmla="*/ 204224 w 298257"/>
                <a:gd name="connsiteY5" fmla="*/ 75 h 303423"/>
                <a:gd name="connsiteX6" fmla="*/ 196477 w 298257"/>
                <a:gd name="connsiteY6" fmla="*/ 8682 h 303423"/>
                <a:gd name="connsiteX7" fmla="*/ 204224 w 298257"/>
                <a:gd name="connsiteY7" fmla="*/ 13417 h 303423"/>
                <a:gd name="connsiteX8" fmla="*/ 233490 w 298257"/>
                <a:gd name="connsiteY8" fmla="*/ 32354 h 303423"/>
                <a:gd name="connsiteX9" fmla="*/ 232199 w 298257"/>
                <a:gd name="connsiteY9" fmla="*/ 41392 h 303423"/>
                <a:gd name="connsiteX10" fmla="*/ 193464 w 298257"/>
                <a:gd name="connsiteY10" fmla="*/ 195041 h 303423"/>
                <a:gd name="connsiteX11" fmla="*/ 86298 w 298257"/>
                <a:gd name="connsiteY11" fmla="*/ 290156 h 303423"/>
                <a:gd name="connsiteX12" fmla="*/ 33791 w 298257"/>
                <a:gd name="connsiteY12" fmla="*/ 234206 h 303423"/>
                <a:gd name="connsiteX13" fmla="*/ 38525 w 298257"/>
                <a:gd name="connsiteY13" fmla="*/ 200636 h 303423"/>
                <a:gd name="connsiteX14" fmla="*/ 80272 w 298257"/>
                <a:gd name="connsiteY14" fmla="*/ 33215 h 303423"/>
                <a:gd name="connsiteX15" fmla="*/ 116425 w 298257"/>
                <a:gd name="connsiteY15" fmla="*/ 13417 h 303423"/>
                <a:gd name="connsiteX16" fmla="*/ 131058 w 298257"/>
                <a:gd name="connsiteY16" fmla="*/ 4809 h 303423"/>
                <a:gd name="connsiteX17" fmla="*/ 125033 w 298257"/>
                <a:gd name="connsiteY17" fmla="*/ 75 h 303423"/>
                <a:gd name="connsiteX18" fmla="*/ 69943 w 298257"/>
                <a:gd name="connsiteY18" fmla="*/ 1366 h 303423"/>
                <a:gd name="connsiteX19" fmla="*/ 14423 w 298257"/>
                <a:gd name="connsiteY19" fmla="*/ 75 h 303423"/>
                <a:gd name="connsiteX20" fmla="*/ 6246 w 298257"/>
                <a:gd name="connsiteY20" fmla="*/ 8682 h 303423"/>
                <a:gd name="connsiteX21" fmla="*/ 18297 w 298257"/>
                <a:gd name="connsiteY21" fmla="*/ 13417 h 303423"/>
                <a:gd name="connsiteX22" fmla="*/ 34651 w 298257"/>
                <a:gd name="connsiteY22" fmla="*/ 14278 h 303423"/>
                <a:gd name="connsiteX23" fmla="*/ 46272 w 298257"/>
                <a:gd name="connsiteY23" fmla="*/ 21164 h 303423"/>
                <a:gd name="connsiteX24" fmla="*/ 38955 w 298257"/>
                <a:gd name="connsiteY24" fmla="*/ 51721 h 303423"/>
                <a:gd name="connsiteX25" fmla="*/ 29487 w 298257"/>
                <a:gd name="connsiteY25" fmla="*/ 89595 h 303423"/>
                <a:gd name="connsiteX26" fmla="*/ 3233 w 298257"/>
                <a:gd name="connsiteY26" fmla="*/ 195901 h 303423"/>
                <a:gd name="connsiteX27" fmla="*/ 221 w 298257"/>
                <a:gd name="connsiteY27" fmla="*/ 220864 h 303423"/>
                <a:gd name="connsiteX28" fmla="*/ 84576 w 298257"/>
                <a:gd name="connsiteY28" fmla="*/ 303498 h 303423"/>
                <a:gd name="connsiteX29" fmla="*/ 206375 w 298257"/>
                <a:gd name="connsiteY29" fmla="*/ 198053 h 303423"/>
                <a:gd name="connsiteX30" fmla="*/ 244680 w 298257"/>
                <a:gd name="connsiteY30" fmla="*/ 45265 h 303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298257" h="303423">
                  <a:moveTo>
                    <a:pt x="244680" y="45265"/>
                  </a:moveTo>
                  <a:cubicBezTo>
                    <a:pt x="248984" y="27620"/>
                    <a:pt x="256731" y="14708"/>
                    <a:pt x="291162" y="13417"/>
                  </a:cubicBezTo>
                  <a:cubicBezTo>
                    <a:pt x="293313" y="13417"/>
                    <a:pt x="298478" y="12986"/>
                    <a:pt x="298478" y="4809"/>
                  </a:cubicBezTo>
                  <a:cubicBezTo>
                    <a:pt x="298478" y="4379"/>
                    <a:pt x="298478" y="75"/>
                    <a:pt x="292883" y="75"/>
                  </a:cubicBezTo>
                  <a:cubicBezTo>
                    <a:pt x="278680" y="75"/>
                    <a:pt x="263617" y="1366"/>
                    <a:pt x="248984" y="1366"/>
                  </a:cubicBezTo>
                  <a:cubicBezTo>
                    <a:pt x="234351" y="1366"/>
                    <a:pt x="218426" y="75"/>
                    <a:pt x="204224" y="75"/>
                  </a:cubicBezTo>
                  <a:cubicBezTo>
                    <a:pt x="201641" y="75"/>
                    <a:pt x="196477" y="75"/>
                    <a:pt x="196477" y="8682"/>
                  </a:cubicBezTo>
                  <a:cubicBezTo>
                    <a:pt x="196477" y="13417"/>
                    <a:pt x="200780" y="13417"/>
                    <a:pt x="204224" y="13417"/>
                  </a:cubicBezTo>
                  <a:cubicBezTo>
                    <a:pt x="228756" y="13847"/>
                    <a:pt x="233490" y="22885"/>
                    <a:pt x="233490" y="32354"/>
                  </a:cubicBezTo>
                  <a:cubicBezTo>
                    <a:pt x="233490" y="33645"/>
                    <a:pt x="232629" y="40101"/>
                    <a:pt x="232199" y="41392"/>
                  </a:cubicBezTo>
                  <a:lnTo>
                    <a:pt x="193464" y="195041"/>
                  </a:lnTo>
                  <a:cubicBezTo>
                    <a:pt x="178831" y="252713"/>
                    <a:pt x="129336" y="290156"/>
                    <a:pt x="86298" y="290156"/>
                  </a:cubicBezTo>
                  <a:cubicBezTo>
                    <a:pt x="57031" y="290156"/>
                    <a:pt x="33791" y="271219"/>
                    <a:pt x="33791" y="234206"/>
                  </a:cubicBezTo>
                  <a:cubicBezTo>
                    <a:pt x="33791" y="233345"/>
                    <a:pt x="33791" y="219573"/>
                    <a:pt x="38525" y="200636"/>
                  </a:cubicBezTo>
                  <a:lnTo>
                    <a:pt x="80272" y="33215"/>
                  </a:lnTo>
                  <a:cubicBezTo>
                    <a:pt x="84146" y="17721"/>
                    <a:pt x="85007" y="13417"/>
                    <a:pt x="116425" y="13417"/>
                  </a:cubicBezTo>
                  <a:cubicBezTo>
                    <a:pt x="127615" y="13417"/>
                    <a:pt x="131058" y="13417"/>
                    <a:pt x="131058" y="4809"/>
                  </a:cubicBezTo>
                  <a:cubicBezTo>
                    <a:pt x="131058" y="75"/>
                    <a:pt x="126324" y="75"/>
                    <a:pt x="125033" y="75"/>
                  </a:cubicBezTo>
                  <a:cubicBezTo>
                    <a:pt x="112982" y="75"/>
                    <a:pt x="81994" y="1366"/>
                    <a:pt x="69943" y="1366"/>
                  </a:cubicBezTo>
                  <a:cubicBezTo>
                    <a:pt x="57462" y="1366"/>
                    <a:pt x="26904" y="75"/>
                    <a:pt x="14423" y="75"/>
                  </a:cubicBezTo>
                  <a:cubicBezTo>
                    <a:pt x="10980" y="75"/>
                    <a:pt x="6246" y="75"/>
                    <a:pt x="6246" y="8682"/>
                  </a:cubicBezTo>
                  <a:cubicBezTo>
                    <a:pt x="6246" y="13417"/>
                    <a:pt x="10119" y="13417"/>
                    <a:pt x="18297" y="13417"/>
                  </a:cubicBezTo>
                  <a:cubicBezTo>
                    <a:pt x="19158" y="13417"/>
                    <a:pt x="27335" y="13417"/>
                    <a:pt x="34651" y="14278"/>
                  </a:cubicBezTo>
                  <a:cubicBezTo>
                    <a:pt x="42398" y="15138"/>
                    <a:pt x="46272" y="15569"/>
                    <a:pt x="46272" y="21164"/>
                  </a:cubicBezTo>
                  <a:cubicBezTo>
                    <a:pt x="46272" y="23746"/>
                    <a:pt x="41538" y="41822"/>
                    <a:pt x="38955" y="51721"/>
                  </a:cubicBezTo>
                  <a:lnTo>
                    <a:pt x="29487" y="89595"/>
                  </a:lnTo>
                  <a:cubicBezTo>
                    <a:pt x="25613" y="106381"/>
                    <a:pt x="4955" y="187724"/>
                    <a:pt x="3233" y="195901"/>
                  </a:cubicBezTo>
                  <a:cubicBezTo>
                    <a:pt x="221" y="207952"/>
                    <a:pt x="221" y="214408"/>
                    <a:pt x="221" y="220864"/>
                  </a:cubicBezTo>
                  <a:cubicBezTo>
                    <a:pt x="221" y="273371"/>
                    <a:pt x="39386" y="303498"/>
                    <a:pt x="84576" y="303498"/>
                  </a:cubicBezTo>
                  <a:cubicBezTo>
                    <a:pt x="138805" y="303498"/>
                    <a:pt x="192173" y="254865"/>
                    <a:pt x="206375" y="198053"/>
                  </a:cubicBezTo>
                  <a:lnTo>
                    <a:pt x="244680" y="45265"/>
                  </a:lnTo>
                  <a:close/>
                </a:path>
              </a:pathLst>
            </a:custGeom>
            <a:solidFill>
              <a:srgbClr val="1A8000"/>
            </a:solidFill>
            <a:ln w="428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87" name="Forme libre 86">
              <a:extLst>
                <a:ext uri="{FF2B5EF4-FFF2-40B4-BE49-F238E27FC236}">
                  <a16:creationId xmlns:a16="http://schemas.microsoft.com/office/drawing/2014/main" id="{60EAA1A1-A2CC-871E-C44D-071BF68ADA4E}"/>
                </a:ext>
              </a:extLst>
            </p:cNvPr>
            <p:cNvSpPr/>
            <p:nvPr>
              <p:custDataLst>
                <p:tags r:id="rId10"/>
              </p:custDataLst>
            </p:nvPr>
          </p:nvSpPr>
          <p:spPr>
            <a:xfrm>
              <a:off x="17959413" y="7886136"/>
              <a:ext cx="214762" cy="401121"/>
            </a:xfrm>
            <a:custGeom>
              <a:avLst/>
              <a:gdLst>
                <a:gd name="connsiteX0" fmla="*/ 211551 w 214762"/>
                <a:gd name="connsiteY0" fmla="*/ 16860 h 401121"/>
                <a:gd name="connsiteX1" fmla="*/ 214994 w 214762"/>
                <a:gd name="connsiteY1" fmla="*/ 8682 h 401121"/>
                <a:gd name="connsiteX2" fmla="*/ 206386 w 214762"/>
                <a:gd name="connsiteY2" fmla="*/ 75 h 401121"/>
                <a:gd name="connsiteX3" fmla="*/ 196918 w 214762"/>
                <a:gd name="connsiteY3" fmla="*/ 8682 h 401121"/>
                <a:gd name="connsiteX4" fmla="*/ 3674 w 214762"/>
                <a:gd name="connsiteY4" fmla="*/ 384411 h 401121"/>
                <a:gd name="connsiteX5" fmla="*/ 231 w 214762"/>
                <a:gd name="connsiteY5" fmla="*/ 392589 h 401121"/>
                <a:gd name="connsiteX6" fmla="*/ 8839 w 214762"/>
                <a:gd name="connsiteY6" fmla="*/ 401197 h 401121"/>
                <a:gd name="connsiteX7" fmla="*/ 18307 w 214762"/>
                <a:gd name="connsiteY7" fmla="*/ 392589 h 401121"/>
                <a:gd name="connsiteX8" fmla="*/ 211551 w 214762"/>
                <a:gd name="connsiteY8" fmla="*/ 16860 h 401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4762" h="401121">
                  <a:moveTo>
                    <a:pt x="211551" y="16860"/>
                  </a:moveTo>
                  <a:cubicBezTo>
                    <a:pt x="214994" y="10834"/>
                    <a:pt x="214994" y="9974"/>
                    <a:pt x="214994" y="8682"/>
                  </a:cubicBezTo>
                  <a:cubicBezTo>
                    <a:pt x="214994" y="5670"/>
                    <a:pt x="212412" y="75"/>
                    <a:pt x="206386" y="75"/>
                  </a:cubicBezTo>
                  <a:cubicBezTo>
                    <a:pt x="201222" y="75"/>
                    <a:pt x="199930" y="2657"/>
                    <a:pt x="196918" y="8682"/>
                  </a:cubicBezTo>
                  <a:lnTo>
                    <a:pt x="3674" y="384411"/>
                  </a:lnTo>
                  <a:cubicBezTo>
                    <a:pt x="231" y="390437"/>
                    <a:pt x="231" y="391298"/>
                    <a:pt x="231" y="392589"/>
                  </a:cubicBezTo>
                  <a:cubicBezTo>
                    <a:pt x="231" y="396032"/>
                    <a:pt x="3244" y="401197"/>
                    <a:pt x="8839" y="401197"/>
                  </a:cubicBezTo>
                  <a:cubicBezTo>
                    <a:pt x="14004" y="401197"/>
                    <a:pt x="15295" y="398614"/>
                    <a:pt x="18307" y="392589"/>
                  </a:cubicBezTo>
                  <a:lnTo>
                    <a:pt x="211551" y="16860"/>
                  </a:lnTo>
                  <a:close/>
                </a:path>
              </a:pathLst>
            </a:custGeom>
            <a:solidFill>
              <a:srgbClr val="000000"/>
            </a:solidFill>
            <a:ln w="428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88" name="Forme libre 87">
              <a:extLst>
                <a:ext uri="{FF2B5EF4-FFF2-40B4-BE49-F238E27FC236}">
                  <a16:creationId xmlns:a16="http://schemas.microsoft.com/office/drawing/2014/main" id="{014CEB6F-5946-75C4-81A4-B36F9AF63FDA}"/>
                </a:ext>
              </a:extLst>
            </p:cNvPr>
            <p:cNvSpPr/>
            <p:nvPr>
              <p:custDataLst>
                <p:tags r:id="rId11"/>
              </p:custDataLst>
            </p:nvPr>
          </p:nvSpPr>
          <p:spPr>
            <a:xfrm>
              <a:off x="17923691" y="8036341"/>
              <a:ext cx="286206" cy="100710"/>
            </a:xfrm>
            <a:custGeom>
              <a:avLst/>
              <a:gdLst>
                <a:gd name="connsiteX0" fmla="*/ 271805 w 286206"/>
                <a:gd name="connsiteY0" fmla="*/ 17290 h 100710"/>
                <a:gd name="connsiteX1" fmla="*/ 286438 w 286206"/>
                <a:gd name="connsiteY1" fmla="*/ 8682 h 100710"/>
                <a:gd name="connsiteX2" fmla="*/ 272235 w 286206"/>
                <a:gd name="connsiteY2" fmla="*/ 75 h 100710"/>
                <a:gd name="connsiteX3" fmla="*/ 14434 w 286206"/>
                <a:gd name="connsiteY3" fmla="*/ 75 h 100710"/>
                <a:gd name="connsiteX4" fmla="*/ 231 w 286206"/>
                <a:gd name="connsiteY4" fmla="*/ 8682 h 100710"/>
                <a:gd name="connsiteX5" fmla="*/ 14864 w 286206"/>
                <a:gd name="connsiteY5" fmla="*/ 17290 h 100710"/>
                <a:gd name="connsiteX6" fmla="*/ 271805 w 286206"/>
                <a:gd name="connsiteY6" fmla="*/ 17290 h 100710"/>
                <a:gd name="connsiteX7" fmla="*/ 272235 w 286206"/>
                <a:gd name="connsiteY7" fmla="*/ 100786 h 100710"/>
                <a:gd name="connsiteX8" fmla="*/ 286438 w 286206"/>
                <a:gd name="connsiteY8" fmla="*/ 92178 h 100710"/>
                <a:gd name="connsiteX9" fmla="*/ 271805 w 286206"/>
                <a:gd name="connsiteY9" fmla="*/ 83570 h 100710"/>
                <a:gd name="connsiteX10" fmla="*/ 14864 w 286206"/>
                <a:gd name="connsiteY10" fmla="*/ 83570 h 100710"/>
                <a:gd name="connsiteX11" fmla="*/ 231 w 286206"/>
                <a:gd name="connsiteY11" fmla="*/ 92178 h 100710"/>
                <a:gd name="connsiteX12" fmla="*/ 14434 w 286206"/>
                <a:gd name="connsiteY12" fmla="*/ 100786 h 100710"/>
                <a:gd name="connsiteX13" fmla="*/ 272235 w 286206"/>
                <a:gd name="connsiteY13" fmla="*/ 100786 h 100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6206" h="100710">
                  <a:moveTo>
                    <a:pt x="271805" y="17290"/>
                  </a:moveTo>
                  <a:cubicBezTo>
                    <a:pt x="278261" y="17290"/>
                    <a:pt x="286438" y="17290"/>
                    <a:pt x="286438" y="8682"/>
                  </a:cubicBezTo>
                  <a:cubicBezTo>
                    <a:pt x="286438" y="75"/>
                    <a:pt x="278261" y="75"/>
                    <a:pt x="272235" y="75"/>
                  </a:cubicBezTo>
                  <a:lnTo>
                    <a:pt x="14434" y="75"/>
                  </a:lnTo>
                  <a:cubicBezTo>
                    <a:pt x="8409" y="75"/>
                    <a:pt x="231" y="75"/>
                    <a:pt x="231" y="8682"/>
                  </a:cubicBezTo>
                  <a:cubicBezTo>
                    <a:pt x="231" y="17290"/>
                    <a:pt x="8409" y="17290"/>
                    <a:pt x="14864" y="17290"/>
                  </a:cubicBezTo>
                  <a:lnTo>
                    <a:pt x="271805" y="17290"/>
                  </a:lnTo>
                  <a:close/>
                  <a:moveTo>
                    <a:pt x="272235" y="100786"/>
                  </a:moveTo>
                  <a:cubicBezTo>
                    <a:pt x="278261" y="100786"/>
                    <a:pt x="286438" y="100786"/>
                    <a:pt x="286438" y="92178"/>
                  </a:cubicBezTo>
                  <a:cubicBezTo>
                    <a:pt x="286438" y="83570"/>
                    <a:pt x="278261" y="83570"/>
                    <a:pt x="271805" y="83570"/>
                  </a:cubicBezTo>
                  <a:lnTo>
                    <a:pt x="14864" y="83570"/>
                  </a:lnTo>
                  <a:cubicBezTo>
                    <a:pt x="8409" y="83570"/>
                    <a:pt x="231" y="83570"/>
                    <a:pt x="231" y="92178"/>
                  </a:cubicBezTo>
                  <a:cubicBezTo>
                    <a:pt x="231" y="100786"/>
                    <a:pt x="8409" y="100786"/>
                    <a:pt x="14434" y="100786"/>
                  </a:cubicBezTo>
                  <a:lnTo>
                    <a:pt x="272235" y="100786"/>
                  </a:lnTo>
                  <a:close/>
                </a:path>
              </a:pathLst>
            </a:custGeom>
            <a:solidFill>
              <a:srgbClr val="000000"/>
            </a:solidFill>
            <a:ln w="428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89" name="Forme libre 88">
              <a:extLst>
                <a:ext uri="{FF2B5EF4-FFF2-40B4-BE49-F238E27FC236}">
                  <a16:creationId xmlns:a16="http://schemas.microsoft.com/office/drawing/2014/main" id="{8E67A745-436F-47F8-448C-B72430D23BBE}"/>
                </a:ext>
              </a:extLst>
            </p:cNvPr>
            <p:cNvSpPr/>
            <p:nvPr>
              <p:custDataLst>
                <p:tags r:id="rId12"/>
              </p:custDataLst>
            </p:nvPr>
          </p:nvSpPr>
          <p:spPr>
            <a:xfrm>
              <a:off x="18370669" y="7907655"/>
              <a:ext cx="181192" cy="296107"/>
            </a:xfrm>
            <a:custGeom>
              <a:avLst/>
              <a:gdLst>
                <a:gd name="connsiteX0" fmla="*/ 181434 w 181192"/>
                <a:gd name="connsiteY0" fmla="*/ 148989 h 296107"/>
                <a:gd name="connsiteX1" fmla="*/ 164219 w 181192"/>
                <a:gd name="connsiteY1" fmla="*/ 48278 h 296107"/>
                <a:gd name="connsiteX2" fmla="*/ 91053 w 181192"/>
                <a:gd name="connsiteY2" fmla="*/ 75 h 296107"/>
                <a:gd name="connsiteX3" fmla="*/ 16166 w 181192"/>
                <a:gd name="connsiteY3" fmla="*/ 51291 h 296107"/>
                <a:gd name="connsiteX4" fmla="*/ 242 w 181192"/>
                <a:gd name="connsiteY4" fmla="*/ 148989 h 296107"/>
                <a:gd name="connsiteX5" fmla="*/ 19609 w 181192"/>
                <a:gd name="connsiteY5" fmla="*/ 252713 h 296107"/>
                <a:gd name="connsiteX6" fmla="*/ 90623 w 181192"/>
                <a:gd name="connsiteY6" fmla="*/ 296182 h 296107"/>
                <a:gd name="connsiteX7" fmla="*/ 165510 w 181192"/>
                <a:gd name="connsiteY7" fmla="*/ 246257 h 296107"/>
                <a:gd name="connsiteX8" fmla="*/ 181434 w 181192"/>
                <a:gd name="connsiteY8" fmla="*/ 148989 h 296107"/>
                <a:gd name="connsiteX9" fmla="*/ 90623 w 181192"/>
                <a:gd name="connsiteY9" fmla="*/ 286713 h 296107"/>
                <a:gd name="connsiteX10" fmla="*/ 40698 w 181192"/>
                <a:gd name="connsiteY10" fmla="*/ 234636 h 296107"/>
                <a:gd name="connsiteX11" fmla="*/ 35964 w 181192"/>
                <a:gd name="connsiteY11" fmla="*/ 143824 h 296107"/>
                <a:gd name="connsiteX12" fmla="*/ 39407 w 181192"/>
                <a:gd name="connsiteY12" fmla="*/ 64633 h 296107"/>
                <a:gd name="connsiteX13" fmla="*/ 90623 w 181192"/>
                <a:gd name="connsiteY13" fmla="*/ 9543 h 296107"/>
                <a:gd name="connsiteX14" fmla="*/ 141408 w 181192"/>
                <a:gd name="connsiteY14" fmla="*/ 59899 h 296107"/>
                <a:gd name="connsiteX15" fmla="*/ 145712 w 181192"/>
                <a:gd name="connsiteY15" fmla="*/ 143824 h 296107"/>
                <a:gd name="connsiteX16" fmla="*/ 140978 w 181192"/>
                <a:gd name="connsiteY16" fmla="*/ 232915 h 296107"/>
                <a:gd name="connsiteX17" fmla="*/ 90623 w 181192"/>
                <a:gd name="connsiteY17" fmla="*/ 286713 h 296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1192" h="296107">
                  <a:moveTo>
                    <a:pt x="181434" y="148989"/>
                  </a:moveTo>
                  <a:cubicBezTo>
                    <a:pt x="181434" y="114558"/>
                    <a:pt x="179282" y="80127"/>
                    <a:pt x="164219" y="48278"/>
                  </a:cubicBezTo>
                  <a:cubicBezTo>
                    <a:pt x="144421" y="6961"/>
                    <a:pt x="109129" y="75"/>
                    <a:pt x="91053" y="75"/>
                  </a:cubicBezTo>
                  <a:cubicBezTo>
                    <a:pt x="65230" y="75"/>
                    <a:pt x="33812" y="11265"/>
                    <a:pt x="16166" y="51291"/>
                  </a:cubicBezTo>
                  <a:cubicBezTo>
                    <a:pt x="2394" y="80988"/>
                    <a:pt x="242" y="114558"/>
                    <a:pt x="242" y="148989"/>
                  </a:cubicBezTo>
                  <a:cubicBezTo>
                    <a:pt x="242" y="181268"/>
                    <a:pt x="1963" y="220003"/>
                    <a:pt x="19609" y="252713"/>
                  </a:cubicBezTo>
                  <a:cubicBezTo>
                    <a:pt x="38116" y="287574"/>
                    <a:pt x="69534" y="296182"/>
                    <a:pt x="90623" y="296182"/>
                  </a:cubicBezTo>
                  <a:cubicBezTo>
                    <a:pt x="113864" y="296182"/>
                    <a:pt x="146573" y="287144"/>
                    <a:pt x="165510" y="246257"/>
                  </a:cubicBezTo>
                  <a:cubicBezTo>
                    <a:pt x="179282" y="216560"/>
                    <a:pt x="181434" y="182990"/>
                    <a:pt x="181434" y="148989"/>
                  </a:cubicBezTo>
                  <a:close/>
                  <a:moveTo>
                    <a:pt x="90623" y="286713"/>
                  </a:moveTo>
                  <a:cubicBezTo>
                    <a:pt x="73838" y="286713"/>
                    <a:pt x="48445" y="275954"/>
                    <a:pt x="40698" y="234636"/>
                  </a:cubicBezTo>
                  <a:cubicBezTo>
                    <a:pt x="35964" y="208813"/>
                    <a:pt x="35964" y="169217"/>
                    <a:pt x="35964" y="143824"/>
                  </a:cubicBezTo>
                  <a:cubicBezTo>
                    <a:pt x="35964" y="116280"/>
                    <a:pt x="35964" y="87874"/>
                    <a:pt x="39407" y="64633"/>
                  </a:cubicBezTo>
                  <a:cubicBezTo>
                    <a:pt x="47584" y="13417"/>
                    <a:pt x="79863" y="9543"/>
                    <a:pt x="90623" y="9543"/>
                  </a:cubicBezTo>
                  <a:cubicBezTo>
                    <a:pt x="104826" y="9543"/>
                    <a:pt x="133231" y="17290"/>
                    <a:pt x="141408" y="59899"/>
                  </a:cubicBezTo>
                  <a:cubicBezTo>
                    <a:pt x="145712" y="84000"/>
                    <a:pt x="145712" y="116710"/>
                    <a:pt x="145712" y="143824"/>
                  </a:cubicBezTo>
                  <a:cubicBezTo>
                    <a:pt x="145712" y="176103"/>
                    <a:pt x="145712" y="205370"/>
                    <a:pt x="140978" y="232915"/>
                  </a:cubicBezTo>
                  <a:cubicBezTo>
                    <a:pt x="134522" y="273802"/>
                    <a:pt x="109990" y="286713"/>
                    <a:pt x="90623" y="286713"/>
                  </a:cubicBezTo>
                  <a:close/>
                </a:path>
              </a:pathLst>
            </a:custGeom>
            <a:solidFill>
              <a:srgbClr val="000000"/>
            </a:solidFill>
            <a:ln w="428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sp>
        <p:nvSpPr>
          <p:cNvPr id="32" name="Double flèche horizontale 31">
            <a:extLst>
              <a:ext uri="{FF2B5EF4-FFF2-40B4-BE49-F238E27FC236}">
                <a16:creationId xmlns:a16="http://schemas.microsoft.com/office/drawing/2014/main" id="{992573B3-E7BA-E0E5-9C25-90FC3B897A75}"/>
              </a:ext>
            </a:extLst>
          </p:cNvPr>
          <p:cNvSpPr/>
          <p:nvPr/>
        </p:nvSpPr>
        <p:spPr bwMode="auto">
          <a:xfrm>
            <a:off x="4491496" y="4966382"/>
            <a:ext cx="1296144" cy="378042"/>
          </a:xfrm>
          <a:prstGeom prst="leftRightArrow">
            <a:avLst>
              <a:gd name="adj1" fmla="val 39707"/>
              <a:gd name="adj2" fmla="val 68012"/>
            </a:avLst>
          </a:prstGeom>
          <a:solidFill>
            <a:schemeClr val="bg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0F541422-1473-D114-6058-447100E4F6D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D2DD84-87BB-5540-B3FB-A89886CBC2BB}" type="slidenum">
              <a:rPr lang="fr-FR"/>
              <a:pPr/>
              <a:t>9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955202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6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1441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35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1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video>
              <p:cMediaNode vol="80000">
                <p:cTn id="4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3" grpId="0"/>
      <p:bldP spid="9" grpId="0"/>
      <p:bldP spid="11" grpId="0"/>
      <p:bldP spid="15" grpId="0"/>
      <p:bldP spid="32" grpId="0" animBg="1"/>
      <p:bldP spid="32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azAvecPlotVitesses" descr="GazAvecPlotVitesses">
            <a:hlinkClick r:id="" action="ppaction://media"/>
            <a:extLst>
              <a:ext uri="{FF2B5EF4-FFF2-40B4-BE49-F238E27FC236}">
                <a16:creationId xmlns:a16="http://schemas.microsoft.com/office/drawing/2014/main" id="{85484BA3-0376-604D-9AB4-65BA1554712C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31"/>
          <a:stretch>
            <a:fillRect/>
          </a:stretch>
        </p:blipFill>
        <p:spPr>
          <a:xfrm>
            <a:off x="969159" y="2747507"/>
            <a:ext cx="2376264" cy="3952137"/>
          </a:xfrm>
          <a:prstGeom prst="rect">
            <a:avLst/>
          </a:prstGeom>
        </p:spPr>
      </p:pic>
      <p:pic>
        <p:nvPicPr>
          <p:cNvPr id="8" name="TubeGazAvecPlotVitesses" descr="TubeGazAvecPlotVitesses">
            <a:hlinkClick r:id="" action="ppaction://media"/>
            <a:extLst>
              <a:ext uri="{FF2B5EF4-FFF2-40B4-BE49-F238E27FC236}">
                <a16:creationId xmlns:a16="http://schemas.microsoft.com/office/drawing/2014/main" id="{A5855F39-90BC-8B4D-BCC0-E85D7F940A00}"/>
              </a:ext>
            </a:extLst>
          </p:cNvPr>
          <p:cNvPicPr>
            <a:picLocks noChangeAspect="1"/>
          </p:cNvPicPr>
          <p:nvPr>
            <a:vide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132"/>
          <a:stretch>
            <a:fillRect/>
          </a:stretch>
        </p:blipFill>
        <p:spPr>
          <a:xfrm>
            <a:off x="4422117" y="2716106"/>
            <a:ext cx="5644114" cy="3952137"/>
          </a:xfrm>
          <a:prstGeom prst="rect">
            <a:avLst/>
          </a:prstGeom>
        </p:spPr>
      </p:pic>
      <p:sp>
        <p:nvSpPr>
          <p:cNvPr id="9355" name="Rectangle 139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>
              <a:defRPr/>
            </a:pPr>
            <a:r>
              <a:rPr lang="en-GB"/>
              <a:t>Illustration</a:t>
            </a:r>
            <a:endParaRPr lang="en-GB" i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 Box 48 8">
            <a:extLst>
              <a:ext uri="{FF2B5EF4-FFF2-40B4-BE49-F238E27FC236}">
                <a16:creationId xmlns:a16="http://schemas.microsoft.com/office/drawing/2014/main" id="{EE685D94-1E8E-3F40-904B-EE417616E79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039" y="6810183"/>
            <a:ext cx="3118932" cy="260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  <a:cs typeface="ＭＳ Ｐゴシック" charset="0"/>
              </a:defRPr>
            </a:lvl1pPr>
            <a:lvl2pPr marL="742950" indent="-285750"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2pPr>
            <a:lvl3pPr marL="1143000" indent="-228600"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3pPr>
            <a:lvl4pPr marL="1600200" indent="-228600"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4pPr>
            <a:lvl5pPr marL="2057400" indent="-228600"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9pPr>
          </a:lstStyle>
          <a:p>
            <a:pPr algn="ctr" eaLnBrk="1">
              <a:lnSpc>
                <a:spcPct val="94000"/>
              </a:lnSpc>
              <a:buClr>
                <a:srgbClr val="000000"/>
              </a:buClr>
              <a:buSzPct val="45000"/>
              <a:buFont typeface="StarSymbol" charset="0"/>
              <a:buNone/>
            </a:pPr>
            <a:r>
              <a:rPr lang="en-GB" sz="1800"/>
              <a:t>Pas de mouvement d’ensemble</a:t>
            </a:r>
          </a:p>
        </p:txBody>
      </p:sp>
      <p:sp>
        <p:nvSpPr>
          <p:cNvPr id="37" name="Text Box 48 9">
            <a:extLst>
              <a:ext uri="{FF2B5EF4-FFF2-40B4-BE49-F238E27FC236}">
                <a16:creationId xmlns:a16="http://schemas.microsoft.com/office/drawing/2014/main" id="{6735CC1E-B8C3-7A47-9BCF-32A2C30D144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55019" y="6810183"/>
            <a:ext cx="4170853" cy="260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  <a:cs typeface="ＭＳ Ｐゴシック" charset="0"/>
              </a:defRPr>
            </a:lvl1pPr>
            <a:lvl2pPr marL="742950" indent="-285750"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2pPr>
            <a:lvl3pPr marL="1143000" indent="-228600"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3pPr>
            <a:lvl4pPr marL="1600200" indent="-228600"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4pPr>
            <a:lvl5pPr marL="2057400" indent="-228600"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9pPr>
          </a:lstStyle>
          <a:p>
            <a:pPr algn="ctr" eaLnBrk="1">
              <a:lnSpc>
                <a:spcPct val="94000"/>
              </a:lnSpc>
              <a:buClr>
                <a:srgbClr val="000000"/>
              </a:buClr>
              <a:buSzPct val="45000"/>
              <a:buFont typeface="StarSymbol" charset="0"/>
              <a:buNone/>
            </a:pPr>
            <a:r>
              <a:rPr lang="en-GB" sz="1800"/>
              <a:t>Mouvement d’ensemble (suivant x)</a:t>
            </a:r>
            <a:endParaRPr lang="en-GB" sz="24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34" name="Groupe 33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0.9,0.5,0.2}#1}}&#10;\newcommand{\bleugris}[1]{{\color[rgb]{0.4,0.4,0.55}#1}}&#10;\newcommand{\cyan}[1]{{\color[rgb]{0,0.7,0.7}#1}}&#10;&#10;&#10;\newcommand{\Zmech} {Z_{\text{mech}}}&#10;\newcommand{\Ztrans} {Z_{\text{trans}}}&#10;\newcommand{\Pactive} {\mathcal{P}_{\text{active}}}&#10;\newcommand{\Intens} {\mathcal{I}}&#10;&#10;\color{white}&#10;&#10;$$&#10;\overline{ \orange{v_x} } = &#10;\overline{ \cyan{v_y} } = 0&#10;$$&#10;&#10;&#10;\end{document}&#10;" title="IguanaTex Vector Display">
            <a:extLst>
              <a:ext uri="{FF2B5EF4-FFF2-40B4-BE49-F238E27FC236}">
                <a16:creationId xmlns:a16="http://schemas.microsoft.com/office/drawing/2014/main" id="{385BCD8F-6D18-039A-121B-3F64A08CF918}"/>
              </a:ext>
            </a:extLst>
          </p:cNvPr>
          <p:cNvGrpSpPr>
            <a:grpSpLocks noChangeAspect="1"/>
          </p:cNvGrpSpPr>
          <p:nvPr>
            <p:custDataLst>
              <p:tags r:id="rId6"/>
            </p:custDataLst>
          </p:nvPr>
        </p:nvGrpSpPr>
        <p:grpSpPr>
          <a:xfrm>
            <a:off x="1320799" y="5778346"/>
            <a:ext cx="1693376" cy="332028"/>
            <a:chOff x="8232064" y="8033118"/>
            <a:chExt cx="1680513" cy="317165"/>
          </a:xfrm>
        </p:grpSpPr>
        <p:sp>
          <p:nvSpPr>
            <p:cNvPr id="12" name="Forme libre 11">
              <a:extLst>
                <a:ext uri="{FF2B5EF4-FFF2-40B4-BE49-F238E27FC236}">
                  <a16:creationId xmlns:a16="http://schemas.microsoft.com/office/drawing/2014/main" id="{C7F01CF0-20EC-CBAC-DA19-3C036EAA7CFB}"/>
                </a:ext>
              </a:extLst>
            </p:cNvPr>
            <p:cNvSpPr/>
            <p:nvPr>
              <p:custDataLst>
                <p:tags r:id="rId120"/>
              </p:custDataLst>
            </p:nvPr>
          </p:nvSpPr>
          <p:spPr>
            <a:xfrm>
              <a:off x="8232064" y="8058078"/>
              <a:ext cx="326889" cy="13231"/>
            </a:xfrm>
            <a:custGeom>
              <a:avLst/>
              <a:gdLst>
                <a:gd name="connsiteX0" fmla="*/ 0 w 326889"/>
                <a:gd name="connsiteY0" fmla="*/ 0 h 13231"/>
                <a:gd name="connsiteX1" fmla="*/ 326889 w 326889"/>
                <a:gd name="connsiteY1" fmla="*/ 0 h 13231"/>
                <a:gd name="connsiteX2" fmla="*/ 326889 w 326889"/>
                <a:gd name="connsiteY2" fmla="*/ 13231 h 13231"/>
                <a:gd name="connsiteX3" fmla="*/ 0 w 326889"/>
                <a:gd name="connsiteY3" fmla="*/ 13231 h 13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6889" h="13231">
                  <a:moveTo>
                    <a:pt x="0" y="0"/>
                  </a:moveTo>
                  <a:lnTo>
                    <a:pt x="326889" y="0"/>
                  </a:lnTo>
                  <a:lnTo>
                    <a:pt x="326889" y="13231"/>
                  </a:lnTo>
                  <a:lnTo>
                    <a:pt x="0" y="13231"/>
                  </a:lnTo>
                  <a:close/>
                </a:path>
              </a:pathLst>
            </a:custGeom>
            <a:solidFill>
              <a:srgbClr val="FFFFFF"/>
            </a:solidFill>
            <a:ln w="330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6" name="Forme libre 15">
              <a:extLst>
                <a:ext uri="{FF2B5EF4-FFF2-40B4-BE49-F238E27FC236}">
                  <a16:creationId xmlns:a16="http://schemas.microsoft.com/office/drawing/2014/main" id="{9D21959B-7D5C-55D2-82F4-1BC2856FEC3B}"/>
                </a:ext>
              </a:extLst>
            </p:cNvPr>
            <p:cNvSpPr/>
            <p:nvPr>
              <p:custDataLst>
                <p:tags r:id="rId121"/>
              </p:custDataLst>
            </p:nvPr>
          </p:nvSpPr>
          <p:spPr>
            <a:xfrm>
              <a:off x="8241657" y="8107216"/>
              <a:ext cx="145218" cy="149849"/>
            </a:xfrm>
            <a:custGeom>
              <a:avLst/>
              <a:gdLst>
                <a:gd name="connsiteX0" fmla="*/ 145427 w 145218"/>
                <a:gd name="connsiteY0" fmla="*/ 23230 h 149849"/>
                <a:gd name="connsiteX1" fmla="*/ 130872 w 145218"/>
                <a:gd name="connsiteY1" fmla="*/ 75 h 149849"/>
                <a:gd name="connsiteX2" fmla="*/ 114663 w 145218"/>
                <a:gd name="connsiteY2" fmla="*/ 15953 h 149849"/>
                <a:gd name="connsiteX3" fmla="*/ 119956 w 145218"/>
                <a:gd name="connsiteY3" fmla="*/ 25877 h 149849"/>
                <a:gd name="connsiteX4" fmla="*/ 131203 w 145218"/>
                <a:gd name="connsiteY4" fmla="*/ 53002 h 149849"/>
                <a:gd name="connsiteX5" fmla="*/ 72321 w 145218"/>
                <a:gd name="connsiteY5" fmla="*/ 142647 h 149849"/>
                <a:gd name="connsiteX6" fmla="*/ 47842 w 145218"/>
                <a:gd name="connsiteY6" fmla="*/ 113868 h 149849"/>
                <a:gd name="connsiteX7" fmla="*/ 67029 w 145218"/>
                <a:gd name="connsiteY7" fmla="*/ 43740 h 149849"/>
                <a:gd name="connsiteX8" fmla="*/ 70998 w 145218"/>
                <a:gd name="connsiteY8" fmla="*/ 27200 h 149849"/>
                <a:gd name="connsiteX9" fmla="*/ 43873 w 145218"/>
                <a:gd name="connsiteY9" fmla="*/ 75 h 149849"/>
                <a:gd name="connsiteX10" fmla="*/ 208 w 145218"/>
                <a:gd name="connsiteY10" fmla="*/ 51017 h 149849"/>
                <a:gd name="connsiteX11" fmla="*/ 4178 w 145218"/>
                <a:gd name="connsiteY11" fmla="*/ 54325 h 149849"/>
                <a:gd name="connsiteX12" fmla="*/ 9470 w 145218"/>
                <a:gd name="connsiteY12" fmla="*/ 48371 h 149849"/>
                <a:gd name="connsiteX13" fmla="*/ 42881 w 145218"/>
                <a:gd name="connsiteY13" fmla="*/ 7352 h 149849"/>
                <a:gd name="connsiteX14" fmla="*/ 51150 w 145218"/>
                <a:gd name="connsiteY14" fmla="*/ 17938 h 149849"/>
                <a:gd name="connsiteX15" fmla="*/ 45527 w 145218"/>
                <a:gd name="connsiteY15" fmla="*/ 41093 h 149849"/>
                <a:gd name="connsiteX16" fmla="*/ 26672 w 145218"/>
                <a:gd name="connsiteY16" fmla="*/ 108906 h 149849"/>
                <a:gd name="connsiteX17" fmla="*/ 70998 w 145218"/>
                <a:gd name="connsiteY17" fmla="*/ 149924 h 149849"/>
                <a:gd name="connsiteX18" fmla="*/ 145427 w 145218"/>
                <a:gd name="connsiteY18" fmla="*/ 23230 h 149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45218" h="149849">
                  <a:moveTo>
                    <a:pt x="145427" y="23230"/>
                  </a:moveTo>
                  <a:cubicBezTo>
                    <a:pt x="145427" y="5367"/>
                    <a:pt x="136826" y="75"/>
                    <a:pt x="130872" y="75"/>
                  </a:cubicBezTo>
                  <a:cubicBezTo>
                    <a:pt x="122602" y="75"/>
                    <a:pt x="114663" y="8675"/>
                    <a:pt x="114663" y="15953"/>
                  </a:cubicBezTo>
                  <a:cubicBezTo>
                    <a:pt x="114663" y="20253"/>
                    <a:pt x="116317" y="22238"/>
                    <a:pt x="119956" y="25877"/>
                  </a:cubicBezTo>
                  <a:cubicBezTo>
                    <a:pt x="126902" y="32493"/>
                    <a:pt x="131203" y="41093"/>
                    <a:pt x="131203" y="53002"/>
                  </a:cubicBezTo>
                  <a:cubicBezTo>
                    <a:pt x="131203" y="66895"/>
                    <a:pt x="111024" y="142647"/>
                    <a:pt x="72321" y="142647"/>
                  </a:cubicBezTo>
                  <a:cubicBezTo>
                    <a:pt x="55451" y="142647"/>
                    <a:pt x="47842" y="131069"/>
                    <a:pt x="47842" y="113868"/>
                  </a:cubicBezTo>
                  <a:cubicBezTo>
                    <a:pt x="47842" y="95343"/>
                    <a:pt x="56774" y="71195"/>
                    <a:pt x="67029" y="43740"/>
                  </a:cubicBezTo>
                  <a:cubicBezTo>
                    <a:pt x="69344" y="38116"/>
                    <a:pt x="70998" y="33485"/>
                    <a:pt x="70998" y="27200"/>
                  </a:cubicBezTo>
                  <a:cubicBezTo>
                    <a:pt x="70998" y="12314"/>
                    <a:pt x="60413" y="75"/>
                    <a:pt x="43873" y="75"/>
                  </a:cubicBezTo>
                  <a:cubicBezTo>
                    <a:pt x="12778" y="75"/>
                    <a:pt x="208" y="48040"/>
                    <a:pt x="208" y="51017"/>
                  </a:cubicBezTo>
                  <a:cubicBezTo>
                    <a:pt x="208" y="54325"/>
                    <a:pt x="3516" y="54325"/>
                    <a:pt x="4178" y="54325"/>
                  </a:cubicBezTo>
                  <a:cubicBezTo>
                    <a:pt x="7486" y="54325"/>
                    <a:pt x="7816" y="53663"/>
                    <a:pt x="9470" y="48371"/>
                  </a:cubicBezTo>
                  <a:cubicBezTo>
                    <a:pt x="19063" y="14960"/>
                    <a:pt x="33288" y="7352"/>
                    <a:pt x="42881" y="7352"/>
                  </a:cubicBezTo>
                  <a:cubicBezTo>
                    <a:pt x="45527" y="7352"/>
                    <a:pt x="51150" y="7352"/>
                    <a:pt x="51150" y="17938"/>
                  </a:cubicBezTo>
                  <a:cubicBezTo>
                    <a:pt x="51150" y="26207"/>
                    <a:pt x="47842" y="35139"/>
                    <a:pt x="45527" y="41093"/>
                  </a:cubicBezTo>
                  <a:cubicBezTo>
                    <a:pt x="30972" y="79465"/>
                    <a:pt x="26672" y="94682"/>
                    <a:pt x="26672" y="108906"/>
                  </a:cubicBezTo>
                  <a:cubicBezTo>
                    <a:pt x="26672" y="144632"/>
                    <a:pt x="55782" y="149924"/>
                    <a:pt x="70998" y="149924"/>
                  </a:cubicBezTo>
                  <a:cubicBezTo>
                    <a:pt x="126571" y="149924"/>
                    <a:pt x="145427" y="40432"/>
                    <a:pt x="145427" y="23230"/>
                  </a:cubicBezTo>
                  <a:close/>
                </a:path>
              </a:pathLst>
            </a:custGeom>
            <a:solidFill>
              <a:srgbClr val="E68033"/>
            </a:solidFill>
            <a:ln w="330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7" name="Forme libre 16">
              <a:extLst>
                <a:ext uri="{FF2B5EF4-FFF2-40B4-BE49-F238E27FC236}">
                  <a16:creationId xmlns:a16="http://schemas.microsoft.com/office/drawing/2014/main" id="{DD4FA9E0-3B11-5964-2D83-10D9F8E5221A}"/>
                </a:ext>
              </a:extLst>
            </p:cNvPr>
            <p:cNvSpPr/>
            <p:nvPr>
              <p:custDataLst>
                <p:tags r:id="rId122"/>
              </p:custDataLst>
            </p:nvPr>
          </p:nvSpPr>
          <p:spPr>
            <a:xfrm>
              <a:off x="8403523" y="8200930"/>
              <a:ext cx="123882" cy="104431"/>
            </a:xfrm>
            <a:custGeom>
              <a:avLst/>
              <a:gdLst>
                <a:gd name="connsiteX0" fmla="*/ 46756 w 123882"/>
                <a:gd name="connsiteY0" fmla="*/ 77647 h 104431"/>
                <a:gd name="connsiteX1" fmla="*/ 24989 w 123882"/>
                <a:gd name="connsiteY1" fmla="*/ 98024 h 104431"/>
                <a:gd name="connsiteX2" fmla="*/ 12485 w 123882"/>
                <a:gd name="connsiteY2" fmla="*/ 94783 h 104431"/>
                <a:gd name="connsiteX3" fmla="*/ 22674 w 123882"/>
                <a:gd name="connsiteY3" fmla="*/ 82047 h 104431"/>
                <a:gd name="connsiteX4" fmla="*/ 13412 w 123882"/>
                <a:gd name="connsiteY4" fmla="*/ 73479 h 104431"/>
                <a:gd name="connsiteX5" fmla="*/ 213 w 123882"/>
                <a:gd name="connsiteY5" fmla="*/ 87604 h 104431"/>
                <a:gd name="connsiteX6" fmla="*/ 24526 w 123882"/>
                <a:gd name="connsiteY6" fmla="*/ 104508 h 104431"/>
                <a:gd name="connsiteX7" fmla="*/ 50461 w 123882"/>
                <a:gd name="connsiteY7" fmla="*/ 88067 h 104431"/>
                <a:gd name="connsiteX8" fmla="*/ 78016 w 123882"/>
                <a:gd name="connsiteY8" fmla="*/ 104508 h 104431"/>
                <a:gd name="connsiteX9" fmla="*/ 118770 w 123882"/>
                <a:gd name="connsiteY9" fmla="*/ 69080 h 104431"/>
                <a:gd name="connsiteX10" fmla="*/ 115065 w 123882"/>
                <a:gd name="connsiteY10" fmla="*/ 66070 h 104431"/>
                <a:gd name="connsiteX11" fmla="*/ 110665 w 123882"/>
                <a:gd name="connsiteY11" fmla="*/ 70006 h 104431"/>
                <a:gd name="connsiteX12" fmla="*/ 78942 w 123882"/>
                <a:gd name="connsiteY12" fmla="*/ 98024 h 104431"/>
                <a:gd name="connsiteX13" fmla="*/ 64817 w 123882"/>
                <a:gd name="connsiteY13" fmla="*/ 82973 h 104431"/>
                <a:gd name="connsiteX14" fmla="*/ 76858 w 123882"/>
                <a:gd name="connsiteY14" fmla="*/ 30178 h 104431"/>
                <a:gd name="connsiteX15" fmla="*/ 99550 w 123882"/>
                <a:gd name="connsiteY15" fmla="*/ 6560 h 104431"/>
                <a:gd name="connsiteX16" fmla="*/ 112054 w 123882"/>
                <a:gd name="connsiteY16" fmla="*/ 9802 h 104431"/>
                <a:gd name="connsiteX17" fmla="*/ 101866 w 123882"/>
                <a:gd name="connsiteY17" fmla="*/ 22537 h 104431"/>
                <a:gd name="connsiteX18" fmla="*/ 111128 w 123882"/>
                <a:gd name="connsiteY18" fmla="*/ 31105 h 104431"/>
                <a:gd name="connsiteX19" fmla="*/ 124095 w 123882"/>
                <a:gd name="connsiteY19" fmla="*/ 16980 h 104431"/>
                <a:gd name="connsiteX20" fmla="*/ 100013 w 123882"/>
                <a:gd name="connsiteY20" fmla="*/ 76 h 104431"/>
                <a:gd name="connsiteX21" fmla="*/ 74079 w 123882"/>
                <a:gd name="connsiteY21" fmla="*/ 16517 h 104431"/>
                <a:gd name="connsiteX22" fmla="*/ 46293 w 123882"/>
                <a:gd name="connsiteY22" fmla="*/ 76 h 104431"/>
                <a:gd name="connsiteX23" fmla="*/ 5539 w 123882"/>
                <a:gd name="connsiteY23" fmla="*/ 35504 h 104431"/>
                <a:gd name="connsiteX24" fmla="*/ 9475 w 123882"/>
                <a:gd name="connsiteY24" fmla="*/ 38514 h 104431"/>
                <a:gd name="connsiteX25" fmla="*/ 13875 w 123882"/>
                <a:gd name="connsiteY25" fmla="*/ 34578 h 104431"/>
                <a:gd name="connsiteX26" fmla="*/ 45598 w 123882"/>
                <a:gd name="connsiteY26" fmla="*/ 6560 h 104431"/>
                <a:gd name="connsiteX27" fmla="*/ 59491 w 123882"/>
                <a:gd name="connsiteY27" fmla="*/ 21842 h 104431"/>
                <a:gd name="connsiteX28" fmla="*/ 54629 w 123882"/>
                <a:gd name="connsiteY28" fmla="*/ 45924 h 104431"/>
                <a:gd name="connsiteX29" fmla="*/ 46756 w 123882"/>
                <a:gd name="connsiteY29" fmla="*/ 77647 h 104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23882" h="104431">
                  <a:moveTo>
                    <a:pt x="46756" y="77647"/>
                  </a:moveTo>
                  <a:cubicBezTo>
                    <a:pt x="44440" y="85520"/>
                    <a:pt x="36799" y="98024"/>
                    <a:pt x="24989" y="98024"/>
                  </a:cubicBezTo>
                  <a:cubicBezTo>
                    <a:pt x="24295" y="98024"/>
                    <a:pt x="17348" y="98024"/>
                    <a:pt x="12485" y="94783"/>
                  </a:cubicBezTo>
                  <a:cubicBezTo>
                    <a:pt x="21979" y="91772"/>
                    <a:pt x="22674" y="83436"/>
                    <a:pt x="22674" y="82047"/>
                  </a:cubicBezTo>
                  <a:cubicBezTo>
                    <a:pt x="22674" y="76953"/>
                    <a:pt x="18737" y="73479"/>
                    <a:pt x="13412" y="73479"/>
                  </a:cubicBezTo>
                  <a:cubicBezTo>
                    <a:pt x="6928" y="73479"/>
                    <a:pt x="213" y="79037"/>
                    <a:pt x="213" y="87604"/>
                  </a:cubicBezTo>
                  <a:cubicBezTo>
                    <a:pt x="213" y="99182"/>
                    <a:pt x="13180" y="104508"/>
                    <a:pt x="24526" y="104508"/>
                  </a:cubicBezTo>
                  <a:cubicBezTo>
                    <a:pt x="35178" y="104508"/>
                    <a:pt x="44672" y="97793"/>
                    <a:pt x="50461" y="88067"/>
                  </a:cubicBezTo>
                  <a:cubicBezTo>
                    <a:pt x="56018" y="100340"/>
                    <a:pt x="68753" y="104508"/>
                    <a:pt x="78016" y="104508"/>
                  </a:cubicBezTo>
                  <a:cubicBezTo>
                    <a:pt x="104645" y="104508"/>
                    <a:pt x="118770" y="75563"/>
                    <a:pt x="118770" y="69080"/>
                  </a:cubicBezTo>
                  <a:cubicBezTo>
                    <a:pt x="118770" y="66070"/>
                    <a:pt x="115759" y="66070"/>
                    <a:pt x="115065" y="66070"/>
                  </a:cubicBezTo>
                  <a:cubicBezTo>
                    <a:pt x="111823" y="66070"/>
                    <a:pt x="111591" y="67227"/>
                    <a:pt x="110665" y="70006"/>
                  </a:cubicBezTo>
                  <a:cubicBezTo>
                    <a:pt x="105802" y="85983"/>
                    <a:pt x="91909" y="98024"/>
                    <a:pt x="78942" y="98024"/>
                  </a:cubicBezTo>
                  <a:cubicBezTo>
                    <a:pt x="69680" y="98024"/>
                    <a:pt x="64817" y="91772"/>
                    <a:pt x="64817" y="82973"/>
                  </a:cubicBezTo>
                  <a:cubicBezTo>
                    <a:pt x="64817" y="76953"/>
                    <a:pt x="70374" y="55881"/>
                    <a:pt x="76858" y="30178"/>
                  </a:cubicBezTo>
                  <a:cubicBezTo>
                    <a:pt x="81489" y="12349"/>
                    <a:pt x="91909" y="6560"/>
                    <a:pt x="99550" y="6560"/>
                  </a:cubicBezTo>
                  <a:cubicBezTo>
                    <a:pt x="100013" y="6560"/>
                    <a:pt x="107192" y="6560"/>
                    <a:pt x="112054" y="9802"/>
                  </a:cubicBezTo>
                  <a:cubicBezTo>
                    <a:pt x="104645" y="11886"/>
                    <a:pt x="101866" y="18369"/>
                    <a:pt x="101866" y="22537"/>
                  </a:cubicBezTo>
                  <a:cubicBezTo>
                    <a:pt x="101866" y="27631"/>
                    <a:pt x="105802" y="31105"/>
                    <a:pt x="111128" y="31105"/>
                  </a:cubicBezTo>
                  <a:cubicBezTo>
                    <a:pt x="116454" y="31105"/>
                    <a:pt x="124095" y="26705"/>
                    <a:pt x="124095" y="16980"/>
                  </a:cubicBezTo>
                  <a:cubicBezTo>
                    <a:pt x="124095" y="4013"/>
                    <a:pt x="109276" y="76"/>
                    <a:pt x="100013" y="76"/>
                  </a:cubicBezTo>
                  <a:cubicBezTo>
                    <a:pt x="88436" y="76"/>
                    <a:pt x="79173" y="7718"/>
                    <a:pt x="74079" y="16517"/>
                  </a:cubicBezTo>
                  <a:cubicBezTo>
                    <a:pt x="69911" y="7023"/>
                    <a:pt x="59260" y="76"/>
                    <a:pt x="46293" y="76"/>
                  </a:cubicBezTo>
                  <a:cubicBezTo>
                    <a:pt x="20358" y="76"/>
                    <a:pt x="5539" y="28558"/>
                    <a:pt x="5539" y="35504"/>
                  </a:cubicBezTo>
                  <a:cubicBezTo>
                    <a:pt x="5539" y="38514"/>
                    <a:pt x="8781" y="38514"/>
                    <a:pt x="9475" y="38514"/>
                  </a:cubicBezTo>
                  <a:cubicBezTo>
                    <a:pt x="12485" y="38514"/>
                    <a:pt x="12717" y="37588"/>
                    <a:pt x="13875" y="34578"/>
                  </a:cubicBezTo>
                  <a:cubicBezTo>
                    <a:pt x="19664" y="16517"/>
                    <a:pt x="34252" y="6560"/>
                    <a:pt x="45598" y="6560"/>
                  </a:cubicBezTo>
                  <a:cubicBezTo>
                    <a:pt x="53239" y="6560"/>
                    <a:pt x="59491" y="10728"/>
                    <a:pt x="59491" y="21842"/>
                  </a:cubicBezTo>
                  <a:cubicBezTo>
                    <a:pt x="59491" y="26474"/>
                    <a:pt x="56713" y="38051"/>
                    <a:pt x="54629" y="45924"/>
                  </a:cubicBezTo>
                  <a:lnTo>
                    <a:pt x="46756" y="77647"/>
                  </a:lnTo>
                  <a:close/>
                </a:path>
              </a:pathLst>
            </a:custGeom>
            <a:solidFill>
              <a:srgbClr val="E68033"/>
            </a:solidFill>
            <a:ln w="330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3" name="Forme libre 22">
              <a:extLst>
                <a:ext uri="{FF2B5EF4-FFF2-40B4-BE49-F238E27FC236}">
                  <a16:creationId xmlns:a16="http://schemas.microsoft.com/office/drawing/2014/main" id="{F2249390-66C6-9E8A-470C-C70613BB5C24}"/>
                </a:ext>
              </a:extLst>
            </p:cNvPr>
            <p:cNvSpPr/>
            <p:nvPr>
              <p:custDataLst>
                <p:tags r:id="rId123"/>
              </p:custDataLst>
            </p:nvPr>
          </p:nvSpPr>
          <p:spPr>
            <a:xfrm>
              <a:off x="8669363" y="8132026"/>
              <a:ext cx="219978" cy="77405"/>
            </a:xfrm>
            <a:custGeom>
              <a:avLst/>
              <a:gdLst>
                <a:gd name="connsiteX0" fmla="*/ 208952 w 219978"/>
                <a:gd name="connsiteY0" fmla="*/ 13306 h 77405"/>
                <a:gd name="connsiteX1" fmla="*/ 220199 w 219978"/>
                <a:gd name="connsiteY1" fmla="*/ 6691 h 77405"/>
                <a:gd name="connsiteX2" fmla="*/ 209283 w 219978"/>
                <a:gd name="connsiteY2" fmla="*/ 75 h 77405"/>
                <a:gd name="connsiteX3" fmla="*/ 11137 w 219978"/>
                <a:gd name="connsiteY3" fmla="*/ 75 h 77405"/>
                <a:gd name="connsiteX4" fmla="*/ 221 w 219978"/>
                <a:gd name="connsiteY4" fmla="*/ 6691 h 77405"/>
                <a:gd name="connsiteX5" fmla="*/ 11468 w 219978"/>
                <a:gd name="connsiteY5" fmla="*/ 13306 h 77405"/>
                <a:gd name="connsiteX6" fmla="*/ 208952 w 219978"/>
                <a:gd name="connsiteY6" fmla="*/ 13306 h 77405"/>
                <a:gd name="connsiteX7" fmla="*/ 209283 w 219978"/>
                <a:gd name="connsiteY7" fmla="*/ 77481 h 77405"/>
                <a:gd name="connsiteX8" fmla="*/ 220199 w 219978"/>
                <a:gd name="connsiteY8" fmla="*/ 70865 h 77405"/>
                <a:gd name="connsiteX9" fmla="*/ 208952 w 219978"/>
                <a:gd name="connsiteY9" fmla="*/ 64249 h 77405"/>
                <a:gd name="connsiteX10" fmla="*/ 11468 w 219978"/>
                <a:gd name="connsiteY10" fmla="*/ 64249 h 77405"/>
                <a:gd name="connsiteX11" fmla="*/ 221 w 219978"/>
                <a:gd name="connsiteY11" fmla="*/ 70865 h 77405"/>
                <a:gd name="connsiteX12" fmla="*/ 11137 w 219978"/>
                <a:gd name="connsiteY12" fmla="*/ 77481 h 77405"/>
                <a:gd name="connsiteX13" fmla="*/ 209283 w 219978"/>
                <a:gd name="connsiteY13" fmla="*/ 77481 h 774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9978" h="77405">
                  <a:moveTo>
                    <a:pt x="208952" y="13306"/>
                  </a:moveTo>
                  <a:cubicBezTo>
                    <a:pt x="213914" y="13306"/>
                    <a:pt x="220199" y="13306"/>
                    <a:pt x="220199" y="6691"/>
                  </a:cubicBezTo>
                  <a:cubicBezTo>
                    <a:pt x="220199" y="75"/>
                    <a:pt x="213914" y="75"/>
                    <a:pt x="209283" y="75"/>
                  </a:cubicBezTo>
                  <a:lnTo>
                    <a:pt x="11137" y="75"/>
                  </a:lnTo>
                  <a:cubicBezTo>
                    <a:pt x="6506" y="75"/>
                    <a:pt x="221" y="75"/>
                    <a:pt x="221" y="6691"/>
                  </a:cubicBezTo>
                  <a:cubicBezTo>
                    <a:pt x="221" y="13306"/>
                    <a:pt x="6506" y="13306"/>
                    <a:pt x="11468" y="13306"/>
                  </a:cubicBezTo>
                  <a:lnTo>
                    <a:pt x="208952" y="13306"/>
                  </a:lnTo>
                  <a:close/>
                  <a:moveTo>
                    <a:pt x="209283" y="77481"/>
                  </a:moveTo>
                  <a:cubicBezTo>
                    <a:pt x="213914" y="77481"/>
                    <a:pt x="220199" y="77481"/>
                    <a:pt x="220199" y="70865"/>
                  </a:cubicBezTo>
                  <a:cubicBezTo>
                    <a:pt x="220199" y="64249"/>
                    <a:pt x="213914" y="64249"/>
                    <a:pt x="208952" y="64249"/>
                  </a:cubicBezTo>
                  <a:lnTo>
                    <a:pt x="11468" y="64249"/>
                  </a:lnTo>
                  <a:cubicBezTo>
                    <a:pt x="6506" y="64249"/>
                    <a:pt x="221" y="64249"/>
                    <a:pt x="221" y="70865"/>
                  </a:cubicBezTo>
                  <a:cubicBezTo>
                    <a:pt x="221" y="77481"/>
                    <a:pt x="6506" y="77481"/>
                    <a:pt x="11137" y="77481"/>
                  </a:cubicBezTo>
                  <a:lnTo>
                    <a:pt x="209283" y="77481"/>
                  </a:lnTo>
                  <a:close/>
                </a:path>
              </a:pathLst>
            </a:custGeom>
            <a:solidFill>
              <a:srgbClr val="FFFFFF"/>
            </a:solidFill>
            <a:ln w="330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4" name="Forme libre 23">
              <a:extLst>
                <a:ext uri="{FF2B5EF4-FFF2-40B4-BE49-F238E27FC236}">
                  <a16:creationId xmlns:a16="http://schemas.microsoft.com/office/drawing/2014/main" id="{DE9223B5-CAFD-50E2-31B7-B5AD5EB59052}"/>
                </a:ext>
              </a:extLst>
            </p:cNvPr>
            <p:cNvSpPr/>
            <p:nvPr>
              <p:custDataLst>
                <p:tags r:id="rId124"/>
              </p:custDataLst>
            </p:nvPr>
          </p:nvSpPr>
          <p:spPr>
            <a:xfrm>
              <a:off x="9000009" y="8058078"/>
              <a:ext cx="319347" cy="13231"/>
            </a:xfrm>
            <a:custGeom>
              <a:avLst/>
              <a:gdLst>
                <a:gd name="connsiteX0" fmla="*/ 0 w 319347"/>
                <a:gd name="connsiteY0" fmla="*/ 0 h 13231"/>
                <a:gd name="connsiteX1" fmla="*/ 319348 w 319347"/>
                <a:gd name="connsiteY1" fmla="*/ 0 h 13231"/>
                <a:gd name="connsiteX2" fmla="*/ 319348 w 319347"/>
                <a:gd name="connsiteY2" fmla="*/ 13231 h 13231"/>
                <a:gd name="connsiteX3" fmla="*/ 0 w 319347"/>
                <a:gd name="connsiteY3" fmla="*/ 13231 h 13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9347" h="13231">
                  <a:moveTo>
                    <a:pt x="0" y="0"/>
                  </a:moveTo>
                  <a:lnTo>
                    <a:pt x="319348" y="0"/>
                  </a:lnTo>
                  <a:lnTo>
                    <a:pt x="319348" y="13231"/>
                  </a:lnTo>
                  <a:lnTo>
                    <a:pt x="0" y="13231"/>
                  </a:lnTo>
                  <a:close/>
                </a:path>
              </a:pathLst>
            </a:custGeom>
            <a:solidFill>
              <a:srgbClr val="FFFFFF"/>
            </a:solidFill>
            <a:ln w="330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8" name="Forme libre 27">
              <a:extLst>
                <a:ext uri="{FF2B5EF4-FFF2-40B4-BE49-F238E27FC236}">
                  <a16:creationId xmlns:a16="http://schemas.microsoft.com/office/drawing/2014/main" id="{A1EA414B-96FB-1326-A2B8-E91782F222CE}"/>
                </a:ext>
              </a:extLst>
            </p:cNvPr>
            <p:cNvSpPr/>
            <p:nvPr>
              <p:custDataLst>
                <p:tags r:id="rId125"/>
              </p:custDataLst>
            </p:nvPr>
          </p:nvSpPr>
          <p:spPr>
            <a:xfrm>
              <a:off x="9009602" y="8107216"/>
              <a:ext cx="145218" cy="149849"/>
            </a:xfrm>
            <a:custGeom>
              <a:avLst/>
              <a:gdLst>
                <a:gd name="connsiteX0" fmla="*/ 145450 w 145218"/>
                <a:gd name="connsiteY0" fmla="*/ 23230 h 149849"/>
                <a:gd name="connsiteX1" fmla="*/ 130895 w 145218"/>
                <a:gd name="connsiteY1" fmla="*/ 75 h 149849"/>
                <a:gd name="connsiteX2" fmla="*/ 114686 w 145218"/>
                <a:gd name="connsiteY2" fmla="*/ 15953 h 149849"/>
                <a:gd name="connsiteX3" fmla="*/ 119979 w 145218"/>
                <a:gd name="connsiteY3" fmla="*/ 25877 h 149849"/>
                <a:gd name="connsiteX4" fmla="*/ 131226 w 145218"/>
                <a:gd name="connsiteY4" fmla="*/ 53002 h 149849"/>
                <a:gd name="connsiteX5" fmla="*/ 72344 w 145218"/>
                <a:gd name="connsiteY5" fmla="*/ 142647 h 149849"/>
                <a:gd name="connsiteX6" fmla="*/ 47866 w 145218"/>
                <a:gd name="connsiteY6" fmla="*/ 113868 h 149849"/>
                <a:gd name="connsiteX7" fmla="*/ 67052 w 145218"/>
                <a:gd name="connsiteY7" fmla="*/ 43740 h 149849"/>
                <a:gd name="connsiteX8" fmla="*/ 71021 w 145218"/>
                <a:gd name="connsiteY8" fmla="*/ 27200 h 149849"/>
                <a:gd name="connsiteX9" fmla="*/ 43896 w 145218"/>
                <a:gd name="connsiteY9" fmla="*/ 75 h 149849"/>
                <a:gd name="connsiteX10" fmla="*/ 231 w 145218"/>
                <a:gd name="connsiteY10" fmla="*/ 51017 h 149849"/>
                <a:gd name="connsiteX11" fmla="*/ 4201 w 145218"/>
                <a:gd name="connsiteY11" fmla="*/ 54325 h 149849"/>
                <a:gd name="connsiteX12" fmla="*/ 9493 w 145218"/>
                <a:gd name="connsiteY12" fmla="*/ 48371 h 149849"/>
                <a:gd name="connsiteX13" fmla="*/ 42904 w 145218"/>
                <a:gd name="connsiteY13" fmla="*/ 7352 h 149849"/>
                <a:gd name="connsiteX14" fmla="*/ 51174 w 145218"/>
                <a:gd name="connsiteY14" fmla="*/ 17938 h 149849"/>
                <a:gd name="connsiteX15" fmla="*/ 45550 w 145218"/>
                <a:gd name="connsiteY15" fmla="*/ 41093 h 149849"/>
                <a:gd name="connsiteX16" fmla="*/ 26695 w 145218"/>
                <a:gd name="connsiteY16" fmla="*/ 108906 h 149849"/>
                <a:gd name="connsiteX17" fmla="*/ 71021 w 145218"/>
                <a:gd name="connsiteY17" fmla="*/ 149924 h 149849"/>
                <a:gd name="connsiteX18" fmla="*/ 145450 w 145218"/>
                <a:gd name="connsiteY18" fmla="*/ 23230 h 149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45218" h="149849">
                  <a:moveTo>
                    <a:pt x="145450" y="23230"/>
                  </a:moveTo>
                  <a:cubicBezTo>
                    <a:pt x="145450" y="5367"/>
                    <a:pt x="136849" y="75"/>
                    <a:pt x="130895" y="75"/>
                  </a:cubicBezTo>
                  <a:cubicBezTo>
                    <a:pt x="122625" y="75"/>
                    <a:pt x="114686" y="8675"/>
                    <a:pt x="114686" y="15953"/>
                  </a:cubicBezTo>
                  <a:cubicBezTo>
                    <a:pt x="114686" y="20253"/>
                    <a:pt x="116340" y="22238"/>
                    <a:pt x="119979" y="25877"/>
                  </a:cubicBezTo>
                  <a:cubicBezTo>
                    <a:pt x="126925" y="32493"/>
                    <a:pt x="131226" y="41093"/>
                    <a:pt x="131226" y="53002"/>
                  </a:cubicBezTo>
                  <a:cubicBezTo>
                    <a:pt x="131226" y="66895"/>
                    <a:pt x="111047" y="142647"/>
                    <a:pt x="72344" y="142647"/>
                  </a:cubicBezTo>
                  <a:cubicBezTo>
                    <a:pt x="55474" y="142647"/>
                    <a:pt x="47866" y="131069"/>
                    <a:pt x="47866" y="113868"/>
                  </a:cubicBezTo>
                  <a:cubicBezTo>
                    <a:pt x="47866" y="95343"/>
                    <a:pt x="56797" y="71195"/>
                    <a:pt x="67052" y="43740"/>
                  </a:cubicBezTo>
                  <a:cubicBezTo>
                    <a:pt x="69367" y="38116"/>
                    <a:pt x="71021" y="33485"/>
                    <a:pt x="71021" y="27200"/>
                  </a:cubicBezTo>
                  <a:cubicBezTo>
                    <a:pt x="71021" y="12314"/>
                    <a:pt x="60436" y="75"/>
                    <a:pt x="43896" y="75"/>
                  </a:cubicBezTo>
                  <a:cubicBezTo>
                    <a:pt x="12801" y="75"/>
                    <a:pt x="231" y="48040"/>
                    <a:pt x="231" y="51017"/>
                  </a:cubicBezTo>
                  <a:cubicBezTo>
                    <a:pt x="231" y="54325"/>
                    <a:pt x="3539" y="54325"/>
                    <a:pt x="4201" y="54325"/>
                  </a:cubicBezTo>
                  <a:cubicBezTo>
                    <a:pt x="7509" y="54325"/>
                    <a:pt x="7839" y="53663"/>
                    <a:pt x="9493" y="48371"/>
                  </a:cubicBezTo>
                  <a:cubicBezTo>
                    <a:pt x="19086" y="14960"/>
                    <a:pt x="33311" y="7352"/>
                    <a:pt x="42904" y="7352"/>
                  </a:cubicBezTo>
                  <a:cubicBezTo>
                    <a:pt x="45550" y="7352"/>
                    <a:pt x="51174" y="7352"/>
                    <a:pt x="51174" y="17938"/>
                  </a:cubicBezTo>
                  <a:cubicBezTo>
                    <a:pt x="51174" y="26207"/>
                    <a:pt x="47866" y="35139"/>
                    <a:pt x="45550" y="41093"/>
                  </a:cubicBezTo>
                  <a:cubicBezTo>
                    <a:pt x="30995" y="79465"/>
                    <a:pt x="26695" y="94682"/>
                    <a:pt x="26695" y="108906"/>
                  </a:cubicBezTo>
                  <a:cubicBezTo>
                    <a:pt x="26695" y="144632"/>
                    <a:pt x="55805" y="149924"/>
                    <a:pt x="71021" y="149924"/>
                  </a:cubicBezTo>
                  <a:cubicBezTo>
                    <a:pt x="126595" y="149924"/>
                    <a:pt x="145450" y="40432"/>
                    <a:pt x="145450" y="23230"/>
                  </a:cubicBezTo>
                  <a:close/>
                </a:path>
              </a:pathLst>
            </a:custGeom>
            <a:solidFill>
              <a:srgbClr val="00B3B3"/>
            </a:solidFill>
            <a:ln w="330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9" name="Forme libre 28">
              <a:extLst>
                <a:ext uri="{FF2B5EF4-FFF2-40B4-BE49-F238E27FC236}">
                  <a16:creationId xmlns:a16="http://schemas.microsoft.com/office/drawing/2014/main" id="{DE6F68F1-F21E-EC64-ED2C-15D7320982FA}"/>
                </a:ext>
              </a:extLst>
            </p:cNvPr>
            <p:cNvSpPr/>
            <p:nvPr>
              <p:custDataLst>
                <p:tags r:id="rId126"/>
              </p:custDataLst>
            </p:nvPr>
          </p:nvSpPr>
          <p:spPr>
            <a:xfrm>
              <a:off x="9171236" y="8200930"/>
              <a:ext cx="118788" cy="149353"/>
            </a:xfrm>
            <a:custGeom>
              <a:avLst/>
              <a:gdLst>
                <a:gd name="connsiteX0" fmla="*/ 118098 w 118788"/>
                <a:gd name="connsiteY0" fmla="*/ 14896 h 149353"/>
                <a:gd name="connsiteX1" fmla="*/ 119024 w 118788"/>
                <a:gd name="connsiteY1" fmla="*/ 9802 h 149353"/>
                <a:gd name="connsiteX2" fmla="*/ 111383 w 118788"/>
                <a:gd name="connsiteY2" fmla="*/ 2392 h 149353"/>
                <a:gd name="connsiteX3" fmla="*/ 101889 w 118788"/>
                <a:gd name="connsiteY3" fmla="*/ 7949 h 149353"/>
                <a:gd name="connsiteX4" fmla="*/ 98184 w 118788"/>
                <a:gd name="connsiteY4" fmla="*/ 21379 h 149353"/>
                <a:gd name="connsiteX5" fmla="*/ 93322 w 118788"/>
                <a:gd name="connsiteY5" fmla="*/ 40598 h 149353"/>
                <a:gd name="connsiteX6" fmla="*/ 84059 w 118788"/>
                <a:gd name="connsiteY6" fmla="*/ 77879 h 149353"/>
                <a:gd name="connsiteX7" fmla="*/ 55578 w 118788"/>
                <a:gd name="connsiteY7" fmla="*/ 98024 h 149353"/>
                <a:gd name="connsiteX8" fmla="*/ 39832 w 118788"/>
                <a:gd name="connsiteY8" fmla="*/ 78805 h 149353"/>
                <a:gd name="connsiteX9" fmla="*/ 52105 w 118788"/>
                <a:gd name="connsiteY9" fmla="*/ 33883 h 149353"/>
                <a:gd name="connsiteX10" fmla="*/ 56041 w 118788"/>
                <a:gd name="connsiteY10" fmla="*/ 19758 h 149353"/>
                <a:gd name="connsiteX11" fmla="*/ 34043 w 118788"/>
                <a:gd name="connsiteY11" fmla="*/ 76 h 149353"/>
                <a:gd name="connsiteX12" fmla="*/ 236 w 118788"/>
                <a:gd name="connsiteY12" fmla="*/ 35504 h 149353"/>
                <a:gd name="connsiteX13" fmla="*/ 4173 w 118788"/>
                <a:gd name="connsiteY13" fmla="*/ 38514 h 149353"/>
                <a:gd name="connsiteX14" fmla="*/ 8341 w 118788"/>
                <a:gd name="connsiteY14" fmla="*/ 34810 h 149353"/>
                <a:gd name="connsiteX15" fmla="*/ 33349 w 118788"/>
                <a:gd name="connsiteY15" fmla="*/ 6560 h 149353"/>
                <a:gd name="connsiteX16" fmla="*/ 39137 w 118788"/>
                <a:gd name="connsiteY16" fmla="*/ 14664 h 149353"/>
                <a:gd name="connsiteX17" fmla="*/ 35896 w 118788"/>
                <a:gd name="connsiteY17" fmla="*/ 28094 h 149353"/>
                <a:gd name="connsiteX18" fmla="*/ 22465 w 118788"/>
                <a:gd name="connsiteY18" fmla="*/ 75100 h 149353"/>
                <a:gd name="connsiteX19" fmla="*/ 31496 w 118788"/>
                <a:gd name="connsiteY19" fmla="*/ 97330 h 149353"/>
                <a:gd name="connsiteX20" fmla="*/ 54652 w 118788"/>
                <a:gd name="connsiteY20" fmla="*/ 104508 h 149353"/>
                <a:gd name="connsiteX21" fmla="*/ 79891 w 118788"/>
                <a:gd name="connsiteY21" fmla="*/ 94088 h 149353"/>
                <a:gd name="connsiteX22" fmla="*/ 64609 w 118788"/>
                <a:gd name="connsiteY22" fmla="*/ 128127 h 149353"/>
                <a:gd name="connsiteX23" fmla="*/ 36822 w 118788"/>
                <a:gd name="connsiteY23" fmla="*/ 142946 h 149353"/>
                <a:gd name="connsiteX24" fmla="*/ 19455 w 118788"/>
                <a:gd name="connsiteY24" fmla="*/ 135305 h 149353"/>
                <a:gd name="connsiteX25" fmla="*/ 31959 w 118788"/>
                <a:gd name="connsiteY25" fmla="*/ 122569 h 149353"/>
                <a:gd name="connsiteX26" fmla="*/ 22929 w 118788"/>
                <a:gd name="connsiteY26" fmla="*/ 113770 h 149353"/>
                <a:gd name="connsiteX27" fmla="*/ 9498 w 118788"/>
                <a:gd name="connsiteY27" fmla="*/ 129053 h 149353"/>
                <a:gd name="connsiteX28" fmla="*/ 37053 w 118788"/>
                <a:gd name="connsiteY28" fmla="*/ 149430 h 149353"/>
                <a:gd name="connsiteX29" fmla="*/ 96100 w 118788"/>
                <a:gd name="connsiteY29" fmla="*/ 102424 h 149353"/>
                <a:gd name="connsiteX30" fmla="*/ 118098 w 118788"/>
                <a:gd name="connsiteY30" fmla="*/ 14896 h 149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18788" h="149353">
                  <a:moveTo>
                    <a:pt x="118098" y="14896"/>
                  </a:moveTo>
                  <a:cubicBezTo>
                    <a:pt x="119024" y="11654"/>
                    <a:pt x="119024" y="11191"/>
                    <a:pt x="119024" y="9802"/>
                  </a:cubicBezTo>
                  <a:cubicBezTo>
                    <a:pt x="119024" y="5170"/>
                    <a:pt x="115319" y="2392"/>
                    <a:pt x="111383" y="2392"/>
                  </a:cubicBezTo>
                  <a:cubicBezTo>
                    <a:pt x="108836" y="2392"/>
                    <a:pt x="104436" y="3550"/>
                    <a:pt x="101889" y="7949"/>
                  </a:cubicBezTo>
                  <a:cubicBezTo>
                    <a:pt x="101194" y="9338"/>
                    <a:pt x="99342" y="16748"/>
                    <a:pt x="98184" y="21379"/>
                  </a:cubicBezTo>
                  <a:lnTo>
                    <a:pt x="93322" y="40598"/>
                  </a:lnTo>
                  <a:cubicBezTo>
                    <a:pt x="91932" y="46156"/>
                    <a:pt x="84754" y="75332"/>
                    <a:pt x="84059" y="77879"/>
                  </a:cubicBezTo>
                  <a:cubicBezTo>
                    <a:pt x="83828" y="77879"/>
                    <a:pt x="73639" y="98024"/>
                    <a:pt x="55578" y="98024"/>
                  </a:cubicBezTo>
                  <a:cubicBezTo>
                    <a:pt x="39832" y="98024"/>
                    <a:pt x="39832" y="82973"/>
                    <a:pt x="39832" y="78805"/>
                  </a:cubicBezTo>
                  <a:cubicBezTo>
                    <a:pt x="39832" y="66301"/>
                    <a:pt x="45158" y="51713"/>
                    <a:pt x="52105" y="33883"/>
                  </a:cubicBezTo>
                  <a:cubicBezTo>
                    <a:pt x="54883" y="26474"/>
                    <a:pt x="56041" y="23695"/>
                    <a:pt x="56041" y="19758"/>
                  </a:cubicBezTo>
                  <a:cubicBezTo>
                    <a:pt x="56041" y="8644"/>
                    <a:pt x="46547" y="76"/>
                    <a:pt x="34043" y="76"/>
                  </a:cubicBezTo>
                  <a:cubicBezTo>
                    <a:pt x="10656" y="76"/>
                    <a:pt x="236" y="31568"/>
                    <a:pt x="236" y="35504"/>
                  </a:cubicBezTo>
                  <a:cubicBezTo>
                    <a:pt x="236" y="38514"/>
                    <a:pt x="3478" y="38514"/>
                    <a:pt x="4173" y="38514"/>
                  </a:cubicBezTo>
                  <a:cubicBezTo>
                    <a:pt x="7414" y="38514"/>
                    <a:pt x="7646" y="37357"/>
                    <a:pt x="8341" y="34810"/>
                  </a:cubicBezTo>
                  <a:cubicBezTo>
                    <a:pt x="14129" y="15590"/>
                    <a:pt x="24086" y="6560"/>
                    <a:pt x="33349" y="6560"/>
                  </a:cubicBezTo>
                  <a:cubicBezTo>
                    <a:pt x="37285" y="6560"/>
                    <a:pt x="39137" y="9107"/>
                    <a:pt x="39137" y="14664"/>
                  </a:cubicBezTo>
                  <a:cubicBezTo>
                    <a:pt x="39137" y="19990"/>
                    <a:pt x="37053" y="25084"/>
                    <a:pt x="35896" y="28094"/>
                  </a:cubicBezTo>
                  <a:cubicBezTo>
                    <a:pt x="24781" y="56344"/>
                    <a:pt x="22465" y="64912"/>
                    <a:pt x="22465" y="75100"/>
                  </a:cubicBezTo>
                  <a:cubicBezTo>
                    <a:pt x="22465" y="79037"/>
                    <a:pt x="22465" y="89920"/>
                    <a:pt x="31496" y="97330"/>
                  </a:cubicBezTo>
                  <a:cubicBezTo>
                    <a:pt x="38674" y="103350"/>
                    <a:pt x="48400" y="104508"/>
                    <a:pt x="54652" y="104508"/>
                  </a:cubicBezTo>
                  <a:cubicBezTo>
                    <a:pt x="63914" y="104508"/>
                    <a:pt x="72250" y="101035"/>
                    <a:pt x="79891" y="94088"/>
                  </a:cubicBezTo>
                  <a:cubicBezTo>
                    <a:pt x="76881" y="106823"/>
                    <a:pt x="74334" y="116549"/>
                    <a:pt x="64609" y="128127"/>
                  </a:cubicBezTo>
                  <a:cubicBezTo>
                    <a:pt x="58357" y="135305"/>
                    <a:pt x="49094" y="142946"/>
                    <a:pt x="36822" y="142946"/>
                  </a:cubicBezTo>
                  <a:cubicBezTo>
                    <a:pt x="35201" y="142946"/>
                    <a:pt x="24318" y="142946"/>
                    <a:pt x="19455" y="135305"/>
                  </a:cubicBezTo>
                  <a:cubicBezTo>
                    <a:pt x="31959" y="133915"/>
                    <a:pt x="31959" y="122801"/>
                    <a:pt x="31959" y="122569"/>
                  </a:cubicBezTo>
                  <a:cubicBezTo>
                    <a:pt x="31959" y="115159"/>
                    <a:pt x="25244" y="113770"/>
                    <a:pt x="22929" y="113770"/>
                  </a:cubicBezTo>
                  <a:cubicBezTo>
                    <a:pt x="17140" y="113770"/>
                    <a:pt x="9498" y="118401"/>
                    <a:pt x="9498" y="129053"/>
                  </a:cubicBezTo>
                  <a:cubicBezTo>
                    <a:pt x="9498" y="140862"/>
                    <a:pt x="20613" y="149430"/>
                    <a:pt x="37053" y="149430"/>
                  </a:cubicBezTo>
                  <a:cubicBezTo>
                    <a:pt x="60441" y="149430"/>
                    <a:pt x="88922" y="131368"/>
                    <a:pt x="96100" y="102424"/>
                  </a:cubicBezTo>
                  <a:lnTo>
                    <a:pt x="118098" y="14896"/>
                  </a:lnTo>
                  <a:close/>
                </a:path>
              </a:pathLst>
            </a:custGeom>
            <a:solidFill>
              <a:srgbClr val="00B3B3"/>
            </a:solidFill>
            <a:ln w="330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2" name="Forme libre 31">
              <a:extLst>
                <a:ext uri="{FF2B5EF4-FFF2-40B4-BE49-F238E27FC236}">
                  <a16:creationId xmlns:a16="http://schemas.microsoft.com/office/drawing/2014/main" id="{9CED40CE-635E-1BD8-1BE0-C4179B0EF302}"/>
                </a:ext>
              </a:extLst>
            </p:cNvPr>
            <p:cNvSpPr/>
            <p:nvPr>
              <p:custDataLst>
                <p:tags r:id="rId127"/>
              </p:custDataLst>
            </p:nvPr>
          </p:nvSpPr>
          <p:spPr>
            <a:xfrm>
              <a:off x="9429766" y="8132026"/>
              <a:ext cx="219978" cy="77405"/>
            </a:xfrm>
            <a:custGeom>
              <a:avLst/>
              <a:gdLst>
                <a:gd name="connsiteX0" fmla="*/ 208975 w 219978"/>
                <a:gd name="connsiteY0" fmla="*/ 13306 h 77405"/>
                <a:gd name="connsiteX1" fmla="*/ 220222 w 219978"/>
                <a:gd name="connsiteY1" fmla="*/ 6691 h 77405"/>
                <a:gd name="connsiteX2" fmla="*/ 209305 w 219978"/>
                <a:gd name="connsiteY2" fmla="*/ 75 h 77405"/>
                <a:gd name="connsiteX3" fmla="*/ 11160 w 219978"/>
                <a:gd name="connsiteY3" fmla="*/ 75 h 77405"/>
                <a:gd name="connsiteX4" fmla="*/ 244 w 219978"/>
                <a:gd name="connsiteY4" fmla="*/ 6691 h 77405"/>
                <a:gd name="connsiteX5" fmla="*/ 11491 w 219978"/>
                <a:gd name="connsiteY5" fmla="*/ 13306 h 77405"/>
                <a:gd name="connsiteX6" fmla="*/ 208975 w 219978"/>
                <a:gd name="connsiteY6" fmla="*/ 13306 h 77405"/>
                <a:gd name="connsiteX7" fmla="*/ 209305 w 219978"/>
                <a:gd name="connsiteY7" fmla="*/ 77481 h 77405"/>
                <a:gd name="connsiteX8" fmla="*/ 220222 w 219978"/>
                <a:gd name="connsiteY8" fmla="*/ 70865 h 77405"/>
                <a:gd name="connsiteX9" fmla="*/ 208975 w 219978"/>
                <a:gd name="connsiteY9" fmla="*/ 64249 h 77405"/>
                <a:gd name="connsiteX10" fmla="*/ 11491 w 219978"/>
                <a:gd name="connsiteY10" fmla="*/ 64249 h 77405"/>
                <a:gd name="connsiteX11" fmla="*/ 244 w 219978"/>
                <a:gd name="connsiteY11" fmla="*/ 70865 h 77405"/>
                <a:gd name="connsiteX12" fmla="*/ 11160 w 219978"/>
                <a:gd name="connsiteY12" fmla="*/ 77481 h 77405"/>
                <a:gd name="connsiteX13" fmla="*/ 209305 w 219978"/>
                <a:gd name="connsiteY13" fmla="*/ 77481 h 774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9978" h="77405">
                  <a:moveTo>
                    <a:pt x="208975" y="13306"/>
                  </a:moveTo>
                  <a:cubicBezTo>
                    <a:pt x="213937" y="13306"/>
                    <a:pt x="220222" y="13306"/>
                    <a:pt x="220222" y="6691"/>
                  </a:cubicBezTo>
                  <a:cubicBezTo>
                    <a:pt x="220222" y="75"/>
                    <a:pt x="213937" y="75"/>
                    <a:pt x="209305" y="75"/>
                  </a:cubicBezTo>
                  <a:lnTo>
                    <a:pt x="11160" y="75"/>
                  </a:lnTo>
                  <a:cubicBezTo>
                    <a:pt x="6529" y="75"/>
                    <a:pt x="244" y="75"/>
                    <a:pt x="244" y="6691"/>
                  </a:cubicBezTo>
                  <a:cubicBezTo>
                    <a:pt x="244" y="13306"/>
                    <a:pt x="6529" y="13306"/>
                    <a:pt x="11491" y="13306"/>
                  </a:cubicBezTo>
                  <a:lnTo>
                    <a:pt x="208975" y="13306"/>
                  </a:lnTo>
                  <a:close/>
                  <a:moveTo>
                    <a:pt x="209305" y="77481"/>
                  </a:moveTo>
                  <a:cubicBezTo>
                    <a:pt x="213937" y="77481"/>
                    <a:pt x="220222" y="77481"/>
                    <a:pt x="220222" y="70865"/>
                  </a:cubicBezTo>
                  <a:cubicBezTo>
                    <a:pt x="220222" y="64249"/>
                    <a:pt x="213937" y="64249"/>
                    <a:pt x="208975" y="64249"/>
                  </a:cubicBezTo>
                  <a:lnTo>
                    <a:pt x="11491" y="64249"/>
                  </a:lnTo>
                  <a:cubicBezTo>
                    <a:pt x="6529" y="64249"/>
                    <a:pt x="244" y="64249"/>
                    <a:pt x="244" y="70865"/>
                  </a:cubicBezTo>
                  <a:cubicBezTo>
                    <a:pt x="244" y="77481"/>
                    <a:pt x="6529" y="77481"/>
                    <a:pt x="11160" y="77481"/>
                  </a:cubicBezTo>
                  <a:lnTo>
                    <a:pt x="209305" y="77481"/>
                  </a:lnTo>
                  <a:close/>
                </a:path>
              </a:pathLst>
            </a:custGeom>
            <a:solidFill>
              <a:srgbClr val="FFFFFF"/>
            </a:solidFill>
            <a:ln w="330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3" name="Forme libre 32">
              <a:extLst>
                <a:ext uri="{FF2B5EF4-FFF2-40B4-BE49-F238E27FC236}">
                  <a16:creationId xmlns:a16="http://schemas.microsoft.com/office/drawing/2014/main" id="{A8D7D279-7DCC-7417-F4DE-A3A7BD5237E1}"/>
                </a:ext>
              </a:extLst>
            </p:cNvPr>
            <p:cNvSpPr/>
            <p:nvPr>
              <p:custDataLst>
                <p:tags r:id="rId128"/>
              </p:custDataLst>
            </p:nvPr>
          </p:nvSpPr>
          <p:spPr>
            <a:xfrm>
              <a:off x="9773313" y="8033118"/>
              <a:ext cx="139264" cy="227586"/>
            </a:xfrm>
            <a:custGeom>
              <a:avLst/>
              <a:gdLst>
                <a:gd name="connsiteX0" fmla="*/ 139518 w 139264"/>
                <a:gd name="connsiteY0" fmla="*/ 114529 h 227586"/>
                <a:gd name="connsiteX1" fmla="*/ 126287 w 139264"/>
                <a:gd name="connsiteY1" fmla="*/ 37124 h 227586"/>
                <a:gd name="connsiteX2" fmla="*/ 70052 w 139264"/>
                <a:gd name="connsiteY2" fmla="*/ 75 h 227586"/>
                <a:gd name="connsiteX3" fmla="*/ 12494 w 139264"/>
                <a:gd name="connsiteY3" fmla="*/ 39439 h 227586"/>
                <a:gd name="connsiteX4" fmla="*/ 254 w 139264"/>
                <a:gd name="connsiteY4" fmla="*/ 114529 h 227586"/>
                <a:gd name="connsiteX5" fmla="*/ 15140 w 139264"/>
                <a:gd name="connsiteY5" fmla="*/ 194251 h 227586"/>
                <a:gd name="connsiteX6" fmla="*/ 69721 w 139264"/>
                <a:gd name="connsiteY6" fmla="*/ 227661 h 227586"/>
                <a:gd name="connsiteX7" fmla="*/ 127279 w 139264"/>
                <a:gd name="connsiteY7" fmla="*/ 189289 h 227586"/>
                <a:gd name="connsiteX8" fmla="*/ 139518 w 139264"/>
                <a:gd name="connsiteY8" fmla="*/ 114529 h 227586"/>
                <a:gd name="connsiteX9" fmla="*/ 69721 w 139264"/>
                <a:gd name="connsiteY9" fmla="*/ 220383 h 227586"/>
                <a:gd name="connsiteX10" fmla="*/ 31349 w 139264"/>
                <a:gd name="connsiteY10" fmla="*/ 180357 h 227586"/>
                <a:gd name="connsiteX11" fmla="*/ 27710 w 139264"/>
                <a:gd name="connsiteY11" fmla="*/ 110560 h 227586"/>
                <a:gd name="connsiteX12" fmla="*/ 30356 w 139264"/>
                <a:gd name="connsiteY12" fmla="*/ 49694 h 227586"/>
                <a:gd name="connsiteX13" fmla="*/ 69721 w 139264"/>
                <a:gd name="connsiteY13" fmla="*/ 7352 h 227586"/>
                <a:gd name="connsiteX14" fmla="*/ 108755 w 139264"/>
                <a:gd name="connsiteY14" fmla="*/ 46055 h 227586"/>
                <a:gd name="connsiteX15" fmla="*/ 112063 w 139264"/>
                <a:gd name="connsiteY15" fmla="*/ 110560 h 227586"/>
                <a:gd name="connsiteX16" fmla="*/ 108424 w 139264"/>
                <a:gd name="connsiteY16" fmla="*/ 179034 h 227586"/>
                <a:gd name="connsiteX17" fmla="*/ 69721 w 139264"/>
                <a:gd name="connsiteY17" fmla="*/ 220383 h 227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9264" h="227586">
                  <a:moveTo>
                    <a:pt x="139518" y="114529"/>
                  </a:moveTo>
                  <a:cubicBezTo>
                    <a:pt x="139518" y="88066"/>
                    <a:pt x="137864" y="61602"/>
                    <a:pt x="126287" y="37124"/>
                  </a:cubicBezTo>
                  <a:cubicBezTo>
                    <a:pt x="111070" y="5367"/>
                    <a:pt x="83945" y="75"/>
                    <a:pt x="70052" y="75"/>
                  </a:cubicBezTo>
                  <a:cubicBezTo>
                    <a:pt x="50204" y="75"/>
                    <a:pt x="26056" y="8675"/>
                    <a:pt x="12494" y="39439"/>
                  </a:cubicBezTo>
                  <a:cubicBezTo>
                    <a:pt x="1908" y="62264"/>
                    <a:pt x="254" y="88066"/>
                    <a:pt x="254" y="114529"/>
                  </a:cubicBezTo>
                  <a:cubicBezTo>
                    <a:pt x="254" y="139339"/>
                    <a:pt x="1577" y="169110"/>
                    <a:pt x="15140" y="194251"/>
                  </a:cubicBezTo>
                  <a:cubicBezTo>
                    <a:pt x="29364" y="221045"/>
                    <a:pt x="53512" y="227661"/>
                    <a:pt x="69721" y="227661"/>
                  </a:cubicBezTo>
                  <a:cubicBezTo>
                    <a:pt x="87584" y="227661"/>
                    <a:pt x="112724" y="220714"/>
                    <a:pt x="127279" y="189289"/>
                  </a:cubicBezTo>
                  <a:cubicBezTo>
                    <a:pt x="137864" y="166464"/>
                    <a:pt x="139518" y="140662"/>
                    <a:pt x="139518" y="114529"/>
                  </a:cubicBezTo>
                  <a:close/>
                  <a:moveTo>
                    <a:pt x="69721" y="220383"/>
                  </a:moveTo>
                  <a:cubicBezTo>
                    <a:pt x="56820" y="220383"/>
                    <a:pt x="37303" y="212114"/>
                    <a:pt x="31349" y="180357"/>
                  </a:cubicBezTo>
                  <a:cubicBezTo>
                    <a:pt x="27710" y="160510"/>
                    <a:pt x="27710" y="130077"/>
                    <a:pt x="27710" y="110560"/>
                  </a:cubicBezTo>
                  <a:cubicBezTo>
                    <a:pt x="27710" y="89389"/>
                    <a:pt x="27710" y="67557"/>
                    <a:pt x="30356" y="49694"/>
                  </a:cubicBezTo>
                  <a:cubicBezTo>
                    <a:pt x="36641" y="10329"/>
                    <a:pt x="61451" y="7352"/>
                    <a:pt x="69721" y="7352"/>
                  </a:cubicBezTo>
                  <a:cubicBezTo>
                    <a:pt x="80637" y="7352"/>
                    <a:pt x="102470" y="13306"/>
                    <a:pt x="108755" y="46055"/>
                  </a:cubicBezTo>
                  <a:cubicBezTo>
                    <a:pt x="112063" y="64580"/>
                    <a:pt x="112063" y="89720"/>
                    <a:pt x="112063" y="110560"/>
                  </a:cubicBezTo>
                  <a:cubicBezTo>
                    <a:pt x="112063" y="135369"/>
                    <a:pt x="112063" y="157863"/>
                    <a:pt x="108424" y="179034"/>
                  </a:cubicBezTo>
                  <a:cubicBezTo>
                    <a:pt x="103462" y="210460"/>
                    <a:pt x="84607" y="220383"/>
                    <a:pt x="69721" y="220383"/>
                  </a:cubicBezTo>
                  <a:close/>
                </a:path>
              </a:pathLst>
            </a:custGeom>
            <a:solidFill>
              <a:srgbClr val="FFFFFF"/>
            </a:solidFill>
            <a:ln w="330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9440" name="Groupe 9439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&#10;\newcommand{\green}[1]{{\color[rgb]{0.7,0.8,0.15}#1}}&#10;&#10;\newcommand{\blue}[1]{{\color[rgb]{0.1,0.1,1.0}#1}}\quad&#10;\newcommand{\gray}[1]{{\color[rgb]{0.8,0.8,0.8}#1}}&#10;\newcommand{\violet}[1]{{\color[rgb]{0.7,0.0,0.7}#1}}&#10;\newcommand{\orange}[1]{{\color[rgb]{0.9,0.5,0.2}#1}}&#10;\newcommand{\bleugris}[1]{{\color[rgb]{0.4,0.4,0.55}#1}}&#10;\newcommand{\cyan}[1]{{\color[rgb]{0,0.7,0.7}#1}}&#10;&#10;&#10;\newcommand{\Zmech} {Z_{\text{mech}}}&#10;\newcommand{\Ztrans} {Z_{\text{trans}}}&#10;\newcommand{\Pactive} {\mathcal{P}_{\text{active}}}&#10;\newcommand{\Intens} {\mathcal{I}}&#10;&#10;\color[rgb]{0.99,0.99,0.99}&#10;&#10;$$&#10;\overline{ \green{v_x^2 + v_y^2} } \neq 0 &#10;$$&#10;&#10;&#10;\end{document}&#10;" title="IguanaTex Vector Display">
            <a:extLst>
              <a:ext uri="{FF2B5EF4-FFF2-40B4-BE49-F238E27FC236}">
                <a16:creationId xmlns:a16="http://schemas.microsoft.com/office/drawing/2014/main" id="{D0E5CD7B-B8B9-8684-AFAA-1FA427A28308}"/>
              </a:ext>
            </a:extLst>
          </p:cNvPr>
          <p:cNvGrpSpPr>
            <a:grpSpLocks noChangeAspect="1"/>
          </p:cNvGrpSpPr>
          <p:nvPr>
            <p:custDataLst>
              <p:tags r:id="rId7"/>
            </p:custDataLst>
          </p:nvPr>
        </p:nvGrpSpPr>
        <p:grpSpPr>
          <a:xfrm>
            <a:off x="1181099" y="5131005"/>
            <a:ext cx="1474964" cy="383500"/>
            <a:chOff x="7341255" y="7244681"/>
            <a:chExt cx="1461501" cy="349957"/>
          </a:xfrm>
        </p:grpSpPr>
        <p:sp>
          <p:nvSpPr>
            <p:cNvPr id="9427" name="Forme libre 9426">
              <a:extLst>
                <a:ext uri="{FF2B5EF4-FFF2-40B4-BE49-F238E27FC236}">
                  <a16:creationId xmlns:a16="http://schemas.microsoft.com/office/drawing/2014/main" id="{6081BA52-AC14-2115-5ED5-3654CEE7E8E9}"/>
                </a:ext>
              </a:extLst>
            </p:cNvPr>
            <p:cNvSpPr/>
            <p:nvPr>
              <p:custDataLst>
                <p:tags r:id="rId109"/>
              </p:custDataLst>
            </p:nvPr>
          </p:nvSpPr>
          <p:spPr>
            <a:xfrm>
              <a:off x="7341255" y="7244681"/>
              <a:ext cx="934461" cy="10850"/>
            </a:xfrm>
            <a:custGeom>
              <a:avLst/>
              <a:gdLst>
                <a:gd name="connsiteX0" fmla="*/ 0 w 934461"/>
                <a:gd name="connsiteY0" fmla="*/ 0 h 10850"/>
                <a:gd name="connsiteX1" fmla="*/ 934462 w 934461"/>
                <a:gd name="connsiteY1" fmla="*/ 0 h 10850"/>
                <a:gd name="connsiteX2" fmla="*/ 934462 w 934461"/>
                <a:gd name="connsiteY2" fmla="*/ 10851 h 10850"/>
                <a:gd name="connsiteX3" fmla="*/ 0 w 934461"/>
                <a:gd name="connsiteY3" fmla="*/ 10851 h 10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4461" h="10850">
                  <a:moveTo>
                    <a:pt x="0" y="0"/>
                  </a:moveTo>
                  <a:lnTo>
                    <a:pt x="934462" y="0"/>
                  </a:lnTo>
                  <a:lnTo>
                    <a:pt x="934462" y="10851"/>
                  </a:lnTo>
                  <a:lnTo>
                    <a:pt x="0" y="10851"/>
                  </a:lnTo>
                  <a:close/>
                </a:path>
              </a:pathLst>
            </a:custGeom>
            <a:solidFill>
              <a:srgbClr val="FCFCFC"/>
            </a:solidFill>
            <a:ln w="2933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29" name="Forme libre 9428">
              <a:extLst>
                <a:ext uri="{FF2B5EF4-FFF2-40B4-BE49-F238E27FC236}">
                  <a16:creationId xmlns:a16="http://schemas.microsoft.com/office/drawing/2014/main" id="{91E075C4-AA13-A549-BF94-6CC53940039B}"/>
                </a:ext>
              </a:extLst>
            </p:cNvPr>
            <p:cNvSpPr/>
            <p:nvPr>
              <p:custDataLst>
                <p:tags r:id="rId110"/>
              </p:custDataLst>
            </p:nvPr>
          </p:nvSpPr>
          <p:spPr>
            <a:xfrm>
              <a:off x="7349777" y="7368926"/>
              <a:ext cx="129018" cy="122891"/>
            </a:xfrm>
            <a:custGeom>
              <a:avLst/>
              <a:gdLst>
                <a:gd name="connsiteX0" fmla="*/ 129227 w 129018"/>
                <a:gd name="connsiteY0" fmla="*/ 19077 h 122891"/>
                <a:gd name="connsiteX1" fmla="*/ 116295 w 129018"/>
                <a:gd name="connsiteY1" fmla="*/ 87 h 122891"/>
                <a:gd name="connsiteX2" fmla="*/ 101895 w 129018"/>
                <a:gd name="connsiteY2" fmla="*/ 13108 h 122891"/>
                <a:gd name="connsiteX3" fmla="*/ 106597 w 129018"/>
                <a:gd name="connsiteY3" fmla="*/ 21247 h 122891"/>
                <a:gd name="connsiteX4" fmla="*/ 116589 w 129018"/>
                <a:gd name="connsiteY4" fmla="*/ 43492 h 122891"/>
                <a:gd name="connsiteX5" fmla="*/ 64277 w 129018"/>
                <a:gd name="connsiteY5" fmla="*/ 117010 h 122891"/>
                <a:gd name="connsiteX6" fmla="*/ 42529 w 129018"/>
                <a:gd name="connsiteY6" fmla="*/ 93408 h 122891"/>
                <a:gd name="connsiteX7" fmla="*/ 59575 w 129018"/>
                <a:gd name="connsiteY7" fmla="*/ 35896 h 122891"/>
                <a:gd name="connsiteX8" fmla="*/ 63101 w 129018"/>
                <a:gd name="connsiteY8" fmla="*/ 22332 h 122891"/>
                <a:gd name="connsiteX9" fmla="*/ 39002 w 129018"/>
                <a:gd name="connsiteY9" fmla="*/ 87 h 122891"/>
                <a:gd name="connsiteX10" fmla="*/ 209 w 129018"/>
                <a:gd name="connsiteY10" fmla="*/ 41864 h 122891"/>
                <a:gd name="connsiteX11" fmla="*/ 3735 w 129018"/>
                <a:gd name="connsiteY11" fmla="*/ 44577 h 122891"/>
                <a:gd name="connsiteX12" fmla="*/ 8438 w 129018"/>
                <a:gd name="connsiteY12" fmla="*/ 39694 h 122891"/>
                <a:gd name="connsiteX13" fmla="*/ 38121 w 129018"/>
                <a:gd name="connsiteY13" fmla="*/ 6055 h 122891"/>
                <a:gd name="connsiteX14" fmla="*/ 45468 w 129018"/>
                <a:gd name="connsiteY14" fmla="*/ 14736 h 122891"/>
                <a:gd name="connsiteX15" fmla="*/ 40472 w 129018"/>
                <a:gd name="connsiteY15" fmla="*/ 33726 h 122891"/>
                <a:gd name="connsiteX16" fmla="*/ 23720 w 129018"/>
                <a:gd name="connsiteY16" fmla="*/ 89339 h 122891"/>
                <a:gd name="connsiteX17" fmla="*/ 63101 w 129018"/>
                <a:gd name="connsiteY17" fmla="*/ 122978 h 122891"/>
                <a:gd name="connsiteX18" fmla="*/ 129227 w 129018"/>
                <a:gd name="connsiteY18" fmla="*/ 19077 h 122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9018" h="122891">
                  <a:moveTo>
                    <a:pt x="129227" y="19077"/>
                  </a:moveTo>
                  <a:cubicBezTo>
                    <a:pt x="129227" y="4427"/>
                    <a:pt x="121586" y="87"/>
                    <a:pt x="116295" y="87"/>
                  </a:cubicBezTo>
                  <a:cubicBezTo>
                    <a:pt x="108948" y="87"/>
                    <a:pt x="101895" y="7140"/>
                    <a:pt x="101895" y="13108"/>
                  </a:cubicBezTo>
                  <a:cubicBezTo>
                    <a:pt x="101895" y="16635"/>
                    <a:pt x="103364" y="18263"/>
                    <a:pt x="106597" y="21247"/>
                  </a:cubicBezTo>
                  <a:cubicBezTo>
                    <a:pt x="112769" y="26672"/>
                    <a:pt x="116589" y="33726"/>
                    <a:pt x="116589" y="43492"/>
                  </a:cubicBezTo>
                  <a:cubicBezTo>
                    <a:pt x="116589" y="54886"/>
                    <a:pt x="98662" y="117010"/>
                    <a:pt x="64277" y="117010"/>
                  </a:cubicBezTo>
                  <a:cubicBezTo>
                    <a:pt x="49288" y="117010"/>
                    <a:pt x="42529" y="107515"/>
                    <a:pt x="42529" y="93408"/>
                  </a:cubicBezTo>
                  <a:cubicBezTo>
                    <a:pt x="42529" y="78216"/>
                    <a:pt x="50464" y="58413"/>
                    <a:pt x="59575" y="35896"/>
                  </a:cubicBezTo>
                  <a:cubicBezTo>
                    <a:pt x="61632" y="31284"/>
                    <a:pt x="63101" y="27486"/>
                    <a:pt x="63101" y="22332"/>
                  </a:cubicBezTo>
                  <a:cubicBezTo>
                    <a:pt x="63101" y="10124"/>
                    <a:pt x="53697" y="87"/>
                    <a:pt x="39002" y="87"/>
                  </a:cubicBezTo>
                  <a:cubicBezTo>
                    <a:pt x="11376" y="87"/>
                    <a:pt x="209" y="39423"/>
                    <a:pt x="209" y="41864"/>
                  </a:cubicBezTo>
                  <a:cubicBezTo>
                    <a:pt x="209" y="44577"/>
                    <a:pt x="3148" y="44577"/>
                    <a:pt x="3735" y="44577"/>
                  </a:cubicBezTo>
                  <a:cubicBezTo>
                    <a:pt x="6674" y="44577"/>
                    <a:pt x="6968" y="44035"/>
                    <a:pt x="8438" y="39694"/>
                  </a:cubicBezTo>
                  <a:cubicBezTo>
                    <a:pt x="16960" y="12294"/>
                    <a:pt x="29598" y="6055"/>
                    <a:pt x="38121" y="6055"/>
                  </a:cubicBezTo>
                  <a:cubicBezTo>
                    <a:pt x="40472" y="6055"/>
                    <a:pt x="45468" y="6055"/>
                    <a:pt x="45468" y="14736"/>
                  </a:cubicBezTo>
                  <a:cubicBezTo>
                    <a:pt x="45468" y="21518"/>
                    <a:pt x="42529" y="28843"/>
                    <a:pt x="40472" y="33726"/>
                  </a:cubicBezTo>
                  <a:cubicBezTo>
                    <a:pt x="27540" y="65195"/>
                    <a:pt x="23720" y="77674"/>
                    <a:pt x="23720" y="89339"/>
                  </a:cubicBezTo>
                  <a:cubicBezTo>
                    <a:pt x="23720" y="118638"/>
                    <a:pt x="49582" y="122978"/>
                    <a:pt x="63101" y="122978"/>
                  </a:cubicBezTo>
                  <a:cubicBezTo>
                    <a:pt x="112475" y="122978"/>
                    <a:pt x="129227" y="33183"/>
                    <a:pt x="129227" y="19077"/>
                  </a:cubicBezTo>
                  <a:close/>
                </a:path>
              </a:pathLst>
            </a:custGeom>
            <a:solidFill>
              <a:srgbClr val="B3CC26"/>
            </a:solidFill>
            <a:ln w="2933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30" name="Forme libre 9429">
              <a:extLst>
                <a:ext uri="{FF2B5EF4-FFF2-40B4-BE49-F238E27FC236}">
                  <a16:creationId xmlns:a16="http://schemas.microsoft.com/office/drawing/2014/main" id="{6B95A87B-AAF9-8BC9-ABA2-EF11F537C175}"/>
                </a:ext>
              </a:extLst>
            </p:cNvPr>
            <p:cNvSpPr/>
            <p:nvPr>
              <p:custDataLst>
                <p:tags r:id="rId111"/>
              </p:custDataLst>
            </p:nvPr>
          </p:nvSpPr>
          <p:spPr>
            <a:xfrm>
              <a:off x="7507215" y="7284370"/>
              <a:ext cx="90929" cy="126092"/>
            </a:xfrm>
            <a:custGeom>
              <a:avLst/>
              <a:gdLst>
                <a:gd name="connsiteX0" fmla="*/ 91144 w 90929"/>
                <a:gd name="connsiteY0" fmla="*/ 91615 h 126092"/>
                <a:gd name="connsiteX1" fmla="*/ 84149 w 90929"/>
                <a:gd name="connsiteY1" fmla="*/ 91615 h 126092"/>
                <a:gd name="connsiteX2" fmla="*/ 78800 w 90929"/>
                <a:gd name="connsiteY2" fmla="*/ 108896 h 126092"/>
                <a:gd name="connsiteX3" fmla="*/ 58434 w 90929"/>
                <a:gd name="connsiteY3" fmla="*/ 110035 h 126092"/>
                <a:gd name="connsiteX4" fmla="*/ 20580 w 90929"/>
                <a:gd name="connsiteY4" fmla="*/ 110035 h 126092"/>
                <a:gd name="connsiteX5" fmla="*/ 61725 w 90929"/>
                <a:gd name="connsiteY5" fmla="*/ 78132 h 126092"/>
                <a:gd name="connsiteX6" fmla="*/ 91144 w 90929"/>
                <a:gd name="connsiteY6" fmla="*/ 37114 h 126092"/>
                <a:gd name="connsiteX7" fmla="*/ 43004 w 90929"/>
                <a:gd name="connsiteY7" fmla="*/ 84 h 126092"/>
                <a:gd name="connsiteX8" fmla="*/ 214 w 90929"/>
                <a:gd name="connsiteY8" fmla="*/ 34076 h 126092"/>
                <a:gd name="connsiteX9" fmla="*/ 11117 w 90929"/>
                <a:gd name="connsiteY9" fmla="*/ 44710 h 126092"/>
                <a:gd name="connsiteX10" fmla="*/ 22021 w 90929"/>
                <a:gd name="connsiteY10" fmla="*/ 34645 h 126092"/>
                <a:gd name="connsiteX11" fmla="*/ 9883 w 90929"/>
                <a:gd name="connsiteY11" fmla="*/ 24581 h 126092"/>
                <a:gd name="connsiteX12" fmla="*/ 39918 w 90929"/>
                <a:gd name="connsiteY12" fmla="*/ 6920 h 126092"/>
                <a:gd name="connsiteX13" fmla="*/ 71188 w 90929"/>
                <a:gd name="connsiteY13" fmla="*/ 37114 h 126092"/>
                <a:gd name="connsiteX14" fmla="*/ 51850 w 90929"/>
                <a:gd name="connsiteY14" fmla="*/ 73574 h 126092"/>
                <a:gd name="connsiteX15" fmla="*/ 2271 w 90929"/>
                <a:gd name="connsiteY15" fmla="*/ 118770 h 126092"/>
                <a:gd name="connsiteX16" fmla="*/ 214 w 90929"/>
                <a:gd name="connsiteY16" fmla="*/ 126176 h 126092"/>
                <a:gd name="connsiteX17" fmla="*/ 84972 w 90929"/>
                <a:gd name="connsiteY17" fmla="*/ 126176 h 126092"/>
                <a:gd name="connsiteX18" fmla="*/ 91144 w 90929"/>
                <a:gd name="connsiteY18" fmla="*/ 91615 h 126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0929" h="126092">
                  <a:moveTo>
                    <a:pt x="91144" y="91615"/>
                  </a:moveTo>
                  <a:lnTo>
                    <a:pt x="84149" y="91615"/>
                  </a:lnTo>
                  <a:cubicBezTo>
                    <a:pt x="83532" y="95793"/>
                    <a:pt x="81475" y="106997"/>
                    <a:pt x="78800" y="108896"/>
                  </a:cubicBezTo>
                  <a:cubicBezTo>
                    <a:pt x="77154" y="110035"/>
                    <a:pt x="61314" y="110035"/>
                    <a:pt x="58434" y="110035"/>
                  </a:cubicBezTo>
                  <a:lnTo>
                    <a:pt x="20580" y="110035"/>
                  </a:lnTo>
                  <a:cubicBezTo>
                    <a:pt x="42181" y="92374"/>
                    <a:pt x="49382" y="87057"/>
                    <a:pt x="61725" y="78132"/>
                  </a:cubicBezTo>
                  <a:cubicBezTo>
                    <a:pt x="76949" y="66928"/>
                    <a:pt x="91144" y="55154"/>
                    <a:pt x="91144" y="37114"/>
                  </a:cubicBezTo>
                  <a:cubicBezTo>
                    <a:pt x="91144" y="14136"/>
                    <a:pt x="69337" y="84"/>
                    <a:pt x="43004" y="84"/>
                  </a:cubicBezTo>
                  <a:cubicBezTo>
                    <a:pt x="17495" y="84"/>
                    <a:pt x="214" y="16605"/>
                    <a:pt x="214" y="34076"/>
                  </a:cubicBezTo>
                  <a:cubicBezTo>
                    <a:pt x="214" y="43760"/>
                    <a:pt x="9060" y="44710"/>
                    <a:pt x="11117" y="44710"/>
                  </a:cubicBezTo>
                  <a:cubicBezTo>
                    <a:pt x="16055" y="44710"/>
                    <a:pt x="22021" y="41482"/>
                    <a:pt x="22021" y="34645"/>
                  </a:cubicBezTo>
                  <a:cubicBezTo>
                    <a:pt x="22021" y="31227"/>
                    <a:pt x="20580" y="24581"/>
                    <a:pt x="9883" y="24581"/>
                  </a:cubicBezTo>
                  <a:cubicBezTo>
                    <a:pt x="16260" y="11098"/>
                    <a:pt x="30249" y="6920"/>
                    <a:pt x="39918" y="6920"/>
                  </a:cubicBezTo>
                  <a:cubicBezTo>
                    <a:pt x="60491" y="6920"/>
                    <a:pt x="71188" y="21732"/>
                    <a:pt x="71188" y="37114"/>
                  </a:cubicBezTo>
                  <a:cubicBezTo>
                    <a:pt x="71188" y="53635"/>
                    <a:pt x="58434" y="66738"/>
                    <a:pt x="51850" y="73574"/>
                  </a:cubicBezTo>
                  <a:lnTo>
                    <a:pt x="2271" y="118770"/>
                  </a:lnTo>
                  <a:cubicBezTo>
                    <a:pt x="214" y="120479"/>
                    <a:pt x="214" y="120859"/>
                    <a:pt x="214" y="126176"/>
                  </a:cubicBezTo>
                  <a:lnTo>
                    <a:pt x="84972" y="126176"/>
                  </a:lnTo>
                  <a:lnTo>
                    <a:pt x="91144" y="91615"/>
                  </a:lnTo>
                  <a:close/>
                </a:path>
              </a:pathLst>
            </a:custGeom>
            <a:solidFill>
              <a:srgbClr val="B3CC26"/>
            </a:solidFill>
            <a:ln w="2933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31" name="Forme libre 9430">
              <a:extLst>
                <a:ext uri="{FF2B5EF4-FFF2-40B4-BE49-F238E27FC236}">
                  <a16:creationId xmlns:a16="http://schemas.microsoft.com/office/drawing/2014/main" id="{3F112EA6-C703-A947-827C-058CEA1ACD9E}"/>
                </a:ext>
              </a:extLst>
            </p:cNvPr>
            <p:cNvSpPr/>
            <p:nvPr>
              <p:custDataLst>
                <p:tags r:id="rId112"/>
              </p:custDataLst>
            </p:nvPr>
          </p:nvSpPr>
          <p:spPr>
            <a:xfrm>
              <a:off x="7493585" y="7472154"/>
              <a:ext cx="110062" cy="85644"/>
            </a:xfrm>
            <a:custGeom>
              <a:avLst/>
              <a:gdLst>
                <a:gd name="connsiteX0" fmla="*/ 41564 w 110062"/>
                <a:gd name="connsiteY0" fmla="*/ 63705 h 85644"/>
                <a:gd name="connsiteX1" fmla="*/ 22226 w 110062"/>
                <a:gd name="connsiteY1" fmla="*/ 80416 h 85644"/>
                <a:gd name="connsiteX2" fmla="*/ 11117 w 110062"/>
                <a:gd name="connsiteY2" fmla="*/ 77758 h 85644"/>
                <a:gd name="connsiteX3" fmla="*/ 20169 w 110062"/>
                <a:gd name="connsiteY3" fmla="*/ 67313 h 85644"/>
                <a:gd name="connsiteX4" fmla="*/ 11940 w 110062"/>
                <a:gd name="connsiteY4" fmla="*/ 60287 h 85644"/>
                <a:gd name="connsiteX5" fmla="*/ 213 w 110062"/>
                <a:gd name="connsiteY5" fmla="*/ 71871 h 85644"/>
                <a:gd name="connsiteX6" fmla="*/ 21814 w 110062"/>
                <a:gd name="connsiteY6" fmla="*/ 85733 h 85644"/>
                <a:gd name="connsiteX7" fmla="*/ 44855 w 110062"/>
                <a:gd name="connsiteY7" fmla="*/ 72251 h 85644"/>
                <a:gd name="connsiteX8" fmla="*/ 69337 w 110062"/>
                <a:gd name="connsiteY8" fmla="*/ 85733 h 85644"/>
                <a:gd name="connsiteX9" fmla="*/ 105544 w 110062"/>
                <a:gd name="connsiteY9" fmla="*/ 56679 h 85644"/>
                <a:gd name="connsiteX10" fmla="*/ 102252 w 110062"/>
                <a:gd name="connsiteY10" fmla="*/ 54210 h 85644"/>
                <a:gd name="connsiteX11" fmla="*/ 98344 w 110062"/>
                <a:gd name="connsiteY11" fmla="*/ 57438 h 85644"/>
                <a:gd name="connsiteX12" fmla="*/ 70159 w 110062"/>
                <a:gd name="connsiteY12" fmla="*/ 80416 h 85644"/>
                <a:gd name="connsiteX13" fmla="*/ 57610 w 110062"/>
                <a:gd name="connsiteY13" fmla="*/ 68073 h 85644"/>
                <a:gd name="connsiteX14" fmla="*/ 68308 w 110062"/>
                <a:gd name="connsiteY14" fmla="*/ 24776 h 85644"/>
                <a:gd name="connsiteX15" fmla="*/ 88469 w 110062"/>
                <a:gd name="connsiteY15" fmla="*/ 5406 h 85644"/>
                <a:gd name="connsiteX16" fmla="*/ 99578 w 110062"/>
                <a:gd name="connsiteY16" fmla="*/ 8065 h 85644"/>
                <a:gd name="connsiteX17" fmla="*/ 90526 w 110062"/>
                <a:gd name="connsiteY17" fmla="*/ 18509 h 85644"/>
                <a:gd name="connsiteX18" fmla="*/ 98755 w 110062"/>
                <a:gd name="connsiteY18" fmla="*/ 25536 h 85644"/>
                <a:gd name="connsiteX19" fmla="*/ 110276 w 110062"/>
                <a:gd name="connsiteY19" fmla="*/ 13952 h 85644"/>
                <a:gd name="connsiteX20" fmla="*/ 88880 w 110062"/>
                <a:gd name="connsiteY20" fmla="*/ 89 h 85644"/>
                <a:gd name="connsiteX21" fmla="*/ 65839 w 110062"/>
                <a:gd name="connsiteY21" fmla="*/ 13572 h 85644"/>
                <a:gd name="connsiteX22" fmla="*/ 41152 w 110062"/>
                <a:gd name="connsiteY22" fmla="*/ 89 h 85644"/>
                <a:gd name="connsiteX23" fmla="*/ 4945 w 110062"/>
                <a:gd name="connsiteY23" fmla="*/ 29144 h 85644"/>
                <a:gd name="connsiteX24" fmla="*/ 8442 w 110062"/>
                <a:gd name="connsiteY24" fmla="*/ 31612 h 85644"/>
                <a:gd name="connsiteX25" fmla="*/ 12351 w 110062"/>
                <a:gd name="connsiteY25" fmla="*/ 28384 h 85644"/>
                <a:gd name="connsiteX26" fmla="*/ 40535 w 110062"/>
                <a:gd name="connsiteY26" fmla="*/ 5406 h 85644"/>
                <a:gd name="connsiteX27" fmla="*/ 52879 w 110062"/>
                <a:gd name="connsiteY27" fmla="*/ 17940 h 85644"/>
                <a:gd name="connsiteX28" fmla="*/ 48558 w 110062"/>
                <a:gd name="connsiteY28" fmla="*/ 37689 h 85644"/>
                <a:gd name="connsiteX29" fmla="*/ 41564 w 110062"/>
                <a:gd name="connsiteY29" fmla="*/ 63705 h 85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10062" h="85644">
                  <a:moveTo>
                    <a:pt x="41564" y="63705"/>
                  </a:moveTo>
                  <a:cubicBezTo>
                    <a:pt x="39507" y="70162"/>
                    <a:pt x="32718" y="80416"/>
                    <a:pt x="22226" y="80416"/>
                  </a:cubicBezTo>
                  <a:cubicBezTo>
                    <a:pt x="21609" y="80416"/>
                    <a:pt x="15437" y="80416"/>
                    <a:pt x="11117" y="77758"/>
                  </a:cubicBezTo>
                  <a:cubicBezTo>
                    <a:pt x="19551" y="75289"/>
                    <a:pt x="20169" y="68453"/>
                    <a:pt x="20169" y="67313"/>
                  </a:cubicBezTo>
                  <a:cubicBezTo>
                    <a:pt x="20169" y="63135"/>
                    <a:pt x="16671" y="60287"/>
                    <a:pt x="11940" y="60287"/>
                  </a:cubicBezTo>
                  <a:cubicBezTo>
                    <a:pt x="6179" y="60287"/>
                    <a:pt x="213" y="64844"/>
                    <a:pt x="213" y="71871"/>
                  </a:cubicBezTo>
                  <a:cubicBezTo>
                    <a:pt x="213" y="81366"/>
                    <a:pt x="11734" y="85733"/>
                    <a:pt x="21814" y="85733"/>
                  </a:cubicBezTo>
                  <a:cubicBezTo>
                    <a:pt x="31278" y="85733"/>
                    <a:pt x="39712" y="80226"/>
                    <a:pt x="44855" y="72251"/>
                  </a:cubicBezTo>
                  <a:cubicBezTo>
                    <a:pt x="49793" y="82315"/>
                    <a:pt x="61108" y="85733"/>
                    <a:pt x="69337" y="85733"/>
                  </a:cubicBezTo>
                  <a:cubicBezTo>
                    <a:pt x="92995" y="85733"/>
                    <a:pt x="105544" y="61996"/>
                    <a:pt x="105544" y="56679"/>
                  </a:cubicBezTo>
                  <a:cubicBezTo>
                    <a:pt x="105544" y="54210"/>
                    <a:pt x="102870" y="54210"/>
                    <a:pt x="102252" y="54210"/>
                  </a:cubicBezTo>
                  <a:cubicBezTo>
                    <a:pt x="99372" y="54210"/>
                    <a:pt x="99166" y="55160"/>
                    <a:pt x="98344" y="57438"/>
                  </a:cubicBezTo>
                  <a:cubicBezTo>
                    <a:pt x="94023" y="70541"/>
                    <a:pt x="81680" y="80416"/>
                    <a:pt x="70159" y="80416"/>
                  </a:cubicBezTo>
                  <a:cubicBezTo>
                    <a:pt x="61931" y="80416"/>
                    <a:pt x="57610" y="75289"/>
                    <a:pt x="57610" y="68073"/>
                  </a:cubicBezTo>
                  <a:cubicBezTo>
                    <a:pt x="57610" y="63135"/>
                    <a:pt x="62548" y="45855"/>
                    <a:pt x="68308" y="24776"/>
                  </a:cubicBezTo>
                  <a:cubicBezTo>
                    <a:pt x="72422" y="10154"/>
                    <a:pt x="81680" y="5406"/>
                    <a:pt x="88469" y="5406"/>
                  </a:cubicBezTo>
                  <a:cubicBezTo>
                    <a:pt x="88880" y="5406"/>
                    <a:pt x="95258" y="5406"/>
                    <a:pt x="99578" y="8065"/>
                  </a:cubicBezTo>
                  <a:cubicBezTo>
                    <a:pt x="92995" y="9774"/>
                    <a:pt x="90526" y="15091"/>
                    <a:pt x="90526" y="18509"/>
                  </a:cubicBezTo>
                  <a:cubicBezTo>
                    <a:pt x="90526" y="22687"/>
                    <a:pt x="94023" y="25536"/>
                    <a:pt x="98755" y="25536"/>
                  </a:cubicBezTo>
                  <a:cubicBezTo>
                    <a:pt x="103487" y="25536"/>
                    <a:pt x="110276" y="21927"/>
                    <a:pt x="110276" y="13952"/>
                  </a:cubicBezTo>
                  <a:cubicBezTo>
                    <a:pt x="110276" y="3317"/>
                    <a:pt x="97109" y="89"/>
                    <a:pt x="88880" y="89"/>
                  </a:cubicBezTo>
                  <a:cubicBezTo>
                    <a:pt x="78594" y="89"/>
                    <a:pt x="70365" y="6356"/>
                    <a:pt x="65839" y="13572"/>
                  </a:cubicBezTo>
                  <a:cubicBezTo>
                    <a:pt x="62136" y="5786"/>
                    <a:pt x="52673" y="89"/>
                    <a:pt x="41152" y="89"/>
                  </a:cubicBezTo>
                  <a:cubicBezTo>
                    <a:pt x="18111" y="89"/>
                    <a:pt x="4945" y="23447"/>
                    <a:pt x="4945" y="29144"/>
                  </a:cubicBezTo>
                  <a:cubicBezTo>
                    <a:pt x="4945" y="31612"/>
                    <a:pt x="7825" y="31612"/>
                    <a:pt x="8442" y="31612"/>
                  </a:cubicBezTo>
                  <a:cubicBezTo>
                    <a:pt x="11117" y="31612"/>
                    <a:pt x="11323" y="30853"/>
                    <a:pt x="12351" y="28384"/>
                  </a:cubicBezTo>
                  <a:cubicBezTo>
                    <a:pt x="17494" y="13572"/>
                    <a:pt x="30455" y="5406"/>
                    <a:pt x="40535" y="5406"/>
                  </a:cubicBezTo>
                  <a:cubicBezTo>
                    <a:pt x="47324" y="5406"/>
                    <a:pt x="52879" y="8824"/>
                    <a:pt x="52879" y="17940"/>
                  </a:cubicBezTo>
                  <a:cubicBezTo>
                    <a:pt x="52879" y="21738"/>
                    <a:pt x="50410" y="31232"/>
                    <a:pt x="48558" y="37689"/>
                  </a:cubicBezTo>
                  <a:lnTo>
                    <a:pt x="41564" y="63705"/>
                  </a:lnTo>
                  <a:close/>
                </a:path>
              </a:pathLst>
            </a:custGeom>
            <a:solidFill>
              <a:srgbClr val="B3CC26"/>
            </a:solidFill>
            <a:ln w="2933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32" name="Forme libre 9431">
              <a:extLst>
                <a:ext uri="{FF2B5EF4-FFF2-40B4-BE49-F238E27FC236}">
                  <a16:creationId xmlns:a16="http://schemas.microsoft.com/office/drawing/2014/main" id="{2006E7F5-CE4E-0628-9024-A2D6CF7DD97C}"/>
                </a:ext>
              </a:extLst>
            </p:cNvPr>
            <p:cNvSpPr/>
            <p:nvPr>
              <p:custDataLst>
                <p:tags r:id="rId113"/>
              </p:custDataLst>
            </p:nvPr>
          </p:nvSpPr>
          <p:spPr>
            <a:xfrm>
              <a:off x="7713442" y="7330675"/>
              <a:ext cx="195437" cy="180674"/>
            </a:xfrm>
            <a:custGeom>
              <a:avLst/>
              <a:gdLst>
                <a:gd name="connsiteX0" fmla="*/ 103964 w 195437"/>
                <a:gd name="connsiteY0" fmla="*/ 95850 h 180674"/>
                <a:gd name="connsiteX1" fmla="*/ 185960 w 195437"/>
                <a:gd name="connsiteY1" fmla="*/ 95850 h 180674"/>
                <a:gd name="connsiteX2" fmla="*/ 195658 w 195437"/>
                <a:gd name="connsiteY2" fmla="*/ 90424 h 180674"/>
                <a:gd name="connsiteX3" fmla="*/ 185960 w 195437"/>
                <a:gd name="connsiteY3" fmla="*/ 84998 h 180674"/>
                <a:gd name="connsiteX4" fmla="*/ 103964 w 195437"/>
                <a:gd name="connsiteY4" fmla="*/ 84998 h 180674"/>
                <a:gd name="connsiteX5" fmla="*/ 103964 w 195437"/>
                <a:gd name="connsiteY5" fmla="*/ 9039 h 180674"/>
                <a:gd name="connsiteX6" fmla="*/ 98086 w 195437"/>
                <a:gd name="connsiteY6" fmla="*/ 87 h 180674"/>
                <a:gd name="connsiteX7" fmla="*/ 92208 w 195437"/>
                <a:gd name="connsiteY7" fmla="*/ 9039 h 180674"/>
                <a:gd name="connsiteX8" fmla="*/ 92208 w 195437"/>
                <a:gd name="connsiteY8" fmla="*/ 84998 h 180674"/>
                <a:gd name="connsiteX9" fmla="*/ 9919 w 195437"/>
                <a:gd name="connsiteY9" fmla="*/ 84998 h 180674"/>
                <a:gd name="connsiteX10" fmla="*/ 221 w 195437"/>
                <a:gd name="connsiteY10" fmla="*/ 90424 h 180674"/>
                <a:gd name="connsiteX11" fmla="*/ 9919 w 195437"/>
                <a:gd name="connsiteY11" fmla="*/ 95850 h 180674"/>
                <a:gd name="connsiteX12" fmla="*/ 92208 w 195437"/>
                <a:gd name="connsiteY12" fmla="*/ 95850 h 180674"/>
                <a:gd name="connsiteX13" fmla="*/ 92208 w 195437"/>
                <a:gd name="connsiteY13" fmla="*/ 171809 h 180674"/>
                <a:gd name="connsiteX14" fmla="*/ 98086 w 195437"/>
                <a:gd name="connsiteY14" fmla="*/ 180761 h 180674"/>
                <a:gd name="connsiteX15" fmla="*/ 103964 w 195437"/>
                <a:gd name="connsiteY15" fmla="*/ 171809 h 180674"/>
                <a:gd name="connsiteX16" fmla="*/ 103964 w 195437"/>
                <a:gd name="connsiteY16" fmla="*/ 95850 h 1806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5437" h="180674">
                  <a:moveTo>
                    <a:pt x="103964" y="95850"/>
                  </a:moveTo>
                  <a:lnTo>
                    <a:pt x="185960" y="95850"/>
                  </a:lnTo>
                  <a:cubicBezTo>
                    <a:pt x="190074" y="95850"/>
                    <a:pt x="195658" y="95850"/>
                    <a:pt x="195658" y="90424"/>
                  </a:cubicBezTo>
                  <a:cubicBezTo>
                    <a:pt x="195658" y="84998"/>
                    <a:pt x="190074" y="84998"/>
                    <a:pt x="185960" y="84998"/>
                  </a:cubicBezTo>
                  <a:lnTo>
                    <a:pt x="103964" y="84998"/>
                  </a:lnTo>
                  <a:lnTo>
                    <a:pt x="103964" y="9039"/>
                  </a:lnTo>
                  <a:cubicBezTo>
                    <a:pt x="103964" y="5241"/>
                    <a:pt x="103964" y="87"/>
                    <a:pt x="98086" y="87"/>
                  </a:cubicBezTo>
                  <a:cubicBezTo>
                    <a:pt x="92208" y="87"/>
                    <a:pt x="92208" y="5241"/>
                    <a:pt x="92208" y="9039"/>
                  </a:cubicBezTo>
                  <a:lnTo>
                    <a:pt x="92208" y="84998"/>
                  </a:lnTo>
                  <a:lnTo>
                    <a:pt x="9919" y="84998"/>
                  </a:lnTo>
                  <a:cubicBezTo>
                    <a:pt x="5805" y="84998"/>
                    <a:pt x="221" y="84998"/>
                    <a:pt x="221" y="90424"/>
                  </a:cubicBezTo>
                  <a:cubicBezTo>
                    <a:pt x="221" y="95850"/>
                    <a:pt x="5805" y="95850"/>
                    <a:pt x="9919" y="95850"/>
                  </a:cubicBezTo>
                  <a:lnTo>
                    <a:pt x="92208" y="95850"/>
                  </a:lnTo>
                  <a:lnTo>
                    <a:pt x="92208" y="171809"/>
                  </a:lnTo>
                  <a:cubicBezTo>
                    <a:pt x="92208" y="175607"/>
                    <a:pt x="92208" y="180761"/>
                    <a:pt x="98086" y="180761"/>
                  </a:cubicBezTo>
                  <a:cubicBezTo>
                    <a:pt x="103964" y="180761"/>
                    <a:pt x="103964" y="175607"/>
                    <a:pt x="103964" y="171809"/>
                  </a:cubicBezTo>
                  <a:lnTo>
                    <a:pt x="103964" y="95850"/>
                  </a:lnTo>
                  <a:close/>
                </a:path>
              </a:pathLst>
            </a:custGeom>
            <a:solidFill>
              <a:srgbClr val="B3CC26"/>
            </a:solidFill>
            <a:ln w="2933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33" name="Forme libre 9432">
              <a:extLst>
                <a:ext uri="{FF2B5EF4-FFF2-40B4-BE49-F238E27FC236}">
                  <a16:creationId xmlns:a16="http://schemas.microsoft.com/office/drawing/2014/main" id="{40B1051A-A815-BBAF-79DE-02C55BC7C31A}"/>
                </a:ext>
              </a:extLst>
            </p:cNvPr>
            <p:cNvSpPr/>
            <p:nvPr>
              <p:custDataLst>
                <p:tags r:id="rId114"/>
              </p:custDataLst>
            </p:nvPr>
          </p:nvSpPr>
          <p:spPr>
            <a:xfrm>
              <a:off x="7999397" y="7368926"/>
              <a:ext cx="129018" cy="122891"/>
            </a:xfrm>
            <a:custGeom>
              <a:avLst/>
              <a:gdLst>
                <a:gd name="connsiteX0" fmla="*/ 129249 w 129018"/>
                <a:gd name="connsiteY0" fmla="*/ 19077 h 122891"/>
                <a:gd name="connsiteX1" fmla="*/ 116317 w 129018"/>
                <a:gd name="connsiteY1" fmla="*/ 87 h 122891"/>
                <a:gd name="connsiteX2" fmla="*/ 101917 w 129018"/>
                <a:gd name="connsiteY2" fmla="*/ 13108 h 122891"/>
                <a:gd name="connsiteX3" fmla="*/ 106619 w 129018"/>
                <a:gd name="connsiteY3" fmla="*/ 21247 h 122891"/>
                <a:gd name="connsiteX4" fmla="*/ 116611 w 129018"/>
                <a:gd name="connsiteY4" fmla="*/ 43492 h 122891"/>
                <a:gd name="connsiteX5" fmla="*/ 64299 w 129018"/>
                <a:gd name="connsiteY5" fmla="*/ 117010 h 122891"/>
                <a:gd name="connsiteX6" fmla="*/ 42551 w 129018"/>
                <a:gd name="connsiteY6" fmla="*/ 93408 h 122891"/>
                <a:gd name="connsiteX7" fmla="*/ 59597 w 129018"/>
                <a:gd name="connsiteY7" fmla="*/ 35896 h 122891"/>
                <a:gd name="connsiteX8" fmla="*/ 63123 w 129018"/>
                <a:gd name="connsiteY8" fmla="*/ 22332 h 122891"/>
                <a:gd name="connsiteX9" fmla="*/ 39024 w 129018"/>
                <a:gd name="connsiteY9" fmla="*/ 87 h 122891"/>
                <a:gd name="connsiteX10" fmla="*/ 231 w 129018"/>
                <a:gd name="connsiteY10" fmla="*/ 41864 h 122891"/>
                <a:gd name="connsiteX11" fmla="*/ 3757 w 129018"/>
                <a:gd name="connsiteY11" fmla="*/ 44577 h 122891"/>
                <a:gd name="connsiteX12" fmla="*/ 8460 w 129018"/>
                <a:gd name="connsiteY12" fmla="*/ 39694 h 122891"/>
                <a:gd name="connsiteX13" fmla="*/ 38143 w 129018"/>
                <a:gd name="connsiteY13" fmla="*/ 6055 h 122891"/>
                <a:gd name="connsiteX14" fmla="*/ 45490 w 129018"/>
                <a:gd name="connsiteY14" fmla="*/ 14736 h 122891"/>
                <a:gd name="connsiteX15" fmla="*/ 40494 w 129018"/>
                <a:gd name="connsiteY15" fmla="*/ 33726 h 122891"/>
                <a:gd name="connsiteX16" fmla="*/ 23742 w 129018"/>
                <a:gd name="connsiteY16" fmla="*/ 89339 h 122891"/>
                <a:gd name="connsiteX17" fmla="*/ 63123 w 129018"/>
                <a:gd name="connsiteY17" fmla="*/ 122978 h 122891"/>
                <a:gd name="connsiteX18" fmla="*/ 129249 w 129018"/>
                <a:gd name="connsiteY18" fmla="*/ 19077 h 122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9018" h="122891">
                  <a:moveTo>
                    <a:pt x="129249" y="19077"/>
                  </a:moveTo>
                  <a:cubicBezTo>
                    <a:pt x="129249" y="4427"/>
                    <a:pt x="121608" y="87"/>
                    <a:pt x="116317" y="87"/>
                  </a:cubicBezTo>
                  <a:cubicBezTo>
                    <a:pt x="108970" y="87"/>
                    <a:pt x="101917" y="7140"/>
                    <a:pt x="101917" y="13108"/>
                  </a:cubicBezTo>
                  <a:cubicBezTo>
                    <a:pt x="101917" y="16635"/>
                    <a:pt x="103386" y="18263"/>
                    <a:pt x="106619" y="21247"/>
                  </a:cubicBezTo>
                  <a:cubicBezTo>
                    <a:pt x="112791" y="26672"/>
                    <a:pt x="116611" y="33726"/>
                    <a:pt x="116611" y="43492"/>
                  </a:cubicBezTo>
                  <a:cubicBezTo>
                    <a:pt x="116611" y="54886"/>
                    <a:pt x="98684" y="117010"/>
                    <a:pt x="64299" y="117010"/>
                  </a:cubicBezTo>
                  <a:cubicBezTo>
                    <a:pt x="49310" y="117010"/>
                    <a:pt x="42551" y="107515"/>
                    <a:pt x="42551" y="93408"/>
                  </a:cubicBezTo>
                  <a:cubicBezTo>
                    <a:pt x="42551" y="78216"/>
                    <a:pt x="50486" y="58413"/>
                    <a:pt x="59597" y="35896"/>
                  </a:cubicBezTo>
                  <a:cubicBezTo>
                    <a:pt x="61654" y="31284"/>
                    <a:pt x="63123" y="27486"/>
                    <a:pt x="63123" y="22332"/>
                  </a:cubicBezTo>
                  <a:cubicBezTo>
                    <a:pt x="63123" y="10124"/>
                    <a:pt x="53719" y="87"/>
                    <a:pt x="39024" y="87"/>
                  </a:cubicBezTo>
                  <a:cubicBezTo>
                    <a:pt x="11399" y="87"/>
                    <a:pt x="231" y="39423"/>
                    <a:pt x="231" y="41864"/>
                  </a:cubicBezTo>
                  <a:cubicBezTo>
                    <a:pt x="231" y="44577"/>
                    <a:pt x="3170" y="44577"/>
                    <a:pt x="3757" y="44577"/>
                  </a:cubicBezTo>
                  <a:cubicBezTo>
                    <a:pt x="6696" y="44577"/>
                    <a:pt x="6990" y="44035"/>
                    <a:pt x="8460" y="39694"/>
                  </a:cubicBezTo>
                  <a:cubicBezTo>
                    <a:pt x="16982" y="12294"/>
                    <a:pt x="29620" y="6055"/>
                    <a:pt x="38143" y="6055"/>
                  </a:cubicBezTo>
                  <a:cubicBezTo>
                    <a:pt x="40494" y="6055"/>
                    <a:pt x="45490" y="6055"/>
                    <a:pt x="45490" y="14736"/>
                  </a:cubicBezTo>
                  <a:cubicBezTo>
                    <a:pt x="45490" y="21518"/>
                    <a:pt x="42551" y="28843"/>
                    <a:pt x="40494" y="33726"/>
                  </a:cubicBezTo>
                  <a:cubicBezTo>
                    <a:pt x="27562" y="65195"/>
                    <a:pt x="23742" y="77674"/>
                    <a:pt x="23742" y="89339"/>
                  </a:cubicBezTo>
                  <a:cubicBezTo>
                    <a:pt x="23742" y="118638"/>
                    <a:pt x="49604" y="122978"/>
                    <a:pt x="63123" y="122978"/>
                  </a:cubicBezTo>
                  <a:cubicBezTo>
                    <a:pt x="112497" y="122978"/>
                    <a:pt x="129249" y="33183"/>
                    <a:pt x="129249" y="19077"/>
                  </a:cubicBezTo>
                  <a:close/>
                </a:path>
              </a:pathLst>
            </a:custGeom>
            <a:solidFill>
              <a:srgbClr val="B3CC26"/>
            </a:solidFill>
            <a:ln w="2933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34" name="Forme libre 9433">
              <a:extLst>
                <a:ext uri="{FF2B5EF4-FFF2-40B4-BE49-F238E27FC236}">
                  <a16:creationId xmlns:a16="http://schemas.microsoft.com/office/drawing/2014/main" id="{CB5A7403-3860-9E00-59B3-5B752E09FB38}"/>
                </a:ext>
              </a:extLst>
            </p:cNvPr>
            <p:cNvSpPr/>
            <p:nvPr>
              <p:custDataLst>
                <p:tags r:id="rId115"/>
              </p:custDataLst>
            </p:nvPr>
          </p:nvSpPr>
          <p:spPr>
            <a:xfrm>
              <a:off x="8156835" y="7284370"/>
              <a:ext cx="90929" cy="126092"/>
            </a:xfrm>
            <a:custGeom>
              <a:avLst/>
              <a:gdLst>
                <a:gd name="connsiteX0" fmla="*/ 91166 w 90929"/>
                <a:gd name="connsiteY0" fmla="*/ 91615 h 126092"/>
                <a:gd name="connsiteX1" fmla="*/ 84171 w 90929"/>
                <a:gd name="connsiteY1" fmla="*/ 91615 h 126092"/>
                <a:gd name="connsiteX2" fmla="*/ 78822 w 90929"/>
                <a:gd name="connsiteY2" fmla="*/ 108896 h 126092"/>
                <a:gd name="connsiteX3" fmla="*/ 58456 w 90929"/>
                <a:gd name="connsiteY3" fmla="*/ 110035 h 126092"/>
                <a:gd name="connsiteX4" fmla="*/ 20602 w 90929"/>
                <a:gd name="connsiteY4" fmla="*/ 110035 h 126092"/>
                <a:gd name="connsiteX5" fmla="*/ 61747 w 90929"/>
                <a:gd name="connsiteY5" fmla="*/ 78132 h 126092"/>
                <a:gd name="connsiteX6" fmla="*/ 91166 w 90929"/>
                <a:gd name="connsiteY6" fmla="*/ 37114 h 126092"/>
                <a:gd name="connsiteX7" fmla="*/ 43026 w 90929"/>
                <a:gd name="connsiteY7" fmla="*/ 84 h 126092"/>
                <a:gd name="connsiteX8" fmla="*/ 236 w 90929"/>
                <a:gd name="connsiteY8" fmla="*/ 34076 h 126092"/>
                <a:gd name="connsiteX9" fmla="*/ 11139 w 90929"/>
                <a:gd name="connsiteY9" fmla="*/ 44710 h 126092"/>
                <a:gd name="connsiteX10" fmla="*/ 22043 w 90929"/>
                <a:gd name="connsiteY10" fmla="*/ 34645 h 126092"/>
                <a:gd name="connsiteX11" fmla="*/ 9905 w 90929"/>
                <a:gd name="connsiteY11" fmla="*/ 24581 h 126092"/>
                <a:gd name="connsiteX12" fmla="*/ 39941 w 90929"/>
                <a:gd name="connsiteY12" fmla="*/ 6920 h 126092"/>
                <a:gd name="connsiteX13" fmla="*/ 71210 w 90929"/>
                <a:gd name="connsiteY13" fmla="*/ 37114 h 126092"/>
                <a:gd name="connsiteX14" fmla="*/ 51872 w 90929"/>
                <a:gd name="connsiteY14" fmla="*/ 73574 h 126092"/>
                <a:gd name="connsiteX15" fmla="*/ 2293 w 90929"/>
                <a:gd name="connsiteY15" fmla="*/ 118770 h 126092"/>
                <a:gd name="connsiteX16" fmla="*/ 236 w 90929"/>
                <a:gd name="connsiteY16" fmla="*/ 126176 h 126092"/>
                <a:gd name="connsiteX17" fmla="*/ 84994 w 90929"/>
                <a:gd name="connsiteY17" fmla="*/ 126176 h 126092"/>
                <a:gd name="connsiteX18" fmla="*/ 91166 w 90929"/>
                <a:gd name="connsiteY18" fmla="*/ 91615 h 126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0929" h="126092">
                  <a:moveTo>
                    <a:pt x="91166" y="91615"/>
                  </a:moveTo>
                  <a:lnTo>
                    <a:pt x="84171" y="91615"/>
                  </a:lnTo>
                  <a:cubicBezTo>
                    <a:pt x="83554" y="95793"/>
                    <a:pt x="81497" y="106997"/>
                    <a:pt x="78822" y="108896"/>
                  </a:cubicBezTo>
                  <a:cubicBezTo>
                    <a:pt x="77176" y="110035"/>
                    <a:pt x="61336" y="110035"/>
                    <a:pt x="58456" y="110035"/>
                  </a:cubicBezTo>
                  <a:lnTo>
                    <a:pt x="20602" y="110035"/>
                  </a:lnTo>
                  <a:cubicBezTo>
                    <a:pt x="42203" y="92374"/>
                    <a:pt x="49404" y="87057"/>
                    <a:pt x="61747" y="78132"/>
                  </a:cubicBezTo>
                  <a:cubicBezTo>
                    <a:pt x="76971" y="66928"/>
                    <a:pt x="91166" y="55154"/>
                    <a:pt x="91166" y="37114"/>
                  </a:cubicBezTo>
                  <a:cubicBezTo>
                    <a:pt x="91166" y="14136"/>
                    <a:pt x="69359" y="84"/>
                    <a:pt x="43026" y="84"/>
                  </a:cubicBezTo>
                  <a:cubicBezTo>
                    <a:pt x="17517" y="84"/>
                    <a:pt x="236" y="16605"/>
                    <a:pt x="236" y="34076"/>
                  </a:cubicBezTo>
                  <a:cubicBezTo>
                    <a:pt x="236" y="43760"/>
                    <a:pt x="9082" y="44710"/>
                    <a:pt x="11139" y="44710"/>
                  </a:cubicBezTo>
                  <a:cubicBezTo>
                    <a:pt x="16077" y="44710"/>
                    <a:pt x="22043" y="41482"/>
                    <a:pt x="22043" y="34645"/>
                  </a:cubicBezTo>
                  <a:cubicBezTo>
                    <a:pt x="22043" y="31227"/>
                    <a:pt x="20602" y="24581"/>
                    <a:pt x="9905" y="24581"/>
                  </a:cubicBezTo>
                  <a:cubicBezTo>
                    <a:pt x="16282" y="11098"/>
                    <a:pt x="30271" y="6920"/>
                    <a:pt x="39941" y="6920"/>
                  </a:cubicBezTo>
                  <a:cubicBezTo>
                    <a:pt x="60513" y="6920"/>
                    <a:pt x="71210" y="21732"/>
                    <a:pt x="71210" y="37114"/>
                  </a:cubicBezTo>
                  <a:cubicBezTo>
                    <a:pt x="71210" y="53635"/>
                    <a:pt x="58456" y="66738"/>
                    <a:pt x="51872" y="73574"/>
                  </a:cubicBezTo>
                  <a:lnTo>
                    <a:pt x="2293" y="118770"/>
                  </a:lnTo>
                  <a:cubicBezTo>
                    <a:pt x="236" y="120479"/>
                    <a:pt x="236" y="120859"/>
                    <a:pt x="236" y="126176"/>
                  </a:cubicBezTo>
                  <a:lnTo>
                    <a:pt x="84994" y="126176"/>
                  </a:lnTo>
                  <a:lnTo>
                    <a:pt x="91166" y="91615"/>
                  </a:lnTo>
                  <a:close/>
                </a:path>
              </a:pathLst>
            </a:custGeom>
            <a:solidFill>
              <a:srgbClr val="B3CC26"/>
            </a:solidFill>
            <a:ln w="2933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35" name="Forme libre 9434">
              <a:extLst>
                <a:ext uri="{FF2B5EF4-FFF2-40B4-BE49-F238E27FC236}">
                  <a16:creationId xmlns:a16="http://schemas.microsoft.com/office/drawing/2014/main" id="{47C66D49-C67C-E5EA-2225-4899DEFA4962}"/>
                </a:ext>
              </a:extLst>
            </p:cNvPr>
            <p:cNvSpPr/>
            <p:nvPr>
              <p:custDataLst>
                <p:tags r:id="rId116"/>
              </p:custDataLst>
            </p:nvPr>
          </p:nvSpPr>
          <p:spPr>
            <a:xfrm>
              <a:off x="8142999" y="7472154"/>
              <a:ext cx="105536" cy="122484"/>
            </a:xfrm>
            <a:custGeom>
              <a:avLst/>
              <a:gdLst>
                <a:gd name="connsiteX0" fmla="*/ 104949 w 105536"/>
                <a:gd name="connsiteY0" fmla="*/ 12243 h 122484"/>
                <a:gd name="connsiteX1" fmla="*/ 105772 w 105536"/>
                <a:gd name="connsiteY1" fmla="*/ 8065 h 122484"/>
                <a:gd name="connsiteX2" fmla="*/ 98983 w 105536"/>
                <a:gd name="connsiteY2" fmla="*/ 1988 h 122484"/>
                <a:gd name="connsiteX3" fmla="*/ 90548 w 105536"/>
                <a:gd name="connsiteY3" fmla="*/ 6546 h 122484"/>
                <a:gd name="connsiteX4" fmla="*/ 87257 w 105536"/>
                <a:gd name="connsiteY4" fmla="*/ 17560 h 122484"/>
                <a:gd name="connsiteX5" fmla="*/ 82936 w 105536"/>
                <a:gd name="connsiteY5" fmla="*/ 33321 h 122484"/>
                <a:gd name="connsiteX6" fmla="*/ 74707 w 105536"/>
                <a:gd name="connsiteY6" fmla="*/ 63895 h 122484"/>
                <a:gd name="connsiteX7" fmla="*/ 49403 w 105536"/>
                <a:gd name="connsiteY7" fmla="*/ 80416 h 122484"/>
                <a:gd name="connsiteX8" fmla="*/ 35414 w 105536"/>
                <a:gd name="connsiteY8" fmla="*/ 64655 h 122484"/>
                <a:gd name="connsiteX9" fmla="*/ 46318 w 105536"/>
                <a:gd name="connsiteY9" fmla="*/ 27814 h 122484"/>
                <a:gd name="connsiteX10" fmla="*/ 49815 w 105536"/>
                <a:gd name="connsiteY10" fmla="*/ 16231 h 122484"/>
                <a:gd name="connsiteX11" fmla="*/ 30271 w 105536"/>
                <a:gd name="connsiteY11" fmla="*/ 89 h 122484"/>
                <a:gd name="connsiteX12" fmla="*/ 236 w 105536"/>
                <a:gd name="connsiteY12" fmla="*/ 29144 h 122484"/>
                <a:gd name="connsiteX13" fmla="*/ 3733 w 105536"/>
                <a:gd name="connsiteY13" fmla="*/ 31612 h 122484"/>
                <a:gd name="connsiteX14" fmla="*/ 7436 w 105536"/>
                <a:gd name="connsiteY14" fmla="*/ 28574 h 122484"/>
                <a:gd name="connsiteX15" fmla="*/ 29654 w 105536"/>
                <a:gd name="connsiteY15" fmla="*/ 5406 h 122484"/>
                <a:gd name="connsiteX16" fmla="*/ 34797 w 105536"/>
                <a:gd name="connsiteY16" fmla="*/ 12053 h 122484"/>
                <a:gd name="connsiteX17" fmla="*/ 31917 w 105536"/>
                <a:gd name="connsiteY17" fmla="*/ 23067 h 122484"/>
                <a:gd name="connsiteX18" fmla="*/ 19985 w 105536"/>
                <a:gd name="connsiteY18" fmla="*/ 61616 h 122484"/>
                <a:gd name="connsiteX19" fmla="*/ 28008 w 105536"/>
                <a:gd name="connsiteY19" fmla="*/ 79846 h 122484"/>
                <a:gd name="connsiteX20" fmla="*/ 48581 w 105536"/>
                <a:gd name="connsiteY20" fmla="*/ 85733 h 122484"/>
                <a:gd name="connsiteX21" fmla="*/ 71004 w 105536"/>
                <a:gd name="connsiteY21" fmla="*/ 77188 h 122484"/>
                <a:gd name="connsiteX22" fmla="*/ 57427 w 105536"/>
                <a:gd name="connsiteY22" fmla="*/ 105103 h 122484"/>
                <a:gd name="connsiteX23" fmla="*/ 32740 w 105536"/>
                <a:gd name="connsiteY23" fmla="*/ 117256 h 122484"/>
                <a:gd name="connsiteX24" fmla="*/ 17311 w 105536"/>
                <a:gd name="connsiteY24" fmla="*/ 110990 h 122484"/>
                <a:gd name="connsiteX25" fmla="*/ 28420 w 105536"/>
                <a:gd name="connsiteY25" fmla="*/ 100545 h 122484"/>
                <a:gd name="connsiteX26" fmla="*/ 20396 w 105536"/>
                <a:gd name="connsiteY26" fmla="*/ 93329 h 122484"/>
                <a:gd name="connsiteX27" fmla="*/ 8464 w 105536"/>
                <a:gd name="connsiteY27" fmla="*/ 105863 h 122484"/>
                <a:gd name="connsiteX28" fmla="*/ 32946 w 105536"/>
                <a:gd name="connsiteY28" fmla="*/ 122574 h 122484"/>
                <a:gd name="connsiteX29" fmla="*/ 85405 w 105536"/>
                <a:gd name="connsiteY29" fmla="*/ 84024 h 122484"/>
                <a:gd name="connsiteX30" fmla="*/ 104949 w 105536"/>
                <a:gd name="connsiteY30" fmla="*/ 12243 h 122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05536" h="122484">
                  <a:moveTo>
                    <a:pt x="104949" y="12243"/>
                  </a:moveTo>
                  <a:cubicBezTo>
                    <a:pt x="105772" y="9584"/>
                    <a:pt x="105772" y="9204"/>
                    <a:pt x="105772" y="8065"/>
                  </a:cubicBezTo>
                  <a:cubicBezTo>
                    <a:pt x="105772" y="4267"/>
                    <a:pt x="102480" y="1988"/>
                    <a:pt x="98983" y="1988"/>
                  </a:cubicBezTo>
                  <a:cubicBezTo>
                    <a:pt x="96720" y="1988"/>
                    <a:pt x="92811" y="2938"/>
                    <a:pt x="90548" y="6546"/>
                  </a:cubicBezTo>
                  <a:cubicBezTo>
                    <a:pt x="89931" y="7685"/>
                    <a:pt x="88285" y="13762"/>
                    <a:pt x="87257" y="17560"/>
                  </a:cubicBezTo>
                  <a:lnTo>
                    <a:pt x="82936" y="33321"/>
                  </a:lnTo>
                  <a:cubicBezTo>
                    <a:pt x="81702" y="37879"/>
                    <a:pt x="75325" y="61806"/>
                    <a:pt x="74707" y="63895"/>
                  </a:cubicBezTo>
                  <a:cubicBezTo>
                    <a:pt x="74502" y="63895"/>
                    <a:pt x="65450" y="80416"/>
                    <a:pt x="49403" y="80416"/>
                  </a:cubicBezTo>
                  <a:cubicBezTo>
                    <a:pt x="35414" y="80416"/>
                    <a:pt x="35414" y="68073"/>
                    <a:pt x="35414" y="64655"/>
                  </a:cubicBezTo>
                  <a:cubicBezTo>
                    <a:pt x="35414" y="54400"/>
                    <a:pt x="40146" y="42436"/>
                    <a:pt x="46318" y="27814"/>
                  </a:cubicBezTo>
                  <a:cubicBezTo>
                    <a:pt x="48786" y="21738"/>
                    <a:pt x="49815" y="19459"/>
                    <a:pt x="49815" y="16231"/>
                  </a:cubicBezTo>
                  <a:cubicBezTo>
                    <a:pt x="49815" y="7115"/>
                    <a:pt x="41380" y="89"/>
                    <a:pt x="30271" y="89"/>
                  </a:cubicBezTo>
                  <a:cubicBezTo>
                    <a:pt x="9493" y="89"/>
                    <a:pt x="236" y="25915"/>
                    <a:pt x="236" y="29144"/>
                  </a:cubicBezTo>
                  <a:cubicBezTo>
                    <a:pt x="236" y="31612"/>
                    <a:pt x="3116" y="31612"/>
                    <a:pt x="3733" y="31612"/>
                  </a:cubicBezTo>
                  <a:cubicBezTo>
                    <a:pt x="6613" y="31612"/>
                    <a:pt x="6819" y="30663"/>
                    <a:pt x="7436" y="28574"/>
                  </a:cubicBezTo>
                  <a:cubicBezTo>
                    <a:pt x="12579" y="12812"/>
                    <a:pt x="21425" y="5406"/>
                    <a:pt x="29654" y="5406"/>
                  </a:cubicBezTo>
                  <a:cubicBezTo>
                    <a:pt x="33151" y="5406"/>
                    <a:pt x="34797" y="7495"/>
                    <a:pt x="34797" y="12053"/>
                  </a:cubicBezTo>
                  <a:cubicBezTo>
                    <a:pt x="34797" y="16420"/>
                    <a:pt x="32946" y="20598"/>
                    <a:pt x="31917" y="23067"/>
                  </a:cubicBezTo>
                  <a:cubicBezTo>
                    <a:pt x="22042" y="46234"/>
                    <a:pt x="19985" y="53261"/>
                    <a:pt x="19985" y="61616"/>
                  </a:cubicBezTo>
                  <a:cubicBezTo>
                    <a:pt x="19985" y="64844"/>
                    <a:pt x="19985" y="73770"/>
                    <a:pt x="28008" y="79846"/>
                  </a:cubicBezTo>
                  <a:cubicBezTo>
                    <a:pt x="34386" y="84784"/>
                    <a:pt x="43026" y="85733"/>
                    <a:pt x="48581" y="85733"/>
                  </a:cubicBezTo>
                  <a:cubicBezTo>
                    <a:pt x="56809" y="85733"/>
                    <a:pt x="64216" y="82885"/>
                    <a:pt x="71004" y="77188"/>
                  </a:cubicBezTo>
                  <a:cubicBezTo>
                    <a:pt x="68330" y="87632"/>
                    <a:pt x="66067" y="95608"/>
                    <a:pt x="57427" y="105103"/>
                  </a:cubicBezTo>
                  <a:cubicBezTo>
                    <a:pt x="51872" y="110990"/>
                    <a:pt x="43643" y="117256"/>
                    <a:pt x="32740" y="117256"/>
                  </a:cubicBezTo>
                  <a:cubicBezTo>
                    <a:pt x="31300" y="117256"/>
                    <a:pt x="21631" y="117256"/>
                    <a:pt x="17311" y="110990"/>
                  </a:cubicBezTo>
                  <a:cubicBezTo>
                    <a:pt x="28420" y="109850"/>
                    <a:pt x="28420" y="100735"/>
                    <a:pt x="28420" y="100545"/>
                  </a:cubicBezTo>
                  <a:cubicBezTo>
                    <a:pt x="28420" y="94469"/>
                    <a:pt x="22454" y="93329"/>
                    <a:pt x="20396" y="93329"/>
                  </a:cubicBezTo>
                  <a:cubicBezTo>
                    <a:pt x="15253" y="93329"/>
                    <a:pt x="8464" y="97127"/>
                    <a:pt x="8464" y="105863"/>
                  </a:cubicBezTo>
                  <a:cubicBezTo>
                    <a:pt x="8464" y="115547"/>
                    <a:pt x="18339" y="122574"/>
                    <a:pt x="32946" y="122574"/>
                  </a:cubicBezTo>
                  <a:cubicBezTo>
                    <a:pt x="53724" y="122574"/>
                    <a:pt x="79028" y="107762"/>
                    <a:pt x="85405" y="84024"/>
                  </a:cubicBezTo>
                  <a:lnTo>
                    <a:pt x="104949" y="12243"/>
                  </a:lnTo>
                  <a:close/>
                </a:path>
              </a:pathLst>
            </a:custGeom>
            <a:solidFill>
              <a:srgbClr val="B3CC26"/>
            </a:solidFill>
            <a:ln w="2933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37" name="Forme libre 9436">
              <a:extLst>
                <a:ext uri="{FF2B5EF4-FFF2-40B4-BE49-F238E27FC236}">
                  <a16:creationId xmlns:a16="http://schemas.microsoft.com/office/drawing/2014/main" id="{C92A43AE-1B97-10EC-3816-38952E5131A6}"/>
                </a:ext>
              </a:extLst>
            </p:cNvPr>
            <p:cNvSpPr/>
            <p:nvPr>
              <p:custDataLst>
                <p:tags r:id="rId117"/>
              </p:custDataLst>
            </p:nvPr>
          </p:nvSpPr>
          <p:spPr>
            <a:xfrm>
              <a:off x="8398201" y="7294595"/>
              <a:ext cx="146651" cy="252836"/>
            </a:xfrm>
            <a:custGeom>
              <a:avLst/>
              <a:gdLst>
                <a:gd name="connsiteX0" fmla="*/ 144543 w 146651"/>
                <a:gd name="connsiteY0" fmla="*/ 10667 h 252836"/>
                <a:gd name="connsiteX1" fmla="*/ 146895 w 146651"/>
                <a:gd name="connsiteY1" fmla="*/ 5512 h 252836"/>
                <a:gd name="connsiteX2" fmla="*/ 141017 w 146651"/>
                <a:gd name="connsiteY2" fmla="*/ 87 h 252836"/>
                <a:gd name="connsiteX3" fmla="*/ 134551 w 146651"/>
                <a:gd name="connsiteY3" fmla="*/ 5512 h 252836"/>
                <a:gd name="connsiteX4" fmla="*/ 2594 w 146651"/>
                <a:gd name="connsiteY4" fmla="*/ 242343 h 252836"/>
                <a:gd name="connsiteX5" fmla="*/ 243 w 146651"/>
                <a:gd name="connsiteY5" fmla="*/ 247497 h 252836"/>
                <a:gd name="connsiteX6" fmla="*/ 6121 w 146651"/>
                <a:gd name="connsiteY6" fmla="*/ 252923 h 252836"/>
                <a:gd name="connsiteX7" fmla="*/ 12587 w 146651"/>
                <a:gd name="connsiteY7" fmla="*/ 247497 h 252836"/>
                <a:gd name="connsiteX8" fmla="*/ 144543 w 146651"/>
                <a:gd name="connsiteY8" fmla="*/ 10667 h 2528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651" h="252836">
                  <a:moveTo>
                    <a:pt x="144543" y="10667"/>
                  </a:moveTo>
                  <a:cubicBezTo>
                    <a:pt x="146895" y="6869"/>
                    <a:pt x="146895" y="6326"/>
                    <a:pt x="146895" y="5512"/>
                  </a:cubicBezTo>
                  <a:cubicBezTo>
                    <a:pt x="146895" y="3613"/>
                    <a:pt x="145131" y="87"/>
                    <a:pt x="141017" y="87"/>
                  </a:cubicBezTo>
                  <a:cubicBezTo>
                    <a:pt x="137490" y="87"/>
                    <a:pt x="136608" y="1714"/>
                    <a:pt x="134551" y="5512"/>
                  </a:cubicBezTo>
                  <a:lnTo>
                    <a:pt x="2594" y="242343"/>
                  </a:lnTo>
                  <a:cubicBezTo>
                    <a:pt x="243" y="246141"/>
                    <a:pt x="243" y="246683"/>
                    <a:pt x="243" y="247497"/>
                  </a:cubicBezTo>
                  <a:cubicBezTo>
                    <a:pt x="243" y="249667"/>
                    <a:pt x="2300" y="252923"/>
                    <a:pt x="6121" y="252923"/>
                  </a:cubicBezTo>
                  <a:cubicBezTo>
                    <a:pt x="9648" y="252923"/>
                    <a:pt x="10529" y="251295"/>
                    <a:pt x="12587" y="247497"/>
                  </a:cubicBezTo>
                  <a:lnTo>
                    <a:pt x="144543" y="10667"/>
                  </a:lnTo>
                  <a:close/>
                </a:path>
              </a:pathLst>
            </a:custGeom>
            <a:solidFill>
              <a:srgbClr val="FCFCFC"/>
            </a:solidFill>
            <a:ln w="2933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38" name="Forme libre 9437">
              <a:extLst>
                <a:ext uri="{FF2B5EF4-FFF2-40B4-BE49-F238E27FC236}">
                  <a16:creationId xmlns:a16="http://schemas.microsoft.com/office/drawing/2014/main" id="{CD2BB682-0234-EC27-0E87-4402392D7B2F}"/>
                </a:ext>
              </a:extLst>
            </p:cNvPr>
            <p:cNvSpPr/>
            <p:nvPr>
              <p:custDataLst>
                <p:tags r:id="rId118"/>
              </p:custDataLst>
            </p:nvPr>
          </p:nvSpPr>
          <p:spPr>
            <a:xfrm>
              <a:off x="8373809" y="7389273"/>
              <a:ext cx="195437" cy="63480"/>
            </a:xfrm>
            <a:custGeom>
              <a:avLst/>
              <a:gdLst>
                <a:gd name="connsiteX0" fmla="*/ 185688 w 195437"/>
                <a:gd name="connsiteY0" fmla="*/ 10938 h 63480"/>
                <a:gd name="connsiteX1" fmla="*/ 195680 w 195437"/>
                <a:gd name="connsiteY1" fmla="*/ 5512 h 63480"/>
                <a:gd name="connsiteX2" fmla="*/ 185982 w 195437"/>
                <a:gd name="connsiteY2" fmla="*/ 87 h 63480"/>
                <a:gd name="connsiteX3" fmla="*/ 9941 w 195437"/>
                <a:gd name="connsiteY3" fmla="*/ 87 h 63480"/>
                <a:gd name="connsiteX4" fmla="*/ 243 w 195437"/>
                <a:gd name="connsiteY4" fmla="*/ 5512 h 63480"/>
                <a:gd name="connsiteX5" fmla="*/ 10235 w 195437"/>
                <a:gd name="connsiteY5" fmla="*/ 10938 h 63480"/>
                <a:gd name="connsiteX6" fmla="*/ 185688 w 195437"/>
                <a:gd name="connsiteY6" fmla="*/ 10938 h 63480"/>
                <a:gd name="connsiteX7" fmla="*/ 185982 w 195437"/>
                <a:gd name="connsiteY7" fmla="*/ 63567 h 63480"/>
                <a:gd name="connsiteX8" fmla="*/ 195680 w 195437"/>
                <a:gd name="connsiteY8" fmla="*/ 58141 h 63480"/>
                <a:gd name="connsiteX9" fmla="*/ 185688 w 195437"/>
                <a:gd name="connsiteY9" fmla="*/ 52716 h 63480"/>
                <a:gd name="connsiteX10" fmla="*/ 10235 w 195437"/>
                <a:gd name="connsiteY10" fmla="*/ 52716 h 63480"/>
                <a:gd name="connsiteX11" fmla="*/ 243 w 195437"/>
                <a:gd name="connsiteY11" fmla="*/ 58141 h 63480"/>
                <a:gd name="connsiteX12" fmla="*/ 9941 w 195437"/>
                <a:gd name="connsiteY12" fmla="*/ 63567 h 63480"/>
                <a:gd name="connsiteX13" fmla="*/ 185982 w 195437"/>
                <a:gd name="connsiteY13" fmla="*/ 63567 h 63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5437" h="63480">
                  <a:moveTo>
                    <a:pt x="185688" y="10938"/>
                  </a:moveTo>
                  <a:cubicBezTo>
                    <a:pt x="190096" y="10938"/>
                    <a:pt x="195680" y="10938"/>
                    <a:pt x="195680" y="5512"/>
                  </a:cubicBezTo>
                  <a:cubicBezTo>
                    <a:pt x="195680" y="87"/>
                    <a:pt x="190096" y="87"/>
                    <a:pt x="185982" y="87"/>
                  </a:cubicBezTo>
                  <a:lnTo>
                    <a:pt x="9941" y="87"/>
                  </a:lnTo>
                  <a:cubicBezTo>
                    <a:pt x="5827" y="87"/>
                    <a:pt x="243" y="87"/>
                    <a:pt x="243" y="5512"/>
                  </a:cubicBezTo>
                  <a:cubicBezTo>
                    <a:pt x="243" y="10938"/>
                    <a:pt x="5827" y="10938"/>
                    <a:pt x="10235" y="10938"/>
                  </a:cubicBezTo>
                  <a:lnTo>
                    <a:pt x="185688" y="10938"/>
                  </a:lnTo>
                  <a:close/>
                  <a:moveTo>
                    <a:pt x="185982" y="63567"/>
                  </a:moveTo>
                  <a:cubicBezTo>
                    <a:pt x="190096" y="63567"/>
                    <a:pt x="195680" y="63567"/>
                    <a:pt x="195680" y="58141"/>
                  </a:cubicBezTo>
                  <a:cubicBezTo>
                    <a:pt x="195680" y="52716"/>
                    <a:pt x="190096" y="52716"/>
                    <a:pt x="185688" y="52716"/>
                  </a:cubicBezTo>
                  <a:lnTo>
                    <a:pt x="10235" y="52716"/>
                  </a:lnTo>
                  <a:cubicBezTo>
                    <a:pt x="5827" y="52716"/>
                    <a:pt x="243" y="52716"/>
                    <a:pt x="243" y="58141"/>
                  </a:cubicBezTo>
                  <a:cubicBezTo>
                    <a:pt x="243" y="63567"/>
                    <a:pt x="5827" y="63567"/>
                    <a:pt x="9941" y="63567"/>
                  </a:cubicBezTo>
                  <a:lnTo>
                    <a:pt x="185982" y="63567"/>
                  </a:lnTo>
                  <a:close/>
                </a:path>
              </a:pathLst>
            </a:custGeom>
            <a:solidFill>
              <a:srgbClr val="FCFCFC"/>
            </a:solidFill>
            <a:ln w="2933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39" name="Forme libre 9438">
              <a:extLst>
                <a:ext uri="{FF2B5EF4-FFF2-40B4-BE49-F238E27FC236}">
                  <a16:creationId xmlns:a16="http://schemas.microsoft.com/office/drawing/2014/main" id="{EC2552BD-AAF3-C166-2D1B-2CE65B703EB6}"/>
                </a:ext>
              </a:extLst>
            </p:cNvPr>
            <p:cNvSpPr/>
            <p:nvPr>
              <p:custDataLst>
                <p:tags r:id="rId119"/>
              </p:custDataLst>
            </p:nvPr>
          </p:nvSpPr>
          <p:spPr>
            <a:xfrm>
              <a:off x="8679029" y="7308159"/>
              <a:ext cx="123727" cy="186643"/>
            </a:xfrm>
            <a:custGeom>
              <a:avLst/>
              <a:gdLst>
                <a:gd name="connsiteX0" fmla="*/ 123982 w 123727"/>
                <a:gd name="connsiteY0" fmla="*/ 93951 h 186643"/>
                <a:gd name="connsiteX1" fmla="*/ 112226 w 123727"/>
                <a:gd name="connsiteY1" fmla="*/ 30470 h 186643"/>
                <a:gd name="connsiteX2" fmla="*/ 62265 w 123727"/>
                <a:gd name="connsiteY2" fmla="*/ 87 h 186643"/>
                <a:gd name="connsiteX3" fmla="*/ 11128 w 123727"/>
                <a:gd name="connsiteY3" fmla="*/ 32369 h 186643"/>
                <a:gd name="connsiteX4" fmla="*/ 254 w 123727"/>
                <a:gd name="connsiteY4" fmla="*/ 93951 h 186643"/>
                <a:gd name="connsiteX5" fmla="*/ 13479 w 123727"/>
                <a:gd name="connsiteY5" fmla="*/ 159330 h 186643"/>
                <a:gd name="connsiteX6" fmla="*/ 61971 w 123727"/>
                <a:gd name="connsiteY6" fmla="*/ 186730 h 186643"/>
                <a:gd name="connsiteX7" fmla="*/ 113108 w 123727"/>
                <a:gd name="connsiteY7" fmla="*/ 155261 h 186643"/>
                <a:gd name="connsiteX8" fmla="*/ 123982 w 123727"/>
                <a:gd name="connsiteY8" fmla="*/ 93951 h 186643"/>
                <a:gd name="connsiteX9" fmla="*/ 61971 w 123727"/>
                <a:gd name="connsiteY9" fmla="*/ 180761 h 186643"/>
                <a:gd name="connsiteX10" fmla="*/ 27879 w 123727"/>
                <a:gd name="connsiteY10" fmla="*/ 147936 h 186643"/>
                <a:gd name="connsiteX11" fmla="*/ 24647 w 123727"/>
                <a:gd name="connsiteY11" fmla="*/ 90695 h 186643"/>
                <a:gd name="connsiteX12" fmla="*/ 26998 w 123727"/>
                <a:gd name="connsiteY12" fmla="*/ 40779 h 186643"/>
                <a:gd name="connsiteX13" fmla="*/ 61971 w 123727"/>
                <a:gd name="connsiteY13" fmla="*/ 6055 h 186643"/>
                <a:gd name="connsiteX14" fmla="*/ 96650 w 123727"/>
                <a:gd name="connsiteY14" fmla="*/ 37795 h 186643"/>
                <a:gd name="connsiteX15" fmla="*/ 99589 w 123727"/>
                <a:gd name="connsiteY15" fmla="*/ 90695 h 186643"/>
                <a:gd name="connsiteX16" fmla="*/ 96356 w 123727"/>
                <a:gd name="connsiteY16" fmla="*/ 146851 h 186643"/>
                <a:gd name="connsiteX17" fmla="*/ 61971 w 123727"/>
                <a:gd name="connsiteY17" fmla="*/ 180761 h 186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23727" h="186643">
                  <a:moveTo>
                    <a:pt x="123982" y="93951"/>
                  </a:moveTo>
                  <a:cubicBezTo>
                    <a:pt x="123982" y="72248"/>
                    <a:pt x="122512" y="50545"/>
                    <a:pt x="112226" y="30470"/>
                  </a:cubicBezTo>
                  <a:cubicBezTo>
                    <a:pt x="98707" y="4427"/>
                    <a:pt x="74608" y="87"/>
                    <a:pt x="62265" y="87"/>
                  </a:cubicBezTo>
                  <a:cubicBezTo>
                    <a:pt x="44631" y="87"/>
                    <a:pt x="23177" y="7140"/>
                    <a:pt x="11128" y="32369"/>
                  </a:cubicBezTo>
                  <a:cubicBezTo>
                    <a:pt x="1723" y="51088"/>
                    <a:pt x="254" y="72248"/>
                    <a:pt x="254" y="93951"/>
                  </a:cubicBezTo>
                  <a:cubicBezTo>
                    <a:pt x="254" y="114297"/>
                    <a:pt x="1429" y="138713"/>
                    <a:pt x="13479" y="159330"/>
                  </a:cubicBezTo>
                  <a:cubicBezTo>
                    <a:pt x="26116" y="181304"/>
                    <a:pt x="47570" y="186730"/>
                    <a:pt x="61971" y="186730"/>
                  </a:cubicBezTo>
                  <a:cubicBezTo>
                    <a:pt x="77841" y="186730"/>
                    <a:pt x="100176" y="181033"/>
                    <a:pt x="113108" y="155261"/>
                  </a:cubicBezTo>
                  <a:cubicBezTo>
                    <a:pt x="122512" y="136542"/>
                    <a:pt x="123982" y="115382"/>
                    <a:pt x="123982" y="93951"/>
                  </a:cubicBezTo>
                  <a:close/>
                  <a:moveTo>
                    <a:pt x="61971" y="180761"/>
                  </a:moveTo>
                  <a:cubicBezTo>
                    <a:pt x="50509" y="180761"/>
                    <a:pt x="33169" y="173979"/>
                    <a:pt x="27879" y="147936"/>
                  </a:cubicBezTo>
                  <a:cubicBezTo>
                    <a:pt x="24647" y="131659"/>
                    <a:pt x="24647" y="106701"/>
                    <a:pt x="24647" y="90695"/>
                  </a:cubicBezTo>
                  <a:cubicBezTo>
                    <a:pt x="24647" y="73333"/>
                    <a:pt x="24647" y="55428"/>
                    <a:pt x="26998" y="40779"/>
                  </a:cubicBezTo>
                  <a:cubicBezTo>
                    <a:pt x="32582" y="8496"/>
                    <a:pt x="54623" y="6055"/>
                    <a:pt x="61971" y="6055"/>
                  </a:cubicBezTo>
                  <a:cubicBezTo>
                    <a:pt x="71669" y="6055"/>
                    <a:pt x="91066" y="10938"/>
                    <a:pt x="96650" y="37795"/>
                  </a:cubicBezTo>
                  <a:cubicBezTo>
                    <a:pt x="99589" y="52987"/>
                    <a:pt x="99589" y="73604"/>
                    <a:pt x="99589" y="90695"/>
                  </a:cubicBezTo>
                  <a:cubicBezTo>
                    <a:pt x="99589" y="111042"/>
                    <a:pt x="99589" y="129489"/>
                    <a:pt x="96356" y="146851"/>
                  </a:cubicBezTo>
                  <a:cubicBezTo>
                    <a:pt x="91948" y="172623"/>
                    <a:pt x="75196" y="180761"/>
                    <a:pt x="61971" y="180761"/>
                  </a:cubicBezTo>
                  <a:close/>
                </a:path>
              </a:pathLst>
            </a:custGeom>
            <a:solidFill>
              <a:srgbClr val="FCFCFC"/>
            </a:solidFill>
            <a:ln w="2933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9471" name="Groupe 9470">
            <a:extLst>
              <a:ext uri="{FF2B5EF4-FFF2-40B4-BE49-F238E27FC236}">
                <a16:creationId xmlns:a16="http://schemas.microsoft.com/office/drawing/2014/main" id="{905A4555-48F6-142C-40F6-F115EB988788}"/>
              </a:ext>
            </a:extLst>
          </p:cNvPr>
          <p:cNvGrpSpPr/>
          <p:nvPr/>
        </p:nvGrpSpPr>
        <p:grpSpPr>
          <a:xfrm>
            <a:off x="3112804" y="5359175"/>
            <a:ext cx="2228781" cy="1368569"/>
            <a:chOff x="3112804" y="5359175"/>
            <a:chExt cx="2228781" cy="1368569"/>
          </a:xfrm>
        </p:grpSpPr>
        <p:sp>
          <p:nvSpPr>
            <p:cNvPr id="9401" name="Rectangle 9400">
              <a:extLst>
                <a:ext uri="{FF2B5EF4-FFF2-40B4-BE49-F238E27FC236}">
                  <a16:creationId xmlns:a16="http://schemas.microsoft.com/office/drawing/2014/main" id="{8AB638B8-6CEA-C0C4-CF90-CEA088A8C773}"/>
                </a:ext>
              </a:extLst>
            </p:cNvPr>
            <p:cNvSpPr/>
            <p:nvPr/>
          </p:nvSpPr>
          <p:spPr bwMode="auto">
            <a:xfrm>
              <a:off x="3112804" y="5359175"/>
              <a:ext cx="2228781" cy="1368569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sp>
          <p:nvSpPr>
            <p:cNvPr id="19" name="ZoneTexte 18">
              <a:extLst>
                <a:ext uri="{FF2B5EF4-FFF2-40B4-BE49-F238E27FC236}">
                  <a16:creationId xmlns:a16="http://schemas.microsoft.com/office/drawing/2014/main" id="{8805C61F-3E9E-164C-AD25-5C28D8CB494B}"/>
                </a:ext>
              </a:extLst>
            </p:cNvPr>
            <p:cNvSpPr txBox="1"/>
            <p:nvPr/>
          </p:nvSpPr>
          <p:spPr>
            <a:xfrm>
              <a:off x="3137208" y="5383507"/>
              <a:ext cx="2112286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fr-FR" sz="1800"/>
                <a:t>Dans les deux cas</a:t>
              </a:r>
            </a:p>
          </p:txBody>
        </p:sp>
        <p:grpSp>
          <p:nvGrpSpPr>
            <p:cNvPr id="9470" name="Groupe 9469">
              <a:extLst>
                <a:ext uri="{FF2B5EF4-FFF2-40B4-BE49-F238E27FC236}">
                  <a16:creationId xmlns:a16="http://schemas.microsoft.com/office/drawing/2014/main" id="{3D6F7ACF-3A7A-6F41-474E-A5177168F2D5}"/>
                </a:ext>
              </a:extLst>
            </p:cNvPr>
            <p:cNvGrpSpPr>
              <a:grpSpLocks noChangeAspect="1"/>
            </p:cNvGrpSpPr>
            <p:nvPr>
              <p:custDataLst>
                <p:tags r:id="rId84"/>
              </p:custDataLst>
            </p:nvPr>
          </p:nvGrpSpPr>
          <p:grpSpPr>
            <a:xfrm>
              <a:off x="3314700" y="5778500"/>
              <a:ext cx="1815688" cy="871531"/>
              <a:chOff x="8001788" y="7560863"/>
              <a:chExt cx="1782470" cy="872661"/>
            </a:xfrm>
          </p:grpSpPr>
          <p:sp>
            <p:nvSpPr>
              <p:cNvPr id="9445" name="Forme libre 9444">
                <a:extLst>
                  <a:ext uri="{FF2B5EF4-FFF2-40B4-BE49-F238E27FC236}">
                    <a16:creationId xmlns:a16="http://schemas.microsoft.com/office/drawing/2014/main" id="{D62A7AEA-C59D-4FCA-2450-30D28DD17ED4}"/>
                  </a:ext>
                </a:extLst>
              </p:cNvPr>
              <p:cNvSpPr/>
              <p:nvPr>
                <p:custDataLst>
                  <p:tags r:id="rId85"/>
                </p:custDataLst>
              </p:nvPr>
            </p:nvSpPr>
            <p:spPr>
              <a:xfrm>
                <a:off x="8270903" y="7560863"/>
                <a:ext cx="78543" cy="160630"/>
              </a:xfrm>
              <a:custGeom>
                <a:avLst/>
                <a:gdLst>
                  <a:gd name="connsiteX0" fmla="*/ 49000 w 78544"/>
                  <a:gd name="connsiteY0" fmla="*/ 6351 h 160630"/>
                  <a:gd name="connsiteX1" fmla="*/ 43525 w 78544"/>
                  <a:gd name="connsiteY1" fmla="*/ 80 h 160630"/>
                  <a:gd name="connsiteX2" fmla="*/ 207 w 78544"/>
                  <a:gd name="connsiteY2" fmla="*/ 15516 h 160630"/>
                  <a:gd name="connsiteX3" fmla="*/ 207 w 78544"/>
                  <a:gd name="connsiteY3" fmla="*/ 22993 h 160630"/>
                  <a:gd name="connsiteX4" fmla="*/ 31387 w 78544"/>
                  <a:gd name="connsiteY4" fmla="*/ 16722 h 160630"/>
                  <a:gd name="connsiteX5" fmla="*/ 31387 w 78544"/>
                  <a:gd name="connsiteY5" fmla="*/ 141657 h 160630"/>
                  <a:gd name="connsiteX6" fmla="*/ 9251 w 78544"/>
                  <a:gd name="connsiteY6" fmla="*/ 153234 h 160630"/>
                  <a:gd name="connsiteX7" fmla="*/ 1635 w 78544"/>
                  <a:gd name="connsiteY7" fmla="*/ 153234 h 160630"/>
                  <a:gd name="connsiteX8" fmla="*/ 1635 w 78544"/>
                  <a:gd name="connsiteY8" fmla="*/ 160711 h 160630"/>
                  <a:gd name="connsiteX9" fmla="*/ 40193 w 78544"/>
                  <a:gd name="connsiteY9" fmla="*/ 159987 h 160630"/>
                  <a:gd name="connsiteX10" fmla="*/ 78751 w 78544"/>
                  <a:gd name="connsiteY10" fmla="*/ 160711 h 160630"/>
                  <a:gd name="connsiteX11" fmla="*/ 78751 w 78544"/>
                  <a:gd name="connsiteY11" fmla="*/ 153234 h 160630"/>
                  <a:gd name="connsiteX12" fmla="*/ 71135 w 78544"/>
                  <a:gd name="connsiteY12" fmla="*/ 153234 h 160630"/>
                  <a:gd name="connsiteX13" fmla="*/ 49000 w 78544"/>
                  <a:gd name="connsiteY13" fmla="*/ 141657 h 160630"/>
                  <a:gd name="connsiteX14" fmla="*/ 49000 w 78544"/>
                  <a:gd name="connsiteY14" fmla="*/ 6351 h 16063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78544" h="160630">
                    <a:moveTo>
                      <a:pt x="49000" y="6351"/>
                    </a:moveTo>
                    <a:cubicBezTo>
                      <a:pt x="49000" y="563"/>
                      <a:pt x="49000" y="80"/>
                      <a:pt x="43525" y="80"/>
                    </a:cubicBezTo>
                    <a:cubicBezTo>
                      <a:pt x="28768" y="15516"/>
                      <a:pt x="7823" y="15516"/>
                      <a:pt x="207" y="15516"/>
                    </a:cubicBezTo>
                    <a:lnTo>
                      <a:pt x="207" y="22993"/>
                    </a:lnTo>
                    <a:cubicBezTo>
                      <a:pt x="4967" y="22993"/>
                      <a:pt x="19010" y="22993"/>
                      <a:pt x="31387" y="16722"/>
                    </a:cubicBezTo>
                    <a:lnTo>
                      <a:pt x="31387" y="141657"/>
                    </a:lnTo>
                    <a:cubicBezTo>
                      <a:pt x="31387" y="150340"/>
                      <a:pt x="30673" y="153234"/>
                      <a:pt x="9251" y="153234"/>
                    </a:cubicBezTo>
                    <a:lnTo>
                      <a:pt x="1635" y="153234"/>
                    </a:lnTo>
                    <a:lnTo>
                      <a:pt x="1635" y="160711"/>
                    </a:lnTo>
                    <a:cubicBezTo>
                      <a:pt x="9965" y="159987"/>
                      <a:pt x="30673" y="159987"/>
                      <a:pt x="40193" y="159987"/>
                    </a:cubicBezTo>
                    <a:cubicBezTo>
                      <a:pt x="49714" y="159987"/>
                      <a:pt x="70421" y="159987"/>
                      <a:pt x="78751" y="160711"/>
                    </a:cubicBezTo>
                    <a:lnTo>
                      <a:pt x="78751" y="153234"/>
                    </a:lnTo>
                    <a:lnTo>
                      <a:pt x="71135" y="153234"/>
                    </a:lnTo>
                    <a:cubicBezTo>
                      <a:pt x="49714" y="153234"/>
                      <a:pt x="49000" y="150581"/>
                      <a:pt x="49000" y="141657"/>
                    </a:cubicBezTo>
                    <a:lnTo>
                      <a:pt x="49000" y="6351"/>
                    </a:lnTo>
                    <a:close/>
                  </a:path>
                </a:pathLst>
              </a:custGeom>
              <a:solidFill>
                <a:srgbClr val="000000"/>
              </a:solidFill>
              <a:ln w="2381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446" name="Forme libre 9445">
                <a:extLst>
                  <a:ext uri="{FF2B5EF4-FFF2-40B4-BE49-F238E27FC236}">
                    <a16:creationId xmlns:a16="http://schemas.microsoft.com/office/drawing/2014/main" id="{E61F2175-FF02-02AC-CB02-027E01039C15}"/>
                  </a:ext>
                </a:extLst>
              </p:cNvPr>
              <p:cNvSpPr/>
              <p:nvPr>
                <p:custDataLst>
                  <p:tags r:id="rId86"/>
                </p:custDataLst>
              </p:nvPr>
            </p:nvSpPr>
            <p:spPr>
              <a:xfrm>
                <a:off x="8249720" y="7819539"/>
                <a:ext cx="119006" cy="9646"/>
              </a:xfrm>
              <a:custGeom>
                <a:avLst/>
                <a:gdLst>
                  <a:gd name="connsiteX0" fmla="*/ 0 w 119007"/>
                  <a:gd name="connsiteY0" fmla="*/ 0 h 9646"/>
                  <a:gd name="connsiteX1" fmla="*/ 119007 w 119007"/>
                  <a:gd name="connsiteY1" fmla="*/ 0 h 9646"/>
                  <a:gd name="connsiteX2" fmla="*/ 119007 w 119007"/>
                  <a:gd name="connsiteY2" fmla="*/ 9647 h 9646"/>
                  <a:gd name="connsiteX3" fmla="*/ 0 w 119007"/>
                  <a:gd name="connsiteY3" fmla="*/ 9647 h 96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9007" h="9646">
                    <a:moveTo>
                      <a:pt x="0" y="0"/>
                    </a:moveTo>
                    <a:lnTo>
                      <a:pt x="119007" y="0"/>
                    </a:lnTo>
                    <a:lnTo>
                      <a:pt x="119007" y="9647"/>
                    </a:lnTo>
                    <a:lnTo>
                      <a:pt x="0" y="9647"/>
                    </a:lnTo>
                    <a:close/>
                  </a:path>
                </a:pathLst>
              </a:custGeom>
              <a:solidFill>
                <a:srgbClr val="000000"/>
              </a:solidFill>
              <a:ln w="2381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447" name="Forme libre 9446">
                <a:extLst>
                  <a:ext uri="{FF2B5EF4-FFF2-40B4-BE49-F238E27FC236}">
                    <a16:creationId xmlns:a16="http://schemas.microsoft.com/office/drawing/2014/main" id="{2DBE0714-339F-0204-75EA-0AF5382A5250}"/>
                  </a:ext>
                </a:extLst>
              </p:cNvPr>
              <p:cNvSpPr/>
              <p:nvPr>
                <p:custDataLst>
                  <p:tags r:id="rId87"/>
                </p:custDataLst>
              </p:nvPr>
            </p:nvSpPr>
            <p:spPr>
              <a:xfrm>
                <a:off x="8261620" y="7889472"/>
                <a:ext cx="94967" cy="160630"/>
              </a:xfrm>
              <a:custGeom>
                <a:avLst/>
                <a:gdLst>
                  <a:gd name="connsiteX0" fmla="*/ 18534 w 94967"/>
                  <a:gd name="connsiteY0" fmla="*/ 142153 h 160630"/>
                  <a:gd name="connsiteX1" fmla="*/ 43763 w 94967"/>
                  <a:gd name="connsiteY1" fmla="*/ 117311 h 160630"/>
                  <a:gd name="connsiteX2" fmla="*/ 95174 w 94967"/>
                  <a:gd name="connsiteY2" fmla="*/ 46884 h 160630"/>
                  <a:gd name="connsiteX3" fmla="*/ 44715 w 94967"/>
                  <a:gd name="connsiteY3" fmla="*/ 94 h 160630"/>
                  <a:gd name="connsiteX4" fmla="*/ 207 w 94967"/>
                  <a:gd name="connsiteY4" fmla="*/ 43749 h 160630"/>
                  <a:gd name="connsiteX5" fmla="*/ 12822 w 94967"/>
                  <a:gd name="connsiteY5" fmla="*/ 57255 h 160630"/>
                  <a:gd name="connsiteX6" fmla="*/ 25198 w 94967"/>
                  <a:gd name="connsiteY6" fmla="*/ 44472 h 160630"/>
                  <a:gd name="connsiteX7" fmla="*/ 12583 w 94967"/>
                  <a:gd name="connsiteY7" fmla="*/ 31930 h 160630"/>
                  <a:gd name="connsiteX8" fmla="*/ 9489 w 94967"/>
                  <a:gd name="connsiteY8" fmla="*/ 32172 h 160630"/>
                  <a:gd name="connsiteX9" fmla="*/ 41621 w 94967"/>
                  <a:gd name="connsiteY9" fmla="*/ 7571 h 160630"/>
                  <a:gd name="connsiteX10" fmla="*/ 73515 w 94967"/>
                  <a:gd name="connsiteY10" fmla="*/ 46884 h 160630"/>
                  <a:gd name="connsiteX11" fmla="*/ 48524 w 94967"/>
                  <a:gd name="connsiteY11" fmla="*/ 100187 h 160630"/>
                  <a:gd name="connsiteX12" fmla="*/ 2825 w 94967"/>
                  <a:gd name="connsiteY12" fmla="*/ 151801 h 160630"/>
                  <a:gd name="connsiteX13" fmla="*/ 207 w 94967"/>
                  <a:gd name="connsiteY13" fmla="*/ 160725 h 160630"/>
                  <a:gd name="connsiteX14" fmla="*/ 88510 w 94967"/>
                  <a:gd name="connsiteY14" fmla="*/ 160725 h 160630"/>
                  <a:gd name="connsiteX15" fmla="*/ 95174 w 94967"/>
                  <a:gd name="connsiteY15" fmla="*/ 118758 h 160630"/>
                  <a:gd name="connsiteX16" fmla="*/ 89224 w 94967"/>
                  <a:gd name="connsiteY16" fmla="*/ 118758 h 160630"/>
                  <a:gd name="connsiteX17" fmla="*/ 83988 w 94967"/>
                  <a:gd name="connsiteY17" fmla="*/ 140224 h 160630"/>
                  <a:gd name="connsiteX18" fmla="*/ 61376 w 94967"/>
                  <a:gd name="connsiteY18" fmla="*/ 142153 h 160630"/>
                  <a:gd name="connsiteX19" fmla="*/ 18534 w 94967"/>
                  <a:gd name="connsiteY19" fmla="*/ 142153 h 16063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94967" h="160630">
                    <a:moveTo>
                      <a:pt x="18534" y="142153"/>
                    </a:moveTo>
                    <a:lnTo>
                      <a:pt x="43763" y="117311"/>
                    </a:lnTo>
                    <a:cubicBezTo>
                      <a:pt x="80893" y="84027"/>
                      <a:pt x="95174" y="71003"/>
                      <a:pt x="95174" y="46884"/>
                    </a:cubicBezTo>
                    <a:cubicBezTo>
                      <a:pt x="95174" y="19389"/>
                      <a:pt x="73753" y="94"/>
                      <a:pt x="44715" y="94"/>
                    </a:cubicBezTo>
                    <a:cubicBezTo>
                      <a:pt x="17820" y="94"/>
                      <a:pt x="207" y="22283"/>
                      <a:pt x="207" y="43749"/>
                    </a:cubicBezTo>
                    <a:cubicBezTo>
                      <a:pt x="207" y="57255"/>
                      <a:pt x="12107" y="57255"/>
                      <a:pt x="12822" y="57255"/>
                    </a:cubicBezTo>
                    <a:cubicBezTo>
                      <a:pt x="16868" y="57255"/>
                      <a:pt x="25198" y="54361"/>
                      <a:pt x="25198" y="44472"/>
                    </a:cubicBezTo>
                    <a:cubicBezTo>
                      <a:pt x="25198" y="38201"/>
                      <a:pt x="20914" y="31930"/>
                      <a:pt x="12583" y="31930"/>
                    </a:cubicBezTo>
                    <a:cubicBezTo>
                      <a:pt x="10679" y="31930"/>
                      <a:pt x="10203" y="31930"/>
                      <a:pt x="9489" y="32172"/>
                    </a:cubicBezTo>
                    <a:cubicBezTo>
                      <a:pt x="14964" y="16494"/>
                      <a:pt x="27816" y="7571"/>
                      <a:pt x="41621" y="7571"/>
                    </a:cubicBezTo>
                    <a:cubicBezTo>
                      <a:pt x="63280" y="7571"/>
                      <a:pt x="73515" y="27107"/>
                      <a:pt x="73515" y="46884"/>
                    </a:cubicBezTo>
                    <a:cubicBezTo>
                      <a:pt x="73515" y="66179"/>
                      <a:pt x="61614" y="85233"/>
                      <a:pt x="48524" y="100187"/>
                    </a:cubicBezTo>
                    <a:lnTo>
                      <a:pt x="2825" y="151801"/>
                    </a:lnTo>
                    <a:cubicBezTo>
                      <a:pt x="207" y="154454"/>
                      <a:pt x="207" y="154936"/>
                      <a:pt x="207" y="160725"/>
                    </a:cubicBezTo>
                    <a:lnTo>
                      <a:pt x="88510" y="160725"/>
                    </a:lnTo>
                    <a:lnTo>
                      <a:pt x="95174" y="118758"/>
                    </a:lnTo>
                    <a:lnTo>
                      <a:pt x="89224" y="118758"/>
                    </a:lnTo>
                    <a:cubicBezTo>
                      <a:pt x="88034" y="125994"/>
                      <a:pt x="86368" y="136606"/>
                      <a:pt x="83988" y="140224"/>
                    </a:cubicBezTo>
                    <a:cubicBezTo>
                      <a:pt x="82322" y="142153"/>
                      <a:pt x="66613" y="142153"/>
                      <a:pt x="61376" y="142153"/>
                    </a:cubicBezTo>
                    <a:lnTo>
                      <a:pt x="18534" y="142153"/>
                    </a:lnTo>
                    <a:close/>
                  </a:path>
                </a:pathLst>
              </a:custGeom>
              <a:solidFill>
                <a:srgbClr val="000000"/>
              </a:solidFill>
              <a:ln w="2381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448" name="Forme libre 9447">
                <a:extLst>
                  <a:ext uri="{FF2B5EF4-FFF2-40B4-BE49-F238E27FC236}">
                    <a16:creationId xmlns:a16="http://schemas.microsoft.com/office/drawing/2014/main" id="{6DE48B10-3991-4243-3BD0-F6893BAC563D}"/>
                  </a:ext>
                </a:extLst>
              </p:cNvPr>
              <p:cNvSpPr/>
              <p:nvPr>
                <p:custDataLst>
                  <p:tags r:id="rId88"/>
                </p:custDataLst>
              </p:nvPr>
            </p:nvSpPr>
            <p:spPr>
              <a:xfrm>
                <a:off x="8404190" y="7778055"/>
                <a:ext cx="194932" cy="109257"/>
              </a:xfrm>
              <a:custGeom>
                <a:avLst/>
                <a:gdLst>
                  <a:gd name="connsiteX0" fmla="*/ 14256 w 194933"/>
                  <a:gd name="connsiteY0" fmla="*/ 92462 h 109257"/>
                  <a:gd name="connsiteX1" fmla="*/ 12114 w 194933"/>
                  <a:gd name="connsiteY1" fmla="*/ 102833 h 109257"/>
                  <a:gd name="connsiteX2" fmla="*/ 19016 w 194933"/>
                  <a:gd name="connsiteY2" fmla="*/ 109345 h 109257"/>
                  <a:gd name="connsiteX3" fmla="*/ 27823 w 194933"/>
                  <a:gd name="connsiteY3" fmla="*/ 102592 h 109257"/>
                  <a:gd name="connsiteX4" fmla="*/ 32345 w 194933"/>
                  <a:gd name="connsiteY4" fmla="*/ 84744 h 109257"/>
                  <a:gd name="connsiteX5" fmla="*/ 37581 w 194933"/>
                  <a:gd name="connsiteY5" fmla="*/ 63037 h 109257"/>
                  <a:gd name="connsiteX6" fmla="*/ 41627 w 194933"/>
                  <a:gd name="connsiteY6" fmla="*/ 46877 h 109257"/>
                  <a:gd name="connsiteX7" fmla="*/ 44722 w 194933"/>
                  <a:gd name="connsiteY7" fmla="*/ 34818 h 109257"/>
                  <a:gd name="connsiteX8" fmla="*/ 83518 w 194933"/>
                  <a:gd name="connsiteY8" fmla="*/ 5393 h 109257"/>
                  <a:gd name="connsiteX9" fmla="*/ 96371 w 194933"/>
                  <a:gd name="connsiteY9" fmla="*/ 22276 h 109257"/>
                  <a:gd name="connsiteX10" fmla="*/ 92800 w 194933"/>
                  <a:gd name="connsiteY10" fmla="*/ 42295 h 109257"/>
                  <a:gd name="connsiteX11" fmla="*/ 86136 w 194933"/>
                  <a:gd name="connsiteY11" fmla="*/ 70272 h 109257"/>
                  <a:gd name="connsiteX12" fmla="*/ 81376 w 194933"/>
                  <a:gd name="connsiteY12" fmla="*/ 88603 h 109257"/>
                  <a:gd name="connsiteX13" fmla="*/ 78281 w 194933"/>
                  <a:gd name="connsiteY13" fmla="*/ 102833 h 109257"/>
                  <a:gd name="connsiteX14" fmla="*/ 85184 w 194933"/>
                  <a:gd name="connsiteY14" fmla="*/ 109345 h 109257"/>
                  <a:gd name="connsiteX15" fmla="*/ 95894 w 194933"/>
                  <a:gd name="connsiteY15" fmla="*/ 95597 h 109257"/>
                  <a:gd name="connsiteX16" fmla="*/ 110175 w 194933"/>
                  <a:gd name="connsiteY16" fmla="*/ 37471 h 109257"/>
                  <a:gd name="connsiteX17" fmla="*/ 149448 w 194933"/>
                  <a:gd name="connsiteY17" fmla="*/ 5393 h 109257"/>
                  <a:gd name="connsiteX18" fmla="*/ 162300 w 194933"/>
                  <a:gd name="connsiteY18" fmla="*/ 22276 h 109257"/>
                  <a:gd name="connsiteX19" fmla="*/ 147543 w 194933"/>
                  <a:gd name="connsiteY19" fmla="*/ 76302 h 109257"/>
                  <a:gd name="connsiteX20" fmla="*/ 144449 w 194933"/>
                  <a:gd name="connsiteY20" fmla="*/ 89567 h 109257"/>
                  <a:gd name="connsiteX21" fmla="*/ 163966 w 194933"/>
                  <a:gd name="connsiteY21" fmla="*/ 109345 h 109257"/>
                  <a:gd name="connsiteX22" fmla="*/ 195146 w 194933"/>
                  <a:gd name="connsiteY22" fmla="*/ 72202 h 109257"/>
                  <a:gd name="connsiteX23" fmla="*/ 192290 w 194933"/>
                  <a:gd name="connsiteY23" fmla="*/ 69790 h 109257"/>
                  <a:gd name="connsiteX24" fmla="*/ 188720 w 194933"/>
                  <a:gd name="connsiteY24" fmla="*/ 74131 h 109257"/>
                  <a:gd name="connsiteX25" fmla="*/ 164442 w 194933"/>
                  <a:gd name="connsiteY25" fmla="*/ 104039 h 109257"/>
                  <a:gd name="connsiteX26" fmla="*/ 158730 w 194933"/>
                  <a:gd name="connsiteY26" fmla="*/ 96080 h 109257"/>
                  <a:gd name="connsiteX27" fmla="*/ 163014 w 194933"/>
                  <a:gd name="connsiteY27" fmla="*/ 78955 h 109257"/>
                  <a:gd name="connsiteX28" fmla="*/ 177533 w 194933"/>
                  <a:gd name="connsiteY28" fmla="*/ 25894 h 109257"/>
                  <a:gd name="connsiteX29" fmla="*/ 150162 w 194933"/>
                  <a:gd name="connsiteY29" fmla="*/ 87 h 109257"/>
                  <a:gd name="connsiteX30" fmla="*/ 111365 w 194933"/>
                  <a:gd name="connsiteY30" fmla="*/ 23482 h 109257"/>
                  <a:gd name="connsiteX31" fmla="*/ 103749 w 194933"/>
                  <a:gd name="connsiteY31" fmla="*/ 6358 h 109257"/>
                  <a:gd name="connsiteX32" fmla="*/ 84232 w 194933"/>
                  <a:gd name="connsiteY32" fmla="*/ 87 h 109257"/>
                  <a:gd name="connsiteX33" fmla="*/ 47102 w 194933"/>
                  <a:gd name="connsiteY33" fmla="*/ 21070 h 109257"/>
                  <a:gd name="connsiteX34" fmla="*/ 25204 w 194933"/>
                  <a:gd name="connsiteY34" fmla="*/ 87 h 109257"/>
                  <a:gd name="connsiteX35" fmla="*/ 7591 w 194933"/>
                  <a:gd name="connsiteY35" fmla="*/ 13835 h 109257"/>
                  <a:gd name="connsiteX36" fmla="*/ 213 w 194933"/>
                  <a:gd name="connsiteY36" fmla="*/ 37230 h 109257"/>
                  <a:gd name="connsiteX37" fmla="*/ 3069 w 194933"/>
                  <a:gd name="connsiteY37" fmla="*/ 39642 h 109257"/>
                  <a:gd name="connsiteX38" fmla="*/ 7115 w 194933"/>
                  <a:gd name="connsiteY38" fmla="*/ 34094 h 109257"/>
                  <a:gd name="connsiteX39" fmla="*/ 24490 w 194933"/>
                  <a:gd name="connsiteY39" fmla="*/ 5393 h 109257"/>
                  <a:gd name="connsiteX40" fmla="*/ 31869 w 194933"/>
                  <a:gd name="connsiteY40" fmla="*/ 16488 h 109257"/>
                  <a:gd name="connsiteX41" fmla="*/ 28061 w 194933"/>
                  <a:gd name="connsiteY41" fmla="*/ 36747 h 109257"/>
                  <a:gd name="connsiteX42" fmla="*/ 14256 w 194933"/>
                  <a:gd name="connsiteY42" fmla="*/ 92462 h 1092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</a:cxnLst>
                <a:rect l="l" t="t" r="r" b="b"/>
                <a:pathLst>
                  <a:path w="194933" h="109257">
                    <a:moveTo>
                      <a:pt x="14256" y="92462"/>
                    </a:moveTo>
                    <a:cubicBezTo>
                      <a:pt x="13542" y="96080"/>
                      <a:pt x="12114" y="101627"/>
                      <a:pt x="12114" y="102833"/>
                    </a:cubicBezTo>
                    <a:cubicBezTo>
                      <a:pt x="12114" y="107174"/>
                      <a:pt x="15446" y="109345"/>
                      <a:pt x="19016" y="109345"/>
                    </a:cubicBezTo>
                    <a:cubicBezTo>
                      <a:pt x="21872" y="109345"/>
                      <a:pt x="26156" y="107415"/>
                      <a:pt x="27823" y="102592"/>
                    </a:cubicBezTo>
                    <a:cubicBezTo>
                      <a:pt x="28061" y="102109"/>
                      <a:pt x="30917" y="90773"/>
                      <a:pt x="32345" y="84744"/>
                    </a:cubicBezTo>
                    <a:lnTo>
                      <a:pt x="37581" y="63037"/>
                    </a:lnTo>
                    <a:cubicBezTo>
                      <a:pt x="39009" y="57731"/>
                      <a:pt x="40437" y="52425"/>
                      <a:pt x="41627" y="46877"/>
                    </a:cubicBezTo>
                    <a:cubicBezTo>
                      <a:pt x="42579" y="42777"/>
                      <a:pt x="44484" y="35783"/>
                      <a:pt x="44722" y="34818"/>
                    </a:cubicBezTo>
                    <a:cubicBezTo>
                      <a:pt x="48292" y="27341"/>
                      <a:pt x="60906" y="5393"/>
                      <a:pt x="83518" y="5393"/>
                    </a:cubicBezTo>
                    <a:cubicBezTo>
                      <a:pt x="94228" y="5393"/>
                      <a:pt x="96371" y="14317"/>
                      <a:pt x="96371" y="22276"/>
                    </a:cubicBezTo>
                    <a:cubicBezTo>
                      <a:pt x="96371" y="28306"/>
                      <a:pt x="94704" y="35059"/>
                      <a:pt x="92800" y="42295"/>
                    </a:cubicBezTo>
                    <a:lnTo>
                      <a:pt x="86136" y="70272"/>
                    </a:lnTo>
                    <a:lnTo>
                      <a:pt x="81376" y="88603"/>
                    </a:lnTo>
                    <a:cubicBezTo>
                      <a:pt x="80424" y="93426"/>
                      <a:pt x="78281" y="101627"/>
                      <a:pt x="78281" y="102833"/>
                    </a:cubicBezTo>
                    <a:cubicBezTo>
                      <a:pt x="78281" y="107174"/>
                      <a:pt x="81614" y="109345"/>
                      <a:pt x="85184" y="109345"/>
                    </a:cubicBezTo>
                    <a:cubicBezTo>
                      <a:pt x="92562" y="109345"/>
                      <a:pt x="93990" y="103315"/>
                      <a:pt x="95894" y="95597"/>
                    </a:cubicBezTo>
                    <a:cubicBezTo>
                      <a:pt x="99227" y="82091"/>
                      <a:pt x="108033" y="46877"/>
                      <a:pt x="110175" y="37471"/>
                    </a:cubicBezTo>
                    <a:cubicBezTo>
                      <a:pt x="110889" y="34336"/>
                      <a:pt x="123504" y="5393"/>
                      <a:pt x="149448" y="5393"/>
                    </a:cubicBezTo>
                    <a:cubicBezTo>
                      <a:pt x="159682" y="5393"/>
                      <a:pt x="162300" y="13593"/>
                      <a:pt x="162300" y="22276"/>
                    </a:cubicBezTo>
                    <a:cubicBezTo>
                      <a:pt x="162300" y="36024"/>
                      <a:pt x="152304" y="63519"/>
                      <a:pt x="147543" y="76302"/>
                    </a:cubicBezTo>
                    <a:cubicBezTo>
                      <a:pt x="145401" y="82091"/>
                      <a:pt x="144449" y="84744"/>
                      <a:pt x="144449" y="89567"/>
                    </a:cubicBezTo>
                    <a:cubicBezTo>
                      <a:pt x="144449" y="100903"/>
                      <a:pt x="152780" y="109345"/>
                      <a:pt x="163966" y="109345"/>
                    </a:cubicBezTo>
                    <a:cubicBezTo>
                      <a:pt x="186340" y="109345"/>
                      <a:pt x="195146" y="74131"/>
                      <a:pt x="195146" y="72202"/>
                    </a:cubicBezTo>
                    <a:cubicBezTo>
                      <a:pt x="195146" y="69790"/>
                      <a:pt x="193004" y="69790"/>
                      <a:pt x="192290" y="69790"/>
                    </a:cubicBezTo>
                    <a:cubicBezTo>
                      <a:pt x="189910" y="69790"/>
                      <a:pt x="189910" y="70514"/>
                      <a:pt x="188720" y="74131"/>
                    </a:cubicBezTo>
                    <a:cubicBezTo>
                      <a:pt x="185150" y="86914"/>
                      <a:pt x="177533" y="104039"/>
                      <a:pt x="164442" y="104039"/>
                    </a:cubicBezTo>
                    <a:cubicBezTo>
                      <a:pt x="160396" y="104039"/>
                      <a:pt x="158730" y="101627"/>
                      <a:pt x="158730" y="96080"/>
                    </a:cubicBezTo>
                    <a:cubicBezTo>
                      <a:pt x="158730" y="90050"/>
                      <a:pt x="160872" y="84261"/>
                      <a:pt x="163014" y="78955"/>
                    </a:cubicBezTo>
                    <a:cubicBezTo>
                      <a:pt x="167537" y="66413"/>
                      <a:pt x="177533" y="39642"/>
                      <a:pt x="177533" y="25894"/>
                    </a:cubicBezTo>
                    <a:cubicBezTo>
                      <a:pt x="177533" y="10217"/>
                      <a:pt x="168013" y="87"/>
                      <a:pt x="150162" y="87"/>
                    </a:cubicBezTo>
                    <a:cubicBezTo>
                      <a:pt x="132311" y="87"/>
                      <a:pt x="120172" y="10699"/>
                      <a:pt x="111365" y="23482"/>
                    </a:cubicBezTo>
                    <a:cubicBezTo>
                      <a:pt x="111127" y="20347"/>
                      <a:pt x="110413" y="12146"/>
                      <a:pt x="103749" y="6358"/>
                    </a:cubicBezTo>
                    <a:cubicBezTo>
                      <a:pt x="97799" y="1293"/>
                      <a:pt x="90182" y="87"/>
                      <a:pt x="84232" y="87"/>
                    </a:cubicBezTo>
                    <a:cubicBezTo>
                      <a:pt x="62811" y="87"/>
                      <a:pt x="51148" y="15523"/>
                      <a:pt x="47102" y="21070"/>
                    </a:cubicBezTo>
                    <a:cubicBezTo>
                      <a:pt x="45912" y="7323"/>
                      <a:pt x="35915" y="87"/>
                      <a:pt x="25204" y="87"/>
                    </a:cubicBezTo>
                    <a:cubicBezTo>
                      <a:pt x="14256" y="87"/>
                      <a:pt x="9733" y="9493"/>
                      <a:pt x="7591" y="13835"/>
                    </a:cubicBezTo>
                    <a:cubicBezTo>
                      <a:pt x="3307" y="22276"/>
                      <a:pt x="213" y="36506"/>
                      <a:pt x="213" y="37230"/>
                    </a:cubicBezTo>
                    <a:cubicBezTo>
                      <a:pt x="213" y="39642"/>
                      <a:pt x="2593" y="39642"/>
                      <a:pt x="3069" y="39642"/>
                    </a:cubicBezTo>
                    <a:cubicBezTo>
                      <a:pt x="5449" y="39642"/>
                      <a:pt x="5687" y="39400"/>
                      <a:pt x="7115" y="34094"/>
                    </a:cubicBezTo>
                    <a:cubicBezTo>
                      <a:pt x="11162" y="16970"/>
                      <a:pt x="15922" y="5393"/>
                      <a:pt x="24490" y="5393"/>
                    </a:cubicBezTo>
                    <a:cubicBezTo>
                      <a:pt x="28299" y="5393"/>
                      <a:pt x="31869" y="7323"/>
                      <a:pt x="31869" y="16488"/>
                    </a:cubicBezTo>
                    <a:cubicBezTo>
                      <a:pt x="31869" y="21553"/>
                      <a:pt x="31155" y="24206"/>
                      <a:pt x="28061" y="36747"/>
                    </a:cubicBezTo>
                    <a:lnTo>
                      <a:pt x="14256" y="92462"/>
                    </a:lnTo>
                    <a:close/>
                  </a:path>
                </a:pathLst>
              </a:custGeom>
              <a:solidFill>
                <a:srgbClr val="000000"/>
              </a:solidFill>
              <a:ln w="2381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449" name="Forme libre 9448">
                <a:extLst>
                  <a:ext uri="{FF2B5EF4-FFF2-40B4-BE49-F238E27FC236}">
                    <a16:creationId xmlns:a16="http://schemas.microsoft.com/office/drawing/2014/main" id="{83F537E1-B27A-00B9-F7A1-86A11698812F}"/>
                  </a:ext>
                </a:extLst>
              </p:cNvPr>
              <p:cNvSpPr/>
              <p:nvPr>
                <p:custDataLst>
                  <p:tags r:id="rId89"/>
                </p:custDataLst>
              </p:nvPr>
            </p:nvSpPr>
            <p:spPr>
              <a:xfrm>
                <a:off x="8606266" y="7665185"/>
                <a:ext cx="954761" cy="9646"/>
              </a:xfrm>
              <a:custGeom>
                <a:avLst/>
                <a:gdLst>
                  <a:gd name="connsiteX0" fmla="*/ 0 w 954766"/>
                  <a:gd name="connsiteY0" fmla="*/ 0 h 9646"/>
                  <a:gd name="connsiteX1" fmla="*/ 954766 w 954766"/>
                  <a:gd name="connsiteY1" fmla="*/ 0 h 9646"/>
                  <a:gd name="connsiteX2" fmla="*/ 954766 w 954766"/>
                  <a:gd name="connsiteY2" fmla="*/ 9647 h 9646"/>
                  <a:gd name="connsiteX3" fmla="*/ 0 w 954766"/>
                  <a:gd name="connsiteY3" fmla="*/ 9647 h 96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4766" h="9646">
                    <a:moveTo>
                      <a:pt x="0" y="0"/>
                    </a:moveTo>
                    <a:lnTo>
                      <a:pt x="954766" y="0"/>
                    </a:lnTo>
                    <a:lnTo>
                      <a:pt x="954766" y="9647"/>
                    </a:lnTo>
                    <a:lnTo>
                      <a:pt x="0" y="9647"/>
                    </a:lnTo>
                    <a:close/>
                  </a:path>
                </a:pathLst>
              </a:custGeom>
              <a:solidFill>
                <a:srgbClr val="000000"/>
              </a:solidFill>
              <a:ln w="2381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450" name="Forme libre 9449">
                <a:extLst>
                  <a:ext uri="{FF2B5EF4-FFF2-40B4-BE49-F238E27FC236}">
                    <a16:creationId xmlns:a16="http://schemas.microsoft.com/office/drawing/2014/main" id="{E8084F89-1EEF-F07B-1916-60CA52B3EC54}"/>
                  </a:ext>
                </a:extLst>
              </p:cNvPr>
              <p:cNvSpPr/>
              <p:nvPr>
                <p:custDataLst>
                  <p:tags r:id="rId90"/>
                </p:custDataLst>
              </p:nvPr>
            </p:nvSpPr>
            <p:spPr>
              <a:xfrm>
                <a:off x="8629829" y="7703773"/>
                <a:ext cx="55218" cy="241188"/>
              </a:xfrm>
              <a:custGeom>
                <a:avLst/>
                <a:gdLst>
                  <a:gd name="connsiteX0" fmla="*/ 55441 w 55219"/>
                  <a:gd name="connsiteY0" fmla="*/ 238863 h 241187"/>
                  <a:gd name="connsiteX1" fmla="*/ 51395 w 55219"/>
                  <a:gd name="connsiteY1" fmla="*/ 233556 h 241187"/>
                  <a:gd name="connsiteX2" fmla="*/ 14026 w 55219"/>
                  <a:gd name="connsiteY2" fmla="*/ 120681 h 241187"/>
                  <a:gd name="connsiteX3" fmla="*/ 52347 w 55219"/>
                  <a:gd name="connsiteY3" fmla="*/ 6599 h 241187"/>
                  <a:gd name="connsiteX4" fmla="*/ 55441 w 55219"/>
                  <a:gd name="connsiteY4" fmla="*/ 2499 h 241187"/>
                  <a:gd name="connsiteX5" fmla="*/ 53061 w 55219"/>
                  <a:gd name="connsiteY5" fmla="*/ 87 h 241187"/>
                  <a:gd name="connsiteX6" fmla="*/ 15217 w 55219"/>
                  <a:gd name="connsiteY6" fmla="*/ 47118 h 241187"/>
                  <a:gd name="connsiteX7" fmla="*/ 222 w 55219"/>
                  <a:gd name="connsiteY7" fmla="*/ 120681 h 241187"/>
                  <a:gd name="connsiteX8" fmla="*/ 15931 w 55219"/>
                  <a:gd name="connsiteY8" fmla="*/ 195931 h 241187"/>
                  <a:gd name="connsiteX9" fmla="*/ 53061 w 55219"/>
                  <a:gd name="connsiteY9" fmla="*/ 241274 h 241187"/>
                  <a:gd name="connsiteX10" fmla="*/ 55441 w 55219"/>
                  <a:gd name="connsiteY10" fmla="*/ 238863 h 2411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55219" h="241187">
                    <a:moveTo>
                      <a:pt x="55441" y="238863"/>
                    </a:moveTo>
                    <a:cubicBezTo>
                      <a:pt x="55441" y="238139"/>
                      <a:pt x="55441" y="237657"/>
                      <a:pt x="51395" y="233556"/>
                    </a:cubicBezTo>
                    <a:cubicBezTo>
                      <a:pt x="21643" y="203167"/>
                      <a:pt x="14026" y="157582"/>
                      <a:pt x="14026" y="120681"/>
                    </a:cubicBezTo>
                    <a:cubicBezTo>
                      <a:pt x="14026" y="78714"/>
                      <a:pt x="23071" y="36747"/>
                      <a:pt x="52347" y="6599"/>
                    </a:cubicBezTo>
                    <a:cubicBezTo>
                      <a:pt x="55441" y="3705"/>
                      <a:pt x="55441" y="3222"/>
                      <a:pt x="55441" y="2499"/>
                    </a:cubicBezTo>
                    <a:cubicBezTo>
                      <a:pt x="55441" y="810"/>
                      <a:pt x="54489" y="87"/>
                      <a:pt x="53061" y="87"/>
                    </a:cubicBezTo>
                    <a:cubicBezTo>
                      <a:pt x="50681" y="87"/>
                      <a:pt x="29259" y="16488"/>
                      <a:pt x="15217" y="47118"/>
                    </a:cubicBezTo>
                    <a:cubicBezTo>
                      <a:pt x="3078" y="73649"/>
                      <a:pt x="222" y="100421"/>
                      <a:pt x="222" y="120681"/>
                    </a:cubicBezTo>
                    <a:cubicBezTo>
                      <a:pt x="222" y="139493"/>
                      <a:pt x="2840" y="168677"/>
                      <a:pt x="15931" y="195931"/>
                    </a:cubicBezTo>
                    <a:cubicBezTo>
                      <a:pt x="30211" y="225597"/>
                      <a:pt x="50681" y="241274"/>
                      <a:pt x="53061" y="241274"/>
                    </a:cubicBezTo>
                    <a:cubicBezTo>
                      <a:pt x="54489" y="241274"/>
                      <a:pt x="55441" y="240551"/>
                      <a:pt x="55441" y="238863"/>
                    </a:cubicBezTo>
                    <a:close/>
                  </a:path>
                </a:pathLst>
              </a:custGeom>
              <a:solidFill>
                <a:srgbClr val="000000"/>
              </a:solidFill>
              <a:ln w="2381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452" name="Forme libre 9451">
                <a:extLst>
                  <a:ext uri="{FF2B5EF4-FFF2-40B4-BE49-F238E27FC236}">
                    <a16:creationId xmlns:a16="http://schemas.microsoft.com/office/drawing/2014/main" id="{3D47C9AF-64EE-45FF-977E-66FD6BBE680A}"/>
                  </a:ext>
                </a:extLst>
              </p:cNvPr>
              <p:cNvSpPr/>
              <p:nvPr>
                <p:custDataLst>
                  <p:tags r:id="rId91"/>
                </p:custDataLst>
              </p:nvPr>
            </p:nvSpPr>
            <p:spPr>
              <a:xfrm>
                <a:off x="8705015" y="7777577"/>
                <a:ext cx="131858" cy="108052"/>
              </a:xfrm>
              <a:custGeom>
                <a:avLst/>
                <a:gdLst>
                  <a:gd name="connsiteX0" fmla="*/ 114472 w 131859"/>
                  <a:gd name="connsiteY0" fmla="*/ 16488 h 108051"/>
                  <a:gd name="connsiteX1" fmla="*/ 132085 w 131859"/>
                  <a:gd name="connsiteY1" fmla="*/ 11423 h 108051"/>
                  <a:gd name="connsiteX2" fmla="*/ 132085 w 131859"/>
                  <a:gd name="connsiteY2" fmla="*/ 87 h 108051"/>
                  <a:gd name="connsiteX3" fmla="*/ 113282 w 131859"/>
                  <a:gd name="connsiteY3" fmla="*/ 810 h 108051"/>
                  <a:gd name="connsiteX4" fmla="*/ 91623 w 131859"/>
                  <a:gd name="connsiteY4" fmla="*/ 87 h 108051"/>
                  <a:gd name="connsiteX5" fmla="*/ 91623 w 131859"/>
                  <a:gd name="connsiteY5" fmla="*/ 11423 h 108051"/>
                  <a:gd name="connsiteX6" fmla="*/ 103048 w 131859"/>
                  <a:gd name="connsiteY6" fmla="*/ 14076 h 108051"/>
                  <a:gd name="connsiteX7" fmla="*/ 101857 w 131859"/>
                  <a:gd name="connsiteY7" fmla="*/ 16970 h 108051"/>
                  <a:gd name="connsiteX8" fmla="*/ 74248 w 131859"/>
                  <a:gd name="connsiteY8" fmla="*/ 77267 h 108051"/>
                  <a:gd name="connsiteX9" fmla="*/ 44020 w 131859"/>
                  <a:gd name="connsiteY9" fmla="*/ 11423 h 108051"/>
                  <a:gd name="connsiteX10" fmla="*/ 56873 w 131859"/>
                  <a:gd name="connsiteY10" fmla="*/ 11423 h 108051"/>
                  <a:gd name="connsiteX11" fmla="*/ 56873 w 131859"/>
                  <a:gd name="connsiteY11" fmla="*/ 87 h 108051"/>
                  <a:gd name="connsiteX12" fmla="*/ 27359 w 131859"/>
                  <a:gd name="connsiteY12" fmla="*/ 810 h 108051"/>
                  <a:gd name="connsiteX13" fmla="*/ 226 w 131859"/>
                  <a:gd name="connsiteY13" fmla="*/ 87 h 108051"/>
                  <a:gd name="connsiteX14" fmla="*/ 226 w 131859"/>
                  <a:gd name="connsiteY14" fmla="*/ 11423 h 108051"/>
                  <a:gd name="connsiteX15" fmla="*/ 15458 w 131859"/>
                  <a:gd name="connsiteY15" fmla="*/ 11423 h 108051"/>
                  <a:gd name="connsiteX16" fmla="*/ 57111 w 131859"/>
                  <a:gd name="connsiteY16" fmla="*/ 102109 h 108051"/>
                  <a:gd name="connsiteX17" fmla="*/ 66155 w 131859"/>
                  <a:gd name="connsiteY17" fmla="*/ 108139 h 108051"/>
                  <a:gd name="connsiteX18" fmla="*/ 74962 w 131859"/>
                  <a:gd name="connsiteY18" fmla="*/ 102350 h 108051"/>
                  <a:gd name="connsiteX19" fmla="*/ 114472 w 131859"/>
                  <a:gd name="connsiteY19" fmla="*/ 16488 h 1080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31859" h="108051">
                    <a:moveTo>
                      <a:pt x="114472" y="16488"/>
                    </a:moveTo>
                    <a:cubicBezTo>
                      <a:pt x="115900" y="13111"/>
                      <a:pt x="116852" y="11423"/>
                      <a:pt x="132085" y="11423"/>
                    </a:cubicBezTo>
                    <a:lnTo>
                      <a:pt x="132085" y="87"/>
                    </a:lnTo>
                    <a:cubicBezTo>
                      <a:pt x="126135" y="569"/>
                      <a:pt x="119232" y="810"/>
                      <a:pt x="113282" y="810"/>
                    </a:cubicBezTo>
                    <a:cubicBezTo>
                      <a:pt x="107332" y="810"/>
                      <a:pt x="96621" y="328"/>
                      <a:pt x="91623" y="87"/>
                    </a:cubicBezTo>
                    <a:lnTo>
                      <a:pt x="91623" y="11423"/>
                    </a:lnTo>
                    <a:cubicBezTo>
                      <a:pt x="96145" y="11423"/>
                      <a:pt x="103048" y="12146"/>
                      <a:pt x="103048" y="14076"/>
                    </a:cubicBezTo>
                    <a:cubicBezTo>
                      <a:pt x="103048" y="14317"/>
                      <a:pt x="102810" y="14799"/>
                      <a:pt x="101857" y="16970"/>
                    </a:cubicBezTo>
                    <a:lnTo>
                      <a:pt x="74248" y="77267"/>
                    </a:lnTo>
                    <a:lnTo>
                      <a:pt x="44020" y="11423"/>
                    </a:lnTo>
                    <a:lnTo>
                      <a:pt x="56873" y="11423"/>
                    </a:lnTo>
                    <a:lnTo>
                      <a:pt x="56873" y="87"/>
                    </a:lnTo>
                    <a:cubicBezTo>
                      <a:pt x="49018" y="569"/>
                      <a:pt x="27597" y="810"/>
                      <a:pt x="27359" y="810"/>
                    </a:cubicBezTo>
                    <a:cubicBezTo>
                      <a:pt x="20695" y="810"/>
                      <a:pt x="9984" y="328"/>
                      <a:pt x="226" y="87"/>
                    </a:cubicBezTo>
                    <a:lnTo>
                      <a:pt x="226" y="11423"/>
                    </a:lnTo>
                    <a:lnTo>
                      <a:pt x="15458" y="11423"/>
                    </a:lnTo>
                    <a:lnTo>
                      <a:pt x="57111" y="102109"/>
                    </a:lnTo>
                    <a:cubicBezTo>
                      <a:pt x="59967" y="108139"/>
                      <a:pt x="63061" y="108139"/>
                      <a:pt x="66155" y="108139"/>
                    </a:cubicBezTo>
                    <a:cubicBezTo>
                      <a:pt x="70202" y="108139"/>
                      <a:pt x="72582" y="107415"/>
                      <a:pt x="74962" y="102350"/>
                    </a:cubicBezTo>
                    <a:lnTo>
                      <a:pt x="114472" y="16488"/>
                    </a:lnTo>
                    <a:close/>
                  </a:path>
                </a:pathLst>
              </a:custGeom>
              <a:solidFill>
                <a:srgbClr val="1A8000"/>
              </a:solidFill>
              <a:ln w="2381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453" name="Forme libre 9452">
                <a:extLst>
                  <a:ext uri="{FF2B5EF4-FFF2-40B4-BE49-F238E27FC236}">
                    <a16:creationId xmlns:a16="http://schemas.microsoft.com/office/drawing/2014/main" id="{C069FB7C-057B-062D-1532-04F469DD7868}"/>
                  </a:ext>
                </a:extLst>
              </p:cNvPr>
              <p:cNvSpPr/>
              <p:nvPr>
                <p:custDataLst>
                  <p:tags r:id="rId92"/>
                </p:custDataLst>
              </p:nvPr>
            </p:nvSpPr>
            <p:spPr>
              <a:xfrm>
                <a:off x="8851117" y="7808907"/>
                <a:ext cx="50482" cy="113623"/>
              </a:xfrm>
              <a:custGeom>
                <a:avLst/>
                <a:gdLst>
                  <a:gd name="connsiteX0" fmla="*/ 46382 w 50482"/>
                  <a:gd name="connsiteY0" fmla="*/ 6504 h 113623"/>
                  <a:gd name="connsiteX1" fmla="*/ 39718 w 50482"/>
                  <a:gd name="connsiteY1" fmla="*/ 88 h 113623"/>
                  <a:gd name="connsiteX2" fmla="*/ 30388 w 50482"/>
                  <a:gd name="connsiteY2" fmla="*/ 9374 h 113623"/>
                  <a:gd name="connsiteX3" fmla="*/ 37052 w 50482"/>
                  <a:gd name="connsiteY3" fmla="*/ 15790 h 113623"/>
                  <a:gd name="connsiteX4" fmla="*/ 46382 w 50482"/>
                  <a:gd name="connsiteY4" fmla="*/ 6504 h 113623"/>
                  <a:gd name="connsiteX5" fmla="*/ 12394 w 50482"/>
                  <a:gd name="connsiteY5" fmla="*/ 92270 h 113623"/>
                  <a:gd name="connsiteX6" fmla="*/ 10895 w 50482"/>
                  <a:gd name="connsiteY6" fmla="*/ 99361 h 113623"/>
                  <a:gd name="connsiteX7" fmla="*/ 26723 w 50482"/>
                  <a:gd name="connsiteY7" fmla="*/ 113712 h 113623"/>
                  <a:gd name="connsiteX8" fmla="*/ 50714 w 50482"/>
                  <a:gd name="connsiteY8" fmla="*/ 87881 h 113623"/>
                  <a:gd name="connsiteX9" fmla="*/ 48049 w 50482"/>
                  <a:gd name="connsiteY9" fmla="*/ 85686 h 113623"/>
                  <a:gd name="connsiteX10" fmla="*/ 44883 w 50482"/>
                  <a:gd name="connsiteY10" fmla="*/ 88556 h 113623"/>
                  <a:gd name="connsiteX11" fmla="*/ 27222 w 50482"/>
                  <a:gd name="connsiteY11" fmla="*/ 108985 h 113623"/>
                  <a:gd name="connsiteX12" fmla="*/ 23057 w 50482"/>
                  <a:gd name="connsiteY12" fmla="*/ 103075 h 113623"/>
                  <a:gd name="connsiteX13" fmla="*/ 25723 w 50482"/>
                  <a:gd name="connsiteY13" fmla="*/ 92270 h 113623"/>
                  <a:gd name="connsiteX14" fmla="*/ 31054 w 50482"/>
                  <a:gd name="connsiteY14" fmla="*/ 78764 h 113623"/>
                  <a:gd name="connsiteX15" fmla="*/ 39218 w 50482"/>
                  <a:gd name="connsiteY15" fmla="*/ 57322 h 113623"/>
                  <a:gd name="connsiteX16" fmla="*/ 40218 w 50482"/>
                  <a:gd name="connsiteY16" fmla="*/ 51920 h 113623"/>
                  <a:gd name="connsiteX17" fmla="*/ 24390 w 50482"/>
                  <a:gd name="connsiteY17" fmla="*/ 37569 h 113623"/>
                  <a:gd name="connsiteX18" fmla="*/ 232 w 50482"/>
                  <a:gd name="connsiteY18" fmla="*/ 63400 h 113623"/>
                  <a:gd name="connsiteX19" fmla="*/ 3064 w 50482"/>
                  <a:gd name="connsiteY19" fmla="*/ 65595 h 113623"/>
                  <a:gd name="connsiteX20" fmla="*/ 6063 w 50482"/>
                  <a:gd name="connsiteY20" fmla="*/ 62894 h 113623"/>
                  <a:gd name="connsiteX21" fmla="*/ 23890 w 50482"/>
                  <a:gd name="connsiteY21" fmla="*/ 42296 h 113623"/>
                  <a:gd name="connsiteX22" fmla="*/ 28055 w 50482"/>
                  <a:gd name="connsiteY22" fmla="*/ 48205 h 113623"/>
                  <a:gd name="connsiteX23" fmla="*/ 22891 w 50482"/>
                  <a:gd name="connsiteY23" fmla="*/ 65088 h 113623"/>
                  <a:gd name="connsiteX24" fmla="*/ 12394 w 50482"/>
                  <a:gd name="connsiteY24" fmla="*/ 92270 h 1136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</a:cxnLst>
                <a:rect l="l" t="t" r="r" b="b"/>
                <a:pathLst>
                  <a:path w="50482" h="113623">
                    <a:moveTo>
                      <a:pt x="46382" y="6504"/>
                    </a:moveTo>
                    <a:cubicBezTo>
                      <a:pt x="46382" y="3803"/>
                      <a:pt x="44383" y="88"/>
                      <a:pt x="39718" y="88"/>
                    </a:cubicBezTo>
                    <a:cubicBezTo>
                      <a:pt x="35220" y="88"/>
                      <a:pt x="30388" y="4478"/>
                      <a:pt x="30388" y="9374"/>
                    </a:cubicBezTo>
                    <a:cubicBezTo>
                      <a:pt x="30388" y="12244"/>
                      <a:pt x="32554" y="15790"/>
                      <a:pt x="37052" y="15790"/>
                    </a:cubicBezTo>
                    <a:cubicBezTo>
                      <a:pt x="41884" y="15790"/>
                      <a:pt x="46382" y="11062"/>
                      <a:pt x="46382" y="6504"/>
                    </a:cubicBezTo>
                    <a:close/>
                    <a:moveTo>
                      <a:pt x="12394" y="92270"/>
                    </a:moveTo>
                    <a:cubicBezTo>
                      <a:pt x="11728" y="94465"/>
                      <a:pt x="10895" y="96491"/>
                      <a:pt x="10895" y="99361"/>
                    </a:cubicBezTo>
                    <a:cubicBezTo>
                      <a:pt x="10895" y="107296"/>
                      <a:pt x="17559" y="113712"/>
                      <a:pt x="26723" y="113712"/>
                    </a:cubicBezTo>
                    <a:cubicBezTo>
                      <a:pt x="43384" y="113712"/>
                      <a:pt x="50714" y="90413"/>
                      <a:pt x="50714" y="87881"/>
                    </a:cubicBezTo>
                    <a:cubicBezTo>
                      <a:pt x="50714" y="85686"/>
                      <a:pt x="48548" y="85686"/>
                      <a:pt x="48049" y="85686"/>
                    </a:cubicBezTo>
                    <a:cubicBezTo>
                      <a:pt x="45716" y="85686"/>
                      <a:pt x="45549" y="86699"/>
                      <a:pt x="44883" y="88556"/>
                    </a:cubicBezTo>
                    <a:cubicBezTo>
                      <a:pt x="41051" y="102062"/>
                      <a:pt x="33720" y="108985"/>
                      <a:pt x="27222" y="108985"/>
                    </a:cubicBezTo>
                    <a:cubicBezTo>
                      <a:pt x="23890" y="108985"/>
                      <a:pt x="23057" y="106790"/>
                      <a:pt x="23057" y="103075"/>
                    </a:cubicBezTo>
                    <a:cubicBezTo>
                      <a:pt x="23057" y="99192"/>
                      <a:pt x="24223" y="95985"/>
                      <a:pt x="25723" y="92270"/>
                    </a:cubicBezTo>
                    <a:cubicBezTo>
                      <a:pt x="27389" y="87712"/>
                      <a:pt x="29222" y="83153"/>
                      <a:pt x="31054" y="78764"/>
                    </a:cubicBezTo>
                    <a:cubicBezTo>
                      <a:pt x="32554" y="74712"/>
                      <a:pt x="38552" y="59348"/>
                      <a:pt x="39218" y="57322"/>
                    </a:cubicBezTo>
                    <a:cubicBezTo>
                      <a:pt x="39718" y="55634"/>
                      <a:pt x="40218" y="53608"/>
                      <a:pt x="40218" y="51920"/>
                    </a:cubicBezTo>
                    <a:cubicBezTo>
                      <a:pt x="40218" y="43984"/>
                      <a:pt x="33554" y="37569"/>
                      <a:pt x="24390" y="37569"/>
                    </a:cubicBezTo>
                    <a:cubicBezTo>
                      <a:pt x="7896" y="37569"/>
                      <a:pt x="232" y="60530"/>
                      <a:pt x="232" y="63400"/>
                    </a:cubicBezTo>
                    <a:cubicBezTo>
                      <a:pt x="232" y="65595"/>
                      <a:pt x="2564" y="65595"/>
                      <a:pt x="3064" y="65595"/>
                    </a:cubicBezTo>
                    <a:cubicBezTo>
                      <a:pt x="5397" y="65595"/>
                      <a:pt x="5563" y="64751"/>
                      <a:pt x="6063" y="62894"/>
                    </a:cubicBezTo>
                    <a:cubicBezTo>
                      <a:pt x="10395" y="48374"/>
                      <a:pt x="17726" y="42296"/>
                      <a:pt x="23890" y="42296"/>
                    </a:cubicBezTo>
                    <a:cubicBezTo>
                      <a:pt x="26556" y="42296"/>
                      <a:pt x="28055" y="43647"/>
                      <a:pt x="28055" y="48205"/>
                    </a:cubicBezTo>
                    <a:cubicBezTo>
                      <a:pt x="28055" y="52088"/>
                      <a:pt x="27056" y="54621"/>
                      <a:pt x="22891" y="65088"/>
                    </a:cubicBezTo>
                    <a:lnTo>
                      <a:pt x="12394" y="92270"/>
                    </a:lnTo>
                    <a:close/>
                  </a:path>
                </a:pathLst>
              </a:custGeom>
              <a:solidFill>
                <a:srgbClr val="1A8000"/>
              </a:solidFill>
              <a:ln w="2381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454" name="Forme libre 9453">
                <a:extLst>
                  <a:ext uri="{FF2B5EF4-FFF2-40B4-BE49-F238E27FC236}">
                    <a16:creationId xmlns:a16="http://schemas.microsoft.com/office/drawing/2014/main" id="{5AEA2E0F-1A6E-A5CC-4927-20A1149A31BD}"/>
                  </a:ext>
                </a:extLst>
              </p:cNvPr>
              <p:cNvSpPr/>
              <p:nvPr>
                <p:custDataLst>
                  <p:tags r:id="rId93"/>
                </p:custDataLst>
              </p:nvPr>
            </p:nvSpPr>
            <p:spPr>
              <a:xfrm>
                <a:off x="8995173" y="7819544"/>
                <a:ext cx="145425" cy="9647"/>
              </a:xfrm>
              <a:custGeom>
                <a:avLst/>
                <a:gdLst>
                  <a:gd name="connsiteX0" fmla="*/ 137333 w 145426"/>
                  <a:gd name="connsiteY0" fmla="*/ 9734 h 9647"/>
                  <a:gd name="connsiteX1" fmla="*/ 145664 w 145426"/>
                  <a:gd name="connsiteY1" fmla="*/ 4911 h 9647"/>
                  <a:gd name="connsiteX2" fmla="*/ 137333 w 145426"/>
                  <a:gd name="connsiteY2" fmla="*/ 87 h 9647"/>
                  <a:gd name="connsiteX3" fmla="*/ 8568 w 145426"/>
                  <a:gd name="connsiteY3" fmla="*/ 87 h 9647"/>
                  <a:gd name="connsiteX4" fmla="*/ 237 w 145426"/>
                  <a:gd name="connsiteY4" fmla="*/ 4911 h 9647"/>
                  <a:gd name="connsiteX5" fmla="*/ 8568 w 145426"/>
                  <a:gd name="connsiteY5" fmla="*/ 9734 h 9647"/>
                  <a:gd name="connsiteX6" fmla="*/ 137333 w 145426"/>
                  <a:gd name="connsiteY6" fmla="*/ 9734 h 964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45426" h="9647">
                    <a:moveTo>
                      <a:pt x="137333" y="9734"/>
                    </a:moveTo>
                    <a:cubicBezTo>
                      <a:pt x="141379" y="9734"/>
                      <a:pt x="145664" y="9734"/>
                      <a:pt x="145664" y="4911"/>
                    </a:cubicBezTo>
                    <a:cubicBezTo>
                      <a:pt x="145664" y="87"/>
                      <a:pt x="141379" y="87"/>
                      <a:pt x="137333" y="87"/>
                    </a:cubicBezTo>
                    <a:lnTo>
                      <a:pt x="8568" y="87"/>
                    </a:lnTo>
                    <a:cubicBezTo>
                      <a:pt x="4521" y="87"/>
                      <a:pt x="237" y="87"/>
                      <a:pt x="237" y="4911"/>
                    </a:cubicBezTo>
                    <a:cubicBezTo>
                      <a:pt x="237" y="9734"/>
                      <a:pt x="4521" y="9734"/>
                      <a:pt x="8568" y="9734"/>
                    </a:cubicBezTo>
                    <a:lnTo>
                      <a:pt x="137333" y="9734"/>
                    </a:lnTo>
                    <a:close/>
                  </a:path>
                </a:pathLst>
              </a:custGeom>
              <a:solidFill>
                <a:srgbClr val="1A8000"/>
              </a:solidFill>
              <a:ln w="2381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455" name="Forme libre 9454">
                <a:extLst>
                  <a:ext uri="{FF2B5EF4-FFF2-40B4-BE49-F238E27FC236}">
                    <a16:creationId xmlns:a16="http://schemas.microsoft.com/office/drawing/2014/main" id="{AE7953A8-2267-FA5F-9331-2F0A646679EC}"/>
                  </a:ext>
                </a:extLst>
              </p:cNvPr>
              <p:cNvSpPr/>
              <p:nvPr>
                <p:custDataLst>
                  <p:tags r:id="rId94"/>
                </p:custDataLst>
              </p:nvPr>
            </p:nvSpPr>
            <p:spPr>
              <a:xfrm>
                <a:off x="9219618" y="7777577"/>
                <a:ext cx="131858" cy="108052"/>
              </a:xfrm>
              <a:custGeom>
                <a:avLst/>
                <a:gdLst>
                  <a:gd name="connsiteX0" fmla="*/ 114494 w 131859"/>
                  <a:gd name="connsiteY0" fmla="*/ 16488 h 108051"/>
                  <a:gd name="connsiteX1" fmla="*/ 132107 w 131859"/>
                  <a:gd name="connsiteY1" fmla="*/ 11423 h 108051"/>
                  <a:gd name="connsiteX2" fmla="*/ 132107 w 131859"/>
                  <a:gd name="connsiteY2" fmla="*/ 87 h 108051"/>
                  <a:gd name="connsiteX3" fmla="*/ 113304 w 131859"/>
                  <a:gd name="connsiteY3" fmla="*/ 810 h 108051"/>
                  <a:gd name="connsiteX4" fmla="*/ 91644 w 131859"/>
                  <a:gd name="connsiteY4" fmla="*/ 87 h 108051"/>
                  <a:gd name="connsiteX5" fmla="*/ 91644 w 131859"/>
                  <a:gd name="connsiteY5" fmla="*/ 11423 h 108051"/>
                  <a:gd name="connsiteX6" fmla="*/ 103069 w 131859"/>
                  <a:gd name="connsiteY6" fmla="*/ 14076 h 108051"/>
                  <a:gd name="connsiteX7" fmla="*/ 101879 w 131859"/>
                  <a:gd name="connsiteY7" fmla="*/ 16970 h 108051"/>
                  <a:gd name="connsiteX8" fmla="*/ 74269 w 131859"/>
                  <a:gd name="connsiteY8" fmla="*/ 77267 h 108051"/>
                  <a:gd name="connsiteX9" fmla="*/ 44042 w 131859"/>
                  <a:gd name="connsiteY9" fmla="*/ 11423 h 108051"/>
                  <a:gd name="connsiteX10" fmla="*/ 56894 w 131859"/>
                  <a:gd name="connsiteY10" fmla="*/ 11423 h 108051"/>
                  <a:gd name="connsiteX11" fmla="*/ 56894 w 131859"/>
                  <a:gd name="connsiteY11" fmla="*/ 87 h 108051"/>
                  <a:gd name="connsiteX12" fmla="*/ 27381 w 131859"/>
                  <a:gd name="connsiteY12" fmla="*/ 810 h 108051"/>
                  <a:gd name="connsiteX13" fmla="*/ 247 w 131859"/>
                  <a:gd name="connsiteY13" fmla="*/ 87 h 108051"/>
                  <a:gd name="connsiteX14" fmla="*/ 247 w 131859"/>
                  <a:gd name="connsiteY14" fmla="*/ 11423 h 108051"/>
                  <a:gd name="connsiteX15" fmla="*/ 15480 w 131859"/>
                  <a:gd name="connsiteY15" fmla="*/ 11423 h 108051"/>
                  <a:gd name="connsiteX16" fmla="*/ 57132 w 131859"/>
                  <a:gd name="connsiteY16" fmla="*/ 102109 h 108051"/>
                  <a:gd name="connsiteX17" fmla="*/ 66177 w 131859"/>
                  <a:gd name="connsiteY17" fmla="*/ 108139 h 108051"/>
                  <a:gd name="connsiteX18" fmla="*/ 74983 w 131859"/>
                  <a:gd name="connsiteY18" fmla="*/ 102350 h 108051"/>
                  <a:gd name="connsiteX19" fmla="*/ 114494 w 131859"/>
                  <a:gd name="connsiteY19" fmla="*/ 16488 h 1080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31859" h="108051">
                    <a:moveTo>
                      <a:pt x="114494" y="16488"/>
                    </a:moveTo>
                    <a:cubicBezTo>
                      <a:pt x="115922" y="13111"/>
                      <a:pt x="116874" y="11423"/>
                      <a:pt x="132107" y="11423"/>
                    </a:cubicBezTo>
                    <a:lnTo>
                      <a:pt x="132107" y="87"/>
                    </a:lnTo>
                    <a:cubicBezTo>
                      <a:pt x="126156" y="569"/>
                      <a:pt x="119254" y="810"/>
                      <a:pt x="113304" y="810"/>
                    </a:cubicBezTo>
                    <a:cubicBezTo>
                      <a:pt x="107353" y="810"/>
                      <a:pt x="96643" y="328"/>
                      <a:pt x="91644" y="87"/>
                    </a:cubicBezTo>
                    <a:lnTo>
                      <a:pt x="91644" y="11423"/>
                    </a:lnTo>
                    <a:cubicBezTo>
                      <a:pt x="96167" y="11423"/>
                      <a:pt x="103069" y="12146"/>
                      <a:pt x="103069" y="14076"/>
                    </a:cubicBezTo>
                    <a:cubicBezTo>
                      <a:pt x="103069" y="14317"/>
                      <a:pt x="102831" y="14799"/>
                      <a:pt x="101879" y="16970"/>
                    </a:cubicBezTo>
                    <a:lnTo>
                      <a:pt x="74269" y="77267"/>
                    </a:lnTo>
                    <a:lnTo>
                      <a:pt x="44042" y="11423"/>
                    </a:lnTo>
                    <a:lnTo>
                      <a:pt x="56894" y="11423"/>
                    </a:lnTo>
                    <a:lnTo>
                      <a:pt x="56894" y="87"/>
                    </a:lnTo>
                    <a:cubicBezTo>
                      <a:pt x="49040" y="569"/>
                      <a:pt x="27619" y="810"/>
                      <a:pt x="27381" y="810"/>
                    </a:cubicBezTo>
                    <a:cubicBezTo>
                      <a:pt x="20716" y="810"/>
                      <a:pt x="10006" y="328"/>
                      <a:pt x="247" y="87"/>
                    </a:cubicBezTo>
                    <a:lnTo>
                      <a:pt x="247" y="11423"/>
                    </a:lnTo>
                    <a:lnTo>
                      <a:pt x="15480" y="11423"/>
                    </a:lnTo>
                    <a:lnTo>
                      <a:pt x="57132" y="102109"/>
                    </a:lnTo>
                    <a:cubicBezTo>
                      <a:pt x="59989" y="108139"/>
                      <a:pt x="63083" y="108139"/>
                      <a:pt x="66177" y="108139"/>
                    </a:cubicBezTo>
                    <a:cubicBezTo>
                      <a:pt x="70223" y="108139"/>
                      <a:pt x="72603" y="107415"/>
                      <a:pt x="74983" y="102350"/>
                    </a:cubicBezTo>
                    <a:lnTo>
                      <a:pt x="114494" y="16488"/>
                    </a:lnTo>
                    <a:close/>
                  </a:path>
                </a:pathLst>
              </a:custGeom>
              <a:solidFill>
                <a:srgbClr val="1A8000"/>
              </a:solidFill>
              <a:ln w="2381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456" name="Forme libre 9455">
                <a:extLst>
                  <a:ext uri="{FF2B5EF4-FFF2-40B4-BE49-F238E27FC236}">
                    <a16:creationId xmlns:a16="http://schemas.microsoft.com/office/drawing/2014/main" id="{40D55146-A675-CC47-5B45-53FB5FF0D12B}"/>
                  </a:ext>
                </a:extLst>
              </p:cNvPr>
              <p:cNvSpPr/>
              <p:nvPr>
                <p:custDataLst>
                  <p:tags r:id="rId95"/>
                </p:custDataLst>
              </p:nvPr>
            </p:nvSpPr>
            <p:spPr>
              <a:xfrm>
                <a:off x="9375258" y="7703773"/>
                <a:ext cx="55218" cy="241188"/>
              </a:xfrm>
              <a:custGeom>
                <a:avLst/>
                <a:gdLst>
                  <a:gd name="connsiteX0" fmla="*/ 55473 w 55219"/>
                  <a:gd name="connsiteY0" fmla="*/ 120681 h 241187"/>
                  <a:gd name="connsiteX1" fmla="*/ 39764 w 55219"/>
                  <a:gd name="connsiteY1" fmla="*/ 45430 h 241187"/>
                  <a:gd name="connsiteX2" fmla="*/ 2633 w 55219"/>
                  <a:gd name="connsiteY2" fmla="*/ 87 h 241187"/>
                  <a:gd name="connsiteX3" fmla="*/ 253 w 55219"/>
                  <a:gd name="connsiteY3" fmla="*/ 2499 h 241187"/>
                  <a:gd name="connsiteX4" fmla="*/ 4776 w 55219"/>
                  <a:gd name="connsiteY4" fmla="*/ 8046 h 241187"/>
                  <a:gd name="connsiteX5" fmla="*/ 41668 w 55219"/>
                  <a:gd name="connsiteY5" fmla="*/ 120681 h 241187"/>
                  <a:gd name="connsiteX6" fmla="*/ 3348 w 55219"/>
                  <a:gd name="connsiteY6" fmla="*/ 234762 h 241187"/>
                  <a:gd name="connsiteX7" fmla="*/ 253 w 55219"/>
                  <a:gd name="connsiteY7" fmla="*/ 238863 h 241187"/>
                  <a:gd name="connsiteX8" fmla="*/ 2633 w 55219"/>
                  <a:gd name="connsiteY8" fmla="*/ 241274 h 241187"/>
                  <a:gd name="connsiteX9" fmla="*/ 40478 w 55219"/>
                  <a:gd name="connsiteY9" fmla="*/ 194243 h 241187"/>
                  <a:gd name="connsiteX10" fmla="*/ 55473 w 55219"/>
                  <a:gd name="connsiteY10" fmla="*/ 120681 h 2411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55219" h="241187">
                    <a:moveTo>
                      <a:pt x="55473" y="120681"/>
                    </a:moveTo>
                    <a:cubicBezTo>
                      <a:pt x="55473" y="101868"/>
                      <a:pt x="52854" y="72684"/>
                      <a:pt x="39764" y="45430"/>
                    </a:cubicBezTo>
                    <a:cubicBezTo>
                      <a:pt x="25483" y="15764"/>
                      <a:pt x="5014" y="87"/>
                      <a:pt x="2633" y="87"/>
                    </a:cubicBezTo>
                    <a:cubicBezTo>
                      <a:pt x="1205" y="87"/>
                      <a:pt x="253" y="1052"/>
                      <a:pt x="253" y="2499"/>
                    </a:cubicBezTo>
                    <a:cubicBezTo>
                      <a:pt x="253" y="3222"/>
                      <a:pt x="253" y="3705"/>
                      <a:pt x="4776" y="8046"/>
                    </a:cubicBezTo>
                    <a:cubicBezTo>
                      <a:pt x="28101" y="31924"/>
                      <a:pt x="41668" y="70272"/>
                      <a:pt x="41668" y="120681"/>
                    </a:cubicBezTo>
                    <a:cubicBezTo>
                      <a:pt x="41668" y="161924"/>
                      <a:pt x="32861" y="204373"/>
                      <a:pt x="3348" y="234762"/>
                    </a:cubicBezTo>
                    <a:cubicBezTo>
                      <a:pt x="253" y="237657"/>
                      <a:pt x="253" y="238139"/>
                      <a:pt x="253" y="238863"/>
                    </a:cubicBezTo>
                    <a:cubicBezTo>
                      <a:pt x="253" y="240310"/>
                      <a:pt x="1205" y="241274"/>
                      <a:pt x="2633" y="241274"/>
                    </a:cubicBezTo>
                    <a:cubicBezTo>
                      <a:pt x="5014" y="241274"/>
                      <a:pt x="26435" y="224874"/>
                      <a:pt x="40478" y="194243"/>
                    </a:cubicBezTo>
                    <a:cubicBezTo>
                      <a:pt x="52616" y="167712"/>
                      <a:pt x="55473" y="140940"/>
                      <a:pt x="55473" y="120681"/>
                    </a:cubicBezTo>
                    <a:close/>
                  </a:path>
                </a:pathLst>
              </a:custGeom>
              <a:solidFill>
                <a:srgbClr val="000000"/>
              </a:solidFill>
              <a:ln w="2381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457" name="Forme libre 9456">
                <a:extLst>
                  <a:ext uri="{FF2B5EF4-FFF2-40B4-BE49-F238E27FC236}">
                    <a16:creationId xmlns:a16="http://schemas.microsoft.com/office/drawing/2014/main" id="{2C473EBF-5496-20D8-1BB2-D488B076C017}"/>
                  </a:ext>
                </a:extLst>
              </p:cNvPr>
              <p:cNvSpPr/>
              <p:nvPr>
                <p:custDataLst>
                  <p:tags r:id="rId96"/>
                </p:custDataLst>
              </p:nvPr>
            </p:nvSpPr>
            <p:spPr>
              <a:xfrm>
                <a:off x="9464748" y="7702884"/>
                <a:ext cx="73641" cy="112103"/>
              </a:xfrm>
              <a:custGeom>
                <a:avLst/>
                <a:gdLst>
                  <a:gd name="connsiteX0" fmla="*/ 73899 w 73641"/>
                  <a:gd name="connsiteY0" fmla="*/ 81461 h 112103"/>
                  <a:gd name="connsiteX1" fmla="*/ 68234 w 73641"/>
                  <a:gd name="connsiteY1" fmla="*/ 81461 h 112103"/>
                  <a:gd name="connsiteX2" fmla="*/ 63902 w 73641"/>
                  <a:gd name="connsiteY2" fmla="*/ 96824 h 112103"/>
                  <a:gd name="connsiteX3" fmla="*/ 47408 w 73641"/>
                  <a:gd name="connsiteY3" fmla="*/ 97837 h 112103"/>
                  <a:gd name="connsiteX4" fmla="*/ 16752 w 73641"/>
                  <a:gd name="connsiteY4" fmla="*/ 97837 h 112103"/>
                  <a:gd name="connsiteX5" fmla="*/ 50073 w 73641"/>
                  <a:gd name="connsiteY5" fmla="*/ 69474 h 112103"/>
                  <a:gd name="connsiteX6" fmla="*/ 73899 w 73641"/>
                  <a:gd name="connsiteY6" fmla="*/ 33006 h 112103"/>
                  <a:gd name="connsiteX7" fmla="*/ 34912 w 73641"/>
                  <a:gd name="connsiteY7" fmla="*/ 84 h 112103"/>
                  <a:gd name="connsiteX8" fmla="*/ 257 w 73641"/>
                  <a:gd name="connsiteY8" fmla="*/ 30305 h 112103"/>
                  <a:gd name="connsiteX9" fmla="*/ 9088 w 73641"/>
                  <a:gd name="connsiteY9" fmla="*/ 39759 h 112103"/>
                  <a:gd name="connsiteX10" fmla="*/ 17918 w 73641"/>
                  <a:gd name="connsiteY10" fmla="*/ 30811 h 112103"/>
                  <a:gd name="connsiteX11" fmla="*/ 8088 w 73641"/>
                  <a:gd name="connsiteY11" fmla="*/ 21863 h 112103"/>
                  <a:gd name="connsiteX12" fmla="*/ 32413 w 73641"/>
                  <a:gd name="connsiteY12" fmla="*/ 6162 h 112103"/>
                  <a:gd name="connsiteX13" fmla="*/ 57738 w 73641"/>
                  <a:gd name="connsiteY13" fmla="*/ 33006 h 112103"/>
                  <a:gd name="connsiteX14" fmla="*/ 42076 w 73641"/>
                  <a:gd name="connsiteY14" fmla="*/ 65422 h 112103"/>
                  <a:gd name="connsiteX15" fmla="*/ 1923 w 73641"/>
                  <a:gd name="connsiteY15" fmla="*/ 105604 h 112103"/>
                  <a:gd name="connsiteX16" fmla="*/ 257 w 73641"/>
                  <a:gd name="connsiteY16" fmla="*/ 112188 h 112103"/>
                  <a:gd name="connsiteX17" fmla="*/ 68900 w 73641"/>
                  <a:gd name="connsiteY17" fmla="*/ 112188 h 112103"/>
                  <a:gd name="connsiteX18" fmla="*/ 73899 w 73641"/>
                  <a:gd name="connsiteY18" fmla="*/ 81461 h 11210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73641" h="112103">
                    <a:moveTo>
                      <a:pt x="73899" y="81461"/>
                    </a:moveTo>
                    <a:lnTo>
                      <a:pt x="68234" y="81461"/>
                    </a:lnTo>
                    <a:cubicBezTo>
                      <a:pt x="67734" y="85175"/>
                      <a:pt x="66068" y="95136"/>
                      <a:pt x="63902" y="96824"/>
                    </a:cubicBezTo>
                    <a:cubicBezTo>
                      <a:pt x="62569" y="97837"/>
                      <a:pt x="49740" y="97837"/>
                      <a:pt x="47408" y="97837"/>
                    </a:cubicBezTo>
                    <a:lnTo>
                      <a:pt x="16752" y="97837"/>
                    </a:lnTo>
                    <a:cubicBezTo>
                      <a:pt x="34246" y="82136"/>
                      <a:pt x="40077" y="77409"/>
                      <a:pt x="50073" y="69474"/>
                    </a:cubicBezTo>
                    <a:cubicBezTo>
                      <a:pt x="62403" y="59513"/>
                      <a:pt x="73899" y="49045"/>
                      <a:pt x="73899" y="33006"/>
                    </a:cubicBezTo>
                    <a:cubicBezTo>
                      <a:pt x="73899" y="12578"/>
                      <a:pt x="56238" y="84"/>
                      <a:pt x="34912" y="84"/>
                    </a:cubicBezTo>
                    <a:cubicBezTo>
                      <a:pt x="14252" y="84"/>
                      <a:pt x="257" y="14772"/>
                      <a:pt x="257" y="30305"/>
                    </a:cubicBezTo>
                    <a:cubicBezTo>
                      <a:pt x="257" y="38915"/>
                      <a:pt x="7421" y="39759"/>
                      <a:pt x="9088" y="39759"/>
                    </a:cubicBezTo>
                    <a:cubicBezTo>
                      <a:pt x="13086" y="39759"/>
                      <a:pt x="17918" y="36889"/>
                      <a:pt x="17918" y="30811"/>
                    </a:cubicBezTo>
                    <a:cubicBezTo>
                      <a:pt x="17918" y="27772"/>
                      <a:pt x="16752" y="21863"/>
                      <a:pt x="8088" y="21863"/>
                    </a:cubicBezTo>
                    <a:cubicBezTo>
                      <a:pt x="13253" y="9876"/>
                      <a:pt x="24582" y="6162"/>
                      <a:pt x="32413" y="6162"/>
                    </a:cubicBezTo>
                    <a:cubicBezTo>
                      <a:pt x="49074" y="6162"/>
                      <a:pt x="57738" y="19331"/>
                      <a:pt x="57738" y="33006"/>
                    </a:cubicBezTo>
                    <a:cubicBezTo>
                      <a:pt x="57738" y="47694"/>
                      <a:pt x="47408" y="59344"/>
                      <a:pt x="42076" y="65422"/>
                    </a:cubicBezTo>
                    <a:lnTo>
                      <a:pt x="1923" y="105604"/>
                    </a:lnTo>
                    <a:cubicBezTo>
                      <a:pt x="257" y="107123"/>
                      <a:pt x="257" y="107461"/>
                      <a:pt x="257" y="112188"/>
                    </a:cubicBezTo>
                    <a:lnTo>
                      <a:pt x="68900" y="112188"/>
                    </a:lnTo>
                    <a:lnTo>
                      <a:pt x="73899" y="81461"/>
                    </a:lnTo>
                    <a:close/>
                  </a:path>
                </a:pathLst>
              </a:custGeom>
              <a:solidFill>
                <a:srgbClr val="000000"/>
              </a:solidFill>
              <a:ln w="2381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458" name="Forme libre 9457">
                <a:extLst>
                  <a:ext uri="{FF2B5EF4-FFF2-40B4-BE49-F238E27FC236}">
                    <a16:creationId xmlns:a16="http://schemas.microsoft.com/office/drawing/2014/main" id="{4FC16C92-95CA-F902-595D-54188A03EDA4}"/>
                  </a:ext>
                </a:extLst>
              </p:cNvPr>
              <p:cNvSpPr/>
              <p:nvPr>
                <p:custDataLst>
                  <p:tags r:id="rId97"/>
                </p:custDataLst>
              </p:nvPr>
            </p:nvSpPr>
            <p:spPr>
              <a:xfrm>
                <a:off x="8001788" y="8261833"/>
                <a:ext cx="158278" cy="56438"/>
              </a:xfrm>
              <a:custGeom>
                <a:avLst/>
                <a:gdLst>
                  <a:gd name="connsiteX0" fmla="*/ 150383 w 158279"/>
                  <a:gd name="connsiteY0" fmla="*/ 9754 h 56437"/>
                  <a:gd name="connsiteX1" fmla="*/ 158475 w 158279"/>
                  <a:gd name="connsiteY1" fmla="*/ 4930 h 56437"/>
                  <a:gd name="connsiteX2" fmla="*/ 150621 w 158279"/>
                  <a:gd name="connsiteY2" fmla="*/ 106 h 56437"/>
                  <a:gd name="connsiteX3" fmla="*/ 8050 w 158279"/>
                  <a:gd name="connsiteY3" fmla="*/ 106 h 56437"/>
                  <a:gd name="connsiteX4" fmla="*/ 196 w 158279"/>
                  <a:gd name="connsiteY4" fmla="*/ 4930 h 56437"/>
                  <a:gd name="connsiteX5" fmla="*/ 8288 w 158279"/>
                  <a:gd name="connsiteY5" fmla="*/ 9754 h 56437"/>
                  <a:gd name="connsiteX6" fmla="*/ 150383 w 158279"/>
                  <a:gd name="connsiteY6" fmla="*/ 9754 h 56437"/>
                  <a:gd name="connsiteX7" fmla="*/ 150621 w 158279"/>
                  <a:gd name="connsiteY7" fmla="*/ 56544 h 56437"/>
                  <a:gd name="connsiteX8" fmla="*/ 158475 w 158279"/>
                  <a:gd name="connsiteY8" fmla="*/ 51720 h 56437"/>
                  <a:gd name="connsiteX9" fmla="*/ 150383 w 158279"/>
                  <a:gd name="connsiteY9" fmla="*/ 46896 h 56437"/>
                  <a:gd name="connsiteX10" fmla="*/ 8288 w 158279"/>
                  <a:gd name="connsiteY10" fmla="*/ 46896 h 56437"/>
                  <a:gd name="connsiteX11" fmla="*/ 196 w 158279"/>
                  <a:gd name="connsiteY11" fmla="*/ 51720 h 56437"/>
                  <a:gd name="connsiteX12" fmla="*/ 8050 w 158279"/>
                  <a:gd name="connsiteY12" fmla="*/ 56544 h 56437"/>
                  <a:gd name="connsiteX13" fmla="*/ 150621 w 158279"/>
                  <a:gd name="connsiteY13" fmla="*/ 56544 h 564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58279" h="56437">
                    <a:moveTo>
                      <a:pt x="150383" y="9754"/>
                    </a:moveTo>
                    <a:cubicBezTo>
                      <a:pt x="153953" y="9754"/>
                      <a:pt x="158475" y="9754"/>
                      <a:pt x="158475" y="4930"/>
                    </a:cubicBezTo>
                    <a:cubicBezTo>
                      <a:pt x="158475" y="106"/>
                      <a:pt x="153953" y="106"/>
                      <a:pt x="150621" y="106"/>
                    </a:cubicBezTo>
                    <a:lnTo>
                      <a:pt x="8050" y="106"/>
                    </a:lnTo>
                    <a:cubicBezTo>
                      <a:pt x="4718" y="106"/>
                      <a:pt x="196" y="106"/>
                      <a:pt x="196" y="4930"/>
                    </a:cubicBezTo>
                    <a:cubicBezTo>
                      <a:pt x="196" y="9754"/>
                      <a:pt x="4718" y="9754"/>
                      <a:pt x="8288" y="9754"/>
                    </a:cubicBezTo>
                    <a:lnTo>
                      <a:pt x="150383" y="9754"/>
                    </a:lnTo>
                    <a:close/>
                    <a:moveTo>
                      <a:pt x="150621" y="56544"/>
                    </a:moveTo>
                    <a:cubicBezTo>
                      <a:pt x="153953" y="56544"/>
                      <a:pt x="158475" y="56544"/>
                      <a:pt x="158475" y="51720"/>
                    </a:cubicBezTo>
                    <a:cubicBezTo>
                      <a:pt x="158475" y="46896"/>
                      <a:pt x="153953" y="46896"/>
                      <a:pt x="150383" y="46896"/>
                    </a:cubicBezTo>
                    <a:lnTo>
                      <a:pt x="8288" y="46896"/>
                    </a:lnTo>
                    <a:cubicBezTo>
                      <a:pt x="4718" y="46896"/>
                      <a:pt x="196" y="46896"/>
                      <a:pt x="196" y="51720"/>
                    </a:cubicBezTo>
                    <a:cubicBezTo>
                      <a:pt x="196" y="56544"/>
                      <a:pt x="4718" y="56544"/>
                      <a:pt x="8050" y="56544"/>
                    </a:cubicBezTo>
                    <a:lnTo>
                      <a:pt x="150621" y="56544"/>
                    </a:lnTo>
                    <a:close/>
                  </a:path>
                </a:pathLst>
              </a:custGeom>
              <a:solidFill>
                <a:srgbClr val="000000"/>
              </a:solidFill>
              <a:ln w="2381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459" name="Forme libre 9458">
                <a:extLst>
                  <a:ext uri="{FF2B5EF4-FFF2-40B4-BE49-F238E27FC236}">
                    <a16:creationId xmlns:a16="http://schemas.microsoft.com/office/drawing/2014/main" id="{7D0C63FD-7D7F-3A3F-E541-5CD645323570}"/>
                  </a:ext>
                </a:extLst>
              </p:cNvPr>
              <p:cNvSpPr/>
              <p:nvPr>
                <p:custDataLst>
                  <p:tags r:id="rId98"/>
                </p:custDataLst>
              </p:nvPr>
            </p:nvSpPr>
            <p:spPr>
              <a:xfrm>
                <a:off x="8255639" y="8185618"/>
                <a:ext cx="164942" cy="170038"/>
              </a:xfrm>
              <a:custGeom>
                <a:avLst/>
                <a:gdLst>
                  <a:gd name="connsiteX0" fmla="*/ 135398 w 164943"/>
                  <a:gd name="connsiteY0" fmla="*/ 25431 h 170037"/>
                  <a:gd name="connsiteX1" fmla="*/ 161104 w 164943"/>
                  <a:gd name="connsiteY1" fmla="*/ 7583 h 170037"/>
                  <a:gd name="connsiteX2" fmla="*/ 165150 w 164943"/>
                  <a:gd name="connsiteY2" fmla="*/ 2759 h 170037"/>
                  <a:gd name="connsiteX3" fmla="*/ 162056 w 164943"/>
                  <a:gd name="connsiteY3" fmla="*/ 106 h 170037"/>
                  <a:gd name="connsiteX4" fmla="*/ 137778 w 164943"/>
                  <a:gd name="connsiteY4" fmla="*/ 830 h 170037"/>
                  <a:gd name="connsiteX5" fmla="*/ 113025 w 164943"/>
                  <a:gd name="connsiteY5" fmla="*/ 106 h 170037"/>
                  <a:gd name="connsiteX6" fmla="*/ 108741 w 164943"/>
                  <a:gd name="connsiteY6" fmla="*/ 4930 h 170037"/>
                  <a:gd name="connsiteX7" fmla="*/ 113025 w 164943"/>
                  <a:gd name="connsiteY7" fmla="*/ 7583 h 170037"/>
                  <a:gd name="connsiteX8" fmla="*/ 129210 w 164943"/>
                  <a:gd name="connsiteY8" fmla="*/ 18195 h 170037"/>
                  <a:gd name="connsiteX9" fmla="*/ 128496 w 164943"/>
                  <a:gd name="connsiteY9" fmla="*/ 23260 h 170037"/>
                  <a:gd name="connsiteX10" fmla="*/ 107075 w 164943"/>
                  <a:gd name="connsiteY10" fmla="*/ 109364 h 170037"/>
                  <a:gd name="connsiteX11" fmla="*/ 47809 w 164943"/>
                  <a:gd name="connsiteY11" fmla="*/ 162666 h 170037"/>
                  <a:gd name="connsiteX12" fmla="*/ 18771 w 164943"/>
                  <a:gd name="connsiteY12" fmla="*/ 131312 h 170037"/>
                  <a:gd name="connsiteX13" fmla="*/ 21390 w 164943"/>
                  <a:gd name="connsiteY13" fmla="*/ 112499 h 170037"/>
                  <a:gd name="connsiteX14" fmla="*/ 44477 w 164943"/>
                  <a:gd name="connsiteY14" fmla="*/ 18678 h 170037"/>
                  <a:gd name="connsiteX15" fmla="*/ 64470 w 164943"/>
                  <a:gd name="connsiteY15" fmla="*/ 7583 h 170037"/>
                  <a:gd name="connsiteX16" fmla="*/ 72563 w 164943"/>
                  <a:gd name="connsiteY16" fmla="*/ 2759 h 170037"/>
                  <a:gd name="connsiteX17" fmla="*/ 69230 w 164943"/>
                  <a:gd name="connsiteY17" fmla="*/ 106 h 170037"/>
                  <a:gd name="connsiteX18" fmla="*/ 38765 w 164943"/>
                  <a:gd name="connsiteY18" fmla="*/ 830 h 170037"/>
                  <a:gd name="connsiteX19" fmla="*/ 8061 w 164943"/>
                  <a:gd name="connsiteY19" fmla="*/ 106 h 170037"/>
                  <a:gd name="connsiteX20" fmla="*/ 3539 w 164943"/>
                  <a:gd name="connsiteY20" fmla="*/ 4930 h 170037"/>
                  <a:gd name="connsiteX21" fmla="*/ 10203 w 164943"/>
                  <a:gd name="connsiteY21" fmla="*/ 7583 h 170037"/>
                  <a:gd name="connsiteX22" fmla="*/ 19247 w 164943"/>
                  <a:gd name="connsiteY22" fmla="*/ 8065 h 170037"/>
                  <a:gd name="connsiteX23" fmla="*/ 25674 w 164943"/>
                  <a:gd name="connsiteY23" fmla="*/ 11924 h 170037"/>
                  <a:gd name="connsiteX24" fmla="*/ 21628 w 164943"/>
                  <a:gd name="connsiteY24" fmla="*/ 29049 h 170037"/>
                  <a:gd name="connsiteX25" fmla="*/ 16391 w 164943"/>
                  <a:gd name="connsiteY25" fmla="*/ 50273 h 170037"/>
                  <a:gd name="connsiteX26" fmla="*/ 1872 w 164943"/>
                  <a:gd name="connsiteY26" fmla="*/ 109846 h 170037"/>
                  <a:gd name="connsiteX27" fmla="*/ 206 w 164943"/>
                  <a:gd name="connsiteY27" fmla="*/ 123835 h 170037"/>
                  <a:gd name="connsiteX28" fmla="*/ 46857 w 164943"/>
                  <a:gd name="connsiteY28" fmla="*/ 170143 h 170037"/>
                  <a:gd name="connsiteX29" fmla="*/ 114215 w 164943"/>
                  <a:gd name="connsiteY29" fmla="*/ 111052 h 170037"/>
                  <a:gd name="connsiteX30" fmla="*/ 135398 w 164943"/>
                  <a:gd name="connsiteY30" fmla="*/ 25431 h 1700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</a:cxnLst>
                <a:rect l="l" t="t" r="r" b="b"/>
                <a:pathLst>
                  <a:path w="164943" h="170037">
                    <a:moveTo>
                      <a:pt x="135398" y="25431"/>
                    </a:moveTo>
                    <a:cubicBezTo>
                      <a:pt x="137778" y="15542"/>
                      <a:pt x="142063" y="8306"/>
                      <a:pt x="161104" y="7583"/>
                    </a:cubicBezTo>
                    <a:cubicBezTo>
                      <a:pt x="162294" y="7583"/>
                      <a:pt x="165150" y="7342"/>
                      <a:pt x="165150" y="2759"/>
                    </a:cubicBezTo>
                    <a:cubicBezTo>
                      <a:pt x="165150" y="2518"/>
                      <a:pt x="165150" y="106"/>
                      <a:pt x="162056" y="106"/>
                    </a:cubicBezTo>
                    <a:cubicBezTo>
                      <a:pt x="154201" y="106"/>
                      <a:pt x="145871" y="830"/>
                      <a:pt x="137778" y="830"/>
                    </a:cubicBezTo>
                    <a:cubicBezTo>
                      <a:pt x="129686" y="830"/>
                      <a:pt x="120879" y="106"/>
                      <a:pt x="113025" y="106"/>
                    </a:cubicBezTo>
                    <a:cubicBezTo>
                      <a:pt x="111597" y="106"/>
                      <a:pt x="108741" y="106"/>
                      <a:pt x="108741" y="4930"/>
                    </a:cubicBezTo>
                    <a:cubicBezTo>
                      <a:pt x="108741" y="7583"/>
                      <a:pt x="111121" y="7583"/>
                      <a:pt x="113025" y="7583"/>
                    </a:cubicBezTo>
                    <a:cubicBezTo>
                      <a:pt x="126592" y="7824"/>
                      <a:pt x="129210" y="12889"/>
                      <a:pt x="129210" y="18195"/>
                    </a:cubicBezTo>
                    <a:cubicBezTo>
                      <a:pt x="129210" y="18919"/>
                      <a:pt x="128734" y="22537"/>
                      <a:pt x="128496" y="23260"/>
                    </a:cubicBezTo>
                    <a:lnTo>
                      <a:pt x="107075" y="109364"/>
                    </a:lnTo>
                    <a:cubicBezTo>
                      <a:pt x="98982" y="141683"/>
                      <a:pt x="71610" y="162666"/>
                      <a:pt x="47809" y="162666"/>
                    </a:cubicBezTo>
                    <a:cubicBezTo>
                      <a:pt x="31624" y="162666"/>
                      <a:pt x="18771" y="152054"/>
                      <a:pt x="18771" y="131312"/>
                    </a:cubicBezTo>
                    <a:cubicBezTo>
                      <a:pt x="18771" y="130830"/>
                      <a:pt x="18771" y="123112"/>
                      <a:pt x="21390" y="112499"/>
                    </a:cubicBezTo>
                    <a:lnTo>
                      <a:pt x="44477" y="18678"/>
                    </a:lnTo>
                    <a:cubicBezTo>
                      <a:pt x="46619" y="9995"/>
                      <a:pt x="47095" y="7583"/>
                      <a:pt x="64470" y="7583"/>
                    </a:cubicBezTo>
                    <a:cubicBezTo>
                      <a:pt x="70658" y="7583"/>
                      <a:pt x="72563" y="7583"/>
                      <a:pt x="72563" y="2759"/>
                    </a:cubicBezTo>
                    <a:cubicBezTo>
                      <a:pt x="72563" y="106"/>
                      <a:pt x="69944" y="106"/>
                      <a:pt x="69230" y="106"/>
                    </a:cubicBezTo>
                    <a:cubicBezTo>
                      <a:pt x="62566" y="106"/>
                      <a:pt x="45429" y="830"/>
                      <a:pt x="38765" y="830"/>
                    </a:cubicBezTo>
                    <a:cubicBezTo>
                      <a:pt x="31862" y="830"/>
                      <a:pt x="14963" y="106"/>
                      <a:pt x="8061" y="106"/>
                    </a:cubicBezTo>
                    <a:cubicBezTo>
                      <a:pt x="6157" y="106"/>
                      <a:pt x="3539" y="106"/>
                      <a:pt x="3539" y="4930"/>
                    </a:cubicBezTo>
                    <a:cubicBezTo>
                      <a:pt x="3539" y="7583"/>
                      <a:pt x="5681" y="7583"/>
                      <a:pt x="10203" y="7583"/>
                    </a:cubicBezTo>
                    <a:cubicBezTo>
                      <a:pt x="10679" y="7583"/>
                      <a:pt x="15201" y="7583"/>
                      <a:pt x="19247" y="8065"/>
                    </a:cubicBezTo>
                    <a:cubicBezTo>
                      <a:pt x="23532" y="8548"/>
                      <a:pt x="25674" y="8789"/>
                      <a:pt x="25674" y="11924"/>
                    </a:cubicBezTo>
                    <a:cubicBezTo>
                      <a:pt x="25674" y="13371"/>
                      <a:pt x="23056" y="23501"/>
                      <a:pt x="21628" y="29049"/>
                    </a:cubicBezTo>
                    <a:lnTo>
                      <a:pt x="16391" y="50273"/>
                    </a:lnTo>
                    <a:cubicBezTo>
                      <a:pt x="14249" y="59679"/>
                      <a:pt x="2825" y="105264"/>
                      <a:pt x="1872" y="109846"/>
                    </a:cubicBezTo>
                    <a:cubicBezTo>
                      <a:pt x="206" y="116600"/>
                      <a:pt x="206" y="120217"/>
                      <a:pt x="206" y="123835"/>
                    </a:cubicBezTo>
                    <a:cubicBezTo>
                      <a:pt x="206" y="153260"/>
                      <a:pt x="21866" y="170143"/>
                      <a:pt x="46857" y="170143"/>
                    </a:cubicBezTo>
                    <a:cubicBezTo>
                      <a:pt x="76847" y="170143"/>
                      <a:pt x="106360" y="142889"/>
                      <a:pt x="114215" y="111052"/>
                    </a:cubicBezTo>
                    <a:lnTo>
                      <a:pt x="135398" y="25431"/>
                    </a:lnTo>
                    <a:close/>
                  </a:path>
                </a:pathLst>
              </a:custGeom>
              <a:solidFill>
                <a:srgbClr val="1A8000"/>
              </a:solidFill>
              <a:ln w="2381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460" name="Forme libre 9459">
                <a:extLst>
                  <a:ext uri="{FF2B5EF4-FFF2-40B4-BE49-F238E27FC236}">
                    <a16:creationId xmlns:a16="http://schemas.microsoft.com/office/drawing/2014/main" id="{D5E04202-5DD7-AACC-41A3-2D8A454FF8FF}"/>
                  </a:ext>
                </a:extLst>
              </p:cNvPr>
              <p:cNvSpPr/>
              <p:nvPr>
                <p:custDataLst>
                  <p:tags r:id="rId99"/>
                </p:custDataLst>
              </p:nvPr>
            </p:nvSpPr>
            <p:spPr>
              <a:xfrm>
                <a:off x="8507593" y="8261833"/>
                <a:ext cx="158278" cy="56438"/>
              </a:xfrm>
              <a:custGeom>
                <a:avLst/>
                <a:gdLst>
                  <a:gd name="connsiteX0" fmla="*/ 150404 w 158279"/>
                  <a:gd name="connsiteY0" fmla="*/ 9754 h 56437"/>
                  <a:gd name="connsiteX1" fmla="*/ 158496 w 158279"/>
                  <a:gd name="connsiteY1" fmla="*/ 4930 h 56437"/>
                  <a:gd name="connsiteX2" fmla="*/ 150642 w 158279"/>
                  <a:gd name="connsiteY2" fmla="*/ 106 h 56437"/>
                  <a:gd name="connsiteX3" fmla="*/ 8071 w 158279"/>
                  <a:gd name="connsiteY3" fmla="*/ 106 h 56437"/>
                  <a:gd name="connsiteX4" fmla="*/ 217 w 158279"/>
                  <a:gd name="connsiteY4" fmla="*/ 4930 h 56437"/>
                  <a:gd name="connsiteX5" fmla="*/ 8309 w 158279"/>
                  <a:gd name="connsiteY5" fmla="*/ 9754 h 56437"/>
                  <a:gd name="connsiteX6" fmla="*/ 150404 w 158279"/>
                  <a:gd name="connsiteY6" fmla="*/ 9754 h 56437"/>
                  <a:gd name="connsiteX7" fmla="*/ 150642 w 158279"/>
                  <a:gd name="connsiteY7" fmla="*/ 56544 h 56437"/>
                  <a:gd name="connsiteX8" fmla="*/ 158496 w 158279"/>
                  <a:gd name="connsiteY8" fmla="*/ 51720 h 56437"/>
                  <a:gd name="connsiteX9" fmla="*/ 150404 w 158279"/>
                  <a:gd name="connsiteY9" fmla="*/ 46896 h 56437"/>
                  <a:gd name="connsiteX10" fmla="*/ 8309 w 158279"/>
                  <a:gd name="connsiteY10" fmla="*/ 46896 h 56437"/>
                  <a:gd name="connsiteX11" fmla="*/ 217 w 158279"/>
                  <a:gd name="connsiteY11" fmla="*/ 51720 h 56437"/>
                  <a:gd name="connsiteX12" fmla="*/ 8071 w 158279"/>
                  <a:gd name="connsiteY12" fmla="*/ 56544 h 56437"/>
                  <a:gd name="connsiteX13" fmla="*/ 150642 w 158279"/>
                  <a:gd name="connsiteY13" fmla="*/ 56544 h 564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58279" h="56437">
                    <a:moveTo>
                      <a:pt x="150404" y="9754"/>
                    </a:moveTo>
                    <a:cubicBezTo>
                      <a:pt x="153974" y="9754"/>
                      <a:pt x="158496" y="9754"/>
                      <a:pt x="158496" y="4930"/>
                    </a:cubicBezTo>
                    <a:cubicBezTo>
                      <a:pt x="158496" y="106"/>
                      <a:pt x="153974" y="106"/>
                      <a:pt x="150642" y="106"/>
                    </a:cubicBezTo>
                    <a:lnTo>
                      <a:pt x="8071" y="106"/>
                    </a:lnTo>
                    <a:cubicBezTo>
                      <a:pt x="4739" y="106"/>
                      <a:pt x="217" y="106"/>
                      <a:pt x="217" y="4930"/>
                    </a:cubicBezTo>
                    <a:cubicBezTo>
                      <a:pt x="217" y="9754"/>
                      <a:pt x="4739" y="9754"/>
                      <a:pt x="8309" y="9754"/>
                    </a:cubicBezTo>
                    <a:lnTo>
                      <a:pt x="150404" y="9754"/>
                    </a:lnTo>
                    <a:close/>
                    <a:moveTo>
                      <a:pt x="150642" y="56544"/>
                    </a:moveTo>
                    <a:cubicBezTo>
                      <a:pt x="153974" y="56544"/>
                      <a:pt x="158496" y="56544"/>
                      <a:pt x="158496" y="51720"/>
                    </a:cubicBezTo>
                    <a:cubicBezTo>
                      <a:pt x="158496" y="46896"/>
                      <a:pt x="153974" y="46896"/>
                      <a:pt x="150404" y="46896"/>
                    </a:cubicBezTo>
                    <a:lnTo>
                      <a:pt x="8309" y="46896"/>
                    </a:lnTo>
                    <a:cubicBezTo>
                      <a:pt x="4739" y="46896"/>
                      <a:pt x="217" y="46896"/>
                      <a:pt x="217" y="51720"/>
                    </a:cubicBezTo>
                    <a:cubicBezTo>
                      <a:pt x="217" y="56544"/>
                      <a:pt x="4739" y="56544"/>
                      <a:pt x="8071" y="56544"/>
                    </a:cubicBezTo>
                    <a:lnTo>
                      <a:pt x="150642" y="56544"/>
                    </a:lnTo>
                    <a:close/>
                  </a:path>
                </a:pathLst>
              </a:custGeom>
              <a:solidFill>
                <a:srgbClr val="000000"/>
              </a:solidFill>
              <a:ln w="2381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461" name="Forme libre 9460">
                <a:extLst>
                  <a:ext uri="{FF2B5EF4-FFF2-40B4-BE49-F238E27FC236}">
                    <a16:creationId xmlns:a16="http://schemas.microsoft.com/office/drawing/2014/main" id="{5BCDC05B-1C58-B49D-BDFB-EA759EAAD2C4}"/>
                  </a:ext>
                </a:extLst>
              </p:cNvPr>
              <p:cNvSpPr/>
              <p:nvPr>
                <p:custDataLst>
                  <p:tags r:id="rId100"/>
                </p:custDataLst>
              </p:nvPr>
            </p:nvSpPr>
            <p:spPr>
              <a:xfrm>
                <a:off x="8783058" y="8143287"/>
                <a:ext cx="76640" cy="115480"/>
              </a:xfrm>
              <a:custGeom>
                <a:avLst/>
                <a:gdLst>
                  <a:gd name="connsiteX0" fmla="*/ 36716 w 76640"/>
                  <a:gd name="connsiteY0" fmla="*/ 55817 h 115480"/>
                  <a:gd name="connsiteX1" fmla="*/ 59042 w 76640"/>
                  <a:gd name="connsiteY1" fmla="*/ 82998 h 115480"/>
                  <a:gd name="connsiteX2" fmla="*/ 37383 w 76640"/>
                  <a:gd name="connsiteY2" fmla="*/ 110180 h 115480"/>
                  <a:gd name="connsiteX3" fmla="*/ 9059 w 76640"/>
                  <a:gd name="connsiteY3" fmla="*/ 98362 h 115480"/>
                  <a:gd name="connsiteX4" fmla="*/ 18722 w 76640"/>
                  <a:gd name="connsiteY4" fmla="*/ 88907 h 115480"/>
                  <a:gd name="connsiteX5" fmla="*/ 9559 w 76640"/>
                  <a:gd name="connsiteY5" fmla="*/ 79622 h 115480"/>
                  <a:gd name="connsiteX6" fmla="*/ 229 w 76640"/>
                  <a:gd name="connsiteY6" fmla="*/ 89414 h 115480"/>
                  <a:gd name="connsiteX7" fmla="*/ 37716 w 76640"/>
                  <a:gd name="connsiteY7" fmla="*/ 115583 h 115480"/>
                  <a:gd name="connsiteX8" fmla="*/ 76869 w 76640"/>
                  <a:gd name="connsiteY8" fmla="*/ 82998 h 115480"/>
                  <a:gd name="connsiteX9" fmla="*/ 47879 w 76640"/>
                  <a:gd name="connsiteY9" fmla="*/ 52778 h 115480"/>
                  <a:gd name="connsiteX10" fmla="*/ 71704 w 76640"/>
                  <a:gd name="connsiteY10" fmla="*/ 23401 h 115480"/>
                  <a:gd name="connsiteX11" fmla="*/ 38049 w 76640"/>
                  <a:gd name="connsiteY11" fmla="*/ 102 h 115480"/>
                  <a:gd name="connsiteX12" fmla="*/ 5394 w 76640"/>
                  <a:gd name="connsiteY12" fmla="*/ 22726 h 115480"/>
                  <a:gd name="connsiteX13" fmla="*/ 14057 w 76640"/>
                  <a:gd name="connsiteY13" fmla="*/ 31674 h 115480"/>
                  <a:gd name="connsiteX14" fmla="*/ 22554 w 76640"/>
                  <a:gd name="connsiteY14" fmla="*/ 23063 h 115480"/>
                  <a:gd name="connsiteX15" fmla="*/ 14057 w 76640"/>
                  <a:gd name="connsiteY15" fmla="*/ 14284 h 115480"/>
                  <a:gd name="connsiteX16" fmla="*/ 37549 w 76640"/>
                  <a:gd name="connsiteY16" fmla="*/ 4998 h 115480"/>
                  <a:gd name="connsiteX17" fmla="*/ 55543 w 76640"/>
                  <a:gd name="connsiteY17" fmla="*/ 23401 h 115480"/>
                  <a:gd name="connsiteX18" fmla="*/ 48879 w 76640"/>
                  <a:gd name="connsiteY18" fmla="*/ 43492 h 115480"/>
                  <a:gd name="connsiteX19" fmla="*/ 30385 w 76640"/>
                  <a:gd name="connsiteY19" fmla="*/ 50752 h 115480"/>
                  <a:gd name="connsiteX20" fmla="*/ 25054 w 76640"/>
                  <a:gd name="connsiteY20" fmla="*/ 51258 h 115480"/>
                  <a:gd name="connsiteX21" fmla="*/ 23387 w 76640"/>
                  <a:gd name="connsiteY21" fmla="*/ 53453 h 115480"/>
                  <a:gd name="connsiteX22" fmla="*/ 27719 w 76640"/>
                  <a:gd name="connsiteY22" fmla="*/ 55817 h 115480"/>
                  <a:gd name="connsiteX23" fmla="*/ 36716 w 76640"/>
                  <a:gd name="connsiteY23" fmla="*/ 55817 h 1154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76640" h="115480">
                    <a:moveTo>
                      <a:pt x="36716" y="55817"/>
                    </a:moveTo>
                    <a:cubicBezTo>
                      <a:pt x="49712" y="55817"/>
                      <a:pt x="59042" y="64933"/>
                      <a:pt x="59042" y="82998"/>
                    </a:cubicBezTo>
                    <a:cubicBezTo>
                      <a:pt x="59042" y="103933"/>
                      <a:pt x="47046" y="110180"/>
                      <a:pt x="37383" y="110180"/>
                    </a:cubicBezTo>
                    <a:cubicBezTo>
                      <a:pt x="30718" y="110180"/>
                      <a:pt x="16057" y="108323"/>
                      <a:pt x="9059" y="98362"/>
                    </a:cubicBezTo>
                    <a:cubicBezTo>
                      <a:pt x="16890" y="98024"/>
                      <a:pt x="18722" y="92453"/>
                      <a:pt x="18722" y="88907"/>
                    </a:cubicBezTo>
                    <a:cubicBezTo>
                      <a:pt x="18722" y="83505"/>
                      <a:pt x="14724" y="79622"/>
                      <a:pt x="9559" y="79622"/>
                    </a:cubicBezTo>
                    <a:cubicBezTo>
                      <a:pt x="4894" y="79622"/>
                      <a:pt x="229" y="82492"/>
                      <a:pt x="229" y="89414"/>
                    </a:cubicBezTo>
                    <a:cubicBezTo>
                      <a:pt x="229" y="105284"/>
                      <a:pt x="17556" y="115583"/>
                      <a:pt x="37716" y="115583"/>
                    </a:cubicBezTo>
                    <a:cubicBezTo>
                      <a:pt x="60875" y="115583"/>
                      <a:pt x="76869" y="99881"/>
                      <a:pt x="76869" y="82998"/>
                    </a:cubicBezTo>
                    <a:cubicBezTo>
                      <a:pt x="76869" y="69829"/>
                      <a:pt x="66206" y="56661"/>
                      <a:pt x="47879" y="52778"/>
                    </a:cubicBezTo>
                    <a:cubicBezTo>
                      <a:pt x="65373" y="46362"/>
                      <a:pt x="71704" y="33700"/>
                      <a:pt x="71704" y="23401"/>
                    </a:cubicBezTo>
                    <a:cubicBezTo>
                      <a:pt x="71704" y="10063"/>
                      <a:pt x="56543" y="102"/>
                      <a:pt x="38049" y="102"/>
                    </a:cubicBezTo>
                    <a:cubicBezTo>
                      <a:pt x="19555" y="102"/>
                      <a:pt x="5394" y="9219"/>
                      <a:pt x="5394" y="22726"/>
                    </a:cubicBezTo>
                    <a:cubicBezTo>
                      <a:pt x="5394" y="28466"/>
                      <a:pt x="9059" y="31674"/>
                      <a:pt x="14057" y="31674"/>
                    </a:cubicBezTo>
                    <a:cubicBezTo>
                      <a:pt x="19222" y="31674"/>
                      <a:pt x="22554" y="27791"/>
                      <a:pt x="22554" y="23063"/>
                    </a:cubicBezTo>
                    <a:cubicBezTo>
                      <a:pt x="22554" y="18167"/>
                      <a:pt x="19222" y="14622"/>
                      <a:pt x="14057" y="14284"/>
                    </a:cubicBezTo>
                    <a:cubicBezTo>
                      <a:pt x="19889" y="6855"/>
                      <a:pt x="31385" y="4998"/>
                      <a:pt x="37549" y="4998"/>
                    </a:cubicBezTo>
                    <a:cubicBezTo>
                      <a:pt x="45047" y="4998"/>
                      <a:pt x="55543" y="8713"/>
                      <a:pt x="55543" y="23401"/>
                    </a:cubicBezTo>
                    <a:cubicBezTo>
                      <a:pt x="55543" y="30492"/>
                      <a:pt x="53211" y="38258"/>
                      <a:pt x="48879" y="43492"/>
                    </a:cubicBezTo>
                    <a:cubicBezTo>
                      <a:pt x="43381" y="49907"/>
                      <a:pt x="38716" y="50245"/>
                      <a:pt x="30385" y="50752"/>
                    </a:cubicBezTo>
                    <a:cubicBezTo>
                      <a:pt x="26220" y="51089"/>
                      <a:pt x="25887" y="51089"/>
                      <a:pt x="25054" y="51258"/>
                    </a:cubicBezTo>
                    <a:cubicBezTo>
                      <a:pt x="24720" y="51258"/>
                      <a:pt x="23387" y="51596"/>
                      <a:pt x="23387" y="53453"/>
                    </a:cubicBezTo>
                    <a:cubicBezTo>
                      <a:pt x="23387" y="55817"/>
                      <a:pt x="24887" y="55817"/>
                      <a:pt x="27719" y="55817"/>
                    </a:cubicBezTo>
                    <a:lnTo>
                      <a:pt x="36716" y="55817"/>
                    </a:lnTo>
                    <a:close/>
                  </a:path>
                </a:pathLst>
              </a:custGeom>
              <a:solidFill>
                <a:srgbClr val="000000"/>
              </a:solidFill>
              <a:ln w="2381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462" name="Forme libre 9461">
                <a:extLst>
                  <a:ext uri="{FF2B5EF4-FFF2-40B4-BE49-F238E27FC236}">
                    <a16:creationId xmlns:a16="http://schemas.microsoft.com/office/drawing/2014/main" id="{178D5535-4AC1-263B-830B-A06C2B7ACC14}"/>
                  </a:ext>
                </a:extLst>
              </p:cNvPr>
              <p:cNvSpPr/>
              <p:nvPr>
                <p:custDataLst>
                  <p:tags r:id="rId101"/>
                </p:custDataLst>
              </p:nvPr>
            </p:nvSpPr>
            <p:spPr>
              <a:xfrm>
                <a:off x="8774062" y="8285234"/>
                <a:ext cx="94874" cy="9646"/>
              </a:xfrm>
              <a:custGeom>
                <a:avLst/>
                <a:gdLst>
                  <a:gd name="connsiteX0" fmla="*/ 0 w 94875"/>
                  <a:gd name="connsiteY0" fmla="*/ 0 h 9646"/>
                  <a:gd name="connsiteX1" fmla="*/ 94875 w 94875"/>
                  <a:gd name="connsiteY1" fmla="*/ 0 h 9646"/>
                  <a:gd name="connsiteX2" fmla="*/ 94875 w 94875"/>
                  <a:gd name="connsiteY2" fmla="*/ 9647 h 9646"/>
                  <a:gd name="connsiteX3" fmla="*/ 0 w 94875"/>
                  <a:gd name="connsiteY3" fmla="*/ 9647 h 96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4875" h="9646">
                    <a:moveTo>
                      <a:pt x="0" y="0"/>
                    </a:moveTo>
                    <a:lnTo>
                      <a:pt x="94875" y="0"/>
                    </a:lnTo>
                    <a:lnTo>
                      <a:pt x="94875" y="9647"/>
                    </a:lnTo>
                    <a:lnTo>
                      <a:pt x="0" y="9647"/>
                    </a:lnTo>
                    <a:close/>
                  </a:path>
                </a:pathLst>
              </a:custGeom>
              <a:solidFill>
                <a:srgbClr val="000000"/>
              </a:solidFill>
              <a:ln w="2381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463" name="Forme libre 9462">
                <a:extLst>
                  <a:ext uri="{FF2B5EF4-FFF2-40B4-BE49-F238E27FC236}">
                    <a16:creationId xmlns:a16="http://schemas.microsoft.com/office/drawing/2014/main" id="{45AA76D8-BD2C-1A4B-F881-5264DBFA7536}"/>
                  </a:ext>
                </a:extLst>
              </p:cNvPr>
              <p:cNvSpPr/>
              <p:nvPr>
                <p:custDataLst>
                  <p:tags r:id="rId102"/>
                </p:custDataLst>
              </p:nvPr>
            </p:nvSpPr>
            <p:spPr>
              <a:xfrm>
                <a:off x="8784557" y="8321421"/>
                <a:ext cx="73641" cy="112103"/>
              </a:xfrm>
              <a:custGeom>
                <a:avLst/>
                <a:gdLst>
                  <a:gd name="connsiteX0" fmla="*/ 73870 w 73641"/>
                  <a:gd name="connsiteY0" fmla="*/ 81486 h 112103"/>
                  <a:gd name="connsiteX1" fmla="*/ 68205 w 73641"/>
                  <a:gd name="connsiteY1" fmla="*/ 81486 h 112103"/>
                  <a:gd name="connsiteX2" fmla="*/ 63874 w 73641"/>
                  <a:gd name="connsiteY2" fmla="*/ 96850 h 112103"/>
                  <a:gd name="connsiteX3" fmla="*/ 47379 w 73641"/>
                  <a:gd name="connsiteY3" fmla="*/ 97863 h 112103"/>
                  <a:gd name="connsiteX4" fmla="*/ 16723 w 73641"/>
                  <a:gd name="connsiteY4" fmla="*/ 97863 h 112103"/>
                  <a:gd name="connsiteX5" fmla="*/ 50045 w 73641"/>
                  <a:gd name="connsiteY5" fmla="*/ 69499 h 112103"/>
                  <a:gd name="connsiteX6" fmla="*/ 73870 w 73641"/>
                  <a:gd name="connsiteY6" fmla="*/ 33032 h 112103"/>
                  <a:gd name="connsiteX7" fmla="*/ 34884 w 73641"/>
                  <a:gd name="connsiteY7" fmla="*/ 110 h 112103"/>
                  <a:gd name="connsiteX8" fmla="*/ 229 w 73641"/>
                  <a:gd name="connsiteY8" fmla="*/ 30330 h 112103"/>
                  <a:gd name="connsiteX9" fmla="*/ 9059 w 73641"/>
                  <a:gd name="connsiteY9" fmla="*/ 39785 h 112103"/>
                  <a:gd name="connsiteX10" fmla="*/ 17889 w 73641"/>
                  <a:gd name="connsiteY10" fmla="*/ 30837 h 112103"/>
                  <a:gd name="connsiteX11" fmla="*/ 8059 w 73641"/>
                  <a:gd name="connsiteY11" fmla="*/ 21889 h 112103"/>
                  <a:gd name="connsiteX12" fmla="*/ 32384 w 73641"/>
                  <a:gd name="connsiteY12" fmla="*/ 6187 h 112103"/>
                  <a:gd name="connsiteX13" fmla="*/ 57709 w 73641"/>
                  <a:gd name="connsiteY13" fmla="*/ 33032 h 112103"/>
                  <a:gd name="connsiteX14" fmla="*/ 42048 w 73641"/>
                  <a:gd name="connsiteY14" fmla="*/ 65447 h 112103"/>
                  <a:gd name="connsiteX15" fmla="*/ 1895 w 73641"/>
                  <a:gd name="connsiteY15" fmla="*/ 105629 h 112103"/>
                  <a:gd name="connsiteX16" fmla="*/ 229 w 73641"/>
                  <a:gd name="connsiteY16" fmla="*/ 112213 h 112103"/>
                  <a:gd name="connsiteX17" fmla="*/ 68872 w 73641"/>
                  <a:gd name="connsiteY17" fmla="*/ 112213 h 112103"/>
                  <a:gd name="connsiteX18" fmla="*/ 73870 w 73641"/>
                  <a:gd name="connsiteY18" fmla="*/ 81486 h 11210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73641" h="112103">
                    <a:moveTo>
                      <a:pt x="73870" y="81486"/>
                    </a:moveTo>
                    <a:lnTo>
                      <a:pt x="68205" y="81486"/>
                    </a:lnTo>
                    <a:cubicBezTo>
                      <a:pt x="67706" y="85200"/>
                      <a:pt x="66040" y="95162"/>
                      <a:pt x="63874" y="96850"/>
                    </a:cubicBezTo>
                    <a:cubicBezTo>
                      <a:pt x="62541" y="97863"/>
                      <a:pt x="49712" y="97863"/>
                      <a:pt x="47379" y="97863"/>
                    </a:cubicBezTo>
                    <a:lnTo>
                      <a:pt x="16723" y="97863"/>
                    </a:lnTo>
                    <a:cubicBezTo>
                      <a:pt x="34217" y="82162"/>
                      <a:pt x="40048" y="77434"/>
                      <a:pt x="50045" y="69499"/>
                    </a:cubicBezTo>
                    <a:cubicBezTo>
                      <a:pt x="62374" y="59538"/>
                      <a:pt x="73870" y="49071"/>
                      <a:pt x="73870" y="33032"/>
                    </a:cubicBezTo>
                    <a:cubicBezTo>
                      <a:pt x="73870" y="12603"/>
                      <a:pt x="56210" y="110"/>
                      <a:pt x="34884" y="110"/>
                    </a:cubicBezTo>
                    <a:cubicBezTo>
                      <a:pt x="14224" y="110"/>
                      <a:pt x="229" y="14798"/>
                      <a:pt x="229" y="30330"/>
                    </a:cubicBezTo>
                    <a:cubicBezTo>
                      <a:pt x="229" y="38941"/>
                      <a:pt x="7393" y="39785"/>
                      <a:pt x="9059" y="39785"/>
                    </a:cubicBezTo>
                    <a:cubicBezTo>
                      <a:pt x="13058" y="39785"/>
                      <a:pt x="17889" y="36915"/>
                      <a:pt x="17889" y="30837"/>
                    </a:cubicBezTo>
                    <a:cubicBezTo>
                      <a:pt x="17889" y="27798"/>
                      <a:pt x="16723" y="21889"/>
                      <a:pt x="8059" y="21889"/>
                    </a:cubicBezTo>
                    <a:cubicBezTo>
                      <a:pt x="13224" y="9902"/>
                      <a:pt x="24554" y="6187"/>
                      <a:pt x="32384" y="6187"/>
                    </a:cubicBezTo>
                    <a:cubicBezTo>
                      <a:pt x="49045" y="6187"/>
                      <a:pt x="57709" y="19356"/>
                      <a:pt x="57709" y="33032"/>
                    </a:cubicBezTo>
                    <a:cubicBezTo>
                      <a:pt x="57709" y="47720"/>
                      <a:pt x="47379" y="59369"/>
                      <a:pt x="42048" y="65447"/>
                    </a:cubicBezTo>
                    <a:lnTo>
                      <a:pt x="1895" y="105629"/>
                    </a:lnTo>
                    <a:cubicBezTo>
                      <a:pt x="229" y="107149"/>
                      <a:pt x="229" y="107486"/>
                      <a:pt x="229" y="112213"/>
                    </a:cubicBezTo>
                    <a:lnTo>
                      <a:pt x="68872" y="112213"/>
                    </a:lnTo>
                    <a:lnTo>
                      <a:pt x="73870" y="81486"/>
                    </a:lnTo>
                    <a:close/>
                  </a:path>
                </a:pathLst>
              </a:custGeom>
              <a:solidFill>
                <a:srgbClr val="000000"/>
              </a:solidFill>
              <a:ln w="2381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464" name="Forme libre 9463">
                <a:extLst>
                  <a:ext uri="{FF2B5EF4-FFF2-40B4-BE49-F238E27FC236}">
                    <a16:creationId xmlns:a16="http://schemas.microsoft.com/office/drawing/2014/main" id="{3F761F26-927C-6AFE-8883-AF0595D37667}"/>
                  </a:ext>
                </a:extLst>
              </p:cNvPr>
              <p:cNvSpPr/>
              <p:nvPr>
                <p:custDataLst>
                  <p:tags r:id="rId103"/>
                </p:custDataLst>
              </p:nvPr>
            </p:nvSpPr>
            <p:spPr>
              <a:xfrm>
                <a:off x="8910587" y="8182969"/>
                <a:ext cx="107820" cy="170038"/>
              </a:xfrm>
              <a:custGeom>
                <a:avLst/>
                <a:gdLst>
                  <a:gd name="connsiteX0" fmla="*/ 55453 w 107820"/>
                  <a:gd name="connsiteY0" fmla="*/ 2759 h 170037"/>
                  <a:gd name="connsiteX1" fmla="*/ 52359 w 107820"/>
                  <a:gd name="connsiteY1" fmla="*/ 106 h 170037"/>
                  <a:gd name="connsiteX2" fmla="*/ 23321 w 107820"/>
                  <a:gd name="connsiteY2" fmla="*/ 2518 h 170037"/>
                  <a:gd name="connsiteX3" fmla="*/ 18799 w 107820"/>
                  <a:gd name="connsiteY3" fmla="*/ 7342 h 170037"/>
                  <a:gd name="connsiteX4" fmla="*/ 24511 w 107820"/>
                  <a:gd name="connsiteY4" fmla="*/ 10236 h 170037"/>
                  <a:gd name="connsiteX5" fmla="*/ 36412 w 107820"/>
                  <a:gd name="connsiteY5" fmla="*/ 14336 h 170037"/>
                  <a:gd name="connsiteX6" fmla="*/ 35698 w 107820"/>
                  <a:gd name="connsiteY6" fmla="*/ 19160 h 170037"/>
                  <a:gd name="connsiteX7" fmla="*/ 1186 w 107820"/>
                  <a:gd name="connsiteY7" fmla="*/ 158084 h 170037"/>
                  <a:gd name="connsiteX8" fmla="*/ 234 w 107820"/>
                  <a:gd name="connsiteY8" fmla="*/ 163390 h 170037"/>
                  <a:gd name="connsiteX9" fmla="*/ 7136 w 107820"/>
                  <a:gd name="connsiteY9" fmla="*/ 170143 h 170037"/>
                  <a:gd name="connsiteX10" fmla="*/ 15229 w 107820"/>
                  <a:gd name="connsiteY10" fmla="*/ 165078 h 170037"/>
                  <a:gd name="connsiteX11" fmla="*/ 28558 w 107820"/>
                  <a:gd name="connsiteY11" fmla="*/ 112258 h 170037"/>
                  <a:gd name="connsiteX12" fmla="*/ 56167 w 107820"/>
                  <a:gd name="connsiteY12" fmla="*/ 132759 h 170037"/>
                  <a:gd name="connsiteX13" fmla="*/ 55453 w 107820"/>
                  <a:gd name="connsiteY13" fmla="*/ 137824 h 170037"/>
                  <a:gd name="connsiteX14" fmla="*/ 54501 w 107820"/>
                  <a:gd name="connsiteY14" fmla="*/ 146266 h 170037"/>
                  <a:gd name="connsiteX15" fmla="*/ 76398 w 107820"/>
                  <a:gd name="connsiteY15" fmla="*/ 170143 h 170037"/>
                  <a:gd name="connsiteX16" fmla="*/ 95201 w 107820"/>
                  <a:gd name="connsiteY16" fmla="*/ 157360 h 170037"/>
                  <a:gd name="connsiteX17" fmla="*/ 103770 w 107820"/>
                  <a:gd name="connsiteY17" fmla="*/ 133000 h 170037"/>
                  <a:gd name="connsiteX18" fmla="*/ 100914 w 107820"/>
                  <a:gd name="connsiteY18" fmla="*/ 130589 h 170037"/>
                  <a:gd name="connsiteX19" fmla="*/ 97582 w 107820"/>
                  <a:gd name="connsiteY19" fmla="*/ 134930 h 170037"/>
                  <a:gd name="connsiteX20" fmla="*/ 76874 w 107820"/>
                  <a:gd name="connsiteY20" fmla="*/ 164837 h 170037"/>
                  <a:gd name="connsiteX21" fmla="*/ 69258 w 107820"/>
                  <a:gd name="connsiteY21" fmla="*/ 153501 h 170037"/>
                  <a:gd name="connsiteX22" fmla="*/ 71162 w 107820"/>
                  <a:gd name="connsiteY22" fmla="*/ 139995 h 170037"/>
                  <a:gd name="connsiteX23" fmla="*/ 72114 w 107820"/>
                  <a:gd name="connsiteY23" fmla="*/ 132518 h 170037"/>
                  <a:gd name="connsiteX24" fmla="*/ 36888 w 107820"/>
                  <a:gd name="connsiteY24" fmla="*/ 107193 h 170037"/>
                  <a:gd name="connsiteX25" fmla="*/ 57357 w 107820"/>
                  <a:gd name="connsiteY25" fmla="*/ 89345 h 170037"/>
                  <a:gd name="connsiteX26" fmla="*/ 91393 w 107820"/>
                  <a:gd name="connsiteY26" fmla="*/ 66191 h 170037"/>
                  <a:gd name="connsiteX27" fmla="*/ 93535 w 107820"/>
                  <a:gd name="connsiteY27" fmla="*/ 66433 h 170037"/>
                  <a:gd name="connsiteX28" fmla="*/ 98534 w 107820"/>
                  <a:gd name="connsiteY28" fmla="*/ 68362 h 170037"/>
                  <a:gd name="connsiteX29" fmla="*/ 99486 w 107820"/>
                  <a:gd name="connsiteY29" fmla="*/ 69327 h 170037"/>
                  <a:gd name="connsiteX30" fmla="*/ 85919 w 107820"/>
                  <a:gd name="connsiteY30" fmla="*/ 82351 h 170037"/>
                  <a:gd name="connsiteX31" fmla="*/ 94963 w 107820"/>
                  <a:gd name="connsiteY31" fmla="*/ 90793 h 170037"/>
                  <a:gd name="connsiteX32" fmla="*/ 108054 w 107820"/>
                  <a:gd name="connsiteY32" fmla="*/ 76080 h 170037"/>
                  <a:gd name="connsiteX33" fmla="*/ 91869 w 107820"/>
                  <a:gd name="connsiteY33" fmla="*/ 60885 h 170037"/>
                  <a:gd name="connsiteX34" fmla="*/ 57119 w 107820"/>
                  <a:gd name="connsiteY34" fmla="*/ 82110 h 170037"/>
                  <a:gd name="connsiteX35" fmla="*/ 30700 w 107820"/>
                  <a:gd name="connsiteY35" fmla="*/ 104540 h 170037"/>
                  <a:gd name="connsiteX36" fmla="*/ 55453 w 107820"/>
                  <a:gd name="connsiteY36" fmla="*/ 2759 h 1700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</a:cxnLst>
                <a:rect l="l" t="t" r="r" b="b"/>
                <a:pathLst>
                  <a:path w="107820" h="170037">
                    <a:moveTo>
                      <a:pt x="55453" y="2759"/>
                    </a:moveTo>
                    <a:cubicBezTo>
                      <a:pt x="55453" y="2518"/>
                      <a:pt x="55453" y="106"/>
                      <a:pt x="52359" y="106"/>
                    </a:cubicBezTo>
                    <a:cubicBezTo>
                      <a:pt x="46885" y="106"/>
                      <a:pt x="29510" y="2036"/>
                      <a:pt x="23321" y="2518"/>
                    </a:cubicBezTo>
                    <a:cubicBezTo>
                      <a:pt x="21417" y="2759"/>
                      <a:pt x="18799" y="3000"/>
                      <a:pt x="18799" y="7342"/>
                    </a:cubicBezTo>
                    <a:cubicBezTo>
                      <a:pt x="18799" y="10236"/>
                      <a:pt x="20941" y="10236"/>
                      <a:pt x="24511" y="10236"/>
                    </a:cubicBezTo>
                    <a:cubicBezTo>
                      <a:pt x="35936" y="10236"/>
                      <a:pt x="36412" y="11924"/>
                      <a:pt x="36412" y="14336"/>
                    </a:cubicBezTo>
                    <a:lnTo>
                      <a:pt x="35698" y="19160"/>
                    </a:lnTo>
                    <a:lnTo>
                      <a:pt x="1186" y="158084"/>
                    </a:lnTo>
                    <a:cubicBezTo>
                      <a:pt x="234" y="161461"/>
                      <a:pt x="234" y="161943"/>
                      <a:pt x="234" y="163390"/>
                    </a:cubicBezTo>
                    <a:cubicBezTo>
                      <a:pt x="234" y="168937"/>
                      <a:pt x="4994" y="170143"/>
                      <a:pt x="7136" y="170143"/>
                    </a:cubicBezTo>
                    <a:cubicBezTo>
                      <a:pt x="10230" y="170143"/>
                      <a:pt x="13801" y="167973"/>
                      <a:pt x="15229" y="165078"/>
                    </a:cubicBezTo>
                    <a:cubicBezTo>
                      <a:pt x="16419" y="162908"/>
                      <a:pt x="27129" y="118288"/>
                      <a:pt x="28558" y="112258"/>
                    </a:cubicBezTo>
                    <a:cubicBezTo>
                      <a:pt x="36650" y="112982"/>
                      <a:pt x="56167" y="116841"/>
                      <a:pt x="56167" y="132759"/>
                    </a:cubicBezTo>
                    <a:cubicBezTo>
                      <a:pt x="56167" y="134448"/>
                      <a:pt x="56167" y="135412"/>
                      <a:pt x="55453" y="137824"/>
                    </a:cubicBezTo>
                    <a:cubicBezTo>
                      <a:pt x="54977" y="140718"/>
                      <a:pt x="54501" y="143613"/>
                      <a:pt x="54501" y="146266"/>
                    </a:cubicBezTo>
                    <a:cubicBezTo>
                      <a:pt x="54501" y="160496"/>
                      <a:pt x="64022" y="170143"/>
                      <a:pt x="76398" y="170143"/>
                    </a:cubicBezTo>
                    <a:cubicBezTo>
                      <a:pt x="83539" y="170143"/>
                      <a:pt x="89965" y="166284"/>
                      <a:pt x="95201" y="157360"/>
                    </a:cubicBezTo>
                    <a:cubicBezTo>
                      <a:pt x="101152" y="146748"/>
                      <a:pt x="103770" y="133483"/>
                      <a:pt x="103770" y="133000"/>
                    </a:cubicBezTo>
                    <a:cubicBezTo>
                      <a:pt x="103770" y="130589"/>
                      <a:pt x="101628" y="130589"/>
                      <a:pt x="100914" y="130589"/>
                    </a:cubicBezTo>
                    <a:cubicBezTo>
                      <a:pt x="98534" y="130589"/>
                      <a:pt x="98296" y="131553"/>
                      <a:pt x="97582" y="134930"/>
                    </a:cubicBezTo>
                    <a:cubicBezTo>
                      <a:pt x="92821" y="152537"/>
                      <a:pt x="87347" y="164837"/>
                      <a:pt x="76874" y="164837"/>
                    </a:cubicBezTo>
                    <a:cubicBezTo>
                      <a:pt x="72352" y="164837"/>
                      <a:pt x="69258" y="162184"/>
                      <a:pt x="69258" y="153501"/>
                    </a:cubicBezTo>
                    <a:cubicBezTo>
                      <a:pt x="69258" y="149401"/>
                      <a:pt x="70210" y="143854"/>
                      <a:pt x="71162" y="139995"/>
                    </a:cubicBezTo>
                    <a:cubicBezTo>
                      <a:pt x="72114" y="135895"/>
                      <a:pt x="72114" y="134930"/>
                      <a:pt x="72114" y="132518"/>
                    </a:cubicBezTo>
                    <a:cubicBezTo>
                      <a:pt x="72114" y="116841"/>
                      <a:pt x="57119" y="109846"/>
                      <a:pt x="36888" y="107193"/>
                    </a:cubicBezTo>
                    <a:cubicBezTo>
                      <a:pt x="44266" y="102852"/>
                      <a:pt x="51883" y="95134"/>
                      <a:pt x="57357" y="89345"/>
                    </a:cubicBezTo>
                    <a:cubicBezTo>
                      <a:pt x="68782" y="76563"/>
                      <a:pt x="79730" y="66191"/>
                      <a:pt x="91393" y="66191"/>
                    </a:cubicBezTo>
                    <a:cubicBezTo>
                      <a:pt x="92821" y="66191"/>
                      <a:pt x="93059" y="66191"/>
                      <a:pt x="93535" y="66433"/>
                    </a:cubicBezTo>
                    <a:cubicBezTo>
                      <a:pt x="96391" y="66915"/>
                      <a:pt x="96629" y="66915"/>
                      <a:pt x="98534" y="68362"/>
                    </a:cubicBezTo>
                    <a:cubicBezTo>
                      <a:pt x="99010" y="68603"/>
                      <a:pt x="99010" y="68845"/>
                      <a:pt x="99486" y="69327"/>
                    </a:cubicBezTo>
                    <a:cubicBezTo>
                      <a:pt x="88061" y="70050"/>
                      <a:pt x="85919" y="79457"/>
                      <a:pt x="85919" y="82351"/>
                    </a:cubicBezTo>
                    <a:cubicBezTo>
                      <a:pt x="85919" y="86210"/>
                      <a:pt x="88537" y="90793"/>
                      <a:pt x="94963" y="90793"/>
                    </a:cubicBezTo>
                    <a:cubicBezTo>
                      <a:pt x="101152" y="90793"/>
                      <a:pt x="108054" y="85486"/>
                      <a:pt x="108054" y="76080"/>
                    </a:cubicBezTo>
                    <a:cubicBezTo>
                      <a:pt x="108054" y="68845"/>
                      <a:pt x="102580" y="60885"/>
                      <a:pt x="91869" y="60885"/>
                    </a:cubicBezTo>
                    <a:cubicBezTo>
                      <a:pt x="85205" y="60885"/>
                      <a:pt x="74256" y="62815"/>
                      <a:pt x="57119" y="82110"/>
                    </a:cubicBezTo>
                    <a:cubicBezTo>
                      <a:pt x="49027" y="91275"/>
                      <a:pt x="39744" y="100922"/>
                      <a:pt x="30700" y="104540"/>
                    </a:cubicBezTo>
                    <a:lnTo>
                      <a:pt x="55453" y="2759"/>
                    </a:lnTo>
                    <a:close/>
                  </a:path>
                </a:pathLst>
              </a:custGeom>
              <a:solidFill>
                <a:srgbClr val="000000"/>
              </a:solidFill>
              <a:ln w="2381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465" name="Forme libre 9464">
                <a:extLst>
                  <a:ext uri="{FF2B5EF4-FFF2-40B4-BE49-F238E27FC236}">
                    <a16:creationId xmlns:a16="http://schemas.microsoft.com/office/drawing/2014/main" id="{3D809078-F2FA-7688-3009-FE94677603E8}"/>
                  </a:ext>
                </a:extLst>
              </p:cNvPr>
              <p:cNvSpPr/>
              <p:nvPr>
                <p:custDataLst>
                  <p:tags r:id="rId104"/>
                </p:custDataLst>
              </p:nvPr>
            </p:nvSpPr>
            <p:spPr>
              <a:xfrm>
                <a:off x="9033399" y="8271219"/>
                <a:ext cx="127455" cy="115311"/>
              </a:xfrm>
              <a:custGeom>
                <a:avLst/>
                <a:gdLst>
                  <a:gd name="connsiteX0" fmla="*/ 19899 w 127456"/>
                  <a:gd name="connsiteY0" fmla="*/ 102251 h 115311"/>
                  <a:gd name="connsiteX1" fmla="*/ 5237 w 127456"/>
                  <a:gd name="connsiteY1" fmla="*/ 109341 h 115311"/>
                  <a:gd name="connsiteX2" fmla="*/ 239 w 127456"/>
                  <a:gd name="connsiteY2" fmla="*/ 112887 h 115311"/>
                  <a:gd name="connsiteX3" fmla="*/ 5237 w 127456"/>
                  <a:gd name="connsiteY3" fmla="*/ 115419 h 115311"/>
                  <a:gd name="connsiteX4" fmla="*/ 69715 w 127456"/>
                  <a:gd name="connsiteY4" fmla="*/ 115419 h 115311"/>
                  <a:gd name="connsiteX5" fmla="*/ 119198 w 127456"/>
                  <a:gd name="connsiteY5" fmla="*/ 79289 h 115311"/>
                  <a:gd name="connsiteX6" fmla="*/ 90708 w 127456"/>
                  <a:gd name="connsiteY6" fmla="*/ 55147 h 115311"/>
                  <a:gd name="connsiteX7" fmla="*/ 127695 w 127456"/>
                  <a:gd name="connsiteY7" fmla="*/ 24082 h 115311"/>
                  <a:gd name="connsiteX8" fmla="*/ 93207 w 127456"/>
                  <a:gd name="connsiteY8" fmla="*/ 108 h 115311"/>
                  <a:gd name="connsiteX9" fmla="*/ 32561 w 127456"/>
                  <a:gd name="connsiteY9" fmla="*/ 108 h 115311"/>
                  <a:gd name="connsiteX10" fmla="*/ 27230 w 127456"/>
                  <a:gd name="connsiteY10" fmla="*/ 3822 h 115311"/>
                  <a:gd name="connsiteX11" fmla="*/ 32561 w 127456"/>
                  <a:gd name="connsiteY11" fmla="*/ 6186 h 115311"/>
                  <a:gd name="connsiteX12" fmla="*/ 38893 w 127456"/>
                  <a:gd name="connsiteY12" fmla="*/ 6523 h 115311"/>
                  <a:gd name="connsiteX13" fmla="*/ 42725 w 127456"/>
                  <a:gd name="connsiteY13" fmla="*/ 8887 h 115311"/>
                  <a:gd name="connsiteX14" fmla="*/ 42058 w 127456"/>
                  <a:gd name="connsiteY14" fmla="*/ 12601 h 115311"/>
                  <a:gd name="connsiteX15" fmla="*/ 19899 w 127456"/>
                  <a:gd name="connsiteY15" fmla="*/ 102251 h 115311"/>
                  <a:gd name="connsiteX16" fmla="*/ 46557 w 127456"/>
                  <a:gd name="connsiteY16" fmla="*/ 53121 h 115311"/>
                  <a:gd name="connsiteX17" fmla="*/ 56720 w 127456"/>
                  <a:gd name="connsiteY17" fmla="*/ 11926 h 115311"/>
                  <a:gd name="connsiteX18" fmla="*/ 65217 w 127456"/>
                  <a:gd name="connsiteY18" fmla="*/ 6186 h 115311"/>
                  <a:gd name="connsiteX19" fmla="*/ 90542 w 127456"/>
                  <a:gd name="connsiteY19" fmla="*/ 6186 h 115311"/>
                  <a:gd name="connsiteX20" fmla="*/ 111368 w 127456"/>
                  <a:gd name="connsiteY20" fmla="*/ 23913 h 115311"/>
                  <a:gd name="connsiteX21" fmla="*/ 73881 w 127456"/>
                  <a:gd name="connsiteY21" fmla="*/ 53121 h 115311"/>
                  <a:gd name="connsiteX22" fmla="*/ 46557 w 127456"/>
                  <a:gd name="connsiteY22" fmla="*/ 53121 h 115311"/>
                  <a:gd name="connsiteX23" fmla="*/ 38559 w 127456"/>
                  <a:gd name="connsiteY23" fmla="*/ 109341 h 115311"/>
                  <a:gd name="connsiteX24" fmla="*/ 33228 w 127456"/>
                  <a:gd name="connsiteY24" fmla="*/ 107653 h 115311"/>
                  <a:gd name="connsiteX25" fmla="*/ 33894 w 127456"/>
                  <a:gd name="connsiteY25" fmla="*/ 104108 h 115311"/>
                  <a:gd name="connsiteX26" fmla="*/ 45390 w 127456"/>
                  <a:gd name="connsiteY26" fmla="*/ 57848 h 115311"/>
                  <a:gd name="connsiteX27" fmla="*/ 80712 w 127456"/>
                  <a:gd name="connsiteY27" fmla="*/ 57848 h 115311"/>
                  <a:gd name="connsiteX28" fmla="*/ 102371 w 127456"/>
                  <a:gd name="connsiteY28" fmla="*/ 78108 h 115311"/>
                  <a:gd name="connsiteX29" fmla="*/ 65383 w 127456"/>
                  <a:gd name="connsiteY29" fmla="*/ 109341 h 115311"/>
                  <a:gd name="connsiteX30" fmla="*/ 38559 w 127456"/>
                  <a:gd name="connsiteY30" fmla="*/ 109341 h 1153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</a:cxnLst>
                <a:rect l="l" t="t" r="r" b="b"/>
                <a:pathLst>
                  <a:path w="127456" h="115311">
                    <a:moveTo>
                      <a:pt x="19899" y="102251"/>
                    </a:moveTo>
                    <a:cubicBezTo>
                      <a:pt x="18400" y="107991"/>
                      <a:pt x="18066" y="109341"/>
                      <a:pt x="5237" y="109341"/>
                    </a:cubicBezTo>
                    <a:cubicBezTo>
                      <a:pt x="2405" y="109341"/>
                      <a:pt x="239" y="109341"/>
                      <a:pt x="239" y="112887"/>
                    </a:cubicBezTo>
                    <a:cubicBezTo>
                      <a:pt x="239" y="115419"/>
                      <a:pt x="2238" y="115419"/>
                      <a:pt x="5237" y="115419"/>
                    </a:cubicBezTo>
                    <a:lnTo>
                      <a:pt x="69715" y="115419"/>
                    </a:lnTo>
                    <a:cubicBezTo>
                      <a:pt x="97706" y="115419"/>
                      <a:pt x="119198" y="96004"/>
                      <a:pt x="119198" y="79289"/>
                    </a:cubicBezTo>
                    <a:cubicBezTo>
                      <a:pt x="119198" y="67302"/>
                      <a:pt x="108369" y="57004"/>
                      <a:pt x="90708" y="55147"/>
                    </a:cubicBezTo>
                    <a:cubicBezTo>
                      <a:pt x="110868" y="51432"/>
                      <a:pt x="127695" y="38601"/>
                      <a:pt x="127695" y="24082"/>
                    </a:cubicBezTo>
                    <a:cubicBezTo>
                      <a:pt x="127695" y="11250"/>
                      <a:pt x="114867" y="108"/>
                      <a:pt x="93207" y="108"/>
                    </a:cubicBezTo>
                    <a:lnTo>
                      <a:pt x="32561" y="108"/>
                    </a:lnTo>
                    <a:cubicBezTo>
                      <a:pt x="29396" y="108"/>
                      <a:pt x="27230" y="108"/>
                      <a:pt x="27230" y="3822"/>
                    </a:cubicBezTo>
                    <a:cubicBezTo>
                      <a:pt x="27230" y="6186"/>
                      <a:pt x="29229" y="6186"/>
                      <a:pt x="32561" y="6186"/>
                    </a:cubicBezTo>
                    <a:cubicBezTo>
                      <a:pt x="32728" y="6186"/>
                      <a:pt x="35894" y="6186"/>
                      <a:pt x="38893" y="6523"/>
                    </a:cubicBezTo>
                    <a:cubicBezTo>
                      <a:pt x="42391" y="6861"/>
                      <a:pt x="42725" y="7199"/>
                      <a:pt x="42725" y="8887"/>
                    </a:cubicBezTo>
                    <a:cubicBezTo>
                      <a:pt x="42725" y="9225"/>
                      <a:pt x="42725" y="10069"/>
                      <a:pt x="42058" y="12601"/>
                    </a:cubicBezTo>
                    <a:lnTo>
                      <a:pt x="19899" y="102251"/>
                    </a:lnTo>
                    <a:close/>
                    <a:moveTo>
                      <a:pt x="46557" y="53121"/>
                    </a:moveTo>
                    <a:lnTo>
                      <a:pt x="56720" y="11926"/>
                    </a:lnTo>
                    <a:cubicBezTo>
                      <a:pt x="58053" y="6692"/>
                      <a:pt x="58219" y="6186"/>
                      <a:pt x="65217" y="6186"/>
                    </a:cubicBezTo>
                    <a:lnTo>
                      <a:pt x="90542" y="6186"/>
                    </a:lnTo>
                    <a:cubicBezTo>
                      <a:pt x="107536" y="6186"/>
                      <a:pt x="111368" y="17497"/>
                      <a:pt x="111368" y="23913"/>
                    </a:cubicBezTo>
                    <a:cubicBezTo>
                      <a:pt x="111368" y="37588"/>
                      <a:pt x="96206" y="53121"/>
                      <a:pt x="73881" y="53121"/>
                    </a:cubicBezTo>
                    <a:lnTo>
                      <a:pt x="46557" y="53121"/>
                    </a:lnTo>
                    <a:close/>
                    <a:moveTo>
                      <a:pt x="38559" y="109341"/>
                    </a:moveTo>
                    <a:cubicBezTo>
                      <a:pt x="33394" y="109341"/>
                      <a:pt x="33228" y="109173"/>
                      <a:pt x="33228" y="107653"/>
                    </a:cubicBezTo>
                    <a:cubicBezTo>
                      <a:pt x="33228" y="107484"/>
                      <a:pt x="33228" y="106640"/>
                      <a:pt x="33894" y="104108"/>
                    </a:cubicBezTo>
                    <a:lnTo>
                      <a:pt x="45390" y="57848"/>
                    </a:lnTo>
                    <a:lnTo>
                      <a:pt x="80712" y="57848"/>
                    </a:lnTo>
                    <a:cubicBezTo>
                      <a:pt x="96373" y="57848"/>
                      <a:pt x="102371" y="68315"/>
                      <a:pt x="102371" y="78108"/>
                    </a:cubicBezTo>
                    <a:cubicBezTo>
                      <a:pt x="102371" y="94822"/>
                      <a:pt x="85543" y="109341"/>
                      <a:pt x="65383" y="109341"/>
                    </a:cubicBezTo>
                    <a:lnTo>
                      <a:pt x="38559" y="109341"/>
                    </a:lnTo>
                    <a:close/>
                  </a:path>
                </a:pathLst>
              </a:custGeom>
              <a:solidFill>
                <a:srgbClr val="000000"/>
              </a:solidFill>
              <a:ln w="2381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466" name="Forme libre 9465">
                <a:extLst>
                  <a:ext uri="{FF2B5EF4-FFF2-40B4-BE49-F238E27FC236}">
                    <a16:creationId xmlns:a16="http://schemas.microsoft.com/office/drawing/2014/main" id="{E64DBE93-C7A0-8BAE-7E4E-920E7613532E}"/>
                  </a:ext>
                </a:extLst>
              </p:cNvPr>
              <p:cNvSpPr/>
              <p:nvPr>
                <p:custDataLst>
                  <p:tags r:id="rId105"/>
                </p:custDataLst>
              </p:nvPr>
            </p:nvSpPr>
            <p:spPr>
              <a:xfrm>
                <a:off x="9190945" y="8187069"/>
                <a:ext cx="161848" cy="163284"/>
              </a:xfrm>
              <a:custGeom>
                <a:avLst/>
                <a:gdLst>
                  <a:gd name="connsiteX0" fmla="*/ 96165 w 161849"/>
                  <a:gd name="connsiteY0" fmla="*/ 16989 h 163283"/>
                  <a:gd name="connsiteX1" fmla="*/ 101640 w 161849"/>
                  <a:gd name="connsiteY1" fmla="*/ 8065 h 163283"/>
                  <a:gd name="connsiteX2" fmla="*/ 116635 w 161849"/>
                  <a:gd name="connsiteY2" fmla="*/ 7583 h 163283"/>
                  <a:gd name="connsiteX3" fmla="*/ 151385 w 161849"/>
                  <a:gd name="connsiteY3" fmla="*/ 27360 h 163283"/>
                  <a:gd name="connsiteX4" fmla="*/ 149481 w 161849"/>
                  <a:gd name="connsiteY4" fmla="*/ 46655 h 163283"/>
                  <a:gd name="connsiteX5" fmla="*/ 148767 w 161849"/>
                  <a:gd name="connsiteY5" fmla="*/ 51238 h 163283"/>
                  <a:gd name="connsiteX6" fmla="*/ 151623 w 161849"/>
                  <a:gd name="connsiteY6" fmla="*/ 54373 h 163283"/>
                  <a:gd name="connsiteX7" fmla="*/ 155193 w 161849"/>
                  <a:gd name="connsiteY7" fmla="*/ 48826 h 163283"/>
                  <a:gd name="connsiteX8" fmla="*/ 161619 w 161849"/>
                  <a:gd name="connsiteY8" fmla="*/ 6859 h 163283"/>
                  <a:gd name="connsiteX9" fmla="*/ 162095 w 161849"/>
                  <a:gd name="connsiteY9" fmla="*/ 2759 h 163283"/>
                  <a:gd name="connsiteX10" fmla="*/ 155669 w 161849"/>
                  <a:gd name="connsiteY10" fmla="*/ 106 h 163283"/>
                  <a:gd name="connsiteX11" fmla="*/ 23571 w 161849"/>
                  <a:gd name="connsiteY11" fmla="*/ 106 h 163283"/>
                  <a:gd name="connsiteX12" fmla="*/ 15955 w 161849"/>
                  <a:gd name="connsiteY12" fmla="*/ 4930 h 163283"/>
                  <a:gd name="connsiteX13" fmla="*/ 1674 w 161849"/>
                  <a:gd name="connsiteY13" fmla="*/ 47379 h 163283"/>
                  <a:gd name="connsiteX14" fmla="*/ 246 w 161849"/>
                  <a:gd name="connsiteY14" fmla="*/ 51720 h 163283"/>
                  <a:gd name="connsiteX15" fmla="*/ 3102 w 161849"/>
                  <a:gd name="connsiteY15" fmla="*/ 54373 h 163283"/>
                  <a:gd name="connsiteX16" fmla="*/ 7148 w 161849"/>
                  <a:gd name="connsiteY16" fmla="*/ 49308 h 163283"/>
                  <a:gd name="connsiteX17" fmla="*/ 61415 w 161849"/>
                  <a:gd name="connsiteY17" fmla="*/ 7583 h 163283"/>
                  <a:gd name="connsiteX18" fmla="*/ 70698 w 161849"/>
                  <a:gd name="connsiteY18" fmla="*/ 7583 h 163283"/>
                  <a:gd name="connsiteX19" fmla="*/ 77362 w 161849"/>
                  <a:gd name="connsiteY19" fmla="*/ 10477 h 163283"/>
                  <a:gd name="connsiteX20" fmla="*/ 76410 w 161849"/>
                  <a:gd name="connsiteY20" fmla="*/ 15542 h 163283"/>
                  <a:gd name="connsiteX21" fmla="*/ 44516 w 161849"/>
                  <a:gd name="connsiteY21" fmla="*/ 144336 h 163283"/>
                  <a:gd name="connsiteX22" fmla="*/ 16193 w 161849"/>
                  <a:gd name="connsiteY22" fmla="*/ 155913 h 163283"/>
                  <a:gd name="connsiteX23" fmla="*/ 6196 w 161849"/>
                  <a:gd name="connsiteY23" fmla="*/ 160496 h 163283"/>
                  <a:gd name="connsiteX24" fmla="*/ 10243 w 161849"/>
                  <a:gd name="connsiteY24" fmla="*/ 163390 h 163283"/>
                  <a:gd name="connsiteX25" fmla="*/ 29760 w 161849"/>
                  <a:gd name="connsiteY25" fmla="*/ 162908 h 163283"/>
                  <a:gd name="connsiteX26" fmla="*/ 49991 w 161849"/>
                  <a:gd name="connsiteY26" fmla="*/ 162666 h 163283"/>
                  <a:gd name="connsiteX27" fmla="*/ 69746 w 161849"/>
                  <a:gd name="connsiteY27" fmla="*/ 162908 h 163283"/>
                  <a:gd name="connsiteX28" fmla="*/ 90453 w 161849"/>
                  <a:gd name="connsiteY28" fmla="*/ 163390 h 163283"/>
                  <a:gd name="connsiteX29" fmla="*/ 95689 w 161849"/>
                  <a:gd name="connsiteY29" fmla="*/ 158566 h 163283"/>
                  <a:gd name="connsiteX30" fmla="*/ 87597 w 161849"/>
                  <a:gd name="connsiteY30" fmla="*/ 155913 h 163283"/>
                  <a:gd name="connsiteX31" fmla="*/ 72364 w 161849"/>
                  <a:gd name="connsiteY31" fmla="*/ 155431 h 163283"/>
                  <a:gd name="connsiteX32" fmla="*/ 63558 w 161849"/>
                  <a:gd name="connsiteY32" fmla="*/ 150125 h 163283"/>
                  <a:gd name="connsiteX33" fmla="*/ 64510 w 161849"/>
                  <a:gd name="connsiteY33" fmla="*/ 145060 h 163283"/>
                  <a:gd name="connsiteX34" fmla="*/ 96165 w 161849"/>
                  <a:gd name="connsiteY34" fmla="*/ 16989 h 1632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161849" h="163283">
                    <a:moveTo>
                      <a:pt x="96165" y="16989"/>
                    </a:moveTo>
                    <a:cubicBezTo>
                      <a:pt x="97832" y="10236"/>
                      <a:pt x="98784" y="8789"/>
                      <a:pt x="101640" y="8065"/>
                    </a:cubicBezTo>
                    <a:cubicBezTo>
                      <a:pt x="103782" y="7583"/>
                      <a:pt x="111636" y="7583"/>
                      <a:pt x="116635" y="7583"/>
                    </a:cubicBezTo>
                    <a:cubicBezTo>
                      <a:pt x="140674" y="7583"/>
                      <a:pt x="151385" y="8548"/>
                      <a:pt x="151385" y="27360"/>
                    </a:cubicBezTo>
                    <a:cubicBezTo>
                      <a:pt x="151385" y="30978"/>
                      <a:pt x="150433" y="40384"/>
                      <a:pt x="149481" y="46655"/>
                    </a:cubicBezTo>
                    <a:cubicBezTo>
                      <a:pt x="149243" y="47620"/>
                      <a:pt x="148767" y="50514"/>
                      <a:pt x="148767" y="51238"/>
                    </a:cubicBezTo>
                    <a:cubicBezTo>
                      <a:pt x="148767" y="52685"/>
                      <a:pt x="149481" y="54373"/>
                      <a:pt x="151623" y="54373"/>
                    </a:cubicBezTo>
                    <a:cubicBezTo>
                      <a:pt x="154241" y="54373"/>
                      <a:pt x="154717" y="52444"/>
                      <a:pt x="155193" y="48826"/>
                    </a:cubicBezTo>
                    <a:lnTo>
                      <a:pt x="161619" y="6859"/>
                    </a:lnTo>
                    <a:cubicBezTo>
                      <a:pt x="161857" y="5895"/>
                      <a:pt x="162095" y="3483"/>
                      <a:pt x="162095" y="2759"/>
                    </a:cubicBezTo>
                    <a:cubicBezTo>
                      <a:pt x="162095" y="106"/>
                      <a:pt x="159715" y="106"/>
                      <a:pt x="155669" y="106"/>
                    </a:cubicBezTo>
                    <a:lnTo>
                      <a:pt x="23571" y="106"/>
                    </a:lnTo>
                    <a:cubicBezTo>
                      <a:pt x="17859" y="106"/>
                      <a:pt x="17621" y="347"/>
                      <a:pt x="15955" y="4930"/>
                    </a:cubicBezTo>
                    <a:lnTo>
                      <a:pt x="1674" y="47379"/>
                    </a:lnTo>
                    <a:cubicBezTo>
                      <a:pt x="1436" y="47861"/>
                      <a:pt x="246" y="51238"/>
                      <a:pt x="246" y="51720"/>
                    </a:cubicBezTo>
                    <a:cubicBezTo>
                      <a:pt x="246" y="53167"/>
                      <a:pt x="1436" y="54373"/>
                      <a:pt x="3102" y="54373"/>
                    </a:cubicBezTo>
                    <a:cubicBezTo>
                      <a:pt x="5482" y="54373"/>
                      <a:pt x="5720" y="53167"/>
                      <a:pt x="7148" y="49308"/>
                    </a:cubicBezTo>
                    <a:cubicBezTo>
                      <a:pt x="20001" y="11924"/>
                      <a:pt x="26189" y="7583"/>
                      <a:pt x="61415" y="7583"/>
                    </a:cubicBezTo>
                    <a:lnTo>
                      <a:pt x="70698" y="7583"/>
                    </a:lnTo>
                    <a:cubicBezTo>
                      <a:pt x="77362" y="7583"/>
                      <a:pt x="77362" y="8548"/>
                      <a:pt x="77362" y="10477"/>
                    </a:cubicBezTo>
                    <a:cubicBezTo>
                      <a:pt x="77362" y="11924"/>
                      <a:pt x="76648" y="14819"/>
                      <a:pt x="76410" y="15542"/>
                    </a:cubicBezTo>
                    <a:lnTo>
                      <a:pt x="44516" y="144336"/>
                    </a:lnTo>
                    <a:cubicBezTo>
                      <a:pt x="42374" y="153260"/>
                      <a:pt x="41660" y="155913"/>
                      <a:pt x="16193" y="155913"/>
                    </a:cubicBezTo>
                    <a:cubicBezTo>
                      <a:pt x="7624" y="155913"/>
                      <a:pt x="6196" y="155913"/>
                      <a:pt x="6196" y="160496"/>
                    </a:cubicBezTo>
                    <a:cubicBezTo>
                      <a:pt x="6196" y="163390"/>
                      <a:pt x="8814" y="163390"/>
                      <a:pt x="10243" y="163390"/>
                    </a:cubicBezTo>
                    <a:cubicBezTo>
                      <a:pt x="16669" y="163390"/>
                      <a:pt x="23333" y="162908"/>
                      <a:pt x="29760" y="162908"/>
                    </a:cubicBezTo>
                    <a:cubicBezTo>
                      <a:pt x="36424" y="162908"/>
                      <a:pt x="43326" y="162666"/>
                      <a:pt x="49991" y="162666"/>
                    </a:cubicBezTo>
                    <a:cubicBezTo>
                      <a:pt x="56655" y="162666"/>
                      <a:pt x="63320" y="162908"/>
                      <a:pt x="69746" y="162908"/>
                    </a:cubicBezTo>
                    <a:cubicBezTo>
                      <a:pt x="76648" y="162908"/>
                      <a:pt x="83789" y="163390"/>
                      <a:pt x="90453" y="163390"/>
                    </a:cubicBezTo>
                    <a:cubicBezTo>
                      <a:pt x="92833" y="163390"/>
                      <a:pt x="95689" y="163390"/>
                      <a:pt x="95689" y="158566"/>
                    </a:cubicBezTo>
                    <a:cubicBezTo>
                      <a:pt x="95689" y="155913"/>
                      <a:pt x="93785" y="155913"/>
                      <a:pt x="87597" y="155913"/>
                    </a:cubicBezTo>
                    <a:cubicBezTo>
                      <a:pt x="81647" y="155913"/>
                      <a:pt x="78552" y="155913"/>
                      <a:pt x="72364" y="155431"/>
                    </a:cubicBezTo>
                    <a:cubicBezTo>
                      <a:pt x="65462" y="154707"/>
                      <a:pt x="63558" y="153984"/>
                      <a:pt x="63558" y="150125"/>
                    </a:cubicBezTo>
                    <a:cubicBezTo>
                      <a:pt x="63558" y="149884"/>
                      <a:pt x="63558" y="148678"/>
                      <a:pt x="64510" y="145060"/>
                    </a:cubicBezTo>
                    <a:lnTo>
                      <a:pt x="96165" y="16989"/>
                    </a:lnTo>
                    <a:close/>
                  </a:path>
                </a:pathLst>
              </a:custGeom>
              <a:solidFill>
                <a:srgbClr val="000000"/>
              </a:solidFill>
              <a:ln w="2381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467" name="Forme libre 9466">
                <a:extLst>
                  <a:ext uri="{FF2B5EF4-FFF2-40B4-BE49-F238E27FC236}">
                    <a16:creationId xmlns:a16="http://schemas.microsoft.com/office/drawing/2014/main" id="{CB12F8A7-AF22-5CE1-00B4-EF46BC980C25}"/>
                  </a:ext>
                </a:extLst>
              </p:cNvPr>
              <p:cNvSpPr/>
              <p:nvPr>
                <p:custDataLst>
                  <p:tags r:id="rId106"/>
                </p:custDataLst>
              </p:nvPr>
            </p:nvSpPr>
            <p:spPr>
              <a:xfrm>
                <a:off x="9456575" y="8177647"/>
                <a:ext cx="118767" cy="224787"/>
              </a:xfrm>
              <a:custGeom>
                <a:avLst/>
                <a:gdLst>
                  <a:gd name="connsiteX0" fmla="*/ 117121 w 118768"/>
                  <a:gd name="connsiteY0" fmla="*/ 9512 h 224786"/>
                  <a:gd name="connsiteX1" fmla="*/ 119025 w 118768"/>
                  <a:gd name="connsiteY1" fmla="*/ 4930 h 224786"/>
                  <a:gd name="connsiteX2" fmla="*/ 114265 w 118768"/>
                  <a:gd name="connsiteY2" fmla="*/ 106 h 224786"/>
                  <a:gd name="connsiteX3" fmla="*/ 109028 w 118768"/>
                  <a:gd name="connsiteY3" fmla="*/ 4930 h 224786"/>
                  <a:gd name="connsiteX4" fmla="*/ 2160 w 118768"/>
                  <a:gd name="connsiteY4" fmla="*/ 215487 h 224786"/>
                  <a:gd name="connsiteX5" fmla="*/ 256 w 118768"/>
                  <a:gd name="connsiteY5" fmla="*/ 220069 h 224786"/>
                  <a:gd name="connsiteX6" fmla="*/ 5016 w 118768"/>
                  <a:gd name="connsiteY6" fmla="*/ 224893 h 224786"/>
                  <a:gd name="connsiteX7" fmla="*/ 10252 w 118768"/>
                  <a:gd name="connsiteY7" fmla="*/ 220069 h 224786"/>
                  <a:gd name="connsiteX8" fmla="*/ 117121 w 118768"/>
                  <a:gd name="connsiteY8" fmla="*/ 9512 h 2247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8768" h="224786">
                    <a:moveTo>
                      <a:pt x="117121" y="9512"/>
                    </a:moveTo>
                    <a:cubicBezTo>
                      <a:pt x="119025" y="6136"/>
                      <a:pt x="119025" y="5653"/>
                      <a:pt x="119025" y="4930"/>
                    </a:cubicBezTo>
                    <a:cubicBezTo>
                      <a:pt x="119025" y="3242"/>
                      <a:pt x="117597" y="106"/>
                      <a:pt x="114265" y="106"/>
                    </a:cubicBezTo>
                    <a:cubicBezTo>
                      <a:pt x="111408" y="106"/>
                      <a:pt x="110694" y="1553"/>
                      <a:pt x="109028" y="4930"/>
                    </a:cubicBezTo>
                    <a:lnTo>
                      <a:pt x="2160" y="215487"/>
                    </a:lnTo>
                    <a:cubicBezTo>
                      <a:pt x="256" y="218863"/>
                      <a:pt x="256" y="219346"/>
                      <a:pt x="256" y="220069"/>
                    </a:cubicBezTo>
                    <a:cubicBezTo>
                      <a:pt x="256" y="221999"/>
                      <a:pt x="1922" y="224893"/>
                      <a:pt x="5016" y="224893"/>
                    </a:cubicBezTo>
                    <a:cubicBezTo>
                      <a:pt x="7872" y="224893"/>
                      <a:pt x="8586" y="223446"/>
                      <a:pt x="10252" y="220069"/>
                    </a:cubicBezTo>
                    <a:lnTo>
                      <a:pt x="117121" y="9512"/>
                    </a:lnTo>
                    <a:close/>
                  </a:path>
                </a:pathLst>
              </a:custGeom>
              <a:solidFill>
                <a:srgbClr val="000000"/>
              </a:solidFill>
              <a:ln w="2381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468" name="Forme libre 9467">
                <a:extLst>
                  <a:ext uri="{FF2B5EF4-FFF2-40B4-BE49-F238E27FC236}">
                    <a16:creationId xmlns:a16="http://schemas.microsoft.com/office/drawing/2014/main" id="{993600AF-2C3A-87B9-BC1F-82F6DC8A9721}"/>
                  </a:ext>
                </a:extLst>
              </p:cNvPr>
              <p:cNvSpPr/>
              <p:nvPr>
                <p:custDataLst>
                  <p:tags r:id="rId107"/>
                </p:custDataLst>
              </p:nvPr>
            </p:nvSpPr>
            <p:spPr>
              <a:xfrm>
                <a:off x="9436824" y="8261821"/>
                <a:ext cx="158278" cy="56437"/>
              </a:xfrm>
              <a:custGeom>
                <a:avLst/>
                <a:gdLst>
                  <a:gd name="connsiteX0" fmla="*/ 150443 w 158279"/>
                  <a:gd name="connsiteY0" fmla="*/ 9754 h 56437"/>
                  <a:gd name="connsiteX1" fmla="*/ 158535 w 158279"/>
                  <a:gd name="connsiteY1" fmla="*/ 4930 h 56437"/>
                  <a:gd name="connsiteX2" fmla="*/ 150681 w 158279"/>
                  <a:gd name="connsiteY2" fmla="*/ 106 h 56437"/>
                  <a:gd name="connsiteX3" fmla="*/ 8110 w 158279"/>
                  <a:gd name="connsiteY3" fmla="*/ 106 h 56437"/>
                  <a:gd name="connsiteX4" fmla="*/ 256 w 158279"/>
                  <a:gd name="connsiteY4" fmla="*/ 4930 h 56437"/>
                  <a:gd name="connsiteX5" fmla="*/ 8348 w 158279"/>
                  <a:gd name="connsiteY5" fmla="*/ 9754 h 56437"/>
                  <a:gd name="connsiteX6" fmla="*/ 150443 w 158279"/>
                  <a:gd name="connsiteY6" fmla="*/ 9754 h 56437"/>
                  <a:gd name="connsiteX7" fmla="*/ 150681 w 158279"/>
                  <a:gd name="connsiteY7" fmla="*/ 56544 h 56437"/>
                  <a:gd name="connsiteX8" fmla="*/ 158535 w 158279"/>
                  <a:gd name="connsiteY8" fmla="*/ 51720 h 56437"/>
                  <a:gd name="connsiteX9" fmla="*/ 150443 w 158279"/>
                  <a:gd name="connsiteY9" fmla="*/ 46896 h 56437"/>
                  <a:gd name="connsiteX10" fmla="*/ 8348 w 158279"/>
                  <a:gd name="connsiteY10" fmla="*/ 46896 h 56437"/>
                  <a:gd name="connsiteX11" fmla="*/ 256 w 158279"/>
                  <a:gd name="connsiteY11" fmla="*/ 51720 h 56437"/>
                  <a:gd name="connsiteX12" fmla="*/ 8110 w 158279"/>
                  <a:gd name="connsiteY12" fmla="*/ 56544 h 56437"/>
                  <a:gd name="connsiteX13" fmla="*/ 150681 w 158279"/>
                  <a:gd name="connsiteY13" fmla="*/ 56544 h 564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58279" h="56437">
                    <a:moveTo>
                      <a:pt x="150443" y="9754"/>
                    </a:moveTo>
                    <a:cubicBezTo>
                      <a:pt x="154013" y="9754"/>
                      <a:pt x="158535" y="9754"/>
                      <a:pt x="158535" y="4930"/>
                    </a:cubicBezTo>
                    <a:cubicBezTo>
                      <a:pt x="158535" y="106"/>
                      <a:pt x="154013" y="106"/>
                      <a:pt x="150681" y="106"/>
                    </a:cubicBezTo>
                    <a:lnTo>
                      <a:pt x="8110" y="106"/>
                    </a:lnTo>
                    <a:cubicBezTo>
                      <a:pt x="4778" y="106"/>
                      <a:pt x="256" y="106"/>
                      <a:pt x="256" y="4930"/>
                    </a:cubicBezTo>
                    <a:cubicBezTo>
                      <a:pt x="256" y="9754"/>
                      <a:pt x="4778" y="9754"/>
                      <a:pt x="8348" y="9754"/>
                    </a:cubicBezTo>
                    <a:lnTo>
                      <a:pt x="150443" y="9754"/>
                    </a:lnTo>
                    <a:close/>
                    <a:moveTo>
                      <a:pt x="150681" y="56544"/>
                    </a:moveTo>
                    <a:cubicBezTo>
                      <a:pt x="154013" y="56544"/>
                      <a:pt x="158535" y="56544"/>
                      <a:pt x="158535" y="51720"/>
                    </a:cubicBezTo>
                    <a:cubicBezTo>
                      <a:pt x="158535" y="46896"/>
                      <a:pt x="154013" y="46896"/>
                      <a:pt x="150443" y="46896"/>
                    </a:cubicBezTo>
                    <a:lnTo>
                      <a:pt x="8348" y="46896"/>
                    </a:lnTo>
                    <a:cubicBezTo>
                      <a:pt x="4778" y="46896"/>
                      <a:pt x="256" y="46896"/>
                      <a:pt x="256" y="51720"/>
                    </a:cubicBezTo>
                    <a:cubicBezTo>
                      <a:pt x="256" y="56544"/>
                      <a:pt x="4778" y="56544"/>
                      <a:pt x="8110" y="56544"/>
                    </a:cubicBezTo>
                    <a:lnTo>
                      <a:pt x="150681" y="56544"/>
                    </a:lnTo>
                    <a:close/>
                  </a:path>
                </a:pathLst>
              </a:custGeom>
              <a:solidFill>
                <a:srgbClr val="000000"/>
              </a:solidFill>
              <a:ln w="2381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469" name="Forme libre 9468">
                <a:extLst>
                  <a:ext uri="{FF2B5EF4-FFF2-40B4-BE49-F238E27FC236}">
                    <a16:creationId xmlns:a16="http://schemas.microsoft.com/office/drawing/2014/main" id="{D217588C-3AC7-16EB-8B5E-0C166A9BE2E8}"/>
                  </a:ext>
                </a:extLst>
              </p:cNvPr>
              <p:cNvSpPr/>
              <p:nvPr>
                <p:custDataLst>
                  <p:tags r:id="rId108"/>
                </p:custDataLst>
              </p:nvPr>
            </p:nvSpPr>
            <p:spPr>
              <a:xfrm>
                <a:off x="9684055" y="8189685"/>
                <a:ext cx="100203" cy="165936"/>
              </a:xfrm>
              <a:custGeom>
                <a:avLst/>
                <a:gdLst>
                  <a:gd name="connsiteX0" fmla="*/ 100470 w 100203"/>
                  <a:gd name="connsiteY0" fmla="*/ 83557 h 165936"/>
                  <a:gd name="connsiteX1" fmla="*/ 90950 w 100203"/>
                  <a:gd name="connsiteY1" fmla="*/ 27119 h 165936"/>
                  <a:gd name="connsiteX2" fmla="*/ 50487 w 100203"/>
                  <a:gd name="connsiteY2" fmla="*/ 106 h 165936"/>
                  <a:gd name="connsiteX3" fmla="*/ 9073 w 100203"/>
                  <a:gd name="connsiteY3" fmla="*/ 28807 h 165936"/>
                  <a:gd name="connsiteX4" fmla="*/ 266 w 100203"/>
                  <a:gd name="connsiteY4" fmla="*/ 83557 h 165936"/>
                  <a:gd name="connsiteX5" fmla="*/ 10977 w 100203"/>
                  <a:gd name="connsiteY5" fmla="*/ 141683 h 165936"/>
                  <a:gd name="connsiteX6" fmla="*/ 50249 w 100203"/>
                  <a:gd name="connsiteY6" fmla="*/ 166043 h 165936"/>
                  <a:gd name="connsiteX7" fmla="*/ 91664 w 100203"/>
                  <a:gd name="connsiteY7" fmla="*/ 138065 h 165936"/>
                  <a:gd name="connsiteX8" fmla="*/ 100470 w 100203"/>
                  <a:gd name="connsiteY8" fmla="*/ 83557 h 165936"/>
                  <a:gd name="connsiteX9" fmla="*/ 50249 w 100203"/>
                  <a:gd name="connsiteY9" fmla="*/ 160737 h 165936"/>
                  <a:gd name="connsiteX10" fmla="*/ 22640 w 100203"/>
                  <a:gd name="connsiteY10" fmla="*/ 131553 h 165936"/>
                  <a:gd name="connsiteX11" fmla="*/ 20022 w 100203"/>
                  <a:gd name="connsiteY11" fmla="*/ 80663 h 165936"/>
                  <a:gd name="connsiteX12" fmla="*/ 21926 w 100203"/>
                  <a:gd name="connsiteY12" fmla="*/ 36284 h 165936"/>
                  <a:gd name="connsiteX13" fmla="*/ 50249 w 100203"/>
                  <a:gd name="connsiteY13" fmla="*/ 5412 h 165936"/>
                  <a:gd name="connsiteX14" fmla="*/ 78335 w 100203"/>
                  <a:gd name="connsiteY14" fmla="*/ 33631 h 165936"/>
                  <a:gd name="connsiteX15" fmla="*/ 80715 w 100203"/>
                  <a:gd name="connsiteY15" fmla="*/ 80663 h 165936"/>
                  <a:gd name="connsiteX16" fmla="*/ 78097 w 100203"/>
                  <a:gd name="connsiteY16" fmla="*/ 130589 h 165936"/>
                  <a:gd name="connsiteX17" fmla="*/ 50249 w 100203"/>
                  <a:gd name="connsiteY17" fmla="*/ 160737 h 1659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00203" h="165936">
                    <a:moveTo>
                      <a:pt x="100470" y="83557"/>
                    </a:moveTo>
                    <a:cubicBezTo>
                      <a:pt x="100470" y="64262"/>
                      <a:pt x="99280" y="44967"/>
                      <a:pt x="90950" y="27119"/>
                    </a:cubicBezTo>
                    <a:cubicBezTo>
                      <a:pt x="80001" y="3965"/>
                      <a:pt x="60484" y="106"/>
                      <a:pt x="50487" y="106"/>
                    </a:cubicBezTo>
                    <a:cubicBezTo>
                      <a:pt x="36207" y="106"/>
                      <a:pt x="18832" y="6377"/>
                      <a:pt x="9073" y="28807"/>
                    </a:cubicBezTo>
                    <a:cubicBezTo>
                      <a:pt x="1456" y="45449"/>
                      <a:pt x="266" y="64262"/>
                      <a:pt x="266" y="83557"/>
                    </a:cubicBezTo>
                    <a:cubicBezTo>
                      <a:pt x="266" y="101646"/>
                      <a:pt x="1218" y="123353"/>
                      <a:pt x="10977" y="141683"/>
                    </a:cubicBezTo>
                    <a:cubicBezTo>
                      <a:pt x="21212" y="161219"/>
                      <a:pt x="38587" y="166043"/>
                      <a:pt x="50249" y="166043"/>
                    </a:cubicBezTo>
                    <a:cubicBezTo>
                      <a:pt x="63102" y="166043"/>
                      <a:pt x="81191" y="160978"/>
                      <a:pt x="91664" y="138065"/>
                    </a:cubicBezTo>
                    <a:cubicBezTo>
                      <a:pt x="99280" y="121423"/>
                      <a:pt x="100470" y="102611"/>
                      <a:pt x="100470" y="83557"/>
                    </a:cubicBezTo>
                    <a:close/>
                    <a:moveTo>
                      <a:pt x="50249" y="160737"/>
                    </a:moveTo>
                    <a:cubicBezTo>
                      <a:pt x="40967" y="160737"/>
                      <a:pt x="26924" y="154707"/>
                      <a:pt x="22640" y="131553"/>
                    </a:cubicBezTo>
                    <a:cubicBezTo>
                      <a:pt x="20022" y="117082"/>
                      <a:pt x="20022" y="94893"/>
                      <a:pt x="20022" y="80663"/>
                    </a:cubicBezTo>
                    <a:cubicBezTo>
                      <a:pt x="20022" y="65227"/>
                      <a:pt x="20022" y="49308"/>
                      <a:pt x="21926" y="36284"/>
                    </a:cubicBezTo>
                    <a:cubicBezTo>
                      <a:pt x="26448" y="7583"/>
                      <a:pt x="44299" y="5412"/>
                      <a:pt x="50249" y="5412"/>
                    </a:cubicBezTo>
                    <a:cubicBezTo>
                      <a:pt x="58104" y="5412"/>
                      <a:pt x="73813" y="9754"/>
                      <a:pt x="78335" y="33631"/>
                    </a:cubicBezTo>
                    <a:cubicBezTo>
                      <a:pt x="80715" y="47138"/>
                      <a:pt x="80715" y="65468"/>
                      <a:pt x="80715" y="80663"/>
                    </a:cubicBezTo>
                    <a:cubicBezTo>
                      <a:pt x="80715" y="98752"/>
                      <a:pt x="80715" y="115153"/>
                      <a:pt x="78097" y="130589"/>
                    </a:cubicBezTo>
                    <a:cubicBezTo>
                      <a:pt x="74527" y="153501"/>
                      <a:pt x="60960" y="160737"/>
                      <a:pt x="50249" y="160737"/>
                    </a:cubicBezTo>
                    <a:close/>
                  </a:path>
                </a:pathLst>
              </a:custGeom>
              <a:solidFill>
                <a:srgbClr val="000000"/>
              </a:solidFill>
              <a:ln w="2381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</p:grpSp>
      </p:grpSp>
      <p:grpSp>
        <p:nvGrpSpPr>
          <p:cNvPr id="9356" name="Groupe 9355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$$ \blue{ \mathbf{v} } = &#10;\overline{&#10;\blue{ \mathbf{v}_i }&#10;} = \mathbf{0}&#10;$$&#10;&#10;&#10;\end{document}&#10;" title="IguanaTex Vector Display">
            <a:extLst>
              <a:ext uri="{FF2B5EF4-FFF2-40B4-BE49-F238E27FC236}">
                <a16:creationId xmlns:a16="http://schemas.microsoft.com/office/drawing/2014/main" id="{7A39977C-C310-C243-1D13-F9E8B9BFCDFF}"/>
              </a:ext>
            </a:extLst>
          </p:cNvPr>
          <p:cNvGrpSpPr>
            <a:grpSpLocks noChangeAspect="1"/>
          </p:cNvGrpSpPr>
          <p:nvPr>
            <p:custDataLst>
              <p:tags r:id="rId8"/>
            </p:custDataLst>
          </p:nvPr>
        </p:nvGrpSpPr>
        <p:grpSpPr>
          <a:xfrm>
            <a:off x="1282679" y="7124700"/>
            <a:ext cx="1828737" cy="311275"/>
            <a:chOff x="9456936" y="9783472"/>
            <a:chExt cx="1834479" cy="314763"/>
          </a:xfrm>
        </p:grpSpPr>
        <p:sp>
          <p:nvSpPr>
            <p:cNvPr id="9347" name="Forme libre 9346">
              <a:extLst>
                <a:ext uri="{FF2B5EF4-FFF2-40B4-BE49-F238E27FC236}">
                  <a16:creationId xmlns:a16="http://schemas.microsoft.com/office/drawing/2014/main" id="{965D9175-AEDD-EDAB-D474-DAF07B9F39DE}"/>
                </a:ext>
              </a:extLst>
            </p:cNvPr>
            <p:cNvSpPr/>
            <p:nvPr>
              <p:custDataLst>
                <p:tags r:id="rId77"/>
              </p:custDataLst>
            </p:nvPr>
          </p:nvSpPr>
          <p:spPr>
            <a:xfrm>
              <a:off x="9456936" y="9865264"/>
              <a:ext cx="214752" cy="173662"/>
            </a:xfrm>
            <a:custGeom>
              <a:avLst/>
              <a:gdLst>
                <a:gd name="connsiteX0" fmla="*/ 186277 w 214752"/>
                <a:gd name="connsiteY0" fmla="*/ 26434 h 173662"/>
                <a:gd name="connsiteX1" fmla="*/ 214962 w 214752"/>
                <a:gd name="connsiteY1" fmla="*/ 18294 h 173662"/>
                <a:gd name="connsiteX2" fmla="*/ 214962 w 214752"/>
                <a:gd name="connsiteY2" fmla="*/ 75 h 173662"/>
                <a:gd name="connsiteX3" fmla="*/ 184339 w 214752"/>
                <a:gd name="connsiteY3" fmla="*/ 1238 h 173662"/>
                <a:gd name="connsiteX4" fmla="*/ 149064 w 214752"/>
                <a:gd name="connsiteY4" fmla="*/ 75 h 173662"/>
                <a:gd name="connsiteX5" fmla="*/ 149064 w 214752"/>
                <a:gd name="connsiteY5" fmla="*/ 18294 h 173662"/>
                <a:gd name="connsiteX6" fmla="*/ 167670 w 214752"/>
                <a:gd name="connsiteY6" fmla="*/ 22558 h 173662"/>
                <a:gd name="connsiteX7" fmla="*/ 165732 w 214752"/>
                <a:gd name="connsiteY7" fmla="*/ 27210 h 173662"/>
                <a:gd name="connsiteX8" fmla="*/ 120766 w 214752"/>
                <a:gd name="connsiteY8" fmla="*/ 124120 h 173662"/>
                <a:gd name="connsiteX9" fmla="*/ 71535 w 214752"/>
                <a:gd name="connsiteY9" fmla="*/ 18294 h 173662"/>
                <a:gd name="connsiteX10" fmla="*/ 92468 w 214752"/>
                <a:gd name="connsiteY10" fmla="*/ 18294 h 173662"/>
                <a:gd name="connsiteX11" fmla="*/ 92468 w 214752"/>
                <a:gd name="connsiteY11" fmla="*/ 75 h 173662"/>
                <a:gd name="connsiteX12" fmla="*/ 44401 w 214752"/>
                <a:gd name="connsiteY12" fmla="*/ 1238 h 173662"/>
                <a:gd name="connsiteX13" fmla="*/ 210 w 214752"/>
                <a:gd name="connsiteY13" fmla="*/ 75 h 173662"/>
                <a:gd name="connsiteX14" fmla="*/ 210 w 214752"/>
                <a:gd name="connsiteY14" fmla="*/ 18294 h 173662"/>
                <a:gd name="connsiteX15" fmla="*/ 25019 w 214752"/>
                <a:gd name="connsiteY15" fmla="*/ 18294 h 173662"/>
                <a:gd name="connsiteX16" fmla="*/ 92856 w 214752"/>
                <a:gd name="connsiteY16" fmla="*/ 164046 h 173662"/>
                <a:gd name="connsiteX17" fmla="*/ 107586 w 214752"/>
                <a:gd name="connsiteY17" fmla="*/ 173737 h 173662"/>
                <a:gd name="connsiteX18" fmla="*/ 121929 w 214752"/>
                <a:gd name="connsiteY18" fmla="*/ 164434 h 173662"/>
                <a:gd name="connsiteX19" fmla="*/ 186277 w 214752"/>
                <a:gd name="connsiteY19" fmla="*/ 26434 h 173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4752" h="173662">
                  <a:moveTo>
                    <a:pt x="186277" y="26434"/>
                  </a:moveTo>
                  <a:cubicBezTo>
                    <a:pt x="188603" y="21007"/>
                    <a:pt x="190153" y="18294"/>
                    <a:pt x="214962" y="18294"/>
                  </a:cubicBezTo>
                  <a:lnTo>
                    <a:pt x="214962" y="75"/>
                  </a:lnTo>
                  <a:cubicBezTo>
                    <a:pt x="205271" y="850"/>
                    <a:pt x="194030" y="1238"/>
                    <a:pt x="184339" y="1238"/>
                  </a:cubicBezTo>
                  <a:cubicBezTo>
                    <a:pt x="174648" y="1238"/>
                    <a:pt x="157204" y="462"/>
                    <a:pt x="149064" y="75"/>
                  </a:cubicBezTo>
                  <a:lnTo>
                    <a:pt x="149064" y="18294"/>
                  </a:lnTo>
                  <a:cubicBezTo>
                    <a:pt x="156429" y="18294"/>
                    <a:pt x="167670" y="19457"/>
                    <a:pt x="167670" y="22558"/>
                  </a:cubicBezTo>
                  <a:cubicBezTo>
                    <a:pt x="167670" y="22945"/>
                    <a:pt x="167283" y="23721"/>
                    <a:pt x="165732" y="27210"/>
                  </a:cubicBezTo>
                  <a:lnTo>
                    <a:pt x="120766" y="124120"/>
                  </a:lnTo>
                  <a:lnTo>
                    <a:pt x="71535" y="18294"/>
                  </a:lnTo>
                  <a:lnTo>
                    <a:pt x="92468" y="18294"/>
                  </a:lnTo>
                  <a:lnTo>
                    <a:pt x="92468" y="75"/>
                  </a:lnTo>
                  <a:cubicBezTo>
                    <a:pt x="79676" y="850"/>
                    <a:pt x="44788" y="1238"/>
                    <a:pt x="44401" y="1238"/>
                  </a:cubicBezTo>
                  <a:cubicBezTo>
                    <a:pt x="33547" y="1238"/>
                    <a:pt x="16103" y="462"/>
                    <a:pt x="210" y="75"/>
                  </a:cubicBezTo>
                  <a:lnTo>
                    <a:pt x="210" y="18294"/>
                  </a:lnTo>
                  <a:lnTo>
                    <a:pt x="25019" y="18294"/>
                  </a:lnTo>
                  <a:lnTo>
                    <a:pt x="92856" y="164046"/>
                  </a:lnTo>
                  <a:cubicBezTo>
                    <a:pt x="97507" y="173737"/>
                    <a:pt x="102547" y="173737"/>
                    <a:pt x="107586" y="173737"/>
                  </a:cubicBezTo>
                  <a:cubicBezTo>
                    <a:pt x="114176" y="173737"/>
                    <a:pt x="118052" y="172575"/>
                    <a:pt x="121929" y="164434"/>
                  </a:cubicBezTo>
                  <a:lnTo>
                    <a:pt x="186277" y="26434"/>
                  </a:lnTo>
                  <a:close/>
                </a:path>
              </a:pathLst>
            </a:custGeom>
            <a:solidFill>
              <a:srgbClr val="1A1AFF"/>
            </a:solidFill>
            <a:ln w="3889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348" name="Forme libre 9347">
              <a:extLst>
                <a:ext uri="{FF2B5EF4-FFF2-40B4-BE49-F238E27FC236}">
                  <a16:creationId xmlns:a16="http://schemas.microsoft.com/office/drawing/2014/main" id="{01964BB4-1EAA-821B-0543-F0B599932911}"/>
                </a:ext>
              </a:extLst>
            </p:cNvPr>
            <p:cNvSpPr/>
            <p:nvPr>
              <p:custDataLst>
                <p:tags r:id="rId78"/>
              </p:custDataLst>
            </p:nvPr>
          </p:nvSpPr>
          <p:spPr>
            <a:xfrm>
              <a:off x="9817707" y="9895112"/>
              <a:ext cx="257780" cy="90707"/>
            </a:xfrm>
            <a:custGeom>
              <a:avLst/>
              <a:gdLst>
                <a:gd name="connsiteX0" fmla="*/ 244820 w 257780"/>
                <a:gd name="connsiteY0" fmla="*/ 15580 h 90707"/>
                <a:gd name="connsiteX1" fmla="*/ 257999 w 257780"/>
                <a:gd name="connsiteY1" fmla="*/ 7828 h 90707"/>
                <a:gd name="connsiteX2" fmla="*/ 245207 w 257780"/>
                <a:gd name="connsiteY2" fmla="*/ 75 h 90707"/>
                <a:gd name="connsiteX3" fmla="*/ 13011 w 257780"/>
                <a:gd name="connsiteY3" fmla="*/ 75 h 90707"/>
                <a:gd name="connsiteX4" fmla="*/ 219 w 257780"/>
                <a:gd name="connsiteY4" fmla="*/ 7828 h 90707"/>
                <a:gd name="connsiteX5" fmla="*/ 13398 w 257780"/>
                <a:gd name="connsiteY5" fmla="*/ 15580 h 90707"/>
                <a:gd name="connsiteX6" fmla="*/ 244820 w 257780"/>
                <a:gd name="connsiteY6" fmla="*/ 15580 h 90707"/>
                <a:gd name="connsiteX7" fmla="*/ 245207 w 257780"/>
                <a:gd name="connsiteY7" fmla="*/ 90783 h 90707"/>
                <a:gd name="connsiteX8" fmla="*/ 257999 w 257780"/>
                <a:gd name="connsiteY8" fmla="*/ 83030 h 90707"/>
                <a:gd name="connsiteX9" fmla="*/ 244820 w 257780"/>
                <a:gd name="connsiteY9" fmla="*/ 75277 h 90707"/>
                <a:gd name="connsiteX10" fmla="*/ 13398 w 257780"/>
                <a:gd name="connsiteY10" fmla="*/ 75277 h 90707"/>
                <a:gd name="connsiteX11" fmla="*/ 219 w 257780"/>
                <a:gd name="connsiteY11" fmla="*/ 83030 h 90707"/>
                <a:gd name="connsiteX12" fmla="*/ 13011 w 257780"/>
                <a:gd name="connsiteY12" fmla="*/ 90783 h 90707"/>
                <a:gd name="connsiteX13" fmla="*/ 245207 w 257780"/>
                <a:gd name="connsiteY13" fmla="*/ 90783 h 90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57780" h="90707">
                  <a:moveTo>
                    <a:pt x="244820" y="15580"/>
                  </a:moveTo>
                  <a:cubicBezTo>
                    <a:pt x="250634" y="15580"/>
                    <a:pt x="257999" y="15580"/>
                    <a:pt x="257999" y="7828"/>
                  </a:cubicBezTo>
                  <a:cubicBezTo>
                    <a:pt x="257999" y="75"/>
                    <a:pt x="250634" y="75"/>
                    <a:pt x="245207" y="75"/>
                  </a:cubicBezTo>
                  <a:lnTo>
                    <a:pt x="13011" y="75"/>
                  </a:lnTo>
                  <a:cubicBezTo>
                    <a:pt x="7584" y="75"/>
                    <a:pt x="219" y="75"/>
                    <a:pt x="219" y="7828"/>
                  </a:cubicBezTo>
                  <a:cubicBezTo>
                    <a:pt x="219" y="15580"/>
                    <a:pt x="7584" y="15580"/>
                    <a:pt x="13398" y="15580"/>
                  </a:cubicBezTo>
                  <a:lnTo>
                    <a:pt x="244820" y="15580"/>
                  </a:lnTo>
                  <a:close/>
                  <a:moveTo>
                    <a:pt x="245207" y="90783"/>
                  </a:moveTo>
                  <a:cubicBezTo>
                    <a:pt x="250634" y="90783"/>
                    <a:pt x="257999" y="90783"/>
                    <a:pt x="257999" y="83030"/>
                  </a:cubicBezTo>
                  <a:cubicBezTo>
                    <a:pt x="257999" y="75277"/>
                    <a:pt x="250634" y="75277"/>
                    <a:pt x="244820" y="75277"/>
                  </a:cubicBezTo>
                  <a:lnTo>
                    <a:pt x="13398" y="75277"/>
                  </a:lnTo>
                  <a:cubicBezTo>
                    <a:pt x="7584" y="75277"/>
                    <a:pt x="219" y="75277"/>
                    <a:pt x="219" y="83030"/>
                  </a:cubicBezTo>
                  <a:cubicBezTo>
                    <a:pt x="219" y="90783"/>
                    <a:pt x="7584" y="90783"/>
                    <a:pt x="13011" y="90783"/>
                  </a:cubicBezTo>
                  <a:lnTo>
                    <a:pt x="245207" y="90783"/>
                  </a:lnTo>
                  <a:close/>
                </a:path>
              </a:pathLst>
            </a:custGeom>
            <a:solidFill>
              <a:srgbClr val="000000"/>
            </a:solidFill>
            <a:ln w="3889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349" name="Forme libre 9348">
              <a:extLst>
                <a:ext uri="{FF2B5EF4-FFF2-40B4-BE49-F238E27FC236}">
                  <a16:creationId xmlns:a16="http://schemas.microsoft.com/office/drawing/2014/main" id="{CB4C45F5-371F-DA76-BE23-8EEE42465D9B}"/>
                </a:ext>
              </a:extLst>
            </p:cNvPr>
            <p:cNvSpPr/>
            <p:nvPr>
              <p:custDataLst>
                <p:tags r:id="rId79"/>
              </p:custDataLst>
            </p:nvPr>
          </p:nvSpPr>
          <p:spPr>
            <a:xfrm>
              <a:off x="10205173" y="9803073"/>
              <a:ext cx="364331" cy="15504"/>
            </a:xfrm>
            <a:custGeom>
              <a:avLst/>
              <a:gdLst>
                <a:gd name="connsiteX0" fmla="*/ 0 w 364331"/>
                <a:gd name="connsiteY0" fmla="*/ 0 h 15504"/>
                <a:gd name="connsiteX1" fmla="*/ 364332 w 364331"/>
                <a:gd name="connsiteY1" fmla="*/ 0 h 15504"/>
                <a:gd name="connsiteX2" fmla="*/ 364332 w 364331"/>
                <a:gd name="connsiteY2" fmla="*/ 15505 h 15504"/>
                <a:gd name="connsiteX3" fmla="*/ 0 w 364331"/>
                <a:gd name="connsiteY3" fmla="*/ 15505 h 15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331" h="15504">
                  <a:moveTo>
                    <a:pt x="0" y="0"/>
                  </a:moveTo>
                  <a:lnTo>
                    <a:pt x="364332" y="0"/>
                  </a:lnTo>
                  <a:lnTo>
                    <a:pt x="364332" y="15505"/>
                  </a:lnTo>
                  <a:lnTo>
                    <a:pt x="0" y="15505"/>
                  </a:lnTo>
                  <a:close/>
                </a:path>
              </a:pathLst>
            </a:custGeom>
            <a:solidFill>
              <a:srgbClr val="000000"/>
            </a:solidFill>
            <a:ln w="3889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351" name="Forme libre 9350">
              <a:extLst>
                <a:ext uri="{FF2B5EF4-FFF2-40B4-BE49-F238E27FC236}">
                  <a16:creationId xmlns:a16="http://schemas.microsoft.com/office/drawing/2014/main" id="{946D92D1-6D0A-B988-AF3B-311D24163A4C}"/>
                </a:ext>
              </a:extLst>
            </p:cNvPr>
            <p:cNvSpPr/>
            <p:nvPr>
              <p:custDataLst>
                <p:tags r:id="rId80"/>
              </p:custDataLst>
            </p:nvPr>
          </p:nvSpPr>
          <p:spPr>
            <a:xfrm>
              <a:off x="10215252" y="9865264"/>
              <a:ext cx="214752" cy="173662"/>
            </a:xfrm>
            <a:custGeom>
              <a:avLst/>
              <a:gdLst>
                <a:gd name="connsiteX0" fmla="*/ 186297 w 214752"/>
                <a:gd name="connsiteY0" fmla="*/ 26434 h 173662"/>
                <a:gd name="connsiteX1" fmla="*/ 214982 w 214752"/>
                <a:gd name="connsiteY1" fmla="*/ 18294 h 173662"/>
                <a:gd name="connsiteX2" fmla="*/ 214982 w 214752"/>
                <a:gd name="connsiteY2" fmla="*/ 75 h 173662"/>
                <a:gd name="connsiteX3" fmla="*/ 184358 w 214752"/>
                <a:gd name="connsiteY3" fmla="*/ 1238 h 173662"/>
                <a:gd name="connsiteX4" fmla="*/ 149083 w 214752"/>
                <a:gd name="connsiteY4" fmla="*/ 75 h 173662"/>
                <a:gd name="connsiteX5" fmla="*/ 149083 w 214752"/>
                <a:gd name="connsiteY5" fmla="*/ 18294 h 173662"/>
                <a:gd name="connsiteX6" fmla="*/ 167690 w 214752"/>
                <a:gd name="connsiteY6" fmla="*/ 22558 h 173662"/>
                <a:gd name="connsiteX7" fmla="*/ 165752 w 214752"/>
                <a:gd name="connsiteY7" fmla="*/ 27210 h 173662"/>
                <a:gd name="connsiteX8" fmla="*/ 120785 w 214752"/>
                <a:gd name="connsiteY8" fmla="*/ 124120 h 173662"/>
                <a:gd name="connsiteX9" fmla="*/ 71555 w 214752"/>
                <a:gd name="connsiteY9" fmla="*/ 18294 h 173662"/>
                <a:gd name="connsiteX10" fmla="*/ 92488 w 214752"/>
                <a:gd name="connsiteY10" fmla="*/ 18294 h 173662"/>
                <a:gd name="connsiteX11" fmla="*/ 92488 w 214752"/>
                <a:gd name="connsiteY11" fmla="*/ 75 h 173662"/>
                <a:gd name="connsiteX12" fmla="*/ 44420 w 214752"/>
                <a:gd name="connsiteY12" fmla="*/ 1238 h 173662"/>
                <a:gd name="connsiteX13" fmla="*/ 229 w 214752"/>
                <a:gd name="connsiteY13" fmla="*/ 75 h 173662"/>
                <a:gd name="connsiteX14" fmla="*/ 229 w 214752"/>
                <a:gd name="connsiteY14" fmla="*/ 18294 h 173662"/>
                <a:gd name="connsiteX15" fmla="*/ 25038 w 214752"/>
                <a:gd name="connsiteY15" fmla="*/ 18294 h 173662"/>
                <a:gd name="connsiteX16" fmla="*/ 92875 w 214752"/>
                <a:gd name="connsiteY16" fmla="*/ 164046 h 173662"/>
                <a:gd name="connsiteX17" fmla="*/ 107606 w 214752"/>
                <a:gd name="connsiteY17" fmla="*/ 173737 h 173662"/>
                <a:gd name="connsiteX18" fmla="*/ 121948 w 214752"/>
                <a:gd name="connsiteY18" fmla="*/ 164434 h 173662"/>
                <a:gd name="connsiteX19" fmla="*/ 186297 w 214752"/>
                <a:gd name="connsiteY19" fmla="*/ 26434 h 173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4752" h="173662">
                  <a:moveTo>
                    <a:pt x="186297" y="26434"/>
                  </a:moveTo>
                  <a:cubicBezTo>
                    <a:pt x="188622" y="21007"/>
                    <a:pt x="190173" y="18294"/>
                    <a:pt x="214982" y="18294"/>
                  </a:cubicBezTo>
                  <a:lnTo>
                    <a:pt x="214982" y="75"/>
                  </a:lnTo>
                  <a:cubicBezTo>
                    <a:pt x="205291" y="850"/>
                    <a:pt x="194049" y="1238"/>
                    <a:pt x="184358" y="1238"/>
                  </a:cubicBezTo>
                  <a:cubicBezTo>
                    <a:pt x="174667" y="1238"/>
                    <a:pt x="157224" y="462"/>
                    <a:pt x="149083" y="75"/>
                  </a:cubicBezTo>
                  <a:lnTo>
                    <a:pt x="149083" y="18294"/>
                  </a:lnTo>
                  <a:cubicBezTo>
                    <a:pt x="156448" y="18294"/>
                    <a:pt x="167690" y="19457"/>
                    <a:pt x="167690" y="22558"/>
                  </a:cubicBezTo>
                  <a:cubicBezTo>
                    <a:pt x="167690" y="22945"/>
                    <a:pt x="167302" y="23721"/>
                    <a:pt x="165752" y="27210"/>
                  </a:cubicBezTo>
                  <a:lnTo>
                    <a:pt x="120785" y="124120"/>
                  </a:lnTo>
                  <a:lnTo>
                    <a:pt x="71555" y="18294"/>
                  </a:lnTo>
                  <a:lnTo>
                    <a:pt x="92488" y="18294"/>
                  </a:lnTo>
                  <a:lnTo>
                    <a:pt x="92488" y="75"/>
                  </a:lnTo>
                  <a:cubicBezTo>
                    <a:pt x="79695" y="850"/>
                    <a:pt x="44808" y="1238"/>
                    <a:pt x="44420" y="1238"/>
                  </a:cubicBezTo>
                  <a:cubicBezTo>
                    <a:pt x="33566" y="1238"/>
                    <a:pt x="16122" y="462"/>
                    <a:pt x="229" y="75"/>
                  </a:cubicBezTo>
                  <a:lnTo>
                    <a:pt x="229" y="18294"/>
                  </a:lnTo>
                  <a:lnTo>
                    <a:pt x="25038" y="18294"/>
                  </a:lnTo>
                  <a:lnTo>
                    <a:pt x="92875" y="164046"/>
                  </a:lnTo>
                  <a:cubicBezTo>
                    <a:pt x="97527" y="173737"/>
                    <a:pt x="102566" y="173737"/>
                    <a:pt x="107606" y="173737"/>
                  </a:cubicBezTo>
                  <a:cubicBezTo>
                    <a:pt x="114195" y="173737"/>
                    <a:pt x="118072" y="172575"/>
                    <a:pt x="121948" y="164434"/>
                  </a:cubicBezTo>
                  <a:lnTo>
                    <a:pt x="186297" y="26434"/>
                  </a:lnTo>
                  <a:close/>
                </a:path>
              </a:pathLst>
            </a:custGeom>
            <a:solidFill>
              <a:srgbClr val="1A1AFF"/>
            </a:solidFill>
            <a:ln w="3889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352" name="Forme libre 9351">
              <a:extLst>
                <a:ext uri="{FF2B5EF4-FFF2-40B4-BE49-F238E27FC236}">
                  <a16:creationId xmlns:a16="http://schemas.microsoft.com/office/drawing/2014/main" id="{2E069EC7-6DC8-AF58-EF41-02F23F75BB7B}"/>
                </a:ext>
              </a:extLst>
            </p:cNvPr>
            <p:cNvSpPr/>
            <p:nvPr>
              <p:custDataLst>
                <p:tags r:id="rId81"/>
              </p:custDataLst>
            </p:nvPr>
          </p:nvSpPr>
          <p:spPr>
            <a:xfrm>
              <a:off x="10453202" y="9915618"/>
              <a:ext cx="82218" cy="182617"/>
            </a:xfrm>
            <a:custGeom>
              <a:avLst/>
              <a:gdLst>
                <a:gd name="connsiteX0" fmla="*/ 75399 w 82218"/>
                <a:gd name="connsiteY0" fmla="*/ 10387 h 182617"/>
                <a:gd name="connsiteX1" fmla="*/ 64545 w 82218"/>
                <a:gd name="connsiteY1" fmla="*/ 76 h 182617"/>
                <a:gd name="connsiteX2" fmla="*/ 49349 w 82218"/>
                <a:gd name="connsiteY2" fmla="*/ 15000 h 182617"/>
                <a:gd name="connsiteX3" fmla="*/ 60203 w 82218"/>
                <a:gd name="connsiteY3" fmla="*/ 25312 h 182617"/>
                <a:gd name="connsiteX4" fmla="*/ 75399 w 82218"/>
                <a:gd name="connsiteY4" fmla="*/ 10387 h 182617"/>
                <a:gd name="connsiteX5" fmla="*/ 20044 w 82218"/>
                <a:gd name="connsiteY5" fmla="*/ 148232 h 182617"/>
                <a:gd name="connsiteX6" fmla="*/ 17602 w 82218"/>
                <a:gd name="connsiteY6" fmla="*/ 159629 h 182617"/>
                <a:gd name="connsiteX7" fmla="*/ 43380 w 82218"/>
                <a:gd name="connsiteY7" fmla="*/ 182693 h 182617"/>
                <a:gd name="connsiteX8" fmla="*/ 82454 w 82218"/>
                <a:gd name="connsiteY8" fmla="*/ 141177 h 182617"/>
                <a:gd name="connsiteX9" fmla="*/ 78112 w 82218"/>
                <a:gd name="connsiteY9" fmla="*/ 137650 h 182617"/>
                <a:gd name="connsiteX10" fmla="*/ 72957 w 82218"/>
                <a:gd name="connsiteY10" fmla="*/ 142263 h 182617"/>
                <a:gd name="connsiteX11" fmla="*/ 44194 w 82218"/>
                <a:gd name="connsiteY11" fmla="*/ 175096 h 182617"/>
                <a:gd name="connsiteX12" fmla="*/ 37410 w 82218"/>
                <a:gd name="connsiteY12" fmla="*/ 165599 h 182617"/>
                <a:gd name="connsiteX13" fmla="*/ 41752 w 82218"/>
                <a:gd name="connsiteY13" fmla="*/ 148232 h 182617"/>
                <a:gd name="connsiteX14" fmla="*/ 50435 w 82218"/>
                <a:gd name="connsiteY14" fmla="*/ 126524 h 182617"/>
                <a:gd name="connsiteX15" fmla="*/ 63731 w 82218"/>
                <a:gd name="connsiteY15" fmla="*/ 92063 h 182617"/>
                <a:gd name="connsiteX16" fmla="*/ 65359 w 82218"/>
                <a:gd name="connsiteY16" fmla="*/ 83380 h 182617"/>
                <a:gd name="connsiteX17" fmla="*/ 39581 w 82218"/>
                <a:gd name="connsiteY17" fmla="*/ 60315 h 182617"/>
                <a:gd name="connsiteX18" fmla="*/ 235 w 82218"/>
                <a:gd name="connsiteY18" fmla="*/ 101832 h 182617"/>
                <a:gd name="connsiteX19" fmla="*/ 4848 w 82218"/>
                <a:gd name="connsiteY19" fmla="*/ 105359 h 182617"/>
                <a:gd name="connsiteX20" fmla="*/ 9732 w 82218"/>
                <a:gd name="connsiteY20" fmla="*/ 101018 h 182617"/>
                <a:gd name="connsiteX21" fmla="*/ 38767 w 82218"/>
                <a:gd name="connsiteY21" fmla="*/ 67913 h 182617"/>
                <a:gd name="connsiteX22" fmla="*/ 45550 w 82218"/>
                <a:gd name="connsiteY22" fmla="*/ 77410 h 182617"/>
                <a:gd name="connsiteX23" fmla="*/ 37139 w 82218"/>
                <a:gd name="connsiteY23" fmla="*/ 104545 h 182617"/>
                <a:gd name="connsiteX24" fmla="*/ 20044 w 82218"/>
                <a:gd name="connsiteY24" fmla="*/ 148232 h 182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82218" h="182617">
                  <a:moveTo>
                    <a:pt x="75399" y="10387"/>
                  </a:moveTo>
                  <a:cubicBezTo>
                    <a:pt x="75399" y="6046"/>
                    <a:pt x="72143" y="76"/>
                    <a:pt x="64545" y="76"/>
                  </a:cubicBezTo>
                  <a:cubicBezTo>
                    <a:pt x="57218" y="76"/>
                    <a:pt x="49349" y="7131"/>
                    <a:pt x="49349" y="15000"/>
                  </a:cubicBezTo>
                  <a:cubicBezTo>
                    <a:pt x="49349" y="19613"/>
                    <a:pt x="52877" y="25312"/>
                    <a:pt x="60203" y="25312"/>
                  </a:cubicBezTo>
                  <a:cubicBezTo>
                    <a:pt x="68072" y="25312"/>
                    <a:pt x="75399" y="17714"/>
                    <a:pt x="75399" y="10387"/>
                  </a:cubicBezTo>
                  <a:close/>
                  <a:moveTo>
                    <a:pt x="20044" y="148232"/>
                  </a:moveTo>
                  <a:cubicBezTo>
                    <a:pt x="18958" y="151760"/>
                    <a:pt x="17602" y="155016"/>
                    <a:pt x="17602" y="159629"/>
                  </a:cubicBezTo>
                  <a:cubicBezTo>
                    <a:pt x="17602" y="172382"/>
                    <a:pt x="28455" y="182693"/>
                    <a:pt x="43380" y="182693"/>
                  </a:cubicBezTo>
                  <a:cubicBezTo>
                    <a:pt x="70514" y="182693"/>
                    <a:pt x="82454" y="145247"/>
                    <a:pt x="82454" y="141177"/>
                  </a:cubicBezTo>
                  <a:cubicBezTo>
                    <a:pt x="82454" y="137650"/>
                    <a:pt x="78926" y="137650"/>
                    <a:pt x="78112" y="137650"/>
                  </a:cubicBezTo>
                  <a:cubicBezTo>
                    <a:pt x="74313" y="137650"/>
                    <a:pt x="74042" y="139278"/>
                    <a:pt x="72957" y="142263"/>
                  </a:cubicBezTo>
                  <a:cubicBezTo>
                    <a:pt x="66716" y="163970"/>
                    <a:pt x="54776" y="175096"/>
                    <a:pt x="44194" y="175096"/>
                  </a:cubicBezTo>
                  <a:cubicBezTo>
                    <a:pt x="38767" y="175096"/>
                    <a:pt x="37410" y="171568"/>
                    <a:pt x="37410" y="165599"/>
                  </a:cubicBezTo>
                  <a:cubicBezTo>
                    <a:pt x="37410" y="159358"/>
                    <a:pt x="39309" y="154202"/>
                    <a:pt x="41752" y="148232"/>
                  </a:cubicBezTo>
                  <a:cubicBezTo>
                    <a:pt x="44465" y="140906"/>
                    <a:pt x="47450" y="133579"/>
                    <a:pt x="50435" y="126524"/>
                  </a:cubicBezTo>
                  <a:cubicBezTo>
                    <a:pt x="52877" y="120012"/>
                    <a:pt x="62645" y="95319"/>
                    <a:pt x="63731" y="92063"/>
                  </a:cubicBezTo>
                  <a:cubicBezTo>
                    <a:pt x="64545" y="89350"/>
                    <a:pt x="65359" y="86094"/>
                    <a:pt x="65359" y="83380"/>
                  </a:cubicBezTo>
                  <a:cubicBezTo>
                    <a:pt x="65359" y="70627"/>
                    <a:pt x="54505" y="60315"/>
                    <a:pt x="39581" y="60315"/>
                  </a:cubicBezTo>
                  <a:cubicBezTo>
                    <a:pt x="12717" y="60315"/>
                    <a:pt x="235" y="97219"/>
                    <a:pt x="235" y="101832"/>
                  </a:cubicBezTo>
                  <a:cubicBezTo>
                    <a:pt x="235" y="105359"/>
                    <a:pt x="4034" y="105359"/>
                    <a:pt x="4848" y="105359"/>
                  </a:cubicBezTo>
                  <a:cubicBezTo>
                    <a:pt x="8647" y="105359"/>
                    <a:pt x="8918" y="104003"/>
                    <a:pt x="9732" y="101018"/>
                  </a:cubicBezTo>
                  <a:cubicBezTo>
                    <a:pt x="16787" y="77682"/>
                    <a:pt x="28727" y="67913"/>
                    <a:pt x="38767" y="67913"/>
                  </a:cubicBezTo>
                  <a:cubicBezTo>
                    <a:pt x="43108" y="67913"/>
                    <a:pt x="45550" y="70084"/>
                    <a:pt x="45550" y="77410"/>
                  </a:cubicBezTo>
                  <a:cubicBezTo>
                    <a:pt x="45550" y="83651"/>
                    <a:pt x="43922" y="87722"/>
                    <a:pt x="37139" y="104545"/>
                  </a:cubicBezTo>
                  <a:lnTo>
                    <a:pt x="20044" y="148232"/>
                  </a:lnTo>
                  <a:close/>
                </a:path>
              </a:pathLst>
            </a:custGeom>
            <a:solidFill>
              <a:srgbClr val="1A1AFF"/>
            </a:solidFill>
            <a:ln w="3889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353" name="Forme libre 9352">
              <a:extLst>
                <a:ext uri="{FF2B5EF4-FFF2-40B4-BE49-F238E27FC236}">
                  <a16:creationId xmlns:a16="http://schemas.microsoft.com/office/drawing/2014/main" id="{843EBA8D-83B3-E7A0-7A22-459E2C151030}"/>
                </a:ext>
              </a:extLst>
            </p:cNvPr>
            <p:cNvSpPr/>
            <p:nvPr>
              <p:custDataLst>
                <p:tags r:id="rId82"/>
              </p:custDataLst>
            </p:nvPr>
          </p:nvSpPr>
          <p:spPr>
            <a:xfrm>
              <a:off x="10698888" y="9895112"/>
              <a:ext cx="257780" cy="90707"/>
            </a:xfrm>
            <a:custGeom>
              <a:avLst/>
              <a:gdLst>
                <a:gd name="connsiteX0" fmla="*/ 244842 w 257780"/>
                <a:gd name="connsiteY0" fmla="*/ 15580 h 90707"/>
                <a:gd name="connsiteX1" fmla="*/ 258022 w 257780"/>
                <a:gd name="connsiteY1" fmla="*/ 7828 h 90707"/>
                <a:gd name="connsiteX2" fmla="*/ 245230 w 257780"/>
                <a:gd name="connsiteY2" fmla="*/ 75 h 90707"/>
                <a:gd name="connsiteX3" fmla="*/ 13033 w 257780"/>
                <a:gd name="connsiteY3" fmla="*/ 75 h 90707"/>
                <a:gd name="connsiteX4" fmla="*/ 241 w 257780"/>
                <a:gd name="connsiteY4" fmla="*/ 7828 h 90707"/>
                <a:gd name="connsiteX5" fmla="*/ 13421 w 257780"/>
                <a:gd name="connsiteY5" fmla="*/ 15580 h 90707"/>
                <a:gd name="connsiteX6" fmla="*/ 244842 w 257780"/>
                <a:gd name="connsiteY6" fmla="*/ 15580 h 90707"/>
                <a:gd name="connsiteX7" fmla="*/ 245230 w 257780"/>
                <a:gd name="connsiteY7" fmla="*/ 90783 h 90707"/>
                <a:gd name="connsiteX8" fmla="*/ 258022 w 257780"/>
                <a:gd name="connsiteY8" fmla="*/ 83030 h 90707"/>
                <a:gd name="connsiteX9" fmla="*/ 244842 w 257780"/>
                <a:gd name="connsiteY9" fmla="*/ 75277 h 90707"/>
                <a:gd name="connsiteX10" fmla="*/ 13421 w 257780"/>
                <a:gd name="connsiteY10" fmla="*/ 75277 h 90707"/>
                <a:gd name="connsiteX11" fmla="*/ 241 w 257780"/>
                <a:gd name="connsiteY11" fmla="*/ 83030 h 90707"/>
                <a:gd name="connsiteX12" fmla="*/ 13033 w 257780"/>
                <a:gd name="connsiteY12" fmla="*/ 90783 h 90707"/>
                <a:gd name="connsiteX13" fmla="*/ 245230 w 257780"/>
                <a:gd name="connsiteY13" fmla="*/ 90783 h 90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57780" h="90707">
                  <a:moveTo>
                    <a:pt x="244842" y="15580"/>
                  </a:moveTo>
                  <a:cubicBezTo>
                    <a:pt x="250657" y="15580"/>
                    <a:pt x="258022" y="15580"/>
                    <a:pt x="258022" y="7828"/>
                  </a:cubicBezTo>
                  <a:cubicBezTo>
                    <a:pt x="258022" y="75"/>
                    <a:pt x="250657" y="75"/>
                    <a:pt x="245230" y="75"/>
                  </a:cubicBezTo>
                  <a:lnTo>
                    <a:pt x="13033" y="75"/>
                  </a:lnTo>
                  <a:cubicBezTo>
                    <a:pt x="7606" y="75"/>
                    <a:pt x="241" y="75"/>
                    <a:pt x="241" y="7828"/>
                  </a:cubicBezTo>
                  <a:cubicBezTo>
                    <a:pt x="241" y="15580"/>
                    <a:pt x="7606" y="15580"/>
                    <a:pt x="13421" y="15580"/>
                  </a:cubicBezTo>
                  <a:lnTo>
                    <a:pt x="244842" y="15580"/>
                  </a:lnTo>
                  <a:close/>
                  <a:moveTo>
                    <a:pt x="245230" y="90783"/>
                  </a:moveTo>
                  <a:cubicBezTo>
                    <a:pt x="250657" y="90783"/>
                    <a:pt x="258022" y="90783"/>
                    <a:pt x="258022" y="83030"/>
                  </a:cubicBezTo>
                  <a:cubicBezTo>
                    <a:pt x="258022" y="75277"/>
                    <a:pt x="250657" y="75277"/>
                    <a:pt x="244842" y="75277"/>
                  </a:cubicBezTo>
                  <a:lnTo>
                    <a:pt x="13421" y="75277"/>
                  </a:lnTo>
                  <a:cubicBezTo>
                    <a:pt x="7606" y="75277"/>
                    <a:pt x="241" y="75277"/>
                    <a:pt x="241" y="83030"/>
                  </a:cubicBezTo>
                  <a:cubicBezTo>
                    <a:pt x="241" y="90783"/>
                    <a:pt x="7606" y="90783"/>
                    <a:pt x="13033" y="90783"/>
                  </a:cubicBezTo>
                  <a:lnTo>
                    <a:pt x="245230" y="90783"/>
                  </a:lnTo>
                  <a:close/>
                </a:path>
              </a:pathLst>
            </a:custGeom>
            <a:solidFill>
              <a:srgbClr val="000000"/>
            </a:solidFill>
            <a:ln w="3889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354" name="Forme libre 9353">
              <a:extLst>
                <a:ext uri="{FF2B5EF4-FFF2-40B4-BE49-F238E27FC236}">
                  <a16:creationId xmlns:a16="http://schemas.microsoft.com/office/drawing/2014/main" id="{0BB68D14-BF12-F219-3734-E490B1F93349}"/>
                </a:ext>
              </a:extLst>
            </p:cNvPr>
            <p:cNvSpPr/>
            <p:nvPr>
              <p:custDataLst>
                <p:tags r:id="rId83"/>
              </p:custDataLst>
            </p:nvPr>
          </p:nvSpPr>
          <p:spPr>
            <a:xfrm>
              <a:off x="11103798" y="9783472"/>
              <a:ext cx="187617" cy="258168"/>
            </a:xfrm>
            <a:custGeom>
              <a:avLst/>
              <a:gdLst>
                <a:gd name="connsiteX0" fmla="*/ 187870 w 187617"/>
                <a:gd name="connsiteY0" fmla="*/ 130322 h 258168"/>
                <a:gd name="connsiteX1" fmla="*/ 94061 w 187617"/>
                <a:gd name="connsiteY1" fmla="*/ 75 h 258168"/>
                <a:gd name="connsiteX2" fmla="*/ 252 w 187617"/>
                <a:gd name="connsiteY2" fmla="*/ 130322 h 258168"/>
                <a:gd name="connsiteX3" fmla="*/ 94061 w 187617"/>
                <a:gd name="connsiteY3" fmla="*/ 258243 h 258168"/>
                <a:gd name="connsiteX4" fmla="*/ 187870 w 187617"/>
                <a:gd name="connsiteY4" fmla="*/ 130322 h 258168"/>
                <a:gd name="connsiteX5" fmla="*/ 94061 w 187617"/>
                <a:gd name="connsiteY5" fmla="*/ 244288 h 258168"/>
                <a:gd name="connsiteX6" fmla="*/ 53359 w 187617"/>
                <a:gd name="connsiteY6" fmla="*/ 207462 h 258168"/>
                <a:gd name="connsiteX7" fmla="*/ 49870 w 187617"/>
                <a:gd name="connsiteY7" fmla="*/ 125670 h 258168"/>
                <a:gd name="connsiteX8" fmla="*/ 52971 w 187617"/>
                <a:gd name="connsiteY8" fmla="*/ 52406 h 258168"/>
                <a:gd name="connsiteX9" fmla="*/ 94061 w 187617"/>
                <a:gd name="connsiteY9" fmla="*/ 14030 h 258168"/>
                <a:gd name="connsiteX10" fmla="*/ 131662 w 187617"/>
                <a:gd name="connsiteY10" fmla="*/ 38451 h 258168"/>
                <a:gd name="connsiteX11" fmla="*/ 138252 w 187617"/>
                <a:gd name="connsiteY11" fmla="*/ 125670 h 258168"/>
                <a:gd name="connsiteX12" fmla="*/ 135538 w 187617"/>
                <a:gd name="connsiteY12" fmla="*/ 202811 h 258168"/>
                <a:gd name="connsiteX13" fmla="*/ 94061 w 187617"/>
                <a:gd name="connsiteY13" fmla="*/ 244288 h 258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7617" h="258168">
                  <a:moveTo>
                    <a:pt x="187870" y="130322"/>
                  </a:moveTo>
                  <a:cubicBezTo>
                    <a:pt x="187870" y="92721"/>
                    <a:pt x="187482" y="75"/>
                    <a:pt x="94061" y="75"/>
                  </a:cubicBezTo>
                  <a:cubicBezTo>
                    <a:pt x="639" y="75"/>
                    <a:pt x="252" y="92333"/>
                    <a:pt x="252" y="130322"/>
                  </a:cubicBezTo>
                  <a:cubicBezTo>
                    <a:pt x="252" y="168698"/>
                    <a:pt x="639" y="258243"/>
                    <a:pt x="94061" y="258243"/>
                  </a:cubicBezTo>
                  <a:cubicBezTo>
                    <a:pt x="187094" y="258243"/>
                    <a:pt x="187870" y="169086"/>
                    <a:pt x="187870" y="130322"/>
                  </a:cubicBezTo>
                  <a:close/>
                  <a:moveTo>
                    <a:pt x="94061" y="244288"/>
                  </a:moveTo>
                  <a:cubicBezTo>
                    <a:pt x="80106" y="244288"/>
                    <a:pt x="58398" y="235760"/>
                    <a:pt x="53359" y="207462"/>
                  </a:cubicBezTo>
                  <a:cubicBezTo>
                    <a:pt x="49870" y="187305"/>
                    <a:pt x="49870" y="146990"/>
                    <a:pt x="49870" y="125670"/>
                  </a:cubicBezTo>
                  <a:cubicBezTo>
                    <a:pt x="49870" y="97760"/>
                    <a:pt x="49870" y="72563"/>
                    <a:pt x="52971" y="52406"/>
                  </a:cubicBezTo>
                  <a:cubicBezTo>
                    <a:pt x="57623" y="17906"/>
                    <a:pt x="84757" y="14030"/>
                    <a:pt x="94061" y="14030"/>
                  </a:cubicBezTo>
                  <a:cubicBezTo>
                    <a:pt x="108403" y="14030"/>
                    <a:pt x="124297" y="21395"/>
                    <a:pt x="131662" y="38451"/>
                  </a:cubicBezTo>
                  <a:cubicBezTo>
                    <a:pt x="138252" y="52794"/>
                    <a:pt x="138252" y="93884"/>
                    <a:pt x="138252" y="125670"/>
                  </a:cubicBezTo>
                  <a:cubicBezTo>
                    <a:pt x="138252" y="147378"/>
                    <a:pt x="138252" y="182653"/>
                    <a:pt x="135538" y="202811"/>
                  </a:cubicBezTo>
                  <a:cubicBezTo>
                    <a:pt x="130111" y="238861"/>
                    <a:pt x="105690" y="244288"/>
                    <a:pt x="94061" y="244288"/>
                  </a:cubicBezTo>
                  <a:close/>
                </a:path>
              </a:pathLst>
            </a:custGeom>
            <a:solidFill>
              <a:srgbClr val="000000"/>
            </a:solidFill>
            <a:ln w="3889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9369" name="Groupe 9368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$$ \blue{ \mathbf{v} } = &#10;\overline{&#10;\blue{ \mathbf{v}_i }&#10;} \neq \mathbf{0}&#10;$$&#10;&#10;&#10;\end{document}&#10;" title="IguanaTex Vector Display">
            <a:extLst>
              <a:ext uri="{FF2B5EF4-FFF2-40B4-BE49-F238E27FC236}">
                <a16:creationId xmlns:a16="http://schemas.microsoft.com/office/drawing/2014/main" id="{6D167AA2-0CAC-505A-8DC7-580813E49707}"/>
              </a:ext>
            </a:extLst>
          </p:cNvPr>
          <p:cNvGrpSpPr>
            <a:grpSpLocks noChangeAspect="1"/>
          </p:cNvGrpSpPr>
          <p:nvPr>
            <p:custDataLst>
              <p:tags r:id="rId9"/>
            </p:custDataLst>
          </p:nvPr>
        </p:nvGrpSpPr>
        <p:grpSpPr>
          <a:xfrm>
            <a:off x="6476969" y="7086599"/>
            <a:ext cx="1828737" cy="389094"/>
            <a:chOff x="14641908" y="9720921"/>
            <a:chExt cx="1834479" cy="361281"/>
          </a:xfrm>
        </p:grpSpPr>
        <p:sp>
          <p:nvSpPr>
            <p:cNvPr id="9360" name="Forme libre 9359">
              <a:extLst>
                <a:ext uri="{FF2B5EF4-FFF2-40B4-BE49-F238E27FC236}">
                  <a16:creationId xmlns:a16="http://schemas.microsoft.com/office/drawing/2014/main" id="{16D77CF1-E0F7-E7E2-9929-6B5E7D5BF392}"/>
                </a:ext>
              </a:extLst>
            </p:cNvPr>
            <p:cNvSpPr/>
            <p:nvPr>
              <p:custDataLst>
                <p:tags r:id="rId69"/>
              </p:custDataLst>
            </p:nvPr>
          </p:nvSpPr>
          <p:spPr>
            <a:xfrm>
              <a:off x="14641908" y="9826359"/>
              <a:ext cx="214752" cy="173663"/>
            </a:xfrm>
            <a:custGeom>
              <a:avLst/>
              <a:gdLst>
                <a:gd name="connsiteX0" fmla="*/ 186277 w 214752"/>
                <a:gd name="connsiteY0" fmla="*/ 26434 h 173663"/>
                <a:gd name="connsiteX1" fmla="*/ 214962 w 214752"/>
                <a:gd name="connsiteY1" fmla="*/ 18294 h 173663"/>
                <a:gd name="connsiteX2" fmla="*/ 214962 w 214752"/>
                <a:gd name="connsiteY2" fmla="*/ 75 h 173663"/>
                <a:gd name="connsiteX3" fmla="*/ 184339 w 214752"/>
                <a:gd name="connsiteY3" fmla="*/ 1238 h 173663"/>
                <a:gd name="connsiteX4" fmla="*/ 149064 w 214752"/>
                <a:gd name="connsiteY4" fmla="*/ 75 h 173663"/>
                <a:gd name="connsiteX5" fmla="*/ 149064 w 214752"/>
                <a:gd name="connsiteY5" fmla="*/ 18294 h 173663"/>
                <a:gd name="connsiteX6" fmla="*/ 167670 w 214752"/>
                <a:gd name="connsiteY6" fmla="*/ 22558 h 173663"/>
                <a:gd name="connsiteX7" fmla="*/ 165732 w 214752"/>
                <a:gd name="connsiteY7" fmla="*/ 27210 h 173663"/>
                <a:gd name="connsiteX8" fmla="*/ 120766 w 214752"/>
                <a:gd name="connsiteY8" fmla="*/ 124120 h 173663"/>
                <a:gd name="connsiteX9" fmla="*/ 71535 w 214752"/>
                <a:gd name="connsiteY9" fmla="*/ 18294 h 173663"/>
                <a:gd name="connsiteX10" fmla="*/ 92468 w 214752"/>
                <a:gd name="connsiteY10" fmla="*/ 18294 h 173663"/>
                <a:gd name="connsiteX11" fmla="*/ 92468 w 214752"/>
                <a:gd name="connsiteY11" fmla="*/ 75 h 173663"/>
                <a:gd name="connsiteX12" fmla="*/ 44401 w 214752"/>
                <a:gd name="connsiteY12" fmla="*/ 1238 h 173663"/>
                <a:gd name="connsiteX13" fmla="*/ 210 w 214752"/>
                <a:gd name="connsiteY13" fmla="*/ 75 h 173663"/>
                <a:gd name="connsiteX14" fmla="*/ 210 w 214752"/>
                <a:gd name="connsiteY14" fmla="*/ 18294 h 173663"/>
                <a:gd name="connsiteX15" fmla="*/ 25019 w 214752"/>
                <a:gd name="connsiteY15" fmla="*/ 18294 h 173663"/>
                <a:gd name="connsiteX16" fmla="*/ 92856 w 214752"/>
                <a:gd name="connsiteY16" fmla="*/ 164047 h 173663"/>
                <a:gd name="connsiteX17" fmla="*/ 107586 w 214752"/>
                <a:gd name="connsiteY17" fmla="*/ 173738 h 173663"/>
                <a:gd name="connsiteX18" fmla="*/ 121929 w 214752"/>
                <a:gd name="connsiteY18" fmla="*/ 164434 h 173663"/>
                <a:gd name="connsiteX19" fmla="*/ 186277 w 214752"/>
                <a:gd name="connsiteY19" fmla="*/ 26434 h 173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4752" h="173663">
                  <a:moveTo>
                    <a:pt x="186277" y="26434"/>
                  </a:moveTo>
                  <a:cubicBezTo>
                    <a:pt x="188603" y="21007"/>
                    <a:pt x="190153" y="18294"/>
                    <a:pt x="214962" y="18294"/>
                  </a:cubicBezTo>
                  <a:lnTo>
                    <a:pt x="214962" y="75"/>
                  </a:lnTo>
                  <a:cubicBezTo>
                    <a:pt x="205271" y="850"/>
                    <a:pt x="194030" y="1238"/>
                    <a:pt x="184339" y="1238"/>
                  </a:cubicBezTo>
                  <a:cubicBezTo>
                    <a:pt x="174648" y="1238"/>
                    <a:pt x="157204" y="462"/>
                    <a:pt x="149064" y="75"/>
                  </a:cubicBezTo>
                  <a:lnTo>
                    <a:pt x="149064" y="18294"/>
                  </a:lnTo>
                  <a:cubicBezTo>
                    <a:pt x="156429" y="18294"/>
                    <a:pt x="167670" y="19457"/>
                    <a:pt x="167670" y="22558"/>
                  </a:cubicBezTo>
                  <a:cubicBezTo>
                    <a:pt x="167670" y="22946"/>
                    <a:pt x="167283" y="23721"/>
                    <a:pt x="165732" y="27210"/>
                  </a:cubicBezTo>
                  <a:lnTo>
                    <a:pt x="120766" y="124120"/>
                  </a:lnTo>
                  <a:lnTo>
                    <a:pt x="71535" y="18294"/>
                  </a:lnTo>
                  <a:lnTo>
                    <a:pt x="92468" y="18294"/>
                  </a:lnTo>
                  <a:lnTo>
                    <a:pt x="92468" y="75"/>
                  </a:lnTo>
                  <a:cubicBezTo>
                    <a:pt x="79676" y="850"/>
                    <a:pt x="44788" y="1238"/>
                    <a:pt x="44401" y="1238"/>
                  </a:cubicBezTo>
                  <a:cubicBezTo>
                    <a:pt x="33547" y="1238"/>
                    <a:pt x="16103" y="462"/>
                    <a:pt x="210" y="75"/>
                  </a:cubicBezTo>
                  <a:lnTo>
                    <a:pt x="210" y="18294"/>
                  </a:lnTo>
                  <a:lnTo>
                    <a:pt x="25019" y="18294"/>
                  </a:lnTo>
                  <a:lnTo>
                    <a:pt x="92856" y="164047"/>
                  </a:lnTo>
                  <a:cubicBezTo>
                    <a:pt x="97507" y="173738"/>
                    <a:pt x="102547" y="173738"/>
                    <a:pt x="107586" y="173738"/>
                  </a:cubicBezTo>
                  <a:cubicBezTo>
                    <a:pt x="114176" y="173738"/>
                    <a:pt x="118052" y="172575"/>
                    <a:pt x="121929" y="164434"/>
                  </a:cubicBezTo>
                  <a:lnTo>
                    <a:pt x="186277" y="26434"/>
                  </a:lnTo>
                  <a:close/>
                </a:path>
              </a:pathLst>
            </a:custGeom>
            <a:solidFill>
              <a:srgbClr val="1A1AFF"/>
            </a:solidFill>
            <a:ln w="3889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361" name="Forme libre 9360">
              <a:extLst>
                <a:ext uri="{FF2B5EF4-FFF2-40B4-BE49-F238E27FC236}">
                  <a16:creationId xmlns:a16="http://schemas.microsoft.com/office/drawing/2014/main" id="{9EE52FBE-350E-79A4-EA41-4F7D65384059}"/>
                </a:ext>
              </a:extLst>
            </p:cNvPr>
            <p:cNvSpPr/>
            <p:nvPr>
              <p:custDataLst>
                <p:tags r:id="rId70"/>
              </p:custDataLst>
            </p:nvPr>
          </p:nvSpPr>
          <p:spPr>
            <a:xfrm>
              <a:off x="15002679" y="9856207"/>
              <a:ext cx="257780" cy="90707"/>
            </a:xfrm>
            <a:custGeom>
              <a:avLst/>
              <a:gdLst>
                <a:gd name="connsiteX0" fmla="*/ 244820 w 257780"/>
                <a:gd name="connsiteY0" fmla="*/ 15580 h 90707"/>
                <a:gd name="connsiteX1" fmla="*/ 257999 w 257780"/>
                <a:gd name="connsiteY1" fmla="*/ 7828 h 90707"/>
                <a:gd name="connsiteX2" fmla="*/ 245207 w 257780"/>
                <a:gd name="connsiteY2" fmla="*/ 75 h 90707"/>
                <a:gd name="connsiteX3" fmla="*/ 13011 w 257780"/>
                <a:gd name="connsiteY3" fmla="*/ 75 h 90707"/>
                <a:gd name="connsiteX4" fmla="*/ 219 w 257780"/>
                <a:gd name="connsiteY4" fmla="*/ 7828 h 90707"/>
                <a:gd name="connsiteX5" fmla="*/ 13398 w 257780"/>
                <a:gd name="connsiteY5" fmla="*/ 15580 h 90707"/>
                <a:gd name="connsiteX6" fmla="*/ 244820 w 257780"/>
                <a:gd name="connsiteY6" fmla="*/ 15580 h 90707"/>
                <a:gd name="connsiteX7" fmla="*/ 245207 w 257780"/>
                <a:gd name="connsiteY7" fmla="*/ 90783 h 90707"/>
                <a:gd name="connsiteX8" fmla="*/ 257999 w 257780"/>
                <a:gd name="connsiteY8" fmla="*/ 83030 h 90707"/>
                <a:gd name="connsiteX9" fmla="*/ 244820 w 257780"/>
                <a:gd name="connsiteY9" fmla="*/ 75277 h 90707"/>
                <a:gd name="connsiteX10" fmla="*/ 13398 w 257780"/>
                <a:gd name="connsiteY10" fmla="*/ 75277 h 90707"/>
                <a:gd name="connsiteX11" fmla="*/ 219 w 257780"/>
                <a:gd name="connsiteY11" fmla="*/ 83030 h 90707"/>
                <a:gd name="connsiteX12" fmla="*/ 13011 w 257780"/>
                <a:gd name="connsiteY12" fmla="*/ 90783 h 90707"/>
                <a:gd name="connsiteX13" fmla="*/ 245207 w 257780"/>
                <a:gd name="connsiteY13" fmla="*/ 90783 h 90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57780" h="90707">
                  <a:moveTo>
                    <a:pt x="244820" y="15580"/>
                  </a:moveTo>
                  <a:cubicBezTo>
                    <a:pt x="250634" y="15580"/>
                    <a:pt x="257999" y="15580"/>
                    <a:pt x="257999" y="7828"/>
                  </a:cubicBezTo>
                  <a:cubicBezTo>
                    <a:pt x="257999" y="75"/>
                    <a:pt x="250634" y="75"/>
                    <a:pt x="245207" y="75"/>
                  </a:cubicBezTo>
                  <a:lnTo>
                    <a:pt x="13011" y="75"/>
                  </a:lnTo>
                  <a:cubicBezTo>
                    <a:pt x="7584" y="75"/>
                    <a:pt x="219" y="75"/>
                    <a:pt x="219" y="7828"/>
                  </a:cubicBezTo>
                  <a:cubicBezTo>
                    <a:pt x="219" y="15580"/>
                    <a:pt x="7584" y="15580"/>
                    <a:pt x="13398" y="15580"/>
                  </a:cubicBezTo>
                  <a:lnTo>
                    <a:pt x="244820" y="15580"/>
                  </a:lnTo>
                  <a:close/>
                  <a:moveTo>
                    <a:pt x="245207" y="90783"/>
                  </a:moveTo>
                  <a:cubicBezTo>
                    <a:pt x="250634" y="90783"/>
                    <a:pt x="257999" y="90783"/>
                    <a:pt x="257999" y="83030"/>
                  </a:cubicBezTo>
                  <a:cubicBezTo>
                    <a:pt x="257999" y="75277"/>
                    <a:pt x="250634" y="75277"/>
                    <a:pt x="244820" y="75277"/>
                  </a:cubicBezTo>
                  <a:lnTo>
                    <a:pt x="13398" y="75277"/>
                  </a:lnTo>
                  <a:cubicBezTo>
                    <a:pt x="7584" y="75277"/>
                    <a:pt x="219" y="75277"/>
                    <a:pt x="219" y="83030"/>
                  </a:cubicBezTo>
                  <a:cubicBezTo>
                    <a:pt x="219" y="90783"/>
                    <a:pt x="7584" y="90783"/>
                    <a:pt x="13011" y="90783"/>
                  </a:cubicBezTo>
                  <a:lnTo>
                    <a:pt x="245207" y="90783"/>
                  </a:lnTo>
                  <a:close/>
                </a:path>
              </a:pathLst>
            </a:custGeom>
            <a:solidFill>
              <a:srgbClr val="000000"/>
            </a:solidFill>
            <a:ln w="3889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362" name="Forme libre 9361">
              <a:extLst>
                <a:ext uri="{FF2B5EF4-FFF2-40B4-BE49-F238E27FC236}">
                  <a16:creationId xmlns:a16="http://schemas.microsoft.com/office/drawing/2014/main" id="{41B1E801-E609-B8CB-A9F0-A9DE23A55693}"/>
                </a:ext>
              </a:extLst>
            </p:cNvPr>
            <p:cNvSpPr/>
            <p:nvPr>
              <p:custDataLst>
                <p:tags r:id="rId71"/>
              </p:custDataLst>
            </p:nvPr>
          </p:nvSpPr>
          <p:spPr>
            <a:xfrm>
              <a:off x="15390145" y="9764167"/>
              <a:ext cx="364331" cy="15504"/>
            </a:xfrm>
            <a:custGeom>
              <a:avLst/>
              <a:gdLst>
                <a:gd name="connsiteX0" fmla="*/ 0 w 364331"/>
                <a:gd name="connsiteY0" fmla="*/ 0 h 15504"/>
                <a:gd name="connsiteX1" fmla="*/ 364332 w 364331"/>
                <a:gd name="connsiteY1" fmla="*/ 0 h 15504"/>
                <a:gd name="connsiteX2" fmla="*/ 364332 w 364331"/>
                <a:gd name="connsiteY2" fmla="*/ 15505 h 15504"/>
                <a:gd name="connsiteX3" fmla="*/ 0 w 364331"/>
                <a:gd name="connsiteY3" fmla="*/ 15505 h 15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331" h="15504">
                  <a:moveTo>
                    <a:pt x="0" y="0"/>
                  </a:moveTo>
                  <a:lnTo>
                    <a:pt x="364332" y="0"/>
                  </a:lnTo>
                  <a:lnTo>
                    <a:pt x="364332" y="15505"/>
                  </a:lnTo>
                  <a:lnTo>
                    <a:pt x="0" y="15505"/>
                  </a:lnTo>
                  <a:close/>
                </a:path>
              </a:pathLst>
            </a:custGeom>
            <a:solidFill>
              <a:srgbClr val="000000"/>
            </a:solidFill>
            <a:ln w="3889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364" name="Forme libre 9363">
              <a:extLst>
                <a:ext uri="{FF2B5EF4-FFF2-40B4-BE49-F238E27FC236}">
                  <a16:creationId xmlns:a16="http://schemas.microsoft.com/office/drawing/2014/main" id="{A9E6E6A6-4AAC-289D-7D50-32FDE78368C4}"/>
                </a:ext>
              </a:extLst>
            </p:cNvPr>
            <p:cNvSpPr/>
            <p:nvPr>
              <p:custDataLst>
                <p:tags r:id="rId72"/>
              </p:custDataLst>
            </p:nvPr>
          </p:nvSpPr>
          <p:spPr>
            <a:xfrm>
              <a:off x="15400224" y="9826359"/>
              <a:ext cx="214752" cy="173663"/>
            </a:xfrm>
            <a:custGeom>
              <a:avLst/>
              <a:gdLst>
                <a:gd name="connsiteX0" fmla="*/ 186297 w 214752"/>
                <a:gd name="connsiteY0" fmla="*/ 26434 h 173663"/>
                <a:gd name="connsiteX1" fmla="*/ 214982 w 214752"/>
                <a:gd name="connsiteY1" fmla="*/ 18294 h 173663"/>
                <a:gd name="connsiteX2" fmla="*/ 214982 w 214752"/>
                <a:gd name="connsiteY2" fmla="*/ 75 h 173663"/>
                <a:gd name="connsiteX3" fmla="*/ 184358 w 214752"/>
                <a:gd name="connsiteY3" fmla="*/ 1238 h 173663"/>
                <a:gd name="connsiteX4" fmla="*/ 149083 w 214752"/>
                <a:gd name="connsiteY4" fmla="*/ 75 h 173663"/>
                <a:gd name="connsiteX5" fmla="*/ 149083 w 214752"/>
                <a:gd name="connsiteY5" fmla="*/ 18294 h 173663"/>
                <a:gd name="connsiteX6" fmla="*/ 167690 w 214752"/>
                <a:gd name="connsiteY6" fmla="*/ 22558 h 173663"/>
                <a:gd name="connsiteX7" fmla="*/ 165752 w 214752"/>
                <a:gd name="connsiteY7" fmla="*/ 27210 h 173663"/>
                <a:gd name="connsiteX8" fmla="*/ 120785 w 214752"/>
                <a:gd name="connsiteY8" fmla="*/ 124120 h 173663"/>
                <a:gd name="connsiteX9" fmla="*/ 71555 w 214752"/>
                <a:gd name="connsiteY9" fmla="*/ 18294 h 173663"/>
                <a:gd name="connsiteX10" fmla="*/ 92488 w 214752"/>
                <a:gd name="connsiteY10" fmla="*/ 18294 h 173663"/>
                <a:gd name="connsiteX11" fmla="*/ 92488 w 214752"/>
                <a:gd name="connsiteY11" fmla="*/ 75 h 173663"/>
                <a:gd name="connsiteX12" fmla="*/ 44420 w 214752"/>
                <a:gd name="connsiteY12" fmla="*/ 1238 h 173663"/>
                <a:gd name="connsiteX13" fmla="*/ 229 w 214752"/>
                <a:gd name="connsiteY13" fmla="*/ 75 h 173663"/>
                <a:gd name="connsiteX14" fmla="*/ 229 w 214752"/>
                <a:gd name="connsiteY14" fmla="*/ 18294 h 173663"/>
                <a:gd name="connsiteX15" fmla="*/ 25038 w 214752"/>
                <a:gd name="connsiteY15" fmla="*/ 18294 h 173663"/>
                <a:gd name="connsiteX16" fmla="*/ 92875 w 214752"/>
                <a:gd name="connsiteY16" fmla="*/ 164047 h 173663"/>
                <a:gd name="connsiteX17" fmla="*/ 107606 w 214752"/>
                <a:gd name="connsiteY17" fmla="*/ 173738 h 173663"/>
                <a:gd name="connsiteX18" fmla="*/ 121948 w 214752"/>
                <a:gd name="connsiteY18" fmla="*/ 164434 h 173663"/>
                <a:gd name="connsiteX19" fmla="*/ 186297 w 214752"/>
                <a:gd name="connsiteY19" fmla="*/ 26434 h 173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4752" h="173663">
                  <a:moveTo>
                    <a:pt x="186297" y="26434"/>
                  </a:moveTo>
                  <a:cubicBezTo>
                    <a:pt x="188622" y="21007"/>
                    <a:pt x="190173" y="18294"/>
                    <a:pt x="214982" y="18294"/>
                  </a:cubicBezTo>
                  <a:lnTo>
                    <a:pt x="214982" y="75"/>
                  </a:lnTo>
                  <a:cubicBezTo>
                    <a:pt x="205291" y="850"/>
                    <a:pt x="194049" y="1238"/>
                    <a:pt x="184358" y="1238"/>
                  </a:cubicBezTo>
                  <a:cubicBezTo>
                    <a:pt x="174667" y="1238"/>
                    <a:pt x="157224" y="462"/>
                    <a:pt x="149083" y="75"/>
                  </a:cubicBezTo>
                  <a:lnTo>
                    <a:pt x="149083" y="18294"/>
                  </a:lnTo>
                  <a:cubicBezTo>
                    <a:pt x="156448" y="18294"/>
                    <a:pt x="167690" y="19457"/>
                    <a:pt x="167690" y="22558"/>
                  </a:cubicBezTo>
                  <a:cubicBezTo>
                    <a:pt x="167690" y="22946"/>
                    <a:pt x="167302" y="23721"/>
                    <a:pt x="165752" y="27210"/>
                  </a:cubicBezTo>
                  <a:lnTo>
                    <a:pt x="120785" y="124120"/>
                  </a:lnTo>
                  <a:lnTo>
                    <a:pt x="71555" y="18294"/>
                  </a:lnTo>
                  <a:lnTo>
                    <a:pt x="92488" y="18294"/>
                  </a:lnTo>
                  <a:lnTo>
                    <a:pt x="92488" y="75"/>
                  </a:lnTo>
                  <a:cubicBezTo>
                    <a:pt x="79695" y="850"/>
                    <a:pt x="44808" y="1238"/>
                    <a:pt x="44420" y="1238"/>
                  </a:cubicBezTo>
                  <a:cubicBezTo>
                    <a:pt x="33566" y="1238"/>
                    <a:pt x="16122" y="462"/>
                    <a:pt x="229" y="75"/>
                  </a:cubicBezTo>
                  <a:lnTo>
                    <a:pt x="229" y="18294"/>
                  </a:lnTo>
                  <a:lnTo>
                    <a:pt x="25038" y="18294"/>
                  </a:lnTo>
                  <a:lnTo>
                    <a:pt x="92875" y="164047"/>
                  </a:lnTo>
                  <a:cubicBezTo>
                    <a:pt x="97527" y="173738"/>
                    <a:pt x="102566" y="173738"/>
                    <a:pt x="107606" y="173738"/>
                  </a:cubicBezTo>
                  <a:cubicBezTo>
                    <a:pt x="114195" y="173738"/>
                    <a:pt x="118072" y="172575"/>
                    <a:pt x="121948" y="164434"/>
                  </a:cubicBezTo>
                  <a:lnTo>
                    <a:pt x="186297" y="26434"/>
                  </a:lnTo>
                  <a:close/>
                </a:path>
              </a:pathLst>
            </a:custGeom>
            <a:solidFill>
              <a:srgbClr val="1A1AFF"/>
            </a:solidFill>
            <a:ln w="3889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365" name="Forme libre 9364">
              <a:extLst>
                <a:ext uri="{FF2B5EF4-FFF2-40B4-BE49-F238E27FC236}">
                  <a16:creationId xmlns:a16="http://schemas.microsoft.com/office/drawing/2014/main" id="{04CDC0F0-D7A4-DE8E-FAC6-03B5EB752976}"/>
                </a:ext>
              </a:extLst>
            </p:cNvPr>
            <p:cNvSpPr/>
            <p:nvPr>
              <p:custDataLst>
                <p:tags r:id="rId73"/>
              </p:custDataLst>
            </p:nvPr>
          </p:nvSpPr>
          <p:spPr>
            <a:xfrm>
              <a:off x="15638174" y="9876713"/>
              <a:ext cx="82218" cy="182617"/>
            </a:xfrm>
            <a:custGeom>
              <a:avLst/>
              <a:gdLst>
                <a:gd name="connsiteX0" fmla="*/ 75399 w 82218"/>
                <a:gd name="connsiteY0" fmla="*/ 10387 h 182617"/>
                <a:gd name="connsiteX1" fmla="*/ 64545 w 82218"/>
                <a:gd name="connsiteY1" fmla="*/ 76 h 182617"/>
                <a:gd name="connsiteX2" fmla="*/ 49349 w 82218"/>
                <a:gd name="connsiteY2" fmla="*/ 15000 h 182617"/>
                <a:gd name="connsiteX3" fmla="*/ 60203 w 82218"/>
                <a:gd name="connsiteY3" fmla="*/ 25312 h 182617"/>
                <a:gd name="connsiteX4" fmla="*/ 75399 w 82218"/>
                <a:gd name="connsiteY4" fmla="*/ 10387 h 182617"/>
                <a:gd name="connsiteX5" fmla="*/ 20044 w 82218"/>
                <a:gd name="connsiteY5" fmla="*/ 148233 h 182617"/>
                <a:gd name="connsiteX6" fmla="*/ 17602 w 82218"/>
                <a:gd name="connsiteY6" fmla="*/ 159629 h 182617"/>
                <a:gd name="connsiteX7" fmla="*/ 43380 w 82218"/>
                <a:gd name="connsiteY7" fmla="*/ 182694 h 182617"/>
                <a:gd name="connsiteX8" fmla="*/ 82454 w 82218"/>
                <a:gd name="connsiteY8" fmla="*/ 141177 h 182617"/>
                <a:gd name="connsiteX9" fmla="*/ 78112 w 82218"/>
                <a:gd name="connsiteY9" fmla="*/ 137650 h 182617"/>
                <a:gd name="connsiteX10" fmla="*/ 72957 w 82218"/>
                <a:gd name="connsiteY10" fmla="*/ 142263 h 182617"/>
                <a:gd name="connsiteX11" fmla="*/ 44194 w 82218"/>
                <a:gd name="connsiteY11" fmla="*/ 175096 h 182617"/>
                <a:gd name="connsiteX12" fmla="*/ 37410 w 82218"/>
                <a:gd name="connsiteY12" fmla="*/ 165599 h 182617"/>
                <a:gd name="connsiteX13" fmla="*/ 41752 w 82218"/>
                <a:gd name="connsiteY13" fmla="*/ 148233 h 182617"/>
                <a:gd name="connsiteX14" fmla="*/ 50435 w 82218"/>
                <a:gd name="connsiteY14" fmla="*/ 126525 h 182617"/>
                <a:gd name="connsiteX15" fmla="*/ 63731 w 82218"/>
                <a:gd name="connsiteY15" fmla="*/ 92063 h 182617"/>
                <a:gd name="connsiteX16" fmla="*/ 65359 w 82218"/>
                <a:gd name="connsiteY16" fmla="*/ 83380 h 182617"/>
                <a:gd name="connsiteX17" fmla="*/ 39581 w 82218"/>
                <a:gd name="connsiteY17" fmla="*/ 60316 h 182617"/>
                <a:gd name="connsiteX18" fmla="*/ 235 w 82218"/>
                <a:gd name="connsiteY18" fmla="*/ 101832 h 182617"/>
                <a:gd name="connsiteX19" fmla="*/ 4848 w 82218"/>
                <a:gd name="connsiteY19" fmla="*/ 105359 h 182617"/>
                <a:gd name="connsiteX20" fmla="*/ 9732 w 82218"/>
                <a:gd name="connsiteY20" fmla="*/ 101018 h 182617"/>
                <a:gd name="connsiteX21" fmla="*/ 38767 w 82218"/>
                <a:gd name="connsiteY21" fmla="*/ 67913 h 182617"/>
                <a:gd name="connsiteX22" fmla="*/ 45550 w 82218"/>
                <a:gd name="connsiteY22" fmla="*/ 77411 h 182617"/>
                <a:gd name="connsiteX23" fmla="*/ 37139 w 82218"/>
                <a:gd name="connsiteY23" fmla="*/ 104545 h 182617"/>
                <a:gd name="connsiteX24" fmla="*/ 20044 w 82218"/>
                <a:gd name="connsiteY24" fmla="*/ 148233 h 182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82218" h="182617">
                  <a:moveTo>
                    <a:pt x="75399" y="10387"/>
                  </a:moveTo>
                  <a:cubicBezTo>
                    <a:pt x="75399" y="6046"/>
                    <a:pt x="72143" y="76"/>
                    <a:pt x="64545" y="76"/>
                  </a:cubicBezTo>
                  <a:cubicBezTo>
                    <a:pt x="57218" y="76"/>
                    <a:pt x="49349" y="7131"/>
                    <a:pt x="49349" y="15000"/>
                  </a:cubicBezTo>
                  <a:cubicBezTo>
                    <a:pt x="49349" y="19613"/>
                    <a:pt x="52877" y="25312"/>
                    <a:pt x="60203" y="25312"/>
                  </a:cubicBezTo>
                  <a:cubicBezTo>
                    <a:pt x="68072" y="25312"/>
                    <a:pt x="75399" y="17714"/>
                    <a:pt x="75399" y="10387"/>
                  </a:cubicBezTo>
                  <a:close/>
                  <a:moveTo>
                    <a:pt x="20044" y="148233"/>
                  </a:moveTo>
                  <a:cubicBezTo>
                    <a:pt x="18958" y="151760"/>
                    <a:pt x="17602" y="155016"/>
                    <a:pt x="17602" y="159629"/>
                  </a:cubicBezTo>
                  <a:cubicBezTo>
                    <a:pt x="17602" y="172383"/>
                    <a:pt x="28455" y="182694"/>
                    <a:pt x="43380" y="182694"/>
                  </a:cubicBezTo>
                  <a:cubicBezTo>
                    <a:pt x="70514" y="182694"/>
                    <a:pt x="82454" y="145248"/>
                    <a:pt x="82454" y="141177"/>
                  </a:cubicBezTo>
                  <a:cubicBezTo>
                    <a:pt x="82454" y="137650"/>
                    <a:pt x="78926" y="137650"/>
                    <a:pt x="78112" y="137650"/>
                  </a:cubicBezTo>
                  <a:cubicBezTo>
                    <a:pt x="74313" y="137650"/>
                    <a:pt x="74042" y="139278"/>
                    <a:pt x="72957" y="142263"/>
                  </a:cubicBezTo>
                  <a:cubicBezTo>
                    <a:pt x="66716" y="163971"/>
                    <a:pt x="54776" y="175096"/>
                    <a:pt x="44194" y="175096"/>
                  </a:cubicBezTo>
                  <a:cubicBezTo>
                    <a:pt x="38767" y="175096"/>
                    <a:pt x="37410" y="171569"/>
                    <a:pt x="37410" y="165599"/>
                  </a:cubicBezTo>
                  <a:cubicBezTo>
                    <a:pt x="37410" y="159358"/>
                    <a:pt x="39309" y="154202"/>
                    <a:pt x="41752" y="148233"/>
                  </a:cubicBezTo>
                  <a:cubicBezTo>
                    <a:pt x="44465" y="140906"/>
                    <a:pt x="47450" y="133580"/>
                    <a:pt x="50435" y="126525"/>
                  </a:cubicBezTo>
                  <a:cubicBezTo>
                    <a:pt x="52877" y="120012"/>
                    <a:pt x="62645" y="95320"/>
                    <a:pt x="63731" y="92063"/>
                  </a:cubicBezTo>
                  <a:cubicBezTo>
                    <a:pt x="64545" y="89350"/>
                    <a:pt x="65359" y="86094"/>
                    <a:pt x="65359" y="83380"/>
                  </a:cubicBezTo>
                  <a:cubicBezTo>
                    <a:pt x="65359" y="70627"/>
                    <a:pt x="54505" y="60316"/>
                    <a:pt x="39581" y="60316"/>
                  </a:cubicBezTo>
                  <a:cubicBezTo>
                    <a:pt x="12717" y="60316"/>
                    <a:pt x="235" y="97219"/>
                    <a:pt x="235" y="101832"/>
                  </a:cubicBezTo>
                  <a:cubicBezTo>
                    <a:pt x="235" y="105359"/>
                    <a:pt x="4034" y="105359"/>
                    <a:pt x="4848" y="105359"/>
                  </a:cubicBezTo>
                  <a:cubicBezTo>
                    <a:pt x="8647" y="105359"/>
                    <a:pt x="8918" y="104003"/>
                    <a:pt x="9732" y="101018"/>
                  </a:cubicBezTo>
                  <a:cubicBezTo>
                    <a:pt x="16787" y="77682"/>
                    <a:pt x="28727" y="67913"/>
                    <a:pt x="38767" y="67913"/>
                  </a:cubicBezTo>
                  <a:cubicBezTo>
                    <a:pt x="43108" y="67913"/>
                    <a:pt x="45550" y="70084"/>
                    <a:pt x="45550" y="77411"/>
                  </a:cubicBezTo>
                  <a:cubicBezTo>
                    <a:pt x="45550" y="83652"/>
                    <a:pt x="43922" y="87722"/>
                    <a:pt x="37139" y="104545"/>
                  </a:cubicBezTo>
                  <a:lnTo>
                    <a:pt x="20044" y="148233"/>
                  </a:lnTo>
                  <a:close/>
                </a:path>
              </a:pathLst>
            </a:custGeom>
            <a:solidFill>
              <a:srgbClr val="1A1AFF"/>
            </a:solidFill>
            <a:ln w="3889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366" name="Forme libre 9365">
              <a:extLst>
                <a:ext uri="{FF2B5EF4-FFF2-40B4-BE49-F238E27FC236}">
                  <a16:creationId xmlns:a16="http://schemas.microsoft.com/office/drawing/2014/main" id="{F68A86F7-8912-D26D-E313-5667AEAEEE16}"/>
                </a:ext>
              </a:extLst>
            </p:cNvPr>
            <p:cNvSpPr/>
            <p:nvPr>
              <p:custDataLst>
                <p:tags r:id="rId74"/>
              </p:custDataLst>
            </p:nvPr>
          </p:nvSpPr>
          <p:spPr>
            <a:xfrm>
              <a:off x="15916034" y="9720921"/>
              <a:ext cx="193432" cy="361281"/>
            </a:xfrm>
            <a:custGeom>
              <a:avLst/>
              <a:gdLst>
                <a:gd name="connsiteX0" fmla="*/ 190573 w 193432"/>
                <a:gd name="connsiteY0" fmla="*/ 15193 h 361281"/>
                <a:gd name="connsiteX1" fmla="*/ 193674 w 193432"/>
                <a:gd name="connsiteY1" fmla="*/ 7828 h 361281"/>
                <a:gd name="connsiteX2" fmla="*/ 185921 w 193432"/>
                <a:gd name="connsiteY2" fmla="*/ 75 h 361281"/>
                <a:gd name="connsiteX3" fmla="*/ 177393 w 193432"/>
                <a:gd name="connsiteY3" fmla="*/ 7828 h 361281"/>
                <a:gd name="connsiteX4" fmla="*/ 3342 w 193432"/>
                <a:gd name="connsiteY4" fmla="*/ 346238 h 361281"/>
                <a:gd name="connsiteX5" fmla="*/ 241 w 193432"/>
                <a:gd name="connsiteY5" fmla="*/ 353603 h 361281"/>
                <a:gd name="connsiteX6" fmla="*/ 7994 w 193432"/>
                <a:gd name="connsiteY6" fmla="*/ 361356 h 361281"/>
                <a:gd name="connsiteX7" fmla="*/ 16522 w 193432"/>
                <a:gd name="connsiteY7" fmla="*/ 353603 h 361281"/>
                <a:gd name="connsiteX8" fmla="*/ 190573 w 193432"/>
                <a:gd name="connsiteY8" fmla="*/ 15193 h 361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3432" h="361281">
                  <a:moveTo>
                    <a:pt x="190573" y="15193"/>
                  </a:moveTo>
                  <a:cubicBezTo>
                    <a:pt x="193674" y="9766"/>
                    <a:pt x="193674" y="8990"/>
                    <a:pt x="193674" y="7828"/>
                  </a:cubicBezTo>
                  <a:cubicBezTo>
                    <a:pt x="193674" y="5114"/>
                    <a:pt x="191348" y="75"/>
                    <a:pt x="185921" y="75"/>
                  </a:cubicBezTo>
                  <a:cubicBezTo>
                    <a:pt x="181269" y="75"/>
                    <a:pt x="180106" y="2401"/>
                    <a:pt x="177393" y="7828"/>
                  </a:cubicBezTo>
                  <a:lnTo>
                    <a:pt x="3342" y="346238"/>
                  </a:lnTo>
                  <a:cubicBezTo>
                    <a:pt x="241" y="351665"/>
                    <a:pt x="241" y="352440"/>
                    <a:pt x="241" y="353603"/>
                  </a:cubicBezTo>
                  <a:cubicBezTo>
                    <a:pt x="241" y="356704"/>
                    <a:pt x="2955" y="361356"/>
                    <a:pt x="7994" y="361356"/>
                  </a:cubicBezTo>
                  <a:cubicBezTo>
                    <a:pt x="12646" y="361356"/>
                    <a:pt x="13809" y="359030"/>
                    <a:pt x="16522" y="353603"/>
                  </a:cubicBezTo>
                  <a:lnTo>
                    <a:pt x="190573" y="15193"/>
                  </a:lnTo>
                  <a:close/>
                </a:path>
              </a:pathLst>
            </a:custGeom>
            <a:solidFill>
              <a:srgbClr val="000000"/>
            </a:solidFill>
            <a:ln w="3889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367" name="Forme libre 9366">
              <a:extLst>
                <a:ext uri="{FF2B5EF4-FFF2-40B4-BE49-F238E27FC236}">
                  <a16:creationId xmlns:a16="http://schemas.microsoft.com/office/drawing/2014/main" id="{08D6BDC8-3696-54F2-579B-C7984503A282}"/>
                </a:ext>
              </a:extLst>
            </p:cNvPr>
            <p:cNvSpPr/>
            <p:nvPr>
              <p:custDataLst>
                <p:tags r:id="rId75"/>
              </p:custDataLst>
            </p:nvPr>
          </p:nvSpPr>
          <p:spPr>
            <a:xfrm>
              <a:off x="15883860" y="9856207"/>
              <a:ext cx="257780" cy="90707"/>
            </a:xfrm>
            <a:custGeom>
              <a:avLst/>
              <a:gdLst>
                <a:gd name="connsiteX0" fmla="*/ 244842 w 257780"/>
                <a:gd name="connsiteY0" fmla="*/ 15580 h 90707"/>
                <a:gd name="connsiteX1" fmla="*/ 258022 w 257780"/>
                <a:gd name="connsiteY1" fmla="*/ 7828 h 90707"/>
                <a:gd name="connsiteX2" fmla="*/ 245230 w 257780"/>
                <a:gd name="connsiteY2" fmla="*/ 75 h 90707"/>
                <a:gd name="connsiteX3" fmla="*/ 13033 w 257780"/>
                <a:gd name="connsiteY3" fmla="*/ 75 h 90707"/>
                <a:gd name="connsiteX4" fmla="*/ 241 w 257780"/>
                <a:gd name="connsiteY4" fmla="*/ 7828 h 90707"/>
                <a:gd name="connsiteX5" fmla="*/ 13421 w 257780"/>
                <a:gd name="connsiteY5" fmla="*/ 15580 h 90707"/>
                <a:gd name="connsiteX6" fmla="*/ 244842 w 257780"/>
                <a:gd name="connsiteY6" fmla="*/ 15580 h 90707"/>
                <a:gd name="connsiteX7" fmla="*/ 245230 w 257780"/>
                <a:gd name="connsiteY7" fmla="*/ 90783 h 90707"/>
                <a:gd name="connsiteX8" fmla="*/ 258022 w 257780"/>
                <a:gd name="connsiteY8" fmla="*/ 83030 h 90707"/>
                <a:gd name="connsiteX9" fmla="*/ 244842 w 257780"/>
                <a:gd name="connsiteY9" fmla="*/ 75277 h 90707"/>
                <a:gd name="connsiteX10" fmla="*/ 13421 w 257780"/>
                <a:gd name="connsiteY10" fmla="*/ 75277 h 90707"/>
                <a:gd name="connsiteX11" fmla="*/ 241 w 257780"/>
                <a:gd name="connsiteY11" fmla="*/ 83030 h 90707"/>
                <a:gd name="connsiteX12" fmla="*/ 13033 w 257780"/>
                <a:gd name="connsiteY12" fmla="*/ 90783 h 90707"/>
                <a:gd name="connsiteX13" fmla="*/ 245230 w 257780"/>
                <a:gd name="connsiteY13" fmla="*/ 90783 h 90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57780" h="90707">
                  <a:moveTo>
                    <a:pt x="244842" y="15580"/>
                  </a:moveTo>
                  <a:cubicBezTo>
                    <a:pt x="250657" y="15580"/>
                    <a:pt x="258022" y="15580"/>
                    <a:pt x="258022" y="7828"/>
                  </a:cubicBezTo>
                  <a:cubicBezTo>
                    <a:pt x="258022" y="75"/>
                    <a:pt x="250657" y="75"/>
                    <a:pt x="245230" y="75"/>
                  </a:cubicBezTo>
                  <a:lnTo>
                    <a:pt x="13033" y="75"/>
                  </a:lnTo>
                  <a:cubicBezTo>
                    <a:pt x="7606" y="75"/>
                    <a:pt x="241" y="75"/>
                    <a:pt x="241" y="7828"/>
                  </a:cubicBezTo>
                  <a:cubicBezTo>
                    <a:pt x="241" y="15580"/>
                    <a:pt x="7606" y="15580"/>
                    <a:pt x="13421" y="15580"/>
                  </a:cubicBezTo>
                  <a:lnTo>
                    <a:pt x="244842" y="15580"/>
                  </a:lnTo>
                  <a:close/>
                  <a:moveTo>
                    <a:pt x="245230" y="90783"/>
                  </a:moveTo>
                  <a:cubicBezTo>
                    <a:pt x="250657" y="90783"/>
                    <a:pt x="258022" y="90783"/>
                    <a:pt x="258022" y="83030"/>
                  </a:cubicBezTo>
                  <a:cubicBezTo>
                    <a:pt x="258022" y="75277"/>
                    <a:pt x="250657" y="75277"/>
                    <a:pt x="244842" y="75277"/>
                  </a:cubicBezTo>
                  <a:lnTo>
                    <a:pt x="13421" y="75277"/>
                  </a:lnTo>
                  <a:cubicBezTo>
                    <a:pt x="7606" y="75277"/>
                    <a:pt x="241" y="75277"/>
                    <a:pt x="241" y="83030"/>
                  </a:cubicBezTo>
                  <a:cubicBezTo>
                    <a:pt x="241" y="90783"/>
                    <a:pt x="7606" y="90783"/>
                    <a:pt x="13033" y="90783"/>
                  </a:cubicBezTo>
                  <a:lnTo>
                    <a:pt x="245230" y="90783"/>
                  </a:lnTo>
                  <a:close/>
                </a:path>
              </a:pathLst>
            </a:custGeom>
            <a:solidFill>
              <a:srgbClr val="000000"/>
            </a:solidFill>
            <a:ln w="3889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368" name="Forme libre 9367">
              <a:extLst>
                <a:ext uri="{FF2B5EF4-FFF2-40B4-BE49-F238E27FC236}">
                  <a16:creationId xmlns:a16="http://schemas.microsoft.com/office/drawing/2014/main" id="{2E456AF2-F0D3-DAEF-181D-2DF141AF5B87}"/>
                </a:ext>
              </a:extLst>
            </p:cNvPr>
            <p:cNvSpPr/>
            <p:nvPr>
              <p:custDataLst>
                <p:tags r:id="rId76"/>
              </p:custDataLst>
            </p:nvPr>
          </p:nvSpPr>
          <p:spPr>
            <a:xfrm>
              <a:off x="16288770" y="9744567"/>
              <a:ext cx="187617" cy="258168"/>
            </a:xfrm>
            <a:custGeom>
              <a:avLst/>
              <a:gdLst>
                <a:gd name="connsiteX0" fmla="*/ 187870 w 187617"/>
                <a:gd name="connsiteY0" fmla="*/ 130322 h 258168"/>
                <a:gd name="connsiteX1" fmla="*/ 94061 w 187617"/>
                <a:gd name="connsiteY1" fmla="*/ 75 h 258168"/>
                <a:gd name="connsiteX2" fmla="*/ 252 w 187617"/>
                <a:gd name="connsiteY2" fmla="*/ 130322 h 258168"/>
                <a:gd name="connsiteX3" fmla="*/ 94061 w 187617"/>
                <a:gd name="connsiteY3" fmla="*/ 258243 h 258168"/>
                <a:gd name="connsiteX4" fmla="*/ 187870 w 187617"/>
                <a:gd name="connsiteY4" fmla="*/ 130322 h 258168"/>
                <a:gd name="connsiteX5" fmla="*/ 94061 w 187617"/>
                <a:gd name="connsiteY5" fmla="*/ 244288 h 258168"/>
                <a:gd name="connsiteX6" fmla="*/ 53359 w 187617"/>
                <a:gd name="connsiteY6" fmla="*/ 207463 h 258168"/>
                <a:gd name="connsiteX7" fmla="*/ 49870 w 187617"/>
                <a:gd name="connsiteY7" fmla="*/ 125670 h 258168"/>
                <a:gd name="connsiteX8" fmla="*/ 52971 w 187617"/>
                <a:gd name="connsiteY8" fmla="*/ 52406 h 258168"/>
                <a:gd name="connsiteX9" fmla="*/ 94061 w 187617"/>
                <a:gd name="connsiteY9" fmla="*/ 14030 h 258168"/>
                <a:gd name="connsiteX10" fmla="*/ 131662 w 187617"/>
                <a:gd name="connsiteY10" fmla="*/ 38451 h 258168"/>
                <a:gd name="connsiteX11" fmla="*/ 138252 w 187617"/>
                <a:gd name="connsiteY11" fmla="*/ 125670 h 258168"/>
                <a:gd name="connsiteX12" fmla="*/ 135538 w 187617"/>
                <a:gd name="connsiteY12" fmla="*/ 202811 h 258168"/>
                <a:gd name="connsiteX13" fmla="*/ 94061 w 187617"/>
                <a:gd name="connsiteY13" fmla="*/ 244288 h 258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7617" h="258168">
                  <a:moveTo>
                    <a:pt x="187870" y="130322"/>
                  </a:moveTo>
                  <a:cubicBezTo>
                    <a:pt x="187870" y="92721"/>
                    <a:pt x="187482" y="75"/>
                    <a:pt x="94061" y="75"/>
                  </a:cubicBezTo>
                  <a:cubicBezTo>
                    <a:pt x="639" y="75"/>
                    <a:pt x="252" y="92333"/>
                    <a:pt x="252" y="130322"/>
                  </a:cubicBezTo>
                  <a:cubicBezTo>
                    <a:pt x="252" y="168698"/>
                    <a:pt x="639" y="258243"/>
                    <a:pt x="94061" y="258243"/>
                  </a:cubicBezTo>
                  <a:cubicBezTo>
                    <a:pt x="187094" y="258243"/>
                    <a:pt x="187870" y="169086"/>
                    <a:pt x="187870" y="130322"/>
                  </a:cubicBezTo>
                  <a:close/>
                  <a:moveTo>
                    <a:pt x="94061" y="244288"/>
                  </a:moveTo>
                  <a:cubicBezTo>
                    <a:pt x="80106" y="244288"/>
                    <a:pt x="58398" y="235760"/>
                    <a:pt x="53359" y="207463"/>
                  </a:cubicBezTo>
                  <a:cubicBezTo>
                    <a:pt x="49870" y="187305"/>
                    <a:pt x="49870" y="146991"/>
                    <a:pt x="49870" y="125670"/>
                  </a:cubicBezTo>
                  <a:cubicBezTo>
                    <a:pt x="49870" y="97760"/>
                    <a:pt x="49870" y="72564"/>
                    <a:pt x="52971" y="52406"/>
                  </a:cubicBezTo>
                  <a:cubicBezTo>
                    <a:pt x="57623" y="17906"/>
                    <a:pt x="84757" y="14030"/>
                    <a:pt x="94061" y="14030"/>
                  </a:cubicBezTo>
                  <a:cubicBezTo>
                    <a:pt x="108403" y="14030"/>
                    <a:pt x="124297" y="21395"/>
                    <a:pt x="131662" y="38451"/>
                  </a:cubicBezTo>
                  <a:cubicBezTo>
                    <a:pt x="138252" y="52794"/>
                    <a:pt x="138252" y="93884"/>
                    <a:pt x="138252" y="125670"/>
                  </a:cubicBezTo>
                  <a:cubicBezTo>
                    <a:pt x="138252" y="147378"/>
                    <a:pt x="138252" y="182654"/>
                    <a:pt x="135538" y="202811"/>
                  </a:cubicBezTo>
                  <a:cubicBezTo>
                    <a:pt x="130111" y="238861"/>
                    <a:pt x="105690" y="244288"/>
                    <a:pt x="94061" y="244288"/>
                  </a:cubicBezTo>
                  <a:close/>
                </a:path>
              </a:pathLst>
            </a:custGeom>
            <a:solidFill>
              <a:srgbClr val="000000"/>
            </a:solidFill>
            <a:ln w="3889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9399" name="Groupe 9398">
            <a:extLst>
              <a:ext uri="{FF2B5EF4-FFF2-40B4-BE49-F238E27FC236}">
                <a16:creationId xmlns:a16="http://schemas.microsoft.com/office/drawing/2014/main" id="{A2FFDA34-F539-6C43-121B-F91C6F737319}"/>
              </a:ext>
            </a:extLst>
          </p:cNvPr>
          <p:cNvGrpSpPr>
            <a:grpSpLocks noChangeAspect="1"/>
          </p:cNvGrpSpPr>
          <p:nvPr>
            <p:custDataLst>
              <p:tags r:id="rId10"/>
            </p:custDataLst>
          </p:nvPr>
        </p:nvGrpSpPr>
        <p:grpSpPr>
          <a:xfrm>
            <a:off x="4444975" y="1320791"/>
            <a:ext cx="2796883" cy="333573"/>
            <a:chOff x="6403792" y="2595274"/>
            <a:chExt cx="2759228" cy="296104"/>
          </a:xfrm>
        </p:grpSpPr>
        <p:sp>
          <p:nvSpPr>
            <p:cNvPr id="9374" name="Forme libre 9373">
              <a:extLst>
                <a:ext uri="{FF2B5EF4-FFF2-40B4-BE49-F238E27FC236}">
                  <a16:creationId xmlns:a16="http://schemas.microsoft.com/office/drawing/2014/main" id="{A8132FAB-BBC6-0528-2EC9-0B12DDBC34B9}"/>
                </a:ext>
              </a:extLst>
            </p:cNvPr>
            <p:cNvSpPr/>
            <p:nvPr>
              <p:custDataLst>
                <p:tags r:id="rId49"/>
              </p:custDataLst>
            </p:nvPr>
          </p:nvSpPr>
          <p:spPr>
            <a:xfrm>
              <a:off x="6403792" y="2723405"/>
              <a:ext cx="168439" cy="55217"/>
            </a:xfrm>
            <a:custGeom>
              <a:avLst/>
              <a:gdLst>
                <a:gd name="connsiteX0" fmla="*/ 159904 w 168439"/>
                <a:gd name="connsiteY0" fmla="*/ 9502 h 55217"/>
                <a:gd name="connsiteX1" fmla="*/ 168516 w 168439"/>
                <a:gd name="connsiteY1" fmla="*/ 4782 h 55217"/>
                <a:gd name="connsiteX2" fmla="*/ 160157 w 168439"/>
                <a:gd name="connsiteY2" fmla="*/ 63 h 55217"/>
                <a:gd name="connsiteX3" fmla="*/ 8435 w 168439"/>
                <a:gd name="connsiteY3" fmla="*/ 63 h 55217"/>
                <a:gd name="connsiteX4" fmla="*/ 77 w 168439"/>
                <a:gd name="connsiteY4" fmla="*/ 4782 h 55217"/>
                <a:gd name="connsiteX5" fmla="*/ 8689 w 168439"/>
                <a:gd name="connsiteY5" fmla="*/ 9502 h 55217"/>
                <a:gd name="connsiteX6" fmla="*/ 159904 w 168439"/>
                <a:gd name="connsiteY6" fmla="*/ 9502 h 55217"/>
                <a:gd name="connsiteX7" fmla="*/ 160157 w 168439"/>
                <a:gd name="connsiteY7" fmla="*/ 55280 h 55217"/>
                <a:gd name="connsiteX8" fmla="*/ 168516 w 168439"/>
                <a:gd name="connsiteY8" fmla="*/ 50561 h 55217"/>
                <a:gd name="connsiteX9" fmla="*/ 159904 w 168439"/>
                <a:gd name="connsiteY9" fmla="*/ 45841 h 55217"/>
                <a:gd name="connsiteX10" fmla="*/ 8689 w 168439"/>
                <a:gd name="connsiteY10" fmla="*/ 45841 h 55217"/>
                <a:gd name="connsiteX11" fmla="*/ 77 w 168439"/>
                <a:gd name="connsiteY11" fmla="*/ 50561 h 55217"/>
                <a:gd name="connsiteX12" fmla="*/ 8435 w 168439"/>
                <a:gd name="connsiteY12" fmla="*/ 55280 h 55217"/>
                <a:gd name="connsiteX13" fmla="*/ 160157 w 168439"/>
                <a:gd name="connsiteY13" fmla="*/ 55280 h 55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8439" h="55217">
                  <a:moveTo>
                    <a:pt x="159904" y="9502"/>
                  </a:moveTo>
                  <a:cubicBezTo>
                    <a:pt x="163703" y="9502"/>
                    <a:pt x="168516" y="9502"/>
                    <a:pt x="168516" y="4782"/>
                  </a:cubicBezTo>
                  <a:cubicBezTo>
                    <a:pt x="168516" y="63"/>
                    <a:pt x="163703" y="63"/>
                    <a:pt x="160157" y="63"/>
                  </a:cubicBezTo>
                  <a:lnTo>
                    <a:pt x="8435" y="63"/>
                  </a:lnTo>
                  <a:cubicBezTo>
                    <a:pt x="4889" y="63"/>
                    <a:pt x="77" y="63"/>
                    <a:pt x="77" y="4782"/>
                  </a:cubicBezTo>
                  <a:cubicBezTo>
                    <a:pt x="77" y="9502"/>
                    <a:pt x="4889" y="9502"/>
                    <a:pt x="8689" y="9502"/>
                  </a:cubicBezTo>
                  <a:lnTo>
                    <a:pt x="159904" y="9502"/>
                  </a:lnTo>
                  <a:close/>
                  <a:moveTo>
                    <a:pt x="160157" y="55280"/>
                  </a:moveTo>
                  <a:cubicBezTo>
                    <a:pt x="163703" y="55280"/>
                    <a:pt x="168516" y="55280"/>
                    <a:pt x="168516" y="50561"/>
                  </a:cubicBezTo>
                  <a:cubicBezTo>
                    <a:pt x="168516" y="45841"/>
                    <a:pt x="163703" y="45841"/>
                    <a:pt x="159904" y="45841"/>
                  </a:cubicBezTo>
                  <a:lnTo>
                    <a:pt x="8689" y="45841"/>
                  </a:lnTo>
                  <a:cubicBezTo>
                    <a:pt x="4889" y="45841"/>
                    <a:pt x="77" y="45841"/>
                    <a:pt x="77" y="50561"/>
                  </a:cubicBezTo>
                  <a:cubicBezTo>
                    <a:pt x="77" y="55280"/>
                    <a:pt x="4889" y="55280"/>
                    <a:pt x="8435" y="55280"/>
                  </a:cubicBezTo>
                  <a:lnTo>
                    <a:pt x="160157" y="55280"/>
                  </a:lnTo>
                  <a:close/>
                </a:path>
              </a:pathLst>
            </a:custGeom>
            <a:solidFill>
              <a:srgbClr val="000000"/>
            </a:solidFill>
            <a:ln w="253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375" name="Forme libre 9374">
              <a:extLst>
                <a:ext uri="{FF2B5EF4-FFF2-40B4-BE49-F238E27FC236}">
                  <a16:creationId xmlns:a16="http://schemas.microsoft.com/office/drawing/2014/main" id="{8DBA55A6-6634-0444-3B3F-285851051DEC}"/>
                </a:ext>
              </a:extLst>
            </p:cNvPr>
            <p:cNvSpPr/>
            <p:nvPr>
              <p:custDataLst>
                <p:tags r:id="rId50"/>
              </p:custDataLst>
            </p:nvPr>
          </p:nvSpPr>
          <p:spPr>
            <a:xfrm>
              <a:off x="6706691" y="2607417"/>
              <a:ext cx="64538" cy="109679"/>
            </a:xfrm>
            <a:custGeom>
              <a:avLst/>
              <a:gdLst>
                <a:gd name="connsiteX0" fmla="*/ 40159 w 64538"/>
                <a:gd name="connsiteY0" fmla="*/ 4684 h 109679"/>
                <a:gd name="connsiteX1" fmla="*/ 34840 w 64538"/>
                <a:gd name="connsiteY1" fmla="*/ 59 h 109679"/>
                <a:gd name="connsiteX2" fmla="*/ 88 w 64538"/>
                <a:gd name="connsiteY2" fmla="*/ 10630 h 109679"/>
                <a:gd name="connsiteX3" fmla="*/ 88 w 64538"/>
                <a:gd name="connsiteY3" fmla="*/ 16577 h 109679"/>
                <a:gd name="connsiteX4" fmla="*/ 25798 w 64538"/>
                <a:gd name="connsiteY4" fmla="*/ 11952 h 109679"/>
                <a:gd name="connsiteX5" fmla="*/ 25798 w 64538"/>
                <a:gd name="connsiteY5" fmla="*/ 96194 h 109679"/>
                <a:gd name="connsiteX6" fmla="*/ 8067 w 64538"/>
                <a:gd name="connsiteY6" fmla="*/ 103792 h 109679"/>
                <a:gd name="connsiteX7" fmla="*/ 1330 w 64538"/>
                <a:gd name="connsiteY7" fmla="*/ 103792 h 109679"/>
                <a:gd name="connsiteX8" fmla="*/ 1330 w 64538"/>
                <a:gd name="connsiteY8" fmla="*/ 109739 h 109679"/>
                <a:gd name="connsiteX9" fmla="*/ 32890 w 64538"/>
                <a:gd name="connsiteY9" fmla="*/ 109078 h 109679"/>
                <a:gd name="connsiteX10" fmla="*/ 64627 w 64538"/>
                <a:gd name="connsiteY10" fmla="*/ 109739 h 109679"/>
                <a:gd name="connsiteX11" fmla="*/ 64627 w 64538"/>
                <a:gd name="connsiteY11" fmla="*/ 103792 h 109679"/>
                <a:gd name="connsiteX12" fmla="*/ 57890 w 64538"/>
                <a:gd name="connsiteY12" fmla="*/ 103792 h 109679"/>
                <a:gd name="connsiteX13" fmla="*/ 40159 w 64538"/>
                <a:gd name="connsiteY13" fmla="*/ 96194 h 109679"/>
                <a:gd name="connsiteX14" fmla="*/ 40159 w 64538"/>
                <a:gd name="connsiteY14" fmla="*/ 4684 h 109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4538" h="109679">
                  <a:moveTo>
                    <a:pt x="40159" y="4684"/>
                  </a:moveTo>
                  <a:cubicBezTo>
                    <a:pt x="40159" y="224"/>
                    <a:pt x="39805" y="59"/>
                    <a:pt x="34840" y="59"/>
                  </a:cubicBezTo>
                  <a:cubicBezTo>
                    <a:pt x="23493" y="10465"/>
                    <a:pt x="7358" y="10630"/>
                    <a:pt x="88" y="10630"/>
                  </a:cubicBezTo>
                  <a:lnTo>
                    <a:pt x="88" y="16577"/>
                  </a:lnTo>
                  <a:cubicBezTo>
                    <a:pt x="4344" y="16577"/>
                    <a:pt x="16046" y="16577"/>
                    <a:pt x="25798" y="11952"/>
                  </a:cubicBezTo>
                  <a:lnTo>
                    <a:pt x="25798" y="96194"/>
                  </a:lnTo>
                  <a:cubicBezTo>
                    <a:pt x="25798" y="101645"/>
                    <a:pt x="25798" y="103792"/>
                    <a:pt x="8067" y="103792"/>
                  </a:cubicBezTo>
                  <a:lnTo>
                    <a:pt x="1330" y="103792"/>
                  </a:lnTo>
                  <a:lnTo>
                    <a:pt x="1330" y="109739"/>
                  </a:lnTo>
                  <a:cubicBezTo>
                    <a:pt x="4521" y="109573"/>
                    <a:pt x="26329" y="109078"/>
                    <a:pt x="32890" y="109078"/>
                  </a:cubicBezTo>
                  <a:cubicBezTo>
                    <a:pt x="38386" y="109078"/>
                    <a:pt x="60726" y="109573"/>
                    <a:pt x="64627" y="109739"/>
                  </a:cubicBezTo>
                  <a:lnTo>
                    <a:pt x="64627" y="103792"/>
                  </a:lnTo>
                  <a:lnTo>
                    <a:pt x="57890" y="103792"/>
                  </a:lnTo>
                  <a:cubicBezTo>
                    <a:pt x="40159" y="103792"/>
                    <a:pt x="40159" y="101645"/>
                    <a:pt x="40159" y="96194"/>
                  </a:cubicBezTo>
                  <a:lnTo>
                    <a:pt x="40159" y="4684"/>
                  </a:lnTo>
                  <a:close/>
                </a:path>
              </a:pathLst>
            </a:custGeom>
            <a:solidFill>
              <a:srgbClr val="000000"/>
            </a:solidFill>
            <a:ln w="253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376" name="Forme libre 9375">
              <a:extLst>
                <a:ext uri="{FF2B5EF4-FFF2-40B4-BE49-F238E27FC236}">
                  <a16:creationId xmlns:a16="http://schemas.microsoft.com/office/drawing/2014/main" id="{7D72C502-8436-0C6C-E41D-4A34DB96911C}"/>
                </a:ext>
              </a:extLst>
            </p:cNvPr>
            <p:cNvSpPr/>
            <p:nvPr>
              <p:custDataLst>
                <p:tags r:id="rId51"/>
              </p:custDataLst>
            </p:nvPr>
          </p:nvSpPr>
          <p:spPr>
            <a:xfrm>
              <a:off x="6687365" y="2746294"/>
              <a:ext cx="100965" cy="9438"/>
            </a:xfrm>
            <a:custGeom>
              <a:avLst/>
              <a:gdLst>
                <a:gd name="connsiteX0" fmla="*/ 0 w 100965"/>
                <a:gd name="connsiteY0" fmla="*/ 0 h 9438"/>
                <a:gd name="connsiteX1" fmla="*/ 100965 w 100965"/>
                <a:gd name="connsiteY1" fmla="*/ 0 h 9438"/>
                <a:gd name="connsiteX2" fmla="*/ 100965 w 100965"/>
                <a:gd name="connsiteY2" fmla="*/ 9438 h 9438"/>
                <a:gd name="connsiteX3" fmla="*/ 0 w 100965"/>
                <a:gd name="connsiteY3" fmla="*/ 9438 h 9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965" h="9438">
                  <a:moveTo>
                    <a:pt x="0" y="0"/>
                  </a:moveTo>
                  <a:lnTo>
                    <a:pt x="100965" y="0"/>
                  </a:lnTo>
                  <a:lnTo>
                    <a:pt x="100965" y="9438"/>
                  </a:lnTo>
                  <a:lnTo>
                    <a:pt x="0" y="9438"/>
                  </a:lnTo>
                  <a:close/>
                </a:path>
              </a:pathLst>
            </a:custGeom>
            <a:solidFill>
              <a:srgbClr val="000000"/>
            </a:solidFill>
            <a:ln w="253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378" name="Forme libre 9377">
              <a:extLst>
                <a:ext uri="{FF2B5EF4-FFF2-40B4-BE49-F238E27FC236}">
                  <a16:creationId xmlns:a16="http://schemas.microsoft.com/office/drawing/2014/main" id="{DF08793A-A23F-3D70-22C4-D296A2AE27CA}"/>
                </a:ext>
              </a:extLst>
            </p:cNvPr>
            <p:cNvSpPr/>
            <p:nvPr>
              <p:custDataLst>
                <p:tags r:id="rId52"/>
              </p:custDataLst>
            </p:nvPr>
          </p:nvSpPr>
          <p:spPr>
            <a:xfrm>
              <a:off x="6698535" y="2781699"/>
              <a:ext cx="78368" cy="109679"/>
            </a:xfrm>
            <a:custGeom>
              <a:avLst/>
              <a:gdLst>
                <a:gd name="connsiteX0" fmla="*/ 78457 w 78368"/>
                <a:gd name="connsiteY0" fmla="*/ 79683 h 109679"/>
                <a:gd name="connsiteX1" fmla="*/ 72429 w 78368"/>
                <a:gd name="connsiteY1" fmla="*/ 79683 h 109679"/>
                <a:gd name="connsiteX2" fmla="*/ 67819 w 78368"/>
                <a:gd name="connsiteY2" fmla="*/ 94715 h 109679"/>
                <a:gd name="connsiteX3" fmla="*/ 50266 w 78368"/>
                <a:gd name="connsiteY3" fmla="*/ 95706 h 109679"/>
                <a:gd name="connsiteX4" fmla="*/ 17642 w 78368"/>
                <a:gd name="connsiteY4" fmla="*/ 95706 h 109679"/>
                <a:gd name="connsiteX5" fmla="*/ 53102 w 78368"/>
                <a:gd name="connsiteY5" fmla="*/ 67955 h 109679"/>
                <a:gd name="connsiteX6" fmla="*/ 78457 w 78368"/>
                <a:gd name="connsiteY6" fmla="*/ 32276 h 109679"/>
                <a:gd name="connsiteX7" fmla="*/ 36968 w 78368"/>
                <a:gd name="connsiteY7" fmla="*/ 66 h 109679"/>
                <a:gd name="connsiteX8" fmla="*/ 88 w 78368"/>
                <a:gd name="connsiteY8" fmla="*/ 29633 h 109679"/>
                <a:gd name="connsiteX9" fmla="*/ 9486 w 78368"/>
                <a:gd name="connsiteY9" fmla="*/ 38884 h 109679"/>
                <a:gd name="connsiteX10" fmla="*/ 18883 w 78368"/>
                <a:gd name="connsiteY10" fmla="*/ 30129 h 109679"/>
                <a:gd name="connsiteX11" fmla="*/ 8422 w 78368"/>
                <a:gd name="connsiteY11" fmla="*/ 21374 h 109679"/>
                <a:gd name="connsiteX12" fmla="*/ 34308 w 78368"/>
                <a:gd name="connsiteY12" fmla="*/ 6013 h 109679"/>
                <a:gd name="connsiteX13" fmla="*/ 61258 w 78368"/>
                <a:gd name="connsiteY13" fmla="*/ 32276 h 109679"/>
                <a:gd name="connsiteX14" fmla="*/ 44592 w 78368"/>
                <a:gd name="connsiteY14" fmla="*/ 63991 h 109679"/>
                <a:gd name="connsiteX15" fmla="*/ 1861 w 78368"/>
                <a:gd name="connsiteY15" fmla="*/ 103304 h 109679"/>
                <a:gd name="connsiteX16" fmla="*/ 88 w 78368"/>
                <a:gd name="connsiteY16" fmla="*/ 109746 h 109679"/>
                <a:gd name="connsiteX17" fmla="*/ 73138 w 78368"/>
                <a:gd name="connsiteY17" fmla="*/ 109746 h 109679"/>
                <a:gd name="connsiteX18" fmla="*/ 78457 w 78368"/>
                <a:gd name="connsiteY18" fmla="*/ 79683 h 109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8368" h="109679">
                  <a:moveTo>
                    <a:pt x="78457" y="79683"/>
                  </a:moveTo>
                  <a:lnTo>
                    <a:pt x="72429" y="79683"/>
                  </a:lnTo>
                  <a:cubicBezTo>
                    <a:pt x="71897" y="83317"/>
                    <a:pt x="70124" y="93063"/>
                    <a:pt x="67819" y="94715"/>
                  </a:cubicBezTo>
                  <a:cubicBezTo>
                    <a:pt x="66400" y="95706"/>
                    <a:pt x="52748" y="95706"/>
                    <a:pt x="50266" y="95706"/>
                  </a:cubicBezTo>
                  <a:lnTo>
                    <a:pt x="17642" y="95706"/>
                  </a:lnTo>
                  <a:cubicBezTo>
                    <a:pt x="36258" y="80344"/>
                    <a:pt x="42464" y="75719"/>
                    <a:pt x="53102" y="67955"/>
                  </a:cubicBezTo>
                  <a:cubicBezTo>
                    <a:pt x="66223" y="58210"/>
                    <a:pt x="78457" y="47969"/>
                    <a:pt x="78457" y="32276"/>
                  </a:cubicBezTo>
                  <a:cubicBezTo>
                    <a:pt x="78457" y="12290"/>
                    <a:pt x="59663" y="66"/>
                    <a:pt x="36968" y="66"/>
                  </a:cubicBezTo>
                  <a:cubicBezTo>
                    <a:pt x="14982" y="66"/>
                    <a:pt x="88" y="14437"/>
                    <a:pt x="88" y="29633"/>
                  </a:cubicBezTo>
                  <a:cubicBezTo>
                    <a:pt x="88" y="38058"/>
                    <a:pt x="7713" y="38884"/>
                    <a:pt x="9486" y="38884"/>
                  </a:cubicBezTo>
                  <a:cubicBezTo>
                    <a:pt x="13741" y="38884"/>
                    <a:pt x="18883" y="36076"/>
                    <a:pt x="18883" y="30129"/>
                  </a:cubicBezTo>
                  <a:cubicBezTo>
                    <a:pt x="18883" y="27156"/>
                    <a:pt x="17642" y="21374"/>
                    <a:pt x="8422" y="21374"/>
                  </a:cubicBezTo>
                  <a:cubicBezTo>
                    <a:pt x="13918" y="9647"/>
                    <a:pt x="25975" y="6013"/>
                    <a:pt x="34308" y="6013"/>
                  </a:cubicBezTo>
                  <a:cubicBezTo>
                    <a:pt x="52039" y="6013"/>
                    <a:pt x="61258" y="18897"/>
                    <a:pt x="61258" y="32276"/>
                  </a:cubicBezTo>
                  <a:cubicBezTo>
                    <a:pt x="61258" y="46647"/>
                    <a:pt x="50266" y="58045"/>
                    <a:pt x="44592" y="63991"/>
                  </a:cubicBezTo>
                  <a:lnTo>
                    <a:pt x="1861" y="103304"/>
                  </a:lnTo>
                  <a:cubicBezTo>
                    <a:pt x="88" y="104791"/>
                    <a:pt x="88" y="105121"/>
                    <a:pt x="88" y="109746"/>
                  </a:cubicBezTo>
                  <a:lnTo>
                    <a:pt x="73138" y="109746"/>
                  </a:lnTo>
                  <a:lnTo>
                    <a:pt x="78457" y="79683"/>
                  </a:lnTo>
                  <a:close/>
                </a:path>
              </a:pathLst>
            </a:custGeom>
            <a:solidFill>
              <a:srgbClr val="000000"/>
            </a:solidFill>
            <a:ln w="253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380" name="Forme libre 9379">
              <a:extLst>
                <a:ext uri="{FF2B5EF4-FFF2-40B4-BE49-F238E27FC236}">
                  <a16:creationId xmlns:a16="http://schemas.microsoft.com/office/drawing/2014/main" id="{88CE63EB-03E0-9614-6D1F-48B3522B1A5B}"/>
                </a:ext>
              </a:extLst>
            </p:cNvPr>
            <p:cNvSpPr/>
            <p:nvPr>
              <p:custDataLst>
                <p:tags r:id="rId53"/>
              </p:custDataLst>
            </p:nvPr>
          </p:nvSpPr>
          <p:spPr>
            <a:xfrm>
              <a:off x="6826071" y="2705707"/>
              <a:ext cx="207445" cy="106895"/>
            </a:xfrm>
            <a:custGeom>
              <a:avLst/>
              <a:gdLst>
                <a:gd name="connsiteX0" fmla="*/ 15038 w 207445"/>
                <a:gd name="connsiteY0" fmla="*/ 90440 h 106895"/>
                <a:gd name="connsiteX1" fmla="*/ 12758 w 207445"/>
                <a:gd name="connsiteY1" fmla="*/ 100587 h 106895"/>
                <a:gd name="connsiteX2" fmla="*/ 20104 w 207445"/>
                <a:gd name="connsiteY2" fmla="*/ 106958 h 106895"/>
                <a:gd name="connsiteX3" fmla="*/ 29475 w 207445"/>
                <a:gd name="connsiteY3" fmla="*/ 100351 h 106895"/>
                <a:gd name="connsiteX4" fmla="*/ 34288 w 207445"/>
                <a:gd name="connsiteY4" fmla="*/ 82889 h 106895"/>
                <a:gd name="connsiteX5" fmla="*/ 39860 w 207445"/>
                <a:gd name="connsiteY5" fmla="*/ 61651 h 106895"/>
                <a:gd name="connsiteX6" fmla="*/ 44166 w 207445"/>
                <a:gd name="connsiteY6" fmla="*/ 45841 h 106895"/>
                <a:gd name="connsiteX7" fmla="*/ 47459 w 207445"/>
                <a:gd name="connsiteY7" fmla="*/ 34043 h 106895"/>
                <a:gd name="connsiteX8" fmla="*/ 88746 w 207445"/>
                <a:gd name="connsiteY8" fmla="*/ 5254 h 106895"/>
                <a:gd name="connsiteX9" fmla="*/ 102423 w 207445"/>
                <a:gd name="connsiteY9" fmla="*/ 21772 h 106895"/>
                <a:gd name="connsiteX10" fmla="*/ 98624 w 207445"/>
                <a:gd name="connsiteY10" fmla="*/ 41358 h 106895"/>
                <a:gd name="connsiteX11" fmla="*/ 91532 w 207445"/>
                <a:gd name="connsiteY11" fmla="*/ 68731 h 106895"/>
                <a:gd name="connsiteX12" fmla="*/ 86466 w 207445"/>
                <a:gd name="connsiteY12" fmla="*/ 86665 h 106895"/>
                <a:gd name="connsiteX13" fmla="*/ 83173 w 207445"/>
                <a:gd name="connsiteY13" fmla="*/ 100587 h 106895"/>
                <a:gd name="connsiteX14" fmla="*/ 90519 w 207445"/>
                <a:gd name="connsiteY14" fmla="*/ 106958 h 106895"/>
                <a:gd name="connsiteX15" fmla="*/ 101917 w 207445"/>
                <a:gd name="connsiteY15" fmla="*/ 93508 h 106895"/>
                <a:gd name="connsiteX16" fmla="*/ 117114 w 207445"/>
                <a:gd name="connsiteY16" fmla="*/ 36638 h 106895"/>
                <a:gd name="connsiteX17" fmla="*/ 158908 w 207445"/>
                <a:gd name="connsiteY17" fmla="*/ 5254 h 106895"/>
                <a:gd name="connsiteX18" fmla="*/ 172585 w 207445"/>
                <a:gd name="connsiteY18" fmla="*/ 21772 h 106895"/>
                <a:gd name="connsiteX19" fmla="*/ 156881 w 207445"/>
                <a:gd name="connsiteY19" fmla="*/ 74630 h 106895"/>
                <a:gd name="connsiteX20" fmla="*/ 153588 w 207445"/>
                <a:gd name="connsiteY20" fmla="*/ 87608 h 106895"/>
                <a:gd name="connsiteX21" fmla="*/ 174358 w 207445"/>
                <a:gd name="connsiteY21" fmla="*/ 106958 h 106895"/>
                <a:gd name="connsiteX22" fmla="*/ 207540 w 207445"/>
                <a:gd name="connsiteY22" fmla="*/ 70618 h 106895"/>
                <a:gd name="connsiteX23" fmla="*/ 204500 w 207445"/>
                <a:gd name="connsiteY23" fmla="*/ 68259 h 106895"/>
                <a:gd name="connsiteX24" fmla="*/ 200701 w 207445"/>
                <a:gd name="connsiteY24" fmla="*/ 72506 h 106895"/>
                <a:gd name="connsiteX25" fmla="*/ 174865 w 207445"/>
                <a:gd name="connsiteY25" fmla="*/ 101767 h 106895"/>
                <a:gd name="connsiteX26" fmla="*/ 168786 w 207445"/>
                <a:gd name="connsiteY26" fmla="*/ 93980 h 106895"/>
                <a:gd name="connsiteX27" fmla="*/ 173345 w 207445"/>
                <a:gd name="connsiteY27" fmla="*/ 77226 h 106895"/>
                <a:gd name="connsiteX28" fmla="*/ 188796 w 207445"/>
                <a:gd name="connsiteY28" fmla="*/ 25312 h 106895"/>
                <a:gd name="connsiteX29" fmla="*/ 159667 w 207445"/>
                <a:gd name="connsiteY29" fmla="*/ 63 h 106895"/>
                <a:gd name="connsiteX30" fmla="*/ 118381 w 207445"/>
                <a:gd name="connsiteY30" fmla="*/ 22952 h 106895"/>
                <a:gd name="connsiteX31" fmla="*/ 110276 w 207445"/>
                <a:gd name="connsiteY31" fmla="*/ 6198 h 106895"/>
                <a:gd name="connsiteX32" fmla="*/ 89506 w 207445"/>
                <a:gd name="connsiteY32" fmla="*/ 63 h 106895"/>
                <a:gd name="connsiteX33" fmla="*/ 49992 w 207445"/>
                <a:gd name="connsiteY33" fmla="*/ 20592 h 106895"/>
                <a:gd name="connsiteX34" fmla="*/ 26689 w 207445"/>
                <a:gd name="connsiteY34" fmla="*/ 63 h 106895"/>
                <a:gd name="connsiteX35" fmla="*/ 7946 w 207445"/>
                <a:gd name="connsiteY35" fmla="*/ 13513 h 106895"/>
                <a:gd name="connsiteX36" fmla="*/ 94 w 207445"/>
                <a:gd name="connsiteY36" fmla="*/ 36402 h 106895"/>
                <a:gd name="connsiteX37" fmla="*/ 3133 w 207445"/>
                <a:gd name="connsiteY37" fmla="*/ 38762 h 106895"/>
                <a:gd name="connsiteX38" fmla="*/ 7439 w 207445"/>
                <a:gd name="connsiteY38" fmla="*/ 33335 h 106895"/>
                <a:gd name="connsiteX39" fmla="*/ 25929 w 207445"/>
                <a:gd name="connsiteY39" fmla="*/ 5254 h 106895"/>
                <a:gd name="connsiteX40" fmla="*/ 33781 w 207445"/>
                <a:gd name="connsiteY40" fmla="*/ 16109 h 106895"/>
                <a:gd name="connsiteX41" fmla="*/ 29729 w 207445"/>
                <a:gd name="connsiteY41" fmla="*/ 35931 h 106895"/>
                <a:gd name="connsiteX42" fmla="*/ 15038 w 207445"/>
                <a:gd name="connsiteY42" fmla="*/ 90440 h 1068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</a:cxnLst>
              <a:rect l="l" t="t" r="r" b="b"/>
              <a:pathLst>
                <a:path w="207445" h="106895">
                  <a:moveTo>
                    <a:pt x="15038" y="90440"/>
                  </a:moveTo>
                  <a:cubicBezTo>
                    <a:pt x="14278" y="93980"/>
                    <a:pt x="12758" y="99407"/>
                    <a:pt x="12758" y="100587"/>
                  </a:cubicBezTo>
                  <a:cubicBezTo>
                    <a:pt x="12758" y="104834"/>
                    <a:pt x="16304" y="106958"/>
                    <a:pt x="20104" y="106958"/>
                  </a:cubicBezTo>
                  <a:cubicBezTo>
                    <a:pt x="23143" y="106958"/>
                    <a:pt x="27702" y="105070"/>
                    <a:pt x="29475" y="100351"/>
                  </a:cubicBezTo>
                  <a:cubicBezTo>
                    <a:pt x="29729" y="99879"/>
                    <a:pt x="32768" y="88788"/>
                    <a:pt x="34288" y="82889"/>
                  </a:cubicBezTo>
                  <a:lnTo>
                    <a:pt x="39860" y="61651"/>
                  </a:lnTo>
                  <a:cubicBezTo>
                    <a:pt x="41380" y="56460"/>
                    <a:pt x="42900" y="51269"/>
                    <a:pt x="44166" y="45841"/>
                  </a:cubicBezTo>
                  <a:cubicBezTo>
                    <a:pt x="45180" y="41830"/>
                    <a:pt x="47206" y="34987"/>
                    <a:pt x="47459" y="34043"/>
                  </a:cubicBezTo>
                  <a:cubicBezTo>
                    <a:pt x="51259" y="26728"/>
                    <a:pt x="64683" y="5254"/>
                    <a:pt x="88746" y="5254"/>
                  </a:cubicBezTo>
                  <a:cubicBezTo>
                    <a:pt x="100144" y="5254"/>
                    <a:pt x="102423" y="13985"/>
                    <a:pt x="102423" y="21772"/>
                  </a:cubicBezTo>
                  <a:cubicBezTo>
                    <a:pt x="102423" y="27671"/>
                    <a:pt x="100650" y="34279"/>
                    <a:pt x="98624" y="41358"/>
                  </a:cubicBezTo>
                  <a:lnTo>
                    <a:pt x="91532" y="68731"/>
                  </a:lnTo>
                  <a:lnTo>
                    <a:pt x="86466" y="86665"/>
                  </a:lnTo>
                  <a:cubicBezTo>
                    <a:pt x="85453" y="91384"/>
                    <a:pt x="83173" y="99407"/>
                    <a:pt x="83173" y="100587"/>
                  </a:cubicBezTo>
                  <a:cubicBezTo>
                    <a:pt x="83173" y="104834"/>
                    <a:pt x="86719" y="106958"/>
                    <a:pt x="90519" y="106958"/>
                  </a:cubicBezTo>
                  <a:cubicBezTo>
                    <a:pt x="98371" y="106958"/>
                    <a:pt x="99891" y="101059"/>
                    <a:pt x="101917" y="93508"/>
                  </a:cubicBezTo>
                  <a:cubicBezTo>
                    <a:pt x="105463" y="80293"/>
                    <a:pt x="114835" y="45841"/>
                    <a:pt x="117114" y="36638"/>
                  </a:cubicBezTo>
                  <a:cubicBezTo>
                    <a:pt x="117874" y="33571"/>
                    <a:pt x="131299" y="5254"/>
                    <a:pt x="158908" y="5254"/>
                  </a:cubicBezTo>
                  <a:cubicBezTo>
                    <a:pt x="169799" y="5254"/>
                    <a:pt x="172585" y="13277"/>
                    <a:pt x="172585" y="21772"/>
                  </a:cubicBezTo>
                  <a:cubicBezTo>
                    <a:pt x="172585" y="35223"/>
                    <a:pt x="161947" y="62123"/>
                    <a:pt x="156881" y="74630"/>
                  </a:cubicBezTo>
                  <a:cubicBezTo>
                    <a:pt x="154602" y="80293"/>
                    <a:pt x="153588" y="82889"/>
                    <a:pt x="153588" y="87608"/>
                  </a:cubicBezTo>
                  <a:cubicBezTo>
                    <a:pt x="153588" y="98699"/>
                    <a:pt x="162454" y="106958"/>
                    <a:pt x="174358" y="106958"/>
                  </a:cubicBezTo>
                  <a:cubicBezTo>
                    <a:pt x="198168" y="106958"/>
                    <a:pt x="207540" y="72506"/>
                    <a:pt x="207540" y="70618"/>
                  </a:cubicBezTo>
                  <a:cubicBezTo>
                    <a:pt x="207540" y="68259"/>
                    <a:pt x="205260" y="68259"/>
                    <a:pt x="204500" y="68259"/>
                  </a:cubicBezTo>
                  <a:cubicBezTo>
                    <a:pt x="201967" y="68259"/>
                    <a:pt x="201967" y="68967"/>
                    <a:pt x="200701" y="72506"/>
                  </a:cubicBezTo>
                  <a:cubicBezTo>
                    <a:pt x="196901" y="85013"/>
                    <a:pt x="188796" y="101767"/>
                    <a:pt x="174865" y="101767"/>
                  </a:cubicBezTo>
                  <a:cubicBezTo>
                    <a:pt x="170559" y="101767"/>
                    <a:pt x="168786" y="99407"/>
                    <a:pt x="168786" y="93980"/>
                  </a:cubicBezTo>
                  <a:cubicBezTo>
                    <a:pt x="168786" y="88080"/>
                    <a:pt x="171066" y="82417"/>
                    <a:pt x="173345" y="77226"/>
                  </a:cubicBezTo>
                  <a:cubicBezTo>
                    <a:pt x="178158" y="64955"/>
                    <a:pt x="188796" y="38762"/>
                    <a:pt x="188796" y="25312"/>
                  </a:cubicBezTo>
                  <a:cubicBezTo>
                    <a:pt x="188796" y="9974"/>
                    <a:pt x="178664" y="63"/>
                    <a:pt x="159667" y="63"/>
                  </a:cubicBezTo>
                  <a:cubicBezTo>
                    <a:pt x="140671" y="63"/>
                    <a:pt x="127753" y="10446"/>
                    <a:pt x="118381" y="22952"/>
                  </a:cubicBezTo>
                  <a:cubicBezTo>
                    <a:pt x="118128" y="19884"/>
                    <a:pt x="117368" y="11861"/>
                    <a:pt x="110276" y="6198"/>
                  </a:cubicBezTo>
                  <a:cubicBezTo>
                    <a:pt x="103943" y="1243"/>
                    <a:pt x="95838" y="63"/>
                    <a:pt x="89506" y="63"/>
                  </a:cubicBezTo>
                  <a:cubicBezTo>
                    <a:pt x="66709" y="63"/>
                    <a:pt x="54298" y="15165"/>
                    <a:pt x="49992" y="20592"/>
                  </a:cubicBezTo>
                  <a:cubicBezTo>
                    <a:pt x="48726" y="7142"/>
                    <a:pt x="38087" y="63"/>
                    <a:pt x="26689" y="63"/>
                  </a:cubicBezTo>
                  <a:cubicBezTo>
                    <a:pt x="15038" y="63"/>
                    <a:pt x="10225" y="9266"/>
                    <a:pt x="7946" y="13513"/>
                  </a:cubicBezTo>
                  <a:cubicBezTo>
                    <a:pt x="3386" y="21772"/>
                    <a:pt x="94" y="35695"/>
                    <a:pt x="94" y="36402"/>
                  </a:cubicBezTo>
                  <a:cubicBezTo>
                    <a:pt x="94" y="38762"/>
                    <a:pt x="2626" y="38762"/>
                    <a:pt x="3133" y="38762"/>
                  </a:cubicBezTo>
                  <a:cubicBezTo>
                    <a:pt x="5666" y="38762"/>
                    <a:pt x="5919" y="38526"/>
                    <a:pt x="7439" y="33335"/>
                  </a:cubicBezTo>
                  <a:cubicBezTo>
                    <a:pt x="11745" y="16581"/>
                    <a:pt x="16811" y="5254"/>
                    <a:pt x="25929" y="5254"/>
                  </a:cubicBezTo>
                  <a:cubicBezTo>
                    <a:pt x="29982" y="5254"/>
                    <a:pt x="33781" y="7142"/>
                    <a:pt x="33781" y="16109"/>
                  </a:cubicBezTo>
                  <a:cubicBezTo>
                    <a:pt x="33781" y="21064"/>
                    <a:pt x="33022" y="23660"/>
                    <a:pt x="29729" y="35931"/>
                  </a:cubicBezTo>
                  <a:lnTo>
                    <a:pt x="15038" y="90440"/>
                  </a:lnTo>
                  <a:close/>
                </a:path>
              </a:pathLst>
            </a:custGeom>
            <a:solidFill>
              <a:srgbClr val="000000"/>
            </a:solidFill>
            <a:ln w="253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381" name="Forme libre 9380">
              <a:extLst>
                <a:ext uri="{FF2B5EF4-FFF2-40B4-BE49-F238E27FC236}">
                  <a16:creationId xmlns:a16="http://schemas.microsoft.com/office/drawing/2014/main" id="{88C4BB6A-11E1-1F6B-5CA3-4C45DB1208EA}"/>
                </a:ext>
              </a:extLst>
            </p:cNvPr>
            <p:cNvSpPr/>
            <p:nvPr>
              <p:custDataLst>
                <p:tags r:id="rId54"/>
              </p:custDataLst>
            </p:nvPr>
          </p:nvSpPr>
          <p:spPr>
            <a:xfrm>
              <a:off x="7047705" y="2705235"/>
              <a:ext cx="140323" cy="105715"/>
            </a:xfrm>
            <a:custGeom>
              <a:avLst/>
              <a:gdLst>
                <a:gd name="connsiteX0" fmla="*/ 121682 w 140323"/>
                <a:gd name="connsiteY0" fmla="*/ 16109 h 105715"/>
                <a:gd name="connsiteX1" fmla="*/ 140426 w 140323"/>
                <a:gd name="connsiteY1" fmla="*/ 11153 h 105715"/>
                <a:gd name="connsiteX2" fmla="*/ 140426 w 140323"/>
                <a:gd name="connsiteY2" fmla="*/ 63 h 105715"/>
                <a:gd name="connsiteX3" fmla="*/ 120416 w 140323"/>
                <a:gd name="connsiteY3" fmla="*/ 771 h 105715"/>
                <a:gd name="connsiteX4" fmla="*/ 97366 w 140323"/>
                <a:gd name="connsiteY4" fmla="*/ 63 h 105715"/>
                <a:gd name="connsiteX5" fmla="*/ 97366 w 140323"/>
                <a:gd name="connsiteY5" fmla="*/ 11153 h 105715"/>
                <a:gd name="connsiteX6" fmla="*/ 109524 w 140323"/>
                <a:gd name="connsiteY6" fmla="*/ 13749 h 105715"/>
                <a:gd name="connsiteX7" fmla="*/ 108258 w 140323"/>
                <a:gd name="connsiteY7" fmla="*/ 16581 h 105715"/>
                <a:gd name="connsiteX8" fmla="*/ 78876 w 140323"/>
                <a:gd name="connsiteY8" fmla="*/ 75574 h 105715"/>
                <a:gd name="connsiteX9" fmla="*/ 46708 w 140323"/>
                <a:gd name="connsiteY9" fmla="*/ 11153 h 105715"/>
                <a:gd name="connsiteX10" fmla="*/ 60386 w 140323"/>
                <a:gd name="connsiteY10" fmla="*/ 11153 h 105715"/>
                <a:gd name="connsiteX11" fmla="*/ 60386 w 140323"/>
                <a:gd name="connsiteY11" fmla="*/ 63 h 105715"/>
                <a:gd name="connsiteX12" fmla="*/ 28978 w 140323"/>
                <a:gd name="connsiteY12" fmla="*/ 771 h 105715"/>
                <a:gd name="connsiteX13" fmla="*/ 102 w 140323"/>
                <a:gd name="connsiteY13" fmla="*/ 63 h 105715"/>
                <a:gd name="connsiteX14" fmla="*/ 102 w 140323"/>
                <a:gd name="connsiteY14" fmla="*/ 11153 h 105715"/>
                <a:gd name="connsiteX15" fmla="*/ 16313 w 140323"/>
                <a:gd name="connsiteY15" fmla="*/ 11153 h 105715"/>
                <a:gd name="connsiteX16" fmla="*/ 60639 w 140323"/>
                <a:gd name="connsiteY16" fmla="*/ 99879 h 105715"/>
                <a:gd name="connsiteX17" fmla="*/ 70264 w 140323"/>
                <a:gd name="connsiteY17" fmla="*/ 105778 h 105715"/>
                <a:gd name="connsiteX18" fmla="*/ 79636 w 140323"/>
                <a:gd name="connsiteY18" fmla="*/ 100115 h 105715"/>
                <a:gd name="connsiteX19" fmla="*/ 121682 w 140323"/>
                <a:gd name="connsiteY19" fmla="*/ 16109 h 105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40323" h="105715">
                  <a:moveTo>
                    <a:pt x="121682" y="16109"/>
                  </a:moveTo>
                  <a:cubicBezTo>
                    <a:pt x="123202" y="12805"/>
                    <a:pt x="124215" y="11153"/>
                    <a:pt x="140426" y="11153"/>
                  </a:cubicBezTo>
                  <a:lnTo>
                    <a:pt x="140426" y="63"/>
                  </a:lnTo>
                  <a:cubicBezTo>
                    <a:pt x="134094" y="535"/>
                    <a:pt x="126748" y="771"/>
                    <a:pt x="120416" y="771"/>
                  </a:cubicBezTo>
                  <a:cubicBezTo>
                    <a:pt x="114084" y="771"/>
                    <a:pt x="102686" y="299"/>
                    <a:pt x="97366" y="63"/>
                  </a:cubicBezTo>
                  <a:lnTo>
                    <a:pt x="97366" y="11153"/>
                  </a:lnTo>
                  <a:cubicBezTo>
                    <a:pt x="102179" y="11153"/>
                    <a:pt x="109524" y="11861"/>
                    <a:pt x="109524" y="13749"/>
                  </a:cubicBezTo>
                  <a:cubicBezTo>
                    <a:pt x="109524" y="13985"/>
                    <a:pt x="109271" y="14457"/>
                    <a:pt x="108258" y="16581"/>
                  </a:cubicBezTo>
                  <a:lnTo>
                    <a:pt x="78876" y="75574"/>
                  </a:lnTo>
                  <a:lnTo>
                    <a:pt x="46708" y="11153"/>
                  </a:lnTo>
                  <a:lnTo>
                    <a:pt x="60386" y="11153"/>
                  </a:lnTo>
                  <a:lnTo>
                    <a:pt x="60386" y="63"/>
                  </a:lnTo>
                  <a:cubicBezTo>
                    <a:pt x="52027" y="535"/>
                    <a:pt x="29231" y="771"/>
                    <a:pt x="28978" y="771"/>
                  </a:cubicBezTo>
                  <a:cubicBezTo>
                    <a:pt x="21885" y="771"/>
                    <a:pt x="10487" y="299"/>
                    <a:pt x="102" y="63"/>
                  </a:cubicBezTo>
                  <a:lnTo>
                    <a:pt x="102" y="11153"/>
                  </a:lnTo>
                  <a:lnTo>
                    <a:pt x="16313" y="11153"/>
                  </a:lnTo>
                  <a:lnTo>
                    <a:pt x="60639" y="99879"/>
                  </a:lnTo>
                  <a:cubicBezTo>
                    <a:pt x="63679" y="105778"/>
                    <a:pt x="66971" y="105778"/>
                    <a:pt x="70264" y="105778"/>
                  </a:cubicBezTo>
                  <a:cubicBezTo>
                    <a:pt x="74570" y="105778"/>
                    <a:pt x="77103" y="105070"/>
                    <a:pt x="79636" y="100115"/>
                  </a:cubicBezTo>
                  <a:lnTo>
                    <a:pt x="121682" y="16109"/>
                  </a:lnTo>
                  <a:close/>
                </a:path>
              </a:pathLst>
            </a:custGeom>
            <a:solidFill>
              <a:srgbClr val="1A1AFF"/>
            </a:solidFill>
            <a:ln w="253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382" name="Forme libre 9381">
              <a:extLst>
                <a:ext uri="{FF2B5EF4-FFF2-40B4-BE49-F238E27FC236}">
                  <a16:creationId xmlns:a16="http://schemas.microsoft.com/office/drawing/2014/main" id="{5CC1E411-97E7-4484-CD6A-874D8C9CBFAE}"/>
                </a:ext>
              </a:extLst>
            </p:cNvPr>
            <p:cNvSpPr/>
            <p:nvPr>
              <p:custDataLst>
                <p:tags r:id="rId55"/>
              </p:custDataLst>
            </p:nvPr>
          </p:nvSpPr>
          <p:spPr>
            <a:xfrm>
              <a:off x="7210068" y="2614694"/>
              <a:ext cx="78368" cy="109679"/>
            </a:xfrm>
            <a:custGeom>
              <a:avLst/>
              <a:gdLst>
                <a:gd name="connsiteX0" fmla="*/ 78477 w 78368"/>
                <a:gd name="connsiteY0" fmla="*/ 79676 h 109679"/>
                <a:gd name="connsiteX1" fmla="*/ 72449 w 78368"/>
                <a:gd name="connsiteY1" fmla="*/ 79676 h 109679"/>
                <a:gd name="connsiteX2" fmla="*/ 67839 w 78368"/>
                <a:gd name="connsiteY2" fmla="*/ 94708 h 109679"/>
                <a:gd name="connsiteX3" fmla="*/ 50286 w 78368"/>
                <a:gd name="connsiteY3" fmla="*/ 95699 h 109679"/>
                <a:gd name="connsiteX4" fmla="*/ 17662 w 78368"/>
                <a:gd name="connsiteY4" fmla="*/ 95699 h 109679"/>
                <a:gd name="connsiteX5" fmla="*/ 53123 w 78368"/>
                <a:gd name="connsiteY5" fmla="*/ 67948 h 109679"/>
                <a:gd name="connsiteX6" fmla="*/ 78477 w 78368"/>
                <a:gd name="connsiteY6" fmla="*/ 32269 h 109679"/>
                <a:gd name="connsiteX7" fmla="*/ 36988 w 78368"/>
                <a:gd name="connsiteY7" fmla="*/ 59 h 109679"/>
                <a:gd name="connsiteX8" fmla="*/ 109 w 78368"/>
                <a:gd name="connsiteY8" fmla="*/ 29626 h 109679"/>
                <a:gd name="connsiteX9" fmla="*/ 9506 w 78368"/>
                <a:gd name="connsiteY9" fmla="*/ 38877 h 109679"/>
                <a:gd name="connsiteX10" fmla="*/ 18903 w 78368"/>
                <a:gd name="connsiteY10" fmla="*/ 30122 h 109679"/>
                <a:gd name="connsiteX11" fmla="*/ 8442 w 78368"/>
                <a:gd name="connsiteY11" fmla="*/ 21367 h 109679"/>
                <a:gd name="connsiteX12" fmla="*/ 34328 w 78368"/>
                <a:gd name="connsiteY12" fmla="*/ 6006 h 109679"/>
                <a:gd name="connsiteX13" fmla="*/ 61279 w 78368"/>
                <a:gd name="connsiteY13" fmla="*/ 32269 h 109679"/>
                <a:gd name="connsiteX14" fmla="*/ 44612 w 78368"/>
                <a:gd name="connsiteY14" fmla="*/ 63984 h 109679"/>
                <a:gd name="connsiteX15" fmla="*/ 1882 w 78368"/>
                <a:gd name="connsiteY15" fmla="*/ 103297 h 109679"/>
                <a:gd name="connsiteX16" fmla="*/ 109 w 78368"/>
                <a:gd name="connsiteY16" fmla="*/ 109739 h 109679"/>
                <a:gd name="connsiteX17" fmla="*/ 73158 w 78368"/>
                <a:gd name="connsiteY17" fmla="*/ 109739 h 109679"/>
                <a:gd name="connsiteX18" fmla="*/ 78477 w 78368"/>
                <a:gd name="connsiteY18" fmla="*/ 79676 h 109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8368" h="109679">
                  <a:moveTo>
                    <a:pt x="78477" y="79676"/>
                  </a:moveTo>
                  <a:lnTo>
                    <a:pt x="72449" y="79676"/>
                  </a:lnTo>
                  <a:cubicBezTo>
                    <a:pt x="71917" y="83310"/>
                    <a:pt x="70144" y="93056"/>
                    <a:pt x="67839" y="94708"/>
                  </a:cubicBezTo>
                  <a:cubicBezTo>
                    <a:pt x="66420" y="95699"/>
                    <a:pt x="52768" y="95699"/>
                    <a:pt x="50286" y="95699"/>
                  </a:cubicBezTo>
                  <a:lnTo>
                    <a:pt x="17662" y="95699"/>
                  </a:lnTo>
                  <a:cubicBezTo>
                    <a:pt x="36279" y="80337"/>
                    <a:pt x="42484" y="75712"/>
                    <a:pt x="53123" y="67948"/>
                  </a:cubicBezTo>
                  <a:cubicBezTo>
                    <a:pt x="66243" y="58203"/>
                    <a:pt x="78477" y="47961"/>
                    <a:pt x="78477" y="32269"/>
                  </a:cubicBezTo>
                  <a:cubicBezTo>
                    <a:pt x="78477" y="12282"/>
                    <a:pt x="59683" y="59"/>
                    <a:pt x="36988" y="59"/>
                  </a:cubicBezTo>
                  <a:cubicBezTo>
                    <a:pt x="15002" y="59"/>
                    <a:pt x="109" y="14430"/>
                    <a:pt x="109" y="29626"/>
                  </a:cubicBezTo>
                  <a:cubicBezTo>
                    <a:pt x="109" y="38051"/>
                    <a:pt x="7733" y="38877"/>
                    <a:pt x="9506" y="38877"/>
                  </a:cubicBezTo>
                  <a:cubicBezTo>
                    <a:pt x="13761" y="38877"/>
                    <a:pt x="18903" y="36068"/>
                    <a:pt x="18903" y="30122"/>
                  </a:cubicBezTo>
                  <a:cubicBezTo>
                    <a:pt x="18903" y="27149"/>
                    <a:pt x="17662" y="21367"/>
                    <a:pt x="8442" y="21367"/>
                  </a:cubicBezTo>
                  <a:cubicBezTo>
                    <a:pt x="13938" y="9640"/>
                    <a:pt x="25995" y="6006"/>
                    <a:pt x="34328" y="6006"/>
                  </a:cubicBezTo>
                  <a:cubicBezTo>
                    <a:pt x="52059" y="6006"/>
                    <a:pt x="61279" y="18890"/>
                    <a:pt x="61279" y="32269"/>
                  </a:cubicBezTo>
                  <a:cubicBezTo>
                    <a:pt x="61279" y="46640"/>
                    <a:pt x="50286" y="58037"/>
                    <a:pt x="44612" y="63984"/>
                  </a:cubicBezTo>
                  <a:lnTo>
                    <a:pt x="1882" y="103297"/>
                  </a:lnTo>
                  <a:cubicBezTo>
                    <a:pt x="109" y="104784"/>
                    <a:pt x="109" y="105114"/>
                    <a:pt x="109" y="109739"/>
                  </a:cubicBezTo>
                  <a:lnTo>
                    <a:pt x="73158" y="109739"/>
                  </a:lnTo>
                  <a:lnTo>
                    <a:pt x="78477" y="79676"/>
                  </a:lnTo>
                  <a:close/>
                </a:path>
              </a:pathLst>
            </a:custGeom>
            <a:solidFill>
              <a:srgbClr val="000000"/>
            </a:solidFill>
            <a:ln w="253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383" name="Forme libre 9382">
              <a:extLst>
                <a:ext uri="{FF2B5EF4-FFF2-40B4-BE49-F238E27FC236}">
                  <a16:creationId xmlns:a16="http://schemas.microsoft.com/office/drawing/2014/main" id="{390E156B-6241-33F5-B4F9-D4055A4792C0}"/>
                </a:ext>
              </a:extLst>
            </p:cNvPr>
            <p:cNvSpPr/>
            <p:nvPr>
              <p:custDataLst>
                <p:tags r:id="rId56"/>
              </p:custDataLst>
            </p:nvPr>
          </p:nvSpPr>
          <p:spPr>
            <a:xfrm>
              <a:off x="7453355" y="2672435"/>
              <a:ext cx="168439" cy="157157"/>
            </a:xfrm>
            <a:custGeom>
              <a:avLst/>
              <a:gdLst>
                <a:gd name="connsiteX0" fmla="*/ 89530 w 168439"/>
                <a:gd name="connsiteY0" fmla="*/ 83361 h 157157"/>
                <a:gd name="connsiteX1" fmla="*/ 160198 w 168439"/>
                <a:gd name="connsiteY1" fmla="*/ 83361 h 157157"/>
                <a:gd name="connsiteX2" fmla="*/ 168557 w 168439"/>
                <a:gd name="connsiteY2" fmla="*/ 78641 h 157157"/>
                <a:gd name="connsiteX3" fmla="*/ 160198 w 168439"/>
                <a:gd name="connsiteY3" fmla="*/ 73922 h 157157"/>
                <a:gd name="connsiteX4" fmla="*/ 89530 w 168439"/>
                <a:gd name="connsiteY4" fmla="*/ 73922 h 157157"/>
                <a:gd name="connsiteX5" fmla="*/ 89530 w 168439"/>
                <a:gd name="connsiteY5" fmla="*/ 7850 h 157157"/>
                <a:gd name="connsiteX6" fmla="*/ 84464 w 168439"/>
                <a:gd name="connsiteY6" fmla="*/ 63 h 157157"/>
                <a:gd name="connsiteX7" fmla="*/ 79398 w 168439"/>
                <a:gd name="connsiteY7" fmla="*/ 7850 h 157157"/>
                <a:gd name="connsiteX8" fmla="*/ 79398 w 168439"/>
                <a:gd name="connsiteY8" fmla="*/ 73922 h 157157"/>
                <a:gd name="connsiteX9" fmla="*/ 8477 w 168439"/>
                <a:gd name="connsiteY9" fmla="*/ 73922 h 157157"/>
                <a:gd name="connsiteX10" fmla="*/ 118 w 168439"/>
                <a:gd name="connsiteY10" fmla="*/ 78641 h 157157"/>
                <a:gd name="connsiteX11" fmla="*/ 8477 w 168439"/>
                <a:gd name="connsiteY11" fmla="*/ 83361 h 157157"/>
                <a:gd name="connsiteX12" fmla="*/ 79398 w 168439"/>
                <a:gd name="connsiteY12" fmla="*/ 83361 h 157157"/>
                <a:gd name="connsiteX13" fmla="*/ 79398 w 168439"/>
                <a:gd name="connsiteY13" fmla="*/ 149433 h 157157"/>
                <a:gd name="connsiteX14" fmla="*/ 84464 w 168439"/>
                <a:gd name="connsiteY14" fmla="*/ 157220 h 157157"/>
                <a:gd name="connsiteX15" fmla="*/ 89530 w 168439"/>
                <a:gd name="connsiteY15" fmla="*/ 149433 h 157157"/>
                <a:gd name="connsiteX16" fmla="*/ 89530 w 168439"/>
                <a:gd name="connsiteY16" fmla="*/ 83361 h 157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68439" h="157157">
                  <a:moveTo>
                    <a:pt x="89530" y="83361"/>
                  </a:moveTo>
                  <a:lnTo>
                    <a:pt x="160198" y="83361"/>
                  </a:lnTo>
                  <a:cubicBezTo>
                    <a:pt x="163744" y="83361"/>
                    <a:pt x="168557" y="83361"/>
                    <a:pt x="168557" y="78641"/>
                  </a:cubicBezTo>
                  <a:cubicBezTo>
                    <a:pt x="168557" y="73922"/>
                    <a:pt x="163744" y="73922"/>
                    <a:pt x="160198" y="73922"/>
                  </a:cubicBezTo>
                  <a:lnTo>
                    <a:pt x="89530" y="73922"/>
                  </a:lnTo>
                  <a:lnTo>
                    <a:pt x="89530" y="7850"/>
                  </a:lnTo>
                  <a:cubicBezTo>
                    <a:pt x="89530" y="4546"/>
                    <a:pt x="89530" y="63"/>
                    <a:pt x="84464" y="63"/>
                  </a:cubicBezTo>
                  <a:cubicBezTo>
                    <a:pt x="79398" y="63"/>
                    <a:pt x="79398" y="4546"/>
                    <a:pt x="79398" y="7850"/>
                  </a:cubicBezTo>
                  <a:lnTo>
                    <a:pt x="79398" y="73922"/>
                  </a:lnTo>
                  <a:lnTo>
                    <a:pt x="8477" y="73922"/>
                  </a:lnTo>
                  <a:cubicBezTo>
                    <a:pt x="4931" y="73922"/>
                    <a:pt x="118" y="73922"/>
                    <a:pt x="118" y="78641"/>
                  </a:cubicBezTo>
                  <a:cubicBezTo>
                    <a:pt x="118" y="83361"/>
                    <a:pt x="4931" y="83361"/>
                    <a:pt x="8477" y="83361"/>
                  </a:cubicBezTo>
                  <a:lnTo>
                    <a:pt x="79398" y="83361"/>
                  </a:lnTo>
                  <a:lnTo>
                    <a:pt x="79398" y="149433"/>
                  </a:lnTo>
                  <a:cubicBezTo>
                    <a:pt x="79398" y="152737"/>
                    <a:pt x="79398" y="157220"/>
                    <a:pt x="84464" y="157220"/>
                  </a:cubicBezTo>
                  <a:cubicBezTo>
                    <a:pt x="89530" y="157220"/>
                    <a:pt x="89530" y="152737"/>
                    <a:pt x="89530" y="149433"/>
                  </a:cubicBezTo>
                  <a:lnTo>
                    <a:pt x="89530" y="83361"/>
                  </a:lnTo>
                  <a:close/>
                </a:path>
              </a:pathLst>
            </a:custGeom>
            <a:solidFill>
              <a:srgbClr val="000000"/>
            </a:solidFill>
            <a:ln w="253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384" name="Forme libre 9383">
              <a:extLst>
                <a:ext uri="{FF2B5EF4-FFF2-40B4-BE49-F238E27FC236}">
                  <a16:creationId xmlns:a16="http://schemas.microsoft.com/office/drawing/2014/main" id="{4A980716-8037-1B3E-F10B-9FA3FD98A191}"/>
                </a:ext>
              </a:extLst>
            </p:cNvPr>
            <p:cNvSpPr/>
            <p:nvPr>
              <p:custDataLst>
                <p:tags r:id="rId57"/>
              </p:custDataLst>
            </p:nvPr>
          </p:nvSpPr>
          <p:spPr>
            <a:xfrm>
              <a:off x="7812540" y="2607417"/>
              <a:ext cx="64538" cy="109679"/>
            </a:xfrm>
            <a:custGeom>
              <a:avLst/>
              <a:gdLst>
                <a:gd name="connsiteX0" fmla="*/ 40203 w 64538"/>
                <a:gd name="connsiteY0" fmla="*/ 4684 h 109679"/>
                <a:gd name="connsiteX1" fmla="*/ 34884 w 64538"/>
                <a:gd name="connsiteY1" fmla="*/ 59 h 109679"/>
                <a:gd name="connsiteX2" fmla="*/ 132 w 64538"/>
                <a:gd name="connsiteY2" fmla="*/ 10630 h 109679"/>
                <a:gd name="connsiteX3" fmla="*/ 132 w 64538"/>
                <a:gd name="connsiteY3" fmla="*/ 16577 h 109679"/>
                <a:gd name="connsiteX4" fmla="*/ 25841 w 64538"/>
                <a:gd name="connsiteY4" fmla="*/ 11952 h 109679"/>
                <a:gd name="connsiteX5" fmla="*/ 25841 w 64538"/>
                <a:gd name="connsiteY5" fmla="*/ 96194 h 109679"/>
                <a:gd name="connsiteX6" fmla="*/ 8111 w 64538"/>
                <a:gd name="connsiteY6" fmla="*/ 103792 h 109679"/>
                <a:gd name="connsiteX7" fmla="*/ 1373 w 64538"/>
                <a:gd name="connsiteY7" fmla="*/ 103792 h 109679"/>
                <a:gd name="connsiteX8" fmla="*/ 1373 w 64538"/>
                <a:gd name="connsiteY8" fmla="*/ 109739 h 109679"/>
                <a:gd name="connsiteX9" fmla="*/ 32933 w 64538"/>
                <a:gd name="connsiteY9" fmla="*/ 109078 h 109679"/>
                <a:gd name="connsiteX10" fmla="*/ 64671 w 64538"/>
                <a:gd name="connsiteY10" fmla="*/ 109739 h 109679"/>
                <a:gd name="connsiteX11" fmla="*/ 64671 w 64538"/>
                <a:gd name="connsiteY11" fmla="*/ 103792 h 109679"/>
                <a:gd name="connsiteX12" fmla="*/ 57933 w 64538"/>
                <a:gd name="connsiteY12" fmla="*/ 103792 h 109679"/>
                <a:gd name="connsiteX13" fmla="*/ 40203 w 64538"/>
                <a:gd name="connsiteY13" fmla="*/ 96194 h 109679"/>
                <a:gd name="connsiteX14" fmla="*/ 40203 w 64538"/>
                <a:gd name="connsiteY14" fmla="*/ 4684 h 109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4538" h="109679">
                  <a:moveTo>
                    <a:pt x="40203" y="4684"/>
                  </a:moveTo>
                  <a:cubicBezTo>
                    <a:pt x="40203" y="224"/>
                    <a:pt x="39848" y="59"/>
                    <a:pt x="34884" y="59"/>
                  </a:cubicBezTo>
                  <a:cubicBezTo>
                    <a:pt x="23536" y="10465"/>
                    <a:pt x="7401" y="10630"/>
                    <a:pt x="132" y="10630"/>
                  </a:cubicBezTo>
                  <a:lnTo>
                    <a:pt x="132" y="16577"/>
                  </a:lnTo>
                  <a:cubicBezTo>
                    <a:pt x="4387" y="16577"/>
                    <a:pt x="16089" y="16577"/>
                    <a:pt x="25841" y="11952"/>
                  </a:cubicBezTo>
                  <a:lnTo>
                    <a:pt x="25841" y="96194"/>
                  </a:lnTo>
                  <a:cubicBezTo>
                    <a:pt x="25841" y="101645"/>
                    <a:pt x="25841" y="103792"/>
                    <a:pt x="8111" y="103792"/>
                  </a:cubicBezTo>
                  <a:lnTo>
                    <a:pt x="1373" y="103792"/>
                  </a:lnTo>
                  <a:lnTo>
                    <a:pt x="1373" y="109739"/>
                  </a:lnTo>
                  <a:cubicBezTo>
                    <a:pt x="4565" y="109573"/>
                    <a:pt x="26373" y="109078"/>
                    <a:pt x="32933" y="109078"/>
                  </a:cubicBezTo>
                  <a:cubicBezTo>
                    <a:pt x="38430" y="109078"/>
                    <a:pt x="60770" y="109573"/>
                    <a:pt x="64671" y="109739"/>
                  </a:cubicBezTo>
                  <a:lnTo>
                    <a:pt x="64671" y="103792"/>
                  </a:lnTo>
                  <a:lnTo>
                    <a:pt x="57933" y="103792"/>
                  </a:lnTo>
                  <a:cubicBezTo>
                    <a:pt x="40203" y="103792"/>
                    <a:pt x="40203" y="101645"/>
                    <a:pt x="40203" y="96194"/>
                  </a:cubicBezTo>
                  <a:lnTo>
                    <a:pt x="40203" y="4684"/>
                  </a:lnTo>
                  <a:close/>
                </a:path>
              </a:pathLst>
            </a:custGeom>
            <a:solidFill>
              <a:srgbClr val="000000"/>
            </a:solidFill>
            <a:ln w="253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385" name="Forme libre 9384">
              <a:extLst>
                <a:ext uri="{FF2B5EF4-FFF2-40B4-BE49-F238E27FC236}">
                  <a16:creationId xmlns:a16="http://schemas.microsoft.com/office/drawing/2014/main" id="{0E74EC41-170D-71FF-103E-F2681A0093A0}"/>
                </a:ext>
              </a:extLst>
            </p:cNvPr>
            <p:cNvSpPr/>
            <p:nvPr>
              <p:custDataLst>
                <p:tags r:id="rId58"/>
              </p:custDataLst>
            </p:nvPr>
          </p:nvSpPr>
          <p:spPr>
            <a:xfrm>
              <a:off x="7793214" y="2746294"/>
              <a:ext cx="100965" cy="9438"/>
            </a:xfrm>
            <a:custGeom>
              <a:avLst/>
              <a:gdLst>
                <a:gd name="connsiteX0" fmla="*/ 0 w 100965"/>
                <a:gd name="connsiteY0" fmla="*/ 0 h 9438"/>
                <a:gd name="connsiteX1" fmla="*/ 100965 w 100965"/>
                <a:gd name="connsiteY1" fmla="*/ 0 h 9438"/>
                <a:gd name="connsiteX2" fmla="*/ 100965 w 100965"/>
                <a:gd name="connsiteY2" fmla="*/ 9438 h 9438"/>
                <a:gd name="connsiteX3" fmla="*/ 0 w 100965"/>
                <a:gd name="connsiteY3" fmla="*/ 9438 h 9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965" h="9438">
                  <a:moveTo>
                    <a:pt x="0" y="0"/>
                  </a:moveTo>
                  <a:lnTo>
                    <a:pt x="100965" y="0"/>
                  </a:lnTo>
                  <a:lnTo>
                    <a:pt x="100965" y="9438"/>
                  </a:lnTo>
                  <a:lnTo>
                    <a:pt x="0" y="9438"/>
                  </a:lnTo>
                  <a:close/>
                </a:path>
              </a:pathLst>
            </a:custGeom>
            <a:solidFill>
              <a:srgbClr val="000000"/>
            </a:solidFill>
            <a:ln w="253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386" name="Forme libre 9385">
              <a:extLst>
                <a:ext uri="{FF2B5EF4-FFF2-40B4-BE49-F238E27FC236}">
                  <a16:creationId xmlns:a16="http://schemas.microsoft.com/office/drawing/2014/main" id="{BC4DDCB7-FFA1-890E-88A6-1199BB9BC6C9}"/>
                </a:ext>
              </a:extLst>
            </p:cNvPr>
            <p:cNvSpPr/>
            <p:nvPr>
              <p:custDataLst>
                <p:tags r:id="rId59"/>
              </p:custDataLst>
            </p:nvPr>
          </p:nvSpPr>
          <p:spPr>
            <a:xfrm>
              <a:off x="7804384" y="2781699"/>
              <a:ext cx="78368" cy="109679"/>
            </a:xfrm>
            <a:custGeom>
              <a:avLst/>
              <a:gdLst>
                <a:gd name="connsiteX0" fmla="*/ 78500 w 78368"/>
                <a:gd name="connsiteY0" fmla="*/ 79683 h 109679"/>
                <a:gd name="connsiteX1" fmla="*/ 72472 w 78368"/>
                <a:gd name="connsiteY1" fmla="*/ 79683 h 109679"/>
                <a:gd name="connsiteX2" fmla="*/ 67862 w 78368"/>
                <a:gd name="connsiteY2" fmla="*/ 94715 h 109679"/>
                <a:gd name="connsiteX3" fmla="*/ 50309 w 78368"/>
                <a:gd name="connsiteY3" fmla="*/ 95706 h 109679"/>
                <a:gd name="connsiteX4" fmla="*/ 17685 w 78368"/>
                <a:gd name="connsiteY4" fmla="*/ 95706 h 109679"/>
                <a:gd name="connsiteX5" fmla="*/ 53146 w 78368"/>
                <a:gd name="connsiteY5" fmla="*/ 67955 h 109679"/>
                <a:gd name="connsiteX6" fmla="*/ 78500 w 78368"/>
                <a:gd name="connsiteY6" fmla="*/ 32276 h 109679"/>
                <a:gd name="connsiteX7" fmla="*/ 37011 w 78368"/>
                <a:gd name="connsiteY7" fmla="*/ 66 h 109679"/>
                <a:gd name="connsiteX8" fmla="*/ 132 w 78368"/>
                <a:gd name="connsiteY8" fmla="*/ 29633 h 109679"/>
                <a:gd name="connsiteX9" fmla="*/ 9529 w 78368"/>
                <a:gd name="connsiteY9" fmla="*/ 38884 h 109679"/>
                <a:gd name="connsiteX10" fmla="*/ 18926 w 78368"/>
                <a:gd name="connsiteY10" fmla="*/ 30129 h 109679"/>
                <a:gd name="connsiteX11" fmla="*/ 8465 w 78368"/>
                <a:gd name="connsiteY11" fmla="*/ 21374 h 109679"/>
                <a:gd name="connsiteX12" fmla="*/ 34352 w 78368"/>
                <a:gd name="connsiteY12" fmla="*/ 6013 h 109679"/>
                <a:gd name="connsiteX13" fmla="*/ 61302 w 78368"/>
                <a:gd name="connsiteY13" fmla="*/ 32276 h 109679"/>
                <a:gd name="connsiteX14" fmla="*/ 44635 w 78368"/>
                <a:gd name="connsiteY14" fmla="*/ 63991 h 109679"/>
                <a:gd name="connsiteX15" fmla="*/ 1905 w 78368"/>
                <a:gd name="connsiteY15" fmla="*/ 103304 h 109679"/>
                <a:gd name="connsiteX16" fmla="*/ 132 w 78368"/>
                <a:gd name="connsiteY16" fmla="*/ 109746 h 109679"/>
                <a:gd name="connsiteX17" fmla="*/ 73181 w 78368"/>
                <a:gd name="connsiteY17" fmla="*/ 109746 h 109679"/>
                <a:gd name="connsiteX18" fmla="*/ 78500 w 78368"/>
                <a:gd name="connsiteY18" fmla="*/ 79683 h 109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8368" h="109679">
                  <a:moveTo>
                    <a:pt x="78500" y="79683"/>
                  </a:moveTo>
                  <a:lnTo>
                    <a:pt x="72472" y="79683"/>
                  </a:lnTo>
                  <a:cubicBezTo>
                    <a:pt x="71940" y="83317"/>
                    <a:pt x="70167" y="93063"/>
                    <a:pt x="67862" y="94715"/>
                  </a:cubicBezTo>
                  <a:cubicBezTo>
                    <a:pt x="66444" y="95706"/>
                    <a:pt x="52791" y="95706"/>
                    <a:pt x="50309" y="95706"/>
                  </a:cubicBezTo>
                  <a:lnTo>
                    <a:pt x="17685" y="95706"/>
                  </a:lnTo>
                  <a:cubicBezTo>
                    <a:pt x="36302" y="80344"/>
                    <a:pt x="42508" y="75719"/>
                    <a:pt x="53146" y="67955"/>
                  </a:cubicBezTo>
                  <a:cubicBezTo>
                    <a:pt x="66266" y="58210"/>
                    <a:pt x="78500" y="47969"/>
                    <a:pt x="78500" y="32276"/>
                  </a:cubicBezTo>
                  <a:cubicBezTo>
                    <a:pt x="78500" y="12290"/>
                    <a:pt x="59706" y="66"/>
                    <a:pt x="37011" y="66"/>
                  </a:cubicBezTo>
                  <a:cubicBezTo>
                    <a:pt x="15025" y="66"/>
                    <a:pt x="132" y="14437"/>
                    <a:pt x="132" y="29633"/>
                  </a:cubicBezTo>
                  <a:cubicBezTo>
                    <a:pt x="132" y="38058"/>
                    <a:pt x="7756" y="38884"/>
                    <a:pt x="9529" y="38884"/>
                  </a:cubicBezTo>
                  <a:cubicBezTo>
                    <a:pt x="13784" y="38884"/>
                    <a:pt x="18926" y="36076"/>
                    <a:pt x="18926" y="30129"/>
                  </a:cubicBezTo>
                  <a:cubicBezTo>
                    <a:pt x="18926" y="27156"/>
                    <a:pt x="17685" y="21374"/>
                    <a:pt x="8465" y="21374"/>
                  </a:cubicBezTo>
                  <a:cubicBezTo>
                    <a:pt x="13962" y="9647"/>
                    <a:pt x="26018" y="6013"/>
                    <a:pt x="34352" y="6013"/>
                  </a:cubicBezTo>
                  <a:cubicBezTo>
                    <a:pt x="52082" y="6013"/>
                    <a:pt x="61302" y="18897"/>
                    <a:pt x="61302" y="32276"/>
                  </a:cubicBezTo>
                  <a:cubicBezTo>
                    <a:pt x="61302" y="46647"/>
                    <a:pt x="50309" y="58045"/>
                    <a:pt x="44635" y="63991"/>
                  </a:cubicBezTo>
                  <a:lnTo>
                    <a:pt x="1905" y="103304"/>
                  </a:lnTo>
                  <a:cubicBezTo>
                    <a:pt x="132" y="104791"/>
                    <a:pt x="132" y="105121"/>
                    <a:pt x="132" y="109746"/>
                  </a:cubicBezTo>
                  <a:lnTo>
                    <a:pt x="73181" y="109746"/>
                  </a:lnTo>
                  <a:lnTo>
                    <a:pt x="78500" y="79683"/>
                  </a:lnTo>
                  <a:close/>
                </a:path>
              </a:pathLst>
            </a:custGeom>
            <a:solidFill>
              <a:srgbClr val="000000"/>
            </a:solidFill>
            <a:ln w="253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387" name="Forme libre 9386">
              <a:extLst>
                <a:ext uri="{FF2B5EF4-FFF2-40B4-BE49-F238E27FC236}">
                  <a16:creationId xmlns:a16="http://schemas.microsoft.com/office/drawing/2014/main" id="{30C6190A-217A-BCC2-142E-6A277715FEEF}"/>
                </a:ext>
              </a:extLst>
            </p:cNvPr>
            <p:cNvSpPr/>
            <p:nvPr>
              <p:custDataLst>
                <p:tags r:id="rId60"/>
              </p:custDataLst>
            </p:nvPr>
          </p:nvSpPr>
          <p:spPr>
            <a:xfrm>
              <a:off x="7931920" y="2705707"/>
              <a:ext cx="207445" cy="106895"/>
            </a:xfrm>
            <a:custGeom>
              <a:avLst/>
              <a:gdLst>
                <a:gd name="connsiteX0" fmla="*/ 15081 w 207445"/>
                <a:gd name="connsiteY0" fmla="*/ 90440 h 106895"/>
                <a:gd name="connsiteX1" fmla="*/ 12802 w 207445"/>
                <a:gd name="connsiteY1" fmla="*/ 100587 h 106895"/>
                <a:gd name="connsiteX2" fmla="*/ 20147 w 207445"/>
                <a:gd name="connsiteY2" fmla="*/ 106958 h 106895"/>
                <a:gd name="connsiteX3" fmla="*/ 29519 w 207445"/>
                <a:gd name="connsiteY3" fmla="*/ 100351 h 106895"/>
                <a:gd name="connsiteX4" fmla="*/ 34331 w 207445"/>
                <a:gd name="connsiteY4" fmla="*/ 82889 h 106895"/>
                <a:gd name="connsiteX5" fmla="*/ 39904 w 207445"/>
                <a:gd name="connsiteY5" fmla="*/ 61651 h 106895"/>
                <a:gd name="connsiteX6" fmla="*/ 44210 w 207445"/>
                <a:gd name="connsiteY6" fmla="*/ 45841 h 106895"/>
                <a:gd name="connsiteX7" fmla="*/ 47503 w 207445"/>
                <a:gd name="connsiteY7" fmla="*/ 34043 h 106895"/>
                <a:gd name="connsiteX8" fmla="*/ 88789 w 207445"/>
                <a:gd name="connsiteY8" fmla="*/ 5254 h 106895"/>
                <a:gd name="connsiteX9" fmla="*/ 102467 w 207445"/>
                <a:gd name="connsiteY9" fmla="*/ 21772 h 106895"/>
                <a:gd name="connsiteX10" fmla="*/ 98668 w 207445"/>
                <a:gd name="connsiteY10" fmla="*/ 41358 h 106895"/>
                <a:gd name="connsiteX11" fmla="*/ 91575 w 207445"/>
                <a:gd name="connsiteY11" fmla="*/ 68731 h 106895"/>
                <a:gd name="connsiteX12" fmla="*/ 86510 w 207445"/>
                <a:gd name="connsiteY12" fmla="*/ 86665 h 106895"/>
                <a:gd name="connsiteX13" fmla="*/ 83217 w 207445"/>
                <a:gd name="connsiteY13" fmla="*/ 100587 h 106895"/>
                <a:gd name="connsiteX14" fmla="*/ 90562 w 207445"/>
                <a:gd name="connsiteY14" fmla="*/ 106958 h 106895"/>
                <a:gd name="connsiteX15" fmla="*/ 101960 w 207445"/>
                <a:gd name="connsiteY15" fmla="*/ 93508 h 106895"/>
                <a:gd name="connsiteX16" fmla="*/ 117158 w 207445"/>
                <a:gd name="connsiteY16" fmla="*/ 36638 h 106895"/>
                <a:gd name="connsiteX17" fmla="*/ 158951 w 207445"/>
                <a:gd name="connsiteY17" fmla="*/ 5254 h 106895"/>
                <a:gd name="connsiteX18" fmla="*/ 172629 w 207445"/>
                <a:gd name="connsiteY18" fmla="*/ 21772 h 106895"/>
                <a:gd name="connsiteX19" fmla="*/ 156925 w 207445"/>
                <a:gd name="connsiteY19" fmla="*/ 74630 h 106895"/>
                <a:gd name="connsiteX20" fmla="*/ 153632 w 207445"/>
                <a:gd name="connsiteY20" fmla="*/ 87608 h 106895"/>
                <a:gd name="connsiteX21" fmla="*/ 174402 w 207445"/>
                <a:gd name="connsiteY21" fmla="*/ 106958 h 106895"/>
                <a:gd name="connsiteX22" fmla="*/ 207583 w 207445"/>
                <a:gd name="connsiteY22" fmla="*/ 70618 h 106895"/>
                <a:gd name="connsiteX23" fmla="*/ 204544 w 207445"/>
                <a:gd name="connsiteY23" fmla="*/ 68259 h 106895"/>
                <a:gd name="connsiteX24" fmla="*/ 200744 w 207445"/>
                <a:gd name="connsiteY24" fmla="*/ 72506 h 106895"/>
                <a:gd name="connsiteX25" fmla="*/ 174908 w 207445"/>
                <a:gd name="connsiteY25" fmla="*/ 101767 h 106895"/>
                <a:gd name="connsiteX26" fmla="*/ 168829 w 207445"/>
                <a:gd name="connsiteY26" fmla="*/ 93980 h 106895"/>
                <a:gd name="connsiteX27" fmla="*/ 173389 w 207445"/>
                <a:gd name="connsiteY27" fmla="*/ 77226 h 106895"/>
                <a:gd name="connsiteX28" fmla="*/ 188839 w 207445"/>
                <a:gd name="connsiteY28" fmla="*/ 25312 h 106895"/>
                <a:gd name="connsiteX29" fmla="*/ 159711 w 207445"/>
                <a:gd name="connsiteY29" fmla="*/ 63 h 106895"/>
                <a:gd name="connsiteX30" fmla="*/ 118424 w 207445"/>
                <a:gd name="connsiteY30" fmla="*/ 22952 h 106895"/>
                <a:gd name="connsiteX31" fmla="*/ 110319 w 207445"/>
                <a:gd name="connsiteY31" fmla="*/ 6198 h 106895"/>
                <a:gd name="connsiteX32" fmla="*/ 89549 w 207445"/>
                <a:gd name="connsiteY32" fmla="*/ 63 h 106895"/>
                <a:gd name="connsiteX33" fmla="*/ 50036 w 207445"/>
                <a:gd name="connsiteY33" fmla="*/ 20592 h 106895"/>
                <a:gd name="connsiteX34" fmla="*/ 26733 w 207445"/>
                <a:gd name="connsiteY34" fmla="*/ 63 h 106895"/>
                <a:gd name="connsiteX35" fmla="*/ 7989 w 207445"/>
                <a:gd name="connsiteY35" fmla="*/ 13513 h 106895"/>
                <a:gd name="connsiteX36" fmla="*/ 137 w 207445"/>
                <a:gd name="connsiteY36" fmla="*/ 36402 h 106895"/>
                <a:gd name="connsiteX37" fmla="*/ 3177 w 207445"/>
                <a:gd name="connsiteY37" fmla="*/ 38762 h 106895"/>
                <a:gd name="connsiteX38" fmla="*/ 7483 w 207445"/>
                <a:gd name="connsiteY38" fmla="*/ 33335 h 106895"/>
                <a:gd name="connsiteX39" fmla="*/ 25973 w 207445"/>
                <a:gd name="connsiteY39" fmla="*/ 5254 h 106895"/>
                <a:gd name="connsiteX40" fmla="*/ 33825 w 207445"/>
                <a:gd name="connsiteY40" fmla="*/ 16109 h 106895"/>
                <a:gd name="connsiteX41" fmla="*/ 29772 w 207445"/>
                <a:gd name="connsiteY41" fmla="*/ 35931 h 106895"/>
                <a:gd name="connsiteX42" fmla="*/ 15081 w 207445"/>
                <a:gd name="connsiteY42" fmla="*/ 90440 h 1068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</a:cxnLst>
              <a:rect l="l" t="t" r="r" b="b"/>
              <a:pathLst>
                <a:path w="207445" h="106895">
                  <a:moveTo>
                    <a:pt x="15081" y="90440"/>
                  </a:moveTo>
                  <a:cubicBezTo>
                    <a:pt x="14321" y="93980"/>
                    <a:pt x="12802" y="99407"/>
                    <a:pt x="12802" y="100587"/>
                  </a:cubicBezTo>
                  <a:cubicBezTo>
                    <a:pt x="12802" y="104834"/>
                    <a:pt x="16348" y="106958"/>
                    <a:pt x="20147" y="106958"/>
                  </a:cubicBezTo>
                  <a:cubicBezTo>
                    <a:pt x="23187" y="106958"/>
                    <a:pt x="27746" y="105070"/>
                    <a:pt x="29519" y="100351"/>
                  </a:cubicBezTo>
                  <a:cubicBezTo>
                    <a:pt x="29772" y="99879"/>
                    <a:pt x="32812" y="88788"/>
                    <a:pt x="34331" y="82889"/>
                  </a:cubicBezTo>
                  <a:lnTo>
                    <a:pt x="39904" y="61651"/>
                  </a:lnTo>
                  <a:cubicBezTo>
                    <a:pt x="41424" y="56460"/>
                    <a:pt x="42943" y="51269"/>
                    <a:pt x="44210" y="45841"/>
                  </a:cubicBezTo>
                  <a:cubicBezTo>
                    <a:pt x="45223" y="41830"/>
                    <a:pt x="47249" y="34987"/>
                    <a:pt x="47503" y="34043"/>
                  </a:cubicBezTo>
                  <a:cubicBezTo>
                    <a:pt x="51302" y="26728"/>
                    <a:pt x="64726" y="5254"/>
                    <a:pt x="88789" y="5254"/>
                  </a:cubicBezTo>
                  <a:cubicBezTo>
                    <a:pt x="100187" y="5254"/>
                    <a:pt x="102467" y="13985"/>
                    <a:pt x="102467" y="21772"/>
                  </a:cubicBezTo>
                  <a:cubicBezTo>
                    <a:pt x="102467" y="27671"/>
                    <a:pt x="100694" y="34279"/>
                    <a:pt x="98668" y="41358"/>
                  </a:cubicBezTo>
                  <a:lnTo>
                    <a:pt x="91575" y="68731"/>
                  </a:lnTo>
                  <a:lnTo>
                    <a:pt x="86510" y="86665"/>
                  </a:lnTo>
                  <a:cubicBezTo>
                    <a:pt x="85496" y="91384"/>
                    <a:pt x="83217" y="99407"/>
                    <a:pt x="83217" y="100587"/>
                  </a:cubicBezTo>
                  <a:cubicBezTo>
                    <a:pt x="83217" y="104834"/>
                    <a:pt x="86763" y="106958"/>
                    <a:pt x="90562" y="106958"/>
                  </a:cubicBezTo>
                  <a:cubicBezTo>
                    <a:pt x="98414" y="106958"/>
                    <a:pt x="99934" y="101059"/>
                    <a:pt x="101960" y="93508"/>
                  </a:cubicBezTo>
                  <a:cubicBezTo>
                    <a:pt x="105506" y="80293"/>
                    <a:pt x="114878" y="45841"/>
                    <a:pt x="117158" y="36638"/>
                  </a:cubicBezTo>
                  <a:cubicBezTo>
                    <a:pt x="117918" y="33571"/>
                    <a:pt x="131342" y="5254"/>
                    <a:pt x="158951" y="5254"/>
                  </a:cubicBezTo>
                  <a:cubicBezTo>
                    <a:pt x="169843" y="5254"/>
                    <a:pt x="172629" y="13277"/>
                    <a:pt x="172629" y="21772"/>
                  </a:cubicBezTo>
                  <a:cubicBezTo>
                    <a:pt x="172629" y="35223"/>
                    <a:pt x="161991" y="62123"/>
                    <a:pt x="156925" y="74630"/>
                  </a:cubicBezTo>
                  <a:cubicBezTo>
                    <a:pt x="154645" y="80293"/>
                    <a:pt x="153632" y="82889"/>
                    <a:pt x="153632" y="87608"/>
                  </a:cubicBezTo>
                  <a:cubicBezTo>
                    <a:pt x="153632" y="98699"/>
                    <a:pt x="162497" y="106958"/>
                    <a:pt x="174402" y="106958"/>
                  </a:cubicBezTo>
                  <a:cubicBezTo>
                    <a:pt x="198211" y="106958"/>
                    <a:pt x="207583" y="72506"/>
                    <a:pt x="207583" y="70618"/>
                  </a:cubicBezTo>
                  <a:cubicBezTo>
                    <a:pt x="207583" y="68259"/>
                    <a:pt x="205303" y="68259"/>
                    <a:pt x="204544" y="68259"/>
                  </a:cubicBezTo>
                  <a:cubicBezTo>
                    <a:pt x="202011" y="68259"/>
                    <a:pt x="202011" y="68967"/>
                    <a:pt x="200744" y="72506"/>
                  </a:cubicBezTo>
                  <a:cubicBezTo>
                    <a:pt x="196945" y="85013"/>
                    <a:pt x="188839" y="101767"/>
                    <a:pt x="174908" y="101767"/>
                  </a:cubicBezTo>
                  <a:cubicBezTo>
                    <a:pt x="170602" y="101767"/>
                    <a:pt x="168829" y="99407"/>
                    <a:pt x="168829" y="93980"/>
                  </a:cubicBezTo>
                  <a:cubicBezTo>
                    <a:pt x="168829" y="88080"/>
                    <a:pt x="171109" y="82417"/>
                    <a:pt x="173389" y="77226"/>
                  </a:cubicBezTo>
                  <a:cubicBezTo>
                    <a:pt x="178201" y="64955"/>
                    <a:pt x="188839" y="38762"/>
                    <a:pt x="188839" y="25312"/>
                  </a:cubicBezTo>
                  <a:cubicBezTo>
                    <a:pt x="188839" y="9974"/>
                    <a:pt x="178708" y="63"/>
                    <a:pt x="159711" y="63"/>
                  </a:cubicBezTo>
                  <a:cubicBezTo>
                    <a:pt x="140714" y="63"/>
                    <a:pt x="127796" y="10446"/>
                    <a:pt x="118424" y="22952"/>
                  </a:cubicBezTo>
                  <a:cubicBezTo>
                    <a:pt x="118171" y="19884"/>
                    <a:pt x="117411" y="11861"/>
                    <a:pt x="110319" y="6198"/>
                  </a:cubicBezTo>
                  <a:cubicBezTo>
                    <a:pt x="103987" y="1243"/>
                    <a:pt x="95881" y="63"/>
                    <a:pt x="89549" y="63"/>
                  </a:cubicBezTo>
                  <a:cubicBezTo>
                    <a:pt x="66753" y="63"/>
                    <a:pt x="54342" y="15165"/>
                    <a:pt x="50036" y="20592"/>
                  </a:cubicBezTo>
                  <a:cubicBezTo>
                    <a:pt x="48769" y="7142"/>
                    <a:pt x="38131" y="63"/>
                    <a:pt x="26733" y="63"/>
                  </a:cubicBezTo>
                  <a:cubicBezTo>
                    <a:pt x="15081" y="63"/>
                    <a:pt x="10269" y="9266"/>
                    <a:pt x="7989" y="13513"/>
                  </a:cubicBezTo>
                  <a:cubicBezTo>
                    <a:pt x="3430" y="21772"/>
                    <a:pt x="137" y="35695"/>
                    <a:pt x="137" y="36402"/>
                  </a:cubicBezTo>
                  <a:cubicBezTo>
                    <a:pt x="137" y="38762"/>
                    <a:pt x="2670" y="38762"/>
                    <a:pt x="3177" y="38762"/>
                  </a:cubicBezTo>
                  <a:cubicBezTo>
                    <a:pt x="5710" y="38762"/>
                    <a:pt x="5963" y="38526"/>
                    <a:pt x="7483" y="33335"/>
                  </a:cubicBezTo>
                  <a:cubicBezTo>
                    <a:pt x="11788" y="16581"/>
                    <a:pt x="16854" y="5254"/>
                    <a:pt x="25973" y="5254"/>
                  </a:cubicBezTo>
                  <a:cubicBezTo>
                    <a:pt x="30026" y="5254"/>
                    <a:pt x="33825" y="7142"/>
                    <a:pt x="33825" y="16109"/>
                  </a:cubicBezTo>
                  <a:cubicBezTo>
                    <a:pt x="33825" y="21064"/>
                    <a:pt x="33065" y="23660"/>
                    <a:pt x="29772" y="35931"/>
                  </a:cubicBezTo>
                  <a:lnTo>
                    <a:pt x="15081" y="90440"/>
                  </a:lnTo>
                  <a:close/>
                </a:path>
              </a:pathLst>
            </a:custGeom>
            <a:solidFill>
              <a:srgbClr val="000000"/>
            </a:solidFill>
            <a:ln w="253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388" name="Forme libre 9387">
              <a:extLst>
                <a:ext uri="{FF2B5EF4-FFF2-40B4-BE49-F238E27FC236}">
                  <a16:creationId xmlns:a16="http://schemas.microsoft.com/office/drawing/2014/main" id="{58C5D777-D5C9-D95E-3A73-7953636D9302}"/>
                </a:ext>
              </a:extLst>
            </p:cNvPr>
            <p:cNvSpPr/>
            <p:nvPr>
              <p:custDataLst>
                <p:tags r:id="rId61"/>
              </p:custDataLst>
            </p:nvPr>
          </p:nvSpPr>
          <p:spPr>
            <a:xfrm>
              <a:off x="8146968" y="2595274"/>
              <a:ext cx="1016052" cy="9438"/>
            </a:xfrm>
            <a:custGeom>
              <a:avLst/>
              <a:gdLst>
                <a:gd name="connsiteX0" fmla="*/ 0 w 1016052"/>
                <a:gd name="connsiteY0" fmla="*/ 0 h 9438"/>
                <a:gd name="connsiteX1" fmla="*/ 1016052 w 1016052"/>
                <a:gd name="connsiteY1" fmla="*/ 0 h 9438"/>
                <a:gd name="connsiteX2" fmla="*/ 1016052 w 1016052"/>
                <a:gd name="connsiteY2" fmla="*/ 9438 h 9438"/>
                <a:gd name="connsiteX3" fmla="*/ 0 w 1016052"/>
                <a:gd name="connsiteY3" fmla="*/ 9438 h 9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6052" h="9438">
                  <a:moveTo>
                    <a:pt x="0" y="0"/>
                  </a:moveTo>
                  <a:lnTo>
                    <a:pt x="1016052" y="0"/>
                  </a:lnTo>
                  <a:lnTo>
                    <a:pt x="1016052" y="9438"/>
                  </a:lnTo>
                  <a:lnTo>
                    <a:pt x="0" y="9438"/>
                  </a:lnTo>
                  <a:close/>
                </a:path>
              </a:pathLst>
            </a:custGeom>
            <a:solidFill>
              <a:srgbClr val="000000"/>
            </a:solidFill>
            <a:ln w="253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389" name="Forme libre 9388">
              <a:extLst>
                <a:ext uri="{FF2B5EF4-FFF2-40B4-BE49-F238E27FC236}">
                  <a16:creationId xmlns:a16="http://schemas.microsoft.com/office/drawing/2014/main" id="{952970FC-AB89-B0DF-7AEF-B4B0D4792719}"/>
                </a:ext>
              </a:extLst>
            </p:cNvPr>
            <p:cNvSpPr/>
            <p:nvPr>
              <p:custDataLst>
                <p:tags r:id="rId62"/>
              </p:custDataLst>
            </p:nvPr>
          </p:nvSpPr>
          <p:spPr>
            <a:xfrm>
              <a:off x="8172044" y="2633027"/>
              <a:ext cx="58763" cy="235972"/>
            </a:xfrm>
            <a:custGeom>
              <a:avLst/>
              <a:gdLst>
                <a:gd name="connsiteX0" fmla="*/ 58910 w 58763"/>
                <a:gd name="connsiteY0" fmla="*/ 233675 h 235972"/>
                <a:gd name="connsiteX1" fmla="*/ 54604 w 58763"/>
                <a:gd name="connsiteY1" fmla="*/ 228484 h 235972"/>
                <a:gd name="connsiteX2" fmla="*/ 14837 w 58763"/>
                <a:gd name="connsiteY2" fmla="*/ 118049 h 235972"/>
                <a:gd name="connsiteX3" fmla="*/ 55617 w 58763"/>
                <a:gd name="connsiteY3" fmla="*/ 6434 h 235972"/>
                <a:gd name="connsiteX4" fmla="*/ 58910 w 58763"/>
                <a:gd name="connsiteY4" fmla="*/ 2422 h 235972"/>
                <a:gd name="connsiteX5" fmla="*/ 56377 w 58763"/>
                <a:gd name="connsiteY5" fmla="*/ 63 h 235972"/>
                <a:gd name="connsiteX6" fmla="*/ 16103 w 58763"/>
                <a:gd name="connsiteY6" fmla="*/ 46077 h 235972"/>
                <a:gd name="connsiteX7" fmla="*/ 146 w 58763"/>
                <a:gd name="connsiteY7" fmla="*/ 118049 h 235972"/>
                <a:gd name="connsiteX8" fmla="*/ 16863 w 58763"/>
                <a:gd name="connsiteY8" fmla="*/ 191672 h 235972"/>
                <a:gd name="connsiteX9" fmla="*/ 56377 w 58763"/>
                <a:gd name="connsiteY9" fmla="*/ 236035 h 235972"/>
                <a:gd name="connsiteX10" fmla="*/ 58910 w 58763"/>
                <a:gd name="connsiteY10" fmla="*/ 233675 h 235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8763" h="235972">
                  <a:moveTo>
                    <a:pt x="58910" y="233675"/>
                  </a:moveTo>
                  <a:cubicBezTo>
                    <a:pt x="58910" y="232967"/>
                    <a:pt x="58910" y="232495"/>
                    <a:pt x="54604" y="228484"/>
                  </a:cubicBezTo>
                  <a:cubicBezTo>
                    <a:pt x="22942" y="198751"/>
                    <a:pt x="14837" y="154153"/>
                    <a:pt x="14837" y="118049"/>
                  </a:cubicBezTo>
                  <a:cubicBezTo>
                    <a:pt x="14837" y="76990"/>
                    <a:pt x="24462" y="35931"/>
                    <a:pt x="55617" y="6434"/>
                  </a:cubicBezTo>
                  <a:cubicBezTo>
                    <a:pt x="58910" y="3602"/>
                    <a:pt x="58910" y="3130"/>
                    <a:pt x="58910" y="2422"/>
                  </a:cubicBezTo>
                  <a:cubicBezTo>
                    <a:pt x="58910" y="771"/>
                    <a:pt x="57896" y="63"/>
                    <a:pt x="56377" y="63"/>
                  </a:cubicBezTo>
                  <a:cubicBezTo>
                    <a:pt x="53844" y="63"/>
                    <a:pt x="31047" y="16109"/>
                    <a:pt x="16103" y="46077"/>
                  </a:cubicBezTo>
                  <a:cubicBezTo>
                    <a:pt x="3185" y="72034"/>
                    <a:pt x="146" y="98227"/>
                    <a:pt x="146" y="118049"/>
                  </a:cubicBezTo>
                  <a:cubicBezTo>
                    <a:pt x="146" y="136455"/>
                    <a:pt x="2932" y="165007"/>
                    <a:pt x="16863" y="191672"/>
                  </a:cubicBezTo>
                  <a:cubicBezTo>
                    <a:pt x="32061" y="220697"/>
                    <a:pt x="53844" y="236035"/>
                    <a:pt x="56377" y="236035"/>
                  </a:cubicBezTo>
                  <a:cubicBezTo>
                    <a:pt x="57896" y="236035"/>
                    <a:pt x="58910" y="235327"/>
                    <a:pt x="58910" y="233675"/>
                  </a:cubicBezTo>
                  <a:close/>
                </a:path>
              </a:pathLst>
            </a:custGeom>
            <a:solidFill>
              <a:srgbClr val="000000"/>
            </a:solidFill>
            <a:ln w="253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391" name="Forme libre 9390">
              <a:extLst>
                <a:ext uri="{FF2B5EF4-FFF2-40B4-BE49-F238E27FC236}">
                  <a16:creationId xmlns:a16="http://schemas.microsoft.com/office/drawing/2014/main" id="{1FA3A995-DC45-2108-CDD8-338443ECE13D}"/>
                </a:ext>
              </a:extLst>
            </p:cNvPr>
            <p:cNvSpPr/>
            <p:nvPr>
              <p:custDataLst>
                <p:tags r:id="rId63"/>
              </p:custDataLst>
            </p:nvPr>
          </p:nvSpPr>
          <p:spPr>
            <a:xfrm>
              <a:off x="8252056" y="2705235"/>
              <a:ext cx="140323" cy="105715"/>
            </a:xfrm>
            <a:custGeom>
              <a:avLst/>
              <a:gdLst>
                <a:gd name="connsiteX0" fmla="*/ 121730 w 140323"/>
                <a:gd name="connsiteY0" fmla="*/ 16109 h 105715"/>
                <a:gd name="connsiteX1" fmla="*/ 140473 w 140323"/>
                <a:gd name="connsiteY1" fmla="*/ 11153 h 105715"/>
                <a:gd name="connsiteX2" fmla="*/ 140473 w 140323"/>
                <a:gd name="connsiteY2" fmla="*/ 63 h 105715"/>
                <a:gd name="connsiteX3" fmla="*/ 120463 w 140323"/>
                <a:gd name="connsiteY3" fmla="*/ 771 h 105715"/>
                <a:gd name="connsiteX4" fmla="*/ 97414 w 140323"/>
                <a:gd name="connsiteY4" fmla="*/ 63 h 105715"/>
                <a:gd name="connsiteX5" fmla="*/ 97414 w 140323"/>
                <a:gd name="connsiteY5" fmla="*/ 11153 h 105715"/>
                <a:gd name="connsiteX6" fmla="*/ 109572 w 140323"/>
                <a:gd name="connsiteY6" fmla="*/ 13749 h 105715"/>
                <a:gd name="connsiteX7" fmla="*/ 108305 w 140323"/>
                <a:gd name="connsiteY7" fmla="*/ 16581 h 105715"/>
                <a:gd name="connsiteX8" fmla="*/ 78923 w 140323"/>
                <a:gd name="connsiteY8" fmla="*/ 75574 h 105715"/>
                <a:gd name="connsiteX9" fmla="*/ 46755 w 140323"/>
                <a:gd name="connsiteY9" fmla="*/ 11153 h 105715"/>
                <a:gd name="connsiteX10" fmla="*/ 60433 w 140323"/>
                <a:gd name="connsiteY10" fmla="*/ 11153 h 105715"/>
                <a:gd name="connsiteX11" fmla="*/ 60433 w 140323"/>
                <a:gd name="connsiteY11" fmla="*/ 63 h 105715"/>
                <a:gd name="connsiteX12" fmla="*/ 29025 w 140323"/>
                <a:gd name="connsiteY12" fmla="*/ 771 h 105715"/>
                <a:gd name="connsiteX13" fmla="*/ 150 w 140323"/>
                <a:gd name="connsiteY13" fmla="*/ 63 h 105715"/>
                <a:gd name="connsiteX14" fmla="*/ 150 w 140323"/>
                <a:gd name="connsiteY14" fmla="*/ 11153 h 105715"/>
                <a:gd name="connsiteX15" fmla="*/ 16360 w 140323"/>
                <a:gd name="connsiteY15" fmla="*/ 11153 h 105715"/>
                <a:gd name="connsiteX16" fmla="*/ 60686 w 140323"/>
                <a:gd name="connsiteY16" fmla="*/ 99879 h 105715"/>
                <a:gd name="connsiteX17" fmla="*/ 70312 w 140323"/>
                <a:gd name="connsiteY17" fmla="*/ 105778 h 105715"/>
                <a:gd name="connsiteX18" fmla="*/ 79683 w 140323"/>
                <a:gd name="connsiteY18" fmla="*/ 100115 h 105715"/>
                <a:gd name="connsiteX19" fmla="*/ 121730 w 140323"/>
                <a:gd name="connsiteY19" fmla="*/ 16109 h 105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40323" h="105715">
                  <a:moveTo>
                    <a:pt x="121730" y="16109"/>
                  </a:moveTo>
                  <a:cubicBezTo>
                    <a:pt x="123250" y="12805"/>
                    <a:pt x="124263" y="11153"/>
                    <a:pt x="140473" y="11153"/>
                  </a:cubicBezTo>
                  <a:lnTo>
                    <a:pt x="140473" y="63"/>
                  </a:lnTo>
                  <a:cubicBezTo>
                    <a:pt x="134141" y="535"/>
                    <a:pt x="126796" y="771"/>
                    <a:pt x="120463" y="771"/>
                  </a:cubicBezTo>
                  <a:cubicBezTo>
                    <a:pt x="114131" y="771"/>
                    <a:pt x="102733" y="299"/>
                    <a:pt x="97414" y="63"/>
                  </a:cubicBezTo>
                  <a:lnTo>
                    <a:pt x="97414" y="11153"/>
                  </a:lnTo>
                  <a:cubicBezTo>
                    <a:pt x="102226" y="11153"/>
                    <a:pt x="109572" y="11861"/>
                    <a:pt x="109572" y="13749"/>
                  </a:cubicBezTo>
                  <a:cubicBezTo>
                    <a:pt x="109572" y="13985"/>
                    <a:pt x="109318" y="14457"/>
                    <a:pt x="108305" y="16581"/>
                  </a:cubicBezTo>
                  <a:lnTo>
                    <a:pt x="78923" y="75574"/>
                  </a:lnTo>
                  <a:lnTo>
                    <a:pt x="46755" y="11153"/>
                  </a:lnTo>
                  <a:lnTo>
                    <a:pt x="60433" y="11153"/>
                  </a:lnTo>
                  <a:lnTo>
                    <a:pt x="60433" y="63"/>
                  </a:lnTo>
                  <a:cubicBezTo>
                    <a:pt x="52075" y="535"/>
                    <a:pt x="29278" y="771"/>
                    <a:pt x="29025" y="771"/>
                  </a:cubicBezTo>
                  <a:cubicBezTo>
                    <a:pt x="21933" y="771"/>
                    <a:pt x="10535" y="299"/>
                    <a:pt x="150" y="63"/>
                  </a:cubicBezTo>
                  <a:lnTo>
                    <a:pt x="150" y="11153"/>
                  </a:lnTo>
                  <a:lnTo>
                    <a:pt x="16360" y="11153"/>
                  </a:lnTo>
                  <a:lnTo>
                    <a:pt x="60686" y="99879"/>
                  </a:lnTo>
                  <a:cubicBezTo>
                    <a:pt x="63726" y="105778"/>
                    <a:pt x="67019" y="105778"/>
                    <a:pt x="70312" y="105778"/>
                  </a:cubicBezTo>
                  <a:cubicBezTo>
                    <a:pt x="74617" y="105778"/>
                    <a:pt x="77150" y="105070"/>
                    <a:pt x="79683" y="100115"/>
                  </a:cubicBezTo>
                  <a:lnTo>
                    <a:pt x="121730" y="16109"/>
                  </a:lnTo>
                  <a:close/>
                </a:path>
              </a:pathLst>
            </a:custGeom>
            <a:solidFill>
              <a:srgbClr val="1A8000"/>
            </a:solidFill>
            <a:ln w="253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394" name="Forme libre 9393">
              <a:extLst>
                <a:ext uri="{FF2B5EF4-FFF2-40B4-BE49-F238E27FC236}">
                  <a16:creationId xmlns:a16="http://schemas.microsoft.com/office/drawing/2014/main" id="{51AE3543-9D4A-7A6F-2AD4-82DC9653F139}"/>
                </a:ext>
              </a:extLst>
            </p:cNvPr>
            <p:cNvSpPr/>
            <p:nvPr>
              <p:custDataLst>
                <p:tags r:id="rId64"/>
              </p:custDataLst>
            </p:nvPr>
          </p:nvSpPr>
          <p:spPr>
            <a:xfrm>
              <a:off x="8407537" y="2735887"/>
              <a:ext cx="53723" cy="111166"/>
            </a:xfrm>
            <a:custGeom>
              <a:avLst/>
              <a:gdLst>
                <a:gd name="connsiteX0" fmla="*/ 49269 w 53723"/>
                <a:gd name="connsiteY0" fmla="*/ 6341 h 111166"/>
                <a:gd name="connsiteX1" fmla="*/ 42177 w 53723"/>
                <a:gd name="connsiteY1" fmla="*/ 64 h 111166"/>
                <a:gd name="connsiteX2" fmla="*/ 32248 w 53723"/>
                <a:gd name="connsiteY2" fmla="*/ 9149 h 111166"/>
                <a:gd name="connsiteX3" fmla="*/ 39340 w 53723"/>
                <a:gd name="connsiteY3" fmla="*/ 15426 h 111166"/>
                <a:gd name="connsiteX4" fmla="*/ 49269 w 53723"/>
                <a:gd name="connsiteY4" fmla="*/ 6341 h 111166"/>
                <a:gd name="connsiteX5" fmla="*/ 13099 w 53723"/>
                <a:gd name="connsiteY5" fmla="*/ 90253 h 111166"/>
                <a:gd name="connsiteX6" fmla="*/ 11503 w 53723"/>
                <a:gd name="connsiteY6" fmla="*/ 97190 h 111166"/>
                <a:gd name="connsiteX7" fmla="*/ 28347 w 53723"/>
                <a:gd name="connsiteY7" fmla="*/ 111231 h 111166"/>
                <a:gd name="connsiteX8" fmla="*/ 53879 w 53723"/>
                <a:gd name="connsiteY8" fmla="*/ 85958 h 111166"/>
                <a:gd name="connsiteX9" fmla="*/ 51042 w 53723"/>
                <a:gd name="connsiteY9" fmla="*/ 83811 h 111166"/>
                <a:gd name="connsiteX10" fmla="*/ 47673 w 53723"/>
                <a:gd name="connsiteY10" fmla="*/ 86619 h 111166"/>
                <a:gd name="connsiteX11" fmla="*/ 28879 w 53723"/>
                <a:gd name="connsiteY11" fmla="*/ 106606 h 111166"/>
                <a:gd name="connsiteX12" fmla="*/ 24446 w 53723"/>
                <a:gd name="connsiteY12" fmla="*/ 100824 h 111166"/>
                <a:gd name="connsiteX13" fmla="*/ 27283 w 53723"/>
                <a:gd name="connsiteY13" fmla="*/ 90253 h 111166"/>
                <a:gd name="connsiteX14" fmla="*/ 32957 w 53723"/>
                <a:gd name="connsiteY14" fmla="*/ 77038 h 111166"/>
                <a:gd name="connsiteX15" fmla="*/ 41645 w 53723"/>
                <a:gd name="connsiteY15" fmla="*/ 56060 h 111166"/>
                <a:gd name="connsiteX16" fmla="*/ 42709 w 53723"/>
                <a:gd name="connsiteY16" fmla="*/ 50775 h 111166"/>
                <a:gd name="connsiteX17" fmla="*/ 25865 w 53723"/>
                <a:gd name="connsiteY17" fmla="*/ 36734 h 111166"/>
                <a:gd name="connsiteX18" fmla="*/ 156 w 53723"/>
                <a:gd name="connsiteY18" fmla="*/ 62007 h 111166"/>
                <a:gd name="connsiteX19" fmla="*/ 3170 w 53723"/>
                <a:gd name="connsiteY19" fmla="*/ 64154 h 111166"/>
                <a:gd name="connsiteX20" fmla="*/ 6361 w 53723"/>
                <a:gd name="connsiteY20" fmla="*/ 61511 h 111166"/>
                <a:gd name="connsiteX21" fmla="*/ 25333 w 53723"/>
                <a:gd name="connsiteY21" fmla="*/ 41359 h 111166"/>
                <a:gd name="connsiteX22" fmla="*/ 29766 w 53723"/>
                <a:gd name="connsiteY22" fmla="*/ 47141 h 111166"/>
                <a:gd name="connsiteX23" fmla="*/ 24269 w 53723"/>
                <a:gd name="connsiteY23" fmla="*/ 63659 h 111166"/>
                <a:gd name="connsiteX24" fmla="*/ 13099 w 53723"/>
                <a:gd name="connsiteY24" fmla="*/ 90253 h 1111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3723" h="111166">
                  <a:moveTo>
                    <a:pt x="49269" y="6341"/>
                  </a:moveTo>
                  <a:cubicBezTo>
                    <a:pt x="49269" y="3698"/>
                    <a:pt x="47141" y="64"/>
                    <a:pt x="42177" y="64"/>
                  </a:cubicBezTo>
                  <a:cubicBezTo>
                    <a:pt x="37390" y="64"/>
                    <a:pt x="32248" y="4359"/>
                    <a:pt x="32248" y="9149"/>
                  </a:cubicBezTo>
                  <a:cubicBezTo>
                    <a:pt x="32248" y="11957"/>
                    <a:pt x="34553" y="15426"/>
                    <a:pt x="39340" y="15426"/>
                  </a:cubicBezTo>
                  <a:cubicBezTo>
                    <a:pt x="44482" y="15426"/>
                    <a:pt x="49269" y="10801"/>
                    <a:pt x="49269" y="6341"/>
                  </a:cubicBezTo>
                  <a:close/>
                  <a:moveTo>
                    <a:pt x="13099" y="90253"/>
                  </a:moveTo>
                  <a:cubicBezTo>
                    <a:pt x="12390" y="92400"/>
                    <a:pt x="11503" y="94382"/>
                    <a:pt x="11503" y="97190"/>
                  </a:cubicBezTo>
                  <a:cubicBezTo>
                    <a:pt x="11503" y="104954"/>
                    <a:pt x="18595" y="111231"/>
                    <a:pt x="28347" y="111231"/>
                  </a:cubicBezTo>
                  <a:cubicBezTo>
                    <a:pt x="46078" y="111231"/>
                    <a:pt x="53879" y="88436"/>
                    <a:pt x="53879" y="85958"/>
                  </a:cubicBezTo>
                  <a:cubicBezTo>
                    <a:pt x="53879" y="83811"/>
                    <a:pt x="51574" y="83811"/>
                    <a:pt x="51042" y="83811"/>
                  </a:cubicBezTo>
                  <a:cubicBezTo>
                    <a:pt x="48560" y="83811"/>
                    <a:pt x="48383" y="84802"/>
                    <a:pt x="47673" y="86619"/>
                  </a:cubicBezTo>
                  <a:cubicBezTo>
                    <a:pt x="43595" y="99833"/>
                    <a:pt x="35794" y="106606"/>
                    <a:pt x="28879" y="106606"/>
                  </a:cubicBezTo>
                  <a:cubicBezTo>
                    <a:pt x="25333" y="106606"/>
                    <a:pt x="24446" y="104458"/>
                    <a:pt x="24446" y="100824"/>
                  </a:cubicBezTo>
                  <a:cubicBezTo>
                    <a:pt x="24446" y="97025"/>
                    <a:pt x="25688" y="93887"/>
                    <a:pt x="27283" y="90253"/>
                  </a:cubicBezTo>
                  <a:cubicBezTo>
                    <a:pt x="29056" y="85793"/>
                    <a:pt x="31007" y="81333"/>
                    <a:pt x="32957" y="77038"/>
                  </a:cubicBezTo>
                  <a:cubicBezTo>
                    <a:pt x="34553" y="73074"/>
                    <a:pt x="40936" y="58043"/>
                    <a:pt x="41645" y="56060"/>
                  </a:cubicBezTo>
                  <a:cubicBezTo>
                    <a:pt x="42177" y="54409"/>
                    <a:pt x="42709" y="52426"/>
                    <a:pt x="42709" y="50775"/>
                  </a:cubicBezTo>
                  <a:cubicBezTo>
                    <a:pt x="42709" y="43011"/>
                    <a:pt x="35617" y="36734"/>
                    <a:pt x="25865" y="36734"/>
                  </a:cubicBezTo>
                  <a:cubicBezTo>
                    <a:pt x="8312" y="36734"/>
                    <a:pt x="156" y="59199"/>
                    <a:pt x="156" y="62007"/>
                  </a:cubicBezTo>
                  <a:cubicBezTo>
                    <a:pt x="156" y="64154"/>
                    <a:pt x="2638" y="64154"/>
                    <a:pt x="3170" y="64154"/>
                  </a:cubicBezTo>
                  <a:cubicBezTo>
                    <a:pt x="5652" y="64154"/>
                    <a:pt x="5829" y="63328"/>
                    <a:pt x="6361" y="61511"/>
                  </a:cubicBezTo>
                  <a:cubicBezTo>
                    <a:pt x="10971" y="47306"/>
                    <a:pt x="18773" y="41359"/>
                    <a:pt x="25333" y="41359"/>
                  </a:cubicBezTo>
                  <a:cubicBezTo>
                    <a:pt x="28170" y="41359"/>
                    <a:pt x="29766" y="42681"/>
                    <a:pt x="29766" y="47141"/>
                  </a:cubicBezTo>
                  <a:cubicBezTo>
                    <a:pt x="29766" y="50940"/>
                    <a:pt x="28702" y="53418"/>
                    <a:pt x="24269" y="63659"/>
                  </a:cubicBezTo>
                  <a:lnTo>
                    <a:pt x="13099" y="90253"/>
                  </a:lnTo>
                  <a:close/>
                </a:path>
              </a:pathLst>
            </a:custGeom>
            <a:solidFill>
              <a:srgbClr val="1A8000"/>
            </a:solidFill>
            <a:ln w="253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395" name="Forme libre 9394">
              <a:extLst>
                <a:ext uri="{FF2B5EF4-FFF2-40B4-BE49-F238E27FC236}">
                  <a16:creationId xmlns:a16="http://schemas.microsoft.com/office/drawing/2014/main" id="{B58F5AEC-3EB3-890D-92A4-A7EA81330688}"/>
                </a:ext>
              </a:extLst>
            </p:cNvPr>
            <p:cNvSpPr/>
            <p:nvPr>
              <p:custDataLst>
                <p:tags r:id="rId65"/>
              </p:custDataLst>
            </p:nvPr>
          </p:nvSpPr>
          <p:spPr>
            <a:xfrm>
              <a:off x="8560841" y="2746294"/>
              <a:ext cx="154761" cy="9438"/>
            </a:xfrm>
            <a:custGeom>
              <a:avLst/>
              <a:gdLst>
                <a:gd name="connsiteX0" fmla="*/ 146057 w 154761"/>
                <a:gd name="connsiteY0" fmla="*/ 9502 h 9438"/>
                <a:gd name="connsiteX1" fmla="*/ 154923 w 154761"/>
                <a:gd name="connsiteY1" fmla="*/ 4782 h 9438"/>
                <a:gd name="connsiteX2" fmla="*/ 146057 w 154761"/>
                <a:gd name="connsiteY2" fmla="*/ 63 h 9438"/>
                <a:gd name="connsiteX3" fmla="*/ 9027 w 154761"/>
                <a:gd name="connsiteY3" fmla="*/ 63 h 9438"/>
                <a:gd name="connsiteX4" fmla="*/ 161 w 154761"/>
                <a:gd name="connsiteY4" fmla="*/ 4782 h 9438"/>
                <a:gd name="connsiteX5" fmla="*/ 9027 w 154761"/>
                <a:gd name="connsiteY5" fmla="*/ 9502 h 9438"/>
                <a:gd name="connsiteX6" fmla="*/ 146057 w 154761"/>
                <a:gd name="connsiteY6" fmla="*/ 9502 h 9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761" h="9438">
                  <a:moveTo>
                    <a:pt x="146057" y="9502"/>
                  </a:moveTo>
                  <a:cubicBezTo>
                    <a:pt x="150363" y="9502"/>
                    <a:pt x="154923" y="9502"/>
                    <a:pt x="154923" y="4782"/>
                  </a:cubicBezTo>
                  <a:cubicBezTo>
                    <a:pt x="154923" y="63"/>
                    <a:pt x="150363" y="63"/>
                    <a:pt x="146057" y="63"/>
                  </a:cubicBezTo>
                  <a:lnTo>
                    <a:pt x="9027" y="63"/>
                  </a:lnTo>
                  <a:cubicBezTo>
                    <a:pt x="4721" y="63"/>
                    <a:pt x="161" y="63"/>
                    <a:pt x="161" y="4782"/>
                  </a:cubicBezTo>
                  <a:cubicBezTo>
                    <a:pt x="161" y="9502"/>
                    <a:pt x="4721" y="9502"/>
                    <a:pt x="9027" y="9502"/>
                  </a:cubicBezTo>
                  <a:lnTo>
                    <a:pt x="146057" y="9502"/>
                  </a:lnTo>
                  <a:close/>
                </a:path>
              </a:pathLst>
            </a:custGeom>
            <a:solidFill>
              <a:srgbClr val="1A8000"/>
            </a:solidFill>
            <a:ln w="253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396" name="Forme libre 9395">
              <a:extLst>
                <a:ext uri="{FF2B5EF4-FFF2-40B4-BE49-F238E27FC236}">
                  <a16:creationId xmlns:a16="http://schemas.microsoft.com/office/drawing/2014/main" id="{38BB4CA0-F332-C580-86D7-071A0255A49F}"/>
                </a:ext>
              </a:extLst>
            </p:cNvPr>
            <p:cNvSpPr/>
            <p:nvPr>
              <p:custDataLst>
                <p:tags r:id="rId66"/>
              </p:custDataLst>
            </p:nvPr>
          </p:nvSpPr>
          <p:spPr>
            <a:xfrm>
              <a:off x="8799694" y="2705235"/>
              <a:ext cx="140323" cy="105715"/>
            </a:xfrm>
            <a:custGeom>
              <a:avLst/>
              <a:gdLst>
                <a:gd name="connsiteX0" fmla="*/ 121751 w 140323"/>
                <a:gd name="connsiteY0" fmla="*/ 16109 h 105715"/>
                <a:gd name="connsiteX1" fmla="*/ 140495 w 140323"/>
                <a:gd name="connsiteY1" fmla="*/ 11153 h 105715"/>
                <a:gd name="connsiteX2" fmla="*/ 140495 w 140323"/>
                <a:gd name="connsiteY2" fmla="*/ 63 h 105715"/>
                <a:gd name="connsiteX3" fmla="*/ 120485 w 140323"/>
                <a:gd name="connsiteY3" fmla="*/ 771 h 105715"/>
                <a:gd name="connsiteX4" fmla="*/ 97435 w 140323"/>
                <a:gd name="connsiteY4" fmla="*/ 63 h 105715"/>
                <a:gd name="connsiteX5" fmla="*/ 97435 w 140323"/>
                <a:gd name="connsiteY5" fmla="*/ 11153 h 105715"/>
                <a:gd name="connsiteX6" fmla="*/ 109593 w 140323"/>
                <a:gd name="connsiteY6" fmla="*/ 13749 h 105715"/>
                <a:gd name="connsiteX7" fmla="*/ 108327 w 140323"/>
                <a:gd name="connsiteY7" fmla="*/ 16581 h 105715"/>
                <a:gd name="connsiteX8" fmla="*/ 78945 w 140323"/>
                <a:gd name="connsiteY8" fmla="*/ 75574 h 105715"/>
                <a:gd name="connsiteX9" fmla="*/ 46777 w 140323"/>
                <a:gd name="connsiteY9" fmla="*/ 11153 h 105715"/>
                <a:gd name="connsiteX10" fmla="*/ 60455 w 140323"/>
                <a:gd name="connsiteY10" fmla="*/ 11153 h 105715"/>
                <a:gd name="connsiteX11" fmla="*/ 60455 w 140323"/>
                <a:gd name="connsiteY11" fmla="*/ 63 h 105715"/>
                <a:gd name="connsiteX12" fmla="*/ 29047 w 140323"/>
                <a:gd name="connsiteY12" fmla="*/ 771 h 105715"/>
                <a:gd name="connsiteX13" fmla="*/ 171 w 140323"/>
                <a:gd name="connsiteY13" fmla="*/ 63 h 105715"/>
                <a:gd name="connsiteX14" fmla="*/ 171 w 140323"/>
                <a:gd name="connsiteY14" fmla="*/ 11153 h 105715"/>
                <a:gd name="connsiteX15" fmla="*/ 16382 w 140323"/>
                <a:gd name="connsiteY15" fmla="*/ 11153 h 105715"/>
                <a:gd name="connsiteX16" fmla="*/ 60708 w 140323"/>
                <a:gd name="connsiteY16" fmla="*/ 99879 h 105715"/>
                <a:gd name="connsiteX17" fmla="*/ 70333 w 140323"/>
                <a:gd name="connsiteY17" fmla="*/ 105778 h 105715"/>
                <a:gd name="connsiteX18" fmla="*/ 79705 w 140323"/>
                <a:gd name="connsiteY18" fmla="*/ 100115 h 105715"/>
                <a:gd name="connsiteX19" fmla="*/ 121751 w 140323"/>
                <a:gd name="connsiteY19" fmla="*/ 16109 h 105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40323" h="105715">
                  <a:moveTo>
                    <a:pt x="121751" y="16109"/>
                  </a:moveTo>
                  <a:cubicBezTo>
                    <a:pt x="123271" y="12805"/>
                    <a:pt x="124284" y="11153"/>
                    <a:pt x="140495" y="11153"/>
                  </a:cubicBezTo>
                  <a:lnTo>
                    <a:pt x="140495" y="63"/>
                  </a:lnTo>
                  <a:cubicBezTo>
                    <a:pt x="134163" y="535"/>
                    <a:pt x="126817" y="771"/>
                    <a:pt x="120485" y="771"/>
                  </a:cubicBezTo>
                  <a:cubicBezTo>
                    <a:pt x="114153" y="771"/>
                    <a:pt x="102754" y="299"/>
                    <a:pt x="97435" y="63"/>
                  </a:cubicBezTo>
                  <a:lnTo>
                    <a:pt x="97435" y="11153"/>
                  </a:lnTo>
                  <a:cubicBezTo>
                    <a:pt x="102248" y="11153"/>
                    <a:pt x="109593" y="11861"/>
                    <a:pt x="109593" y="13749"/>
                  </a:cubicBezTo>
                  <a:cubicBezTo>
                    <a:pt x="109593" y="13985"/>
                    <a:pt x="109340" y="14457"/>
                    <a:pt x="108327" y="16581"/>
                  </a:cubicBezTo>
                  <a:lnTo>
                    <a:pt x="78945" y="75574"/>
                  </a:lnTo>
                  <a:lnTo>
                    <a:pt x="46777" y="11153"/>
                  </a:lnTo>
                  <a:lnTo>
                    <a:pt x="60455" y="11153"/>
                  </a:lnTo>
                  <a:lnTo>
                    <a:pt x="60455" y="63"/>
                  </a:lnTo>
                  <a:cubicBezTo>
                    <a:pt x="52096" y="535"/>
                    <a:pt x="29300" y="771"/>
                    <a:pt x="29047" y="771"/>
                  </a:cubicBezTo>
                  <a:cubicBezTo>
                    <a:pt x="21954" y="771"/>
                    <a:pt x="10556" y="299"/>
                    <a:pt x="171" y="63"/>
                  </a:cubicBezTo>
                  <a:lnTo>
                    <a:pt x="171" y="11153"/>
                  </a:lnTo>
                  <a:lnTo>
                    <a:pt x="16382" y="11153"/>
                  </a:lnTo>
                  <a:lnTo>
                    <a:pt x="60708" y="99879"/>
                  </a:lnTo>
                  <a:cubicBezTo>
                    <a:pt x="63747" y="105778"/>
                    <a:pt x="67040" y="105778"/>
                    <a:pt x="70333" y="105778"/>
                  </a:cubicBezTo>
                  <a:cubicBezTo>
                    <a:pt x="74639" y="105778"/>
                    <a:pt x="77172" y="105070"/>
                    <a:pt x="79705" y="100115"/>
                  </a:cubicBezTo>
                  <a:lnTo>
                    <a:pt x="121751" y="16109"/>
                  </a:lnTo>
                  <a:close/>
                </a:path>
              </a:pathLst>
            </a:custGeom>
            <a:solidFill>
              <a:srgbClr val="1A8000"/>
            </a:solidFill>
            <a:ln w="253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397" name="Forme libre 9396">
              <a:extLst>
                <a:ext uri="{FF2B5EF4-FFF2-40B4-BE49-F238E27FC236}">
                  <a16:creationId xmlns:a16="http://schemas.microsoft.com/office/drawing/2014/main" id="{18CF335B-8BCC-80A0-0528-5D913D21D8C0}"/>
                </a:ext>
              </a:extLst>
            </p:cNvPr>
            <p:cNvSpPr/>
            <p:nvPr>
              <p:custDataLst>
                <p:tags r:id="rId67"/>
              </p:custDataLst>
            </p:nvPr>
          </p:nvSpPr>
          <p:spPr>
            <a:xfrm>
              <a:off x="8965325" y="2633027"/>
              <a:ext cx="58763" cy="235972"/>
            </a:xfrm>
            <a:custGeom>
              <a:avLst/>
              <a:gdLst>
                <a:gd name="connsiteX0" fmla="*/ 58941 w 58763"/>
                <a:gd name="connsiteY0" fmla="*/ 118049 h 235972"/>
                <a:gd name="connsiteX1" fmla="*/ 42224 w 58763"/>
                <a:gd name="connsiteY1" fmla="*/ 44426 h 235972"/>
                <a:gd name="connsiteX2" fmla="*/ 2710 w 58763"/>
                <a:gd name="connsiteY2" fmla="*/ 63 h 235972"/>
                <a:gd name="connsiteX3" fmla="*/ 177 w 58763"/>
                <a:gd name="connsiteY3" fmla="*/ 2422 h 235972"/>
                <a:gd name="connsiteX4" fmla="*/ 4990 w 58763"/>
                <a:gd name="connsiteY4" fmla="*/ 7850 h 235972"/>
                <a:gd name="connsiteX5" fmla="*/ 44250 w 58763"/>
                <a:gd name="connsiteY5" fmla="*/ 118049 h 235972"/>
                <a:gd name="connsiteX6" fmla="*/ 3470 w 58763"/>
                <a:gd name="connsiteY6" fmla="*/ 229664 h 235972"/>
                <a:gd name="connsiteX7" fmla="*/ 177 w 58763"/>
                <a:gd name="connsiteY7" fmla="*/ 233675 h 235972"/>
                <a:gd name="connsiteX8" fmla="*/ 2710 w 58763"/>
                <a:gd name="connsiteY8" fmla="*/ 236035 h 235972"/>
                <a:gd name="connsiteX9" fmla="*/ 42984 w 58763"/>
                <a:gd name="connsiteY9" fmla="*/ 190020 h 235972"/>
                <a:gd name="connsiteX10" fmla="*/ 58941 w 58763"/>
                <a:gd name="connsiteY10" fmla="*/ 118049 h 235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8763" h="235972">
                  <a:moveTo>
                    <a:pt x="58941" y="118049"/>
                  </a:moveTo>
                  <a:cubicBezTo>
                    <a:pt x="58941" y="99643"/>
                    <a:pt x="56155" y="71090"/>
                    <a:pt x="42224" y="44426"/>
                  </a:cubicBezTo>
                  <a:cubicBezTo>
                    <a:pt x="27026" y="15401"/>
                    <a:pt x="5243" y="63"/>
                    <a:pt x="2710" y="63"/>
                  </a:cubicBezTo>
                  <a:cubicBezTo>
                    <a:pt x="1191" y="63"/>
                    <a:pt x="177" y="1007"/>
                    <a:pt x="177" y="2422"/>
                  </a:cubicBezTo>
                  <a:cubicBezTo>
                    <a:pt x="177" y="3130"/>
                    <a:pt x="177" y="3602"/>
                    <a:pt x="4990" y="7850"/>
                  </a:cubicBezTo>
                  <a:cubicBezTo>
                    <a:pt x="29813" y="31211"/>
                    <a:pt x="44250" y="68731"/>
                    <a:pt x="44250" y="118049"/>
                  </a:cubicBezTo>
                  <a:cubicBezTo>
                    <a:pt x="44250" y="158400"/>
                    <a:pt x="34878" y="199931"/>
                    <a:pt x="3470" y="229664"/>
                  </a:cubicBezTo>
                  <a:cubicBezTo>
                    <a:pt x="177" y="232495"/>
                    <a:pt x="177" y="232967"/>
                    <a:pt x="177" y="233675"/>
                  </a:cubicBezTo>
                  <a:cubicBezTo>
                    <a:pt x="177" y="235091"/>
                    <a:pt x="1191" y="236035"/>
                    <a:pt x="2710" y="236035"/>
                  </a:cubicBezTo>
                  <a:cubicBezTo>
                    <a:pt x="5243" y="236035"/>
                    <a:pt x="28040" y="219989"/>
                    <a:pt x="42984" y="190020"/>
                  </a:cubicBezTo>
                  <a:cubicBezTo>
                    <a:pt x="55902" y="164063"/>
                    <a:pt x="58941" y="137870"/>
                    <a:pt x="58941" y="118049"/>
                  </a:cubicBezTo>
                  <a:close/>
                </a:path>
              </a:pathLst>
            </a:custGeom>
            <a:solidFill>
              <a:srgbClr val="000000"/>
            </a:solidFill>
            <a:ln w="253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398" name="Forme libre 9397">
              <a:extLst>
                <a:ext uri="{FF2B5EF4-FFF2-40B4-BE49-F238E27FC236}">
                  <a16:creationId xmlns:a16="http://schemas.microsoft.com/office/drawing/2014/main" id="{0C729AAD-C3C9-089E-CFC3-05F352F50E5F}"/>
                </a:ext>
              </a:extLst>
            </p:cNvPr>
            <p:cNvSpPr/>
            <p:nvPr>
              <p:custDataLst>
                <p:tags r:id="rId68"/>
              </p:custDataLst>
            </p:nvPr>
          </p:nvSpPr>
          <p:spPr>
            <a:xfrm>
              <a:off x="9060561" y="2632157"/>
              <a:ext cx="78368" cy="109679"/>
            </a:xfrm>
            <a:custGeom>
              <a:avLst/>
              <a:gdLst>
                <a:gd name="connsiteX0" fmla="*/ 78550 w 78368"/>
                <a:gd name="connsiteY0" fmla="*/ 79677 h 109679"/>
                <a:gd name="connsiteX1" fmla="*/ 72521 w 78368"/>
                <a:gd name="connsiteY1" fmla="*/ 79677 h 109679"/>
                <a:gd name="connsiteX2" fmla="*/ 67912 w 78368"/>
                <a:gd name="connsiteY2" fmla="*/ 94708 h 109679"/>
                <a:gd name="connsiteX3" fmla="*/ 50358 w 78368"/>
                <a:gd name="connsiteY3" fmla="*/ 95699 h 109679"/>
                <a:gd name="connsiteX4" fmla="*/ 17734 w 78368"/>
                <a:gd name="connsiteY4" fmla="*/ 95699 h 109679"/>
                <a:gd name="connsiteX5" fmla="*/ 53195 w 78368"/>
                <a:gd name="connsiteY5" fmla="*/ 67949 h 109679"/>
                <a:gd name="connsiteX6" fmla="*/ 78550 w 78368"/>
                <a:gd name="connsiteY6" fmla="*/ 32270 h 109679"/>
                <a:gd name="connsiteX7" fmla="*/ 37061 w 78368"/>
                <a:gd name="connsiteY7" fmla="*/ 60 h 109679"/>
                <a:gd name="connsiteX8" fmla="*/ 181 w 78368"/>
                <a:gd name="connsiteY8" fmla="*/ 29627 h 109679"/>
                <a:gd name="connsiteX9" fmla="*/ 9578 w 78368"/>
                <a:gd name="connsiteY9" fmla="*/ 38877 h 109679"/>
                <a:gd name="connsiteX10" fmla="*/ 18976 w 78368"/>
                <a:gd name="connsiteY10" fmla="*/ 30123 h 109679"/>
                <a:gd name="connsiteX11" fmla="*/ 8515 w 78368"/>
                <a:gd name="connsiteY11" fmla="*/ 21368 h 109679"/>
                <a:gd name="connsiteX12" fmla="*/ 34401 w 78368"/>
                <a:gd name="connsiteY12" fmla="*/ 6006 h 109679"/>
                <a:gd name="connsiteX13" fmla="*/ 61351 w 78368"/>
                <a:gd name="connsiteY13" fmla="*/ 32270 h 109679"/>
                <a:gd name="connsiteX14" fmla="*/ 44685 w 78368"/>
                <a:gd name="connsiteY14" fmla="*/ 63985 h 109679"/>
                <a:gd name="connsiteX15" fmla="*/ 1954 w 78368"/>
                <a:gd name="connsiteY15" fmla="*/ 103298 h 109679"/>
                <a:gd name="connsiteX16" fmla="*/ 181 w 78368"/>
                <a:gd name="connsiteY16" fmla="*/ 109740 h 109679"/>
                <a:gd name="connsiteX17" fmla="*/ 73231 w 78368"/>
                <a:gd name="connsiteY17" fmla="*/ 109740 h 109679"/>
                <a:gd name="connsiteX18" fmla="*/ 78550 w 78368"/>
                <a:gd name="connsiteY18" fmla="*/ 79677 h 109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8368" h="109679">
                  <a:moveTo>
                    <a:pt x="78550" y="79677"/>
                  </a:moveTo>
                  <a:lnTo>
                    <a:pt x="72521" y="79677"/>
                  </a:lnTo>
                  <a:cubicBezTo>
                    <a:pt x="71990" y="83311"/>
                    <a:pt x="70217" y="93056"/>
                    <a:pt x="67912" y="94708"/>
                  </a:cubicBezTo>
                  <a:cubicBezTo>
                    <a:pt x="66493" y="95699"/>
                    <a:pt x="52841" y="95699"/>
                    <a:pt x="50358" y="95699"/>
                  </a:cubicBezTo>
                  <a:lnTo>
                    <a:pt x="17734" y="95699"/>
                  </a:lnTo>
                  <a:cubicBezTo>
                    <a:pt x="36351" y="80338"/>
                    <a:pt x="42557" y="75713"/>
                    <a:pt x="53195" y="67949"/>
                  </a:cubicBezTo>
                  <a:cubicBezTo>
                    <a:pt x="66316" y="58203"/>
                    <a:pt x="78550" y="47962"/>
                    <a:pt x="78550" y="32270"/>
                  </a:cubicBezTo>
                  <a:cubicBezTo>
                    <a:pt x="78550" y="12283"/>
                    <a:pt x="59756" y="60"/>
                    <a:pt x="37061" y="60"/>
                  </a:cubicBezTo>
                  <a:cubicBezTo>
                    <a:pt x="15075" y="60"/>
                    <a:pt x="181" y="14431"/>
                    <a:pt x="181" y="29627"/>
                  </a:cubicBezTo>
                  <a:cubicBezTo>
                    <a:pt x="181" y="38051"/>
                    <a:pt x="7805" y="38877"/>
                    <a:pt x="9578" y="38877"/>
                  </a:cubicBezTo>
                  <a:cubicBezTo>
                    <a:pt x="13834" y="38877"/>
                    <a:pt x="18976" y="36069"/>
                    <a:pt x="18976" y="30123"/>
                  </a:cubicBezTo>
                  <a:cubicBezTo>
                    <a:pt x="18976" y="27149"/>
                    <a:pt x="17734" y="21368"/>
                    <a:pt x="8515" y="21368"/>
                  </a:cubicBezTo>
                  <a:cubicBezTo>
                    <a:pt x="14011" y="9640"/>
                    <a:pt x="26068" y="6006"/>
                    <a:pt x="34401" y="6006"/>
                  </a:cubicBezTo>
                  <a:cubicBezTo>
                    <a:pt x="52131" y="6006"/>
                    <a:pt x="61351" y="18890"/>
                    <a:pt x="61351" y="32270"/>
                  </a:cubicBezTo>
                  <a:cubicBezTo>
                    <a:pt x="61351" y="46641"/>
                    <a:pt x="50358" y="58038"/>
                    <a:pt x="44685" y="63985"/>
                  </a:cubicBezTo>
                  <a:lnTo>
                    <a:pt x="1954" y="103298"/>
                  </a:lnTo>
                  <a:cubicBezTo>
                    <a:pt x="181" y="104784"/>
                    <a:pt x="181" y="105115"/>
                    <a:pt x="181" y="109740"/>
                  </a:cubicBezTo>
                  <a:lnTo>
                    <a:pt x="73231" y="109740"/>
                  </a:lnTo>
                  <a:lnTo>
                    <a:pt x="78550" y="79677"/>
                  </a:lnTo>
                  <a:close/>
                </a:path>
              </a:pathLst>
            </a:custGeom>
            <a:solidFill>
              <a:srgbClr val="000000"/>
            </a:solidFill>
            <a:ln w="2534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sp>
        <p:nvSpPr>
          <p:cNvPr id="41" name="Text Box 48 6">
            <a:extLst>
              <a:ext uri="{FF2B5EF4-FFF2-40B4-BE49-F238E27FC236}">
                <a16:creationId xmlns:a16="http://schemas.microsoft.com/office/drawing/2014/main" id="{3E9E8208-9EF8-A841-BF3B-96AA05455E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65173" y="1834034"/>
            <a:ext cx="2137811" cy="477686"/>
          </a:xfrm>
          <a:prstGeom prst="rect">
            <a:avLst/>
          </a:prstGeom>
          <a:solidFill>
            <a:schemeClr val="accent2">
              <a:lumMod val="60000"/>
              <a:lumOff val="40000"/>
              <a:alpha val="37000"/>
            </a:schemeClr>
          </a:solidFill>
          <a:ln>
            <a:solidFill>
              <a:srgbClr val="000000"/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72000" tIns="36000" rIns="72000" bIns="36000">
            <a:spAutoFit/>
          </a:bodyPr>
          <a:lstStyle>
            <a:lvl1pPr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  <a:cs typeface="ＭＳ Ｐゴシック" charset="0"/>
              </a:defRPr>
            </a:lvl1pPr>
            <a:lvl2pPr marL="742950" indent="-285750"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2pPr>
            <a:lvl3pPr marL="1143000" indent="-228600"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3pPr>
            <a:lvl4pPr marL="1600200" indent="-228600"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4pPr>
            <a:lvl5pPr marL="2057400" indent="-228600"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9pPr>
          </a:lstStyle>
          <a:p>
            <a:pPr algn="ctr" eaLnBrk="1">
              <a:lnSpc>
                <a:spcPct val="94000"/>
              </a:lnSpc>
              <a:buClr>
                <a:srgbClr val="000000"/>
              </a:buClr>
              <a:buSzPct val="45000"/>
              <a:buFont typeface="StarSymbol" charset="0"/>
              <a:buNone/>
            </a:pPr>
            <a:r>
              <a:rPr lang="en-GB" sz="1400"/>
              <a:t>Écoulement</a:t>
            </a:r>
          </a:p>
          <a:p>
            <a:pPr algn="ctr" eaLnBrk="1">
              <a:lnSpc>
                <a:spcPct val="94000"/>
              </a:lnSpc>
              <a:buClr>
                <a:srgbClr val="000000"/>
              </a:buClr>
              <a:buSzPct val="45000"/>
              <a:buFont typeface="StarSymbol" charset="0"/>
              <a:buNone/>
            </a:pPr>
            <a:r>
              <a:rPr lang="en-GB" sz="1400"/>
              <a:t>= mouvement d’ensemble</a:t>
            </a:r>
          </a:p>
        </p:txBody>
      </p:sp>
      <p:grpSp>
        <p:nvGrpSpPr>
          <p:cNvPr id="9499" name="Groupe 9498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&#10; \overline{E_c} = \frac{1}{2} m  \overline{ &#10; \mathbf{v}_i^2&#10;}&#10;$&#10;&#10;&#10;\end{document}&#10;" title="IguanaTex Vector Display">
            <a:extLst>
              <a:ext uri="{FF2B5EF4-FFF2-40B4-BE49-F238E27FC236}">
                <a16:creationId xmlns:a16="http://schemas.microsoft.com/office/drawing/2014/main" id="{ADAE61F0-C386-6208-8448-34FCD7DB313E}"/>
              </a:ext>
            </a:extLst>
          </p:cNvPr>
          <p:cNvGrpSpPr>
            <a:grpSpLocks noChangeAspect="1"/>
          </p:cNvGrpSpPr>
          <p:nvPr>
            <p:custDataLst>
              <p:tags r:id="rId11"/>
            </p:custDataLst>
          </p:nvPr>
        </p:nvGrpSpPr>
        <p:grpSpPr>
          <a:xfrm>
            <a:off x="2997196" y="1320846"/>
            <a:ext cx="1308637" cy="333580"/>
            <a:chOff x="5004972" y="2811242"/>
            <a:chExt cx="1321230" cy="362646"/>
          </a:xfrm>
        </p:grpSpPr>
        <p:sp>
          <p:nvSpPr>
            <p:cNvPr id="9487" name="Forme libre 9486">
              <a:extLst>
                <a:ext uri="{FF2B5EF4-FFF2-40B4-BE49-F238E27FC236}">
                  <a16:creationId xmlns:a16="http://schemas.microsoft.com/office/drawing/2014/main" id="{E355A562-864F-3F85-0F2A-50EEACBDD204}"/>
                </a:ext>
              </a:extLst>
            </p:cNvPr>
            <p:cNvSpPr/>
            <p:nvPr>
              <p:custDataLst>
                <p:tags r:id="rId37"/>
              </p:custDataLst>
            </p:nvPr>
          </p:nvSpPr>
          <p:spPr>
            <a:xfrm>
              <a:off x="5004972" y="2842539"/>
              <a:ext cx="298706" cy="11154"/>
            </a:xfrm>
            <a:custGeom>
              <a:avLst/>
              <a:gdLst>
                <a:gd name="connsiteX0" fmla="*/ 0 w 298706"/>
                <a:gd name="connsiteY0" fmla="*/ 0 h 11154"/>
                <a:gd name="connsiteX1" fmla="*/ 298707 w 298706"/>
                <a:gd name="connsiteY1" fmla="*/ 0 h 11154"/>
                <a:gd name="connsiteX2" fmla="*/ 298707 w 298706"/>
                <a:gd name="connsiteY2" fmla="*/ 11154 h 11154"/>
                <a:gd name="connsiteX3" fmla="*/ 0 w 298706"/>
                <a:gd name="connsiteY3" fmla="*/ 11154 h 11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8706" h="11154">
                  <a:moveTo>
                    <a:pt x="0" y="0"/>
                  </a:moveTo>
                  <a:lnTo>
                    <a:pt x="298707" y="0"/>
                  </a:lnTo>
                  <a:lnTo>
                    <a:pt x="298707" y="11154"/>
                  </a:lnTo>
                  <a:lnTo>
                    <a:pt x="0" y="11154"/>
                  </a:lnTo>
                  <a:close/>
                </a:path>
              </a:pathLst>
            </a:custGeom>
            <a:solidFill>
              <a:srgbClr val="000000"/>
            </a:solidFill>
            <a:ln w="2552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9488" name="Forme libre 9487">
              <a:extLst>
                <a:ext uri="{FF2B5EF4-FFF2-40B4-BE49-F238E27FC236}">
                  <a16:creationId xmlns:a16="http://schemas.microsoft.com/office/drawing/2014/main" id="{CF9EE82F-2E63-60C7-2953-7F4CEB6F472C}"/>
                </a:ext>
              </a:extLst>
            </p:cNvPr>
            <p:cNvSpPr/>
            <p:nvPr>
              <p:custDataLst>
                <p:tags r:id="rId38"/>
              </p:custDataLst>
            </p:nvPr>
          </p:nvSpPr>
          <p:spPr>
            <a:xfrm>
              <a:off x="5014880" y="2888086"/>
              <a:ext cx="189246" cy="189636"/>
            </a:xfrm>
            <a:custGeom>
              <a:avLst/>
              <a:gdLst>
                <a:gd name="connsiteX0" fmla="*/ 174779 w 189246"/>
                <a:gd name="connsiteY0" fmla="*/ 124721 h 189636"/>
                <a:gd name="connsiteX1" fmla="*/ 176083 w 189246"/>
                <a:gd name="connsiteY1" fmla="*/ 120816 h 189636"/>
                <a:gd name="connsiteX2" fmla="*/ 172954 w 189246"/>
                <a:gd name="connsiteY2" fmla="*/ 117749 h 189636"/>
                <a:gd name="connsiteX3" fmla="*/ 169564 w 189246"/>
                <a:gd name="connsiteY3" fmla="*/ 121095 h 189636"/>
                <a:gd name="connsiteX4" fmla="*/ 98379 w 189246"/>
                <a:gd name="connsiteY4" fmla="*/ 181054 h 189636"/>
                <a:gd name="connsiteX5" fmla="*/ 60310 w 189246"/>
                <a:gd name="connsiteY5" fmla="*/ 181054 h 189636"/>
                <a:gd name="connsiteX6" fmla="*/ 54573 w 189246"/>
                <a:gd name="connsiteY6" fmla="*/ 180775 h 189636"/>
                <a:gd name="connsiteX7" fmla="*/ 51184 w 189246"/>
                <a:gd name="connsiteY7" fmla="*/ 177986 h 189636"/>
                <a:gd name="connsiteX8" fmla="*/ 52487 w 189246"/>
                <a:gd name="connsiteY8" fmla="*/ 171572 h 189636"/>
                <a:gd name="connsiteX9" fmla="*/ 70218 w 189246"/>
                <a:gd name="connsiteY9" fmla="*/ 95439 h 189636"/>
                <a:gd name="connsiteX10" fmla="*/ 96033 w 189246"/>
                <a:gd name="connsiteY10" fmla="*/ 95439 h 189636"/>
                <a:gd name="connsiteX11" fmla="*/ 118196 w 189246"/>
                <a:gd name="connsiteY11" fmla="*/ 108267 h 189636"/>
                <a:gd name="connsiteX12" fmla="*/ 116371 w 189246"/>
                <a:gd name="connsiteY12" fmla="*/ 121932 h 189636"/>
                <a:gd name="connsiteX13" fmla="*/ 115589 w 189246"/>
                <a:gd name="connsiteY13" fmla="*/ 124999 h 189636"/>
                <a:gd name="connsiteX14" fmla="*/ 118979 w 189246"/>
                <a:gd name="connsiteY14" fmla="*/ 128067 h 189636"/>
                <a:gd name="connsiteX15" fmla="*/ 122890 w 189246"/>
                <a:gd name="connsiteY15" fmla="*/ 122490 h 189636"/>
                <a:gd name="connsiteX16" fmla="*/ 137753 w 189246"/>
                <a:gd name="connsiteY16" fmla="*/ 57232 h 189636"/>
                <a:gd name="connsiteX17" fmla="*/ 134624 w 189246"/>
                <a:gd name="connsiteY17" fmla="*/ 54165 h 189636"/>
                <a:gd name="connsiteX18" fmla="*/ 130973 w 189246"/>
                <a:gd name="connsiteY18" fmla="*/ 59185 h 189636"/>
                <a:gd name="connsiteX19" fmla="*/ 96815 w 189246"/>
                <a:gd name="connsiteY19" fmla="*/ 86793 h 189636"/>
                <a:gd name="connsiteX20" fmla="*/ 72304 w 189246"/>
                <a:gd name="connsiteY20" fmla="*/ 86793 h 189636"/>
                <a:gd name="connsiteX21" fmla="*/ 87949 w 189246"/>
                <a:gd name="connsiteY21" fmla="*/ 19584 h 189636"/>
                <a:gd name="connsiteX22" fmla="*/ 102030 w 189246"/>
                <a:gd name="connsiteY22" fmla="*/ 8708 h 189636"/>
                <a:gd name="connsiteX23" fmla="*/ 138796 w 189246"/>
                <a:gd name="connsiteY23" fmla="*/ 8708 h 189636"/>
                <a:gd name="connsiteX24" fmla="*/ 178430 w 189246"/>
                <a:gd name="connsiteY24" fmla="*/ 39663 h 189636"/>
                <a:gd name="connsiteX25" fmla="*/ 177387 w 189246"/>
                <a:gd name="connsiteY25" fmla="*/ 54444 h 189636"/>
                <a:gd name="connsiteX26" fmla="*/ 177126 w 189246"/>
                <a:gd name="connsiteY26" fmla="*/ 59463 h 189636"/>
                <a:gd name="connsiteX27" fmla="*/ 180255 w 189246"/>
                <a:gd name="connsiteY27" fmla="*/ 62810 h 189636"/>
                <a:gd name="connsiteX28" fmla="*/ 183905 w 189246"/>
                <a:gd name="connsiteY28" fmla="*/ 55838 h 189636"/>
                <a:gd name="connsiteX29" fmla="*/ 189120 w 189246"/>
                <a:gd name="connsiteY29" fmla="*/ 7592 h 189636"/>
                <a:gd name="connsiteX30" fmla="*/ 182080 w 189246"/>
                <a:gd name="connsiteY30" fmla="*/ 63 h 189636"/>
                <a:gd name="connsiteX31" fmla="*/ 50401 w 189246"/>
                <a:gd name="connsiteY31" fmla="*/ 63 h 189636"/>
                <a:gd name="connsiteX32" fmla="*/ 42579 w 189246"/>
                <a:gd name="connsiteY32" fmla="*/ 5640 h 189636"/>
                <a:gd name="connsiteX33" fmla="*/ 49880 w 189246"/>
                <a:gd name="connsiteY33" fmla="*/ 8708 h 189636"/>
                <a:gd name="connsiteX34" fmla="*/ 66829 w 189246"/>
                <a:gd name="connsiteY34" fmla="*/ 13728 h 189636"/>
                <a:gd name="connsiteX35" fmla="*/ 65525 w 189246"/>
                <a:gd name="connsiteY35" fmla="*/ 20421 h 189636"/>
                <a:gd name="connsiteX36" fmla="*/ 31106 w 189246"/>
                <a:gd name="connsiteY36" fmla="*/ 167946 h 189636"/>
                <a:gd name="connsiteX37" fmla="*/ 7378 w 189246"/>
                <a:gd name="connsiteY37" fmla="*/ 181054 h 189636"/>
                <a:gd name="connsiteX38" fmla="*/ 77 w 189246"/>
                <a:gd name="connsiteY38" fmla="*/ 186352 h 189636"/>
                <a:gd name="connsiteX39" fmla="*/ 7378 w 189246"/>
                <a:gd name="connsiteY39" fmla="*/ 189699 h 189636"/>
                <a:gd name="connsiteX40" fmla="*/ 142707 w 189246"/>
                <a:gd name="connsiteY40" fmla="*/ 189699 h 189636"/>
                <a:gd name="connsiteX41" fmla="*/ 150790 w 189246"/>
                <a:gd name="connsiteY41" fmla="*/ 184958 h 189636"/>
                <a:gd name="connsiteX42" fmla="*/ 174779 w 189246"/>
                <a:gd name="connsiteY42" fmla="*/ 124721 h 1896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</a:cxnLst>
              <a:rect l="l" t="t" r="r" b="b"/>
              <a:pathLst>
                <a:path w="189246" h="189636">
                  <a:moveTo>
                    <a:pt x="174779" y="124721"/>
                  </a:moveTo>
                  <a:cubicBezTo>
                    <a:pt x="175301" y="123326"/>
                    <a:pt x="176083" y="121374"/>
                    <a:pt x="176083" y="120816"/>
                  </a:cubicBezTo>
                  <a:cubicBezTo>
                    <a:pt x="176083" y="120537"/>
                    <a:pt x="176083" y="117749"/>
                    <a:pt x="172954" y="117749"/>
                  </a:cubicBezTo>
                  <a:cubicBezTo>
                    <a:pt x="170607" y="117749"/>
                    <a:pt x="170086" y="119422"/>
                    <a:pt x="169564" y="121095"/>
                  </a:cubicBezTo>
                  <a:cubicBezTo>
                    <a:pt x="152615" y="162369"/>
                    <a:pt x="142968" y="181054"/>
                    <a:pt x="98379" y="181054"/>
                  </a:cubicBezTo>
                  <a:lnTo>
                    <a:pt x="60310" y="181054"/>
                  </a:lnTo>
                  <a:cubicBezTo>
                    <a:pt x="56659" y="181054"/>
                    <a:pt x="56138" y="181054"/>
                    <a:pt x="54573" y="180775"/>
                  </a:cubicBezTo>
                  <a:cubicBezTo>
                    <a:pt x="51966" y="180496"/>
                    <a:pt x="51184" y="180217"/>
                    <a:pt x="51184" y="177986"/>
                  </a:cubicBezTo>
                  <a:cubicBezTo>
                    <a:pt x="51184" y="177149"/>
                    <a:pt x="51184" y="176592"/>
                    <a:pt x="52487" y="171572"/>
                  </a:cubicBezTo>
                  <a:lnTo>
                    <a:pt x="70218" y="95439"/>
                  </a:lnTo>
                  <a:lnTo>
                    <a:pt x="96033" y="95439"/>
                  </a:lnTo>
                  <a:cubicBezTo>
                    <a:pt x="118196" y="95439"/>
                    <a:pt x="118196" y="101295"/>
                    <a:pt x="118196" y="108267"/>
                  </a:cubicBezTo>
                  <a:cubicBezTo>
                    <a:pt x="118196" y="110219"/>
                    <a:pt x="118196" y="113565"/>
                    <a:pt x="116371" y="121932"/>
                  </a:cubicBezTo>
                  <a:cubicBezTo>
                    <a:pt x="115850" y="123326"/>
                    <a:pt x="115589" y="124163"/>
                    <a:pt x="115589" y="124999"/>
                  </a:cubicBezTo>
                  <a:cubicBezTo>
                    <a:pt x="115589" y="126394"/>
                    <a:pt x="116632" y="128067"/>
                    <a:pt x="118979" y="128067"/>
                  </a:cubicBezTo>
                  <a:cubicBezTo>
                    <a:pt x="121065" y="128067"/>
                    <a:pt x="121847" y="126673"/>
                    <a:pt x="122890" y="122490"/>
                  </a:cubicBezTo>
                  <a:lnTo>
                    <a:pt x="137753" y="57232"/>
                  </a:lnTo>
                  <a:cubicBezTo>
                    <a:pt x="137753" y="55559"/>
                    <a:pt x="136449" y="54165"/>
                    <a:pt x="134624" y="54165"/>
                  </a:cubicBezTo>
                  <a:cubicBezTo>
                    <a:pt x="132277" y="54165"/>
                    <a:pt x="131755" y="55838"/>
                    <a:pt x="130973" y="59185"/>
                  </a:cubicBezTo>
                  <a:cubicBezTo>
                    <a:pt x="125497" y="80379"/>
                    <a:pt x="120804" y="86793"/>
                    <a:pt x="96815" y="86793"/>
                  </a:cubicBezTo>
                  <a:lnTo>
                    <a:pt x="72304" y="86793"/>
                  </a:lnTo>
                  <a:lnTo>
                    <a:pt x="87949" y="19584"/>
                  </a:lnTo>
                  <a:cubicBezTo>
                    <a:pt x="90296" y="9823"/>
                    <a:pt x="90557" y="8708"/>
                    <a:pt x="102030" y="8708"/>
                  </a:cubicBezTo>
                  <a:lnTo>
                    <a:pt x="138796" y="8708"/>
                  </a:lnTo>
                  <a:cubicBezTo>
                    <a:pt x="170607" y="8708"/>
                    <a:pt x="178430" y="16795"/>
                    <a:pt x="178430" y="39663"/>
                  </a:cubicBezTo>
                  <a:cubicBezTo>
                    <a:pt x="178430" y="46356"/>
                    <a:pt x="178430" y="46914"/>
                    <a:pt x="177387" y="54444"/>
                  </a:cubicBezTo>
                  <a:cubicBezTo>
                    <a:pt x="177387" y="56117"/>
                    <a:pt x="177126" y="58069"/>
                    <a:pt x="177126" y="59463"/>
                  </a:cubicBezTo>
                  <a:cubicBezTo>
                    <a:pt x="177126" y="60858"/>
                    <a:pt x="177908" y="62810"/>
                    <a:pt x="180255" y="62810"/>
                  </a:cubicBezTo>
                  <a:cubicBezTo>
                    <a:pt x="183123" y="62810"/>
                    <a:pt x="183384" y="61137"/>
                    <a:pt x="183905" y="55838"/>
                  </a:cubicBezTo>
                  <a:lnTo>
                    <a:pt x="189120" y="7592"/>
                  </a:lnTo>
                  <a:cubicBezTo>
                    <a:pt x="189903" y="63"/>
                    <a:pt x="188599" y="63"/>
                    <a:pt x="182080" y="63"/>
                  </a:cubicBezTo>
                  <a:lnTo>
                    <a:pt x="50401" y="63"/>
                  </a:lnTo>
                  <a:cubicBezTo>
                    <a:pt x="45186" y="63"/>
                    <a:pt x="42579" y="63"/>
                    <a:pt x="42579" y="5640"/>
                  </a:cubicBezTo>
                  <a:cubicBezTo>
                    <a:pt x="42579" y="8708"/>
                    <a:pt x="44926" y="8708"/>
                    <a:pt x="49880" y="8708"/>
                  </a:cubicBezTo>
                  <a:cubicBezTo>
                    <a:pt x="59528" y="8708"/>
                    <a:pt x="66829" y="8708"/>
                    <a:pt x="66829" y="13728"/>
                  </a:cubicBezTo>
                  <a:cubicBezTo>
                    <a:pt x="66829" y="14843"/>
                    <a:pt x="66829" y="15401"/>
                    <a:pt x="65525" y="20421"/>
                  </a:cubicBezTo>
                  <a:lnTo>
                    <a:pt x="31106" y="167946"/>
                  </a:lnTo>
                  <a:cubicBezTo>
                    <a:pt x="28498" y="178823"/>
                    <a:pt x="27977" y="181054"/>
                    <a:pt x="7378" y="181054"/>
                  </a:cubicBezTo>
                  <a:cubicBezTo>
                    <a:pt x="2945" y="181054"/>
                    <a:pt x="77" y="181054"/>
                    <a:pt x="77" y="186352"/>
                  </a:cubicBezTo>
                  <a:cubicBezTo>
                    <a:pt x="77" y="189699"/>
                    <a:pt x="2423" y="189699"/>
                    <a:pt x="7378" y="189699"/>
                  </a:cubicBezTo>
                  <a:lnTo>
                    <a:pt x="142707" y="189699"/>
                  </a:lnTo>
                  <a:cubicBezTo>
                    <a:pt x="148704" y="189699"/>
                    <a:pt x="148965" y="189420"/>
                    <a:pt x="150790" y="184958"/>
                  </a:cubicBezTo>
                  <a:lnTo>
                    <a:pt x="174779" y="124721"/>
                  </a:lnTo>
                  <a:close/>
                </a:path>
              </a:pathLst>
            </a:custGeom>
            <a:solidFill>
              <a:srgbClr val="000000"/>
            </a:solidFill>
            <a:ln w="2552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9489" name="Forme libre 9488">
              <a:extLst>
                <a:ext uri="{FF2B5EF4-FFF2-40B4-BE49-F238E27FC236}">
                  <a16:creationId xmlns:a16="http://schemas.microsoft.com/office/drawing/2014/main" id="{A48F4C6F-51BC-DE4A-6802-34F693E1674E}"/>
                </a:ext>
              </a:extLst>
            </p:cNvPr>
            <p:cNvSpPr/>
            <p:nvPr>
              <p:custDataLst>
                <p:tags r:id="rId39"/>
              </p:custDataLst>
            </p:nvPr>
          </p:nvSpPr>
          <p:spPr>
            <a:xfrm>
              <a:off x="5208773" y="3033463"/>
              <a:ext cx="79033" cy="88041"/>
            </a:xfrm>
            <a:custGeom>
              <a:avLst/>
              <a:gdLst>
                <a:gd name="connsiteX0" fmla="*/ 68713 w 79033"/>
                <a:gd name="connsiteY0" fmla="*/ 11387 h 88041"/>
                <a:gd name="connsiteX1" fmla="*/ 59405 w 79033"/>
                <a:gd name="connsiteY1" fmla="*/ 22319 h 88041"/>
                <a:gd name="connsiteX2" fmla="*/ 66523 w 79033"/>
                <a:gd name="connsiteY2" fmla="*/ 29542 h 88041"/>
                <a:gd name="connsiteX3" fmla="*/ 76927 w 79033"/>
                <a:gd name="connsiteY3" fmla="*/ 17048 h 88041"/>
                <a:gd name="connsiteX4" fmla="*/ 52834 w 79033"/>
                <a:gd name="connsiteY4" fmla="*/ 64 h 88041"/>
                <a:gd name="connsiteX5" fmla="*/ 84 w 79033"/>
                <a:gd name="connsiteY5" fmla="*/ 54138 h 88041"/>
                <a:gd name="connsiteX6" fmla="*/ 33851 w 79033"/>
                <a:gd name="connsiteY6" fmla="*/ 88106 h 88041"/>
                <a:gd name="connsiteX7" fmla="*/ 79117 w 79033"/>
                <a:gd name="connsiteY7" fmla="*/ 66046 h 88041"/>
                <a:gd name="connsiteX8" fmla="*/ 76014 w 79033"/>
                <a:gd name="connsiteY8" fmla="*/ 62728 h 88041"/>
                <a:gd name="connsiteX9" fmla="*/ 73094 w 79033"/>
                <a:gd name="connsiteY9" fmla="*/ 64680 h 88041"/>
                <a:gd name="connsiteX10" fmla="*/ 34216 w 79033"/>
                <a:gd name="connsiteY10" fmla="*/ 82640 h 88041"/>
                <a:gd name="connsiteX11" fmla="*/ 15234 w 79033"/>
                <a:gd name="connsiteY11" fmla="*/ 60971 h 88041"/>
                <a:gd name="connsiteX12" fmla="*/ 27280 w 79033"/>
                <a:gd name="connsiteY12" fmla="*/ 20562 h 88041"/>
                <a:gd name="connsiteX13" fmla="*/ 52834 w 79033"/>
                <a:gd name="connsiteY13" fmla="*/ 5530 h 88041"/>
                <a:gd name="connsiteX14" fmla="*/ 68713 w 79033"/>
                <a:gd name="connsiteY14" fmla="*/ 11387 h 880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9033" h="88041">
                  <a:moveTo>
                    <a:pt x="68713" y="11387"/>
                  </a:moveTo>
                  <a:cubicBezTo>
                    <a:pt x="62143" y="12558"/>
                    <a:pt x="59405" y="18024"/>
                    <a:pt x="59405" y="22319"/>
                  </a:cubicBezTo>
                  <a:cubicBezTo>
                    <a:pt x="59405" y="27589"/>
                    <a:pt x="63238" y="29542"/>
                    <a:pt x="66523" y="29542"/>
                  </a:cubicBezTo>
                  <a:cubicBezTo>
                    <a:pt x="70539" y="29542"/>
                    <a:pt x="76927" y="26418"/>
                    <a:pt x="76927" y="17048"/>
                  </a:cubicBezTo>
                  <a:cubicBezTo>
                    <a:pt x="76927" y="3773"/>
                    <a:pt x="62690" y="64"/>
                    <a:pt x="52834" y="64"/>
                  </a:cubicBezTo>
                  <a:cubicBezTo>
                    <a:pt x="25455" y="64"/>
                    <a:pt x="84" y="27004"/>
                    <a:pt x="84" y="54138"/>
                  </a:cubicBezTo>
                  <a:cubicBezTo>
                    <a:pt x="84" y="70927"/>
                    <a:pt x="11036" y="88106"/>
                    <a:pt x="33851" y="88106"/>
                  </a:cubicBezTo>
                  <a:cubicBezTo>
                    <a:pt x="64698" y="88106"/>
                    <a:pt x="79117" y="68779"/>
                    <a:pt x="79117" y="66046"/>
                  </a:cubicBezTo>
                  <a:cubicBezTo>
                    <a:pt x="79117" y="64875"/>
                    <a:pt x="77475" y="62728"/>
                    <a:pt x="76014" y="62728"/>
                  </a:cubicBezTo>
                  <a:cubicBezTo>
                    <a:pt x="74919" y="62728"/>
                    <a:pt x="74554" y="63118"/>
                    <a:pt x="73094" y="64680"/>
                  </a:cubicBezTo>
                  <a:cubicBezTo>
                    <a:pt x="58857" y="82640"/>
                    <a:pt x="37502" y="82640"/>
                    <a:pt x="34216" y="82640"/>
                  </a:cubicBezTo>
                  <a:cubicBezTo>
                    <a:pt x="21074" y="82640"/>
                    <a:pt x="15234" y="73074"/>
                    <a:pt x="15234" y="60971"/>
                  </a:cubicBezTo>
                  <a:cubicBezTo>
                    <a:pt x="15234" y="55310"/>
                    <a:pt x="17789" y="34031"/>
                    <a:pt x="27280" y="20562"/>
                  </a:cubicBezTo>
                  <a:cubicBezTo>
                    <a:pt x="34216" y="10996"/>
                    <a:pt x="43707" y="5530"/>
                    <a:pt x="52834" y="5530"/>
                  </a:cubicBezTo>
                  <a:cubicBezTo>
                    <a:pt x="55389" y="5530"/>
                    <a:pt x="64150" y="5921"/>
                    <a:pt x="68713" y="11387"/>
                  </a:cubicBezTo>
                  <a:close/>
                </a:path>
              </a:pathLst>
            </a:custGeom>
            <a:solidFill>
              <a:srgbClr val="000000"/>
            </a:solidFill>
            <a:ln w="2552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9490" name="Forme libre 9489">
              <a:extLst>
                <a:ext uri="{FF2B5EF4-FFF2-40B4-BE49-F238E27FC236}">
                  <a16:creationId xmlns:a16="http://schemas.microsoft.com/office/drawing/2014/main" id="{4B3690FD-0A38-D7D3-4E9B-56012FCA6F20}"/>
                </a:ext>
              </a:extLst>
            </p:cNvPr>
            <p:cNvSpPr/>
            <p:nvPr>
              <p:custDataLst>
                <p:tags r:id="rId40"/>
              </p:custDataLst>
            </p:nvPr>
          </p:nvSpPr>
          <p:spPr>
            <a:xfrm>
              <a:off x="5390709" y="2975374"/>
              <a:ext cx="173398" cy="65257"/>
            </a:xfrm>
            <a:custGeom>
              <a:avLst/>
              <a:gdLst>
                <a:gd name="connsiteX0" fmla="*/ 164624 w 173398"/>
                <a:gd name="connsiteY0" fmla="*/ 11218 h 65257"/>
                <a:gd name="connsiteX1" fmla="*/ 173490 w 173398"/>
                <a:gd name="connsiteY1" fmla="*/ 5640 h 65257"/>
                <a:gd name="connsiteX2" fmla="*/ 164885 w 173398"/>
                <a:gd name="connsiteY2" fmla="*/ 63 h 65257"/>
                <a:gd name="connsiteX3" fmla="*/ 8696 w 173398"/>
                <a:gd name="connsiteY3" fmla="*/ 63 h 65257"/>
                <a:gd name="connsiteX4" fmla="*/ 91 w 173398"/>
                <a:gd name="connsiteY4" fmla="*/ 5640 h 65257"/>
                <a:gd name="connsiteX5" fmla="*/ 8956 w 173398"/>
                <a:gd name="connsiteY5" fmla="*/ 11218 h 65257"/>
                <a:gd name="connsiteX6" fmla="*/ 164624 w 173398"/>
                <a:gd name="connsiteY6" fmla="*/ 11218 h 65257"/>
                <a:gd name="connsiteX7" fmla="*/ 164885 w 173398"/>
                <a:gd name="connsiteY7" fmla="*/ 65320 h 65257"/>
                <a:gd name="connsiteX8" fmla="*/ 173490 w 173398"/>
                <a:gd name="connsiteY8" fmla="*/ 59742 h 65257"/>
                <a:gd name="connsiteX9" fmla="*/ 164624 w 173398"/>
                <a:gd name="connsiteY9" fmla="*/ 54165 h 65257"/>
                <a:gd name="connsiteX10" fmla="*/ 8956 w 173398"/>
                <a:gd name="connsiteY10" fmla="*/ 54165 h 65257"/>
                <a:gd name="connsiteX11" fmla="*/ 91 w 173398"/>
                <a:gd name="connsiteY11" fmla="*/ 59742 h 65257"/>
                <a:gd name="connsiteX12" fmla="*/ 8696 w 173398"/>
                <a:gd name="connsiteY12" fmla="*/ 65320 h 65257"/>
                <a:gd name="connsiteX13" fmla="*/ 164885 w 173398"/>
                <a:gd name="connsiteY13" fmla="*/ 65320 h 652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3398" h="65257">
                  <a:moveTo>
                    <a:pt x="164624" y="11218"/>
                  </a:moveTo>
                  <a:cubicBezTo>
                    <a:pt x="168535" y="11218"/>
                    <a:pt x="173490" y="11218"/>
                    <a:pt x="173490" y="5640"/>
                  </a:cubicBezTo>
                  <a:cubicBezTo>
                    <a:pt x="173490" y="63"/>
                    <a:pt x="168535" y="63"/>
                    <a:pt x="164885" y="63"/>
                  </a:cubicBezTo>
                  <a:lnTo>
                    <a:pt x="8696" y="63"/>
                  </a:lnTo>
                  <a:cubicBezTo>
                    <a:pt x="5045" y="63"/>
                    <a:pt x="91" y="63"/>
                    <a:pt x="91" y="5640"/>
                  </a:cubicBezTo>
                  <a:cubicBezTo>
                    <a:pt x="91" y="11218"/>
                    <a:pt x="5045" y="11218"/>
                    <a:pt x="8956" y="11218"/>
                  </a:cubicBezTo>
                  <a:lnTo>
                    <a:pt x="164624" y="11218"/>
                  </a:lnTo>
                  <a:close/>
                  <a:moveTo>
                    <a:pt x="164885" y="65320"/>
                  </a:moveTo>
                  <a:cubicBezTo>
                    <a:pt x="168535" y="65320"/>
                    <a:pt x="173490" y="65320"/>
                    <a:pt x="173490" y="59742"/>
                  </a:cubicBezTo>
                  <a:cubicBezTo>
                    <a:pt x="173490" y="54165"/>
                    <a:pt x="168535" y="54165"/>
                    <a:pt x="164624" y="54165"/>
                  </a:cubicBezTo>
                  <a:lnTo>
                    <a:pt x="8956" y="54165"/>
                  </a:lnTo>
                  <a:cubicBezTo>
                    <a:pt x="5045" y="54165"/>
                    <a:pt x="91" y="54165"/>
                    <a:pt x="91" y="59742"/>
                  </a:cubicBezTo>
                  <a:cubicBezTo>
                    <a:pt x="91" y="65320"/>
                    <a:pt x="5045" y="65320"/>
                    <a:pt x="8696" y="65320"/>
                  </a:cubicBezTo>
                  <a:lnTo>
                    <a:pt x="164885" y="65320"/>
                  </a:lnTo>
                  <a:close/>
                </a:path>
              </a:pathLst>
            </a:custGeom>
            <a:solidFill>
              <a:srgbClr val="000000"/>
            </a:solidFill>
            <a:ln w="2552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9491" name="Forme libre 9490">
              <a:extLst>
                <a:ext uri="{FF2B5EF4-FFF2-40B4-BE49-F238E27FC236}">
                  <a16:creationId xmlns:a16="http://schemas.microsoft.com/office/drawing/2014/main" id="{17CBF8EF-02D3-F6E7-ADAC-987F61B0F17D}"/>
                </a:ext>
              </a:extLst>
            </p:cNvPr>
            <p:cNvSpPr/>
            <p:nvPr>
              <p:custDataLst>
                <p:tags r:id="rId41"/>
              </p:custDataLst>
            </p:nvPr>
          </p:nvSpPr>
          <p:spPr>
            <a:xfrm>
              <a:off x="5702527" y="2838297"/>
              <a:ext cx="66439" cy="129621"/>
            </a:xfrm>
            <a:custGeom>
              <a:avLst/>
              <a:gdLst>
                <a:gd name="connsiteX0" fmla="*/ 41353 w 66439"/>
                <a:gd name="connsiteY0" fmla="*/ 5525 h 129621"/>
                <a:gd name="connsiteX1" fmla="*/ 35877 w 66439"/>
                <a:gd name="connsiteY1" fmla="*/ 59 h 129621"/>
                <a:gd name="connsiteX2" fmla="*/ 103 w 66439"/>
                <a:gd name="connsiteY2" fmla="*/ 12552 h 129621"/>
                <a:gd name="connsiteX3" fmla="*/ 103 w 66439"/>
                <a:gd name="connsiteY3" fmla="*/ 19580 h 129621"/>
                <a:gd name="connsiteX4" fmla="*/ 26569 w 66439"/>
                <a:gd name="connsiteY4" fmla="*/ 14114 h 129621"/>
                <a:gd name="connsiteX5" fmla="*/ 26569 w 66439"/>
                <a:gd name="connsiteY5" fmla="*/ 113673 h 129621"/>
                <a:gd name="connsiteX6" fmla="*/ 8316 w 66439"/>
                <a:gd name="connsiteY6" fmla="*/ 122653 h 129621"/>
                <a:gd name="connsiteX7" fmla="*/ 1380 w 66439"/>
                <a:gd name="connsiteY7" fmla="*/ 122653 h 129621"/>
                <a:gd name="connsiteX8" fmla="*/ 1380 w 66439"/>
                <a:gd name="connsiteY8" fmla="*/ 129681 h 129621"/>
                <a:gd name="connsiteX9" fmla="*/ 33870 w 66439"/>
                <a:gd name="connsiteY9" fmla="*/ 128900 h 129621"/>
                <a:gd name="connsiteX10" fmla="*/ 66542 w 66439"/>
                <a:gd name="connsiteY10" fmla="*/ 129681 h 129621"/>
                <a:gd name="connsiteX11" fmla="*/ 66542 w 66439"/>
                <a:gd name="connsiteY11" fmla="*/ 122653 h 129621"/>
                <a:gd name="connsiteX12" fmla="*/ 59606 w 66439"/>
                <a:gd name="connsiteY12" fmla="*/ 122653 h 129621"/>
                <a:gd name="connsiteX13" fmla="*/ 41353 w 66439"/>
                <a:gd name="connsiteY13" fmla="*/ 113673 h 129621"/>
                <a:gd name="connsiteX14" fmla="*/ 41353 w 66439"/>
                <a:gd name="connsiteY14" fmla="*/ 5525 h 129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6439" h="129621">
                  <a:moveTo>
                    <a:pt x="41353" y="5525"/>
                  </a:moveTo>
                  <a:cubicBezTo>
                    <a:pt x="41353" y="254"/>
                    <a:pt x="40988" y="59"/>
                    <a:pt x="35877" y="59"/>
                  </a:cubicBezTo>
                  <a:cubicBezTo>
                    <a:pt x="24196" y="12357"/>
                    <a:pt x="7586" y="12552"/>
                    <a:pt x="103" y="12552"/>
                  </a:cubicBezTo>
                  <a:lnTo>
                    <a:pt x="103" y="19580"/>
                  </a:lnTo>
                  <a:cubicBezTo>
                    <a:pt x="4483" y="19580"/>
                    <a:pt x="16530" y="19580"/>
                    <a:pt x="26569" y="14114"/>
                  </a:cubicBezTo>
                  <a:lnTo>
                    <a:pt x="26569" y="113673"/>
                  </a:lnTo>
                  <a:cubicBezTo>
                    <a:pt x="26569" y="120115"/>
                    <a:pt x="26569" y="122653"/>
                    <a:pt x="8316" y="122653"/>
                  </a:cubicBezTo>
                  <a:lnTo>
                    <a:pt x="1380" y="122653"/>
                  </a:lnTo>
                  <a:lnTo>
                    <a:pt x="1380" y="129681"/>
                  </a:lnTo>
                  <a:cubicBezTo>
                    <a:pt x="4666" y="129485"/>
                    <a:pt x="27116" y="128900"/>
                    <a:pt x="33870" y="128900"/>
                  </a:cubicBezTo>
                  <a:cubicBezTo>
                    <a:pt x="39528" y="128900"/>
                    <a:pt x="62526" y="129485"/>
                    <a:pt x="66542" y="129681"/>
                  </a:cubicBezTo>
                  <a:lnTo>
                    <a:pt x="66542" y="122653"/>
                  </a:lnTo>
                  <a:lnTo>
                    <a:pt x="59606" y="122653"/>
                  </a:lnTo>
                  <a:cubicBezTo>
                    <a:pt x="41353" y="122653"/>
                    <a:pt x="41353" y="120115"/>
                    <a:pt x="41353" y="113673"/>
                  </a:cubicBezTo>
                  <a:lnTo>
                    <a:pt x="41353" y="5525"/>
                  </a:lnTo>
                  <a:close/>
                </a:path>
              </a:pathLst>
            </a:custGeom>
            <a:solidFill>
              <a:srgbClr val="000000"/>
            </a:solidFill>
            <a:ln w="2552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9492" name="Forme libre 9491">
              <a:extLst>
                <a:ext uri="{FF2B5EF4-FFF2-40B4-BE49-F238E27FC236}">
                  <a16:creationId xmlns:a16="http://schemas.microsoft.com/office/drawing/2014/main" id="{A3B2E3EC-4AC5-A310-E304-3785EB030B60}"/>
                </a:ext>
              </a:extLst>
            </p:cNvPr>
            <p:cNvSpPr/>
            <p:nvPr>
              <p:custDataLst>
                <p:tags r:id="rId42"/>
              </p:custDataLst>
            </p:nvPr>
          </p:nvSpPr>
          <p:spPr>
            <a:xfrm>
              <a:off x="5682632" y="3002425"/>
              <a:ext cx="103938" cy="11154"/>
            </a:xfrm>
            <a:custGeom>
              <a:avLst/>
              <a:gdLst>
                <a:gd name="connsiteX0" fmla="*/ 0 w 103938"/>
                <a:gd name="connsiteY0" fmla="*/ 0 h 11154"/>
                <a:gd name="connsiteX1" fmla="*/ 103938 w 103938"/>
                <a:gd name="connsiteY1" fmla="*/ 0 h 11154"/>
                <a:gd name="connsiteX2" fmla="*/ 103938 w 103938"/>
                <a:gd name="connsiteY2" fmla="*/ 11154 h 11154"/>
                <a:gd name="connsiteX3" fmla="*/ 0 w 103938"/>
                <a:gd name="connsiteY3" fmla="*/ 11154 h 11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3938" h="11154">
                  <a:moveTo>
                    <a:pt x="0" y="0"/>
                  </a:moveTo>
                  <a:lnTo>
                    <a:pt x="103938" y="0"/>
                  </a:lnTo>
                  <a:lnTo>
                    <a:pt x="103938" y="11154"/>
                  </a:lnTo>
                  <a:lnTo>
                    <a:pt x="0" y="11154"/>
                  </a:lnTo>
                  <a:close/>
                </a:path>
              </a:pathLst>
            </a:custGeom>
            <a:solidFill>
              <a:srgbClr val="000000"/>
            </a:solidFill>
            <a:ln w="2552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9493" name="Forme libre 9492">
              <a:extLst>
                <a:ext uri="{FF2B5EF4-FFF2-40B4-BE49-F238E27FC236}">
                  <a16:creationId xmlns:a16="http://schemas.microsoft.com/office/drawing/2014/main" id="{4C81F5AD-6B2B-7E83-3940-B2E9C475B81D}"/>
                </a:ext>
              </a:extLst>
            </p:cNvPr>
            <p:cNvSpPr/>
            <p:nvPr>
              <p:custDataLst>
                <p:tags r:id="rId43"/>
              </p:custDataLst>
            </p:nvPr>
          </p:nvSpPr>
          <p:spPr>
            <a:xfrm>
              <a:off x="5694131" y="3044267"/>
              <a:ext cx="80675" cy="129621"/>
            </a:xfrm>
            <a:custGeom>
              <a:avLst/>
              <a:gdLst>
                <a:gd name="connsiteX0" fmla="*/ 80779 w 80675"/>
                <a:gd name="connsiteY0" fmla="*/ 94159 h 129621"/>
                <a:gd name="connsiteX1" fmla="*/ 74573 w 80675"/>
                <a:gd name="connsiteY1" fmla="*/ 94159 h 129621"/>
                <a:gd name="connsiteX2" fmla="*/ 69827 w 80675"/>
                <a:gd name="connsiteY2" fmla="*/ 111924 h 129621"/>
                <a:gd name="connsiteX3" fmla="*/ 51757 w 80675"/>
                <a:gd name="connsiteY3" fmla="*/ 113095 h 129621"/>
                <a:gd name="connsiteX4" fmla="*/ 18173 w 80675"/>
                <a:gd name="connsiteY4" fmla="*/ 113095 h 129621"/>
                <a:gd name="connsiteX5" fmla="*/ 54678 w 80675"/>
                <a:gd name="connsiteY5" fmla="*/ 80299 h 129621"/>
                <a:gd name="connsiteX6" fmla="*/ 80779 w 80675"/>
                <a:gd name="connsiteY6" fmla="*/ 38133 h 129621"/>
                <a:gd name="connsiteX7" fmla="*/ 38068 w 80675"/>
                <a:gd name="connsiteY7" fmla="*/ 66 h 129621"/>
                <a:gd name="connsiteX8" fmla="*/ 103 w 80675"/>
                <a:gd name="connsiteY8" fmla="*/ 35009 h 129621"/>
                <a:gd name="connsiteX9" fmla="*/ 9776 w 80675"/>
                <a:gd name="connsiteY9" fmla="*/ 45941 h 129621"/>
                <a:gd name="connsiteX10" fmla="*/ 19450 w 80675"/>
                <a:gd name="connsiteY10" fmla="*/ 35595 h 129621"/>
                <a:gd name="connsiteX11" fmla="*/ 8681 w 80675"/>
                <a:gd name="connsiteY11" fmla="*/ 25249 h 129621"/>
                <a:gd name="connsiteX12" fmla="*/ 35330 w 80675"/>
                <a:gd name="connsiteY12" fmla="*/ 7094 h 129621"/>
                <a:gd name="connsiteX13" fmla="*/ 63074 w 80675"/>
                <a:gd name="connsiteY13" fmla="*/ 38133 h 129621"/>
                <a:gd name="connsiteX14" fmla="*/ 45916 w 80675"/>
                <a:gd name="connsiteY14" fmla="*/ 75614 h 129621"/>
                <a:gd name="connsiteX15" fmla="*/ 1928 w 80675"/>
                <a:gd name="connsiteY15" fmla="*/ 122075 h 129621"/>
                <a:gd name="connsiteX16" fmla="*/ 103 w 80675"/>
                <a:gd name="connsiteY16" fmla="*/ 129688 h 129621"/>
                <a:gd name="connsiteX17" fmla="*/ 75303 w 80675"/>
                <a:gd name="connsiteY17" fmla="*/ 129688 h 129621"/>
                <a:gd name="connsiteX18" fmla="*/ 80779 w 80675"/>
                <a:gd name="connsiteY18" fmla="*/ 94159 h 129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80675" h="129621">
                  <a:moveTo>
                    <a:pt x="80779" y="94159"/>
                  </a:moveTo>
                  <a:lnTo>
                    <a:pt x="74573" y="94159"/>
                  </a:lnTo>
                  <a:cubicBezTo>
                    <a:pt x="74025" y="98454"/>
                    <a:pt x="72200" y="109971"/>
                    <a:pt x="69827" y="111924"/>
                  </a:cubicBezTo>
                  <a:cubicBezTo>
                    <a:pt x="68367" y="113095"/>
                    <a:pt x="54312" y="113095"/>
                    <a:pt x="51757" y="113095"/>
                  </a:cubicBezTo>
                  <a:lnTo>
                    <a:pt x="18173" y="113095"/>
                  </a:lnTo>
                  <a:cubicBezTo>
                    <a:pt x="37338" y="94940"/>
                    <a:pt x="43726" y="89474"/>
                    <a:pt x="54678" y="80299"/>
                  </a:cubicBezTo>
                  <a:cubicBezTo>
                    <a:pt x="68184" y="68781"/>
                    <a:pt x="80779" y="56678"/>
                    <a:pt x="80779" y="38133"/>
                  </a:cubicBezTo>
                  <a:cubicBezTo>
                    <a:pt x="80779" y="14512"/>
                    <a:pt x="61431" y="66"/>
                    <a:pt x="38068" y="66"/>
                  </a:cubicBezTo>
                  <a:cubicBezTo>
                    <a:pt x="15435" y="66"/>
                    <a:pt x="103" y="17050"/>
                    <a:pt x="103" y="35009"/>
                  </a:cubicBezTo>
                  <a:cubicBezTo>
                    <a:pt x="103" y="44965"/>
                    <a:pt x="7951" y="45941"/>
                    <a:pt x="9776" y="45941"/>
                  </a:cubicBezTo>
                  <a:cubicBezTo>
                    <a:pt x="14157" y="45941"/>
                    <a:pt x="19450" y="42623"/>
                    <a:pt x="19450" y="35595"/>
                  </a:cubicBezTo>
                  <a:cubicBezTo>
                    <a:pt x="19450" y="32081"/>
                    <a:pt x="18173" y="25249"/>
                    <a:pt x="8681" y="25249"/>
                  </a:cubicBezTo>
                  <a:cubicBezTo>
                    <a:pt x="14340" y="11389"/>
                    <a:pt x="26751" y="7094"/>
                    <a:pt x="35330" y="7094"/>
                  </a:cubicBezTo>
                  <a:cubicBezTo>
                    <a:pt x="53582" y="7094"/>
                    <a:pt x="63074" y="22321"/>
                    <a:pt x="63074" y="38133"/>
                  </a:cubicBezTo>
                  <a:cubicBezTo>
                    <a:pt x="63074" y="55116"/>
                    <a:pt x="51757" y="68586"/>
                    <a:pt x="45916" y="75614"/>
                  </a:cubicBezTo>
                  <a:lnTo>
                    <a:pt x="1928" y="122075"/>
                  </a:lnTo>
                  <a:cubicBezTo>
                    <a:pt x="103" y="123832"/>
                    <a:pt x="103" y="124222"/>
                    <a:pt x="103" y="129688"/>
                  </a:cubicBezTo>
                  <a:lnTo>
                    <a:pt x="75303" y="129688"/>
                  </a:lnTo>
                  <a:lnTo>
                    <a:pt x="80779" y="94159"/>
                  </a:lnTo>
                  <a:close/>
                </a:path>
              </a:pathLst>
            </a:custGeom>
            <a:solidFill>
              <a:srgbClr val="000000"/>
            </a:solidFill>
            <a:ln w="2552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9494" name="Forme libre 9493">
              <a:extLst>
                <a:ext uri="{FF2B5EF4-FFF2-40B4-BE49-F238E27FC236}">
                  <a16:creationId xmlns:a16="http://schemas.microsoft.com/office/drawing/2014/main" id="{F24F4693-C11C-A824-395C-8AFC4424BAED}"/>
                </a:ext>
              </a:extLst>
            </p:cNvPr>
            <p:cNvSpPr/>
            <p:nvPr>
              <p:custDataLst>
                <p:tags r:id="rId44"/>
              </p:custDataLst>
            </p:nvPr>
          </p:nvSpPr>
          <p:spPr>
            <a:xfrm>
              <a:off x="5825422" y="2954458"/>
              <a:ext cx="213554" cy="126331"/>
            </a:xfrm>
            <a:custGeom>
              <a:avLst/>
              <a:gdLst>
                <a:gd name="connsiteX0" fmla="*/ 15492 w 213554"/>
                <a:gd name="connsiteY0" fmla="*/ 106872 h 126331"/>
                <a:gd name="connsiteX1" fmla="*/ 13145 w 213554"/>
                <a:gd name="connsiteY1" fmla="*/ 118864 h 126331"/>
                <a:gd name="connsiteX2" fmla="*/ 20707 w 213554"/>
                <a:gd name="connsiteY2" fmla="*/ 126394 h 126331"/>
                <a:gd name="connsiteX3" fmla="*/ 30355 w 213554"/>
                <a:gd name="connsiteY3" fmla="*/ 118585 h 126331"/>
                <a:gd name="connsiteX4" fmla="*/ 35309 w 213554"/>
                <a:gd name="connsiteY4" fmla="*/ 97948 h 126331"/>
                <a:gd name="connsiteX5" fmla="*/ 41045 w 213554"/>
                <a:gd name="connsiteY5" fmla="*/ 72850 h 126331"/>
                <a:gd name="connsiteX6" fmla="*/ 45478 w 213554"/>
                <a:gd name="connsiteY6" fmla="*/ 54165 h 126331"/>
                <a:gd name="connsiteX7" fmla="*/ 48868 w 213554"/>
                <a:gd name="connsiteY7" fmla="*/ 40221 h 126331"/>
                <a:gd name="connsiteX8" fmla="*/ 91370 w 213554"/>
                <a:gd name="connsiteY8" fmla="*/ 6198 h 126331"/>
                <a:gd name="connsiteX9" fmla="*/ 105451 w 213554"/>
                <a:gd name="connsiteY9" fmla="*/ 25719 h 126331"/>
                <a:gd name="connsiteX10" fmla="*/ 101539 w 213554"/>
                <a:gd name="connsiteY10" fmla="*/ 48866 h 126331"/>
                <a:gd name="connsiteX11" fmla="*/ 94238 w 213554"/>
                <a:gd name="connsiteY11" fmla="*/ 81216 h 126331"/>
                <a:gd name="connsiteX12" fmla="*/ 89023 w 213554"/>
                <a:gd name="connsiteY12" fmla="*/ 102410 h 126331"/>
                <a:gd name="connsiteX13" fmla="*/ 85634 w 213554"/>
                <a:gd name="connsiteY13" fmla="*/ 118864 h 126331"/>
                <a:gd name="connsiteX14" fmla="*/ 93195 w 213554"/>
                <a:gd name="connsiteY14" fmla="*/ 126394 h 126331"/>
                <a:gd name="connsiteX15" fmla="*/ 104929 w 213554"/>
                <a:gd name="connsiteY15" fmla="*/ 110498 h 126331"/>
                <a:gd name="connsiteX16" fmla="*/ 120574 w 213554"/>
                <a:gd name="connsiteY16" fmla="*/ 43289 h 126331"/>
                <a:gd name="connsiteX17" fmla="*/ 163598 w 213554"/>
                <a:gd name="connsiteY17" fmla="*/ 6198 h 126331"/>
                <a:gd name="connsiteX18" fmla="*/ 177678 w 213554"/>
                <a:gd name="connsiteY18" fmla="*/ 25719 h 126331"/>
                <a:gd name="connsiteX19" fmla="*/ 161512 w 213554"/>
                <a:gd name="connsiteY19" fmla="*/ 88188 h 126331"/>
                <a:gd name="connsiteX20" fmla="*/ 158122 w 213554"/>
                <a:gd name="connsiteY20" fmla="*/ 103526 h 126331"/>
                <a:gd name="connsiteX21" fmla="*/ 179504 w 213554"/>
                <a:gd name="connsiteY21" fmla="*/ 126394 h 126331"/>
                <a:gd name="connsiteX22" fmla="*/ 213662 w 213554"/>
                <a:gd name="connsiteY22" fmla="*/ 83447 h 126331"/>
                <a:gd name="connsiteX23" fmla="*/ 210533 w 213554"/>
                <a:gd name="connsiteY23" fmla="*/ 80658 h 126331"/>
                <a:gd name="connsiteX24" fmla="*/ 206622 w 213554"/>
                <a:gd name="connsiteY24" fmla="*/ 85678 h 126331"/>
                <a:gd name="connsiteX25" fmla="*/ 180025 w 213554"/>
                <a:gd name="connsiteY25" fmla="*/ 120259 h 126331"/>
                <a:gd name="connsiteX26" fmla="*/ 173767 w 213554"/>
                <a:gd name="connsiteY26" fmla="*/ 111056 h 126331"/>
                <a:gd name="connsiteX27" fmla="*/ 178461 w 213554"/>
                <a:gd name="connsiteY27" fmla="*/ 91255 h 126331"/>
                <a:gd name="connsiteX28" fmla="*/ 194366 w 213554"/>
                <a:gd name="connsiteY28" fmla="*/ 29903 h 126331"/>
                <a:gd name="connsiteX29" fmla="*/ 164380 w 213554"/>
                <a:gd name="connsiteY29" fmla="*/ 63 h 126331"/>
                <a:gd name="connsiteX30" fmla="*/ 121878 w 213554"/>
                <a:gd name="connsiteY30" fmla="*/ 27114 h 126331"/>
                <a:gd name="connsiteX31" fmla="*/ 113534 w 213554"/>
                <a:gd name="connsiteY31" fmla="*/ 7314 h 126331"/>
                <a:gd name="connsiteX32" fmla="*/ 92152 w 213554"/>
                <a:gd name="connsiteY32" fmla="*/ 63 h 126331"/>
                <a:gd name="connsiteX33" fmla="*/ 51475 w 213554"/>
                <a:gd name="connsiteY33" fmla="*/ 24325 h 126331"/>
                <a:gd name="connsiteX34" fmla="*/ 27486 w 213554"/>
                <a:gd name="connsiteY34" fmla="*/ 63 h 126331"/>
                <a:gd name="connsiteX35" fmla="*/ 8191 w 213554"/>
                <a:gd name="connsiteY35" fmla="*/ 15959 h 126331"/>
                <a:gd name="connsiteX36" fmla="*/ 108 w 213554"/>
                <a:gd name="connsiteY36" fmla="*/ 43010 h 126331"/>
                <a:gd name="connsiteX37" fmla="*/ 3237 w 213554"/>
                <a:gd name="connsiteY37" fmla="*/ 45799 h 126331"/>
                <a:gd name="connsiteX38" fmla="*/ 7670 w 213554"/>
                <a:gd name="connsiteY38" fmla="*/ 39384 h 126331"/>
                <a:gd name="connsiteX39" fmla="*/ 26704 w 213554"/>
                <a:gd name="connsiteY39" fmla="*/ 6198 h 126331"/>
                <a:gd name="connsiteX40" fmla="*/ 34787 w 213554"/>
                <a:gd name="connsiteY40" fmla="*/ 19026 h 126331"/>
                <a:gd name="connsiteX41" fmla="*/ 30615 w 213554"/>
                <a:gd name="connsiteY41" fmla="*/ 42452 h 126331"/>
                <a:gd name="connsiteX42" fmla="*/ 15492 w 213554"/>
                <a:gd name="connsiteY42" fmla="*/ 106872 h 126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</a:cxnLst>
              <a:rect l="l" t="t" r="r" b="b"/>
              <a:pathLst>
                <a:path w="213554" h="126331">
                  <a:moveTo>
                    <a:pt x="15492" y="106872"/>
                  </a:moveTo>
                  <a:cubicBezTo>
                    <a:pt x="14710" y="111056"/>
                    <a:pt x="13145" y="117470"/>
                    <a:pt x="13145" y="118864"/>
                  </a:cubicBezTo>
                  <a:cubicBezTo>
                    <a:pt x="13145" y="123884"/>
                    <a:pt x="16796" y="126394"/>
                    <a:pt x="20707" y="126394"/>
                  </a:cubicBezTo>
                  <a:cubicBezTo>
                    <a:pt x="23836" y="126394"/>
                    <a:pt x="28529" y="124163"/>
                    <a:pt x="30355" y="118585"/>
                  </a:cubicBezTo>
                  <a:cubicBezTo>
                    <a:pt x="30615" y="118028"/>
                    <a:pt x="33744" y="104920"/>
                    <a:pt x="35309" y="97948"/>
                  </a:cubicBezTo>
                  <a:lnTo>
                    <a:pt x="41045" y="72850"/>
                  </a:lnTo>
                  <a:cubicBezTo>
                    <a:pt x="42610" y="66714"/>
                    <a:pt x="44174" y="60579"/>
                    <a:pt x="45478" y="54165"/>
                  </a:cubicBezTo>
                  <a:cubicBezTo>
                    <a:pt x="46521" y="49424"/>
                    <a:pt x="48607" y="41337"/>
                    <a:pt x="48868" y="40221"/>
                  </a:cubicBezTo>
                  <a:cubicBezTo>
                    <a:pt x="52779" y="31576"/>
                    <a:pt x="66599" y="6198"/>
                    <a:pt x="91370" y="6198"/>
                  </a:cubicBezTo>
                  <a:cubicBezTo>
                    <a:pt x="103104" y="6198"/>
                    <a:pt x="105451" y="16516"/>
                    <a:pt x="105451" y="25719"/>
                  </a:cubicBezTo>
                  <a:cubicBezTo>
                    <a:pt x="105451" y="32691"/>
                    <a:pt x="103625" y="40500"/>
                    <a:pt x="101539" y="48866"/>
                  </a:cubicBezTo>
                  <a:lnTo>
                    <a:pt x="94238" y="81216"/>
                  </a:lnTo>
                  <a:lnTo>
                    <a:pt x="89023" y="102410"/>
                  </a:lnTo>
                  <a:cubicBezTo>
                    <a:pt x="87980" y="107988"/>
                    <a:pt x="85634" y="117470"/>
                    <a:pt x="85634" y="118864"/>
                  </a:cubicBezTo>
                  <a:cubicBezTo>
                    <a:pt x="85634" y="123884"/>
                    <a:pt x="89284" y="126394"/>
                    <a:pt x="93195" y="126394"/>
                  </a:cubicBezTo>
                  <a:cubicBezTo>
                    <a:pt x="101279" y="126394"/>
                    <a:pt x="102843" y="119422"/>
                    <a:pt x="104929" y="110498"/>
                  </a:cubicBezTo>
                  <a:cubicBezTo>
                    <a:pt x="108580" y="94881"/>
                    <a:pt x="118227" y="54165"/>
                    <a:pt x="120574" y="43289"/>
                  </a:cubicBezTo>
                  <a:cubicBezTo>
                    <a:pt x="121356" y="39663"/>
                    <a:pt x="135176" y="6198"/>
                    <a:pt x="163598" y="6198"/>
                  </a:cubicBezTo>
                  <a:cubicBezTo>
                    <a:pt x="174810" y="6198"/>
                    <a:pt x="177678" y="15680"/>
                    <a:pt x="177678" y="25719"/>
                  </a:cubicBezTo>
                  <a:cubicBezTo>
                    <a:pt x="177678" y="41615"/>
                    <a:pt x="166727" y="73407"/>
                    <a:pt x="161512" y="88188"/>
                  </a:cubicBezTo>
                  <a:cubicBezTo>
                    <a:pt x="159165" y="94881"/>
                    <a:pt x="158122" y="97948"/>
                    <a:pt x="158122" y="103526"/>
                  </a:cubicBezTo>
                  <a:cubicBezTo>
                    <a:pt x="158122" y="116633"/>
                    <a:pt x="167248" y="126394"/>
                    <a:pt x="179504" y="126394"/>
                  </a:cubicBezTo>
                  <a:cubicBezTo>
                    <a:pt x="204014" y="126394"/>
                    <a:pt x="213662" y="85678"/>
                    <a:pt x="213662" y="83447"/>
                  </a:cubicBezTo>
                  <a:cubicBezTo>
                    <a:pt x="213662" y="80658"/>
                    <a:pt x="211315" y="80658"/>
                    <a:pt x="210533" y="80658"/>
                  </a:cubicBezTo>
                  <a:cubicBezTo>
                    <a:pt x="207925" y="80658"/>
                    <a:pt x="207925" y="81495"/>
                    <a:pt x="206622" y="85678"/>
                  </a:cubicBezTo>
                  <a:cubicBezTo>
                    <a:pt x="202710" y="100458"/>
                    <a:pt x="194366" y="120259"/>
                    <a:pt x="180025" y="120259"/>
                  </a:cubicBezTo>
                  <a:cubicBezTo>
                    <a:pt x="175592" y="120259"/>
                    <a:pt x="173767" y="117470"/>
                    <a:pt x="173767" y="111056"/>
                  </a:cubicBezTo>
                  <a:cubicBezTo>
                    <a:pt x="173767" y="104084"/>
                    <a:pt x="176114" y="97391"/>
                    <a:pt x="178461" y="91255"/>
                  </a:cubicBezTo>
                  <a:cubicBezTo>
                    <a:pt x="183415" y="76754"/>
                    <a:pt x="194366" y="45799"/>
                    <a:pt x="194366" y="29903"/>
                  </a:cubicBezTo>
                  <a:cubicBezTo>
                    <a:pt x="194366" y="11776"/>
                    <a:pt x="183936" y="63"/>
                    <a:pt x="164380" y="63"/>
                  </a:cubicBezTo>
                  <a:cubicBezTo>
                    <a:pt x="144824" y="63"/>
                    <a:pt x="131526" y="12333"/>
                    <a:pt x="121878" y="27114"/>
                  </a:cubicBezTo>
                  <a:cubicBezTo>
                    <a:pt x="121617" y="23488"/>
                    <a:pt x="120835" y="14007"/>
                    <a:pt x="113534" y="7314"/>
                  </a:cubicBezTo>
                  <a:cubicBezTo>
                    <a:pt x="107015" y="1457"/>
                    <a:pt x="98671" y="63"/>
                    <a:pt x="92152" y="63"/>
                  </a:cubicBezTo>
                  <a:cubicBezTo>
                    <a:pt x="68685" y="63"/>
                    <a:pt x="55908" y="17911"/>
                    <a:pt x="51475" y="24325"/>
                  </a:cubicBezTo>
                  <a:cubicBezTo>
                    <a:pt x="50172" y="8429"/>
                    <a:pt x="39220" y="63"/>
                    <a:pt x="27486" y="63"/>
                  </a:cubicBezTo>
                  <a:cubicBezTo>
                    <a:pt x="15492" y="63"/>
                    <a:pt x="10538" y="10939"/>
                    <a:pt x="8191" y="15959"/>
                  </a:cubicBezTo>
                  <a:cubicBezTo>
                    <a:pt x="3498" y="25719"/>
                    <a:pt x="108" y="42173"/>
                    <a:pt x="108" y="43010"/>
                  </a:cubicBezTo>
                  <a:cubicBezTo>
                    <a:pt x="108" y="45799"/>
                    <a:pt x="2715" y="45799"/>
                    <a:pt x="3237" y="45799"/>
                  </a:cubicBezTo>
                  <a:cubicBezTo>
                    <a:pt x="5844" y="45799"/>
                    <a:pt x="6105" y="45520"/>
                    <a:pt x="7670" y="39384"/>
                  </a:cubicBezTo>
                  <a:cubicBezTo>
                    <a:pt x="12102" y="19584"/>
                    <a:pt x="17317" y="6198"/>
                    <a:pt x="26704" y="6198"/>
                  </a:cubicBezTo>
                  <a:cubicBezTo>
                    <a:pt x="30876" y="6198"/>
                    <a:pt x="34787" y="8429"/>
                    <a:pt x="34787" y="19026"/>
                  </a:cubicBezTo>
                  <a:cubicBezTo>
                    <a:pt x="34787" y="24883"/>
                    <a:pt x="34005" y="27950"/>
                    <a:pt x="30615" y="42452"/>
                  </a:cubicBezTo>
                  <a:lnTo>
                    <a:pt x="15492" y="106872"/>
                  </a:lnTo>
                  <a:close/>
                </a:path>
              </a:pathLst>
            </a:custGeom>
            <a:solidFill>
              <a:srgbClr val="000000"/>
            </a:solidFill>
            <a:ln w="2552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9495" name="Forme libre 9494">
              <a:extLst>
                <a:ext uri="{FF2B5EF4-FFF2-40B4-BE49-F238E27FC236}">
                  <a16:creationId xmlns:a16="http://schemas.microsoft.com/office/drawing/2014/main" id="{82914692-8714-0227-DE0D-18C68C5BF545}"/>
                </a:ext>
              </a:extLst>
            </p:cNvPr>
            <p:cNvSpPr/>
            <p:nvPr>
              <p:custDataLst>
                <p:tags r:id="rId45"/>
              </p:custDataLst>
            </p:nvPr>
          </p:nvSpPr>
          <p:spPr>
            <a:xfrm>
              <a:off x="6046802" y="2811242"/>
              <a:ext cx="279400" cy="11154"/>
            </a:xfrm>
            <a:custGeom>
              <a:avLst/>
              <a:gdLst>
                <a:gd name="connsiteX0" fmla="*/ 0 w 279400"/>
                <a:gd name="connsiteY0" fmla="*/ 0 h 11154"/>
                <a:gd name="connsiteX1" fmla="*/ 279400 w 279400"/>
                <a:gd name="connsiteY1" fmla="*/ 0 h 11154"/>
                <a:gd name="connsiteX2" fmla="*/ 279400 w 279400"/>
                <a:gd name="connsiteY2" fmla="*/ 11154 h 11154"/>
                <a:gd name="connsiteX3" fmla="*/ 0 w 279400"/>
                <a:gd name="connsiteY3" fmla="*/ 11154 h 11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9400" h="11154">
                  <a:moveTo>
                    <a:pt x="0" y="0"/>
                  </a:moveTo>
                  <a:lnTo>
                    <a:pt x="279400" y="0"/>
                  </a:lnTo>
                  <a:lnTo>
                    <a:pt x="279400" y="11154"/>
                  </a:lnTo>
                  <a:lnTo>
                    <a:pt x="0" y="11154"/>
                  </a:lnTo>
                  <a:close/>
                </a:path>
              </a:pathLst>
            </a:custGeom>
            <a:solidFill>
              <a:srgbClr val="000000"/>
            </a:solidFill>
            <a:ln w="2552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9496" name="Forme libre 9495">
              <a:extLst>
                <a:ext uri="{FF2B5EF4-FFF2-40B4-BE49-F238E27FC236}">
                  <a16:creationId xmlns:a16="http://schemas.microsoft.com/office/drawing/2014/main" id="{D9A155F9-EB14-4216-14C0-27DB6232248C}"/>
                </a:ext>
              </a:extLst>
            </p:cNvPr>
            <p:cNvSpPr/>
            <p:nvPr>
              <p:custDataLst>
                <p:tags r:id="rId46"/>
              </p:custDataLst>
            </p:nvPr>
          </p:nvSpPr>
          <p:spPr>
            <a:xfrm>
              <a:off x="6053582" y="2953900"/>
              <a:ext cx="144455" cy="124936"/>
            </a:xfrm>
            <a:custGeom>
              <a:avLst/>
              <a:gdLst>
                <a:gd name="connsiteX0" fmla="*/ 125276 w 144455"/>
                <a:gd name="connsiteY0" fmla="*/ 19026 h 124936"/>
                <a:gd name="connsiteX1" fmla="*/ 144572 w 144455"/>
                <a:gd name="connsiteY1" fmla="*/ 13170 h 124936"/>
                <a:gd name="connsiteX2" fmla="*/ 144572 w 144455"/>
                <a:gd name="connsiteY2" fmla="*/ 63 h 124936"/>
                <a:gd name="connsiteX3" fmla="*/ 123973 w 144455"/>
                <a:gd name="connsiteY3" fmla="*/ 899 h 124936"/>
                <a:gd name="connsiteX4" fmla="*/ 100244 w 144455"/>
                <a:gd name="connsiteY4" fmla="*/ 63 h 124936"/>
                <a:gd name="connsiteX5" fmla="*/ 100244 w 144455"/>
                <a:gd name="connsiteY5" fmla="*/ 13170 h 124936"/>
                <a:gd name="connsiteX6" fmla="*/ 112760 w 144455"/>
                <a:gd name="connsiteY6" fmla="*/ 16238 h 124936"/>
                <a:gd name="connsiteX7" fmla="*/ 111457 w 144455"/>
                <a:gd name="connsiteY7" fmla="*/ 19584 h 124936"/>
                <a:gd name="connsiteX8" fmla="*/ 81210 w 144455"/>
                <a:gd name="connsiteY8" fmla="*/ 89303 h 124936"/>
                <a:gd name="connsiteX9" fmla="*/ 48094 w 144455"/>
                <a:gd name="connsiteY9" fmla="*/ 13170 h 124936"/>
                <a:gd name="connsiteX10" fmla="*/ 62175 w 144455"/>
                <a:gd name="connsiteY10" fmla="*/ 13170 h 124936"/>
                <a:gd name="connsiteX11" fmla="*/ 62175 w 144455"/>
                <a:gd name="connsiteY11" fmla="*/ 63 h 124936"/>
                <a:gd name="connsiteX12" fmla="*/ 29842 w 144455"/>
                <a:gd name="connsiteY12" fmla="*/ 899 h 124936"/>
                <a:gd name="connsiteX13" fmla="*/ 117 w 144455"/>
                <a:gd name="connsiteY13" fmla="*/ 63 h 124936"/>
                <a:gd name="connsiteX14" fmla="*/ 117 w 144455"/>
                <a:gd name="connsiteY14" fmla="*/ 13170 h 124936"/>
                <a:gd name="connsiteX15" fmla="*/ 16805 w 144455"/>
                <a:gd name="connsiteY15" fmla="*/ 13170 h 124936"/>
                <a:gd name="connsiteX16" fmla="*/ 62436 w 144455"/>
                <a:gd name="connsiteY16" fmla="*/ 118028 h 124936"/>
                <a:gd name="connsiteX17" fmla="*/ 72344 w 144455"/>
                <a:gd name="connsiteY17" fmla="*/ 124999 h 124936"/>
                <a:gd name="connsiteX18" fmla="*/ 81992 w 144455"/>
                <a:gd name="connsiteY18" fmla="*/ 118306 h 124936"/>
                <a:gd name="connsiteX19" fmla="*/ 125276 w 144455"/>
                <a:gd name="connsiteY19" fmla="*/ 19026 h 124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44455" h="124936">
                  <a:moveTo>
                    <a:pt x="125276" y="19026"/>
                  </a:moveTo>
                  <a:cubicBezTo>
                    <a:pt x="126841" y="15122"/>
                    <a:pt x="127884" y="13170"/>
                    <a:pt x="144572" y="13170"/>
                  </a:cubicBezTo>
                  <a:lnTo>
                    <a:pt x="144572" y="63"/>
                  </a:lnTo>
                  <a:cubicBezTo>
                    <a:pt x="138053" y="620"/>
                    <a:pt x="130491" y="899"/>
                    <a:pt x="123973" y="899"/>
                  </a:cubicBezTo>
                  <a:cubicBezTo>
                    <a:pt x="117454" y="899"/>
                    <a:pt x="105720" y="342"/>
                    <a:pt x="100244" y="63"/>
                  </a:cubicBezTo>
                  <a:lnTo>
                    <a:pt x="100244" y="13170"/>
                  </a:lnTo>
                  <a:cubicBezTo>
                    <a:pt x="105199" y="13170"/>
                    <a:pt x="112760" y="14007"/>
                    <a:pt x="112760" y="16238"/>
                  </a:cubicBezTo>
                  <a:cubicBezTo>
                    <a:pt x="112760" y="16516"/>
                    <a:pt x="112500" y="17074"/>
                    <a:pt x="111457" y="19584"/>
                  </a:cubicBezTo>
                  <a:lnTo>
                    <a:pt x="81210" y="89303"/>
                  </a:lnTo>
                  <a:lnTo>
                    <a:pt x="48094" y="13170"/>
                  </a:lnTo>
                  <a:lnTo>
                    <a:pt x="62175" y="13170"/>
                  </a:lnTo>
                  <a:lnTo>
                    <a:pt x="62175" y="63"/>
                  </a:lnTo>
                  <a:cubicBezTo>
                    <a:pt x="53570" y="620"/>
                    <a:pt x="30103" y="899"/>
                    <a:pt x="29842" y="899"/>
                  </a:cubicBezTo>
                  <a:cubicBezTo>
                    <a:pt x="22541" y="899"/>
                    <a:pt x="10807" y="342"/>
                    <a:pt x="117" y="63"/>
                  </a:cubicBezTo>
                  <a:lnTo>
                    <a:pt x="117" y="13170"/>
                  </a:lnTo>
                  <a:lnTo>
                    <a:pt x="16805" y="13170"/>
                  </a:lnTo>
                  <a:lnTo>
                    <a:pt x="62436" y="118028"/>
                  </a:lnTo>
                  <a:cubicBezTo>
                    <a:pt x="65565" y="124999"/>
                    <a:pt x="68954" y="124999"/>
                    <a:pt x="72344" y="124999"/>
                  </a:cubicBezTo>
                  <a:cubicBezTo>
                    <a:pt x="76777" y="124999"/>
                    <a:pt x="79384" y="124163"/>
                    <a:pt x="81992" y="118306"/>
                  </a:cubicBezTo>
                  <a:lnTo>
                    <a:pt x="125276" y="19026"/>
                  </a:lnTo>
                  <a:close/>
                </a:path>
              </a:pathLst>
            </a:custGeom>
            <a:solidFill>
              <a:srgbClr val="000000"/>
            </a:solidFill>
            <a:ln w="2552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9497" name="Forme libre 9496">
              <a:extLst>
                <a:ext uri="{FF2B5EF4-FFF2-40B4-BE49-F238E27FC236}">
                  <a16:creationId xmlns:a16="http://schemas.microsoft.com/office/drawing/2014/main" id="{FD859080-A207-D900-F6D7-19C3D52ACB6C}"/>
                </a:ext>
              </a:extLst>
            </p:cNvPr>
            <p:cNvSpPr/>
            <p:nvPr>
              <p:custDataLst>
                <p:tags r:id="rId47"/>
              </p:custDataLst>
            </p:nvPr>
          </p:nvSpPr>
          <p:spPr>
            <a:xfrm>
              <a:off x="6220726" y="2852043"/>
              <a:ext cx="80675" cy="129621"/>
            </a:xfrm>
            <a:custGeom>
              <a:avLst/>
              <a:gdLst>
                <a:gd name="connsiteX0" fmla="*/ 80799 w 80675"/>
                <a:gd name="connsiteY0" fmla="*/ 94152 h 129621"/>
                <a:gd name="connsiteX1" fmla="*/ 74593 w 80675"/>
                <a:gd name="connsiteY1" fmla="*/ 94152 h 129621"/>
                <a:gd name="connsiteX2" fmla="*/ 69847 w 80675"/>
                <a:gd name="connsiteY2" fmla="*/ 111917 h 129621"/>
                <a:gd name="connsiteX3" fmla="*/ 51777 w 80675"/>
                <a:gd name="connsiteY3" fmla="*/ 113088 h 129621"/>
                <a:gd name="connsiteX4" fmla="*/ 18193 w 80675"/>
                <a:gd name="connsiteY4" fmla="*/ 113088 h 129621"/>
                <a:gd name="connsiteX5" fmla="*/ 54698 w 80675"/>
                <a:gd name="connsiteY5" fmla="*/ 80292 h 129621"/>
                <a:gd name="connsiteX6" fmla="*/ 80799 w 80675"/>
                <a:gd name="connsiteY6" fmla="*/ 38126 h 129621"/>
                <a:gd name="connsiteX7" fmla="*/ 38088 w 80675"/>
                <a:gd name="connsiteY7" fmla="*/ 59 h 129621"/>
                <a:gd name="connsiteX8" fmla="*/ 123 w 80675"/>
                <a:gd name="connsiteY8" fmla="*/ 35003 h 129621"/>
                <a:gd name="connsiteX9" fmla="*/ 9797 w 80675"/>
                <a:gd name="connsiteY9" fmla="*/ 45935 h 129621"/>
                <a:gd name="connsiteX10" fmla="*/ 19470 w 80675"/>
                <a:gd name="connsiteY10" fmla="*/ 35588 h 129621"/>
                <a:gd name="connsiteX11" fmla="*/ 8701 w 80675"/>
                <a:gd name="connsiteY11" fmla="*/ 25242 h 129621"/>
                <a:gd name="connsiteX12" fmla="*/ 35350 w 80675"/>
                <a:gd name="connsiteY12" fmla="*/ 7087 h 129621"/>
                <a:gd name="connsiteX13" fmla="*/ 63094 w 80675"/>
                <a:gd name="connsiteY13" fmla="*/ 38126 h 129621"/>
                <a:gd name="connsiteX14" fmla="*/ 45936 w 80675"/>
                <a:gd name="connsiteY14" fmla="*/ 75607 h 129621"/>
                <a:gd name="connsiteX15" fmla="*/ 1948 w 80675"/>
                <a:gd name="connsiteY15" fmla="*/ 122068 h 129621"/>
                <a:gd name="connsiteX16" fmla="*/ 123 w 80675"/>
                <a:gd name="connsiteY16" fmla="*/ 129681 h 129621"/>
                <a:gd name="connsiteX17" fmla="*/ 75323 w 80675"/>
                <a:gd name="connsiteY17" fmla="*/ 129681 h 129621"/>
                <a:gd name="connsiteX18" fmla="*/ 80799 w 80675"/>
                <a:gd name="connsiteY18" fmla="*/ 94152 h 129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80675" h="129621">
                  <a:moveTo>
                    <a:pt x="80799" y="94152"/>
                  </a:moveTo>
                  <a:lnTo>
                    <a:pt x="74593" y="94152"/>
                  </a:lnTo>
                  <a:cubicBezTo>
                    <a:pt x="74045" y="98447"/>
                    <a:pt x="72220" y="109965"/>
                    <a:pt x="69847" y="111917"/>
                  </a:cubicBezTo>
                  <a:cubicBezTo>
                    <a:pt x="68387" y="113088"/>
                    <a:pt x="54333" y="113088"/>
                    <a:pt x="51777" y="113088"/>
                  </a:cubicBezTo>
                  <a:lnTo>
                    <a:pt x="18193" y="113088"/>
                  </a:lnTo>
                  <a:cubicBezTo>
                    <a:pt x="37358" y="94933"/>
                    <a:pt x="43746" y="89467"/>
                    <a:pt x="54698" y="80292"/>
                  </a:cubicBezTo>
                  <a:cubicBezTo>
                    <a:pt x="68205" y="68774"/>
                    <a:pt x="80799" y="56671"/>
                    <a:pt x="80799" y="38126"/>
                  </a:cubicBezTo>
                  <a:cubicBezTo>
                    <a:pt x="80799" y="14505"/>
                    <a:pt x="61451" y="59"/>
                    <a:pt x="38088" y="59"/>
                  </a:cubicBezTo>
                  <a:cubicBezTo>
                    <a:pt x="15455" y="59"/>
                    <a:pt x="123" y="17043"/>
                    <a:pt x="123" y="35003"/>
                  </a:cubicBezTo>
                  <a:cubicBezTo>
                    <a:pt x="123" y="44958"/>
                    <a:pt x="7971" y="45935"/>
                    <a:pt x="9797" y="45935"/>
                  </a:cubicBezTo>
                  <a:cubicBezTo>
                    <a:pt x="14177" y="45935"/>
                    <a:pt x="19470" y="42616"/>
                    <a:pt x="19470" y="35588"/>
                  </a:cubicBezTo>
                  <a:cubicBezTo>
                    <a:pt x="19470" y="32074"/>
                    <a:pt x="18193" y="25242"/>
                    <a:pt x="8701" y="25242"/>
                  </a:cubicBezTo>
                  <a:cubicBezTo>
                    <a:pt x="14360" y="11382"/>
                    <a:pt x="26771" y="7087"/>
                    <a:pt x="35350" y="7087"/>
                  </a:cubicBezTo>
                  <a:cubicBezTo>
                    <a:pt x="53603" y="7087"/>
                    <a:pt x="63094" y="22314"/>
                    <a:pt x="63094" y="38126"/>
                  </a:cubicBezTo>
                  <a:cubicBezTo>
                    <a:pt x="63094" y="55110"/>
                    <a:pt x="51777" y="68579"/>
                    <a:pt x="45936" y="75607"/>
                  </a:cubicBezTo>
                  <a:lnTo>
                    <a:pt x="1948" y="122068"/>
                  </a:lnTo>
                  <a:cubicBezTo>
                    <a:pt x="123" y="123825"/>
                    <a:pt x="123" y="124215"/>
                    <a:pt x="123" y="129681"/>
                  </a:cubicBezTo>
                  <a:lnTo>
                    <a:pt x="75323" y="129681"/>
                  </a:lnTo>
                  <a:lnTo>
                    <a:pt x="80799" y="94152"/>
                  </a:lnTo>
                  <a:close/>
                </a:path>
              </a:pathLst>
            </a:custGeom>
            <a:solidFill>
              <a:srgbClr val="000000"/>
            </a:solidFill>
            <a:ln w="2552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9498" name="Forme libre 9497">
              <a:extLst>
                <a:ext uri="{FF2B5EF4-FFF2-40B4-BE49-F238E27FC236}">
                  <a16:creationId xmlns:a16="http://schemas.microsoft.com/office/drawing/2014/main" id="{E2AA9E21-6634-DD05-E5C9-8EF7DF5D729B}"/>
                </a:ext>
              </a:extLst>
            </p:cNvPr>
            <p:cNvSpPr/>
            <p:nvPr>
              <p:custDataLst>
                <p:tags r:id="rId48"/>
              </p:custDataLst>
            </p:nvPr>
          </p:nvSpPr>
          <p:spPr>
            <a:xfrm>
              <a:off x="6213641" y="3026029"/>
              <a:ext cx="55305" cy="131378"/>
            </a:xfrm>
            <a:custGeom>
              <a:avLst/>
              <a:gdLst>
                <a:gd name="connsiteX0" fmla="*/ 50682 w 55305"/>
                <a:gd name="connsiteY0" fmla="*/ 7484 h 131378"/>
                <a:gd name="connsiteX1" fmla="*/ 43381 w 55305"/>
                <a:gd name="connsiteY1" fmla="*/ 66 h 131378"/>
                <a:gd name="connsiteX2" fmla="*/ 33160 w 55305"/>
                <a:gd name="connsiteY2" fmla="*/ 10802 h 131378"/>
                <a:gd name="connsiteX3" fmla="*/ 40461 w 55305"/>
                <a:gd name="connsiteY3" fmla="*/ 18220 h 131378"/>
                <a:gd name="connsiteX4" fmla="*/ 50682 w 55305"/>
                <a:gd name="connsiteY4" fmla="*/ 7484 h 131378"/>
                <a:gd name="connsiteX5" fmla="*/ 13447 w 55305"/>
                <a:gd name="connsiteY5" fmla="*/ 106652 h 131378"/>
                <a:gd name="connsiteX6" fmla="*/ 11804 w 55305"/>
                <a:gd name="connsiteY6" fmla="*/ 114851 h 131378"/>
                <a:gd name="connsiteX7" fmla="*/ 29144 w 55305"/>
                <a:gd name="connsiteY7" fmla="*/ 131444 h 131378"/>
                <a:gd name="connsiteX8" fmla="*/ 55428 w 55305"/>
                <a:gd name="connsiteY8" fmla="*/ 101577 h 131378"/>
                <a:gd name="connsiteX9" fmla="*/ 52507 w 55305"/>
                <a:gd name="connsiteY9" fmla="*/ 99039 h 131378"/>
                <a:gd name="connsiteX10" fmla="*/ 49039 w 55305"/>
                <a:gd name="connsiteY10" fmla="*/ 102357 h 131378"/>
                <a:gd name="connsiteX11" fmla="*/ 29692 w 55305"/>
                <a:gd name="connsiteY11" fmla="*/ 125978 h 131378"/>
                <a:gd name="connsiteX12" fmla="*/ 25128 w 55305"/>
                <a:gd name="connsiteY12" fmla="*/ 119146 h 131378"/>
                <a:gd name="connsiteX13" fmla="*/ 28049 w 55305"/>
                <a:gd name="connsiteY13" fmla="*/ 106652 h 131378"/>
                <a:gd name="connsiteX14" fmla="*/ 33890 w 55305"/>
                <a:gd name="connsiteY14" fmla="*/ 91035 h 131378"/>
                <a:gd name="connsiteX15" fmla="*/ 42833 w 55305"/>
                <a:gd name="connsiteY15" fmla="*/ 66243 h 131378"/>
                <a:gd name="connsiteX16" fmla="*/ 43929 w 55305"/>
                <a:gd name="connsiteY16" fmla="*/ 59996 h 131378"/>
                <a:gd name="connsiteX17" fmla="*/ 26589 w 55305"/>
                <a:gd name="connsiteY17" fmla="*/ 43403 h 131378"/>
                <a:gd name="connsiteX18" fmla="*/ 123 w 55305"/>
                <a:gd name="connsiteY18" fmla="*/ 73271 h 131378"/>
                <a:gd name="connsiteX19" fmla="*/ 3225 w 55305"/>
                <a:gd name="connsiteY19" fmla="*/ 75808 h 131378"/>
                <a:gd name="connsiteX20" fmla="*/ 6511 w 55305"/>
                <a:gd name="connsiteY20" fmla="*/ 72685 h 131378"/>
                <a:gd name="connsiteX21" fmla="*/ 26041 w 55305"/>
                <a:gd name="connsiteY21" fmla="*/ 48869 h 131378"/>
                <a:gd name="connsiteX22" fmla="*/ 30604 w 55305"/>
                <a:gd name="connsiteY22" fmla="*/ 55701 h 131378"/>
                <a:gd name="connsiteX23" fmla="*/ 24946 w 55305"/>
                <a:gd name="connsiteY23" fmla="*/ 75223 h 131378"/>
                <a:gd name="connsiteX24" fmla="*/ 13447 w 55305"/>
                <a:gd name="connsiteY24" fmla="*/ 106652 h 131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5305" h="131378">
                  <a:moveTo>
                    <a:pt x="50682" y="7484"/>
                  </a:moveTo>
                  <a:cubicBezTo>
                    <a:pt x="50682" y="4360"/>
                    <a:pt x="48492" y="66"/>
                    <a:pt x="43381" y="66"/>
                  </a:cubicBezTo>
                  <a:cubicBezTo>
                    <a:pt x="38453" y="66"/>
                    <a:pt x="33160" y="5141"/>
                    <a:pt x="33160" y="10802"/>
                  </a:cubicBezTo>
                  <a:cubicBezTo>
                    <a:pt x="33160" y="14121"/>
                    <a:pt x="35532" y="18220"/>
                    <a:pt x="40461" y="18220"/>
                  </a:cubicBezTo>
                  <a:cubicBezTo>
                    <a:pt x="45754" y="18220"/>
                    <a:pt x="50682" y="12754"/>
                    <a:pt x="50682" y="7484"/>
                  </a:cubicBezTo>
                  <a:close/>
                  <a:moveTo>
                    <a:pt x="13447" y="106652"/>
                  </a:moveTo>
                  <a:cubicBezTo>
                    <a:pt x="12717" y="109190"/>
                    <a:pt x="11804" y="111532"/>
                    <a:pt x="11804" y="114851"/>
                  </a:cubicBezTo>
                  <a:cubicBezTo>
                    <a:pt x="11804" y="124026"/>
                    <a:pt x="19105" y="131444"/>
                    <a:pt x="29144" y="131444"/>
                  </a:cubicBezTo>
                  <a:cubicBezTo>
                    <a:pt x="47397" y="131444"/>
                    <a:pt x="55428" y="104505"/>
                    <a:pt x="55428" y="101577"/>
                  </a:cubicBezTo>
                  <a:cubicBezTo>
                    <a:pt x="55428" y="99039"/>
                    <a:pt x="53055" y="99039"/>
                    <a:pt x="52507" y="99039"/>
                  </a:cubicBezTo>
                  <a:cubicBezTo>
                    <a:pt x="49952" y="99039"/>
                    <a:pt x="49769" y="100210"/>
                    <a:pt x="49039" y="102357"/>
                  </a:cubicBezTo>
                  <a:cubicBezTo>
                    <a:pt x="44841" y="117975"/>
                    <a:pt x="36810" y="125978"/>
                    <a:pt x="29692" y="125978"/>
                  </a:cubicBezTo>
                  <a:cubicBezTo>
                    <a:pt x="26041" y="125978"/>
                    <a:pt x="25128" y="123441"/>
                    <a:pt x="25128" y="119146"/>
                  </a:cubicBezTo>
                  <a:cubicBezTo>
                    <a:pt x="25128" y="114656"/>
                    <a:pt x="26406" y="110947"/>
                    <a:pt x="28049" y="106652"/>
                  </a:cubicBezTo>
                  <a:cubicBezTo>
                    <a:pt x="29874" y="101381"/>
                    <a:pt x="31882" y="96111"/>
                    <a:pt x="33890" y="91035"/>
                  </a:cubicBezTo>
                  <a:cubicBezTo>
                    <a:pt x="35532" y="86350"/>
                    <a:pt x="42103" y="68585"/>
                    <a:pt x="42833" y="66243"/>
                  </a:cubicBezTo>
                  <a:cubicBezTo>
                    <a:pt x="43381" y="64291"/>
                    <a:pt x="43929" y="61948"/>
                    <a:pt x="43929" y="59996"/>
                  </a:cubicBezTo>
                  <a:cubicBezTo>
                    <a:pt x="43929" y="50821"/>
                    <a:pt x="36628" y="43403"/>
                    <a:pt x="26589" y="43403"/>
                  </a:cubicBezTo>
                  <a:cubicBezTo>
                    <a:pt x="8519" y="43403"/>
                    <a:pt x="123" y="69952"/>
                    <a:pt x="123" y="73271"/>
                  </a:cubicBezTo>
                  <a:cubicBezTo>
                    <a:pt x="123" y="75808"/>
                    <a:pt x="2678" y="75808"/>
                    <a:pt x="3225" y="75808"/>
                  </a:cubicBezTo>
                  <a:cubicBezTo>
                    <a:pt x="5781" y="75808"/>
                    <a:pt x="5963" y="74832"/>
                    <a:pt x="6511" y="72685"/>
                  </a:cubicBezTo>
                  <a:cubicBezTo>
                    <a:pt x="11257" y="55897"/>
                    <a:pt x="19288" y="48869"/>
                    <a:pt x="26041" y="48869"/>
                  </a:cubicBezTo>
                  <a:cubicBezTo>
                    <a:pt x="28961" y="48869"/>
                    <a:pt x="30604" y="50431"/>
                    <a:pt x="30604" y="55701"/>
                  </a:cubicBezTo>
                  <a:cubicBezTo>
                    <a:pt x="30604" y="60191"/>
                    <a:pt x="29509" y="63120"/>
                    <a:pt x="24946" y="75223"/>
                  </a:cubicBezTo>
                  <a:lnTo>
                    <a:pt x="13447" y="106652"/>
                  </a:lnTo>
                  <a:close/>
                </a:path>
              </a:pathLst>
            </a:custGeom>
            <a:solidFill>
              <a:srgbClr val="000000"/>
            </a:solidFill>
            <a:ln w="2552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</p:grpSp>
      <p:grpSp>
        <p:nvGrpSpPr>
          <p:cNvPr id="44" name="Groupe 43">
            <a:extLst>
              <a:ext uri="{FF2B5EF4-FFF2-40B4-BE49-F238E27FC236}">
                <a16:creationId xmlns:a16="http://schemas.microsoft.com/office/drawing/2014/main" id="{066B85B3-1730-6AC4-C56C-735F3307DE58}"/>
              </a:ext>
            </a:extLst>
          </p:cNvPr>
          <p:cNvGrpSpPr/>
          <p:nvPr/>
        </p:nvGrpSpPr>
        <p:grpSpPr>
          <a:xfrm>
            <a:off x="4643830" y="1293974"/>
            <a:ext cx="810089" cy="891127"/>
            <a:chOff x="4564052" y="1216854"/>
            <a:chExt cx="1255630" cy="1381239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F7EACA53-8254-554C-B7DF-868E73F85106}"/>
                </a:ext>
              </a:extLst>
            </p:cNvPr>
            <p:cNvSpPr/>
            <p:nvPr/>
          </p:nvSpPr>
          <p:spPr bwMode="auto">
            <a:xfrm>
              <a:off x="4564052" y="1216854"/>
              <a:ext cx="1255630" cy="640830"/>
            </a:xfrm>
            <a:prstGeom prst="rect">
              <a:avLst/>
            </a:prstGeom>
            <a:solidFill>
              <a:schemeClr val="accent2">
                <a:lumMod val="60000"/>
                <a:lumOff val="40000"/>
                <a:alpha val="37000"/>
              </a:schemeClr>
            </a:solidFill>
            <a:ln w="9525">
              <a:solidFill>
                <a:srgbClr val="000000"/>
              </a:solidFill>
              <a:prstDash val="solid"/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square" lIns="41544" tIns="20773" rIns="41544" bIns="20773" rtlCol="0" anchor="ctr">
              <a:spAutoFit/>
            </a:bodyPr>
            <a:lstStyle/>
            <a:p>
              <a:pPr algn="l"/>
              <a:endParaRPr lang="fr-FR" sz="1400">
                <a:cs typeface="+mn-cs"/>
              </a:endParaRPr>
            </a:p>
          </p:txBody>
        </p:sp>
        <p:sp>
          <p:nvSpPr>
            <p:cNvPr id="39" name="Virage 38">
              <a:extLst>
                <a:ext uri="{FF2B5EF4-FFF2-40B4-BE49-F238E27FC236}">
                  <a16:creationId xmlns:a16="http://schemas.microsoft.com/office/drawing/2014/main" id="{5C0ED619-AA21-C646-AA54-0ED635032DD7}"/>
                </a:ext>
              </a:extLst>
            </p:cNvPr>
            <p:cNvSpPr/>
            <p:nvPr/>
          </p:nvSpPr>
          <p:spPr bwMode="auto">
            <a:xfrm flipH="1" flipV="1">
              <a:off x="4810738" y="1857684"/>
              <a:ext cx="674108" cy="740409"/>
            </a:xfrm>
            <a:prstGeom prst="bentArrow">
              <a:avLst>
                <a:gd name="adj1" fmla="val 20277"/>
                <a:gd name="adj2" fmla="val 29239"/>
                <a:gd name="adj3" fmla="val 45903"/>
                <a:gd name="adj4" fmla="val 41861"/>
              </a:avLst>
            </a:prstGeom>
            <a:solidFill>
              <a:schemeClr val="accent2">
                <a:lumMod val="60000"/>
                <a:lumOff val="40000"/>
                <a:alpha val="37000"/>
              </a:schemeClr>
            </a:solidFill>
            <a:ln w="9525">
              <a:solidFill>
                <a:srgbClr val="000000"/>
              </a:solidFill>
              <a:prstDash val="solid"/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square" lIns="41544" tIns="20773" rIns="41544" bIns="20773" rtlCol="0" anchor="ctr">
              <a:spAutoFit/>
            </a:bodyPr>
            <a:lstStyle/>
            <a:p>
              <a:pPr algn="l"/>
              <a:endParaRPr lang="fr-FR" sz="1400">
                <a:cs typeface="+mn-cs"/>
              </a:endParaRPr>
            </a:p>
          </p:txBody>
        </p:sp>
      </p:grpSp>
      <p:grpSp>
        <p:nvGrpSpPr>
          <p:cNvPr id="2" name="Groupe 1">
            <a:extLst>
              <a:ext uri="{FF2B5EF4-FFF2-40B4-BE49-F238E27FC236}">
                <a16:creationId xmlns:a16="http://schemas.microsoft.com/office/drawing/2014/main" id="{EB2C72E7-9B9E-98C2-D75A-C40638DCC658}"/>
              </a:ext>
            </a:extLst>
          </p:cNvPr>
          <p:cNvGrpSpPr/>
          <p:nvPr/>
        </p:nvGrpSpPr>
        <p:grpSpPr>
          <a:xfrm>
            <a:off x="5791171" y="1293974"/>
            <a:ext cx="2525065" cy="977802"/>
            <a:chOff x="7093151" y="1233913"/>
            <a:chExt cx="3913828" cy="1515585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FC3703F1-8218-711E-99AA-07CFCAB4083D}"/>
                </a:ext>
              </a:extLst>
            </p:cNvPr>
            <p:cNvSpPr/>
            <p:nvPr/>
          </p:nvSpPr>
          <p:spPr bwMode="auto">
            <a:xfrm>
              <a:off x="7093151" y="1233913"/>
              <a:ext cx="2368743" cy="647396"/>
            </a:xfrm>
            <a:prstGeom prst="rect">
              <a:avLst/>
            </a:prstGeom>
            <a:solidFill>
              <a:srgbClr val="92D050">
                <a:alpha val="16000"/>
              </a:srgbClr>
            </a:solidFill>
            <a:ln w="9525">
              <a:solidFill>
                <a:srgbClr val="000000"/>
              </a:solidFill>
              <a:prstDash val="solid"/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square" lIns="41544" tIns="20773" rIns="41544" bIns="20773" rtlCol="0" anchor="ctr">
              <a:spAutoFit/>
            </a:bodyPr>
            <a:lstStyle/>
            <a:p>
              <a:pPr algn="l"/>
              <a:endParaRPr lang="fr-FR" sz="1400">
                <a:cs typeface="+mn-cs"/>
              </a:endParaRPr>
            </a:p>
          </p:txBody>
        </p:sp>
        <p:sp>
          <p:nvSpPr>
            <p:cNvPr id="5" name="Virage 4">
              <a:extLst>
                <a:ext uri="{FF2B5EF4-FFF2-40B4-BE49-F238E27FC236}">
                  <a16:creationId xmlns:a16="http://schemas.microsoft.com/office/drawing/2014/main" id="{9936FCCB-7173-C441-EFA8-8DE969F4C1E4}"/>
                </a:ext>
              </a:extLst>
            </p:cNvPr>
            <p:cNvSpPr/>
            <p:nvPr/>
          </p:nvSpPr>
          <p:spPr bwMode="auto">
            <a:xfrm flipV="1">
              <a:off x="8244590" y="1874742"/>
              <a:ext cx="1004509" cy="740409"/>
            </a:xfrm>
            <a:prstGeom prst="bentArrow">
              <a:avLst>
                <a:gd name="adj1" fmla="val 21664"/>
                <a:gd name="adj2" fmla="val 26172"/>
                <a:gd name="adj3" fmla="val 40102"/>
                <a:gd name="adj4" fmla="val 35049"/>
              </a:avLst>
            </a:prstGeom>
            <a:solidFill>
              <a:srgbClr val="92D050">
                <a:alpha val="36000"/>
              </a:srgbClr>
            </a:solidFill>
            <a:ln w="9525">
              <a:solidFill>
                <a:srgbClr val="000000"/>
              </a:solidFill>
              <a:prstDash val="solid"/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square" lIns="41544" tIns="20773" rIns="41544" bIns="20773" rtlCol="0" anchor="ctr">
              <a:spAutoFit/>
            </a:bodyPr>
            <a:lstStyle/>
            <a:p>
              <a:pPr algn="l"/>
              <a:endParaRPr lang="fr-FR" sz="1400">
                <a:cs typeface="+mn-cs"/>
              </a:endParaRPr>
            </a:p>
          </p:txBody>
        </p:sp>
        <p:sp>
          <p:nvSpPr>
            <p:cNvPr id="6" name="Text Box 48 4 1">
              <a:extLst>
                <a:ext uri="{FF2B5EF4-FFF2-40B4-BE49-F238E27FC236}">
                  <a16:creationId xmlns:a16="http://schemas.microsoft.com/office/drawing/2014/main" id="{F449BCE3-9EB1-A9E2-1966-5A9E5367AB7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253050" y="2009089"/>
              <a:ext cx="1753929" cy="740409"/>
            </a:xfrm>
            <a:prstGeom prst="rect">
              <a:avLst/>
            </a:prstGeom>
            <a:solidFill>
              <a:srgbClr val="92D050">
                <a:alpha val="36000"/>
              </a:srgbClr>
            </a:solidFill>
            <a:ln>
              <a:solidFill>
                <a:srgbClr val="000000"/>
              </a:solidFill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72000" tIns="36000" rIns="72000" bIns="36000">
              <a:spAutoFit/>
            </a:bodyPr>
            <a:lstStyle>
              <a:lvl1pPr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2pPr>
              <a:lvl3pPr marL="1143000" indent="-228600"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3pPr>
              <a:lvl4pPr marL="1600200" indent="-228600"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4pPr>
              <a:lvl5pPr marL="2057400" indent="-228600"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9pPr>
            </a:lstStyle>
            <a:p>
              <a:pPr algn="ctr" eaLnBrk="1">
                <a:lnSpc>
                  <a:spcPct val="94000"/>
                </a:lnSpc>
                <a:buClr>
                  <a:srgbClr val="000000"/>
                </a:buClr>
                <a:buSzPct val="45000"/>
                <a:buFont typeface="StarSymbol" charset="0"/>
                <a:buNone/>
              </a:pPr>
              <a:r>
                <a:rPr lang="en-GB" sz="1400"/>
                <a:t>Mouvement </a:t>
              </a:r>
              <a:br>
                <a:rPr lang="en-GB" sz="1400"/>
              </a:br>
              <a:r>
                <a:rPr lang="en-GB" sz="1400"/>
                <a:t>thermique</a:t>
              </a:r>
            </a:p>
          </p:txBody>
        </p:sp>
      </p:grpSp>
      <p:sp>
        <p:nvSpPr>
          <p:cNvPr id="21" name="ZoneTexte 20">
            <a:extLst>
              <a:ext uri="{FF2B5EF4-FFF2-40B4-BE49-F238E27FC236}">
                <a16:creationId xmlns:a16="http://schemas.microsoft.com/office/drawing/2014/main" id="{36166ECB-20DF-813D-533D-F98F4D8F4DBD}"/>
              </a:ext>
            </a:extLst>
          </p:cNvPr>
          <p:cNvSpPr txBox="1"/>
          <p:nvPr/>
        </p:nvSpPr>
        <p:spPr>
          <a:xfrm>
            <a:off x="1111369" y="2292367"/>
            <a:ext cx="20158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400"/>
              <a:t>Gaz immobile</a:t>
            </a:r>
          </a:p>
        </p:txBody>
      </p:sp>
      <p:sp>
        <p:nvSpPr>
          <p:cNvPr id="22" name="ZoneTexte 21">
            <a:extLst>
              <a:ext uri="{FF2B5EF4-FFF2-40B4-BE49-F238E27FC236}">
                <a16:creationId xmlns:a16="http://schemas.microsoft.com/office/drawing/2014/main" id="{41980166-7DCC-C0DA-BD04-26391FE8C531}"/>
              </a:ext>
            </a:extLst>
          </p:cNvPr>
          <p:cNvSpPr txBox="1"/>
          <p:nvPr/>
        </p:nvSpPr>
        <p:spPr>
          <a:xfrm>
            <a:off x="6077580" y="2292367"/>
            <a:ext cx="28244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400"/>
              <a:t>Gaz en écoulement</a:t>
            </a:r>
          </a:p>
        </p:txBody>
      </p:sp>
      <p:grpSp>
        <p:nvGrpSpPr>
          <p:cNvPr id="9783" name="Graphique 9781">
            <a:extLst>
              <a:ext uri="{FF2B5EF4-FFF2-40B4-BE49-F238E27FC236}">
                <a16:creationId xmlns:a16="http://schemas.microsoft.com/office/drawing/2014/main" id="{6498CE9A-7B9E-1A75-2F7C-BAB863DE3BBF}"/>
              </a:ext>
            </a:extLst>
          </p:cNvPr>
          <p:cNvGrpSpPr/>
          <p:nvPr/>
        </p:nvGrpSpPr>
        <p:grpSpPr>
          <a:xfrm>
            <a:off x="13453445" y="7911419"/>
            <a:ext cx="880477" cy="315668"/>
            <a:chOff x="13453445" y="7911419"/>
            <a:chExt cx="880477" cy="315668"/>
          </a:xfrm>
        </p:grpSpPr>
        <p:sp>
          <p:nvSpPr>
            <p:cNvPr id="9784" name="Forme libre 9783">
              <a:extLst>
                <a:ext uri="{FF2B5EF4-FFF2-40B4-BE49-F238E27FC236}">
                  <a16:creationId xmlns:a16="http://schemas.microsoft.com/office/drawing/2014/main" id="{7C595972-FEC0-7385-70C0-D30C82AE3DC1}"/>
                </a:ext>
              </a:extLst>
            </p:cNvPr>
            <p:cNvSpPr/>
            <p:nvPr/>
          </p:nvSpPr>
          <p:spPr>
            <a:xfrm>
              <a:off x="13453445" y="7953911"/>
              <a:ext cx="312809" cy="13547"/>
            </a:xfrm>
            <a:custGeom>
              <a:avLst/>
              <a:gdLst>
                <a:gd name="connsiteX0" fmla="*/ 0 w 312809"/>
                <a:gd name="connsiteY0" fmla="*/ 0 h 13547"/>
                <a:gd name="connsiteX1" fmla="*/ 312809 w 312809"/>
                <a:gd name="connsiteY1" fmla="*/ 0 h 13547"/>
                <a:gd name="connsiteX2" fmla="*/ 312809 w 312809"/>
                <a:gd name="connsiteY2" fmla="*/ 13547 h 13547"/>
                <a:gd name="connsiteX3" fmla="*/ 0 w 312809"/>
                <a:gd name="connsiteY3" fmla="*/ 13547 h 13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2809" h="13547">
                  <a:moveTo>
                    <a:pt x="0" y="0"/>
                  </a:moveTo>
                  <a:lnTo>
                    <a:pt x="312809" y="0"/>
                  </a:lnTo>
                  <a:lnTo>
                    <a:pt x="312809" y="13547"/>
                  </a:lnTo>
                  <a:lnTo>
                    <a:pt x="0" y="13547"/>
                  </a:lnTo>
                  <a:close/>
                </a:path>
              </a:pathLst>
            </a:custGeom>
            <a:solidFill>
              <a:srgbClr val="FFFFFF"/>
            </a:solidFill>
            <a:ln w="3163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grpSp>
          <p:nvGrpSpPr>
            <p:cNvPr id="9785" name="Graphique 9781">
              <a:extLst>
                <a:ext uri="{FF2B5EF4-FFF2-40B4-BE49-F238E27FC236}">
                  <a16:creationId xmlns:a16="http://schemas.microsoft.com/office/drawing/2014/main" id="{BE3D728B-ADFA-F8AB-A806-F0C170ECAE0C}"/>
                </a:ext>
              </a:extLst>
            </p:cNvPr>
            <p:cNvGrpSpPr/>
            <p:nvPr/>
          </p:nvGrpSpPr>
          <p:grpSpPr>
            <a:xfrm>
              <a:off x="13462625" y="8004223"/>
              <a:ext cx="273439" cy="202880"/>
              <a:chOff x="13462625" y="8004223"/>
              <a:chExt cx="273439" cy="202880"/>
            </a:xfrm>
          </p:grpSpPr>
          <p:sp>
            <p:nvSpPr>
              <p:cNvPr id="9786" name="Forme libre 9785">
                <a:extLst>
                  <a:ext uri="{FF2B5EF4-FFF2-40B4-BE49-F238E27FC236}">
                    <a16:creationId xmlns:a16="http://schemas.microsoft.com/office/drawing/2014/main" id="{CE00DE4B-9693-E6E7-CCB1-1945AAA08F35}"/>
                  </a:ext>
                </a:extLst>
              </p:cNvPr>
              <p:cNvSpPr/>
              <p:nvPr/>
            </p:nvSpPr>
            <p:spPr>
              <a:xfrm>
                <a:off x="13462625" y="8004223"/>
                <a:ext cx="138963" cy="153431"/>
              </a:xfrm>
              <a:custGeom>
                <a:avLst/>
                <a:gdLst>
                  <a:gd name="connsiteX0" fmla="*/ 139183 w 138963"/>
                  <a:gd name="connsiteY0" fmla="*/ 23796 h 153431"/>
                  <a:gd name="connsiteX1" fmla="*/ 125255 w 138963"/>
                  <a:gd name="connsiteY1" fmla="*/ 87 h 153431"/>
                  <a:gd name="connsiteX2" fmla="*/ 109744 w 138963"/>
                  <a:gd name="connsiteY2" fmla="*/ 16344 h 153431"/>
                  <a:gd name="connsiteX3" fmla="*/ 114809 w 138963"/>
                  <a:gd name="connsiteY3" fmla="*/ 26505 h 153431"/>
                  <a:gd name="connsiteX4" fmla="*/ 125572 w 138963"/>
                  <a:gd name="connsiteY4" fmla="*/ 54279 h 153431"/>
                  <a:gd name="connsiteX5" fmla="*/ 69227 w 138963"/>
                  <a:gd name="connsiteY5" fmla="*/ 146066 h 153431"/>
                  <a:gd name="connsiteX6" fmla="*/ 45802 w 138963"/>
                  <a:gd name="connsiteY6" fmla="*/ 116599 h 153431"/>
                  <a:gd name="connsiteX7" fmla="*/ 64162 w 138963"/>
                  <a:gd name="connsiteY7" fmla="*/ 44795 h 153431"/>
                  <a:gd name="connsiteX8" fmla="*/ 67960 w 138963"/>
                  <a:gd name="connsiteY8" fmla="*/ 27860 h 153431"/>
                  <a:gd name="connsiteX9" fmla="*/ 42004 w 138963"/>
                  <a:gd name="connsiteY9" fmla="*/ 87 h 153431"/>
                  <a:gd name="connsiteX10" fmla="*/ 220 w 138963"/>
                  <a:gd name="connsiteY10" fmla="*/ 52246 h 153431"/>
                  <a:gd name="connsiteX11" fmla="*/ 4018 w 138963"/>
                  <a:gd name="connsiteY11" fmla="*/ 55633 h 153431"/>
                  <a:gd name="connsiteX12" fmla="*/ 9083 w 138963"/>
                  <a:gd name="connsiteY12" fmla="*/ 49537 h 153431"/>
                  <a:gd name="connsiteX13" fmla="*/ 41054 w 138963"/>
                  <a:gd name="connsiteY13" fmla="*/ 7538 h 153431"/>
                  <a:gd name="connsiteX14" fmla="*/ 48968 w 138963"/>
                  <a:gd name="connsiteY14" fmla="*/ 18376 h 153431"/>
                  <a:gd name="connsiteX15" fmla="*/ 43586 w 138963"/>
                  <a:gd name="connsiteY15" fmla="*/ 42085 h 153431"/>
                  <a:gd name="connsiteX16" fmla="*/ 25543 w 138963"/>
                  <a:gd name="connsiteY16" fmla="*/ 111519 h 153431"/>
                  <a:gd name="connsiteX17" fmla="*/ 67960 w 138963"/>
                  <a:gd name="connsiteY17" fmla="*/ 153518 h 153431"/>
                  <a:gd name="connsiteX18" fmla="*/ 139183 w 138963"/>
                  <a:gd name="connsiteY18" fmla="*/ 23796 h 1534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138963" h="153431">
                    <a:moveTo>
                      <a:pt x="139183" y="23796"/>
                    </a:moveTo>
                    <a:cubicBezTo>
                      <a:pt x="139183" y="5506"/>
                      <a:pt x="130953" y="87"/>
                      <a:pt x="125255" y="87"/>
                    </a:cubicBezTo>
                    <a:cubicBezTo>
                      <a:pt x="117341" y="87"/>
                      <a:pt x="109744" y="8893"/>
                      <a:pt x="109744" y="16344"/>
                    </a:cubicBezTo>
                    <a:cubicBezTo>
                      <a:pt x="109744" y="20747"/>
                      <a:pt x="111327" y="22780"/>
                      <a:pt x="114809" y="26505"/>
                    </a:cubicBezTo>
                    <a:cubicBezTo>
                      <a:pt x="121457" y="33279"/>
                      <a:pt x="125572" y="42085"/>
                      <a:pt x="125572" y="54279"/>
                    </a:cubicBezTo>
                    <a:cubicBezTo>
                      <a:pt x="125572" y="68504"/>
                      <a:pt x="106262" y="146066"/>
                      <a:pt x="69227" y="146066"/>
                    </a:cubicBezTo>
                    <a:cubicBezTo>
                      <a:pt x="53083" y="146066"/>
                      <a:pt x="45802" y="134212"/>
                      <a:pt x="45802" y="116599"/>
                    </a:cubicBezTo>
                    <a:cubicBezTo>
                      <a:pt x="45802" y="97632"/>
                      <a:pt x="54349" y="72907"/>
                      <a:pt x="64162" y="44795"/>
                    </a:cubicBezTo>
                    <a:cubicBezTo>
                      <a:pt x="66378" y="39037"/>
                      <a:pt x="67960" y="34295"/>
                      <a:pt x="67960" y="27860"/>
                    </a:cubicBezTo>
                    <a:cubicBezTo>
                      <a:pt x="67960" y="12619"/>
                      <a:pt x="57831" y="87"/>
                      <a:pt x="42004" y="87"/>
                    </a:cubicBezTo>
                    <a:cubicBezTo>
                      <a:pt x="12248" y="87"/>
                      <a:pt x="220" y="49198"/>
                      <a:pt x="220" y="52246"/>
                    </a:cubicBezTo>
                    <a:cubicBezTo>
                      <a:pt x="220" y="55633"/>
                      <a:pt x="3385" y="55633"/>
                      <a:pt x="4018" y="55633"/>
                    </a:cubicBezTo>
                    <a:cubicBezTo>
                      <a:pt x="7184" y="55633"/>
                      <a:pt x="7500" y="54956"/>
                      <a:pt x="9083" y="49537"/>
                    </a:cubicBezTo>
                    <a:cubicBezTo>
                      <a:pt x="18263" y="15328"/>
                      <a:pt x="31874" y="7538"/>
                      <a:pt x="41054" y="7538"/>
                    </a:cubicBezTo>
                    <a:cubicBezTo>
                      <a:pt x="43586" y="7538"/>
                      <a:pt x="48968" y="7538"/>
                      <a:pt x="48968" y="18376"/>
                    </a:cubicBezTo>
                    <a:cubicBezTo>
                      <a:pt x="48968" y="26844"/>
                      <a:pt x="45802" y="35989"/>
                      <a:pt x="43586" y="42085"/>
                    </a:cubicBezTo>
                    <a:cubicBezTo>
                      <a:pt x="29658" y="81375"/>
                      <a:pt x="25543" y="96955"/>
                      <a:pt x="25543" y="111519"/>
                    </a:cubicBezTo>
                    <a:cubicBezTo>
                      <a:pt x="25543" y="148099"/>
                      <a:pt x="53399" y="153518"/>
                      <a:pt x="67960" y="153518"/>
                    </a:cubicBezTo>
                    <a:cubicBezTo>
                      <a:pt x="121140" y="153518"/>
                      <a:pt x="139183" y="41408"/>
                      <a:pt x="139183" y="23796"/>
                    </a:cubicBezTo>
                    <a:close/>
                  </a:path>
                </a:pathLst>
              </a:custGeom>
              <a:solidFill>
                <a:srgbClr val="E68033"/>
              </a:solidFill>
              <a:ln w="3163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787" name="Forme libre 9786">
                <a:extLst>
                  <a:ext uri="{FF2B5EF4-FFF2-40B4-BE49-F238E27FC236}">
                    <a16:creationId xmlns:a16="http://schemas.microsoft.com/office/drawing/2014/main" id="{B3C2A6B3-C435-7041-BC35-D7E54F0B2B49}"/>
                  </a:ext>
                </a:extLst>
              </p:cNvPr>
              <p:cNvSpPr/>
              <p:nvPr/>
            </p:nvSpPr>
            <p:spPr>
              <a:xfrm>
                <a:off x="13617518" y="8100176"/>
                <a:ext cx="118546" cy="106927"/>
              </a:xfrm>
              <a:custGeom>
                <a:avLst/>
                <a:gdLst>
                  <a:gd name="connsiteX0" fmla="*/ 44762 w 118546"/>
                  <a:gd name="connsiteY0" fmla="*/ 79513 h 106927"/>
                  <a:gd name="connsiteX1" fmla="*/ 23934 w 118546"/>
                  <a:gd name="connsiteY1" fmla="*/ 100377 h 106927"/>
                  <a:gd name="connsiteX2" fmla="*/ 11968 w 118546"/>
                  <a:gd name="connsiteY2" fmla="*/ 97058 h 106927"/>
                  <a:gd name="connsiteX3" fmla="*/ 21718 w 118546"/>
                  <a:gd name="connsiteY3" fmla="*/ 84018 h 106927"/>
                  <a:gd name="connsiteX4" fmla="*/ 12855 w 118546"/>
                  <a:gd name="connsiteY4" fmla="*/ 75246 h 106927"/>
                  <a:gd name="connsiteX5" fmla="*/ 224 w 118546"/>
                  <a:gd name="connsiteY5" fmla="*/ 89708 h 106927"/>
                  <a:gd name="connsiteX6" fmla="*/ 23491 w 118546"/>
                  <a:gd name="connsiteY6" fmla="*/ 107016 h 106927"/>
                  <a:gd name="connsiteX7" fmla="*/ 48308 w 118546"/>
                  <a:gd name="connsiteY7" fmla="*/ 90182 h 106927"/>
                  <a:gd name="connsiteX8" fmla="*/ 74676 w 118546"/>
                  <a:gd name="connsiteY8" fmla="*/ 107016 h 106927"/>
                  <a:gd name="connsiteX9" fmla="*/ 113674 w 118546"/>
                  <a:gd name="connsiteY9" fmla="*/ 70741 h 106927"/>
                  <a:gd name="connsiteX10" fmla="*/ 110129 w 118546"/>
                  <a:gd name="connsiteY10" fmla="*/ 67659 h 106927"/>
                  <a:gd name="connsiteX11" fmla="*/ 105919 w 118546"/>
                  <a:gd name="connsiteY11" fmla="*/ 71689 h 106927"/>
                  <a:gd name="connsiteX12" fmla="*/ 75562 w 118546"/>
                  <a:gd name="connsiteY12" fmla="*/ 100377 h 106927"/>
                  <a:gd name="connsiteX13" fmla="*/ 62046 w 118546"/>
                  <a:gd name="connsiteY13" fmla="*/ 84966 h 106927"/>
                  <a:gd name="connsiteX14" fmla="*/ 73568 w 118546"/>
                  <a:gd name="connsiteY14" fmla="*/ 30910 h 106927"/>
                  <a:gd name="connsiteX15" fmla="*/ 95283 w 118546"/>
                  <a:gd name="connsiteY15" fmla="*/ 6727 h 106927"/>
                  <a:gd name="connsiteX16" fmla="*/ 107249 w 118546"/>
                  <a:gd name="connsiteY16" fmla="*/ 10046 h 106927"/>
                  <a:gd name="connsiteX17" fmla="*/ 97499 w 118546"/>
                  <a:gd name="connsiteY17" fmla="*/ 23086 h 106927"/>
                  <a:gd name="connsiteX18" fmla="*/ 106362 w 118546"/>
                  <a:gd name="connsiteY18" fmla="*/ 31858 h 106927"/>
                  <a:gd name="connsiteX19" fmla="*/ 118771 w 118546"/>
                  <a:gd name="connsiteY19" fmla="*/ 17396 h 106927"/>
                  <a:gd name="connsiteX20" fmla="*/ 95726 w 118546"/>
                  <a:gd name="connsiteY20" fmla="*/ 88 h 106927"/>
                  <a:gd name="connsiteX21" fmla="*/ 70909 w 118546"/>
                  <a:gd name="connsiteY21" fmla="*/ 16922 h 106927"/>
                  <a:gd name="connsiteX22" fmla="*/ 44319 w 118546"/>
                  <a:gd name="connsiteY22" fmla="*/ 88 h 106927"/>
                  <a:gd name="connsiteX23" fmla="*/ 5321 w 118546"/>
                  <a:gd name="connsiteY23" fmla="*/ 36363 h 106927"/>
                  <a:gd name="connsiteX24" fmla="*/ 9088 w 118546"/>
                  <a:gd name="connsiteY24" fmla="*/ 39445 h 106927"/>
                  <a:gd name="connsiteX25" fmla="*/ 13298 w 118546"/>
                  <a:gd name="connsiteY25" fmla="*/ 35415 h 106927"/>
                  <a:gd name="connsiteX26" fmla="*/ 43654 w 118546"/>
                  <a:gd name="connsiteY26" fmla="*/ 6727 h 106927"/>
                  <a:gd name="connsiteX27" fmla="*/ 56949 w 118546"/>
                  <a:gd name="connsiteY27" fmla="*/ 22375 h 106927"/>
                  <a:gd name="connsiteX28" fmla="*/ 52296 w 118546"/>
                  <a:gd name="connsiteY28" fmla="*/ 47032 h 106927"/>
                  <a:gd name="connsiteX29" fmla="*/ 44762 w 118546"/>
                  <a:gd name="connsiteY29" fmla="*/ 79513 h 1069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118546" h="106927">
                    <a:moveTo>
                      <a:pt x="44762" y="79513"/>
                    </a:moveTo>
                    <a:cubicBezTo>
                      <a:pt x="42547" y="87574"/>
                      <a:pt x="35234" y="100377"/>
                      <a:pt x="23934" y="100377"/>
                    </a:cubicBezTo>
                    <a:cubicBezTo>
                      <a:pt x="23269" y="100377"/>
                      <a:pt x="16621" y="100377"/>
                      <a:pt x="11968" y="97058"/>
                    </a:cubicBezTo>
                    <a:cubicBezTo>
                      <a:pt x="21053" y="93976"/>
                      <a:pt x="21718" y="85441"/>
                      <a:pt x="21718" y="84018"/>
                    </a:cubicBezTo>
                    <a:cubicBezTo>
                      <a:pt x="21718" y="78802"/>
                      <a:pt x="17951" y="75246"/>
                      <a:pt x="12855" y="75246"/>
                    </a:cubicBezTo>
                    <a:cubicBezTo>
                      <a:pt x="6650" y="75246"/>
                      <a:pt x="224" y="80936"/>
                      <a:pt x="224" y="89708"/>
                    </a:cubicBezTo>
                    <a:cubicBezTo>
                      <a:pt x="224" y="101563"/>
                      <a:pt x="12633" y="107016"/>
                      <a:pt x="23491" y="107016"/>
                    </a:cubicBezTo>
                    <a:cubicBezTo>
                      <a:pt x="33683" y="107016"/>
                      <a:pt x="42768" y="100140"/>
                      <a:pt x="48308" y="90182"/>
                    </a:cubicBezTo>
                    <a:cubicBezTo>
                      <a:pt x="53626" y="102748"/>
                      <a:pt x="65813" y="107016"/>
                      <a:pt x="74676" y="107016"/>
                    </a:cubicBezTo>
                    <a:cubicBezTo>
                      <a:pt x="100158" y="107016"/>
                      <a:pt x="113674" y="77379"/>
                      <a:pt x="113674" y="70741"/>
                    </a:cubicBezTo>
                    <a:cubicBezTo>
                      <a:pt x="113674" y="67659"/>
                      <a:pt x="110794" y="67659"/>
                      <a:pt x="110129" y="67659"/>
                    </a:cubicBezTo>
                    <a:cubicBezTo>
                      <a:pt x="107027" y="67659"/>
                      <a:pt x="106805" y="68844"/>
                      <a:pt x="105919" y="71689"/>
                    </a:cubicBezTo>
                    <a:cubicBezTo>
                      <a:pt x="101266" y="88049"/>
                      <a:pt x="87971" y="100377"/>
                      <a:pt x="75562" y="100377"/>
                    </a:cubicBezTo>
                    <a:cubicBezTo>
                      <a:pt x="66699" y="100377"/>
                      <a:pt x="62046" y="93976"/>
                      <a:pt x="62046" y="84966"/>
                    </a:cubicBezTo>
                    <a:cubicBezTo>
                      <a:pt x="62046" y="78802"/>
                      <a:pt x="67364" y="57227"/>
                      <a:pt x="73568" y="30910"/>
                    </a:cubicBezTo>
                    <a:cubicBezTo>
                      <a:pt x="78000" y="12654"/>
                      <a:pt x="87971" y="6727"/>
                      <a:pt x="95283" y="6727"/>
                    </a:cubicBezTo>
                    <a:cubicBezTo>
                      <a:pt x="95726" y="6727"/>
                      <a:pt x="102595" y="6727"/>
                      <a:pt x="107249" y="10046"/>
                    </a:cubicBezTo>
                    <a:cubicBezTo>
                      <a:pt x="100158" y="12180"/>
                      <a:pt x="97499" y="18818"/>
                      <a:pt x="97499" y="23086"/>
                    </a:cubicBezTo>
                    <a:cubicBezTo>
                      <a:pt x="97499" y="28302"/>
                      <a:pt x="101266" y="31858"/>
                      <a:pt x="106362" y="31858"/>
                    </a:cubicBezTo>
                    <a:cubicBezTo>
                      <a:pt x="111459" y="31858"/>
                      <a:pt x="118771" y="27354"/>
                      <a:pt x="118771" y="17396"/>
                    </a:cubicBezTo>
                    <a:cubicBezTo>
                      <a:pt x="118771" y="4119"/>
                      <a:pt x="104590" y="88"/>
                      <a:pt x="95726" y="88"/>
                    </a:cubicBezTo>
                    <a:cubicBezTo>
                      <a:pt x="84647" y="88"/>
                      <a:pt x="75784" y="7912"/>
                      <a:pt x="70909" y="16922"/>
                    </a:cubicBezTo>
                    <a:cubicBezTo>
                      <a:pt x="66921" y="7201"/>
                      <a:pt x="56728" y="88"/>
                      <a:pt x="44319" y="88"/>
                    </a:cubicBezTo>
                    <a:cubicBezTo>
                      <a:pt x="19502" y="88"/>
                      <a:pt x="5321" y="29250"/>
                      <a:pt x="5321" y="36363"/>
                    </a:cubicBezTo>
                    <a:cubicBezTo>
                      <a:pt x="5321" y="39445"/>
                      <a:pt x="8423" y="39445"/>
                      <a:pt x="9088" y="39445"/>
                    </a:cubicBezTo>
                    <a:cubicBezTo>
                      <a:pt x="11968" y="39445"/>
                      <a:pt x="12190" y="38497"/>
                      <a:pt x="13298" y="35415"/>
                    </a:cubicBezTo>
                    <a:cubicBezTo>
                      <a:pt x="18837" y="16922"/>
                      <a:pt x="32797" y="6727"/>
                      <a:pt x="43654" y="6727"/>
                    </a:cubicBezTo>
                    <a:cubicBezTo>
                      <a:pt x="50967" y="6727"/>
                      <a:pt x="56949" y="10994"/>
                      <a:pt x="56949" y="22375"/>
                    </a:cubicBezTo>
                    <a:cubicBezTo>
                      <a:pt x="56949" y="27116"/>
                      <a:pt x="54290" y="38971"/>
                      <a:pt x="52296" y="47032"/>
                    </a:cubicBezTo>
                    <a:lnTo>
                      <a:pt x="44762" y="79513"/>
                    </a:lnTo>
                    <a:close/>
                  </a:path>
                </a:pathLst>
              </a:custGeom>
              <a:solidFill>
                <a:srgbClr val="E68033"/>
              </a:solidFill>
              <a:ln w="3163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</p:grpSp>
        <p:grpSp>
          <p:nvGrpSpPr>
            <p:cNvPr id="9788" name="Graphique 9781">
              <a:extLst>
                <a:ext uri="{FF2B5EF4-FFF2-40B4-BE49-F238E27FC236}">
                  <a16:creationId xmlns:a16="http://schemas.microsoft.com/office/drawing/2014/main" id="{EC783BD0-0E90-7B3E-7211-765C4F214645}"/>
                </a:ext>
              </a:extLst>
            </p:cNvPr>
            <p:cNvGrpSpPr/>
            <p:nvPr/>
          </p:nvGrpSpPr>
          <p:grpSpPr>
            <a:xfrm>
              <a:off x="13871908" y="7911419"/>
              <a:ext cx="462014" cy="315668"/>
              <a:chOff x="13871908" y="7911419"/>
              <a:chExt cx="462014" cy="315668"/>
            </a:xfrm>
          </p:grpSpPr>
          <p:sp>
            <p:nvSpPr>
              <p:cNvPr id="9789" name="Forme libre 9788">
                <a:extLst>
                  <a:ext uri="{FF2B5EF4-FFF2-40B4-BE49-F238E27FC236}">
                    <a16:creationId xmlns:a16="http://schemas.microsoft.com/office/drawing/2014/main" id="{047C5A64-0A72-7E44-2E31-4094FA321B39}"/>
                  </a:ext>
                </a:extLst>
              </p:cNvPr>
              <p:cNvSpPr/>
              <p:nvPr/>
            </p:nvSpPr>
            <p:spPr>
              <a:xfrm>
                <a:off x="13898181" y="7911419"/>
                <a:ext cx="157956" cy="315668"/>
              </a:xfrm>
              <a:custGeom>
                <a:avLst/>
                <a:gdLst>
                  <a:gd name="connsiteX0" fmla="*/ 155656 w 157956"/>
                  <a:gd name="connsiteY0" fmla="*/ 13296 h 315668"/>
                  <a:gd name="connsiteX1" fmla="*/ 158189 w 157956"/>
                  <a:gd name="connsiteY1" fmla="*/ 6861 h 315668"/>
                  <a:gd name="connsiteX2" fmla="*/ 151858 w 157956"/>
                  <a:gd name="connsiteY2" fmla="*/ 87 h 315668"/>
                  <a:gd name="connsiteX3" fmla="*/ 144894 w 157956"/>
                  <a:gd name="connsiteY3" fmla="*/ 6861 h 315668"/>
                  <a:gd name="connsiteX4" fmla="*/ 2765 w 157956"/>
                  <a:gd name="connsiteY4" fmla="*/ 302546 h 315668"/>
                  <a:gd name="connsiteX5" fmla="*/ 232 w 157956"/>
                  <a:gd name="connsiteY5" fmla="*/ 308981 h 315668"/>
                  <a:gd name="connsiteX6" fmla="*/ 6563 w 157956"/>
                  <a:gd name="connsiteY6" fmla="*/ 315755 h 315668"/>
                  <a:gd name="connsiteX7" fmla="*/ 13527 w 157956"/>
                  <a:gd name="connsiteY7" fmla="*/ 308981 h 315668"/>
                  <a:gd name="connsiteX8" fmla="*/ 155656 w 157956"/>
                  <a:gd name="connsiteY8" fmla="*/ 13296 h 315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57956" h="315668">
                    <a:moveTo>
                      <a:pt x="155656" y="13296"/>
                    </a:moveTo>
                    <a:cubicBezTo>
                      <a:pt x="158189" y="8554"/>
                      <a:pt x="158189" y="7877"/>
                      <a:pt x="158189" y="6861"/>
                    </a:cubicBezTo>
                    <a:cubicBezTo>
                      <a:pt x="158189" y="4490"/>
                      <a:pt x="156289" y="87"/>
                      <a:pt x="151858" y="87"/>
                    </a:cubicBezTo>
                    <a:cubicBezTo>
                      <a:pt x="148059" y="87"/>
                      <a:pt x="147109" y="2119"/>
                      <a:pt x="144894" y="6861"/>
                    </a:cubicBezTo>
                    <a:lnTo>
                      <a:pt x="2765" y="302546"/>
                    </a:lnTo>
                    <a:cubicBezTo>
                      <a:pt x="232" y="307287"/>
                      <a:pt x="232" y="307965"/>
                      <a:pt x="232" y="308981"/>
                    </a:cubicBezTo>
                    <a:cubicBezTo>
                      <a:pt x="232" y="311691"/>
                      <a:pt x="2448" y="315755"/>
                      <a:pt x="6563" y="315755"/>
                    </a:cubicBezTo>
                    <a:cubicBezTo>
                      <a:pt x="10362" y="315755"/>
                      <a:pt x="11311" y="313723"/>
                      <a:pt x="13527" y="308981"/>
                    </a:cubicBezTo>
                    <a:lnTo>
                      <a:pt x="155656" y="13296"/>
                    </a:lnTo>
                    <a:close/>
                  </a:path>
                </a:pathLst>
              </a:custGeom>
              <a:solidFill>
                <a:srgbClr val="FFFFFF"/>
              </a:solidFill>
              <a:ln w="3163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790" name="Forme libre 9789">
                <a:extLst>
                  <a:ext uri="{FF2B5EF4-FFF2-40B4-BE49-F238E27FC236}">
                    <a16:creationId xmlns:a16="http://schemas.microsoft.com/office/drawing/2014/main" id="{C80FBEC8-2CBE-027A-5BF2-2E927636F6C9}"/>
                  </a:ext>
                </a:extLst>
              </p:cNvPr>
              <p:cNvSpPr/>
              <p:nvPr/>
            </p:nvSpPr>
            <p:spPr>
              <a:xfrm>
                <a:off x="13871908" y="8029626"/>
                <a:ext cx="210502" cy="79255"/>
              </a:xfrm>
              <a:custGeom>
                <a:avLst/>
                <a:gdLst>
                  <a:gd name="connsiteX0" fmla="*/ 199973 w 210502"/>
                  <a:gd name="connsiteY0" fmla="*/ 13635 h 79255"/>
                  <a:gd name="connsiteX1" fmla="*/ 210735 w 210502"/>
                  <a:gd name="connsiteY1" fmla="*/ 6861 h 79255"/>
                  <a:gd name="connsiteX2" fmla="*/ 200289 w 210502"/>
                  <a:gd name="connsiteY2" fmla="*/ 87 h 79255"/>
                  <a:gd name="connsiteX3" fmla="*/ 10678 w 210502"/>
                  <a:gd name="connsiteY3" fmla="*/ 87 h 79255"/>
                  <a:gd name="connsiteX4" fmla="*/ 232 w 210502"/>
                  <a:gd name="connsiteY4" fmla="*/ 6861 h 79255"/>
                  <a:gd name="connsiteX5" fmla="*/ 10995 w 210502"/>
                  <a:gd name="connsiteY5" fmla="*/ 13635 h 79255"/>
                  <a:gd name="connsiteX6" fmla="*/ 199973 w 210502"/>
                  <a:gd name="connsiteY6" fmla="*/ 13635 h 79255"/>
                  <a:gd name="connsiteX7" fmla="*/ 200289 w 210502"/>
                  <a:gd name="connsiteY7" fmla="*/ 79342 h 79255"/>
                  <a:gd name="connsiteX8" fmla="*/ 210735 w 210502"/>
                  <a:gd name="connsiteY8" fmla="*/ 72568 h 79255"/>
                  <a:gd name="connsiteX9" fmla="*/ 199973 w 210502"/>
                  <a:gd name="connsiteY9" fmla="*/ 65794 h 79255"/>
                  <a:gd name="connsiteX10" fmla="*/ 10995 w 210502"/>
                  <a:gd name="connsiteY10" fmla="*/ 65794 h 79255"/>
                  <a:gd name="connsiteX11" fmla="*/ 232 w 210502"/>
                  <a:gd name="connsiteY11" fmla="*/ 72568 h 79255"/>
                  <a:gd name="connsiteX12" fmla="*/ 10678 w 210502"/>
                  <a:gd name="connsiteY12" fmla="*/ 79342 h 79255"/>
                  <a:gd name="connsiteX13" fmla="*/ 200289 w 210502"/>
                  <a:gd name="connsiteY13" fmla="*/ 79342 h 7925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210502" h="79255">
                    <a:moveTo>
                      <a:pt x="199973" y="13635"/>
                    </a:moveTo>
                    <a:cubicBezTo>
                      <a:pt x="204721" y="13635"/>
                      <a:pt x="210735" y="13635"/>
                      <a:pt x="210735" y="6861"/>
                    </a:cubicBezTo>
                    <a:cubicBezTo>
                      <a:pt x="210735" y="87"/>
                      <a:pt x="204721" y="87"/>
                      <a:pt x="200289" y="87"/>
                    </a:cubicBezTo>
                    <a:lnTo>
                      <a:pt x="10678" y="87"/>
                    </a:lnTo>
                    <a:cubicBezTo>
                      <a:pt x="6247" y="87"/>
                      <a:pt x="232" y="87"/>
                      <a:pt x="232" y="6861"/>
                    </a:cubicBezTo>
                    <a:cubicBezTo>
                      <a:pt x="232" y="13635"/>
                      <a:pt x="6247" y="13635"/>
                      <a:pt x="10995" y="13635"/>
                    </a:cubicBezTo>
                    <a:lnTo>
                      <a:pt x="199973" y="13635"/>
                    </a:lnTo>
                    <a:close/>
                    <a:moveTo>
                      <a:pt x="200289" y="79342"/>
                    </a:moveTo>
                    <a:cubicBezTo>
                      <a:pt x="204721" y="79342"/>
                      <a:pt x="210735" y="79342"/>
                      <a:pt x="210735" y="72568"/>
                    </a:cubicBezTo>
                    <a:cubicBezTo>
                      <a:pt x="210735" y="65794"/>
                      <a:pt x="204721" y="65794"/>
                      <a:pt x="199973" y="65794"/>
                    </a:cubicBezTo>
                    <a:lnTo>
                      <a:pt x="10995" y="65794"/>
                    </a:lnTo>
                    <a:cubicBezTo>
                      <a:pt x="6247" y="65794"/>
                      <a:pt x="232" y="65794"/>
                      <a:pt x="232" y="72568"/>
                    </a:cubicBezTo>
                    <a:cubicBezTo>
                      <a:pt x="232" y="79342"/>
                      <a:pt x="6247" y="79342"/>
                      <a:pt x="10678" y="79342"/>
                    </a:cubicBezTo>
                    <a:lnTo>
                      <a:pt x="200289" y="79342"/>
                    </a:lnTo>
                    <a:close/>
                  </a:path>
                </a:pathLst>
              </a:custGeom>
              <a:solidFill>
                <a:srgbClr val="FFFFFF"/>
              </a:solidFill>
              <a:ln w="3163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791" name="Forme libre 9790">
                <a:extLst>
                  <a:ext uri="{FF2B5EF4-FFF2-40B4-BE49-F238E27FC236}">
                    <a16:creationId xmlns:a16="http://schemas.microsoft.com/office/drawing/2014/main" id="{5C52AE61-0A77-89E0-F803-2E83AC1D6F87}"/>
                  </a:ext>
                </a:extLst>
              </p:cNvPr>
              <p:cNvSpPr/>
              <p:nvPr/>
            </p:nvSpPr>
            <p:spPr>
              <a:xfrm>
                <a:off x="14200657" y="7928354"/>
                <a:ext cx="133265" cy="233025"/>
              </a:xfrm>
              <a:custGeom>
                <a:avLst/>
                <a:gdLst>
                  <a:gd name="connsiteX0" fmla="*/ 133508 w 133265"/>
                  <a:gd name="connsiteY0" fmla="*/ 117277 h 233025"/>
                  <a:gd name="connsiteX1" fmla="*/ 120847 w 133265"/>
                  <a:gd name="connsiteY1" fmla="*/ 38021 h 233025"/>
                  <a:gd name="connsiteX2" fmla="*/ 67034 w 133265"/>
                  <a:gd name="connsiteY2" fmla="*/ 87 h 233025"/>
                  <a:gd name="connsiteX3" fmla="*/ 11955 w 133265"/>
                  <a:gd name="connsiteY3" fmla="*/ 40392 h 233025"/>
                  <a:gd name="connsiteX4" fmla="*/ 243 w 133265"/>
                  <a:gd name="connsiteY4" fmla="*/ 117277 h 233025"/>
                  <a:gd name="connsiteX5" fmla="*/ 14487 w 133265"/>
                  <a:gd name="connsiteY5" fmla="*/ 198903 h 233025"/>
                  <a:gd name="connsiteX6" fmla="*/ 66717 w 133265"/>
                  <a:gd name="connsiteY6" fmla="*/ 233112 h 233025"/>
                  <a:gd name="connsiteX7" fmla="*/ 121796 w 133265"/>
                  <a:gd name="connsiteY7" fmla="*/ 193823 h 233025"/>
                  <a:gd name="connsiteX8" fmla="*/ 133508 w 133265"/>
                  <a:gd name="connsiteY8" fmla="*/ 117277 h 233025"/>
                  <a:gd name="connsiteX9" fmla="*/ 66717 w 133265"/>
                  <a:gd name="connsiteY9" fmla="*/ 225661 h 233025"/>
                  <a:gd name="connsiteX10" fmla="*/ 29998 w 133265"/>
                  <a:gd name="connsiteY10" fmla="*/ 184678 h 233025"/>
                  <a:gd name="connsiteX11" fmla="*/ 26516 w 133265"/>
                  <a:gd name="connsiteY11" fmla="*/ 113212 h 233025"/>
                  <a:gd name="connsiteX12" fmla="*/ 29048 w 133265"/>
                  <a:gd name="connsiteY12" fmla="*/ 50892 h 233025"/>
                  <a:gd name="connsiteX13" fmla="*/ 66717 w 133265"/>
                  <a:gd name="connsiteY13" fmla="*/ 7538 h 233025"/>
                  <a:gd name="connsiteX14" fmla="*/ 104070 w 133265"/>
                  <a:gd name="connsiteY14" fmla="*/ 47166 h 233025"/>
                  <a:gd name="connsiteX15" fmla="*/ 107235 w 133265"/>
                  <a:gd name="connsiteY15" fmla="*/ 113212 h 233025"/>
                  <a:gd name="connsiteX16" fmla="*/ 103753 w 133265"/>
                  <a:gd name="connsiteY16" fmla="*/ 183323 h 233025"/>
                  <a:gd name="connsiteX17" fmla="*/ 66717 w 133265"/>
                  <a:gd name="connsiteY17" fmla="*/ 225661 h 2330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33265" h="233025">
                    <a:moveTo>
                      <a:pt x="133508" y="117277"/>
                    </a:moveTo>
                    <a:cubicBezTo>
                      <a:pt x="133508" y="90181"/>
                      <a:pt x="131926" y="63085"/>
                      <a:pt x="120847" y="38021"/>
                    </a:cubicBezTo>
                    <a:cubicBezTo>
                      <a:pt x="106286" y="5506"/>
                      <a:pt x="80329" y="87"/>
                      <a:pt x="67034" y="87"/>
                    </a:cubicBezTo>
                    <a:cubicBezTo>
                      <a:pt x="48041" y="87"/>
                      <a:pt x="24933" y="8893"/>
                      <a:pt x="11955" y="40392"/>
                    </a:cubicBezTo>
                    <a:cubicBezTo>
                      <a:pt x="1825" y="63762"/>
                      <a:pt x="243" y="90181"/>
                      <a:pt x="243" y="117277"/>
                    </a:cubicBezTo>
                    <a:cubicBezTo>
                      <a:pt x="243" y="142679"/>
                      <a:pt x="1509" y="173162"/>
                      <a:pt x="14487" y="198903"/>
                    </a:cubicBezTo>
                    <a:cubicBezTo>
                      <a:pt x="28099" y="226338"/>
                      <a:pt x="51207" y="233112"/>
                      <a:pt x="66717" y="233112"/>
                    </a:cubicBezTo>
                    <a:cubicBezTo>
                      <a:pt x="83811" y="233112"/>
                      <a:pt x="107868" y="226000"/>
                      <a:pt x="121796" y="193823"/>
                    </a:cubicBezTo>
                    <a:cubicBezTo>
                      <a:pt x="131926" y="170453"/>
                      <a:pt x="133508" y="144034"/>
                      <a:pt x="133508" y="117277"/>
                    </a:cubicBezTo>
                    <a:close/>
                    <a:moveTo>
                      <a:pt x="66717" y="225661"/>
                    </a:moveTo>
                    <a:cubicBezTo>
                      <a:pt x="54372" y="225661"/>
                      <a:pt x="35696" y="217193"/>
                      <a:pt x="29998" y="184678"/>
                    </a:cubicBezTo>
                    <a:cubicBezTo>
                      <a:pt x="26516" y="164356"/>
                      <a:pt x="26516" y="133196"/>
                      <a:pt x="26516" y="113212"/>
                    </a:cubicBezTo>
                    <a:cubicBezTo>
                      <a:pt x="26516" y="91536"/>
                      <a:pt x="26516" y="69181"/>
                      <a:pt x="29048" y="50892"/>
                    </a:cubicBezTo>
                    <a:cubicBezTo>
                      <a:pt x="35063" y="10586"/>
                      <a:pt x="58804" y="7538"/>
                      <a:pt x="66717" y="7538"/>
                    </a:cubicBezTo>
                    <a:cubicBezTo>
                      <a:pt x="77163" y="7538"/>
                      <a:pt x="98055" y="13635"/>
                      <a:pt x="104070" y="47166"/>
                    </a:cubicBezTo>
                    <a:cubicBezTo>
                      <a:pt x="107235" y="66133"/>
                      <a:pt x="107235" y="91874"/>
                      <a:pt x="107235" y="113212"/>
                    </a:cubicBezTo>
                    <a:cubicBezTo>
                      <a:pt x="107235" y="138615"/>
                      <a:pt x="107235" y="161647"/>
                      <a:pt x="103753" y="183323"/>
                    </a:cubicBezTo>
                    <a:cubicBezTo>
                      <a:pt x="99005" y="215500"/>
                      <a:pt x="80962" y="225661"/>
                      <a:pt x="66717" y="225661"/>
                    </a:cubicBezTo>
                    <a:close/>
                  </a:path>
                </a:pathLst>
              </a:custGeom>
              <a:solidFill>
                <a:srgbClr val="FFFFFF"/>
              </a:solidFill>
              <a:ln w="3163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</p:grpSp>
      </p:grpSp>
      <p:grpSp>
        <p:nvGrpSpPr>
          <p:cNvPr id="50" name="Groupe 49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\quad&#10;\newcommand{\gray}[1]{{\color[rgb]{0.8,0.8,0.8}#1}}&#10;\newcommand{\violet}[1]{{\color[rgb]{0.7,0.0,0.7}#1}}&#10;\newcommand{\orange}[1]{{\color[rgb]{0.9,0.5,0.2}#1}}&#10;\newcommand{\bleugris}[1]{{\color[rgb]{0.4,0.4,0.55}#1}}&#10;\newcommand{\cyan}[1]{{\color[rgb]{0,0.7,0.7}#1}}&#10;&#10;&#10;\newcommand{\Zmech} {Z_{\text{mech}}}&#10;\newcommand{\Ztrans} {Z_{\text{trans}}}&#10;\newcommand{\Pactive} {\mathcal{P}_{\text{active}}}&#10;\newcommand{\Intens} {\mathcal{I}}&#10;&#10;\color{white}&#10;&#10;$$&#10;\overline{ \orange{v_x} } \neq 0 &#10;$$&#10;&#10;&#10;\end{document}&#10;" title="IguanaTex Vector Display">
            <a:extLst>
              <a:ext uri="{FF2B5EF4-FFF2-40B4-BE49-F238E27FC236}">
                <a16:creationId xmlns:a16="http://schemas.microsoft.com/office/drawing/2014/main" id="{43E6E56B-BA25-A548-CF55-E58D5EFECA3F}"/>
              </a:ext>
            </a:extLst>
          </p:cNvPr>
          <p:cNvGrpSpPr>
            <a:grpSpLocks noChangeAspect="1"/>
          </p:cNvGrpSpPr>
          <p:nvPr>
            <p:custDataLst>
              <p:tags r:id="rId12"/>
            </p:custDataLst>
          </p:nvPr>
        </p:nvGrpSpPr>
        <p:grpSpPr>
          <a:xfrm>
            <a:off x="6477016" y="5207214"/>
            <a:ext cx="856702" cy="305972"/>
            <a:chOff x="12950968" y="7639887"/>
            <a:chExt cx="817586" cy="284093"/>
          </a:xfrm>
        </p:grpSpPr>
        <p:sp>
          <p:nvSpPr>
            <p:cNvPr id="40" name="Forme libre 39">
              <a:extLst>
                <a:ext uri="{FF2B5EF4-FFF2-40B4-BE49-F238E27FC236}">
                  <a16:creationId xmlns:a16="http://schemas.microsoft.com/office/drawing/2014/main" id="{222FDF99-65E3-9CC4-04D8-BB9B6E9E951D}"/>
                </a:ext>
              </a:extLst>
            </p:cNvPr>
            <p:cNvSpPr/>
            <p:nvPr>
              <p:custDataLst>
                <p:tags r:id="rId31"/>
              </p:custDataLst>
            </p:nvPr>
          </p:nvSpPr>
          <p:spPr>
            <a:xfrm>
              <a:off x="12950968" y="7678128"/>
              <a:ext cx="290465" cy="12192"/>
            </a:xfrm>
            <a:custGeom>
              <a:avLst/>
              <a:gdLst>
                <a:gd name="connsiteX0" fmla="*/ 0 w 290465"/>
                <a:gd name="connsiteY0" fmla="*/ 0 h 12192"/>
                <a:gd name="connsiteX1" fmla="*/ 290466 w 290465"/>
                <a:gd name="connsiteY1" fmla="*/ 0 h 12192"/>
                <a:gd name="connsiteX2" fmla="*/ 290466 w 290465"/>
                <a:gd name="connsiteY2" fmla="*/ 12192 h 12192"/>
                <a:gd name="connsiteX3" fmla="*/ 0 w 290465"/>
                <a:gd name="connsiteY3" fmla="*/ 12192 h 12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0465" h="12192">
                  <a:moveTo>
                    <a:pt x="0" y="0"/>
                  </a:moveTo>
                  <a:lnTo>
                    <a:pt x="290466" y="0"/>
                  </a:lnTo>
                  <a:lnTo>
                    <a:pt x="290466" y="12192"/>
                  </a:lnTo>
                  <a:lnTo>
                    <a:pt x="0" y="12192"/>
                  </a:lnTo>
                  <a:close/>
                </a:path>
              </a:pathLst>
            </a:custGeom>
            <a:solidFill>
              <a:srgbClr val="FFFFFF"/>
            </a:solidFill>
            <a:ln w="2925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43" name="Forme libre 42">
              <a:extLst>
                <a:ext uri="{FF2B5EF4-FFF2-40B4-BE49-F238E27FC236}">
                  <a16:creationId xmlns:a16="http://schemas.microsoft.com/office/drawing/2014/main" id="{9E55EB81-0939-755C-B234-967D5FA6AADB}"/>
                </a:ext>
              </a:extLst>
            </p:cNvPr>
            <p:cNvSpPr/>
            <p:nvPr>
              <p:custDataLst>
                <p:tags r:id="rId32"/>
              </p:custDataLst>
            </p:nvPr>
          </p:nvSpPr>
          <p:spPr>
            <a:xfrm>
              <a:off x="12959492" y="7723408"/>
              <a:ext cx="129037" cy="138084"/>
            </a:xfrm>
            <a:custGeom>
              <a:avLst/>
              <a:gdLst>
                <a:gd name="connsiteX0" fmla="*/ 129257 w 129037"/>
                <a:gd name="connsiteY0" fmla="*/ 21424 h 138084"/>
                <a:gd name="connsiteX1" fmla="*/ 116324 w 129037"/>
                <a:gd name="connsiteY1" fmla="*/ 87 h 138084"/>
                <a:gd name="connsiteX2" fmla="*/ 101921 w 129037"/>
                <a:gd name="connsiteY2" fmla="*/ 14718 h 138084"/>
                <a:gd name="connsiteX3" fmla="*/ 106624 w 129037"/>
                <a:gd name="connsiteY3" fmla="*/ 23863 h 138084"/>
                <a:gd name="connsiteX4" fmla="*/ 116618 w 129037"/>
                <a:gd name="connsiteY4" fmla="*/ 48858 h 138084"/>
                <a:gd name="connsiteX5" fmla="*/ 64297 w 129037"/>
                <a:gd name="connsiteY5" fmla="*/ 131465 h 138084"/>
                <a:gd name="connsiteX6" fmla="*/ 42546 w 129037"/>
                <a:gd name="connsiteY6" fmla="*/ 104945 h 138084"/>
                <a:gd name="connsiteX7" fmla="*/ 59594 w 129037"/>
                <a:gd name="connsiteY7" fmla="*/ 40323 h 138084"/>
                <a:gd name="connsiteX8" fmla="*/ 63122 w 129037"/>
                <a:gd name="connsiteY8" fmla="*/ 25082 h 138084"/>
                <a:gd name="connsiteX9" fmla="*/ 39019 w 129037"/>
                <a:gd name="connsiteY9" fmla="*/ 87 h 138084"/>
                <a:gd name="connsiteX10" fmla="*/ 220 w 129037"/>
                <a:gd name="connsiteY10" fmla="*/ 47029 h 138084"/>
                <a:gd name="connsiteX11" fmla="*/ 3747 w 129037"/>
                <a:gd name="connsiteY11" fmla="*/ 50077 h 138084"/>
                <a:gd name="connsiteX12" fmla="*/ 8450 w 129037"/>
                <a:gd name="connsiteY12" fmla="*/ 44591 h 138084"/>
                <a:gd name="connsiteX13" fmla="*/ 38137 w 129037"/>
                <a:gd name="connsiteY13" fmla="*/ 6793 h 138084"/>
                <a:gd name="connsiteX14" fmla="*/ 45486 w 129037"/>
                <a:gd name="connsiteY14" fmla="*/ 16547 h 138084"/>
                <a:gd name="connsiteX15" fmla="*/ 40489 w 129037"/>
                <a:gd name="connsiteY15" fmla="*/ 37885 h 138084"/>
                <a:gd name="connsiteX16" fmla="*/ 23734 w 129037"/>
                <a:gd name="connsiteY16" fmla="*/ 100373 h 138084"/>
                <a:gd name="connsiteX17" fmla="*/ 63122 w 129037"/>
                <a:gd name="connsiteY17" fmla="*/ 138171 h 138084"/>
                <a:gd name="connsiteX18" fmla="*/ 129257 w 129037"/>
                <a:gd name="connsiteY18" fmla="*/ 21424 h 138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9037" h="138084">
                  <a:moveTo>
                    <a:pt x="129257" y="21424"/>
                  </a:moveTo>
                  <a:cubicBezTo>
                    <a:pt x="129257" y="4964"/>
                    <a:pt x="121615" y="87"/>
                    <a:pt x="116324" y="87"/>
                  </a:cubicBezTo>
                  <a:cubicBezTo>
                    <a:pt x="108976" y="87"/>
                    <a:pt x="101921" y="8012"/>
                    <a:pt x="101921" y="14718"/>
                  </a:cubicBezTo>
                  <a:cubicBezTo>
                    <a:pt x="101921" y="18681"/>
                    <a:pt x="103391" y="20510"/>
                    <a:pt x="106624" y="23863"/>
                  </a:cubicBezTo>
                  <a:cubicBezTo>
                    <a:pt x="112797" y="29959"/>
                    <a:pt x="116618" y="37885"/>
                    <a:pt x="116618" y="48858"/>
                  </a:cubicBezTo>
                  <a:cubicBezTo>
                    <a:pt x="116618" y="61661"/>
                    <a:pt x="98688" y="131465"/>
                    <a:pt x="64297" y="131465"/>
                  </a:cubicBezTo>
                  <a:cubicBezTo>
                    <a:pt x="49307" y="131465"/>
                    <a:pt x="42546" y="120796"/>
                    <a:pt x="42546" y="104945"/>
                  </a:cubicBezTo>
                  <a:cubicBezTo>
                    <a:pt x="42546" y="87875"/>
                    <a:pt x="50482" y="65623"/>
                    <a:pt x="59594" y="40323"/>
                  </a:cubicBezTo>
                  <a:cubicBezTo>
                    <a:pt x="61652" y="35141"/>
                    <a:pt x="63122" y="30874"/>
                    <a:pt x="63122" y="25082"/>
                  </a:cubicBezTo>
                  <a:cubicBezTo>
                    <a:pt x="63122" y="11365"/>
                    <a:pt x="53716" y="87"/>
                    <a:pt x="39019" y="87"/>
                  </a:cubicBezTo>
                  <a:cubicBezTo>
                    <a:pt x="11389" y="87"/>
                    <a:pt x="220" y="44286"/>
                    <a:pt x="220" y="47029"/>
                  </a:cubicBezTo>
                  <a:cubicBezTo>
                    <a:pt x="220" y="50077"/>
                    <a:pt x="3159" y="50077"/>
                    <a:pt x="3747" y="50077"/>
                  </a:cubicBezTo>
                  <a:cubicBezTo>
                    <a:pt x="6686" y="50077"/>
                    <a:pt x="6980" y="49468"/>
                    <a:pt x="8450" y="44591"/>
                  </a:cubicBezTo>
                  <a:cubicBezTo>
                    <a:pt x="16974" y="13804"/>
                    <a:pt x="29613" y="6793"/>
                    <a:pt x="38137" y="6793"/>
                  </a:cubicBezTo>
                  <a:cubicBezTo>
                    <a:pt x="40489" y="6793"/>
                    <a:pt x="45486" y="6793"/>
                    <a:pt x="45486" y="16547"/>
                  </a:cubicBezTo>
                  <a:cubicBezTo>
                    <a:pt x="45486" y="24168"/>
                    <a:pt x="42546" y="32398"/>
                    <a:pt x="40489" y="37885"/>
                  </a:cubicBezTo>
                  <a:cubicBezTo>
                    <a:pt x="27556" y="73244"/>
                    <a:pt x="23734" y="87266"/>
                    <a:pt x="23734" y="100373"/>
                  </a:cubicBezTo>
                  <a:cubicBezTo>
                    <a:pt x="23734" y="133294"/>
                    <a:pt x="49601" y="138171"/>
                    <a:pt x="63122" y="138171"/>
                  </a:cubicBezTo>
                  <a:cubicBezTo>
                    <a:pt x="112503" y="138171"/>
                    <a:pt x="129257" y="37275"/>
                    <a:pt x="129257" y="21424"/>
                  </a:cubicBezTo>
                  <a:close/>
                </a:path>
              </a:pathLst>
            </a:custGeom>
            <a:solidFill>
              <a:srgbClr val="E68033"/>
            </a:solidFill>
            <a:ln w="2925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45" name="Forme libre 44">
              <a:extLst>
                <a:ext uri="{FF2B5EF4-FFF2-40B4-BE49-F238E27FC236}">
                  <a16:creationId xmlns:a16="http://schemas.microsoft.com/office/drawing/2014/main" id="{12183B73-8961-55E5-8EC9-82B3601A05D8}"/>
                </a:ext>
              </a:extLst>
            </p:cNvPr>
            <p:cNvSpPr/>
            <p:nvPr>
              <p:custDataLst>
                <p:tags r:id="rId33"/>
              </p:custDataLst>
            </p:nvPr>
          </p:nvSpPr>
          <p:spPr>
            <a:xfrm>
              <a:off x="13103322" y="7809764"/>
              <a:ext cx="110078" cy="96232"/>
            </a:xfrm>
            <a:custGeom>
              <a:avLst/>
              <a:gdLst>
                <a:gd name="connsiteX0" fmla="*/ 41581 w 110078"/>
                <a:gd name="connsiteY0" fmla="*/ 71569 h 96232"/>
                <a:gd name="connsiteX1" fmla="*/ 22240 w 110078"/>
                <a:gd name="connsiteY1" fmla="*/ 90346 h 96232"/>
                <a:gd name="connsiteX2" fmla="*/ 11129 w 110078"/>
                <a:gd name="connsiteY2" fmla="*/ 87359 h 96232"/>
                <a:gd name="connsiteX3" fmla="*/ 20183 w 110078"/>
                <a:gd name="connsiteY3" fmla="*/ 75623 h 96232"/>
                <a:gd name="connsiteX4" fmla="*/ 11952 w 110078"/>
                <a:gd name="connsiteY4" fmla="*/ 67728 h 96232"/>
                <a:gd name="connsiteX5" fmla="*/ 224 w 110078"/>
                <a:gd name="connsiteY5" fmla="*/ 80744 h 96232"/>
                <a:gd name="connsiteX6" fmla="*/ 21829 w 110078"/>
                <a:gd name="connsiteY6" fmla="*/ 96320 h 96232"/>
                <a:gd name="connsiteX7" fmla="*/ 44873 w 110078"/>
                <a:gd name="connsiteY7" fmla="*/ 81171 h 96232"/>
                <a:gd name="connsiteX8" fmla="*/ 69358 w 110078"/>
                <a:gd name="connsiteY8" fmla="*/ 96320 h 96232"/>
                <a:gd name="connsiteX9" fmla="*/ 105571 w 110078"/>
                <a:gd name="connsiteY9" fmla="*/ 63674 h 96232"/>
                <a:gd name="connsiteX10" fmla="*/ 102279 w 110078"/>
                <a:gd name="connsiteY10" fmla="*/ 60900 h 96232"/>
                <a:gd name="connsiteX11" fmla="*/ 98369 w 110078"/>
                <a:gd name="connsiteY11" fmla="*/ 64527 h 96232"/>
                <a:gd name="connsiteX12" fmla="*/ 70181 w 110078"/>
                <a:gd name="connsiteY12" fmla="*/ 90346 h 96232"/>
                <a:gd name="connsiteX13" fmla="*/ 57630 w 110078"/>
                <a:gd name="connsiteY13" fmla="*/ 76476 h 96232"/>
                <a:gd name="connsiteX14" fmla="*/ 68329 w 110078"/>
                <a:gd name="connsiteY14" fmla="*/ 27827 h 96232"/>
                <a:gd name="connsiteX15" fmla="*/ 88493 w 110078"/>
                <a:gd name="connsiteY15" fmla="*/ 6063 h 96232"/>
                <a:gd name="connsiteX16" fmla="*/ 99604 w 110078"/>
                <a:gd name="connsiteY16" fmla="*/ 9050 h 96232"/>
                <a:gd name="connsiteX17" fmla="*/ 90551 w 110078"/>
                <a:gd name="connsiteY17" fmla="*/ 20786 h 96232"/>
                <a:gd name="connsiteX18" fmla="*/ 98781 w 110078"/>
                <a:gd name="connsiteY18" fmla="*/ 28680 h 96232"/>
                <a:gd name="connsiteX19" fmla="*/ 110303 w 110078"/>
                <a:gd name="connsiteY19" fmla="*/ 15665 h 96232"/>
                <a:gd name="connsiteX20" fmla="*/ 88905 w 110078"/>
                <a:gd name="connsiteY20" fmla="*/ 88 h 96232"/>
                <a:gd name="connsiteX21" fmla="*/ 65860 w 110078"/>
                <a:gd name="connsiteY21" fmla="*/ 15238 h 96232"/>
                <a:gd name="connsiteX22" fmla="*/ 41170 w 110078"/>
                <a:gd name="connsiteY22" fmla="*/ 88 h 96232"/>
                <a:gd name="connsiteX23" fmla="*/ 4957 w 110078"/>
                <a:gd name="connsiteY23" fmla="*/ 32735 h 96232"/>
                <a:gd name="connsiteX24" fmla="*/ 8455 w 110078"/>
                <a:gd name="connsiteY24" fmla="*/ 35508 h 96232"/>
                <a:gd name="connsiteX25" fmla="*/ 12364 w 110078"/>
                <a:gd name="connsiteY25" fmla="*/ 31881 h 96232"/>
                <a:gd name="connsiteX26" fmla="*/ 40552 w 110078"/>
                <a:gd name="connsiteY26" fmla="*/ 6063 h 96232"/>
                <a:gd name="connsiteX27" fmla="*/ 52898 w 110078"/>
                <a:gd name="connsiteY27" fmla="*/ 20145 h 96232"/>
                <a:gd name="connsiteX28" fmla="*/ 48577 w 110078"/>
                <a:gd name="connsiteY28" fmla="*/ 42336 h 96232"/>
                <a:gd name="connsiteX29" fmla="*/ 41581 w 110078"/>
                <a:gd name="connsiteY29" fmla="*/ 71569 h 96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10078" h="96232">
                  <a:moveTo>
                    <a:pt x="41581" y="71569"/>
                  </a:moveTo>
                  <a:cubicBezTo>
                    <a:pt x="39524" y="78824"/>
                    <a:pt x="32734" y="90346"/>
                    <a:pt x="22240" y="90346"/>
                  </a:cubicBezTo>
                  <a:cubicBezTo>
                    <a:pt x="21623" y="90346"/>
                    <a:pt x="15450" y="90346"/>
                    <a:pt x="11129" y="87359"/>
                  </a:cubicBezTo>
                  <a:cubicBezTo>
                    <a:pt x="19565" y="84585"/>
                    <a:pt x="20183" y="76903"/>
                    <a:pt x="20183" y="75623"/>
                  </a:cubicBezTo>
                  <a:cubicBezTo>
                    <a:pt x="20183" y="70929"/>
                    <a:pt x="16685" y="67728"/>
                    <a:pt x="11952" y="67728"/>
                  </a:cubicBezTo>
                  <a:cubicBezTo>
                    <a:pt x="6191" y="67728"/>
                    <a:pt x="224" y="72849"/>
                    <a:pt x="224" y="80744"/>
                  </a:cubicBezTo>
                  <a:cubicBezTo>
                    <a:pt x="224" y="91413"/>
                    <a:pt x="11747" y="96320"/>
                    <a:pt x="21829" y="96320"/>
                  </a:cubicBezTo>
                  <a:cubicBezTo>
                    <a:pt x="31293" y="96320"/>
                    <a:pt x="39729" y="90132"/>
                    <a:pt x="44873" y="81171"/>
                  </a:cubicBezTo>
                  <a:cubicBezTo>
                    <a:pt x="49811" y="92480"/>
                    <a:pt x="61128" y="96320"/>
                    <a:pt x="69358" y="96320"/>
                  </a:cubicBezTo>
                  <a:cubicBezTo>
                    <a:pt x="93020" y="96320"/>
                    <a:pt x="105571" y="69648"/>
                    <a:pt x="105571" y="63674"/>
                  </a:cubicBezTo>
                  <a:cubicBezTo>
                    <a:pt x="105571" y="60900"/>
                    <a:pt x="102896" y="60900"/>
                    <a:pt x="102279" y="60900"/>
                  </a:cubicBezTo>
                  <a:cubicBezTo>
                    <a:pt x="99398" y="60900"/>
                    <a:pt x="99192" y="61967"/>
                    <a:pt x="98369" y="64527"/>
                  </a:cubicBezTo>
                  <a:cubicBezTo>
                    <a:pt x="94049" y="79250"/>
                    <a:pt x="81703" y="90346"/>
                    <a:pt x="70181" y="90346"/>
                  </a:cubicBezTo>
                  <a:cubicBezTo>
                    <a:pt x="61951" y="90346"/>
                    <a:pt x="57630" y="84585"/>
                    <a:pt x="57630" y="76476"/>
                  </a:cubicBezTo>
                  <a:cubicBezTo>
                    <a:pt x="57630" y="70929"/>
                    <a:pt x="62568" y="51512"/>
                    <a:pt x="68329" y="27827"/>
                  </a:cubicBezTo>
                  <a:cubicBezTo>
                    <a:pt x="72444" y="11397"/>
                    <a:pt x="81703" y="6063"/>
                    <a:pt x="88493" y="6063"/>
                  </a:cubicBezTo>
                  <a:cubicBezTo>
                    <a:pt x="88905" y="6063"/>
                    <a:pt x="95283" y="6063"/>
                    <a:pt x="99604" y="9050"/>
                  </a:cubicBezTo>
                  <a:cubicBezTo>
                    <a:pt x="93020" y="10970"/>
                    <a:pt x="90551" y="16945"/>
                    <a:pt x="90551" y="20786"/>
                  </a:cubicBezTo>
                  <a:cubicBezTo>
                    <a:pt x="90551" y="25480"/>
                    <a:pt x="94049" y="28680"/>
                    <a:pt x="98781" y="28680"/>
                  </a:cubicBezTo>
                  <a:cubicBezTo>
                    <a:pt x="103513" y="28680"/>
                    <a:pt x="110303" y="24626"/>
                    <a:pt x="110303" y="15665"/>
                  </a:cubicBezTo>
                  <a:cubicBezTo>
                    <a:pt x="110303" y="3716"/>
                    <a:pt x="97135" y="88"/>
                    <a:pt x="88905" y="88"/>
                  </a:cubicBezTo>
                  <a:cubicBezTo>
                    <a:pt x="78617" y="88"/>
                    <a:pt x="70387" y="7130"/>
                    <a:pt x="65860" y="15238"/>
                  </a:cubicBezTo>
                  <a:cubicBezTo>
                    <a:pt x="62157" y="6489"/>
                    <a:pt x="52692" y="88"/>
                    <a:pt x="41170" y="88"/>
                  </a:cubicBezTo>
                  <a:cubicBezTo>
                    <a:pt x="18125" y="88"/>
                    <a:pt x="4957" y="26333"/>
                    <a:pt x="4957" y="32735"/>
                  </a:cubicBezTo>
                  <a:cubicBezTo>
                    <a:pt x="4957" y="35508"/>
                    <a:pt x="7837" y="35508"/>
                    <a:pt x="8455" y="35508"/>
                  </a:cubicBezTo>
                  <a:cubicBezTo>
                    <a:pt x="11129" y="35508"/>
                    <a:pt x="11335" y="34655"/>
                    <a:pt x="12364" y="31881"/>
                  </a:cubicBezTo>
                  <a:cubicBezTo>
                    <a:pt x="17508" y="15238"/>
                    <a:pt x="30470" y="6063"/>
                    <a:pt x="40552" y="6063"/>
                  </a:cubicBezTo>
                  <a:cubicBezTo>
                    <a:pt x="47342" y="6063"/>
                    <a:pt x="52898" y="9903"/>
                    <a:pt x="52898" y="20145"/>
                  </a:cubicBezTo>
                  <a:cubicBezTo>
                    <a:pt x="52898" y="24413"/>
                    <a:pt x="50429" y="35082"/>
                    <a:pt x="48577" y="42336"/>
                  </a:cubicBezTo>
                  <a:lnTo>
                    <a:pt x="41581" y="71569"/>
                  </a:lnTo>
                  <a:close/>
                </a:path>
              </a:pathLst>
            </a:custGeom>
            <a:solidFill>
              <a:srgbClr val="E68033"/>
            </a:solidFill>
            <a:ln w="2925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47" name="Forme libre 46">
              <a:extLst>
                <a:ext uri="{FF2B5EF4-FFF2-40B4-BE49-F238E27FC236}">
                  <a16:creationId xmlns:a16="http://schemas.microsoft.com/office/drawing/2014/main" id="{14D8B46D-6DAF-CDF0-B567-E524A7DD0141}"/>
                </a:ext>
              </a:extLst>
            </p:cNvPr>
            <p:cNvSpPr/>
            <p:nvPr>
              <p:custDataLst>
                <p:tags r:id="rId34"/>
              </p:custDataLst>
            </p:nvPr>
          </p:nvSpPr>
          <p:spPr>
            <a:xfrm>
              <a:off x="13363937" y="7639887"/>
              <a:ext cx="146673" cy="284093"/>
            </a:xfrm>
            <a:custGeom>
              <a:avLst/>
              <a:gdLst>
                <a:gd name="connsiteX0" fmla="*/ 144554 w 146673"/>
                <a:gd name="connsiteY0" fmla="*/ 11975 h 284093"/>
                <a:gd name="connsiteX1" fmla="*/ 146906 w 146673"/>
                <a:gd name="connsiteY1" fmla="*/ 6183 h 284093"/>
                <a:gd name="connsiteX2" fmla="*/ 141027 w 146673"/>
                <a:gd name="connsiteY2" fmla="*/ 87 h 284093"/>
                <a:gd name="connsiteX3" fmla="*/ 134561 w 146673"/>
                <a:gd name="connsiteY3" fmla="*/ 6183 h 284093"/>
                <a:gd name="connsiteX4" fmla="*/ 2584 w 146673"/>
                <a:gd name="connsiteY4" fmla="*/ 272292 h 284093"/>
                <a:gd name="connsiteX5" fmla="*/ 232 w 146673"/>
                <a:gd name="connsiteY5" fmla="*/ 278084 h 284093"/>
                <a:gd name="connsiteX6" fmla="*/ 6111 w 146673"/>
                <a:gd name="connsiteY6" fmla="*/ 284180 h 284093"/>
                <a:gd name="connsiteX7" fmla="*/ 12577 w 146673"/>
                <a:gd name="connsiteY7" fmla="*/ 278084 h 284093"/>
                <a:gd name="connsiteX8" fmla="*/ 144554 w 146673"/>
                <a:gd name="connsiteY8" fmla="*/ 11975 h 284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673" h="284093">
                  <a:moveTo>
                    <a:pt x="144554" y="11975"/>
                  </a:moveTo>
                  <a:cubicBezTo>
                    <a:pt x="146906" y="7707"/>
                    <a:pt x="146906" y="7098"/>
                    <a:pt x="146906" y="6183"/>
                  </a:cubicBezTo>
                  <a:cubicBezTo>
                    <a:pt x="146906" y="4049"/>
                    <a:pt x="145142" y="87"/>
                    <a:pt x="141027" y="87"/>
                  </a:cubicBezTo>
                  <a:cubicBezTo>
                    <a:pt x="137500" y="87"/>
                    <a:pt x="136618" y="1916"/>
                    <a:pt x="134561" y="6183"/>
                  </a:cubicBezTo>
                  <a:lnTo>
                    <a:pt x="2584" y="272292"/>
                  </a:lnTo>
                  <a:cubicBezTo>
                    <a:pt x="232" y="276560"/>
                    <a:pt x="232" y="277169"/>
                    <a:pt x="232" y="278084"/>
                  </a:cubicBezTo>
                  <a:cubicBezTo>
                    <a:pt x="232" y="280522"/>
                    <a:pt x="2290" y="284180"/>
                    <a:pt x="6111" y="284180"/>
                  </a:cubicBezTo>
                  <a:cubicBezTo>
                    <a:pt x="9638" y="284180"/>
                    <a:pt x="10520" y="282351"/>
                    <a:pt x="12577" y="278084"/>
                  </a:cubicBezTo>
                  <a:lnTo>
                    <a:pt x="144554" y="11975"/>
                  </a:lnTo>
                  <a:close/>
                </a:path>
              </a:pathLst>
            </a:custGeom>
            <a:solidFill>
              <a:srgbClr val="FFFFFF"/>
            </a:solidFill>
            <a:ln w="2925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48" name="Forme libre 47">
              <a:extLst>
                <a:ext uri="{FF2B5EF4-FFF2-40B4-BE49-F238E27FC236}">
                  <a16:creationId xmlns:a16="http://schemas.microsoft.com/office/drawing/2014/main" id="{62478424-0A10-24EC-6C97-D65FB690F590}"/>
                </a:ext>
              </a:extLst>
            </p:cNvPr>
            <p:cNvSpPr/>
            <p:nvPr>
              <p:custDataLst>
                <p:tags r:id="rId35"/>
              </p:custDataLst>
            </p:nvPr>
          </p:nvSpPr>
          <p:spPr>
            <a:xfrm>
              <a:off x="13339541" y="7746270"/>
              <a:ext cx="195466" cy="71328"/>
            </a:xfrm>
            <a:custGeom>
              <a:avLst/>
              <a:gdLst>
                <a:gd name="connsiteX0" fmla="*/ 185705 w 195466"/>
                <a:gd name="connsiteY0" fmla="*/ 12280 h 71328"/>
                <a:gd name="connsiteX1" fmla="*/ 195699 w 195466"/>
                <a:gd name="connsiteY1" fmla="*/ 6183 h 71328"/>
                <a:gd name="connsiteX2" fmla="*/ 185999 w 195466"/>
                <a:gd name="connsiteY2" fmla="*/ 87 h 71328"/>
                <a:gd name="connsiteX3" fmla="*/ 9932 w 195466"/>
                <a:gd name="connsiteY3" fmla="*/ 87 h 71328"/>
                <a:gd name="connsiteX4" fmla="*/ 232 w 195466"/>
                <a:gd name="connsiteY4" fmla="*/ 6183 h 71328"/>
                <a:gd name="connsiteX5" fmla="*/ 10226 w 195466"/>
                <a:gd name="connsiteY5" fmla="*/ 12280 h 71328"/>
                <a:gd name="connsiteX6" fmla="*/ 185705 w 195466"/>
                <a:gd name="connsiteY6" fmla="*/ 12280 h 71328"/>
                <a:gd name="connsiteX7" fmla="*/ 185999 w 195466"/>
                <a:gd name="connsiteY7" fmla="*/ 71415 h 71328"/>
                <a:gd name="connsiteX8" fmla="*/ 195699 w 195466"/>
                <a:gd name="connsiteY8" fmla="*/ 65318 h 71328"/>
                <a:gd name="connsiteX9" fmla="*/ 185705 w 195466"/>
                <a:gd name="connsiteY9" fmla="*/ 59222 h 71328"/>
                <a:gd name="connsiteX10" fmla="*/ 10226 w 195466"/>
                <a:gd name="connsiteY10" fmla="*/ 59222 h 71328"/>
                <a:gd name="connsiteX11" fmla="*/ 232 w 195466"/>
                <a:gd name="connsiteY11" fmla="*/ 65318 h 71328"/>
                <a:gd name="connsiteX12" fmla="*/ 9932 w 195466"/>
                <a:gd name="connsiteY12" fmla="*/ 71415 h 71328"/>
                <a:gd name="connsiteX13" fmla="*/ 185999 w 195466"/>
                <a:gd name="connsiteY13" fmla="*/ 71415 h 71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5466" h="71328">
                  <a:moveTo>
                    <a:pt x="185705" y="12280"/>
                  </a:moveTo>
                  <a:cubicBezTo>
                    <a:pt x="190114" y="12280"/>
                    <a:pt x="195699" y="12280"/>
                    <a:pt x="195699" y="6183"/>
                  </a:cubicBezTo>
                  <a:cubicBezTo>
                    <a:pt x="195699" y="87"/>
                    <a:pt x="190114" y="87"/>
                    <a:pt x="185999" y="87"/>
                  </a:cubicBezTo>
                  <a:lnTo>
                    <a:pt x="9932" y="87"/>
                  </a:lnTo>
                  <a:cubicBezTo>
                    <a:pt x="5817" y="87"/>
                    <a:pt x="232" y="87"/>
                    <a:pt x="232" y="6183"/>
                  </a:cubicBezTo>
                  <a:cubicBezTo>
                    <a:pt x="232" y="12280"/>
                    <a:pt x="5817" y="12280"/>
                    <a:pt x="10226" y="12280"/>
                  </a:cubicBezTo>
                  <a:lnTo>
                    <a:pt x="185705" y="12280"/>
                  </a:lnTo>
                  <a:close/>
                  <a:moveTo>
                    <a:pt x="185999" y="71415"/>
                  </a:moveTo>
                  <a:cubicBezTo>
                    <a:pt x="190114" y="71415"/>
                    <a:pt x="195699" y="71415"/>
                    <a:pt x="195699" y="65318"/>
                  </a:cubicBezTo>
                  <a:cubicBezTo>
                    <a:pt x="195699" y="59222"/>
                    <a:pt x="190114" y="59222"/>
                    <a:pt x="185705" y="59222"/>
                  </a:cubicBezTo>
                  <a:lnTo>
                    <a:pt x="10226" y="59222"/>
                  </a:lnTo>
                  <a:cubicBezTo>
                    <a:pt x="5817" y="59222"/>
                    <a:pt x="232" y="59222"/>
                    <a:pt x="232" y="65318"/>
                  </a:cubicBezTo>
                  <a:cubicBezTo>
                    <a:pt x="232" y="71415"/>
                    <a:pt x="5817" y="71415"/>
                    <a:pt x="9932" y="71415"/>
                  </a:cubicBezTo>
                  <a:lnTo>
                    <a:pt x="185999" y="71415"/>
                  </a:lnTo>
                  <a:close/>
                </a:path>
              </a:pathLst>
            </a:custGeom>
            <a:solidFill>
              <a:srgbClr val="FFFFFF"/>
            </a:solidFill>
            <a:ln w="2925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49" name="Forme libre 48">
              <a:extLst>
                <a:ext uri="{FF2B5EF4-FFF2-40B4-BE49-F238E27FC236}">
                  <a16:creationId xmlns:a16="http://schemas.microsoft.com/office/drawing/2014/main" id="{A6EBD7D1-921E-2E98-949A-1F93E4952A09}"/>
                </a:ext>
              </a:extLst>
            </p:cNvPr>
            <p:cNvSpPr/>
            <p:nvPr>
              <p:custDataLst>
                <p:tags r:id="rId36"/>
              </p:custDataLst>
            </p:nvPr>
          </p:nvSpPr>
          <p:spPr>
            <a:xfrm>
              <a:off x="13644808" y="7655128"/>
              <a:ext cx="123746" cy="209717"/>
            </a:xfrm>
            <a:custGeom>
              <a:avLst/>
              <a:gdLst>
                <a:gd name="connsiteX0" fmla="*/ 123989 w 123746"/>
                <a:gd name="connsiteY0" fmla="*/ 105555 h 209717"/>
                <a:gd name="connsiteX1" fmla="*/ 112232 w 123746"/>
                <a:gd name="connsiteY1" fmla="*/ 34227 h 209717"/>
                <a:gd name="connsiteX2" fmla="*/ 62263 w 123746"/>
                <a:gd name="connsiteY2" fmla="*/ 87 h 209717"/>
                <a:gd name="connsiteX3" fmla="*/ 11118 w 123746"/>
                <a:gd name="connsiteY3" fmla="*/ 36360 h 209717"/>
                <a:gd name="connsiteX4" fmla="*/ 243 w 123746"/>
                <a:gd name="connsiteY4" fmla="*/ 105555 h 209717"/>
                <a:gd name="connsiteX5" fmla="*/ 13470 w 123746"/>
                <a:gd name="connsiteY5" fmla="*/ 179017 h 209717"/>
                <a:gd name="connsiteX6" fmla="*/ 61969 w 123746"/>
                <a:gd name="connsiteY6" fmla="*/ 209804 h 209717"/>
                <a:gd name="connsiteX7" fmla="*/ 113114 w 123746"/>
                <a:gd name="connsiteY7" fmla="*/ 174445 h 209717"/>
                <a:gd name="connsiteX8" fmla="*/ 123989 w 123746"/>
                <a:gd name="connsiteY8" fmla="*/ 105555 h 209717"/>
                <a:gd name="connsiteX9" fmla="*/ 61969 w 123746"/>
                <a:gd name="connsiteY9" fmla="*/ 203098 h 209717"/>
                <a:gd name="connsiteX10" fmla="*/ 27873 w 123746"/>
                <a:gd name="connsiteY10" fmla="*/ 166214 h 209717"/>
                <a:gd name="connsiteX11" fmla="*/ 24639 w 123746"/>
                <a:gd name="connsiteY11" fmla="*/ 101897 h 209717"/>
                <a:gd name="connsiteX12" fmla="*/ 26991 w 123746"/>
                <a:gd name="connsiteY12" fmla="*/ 45810 h 209717"/>
                <a:gd name="connsiteX13" fmla="*/ 61969 w 123746"/>
                <a:gd name="connsiteY13" fmla="*/ 6793 h 209717"/>
                <a:gd name="connsiteX14" fmla="*/ 96653 w 123746"/>
                <a:gd name="connsiteY14" fmla="*/ 42457 h 209717"/>
                <a:gd name="connsiteX15" fmla="*/ 99593 w 123746"/>
                <a:gd name="connsiteY15" fmla="*/ 101897 h 209717"/>
                <a:gd name="connsiteX16" fmla="*/ 96360 w 123746"/>
                <a:gd name="connsiteY16" fmla="*/ 164995 h 209717"/>
                <a:gd name="connsiteX17" fmla="*/ 61969 w 123746"/>
                <a:gd name="connsiteY17" fmla="*/ 203098 h 209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23746" h="209717">
                  <a:moveTo>
                    <a:pt x="123989" y="105555"/>
                  </a:moveTo>
                  <a:cubicBezTo>
                    <a:pt x="123989" y="81169"/>
                    <a:pt x="122520" y="56783"/>
                    <a:pt x="112232" y="34227"/>
                  </a:cubicBezTo>
                  <a:cubicBezTo>
                    <a:pt x="98711" y="4964"/>
                    <a:pt x="74608" y="87"/>
                    <a:pt x="62263" y="87"/>
                  </a:cubicBezTo>
                  <a:cubicBezTo>
                    <a:pt x="44627" y="87"/>
                    <a:pt x="23170" y="8012"/>
                    <a:pt x="11118" y="36360"/>
                  </a:cubicBezTo>
                  <a:cubicBezTo>
                    <a:pt x="1712" y="57393"/>
                    <a:pt x="243" y="81169"/>
                    <a:pt x="243" y="105555"/>
                  </a:cubicBezTo>
                  <a:cubicBezTo>
                    <a:pt x="243" y="128416"/>
                    <a:pt x="1418" y="155850"/>
                    <a:pt x="13470" y="179017"/>
                  </a:cubicBezTo>
                  <a:cubicBezTo>
                    <a:pt x="26109" y="203707"/>
                    <a:pt x="47566" y="209804"/>
                    <a:pt x="61969" y="209804"/>
                  </a:cubicBezTo>
                  <a:cubicBezTo>
                    <a:pt x="77842" y="209804"/>
                    <a:pt x="100181" y="203403"/>
                    <a:pt x="113114" y="174445"/>
                  </a:cubicBezTo>
                  <a:cubicBezTo>
                    <a:pt x="122520" y="153412"/>
                    <a:pt x="123989" y="129636"/>
                    <a:pt x="123989" y="105555"/>
                  </a:cubicBezTo>
                  <a:close/>
                  <a:moveTo>
                    <a:pt x="61969" y="203098"/>
                  </a:moveTo>
                  <a:cubicBezTo>
                    <a:pt x="50506" y="203098"/>
                    <a:pt x="33163" y="195477"/>
                    <a:pt x="27873" y="166214"/>
                  </a:cubicBezTo>
                  <a:cubicBezTo>
                    <a:pt x="24639" y="147925"/>
                    <a:pt x="24639" y="119881"/>
                    <a:pt x="24639" y="101897"/>
                  </a:cubicBezTo>
                  <a:cubicBezTo>
                    <a:pt x="24639" y="82388"/>
                    <a:pt x="24639" y="62270"/>
                    <a:pt x="26991" y="45810"/>
                  </a:cubicBezTo>
                  <a:cubicBezTo>
                    <a:pt x="32576" y="9536"/>
                    <a:pt x="54621" y="6793"/>
                    <a:pt x="61969" y="6793"/>
                  </a:cubicBezTo>
                  <a:cubicBezTo>
                    <a:pt x="71669" y="6793"/>
                    <a:pt x="91069" y="12280"/>
                    <a:pt x="96653" y="42457"/>
                  </a:cubicBezTo>
                  <a:cubicBezTo>
                    <a:pt x="99593" y="59527"/>
                    <a:pt x="99593" y="82693"/>
                    <a:pt x="99593" y="101897"/>
                  </a:cubicBezTo>
                  <a:cubicBezTo>
                    <a:pt x="99593" y="124759"/>
                    <a:pt x="99593" y="145486"/>
                    <a:pt x="96360" y="164995"/>
                  </a:cubicBezTo>
                  <a:cubicBezTo>
                    <a:pt x="91951" y="193953"/>
                    <a:pt x="75196" y="203098"/>
                    <a:pt x="61969" y="203098"/>
                  </a:cubicBezTo>
                  <a:close/>
                </a:path>
              </a:pathLst>
            </a:custGeom>
            <a:solidFill>
              <a:srgbClr val="FFFFFF"/>
            </a:solidFill>
            <a:ln w="2925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9412" name="Groupe 9411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&#10;\newcommand{\green}[1]{{\color[rgb]{0.7,0.8,0.15}#1}}&#10;&#10;\newcommand{\blue}[1]{{\color[rgb]{0.1,0.1,1.0}#1}}\quad&#10;\newcommand{\gray}[1]{{\color[rgb]{0.8,0.8,0.8}#1}}&#10;\newcommand{\violet}[1]{{\color[rgb]{0.7,0.0,0.7}#1}}&#10;\newcommand{\orange}[1]{{\color[rgb]{0.9,0.5,0.2}#1}}&#10;\newcommand{\bleugris}[1]{{\color[rgb]{0.4,0.4,0.55}#1}}&#10;\newcommand{\cyan}[1]{{\color[rgb]{0,0.7,0.7}#1}}&#10;&#10;&#10;\newcommand{\Zmech} {Z_{\text{mech}}}&#10;\newcommand{\Ztrans} {Z_{\text{trans}}}&#10;\newcommand{\Pactive} {\mathcal{P}_{\text{active}}}&#10;\newcommand{\Intens} {\mathcal{I}}&#10;&#10;\color[rgb]{0.99,0.99,0.99}&#10;&#10;$$&#10;\overline{ \green{v_x^2 + v_y^2} } \neq 0 &#10;$$&#10;&#10;&#10;\end{document}&#10;" title="IguanaTex Vector Display">
            <a:extLst>
              <a:ext uri="{FF2B5EF4-FFF2-40B4-BE49-F238E27FC236}">
                <a16:creationId xmlns:a16="http://schemas.microsoft.com/office/drawing/2014/main" id="{5A3EEA4F-B2B1-3A9C-C2ED-9D4E27BE58E6}"/>
              </a:ext>
            </a:extLst>
          </p:cNvPr>
          <p:cNvGrpSpPr>
            <a:grpSpLocks noChangeAspect="1"/>
          </p:cNvGrpSpPr>
          <p:nvPr>
            <p:custDataLst>
              <p:tags r:id="rId13"/>
            </p:custDataLst>
          </p:nvPr>
        </p:nvGrpSpPr>
        <p:grpSpPr>
          <a:xfrm>
            <a:off x="6261099" y="4584928"/>
            <a:ext cx="1474964" cy="383502"/>
            <a:chOff x="12419256" y="6704717"/>
            <a:chExt cx="1461501" cy="349957"/>
          </a:xfrm>
        </p:grpSpPr>
        <p:sp>
          <p:nvSpPr>
            <p:cNvPr id="54" name="Forme libre 53">
              <a:extLst>
                <a:ext uri="{FF2B5EF4-FFF2-40B4-BE49-F238E27FC236}">
                  <a16:creationId xmlns:a16="http://schemas.microsoft.com/office/drawing/2014/main" id="{77B000D7-D7A4-5243-2528-7BF2265F94AE}"/>
                </a:ext>
              </a:extLst>
            </p:cNvPr>
            <p:cNvSpPr/>
            <p:nvPr>
              <p:custDataLst>
                <p:tags r:id="rId20"/>
              </p:custDataLst>
            </p:nvPr>
          </p:nvSpPr>
          <p:spPr>
            <a:xfrm>
              <a:off x="12419256" y="6704717"/>
              <a:ext cx="934461" cy="10850"/>
            </a:xfrm>
            <a:custGeom>
              <a:avLst/>
              <a:gdLst>
                <a:gd name="connsiteX0" fmla="*/ 0 w 934461"/>
                <a:gd name="connsiteY0" fmla="*/ 0 h 10850"/>
                <a:gd name="connsiteX1" fmla="*/ 934462 w 934461"/>
                <a:gd name="connsiteY1" fmla="*/ 0 h 10850"/>
                <a:gd name="connsiteX2" fmla="*/ 934462 w 934461"/>
                <a:gd name="connsiteY2" fmla="*/ 10851 h 10850"/>
                <a:gd name="connsiteX3" fmla="*/ 0 w 934461"/>
                <a:gd name="connsiteY3" fmla="*/ 10851 h 10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4461" h="10850">
                  <a:moveTo>
                    <a:pt x="0" y="0"/>
                  </a:moveTo>
                  <a:lnTo>
                    <a:pt x="934462" y="0"/>
                  </a:lnTo>
                  <a:lnTo>
                    <a:pt x="934462" y="10851"/>
                  </a:lnTo>
                  <a:lnTo>
                    <a:pt x="0" y="10851"/>
                  </a:lnTo>
                  <a:close/>
                </a:path>
              </a:pathLst>
            </a:custGeom>
            <a:solidFill>
              <a:srgbClr val="FCFCFC"/>
            </a:solidFill>
            <a:ln w="2933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6" name="Forme libre 55">
              <a:extLst>
                <a:ext uri="{FF2B5EF4-FFF2-40B4-BE49-F238E27FC236}">
                  <a16:creationId xmlns:a16="http://schemas.microsoft.com/office/drawing/2014/main" id="{3FA485A7-F0DF-F842-086B-D3EF27DC7FF5}"/>
                </a:ext>
              </a:extLst>
            </p:cNvPr>
            <p:cNvSpPr/>
            <p:nvPr>
              <p:custDataLst>
                <p:tags r:id="rId21"/>
              </p:custDataLst>
            </p:nvPr>
          </p:nvSpPr>
          <p:spPr>
            <a:xfrm>
              <a:off x="12427778" y="6828962"/>
              <a:ext cx="129018" cy="122891"/>
            </a:xfrm>
            <a:custGeom>
              <a:avLst/>
              <a:gdLst>
                <a:gd name="connsiteX0" fmla="*/ 129227 w 129018"/>
                <a:gd name="connsiteY0" fmla="*/ 19077 h 122891"/>
                <a:gd name="connsiteX1" fmla="*/ 116295 w 129018"/>
                <a:gd name="connsiteY1" fmla="*/ 87 h 122891"/>
                <a:gd name="connsiteX2" fmla="*/ 101895 w 129018"/>
                <a:gd name="connsiteY2" fmla="*/ 13108 h 122891"/>
                <a:gd name="connsiteX3" fmla="*/ 106597 w 129018"/>
                <a:gd name="connsiteY3" fmla="*/ 21247 h 122891"/>
                <a:gd name="connsiteX4" fmla="*/ 116589 w 129018"/>
                <a:gd name="connsiteY4" fmla="*/ 43492 h 122891"/>
                <a:gd name="connsiteX5" fmla="*/ 64277 w 129018"/>
                <a:gd name="connsiteY5" fmla="*/ 117010 h 122891"/>
                <a:gd name="connsiteX6" fmla="*/ 42529 w 129018"/>
                <a:gd name="connsiteY6" fmla="*/ 93408 h 122891"/>
                <a:gd name="connsiteX7" fmla="*/ 59575 w 129018"/>
                <a:gd name="connsiteY7" fmla="*/ 35896 h 122891"/>
                <a:gd name="connsiteX8" fmla="*/ 63101 w 129018"/>
                <a:gd name="connsiteY8" fmla="*/ 22332 h 122891"/>
                <a:gd name="connsiteX9" fmla="*/ 39002 w 129018"/>
                <a:gd name="connsiteY9" fmla="*/ 87 h 122891"/>
                <a:gd name="connsiteX10" fmla="*/ 209 w 129018"/>
                <a:gd name="connsiteY10" fmla="*/ 41864 h 122891"/>
                <a:gd name="connsiteX11" fmla="*/ 3735 w 129018"/>
                <a:gd name="connsiteY11" fmla="*/ 44577 h 122891"/>
                <a:gd name="connsiteX12" fmla="*/ 8438 w 129018"/>
                <a:gd name="connsiteY12" fmla="*/ 39694 h 122891"/>
                <a:gd name="connsiteX13" fmla="*/ 38121 w 129018"/>
                <a:gd name="connsiteY13" fmla="*/ 6055 h 122891"/>
                <a:gd name="connsiteX14" fmla="*/ 45468 w 129018"/>
                <a:gd name="connsiteY14" fmla="*/ 14736 h 122891"/>
                <a:gd name="connsiteX15" fmla="*/ 40472 w 129018"/>
                <a:gd name="connsiteY15" fmla="*/ 33726 h 122891"/>
                <a:gd name="connsiteX16" fmla="*/ 23720 w 129018"/>
                <a:gd name="connsiteY16" fmla="*/ 89339 h 122891"/>
                <a:gd name="connsiteX17" fmla="*/ 63101 w 129018"/>
                <a:gd name="connsiteY17" fmla="*/ 122978 h 122891"/>
                <a:gd name="connsiteX18" fmla="*/ 129227 w 129018"/>
                <a:gd name="connsiteY18" fmla="*/ 19077 h 122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9018" h="122891">
                  <a:moveTo>
                    <a:pt x="129227" y="19077"/>
                  </a:moveTo>
                  <a:cubicBezTo>
                    <a:pt x="129227" y="4427"/>
                    <a:pt x="121586" y="87"/>
                    <a:pt x="116295" y="87"/>
                  </a:cubicBezTo>
                  <a:cubicBezTo>
                    <a:pt x="108948" y="87"/>
                    <a:pt x="101895" y="7140"/>
                    <a:pt x="101895" y="13108"/>
                  </a:cubicBezTo>
                  <a:cubicBezTo>
                    <a:pt x="101895" y="16635"/>
                    <a:pt x="103364" y="18263"/>
                    <a:pt x="106597" y="21247"/>
                  </a:cubicBezTo>
                  <a:cubicBezTo>
                    <a:pt x="112769" y="26672"/>
                    <a:pt x="116589" y="33726"/>
                    <a:pt x="116589" y="43492"/>
                  </a:cubicBezTo>
                  <a:cubicBezTo>
                    <a:pt x="116589" y="54886"/>
                    <a:pt x="98662" y="117010"/>
                    <a:pt x="64277" y="117010"/>
                  </a:cubicBezTo>
                  <a:cubicBezTo>
                    <a:pt x="49288" y="117010"/>
                    <a:pt x="42529" y="107515"/>
                    <a:pt x="42529" y="93408"/>
                  </a:cubicBezTo>
                  <a:cubicBezTo>
                    <a:pt x="42529" y="78216"/>
                    <a:pt x="50464" y="58413"/>
                    <a:pt x="59575" y="35896"/>
                  </a:cubicBezTo>
                  <a:cubicBezTo>
                    <a:pt x="61632" y="31284"/>
                    <a:pt x="63101" y="27486"/>
                    <a:pt x="63101" y="22332"/>
                  </a:cubicBezTo>
                  <a:cubicBezTo>
                    <a:pt x="63101" y="10124"/>
                    <a:pt x="53697" y="87"/>
                    <a:pt x="39002" y="87"/>
                  </a:cubicBezTo>
                  <a:cubicBezTo>
                    <a:pt x="11376" y="87"/>
                    <a:pt x="209" y="39423"/>
                    <a:pt x="209" y="41864"/>
                  </a:cubicBezTo>
                  <a:cubicBezTo>
                    <a:pt x="209" y="44577"/>
                    <a:pt x="3148" y="44577"/>
                    <a:pt x="3735" y="44577"/>
                  </a:cubicBezTo>
                  <a:cubicBezTo>
                    <a:pt x="6674" y="44577"/>
                    <a:pt x="6968" y="44035"/>
                    <a:pt x="8438" y="39694"/>
                  </a:cubicBezTo>
                  <a:cubicBezTo>
                    <a:pt x="16960" y="12294"/>
                    <a:pt x="29598" y="6055"/>
                    <a:pt x="38121" y="6055"/>
                  </a:cubicBezTo>
                  <a:cubicBezTo>
                    <a:pt x="40472" y="6055"/>
                    <a:pt x="45468" y="6055"/>
                    <a:pt x="45468" y="14736"/>
                  </a:cubicBezTo>
                  <a:cubicBezTo>
                    <a:pt x="45468" y="21518"/>
                    <a:pt x="42529" y="28843"/>
                    <a:pt x="40472" y="33726"/>
                  </a:cubicBezTo>
                  <a:cubicBezTo>
                    <a:pt x="27540" y="65195"/>
                    <a:pt x="23720" y="77674"/>
                    <a:pt x="23720" y="89339"/>
                  </a:cubicBezTo>
                  <a:cubicBezTo>
                    <a:pt x="23720" y="118638"/>
                    <a:pt x="49582" y="122978"/>
                    <a:pt x="63101" y="122978"/>
                  </a:cubicBezTo>
                  <a:cubicBezTo>
                    <a:pt x="112475" y="122978"/>
                    <a:pt x="129227" y="33183"/>
                    <a:pt x="129227" y="19077"/>
                  </a:cubicBezTo>
                  <a:close/>
                </a:path>
              </a:pathLst>
            </a:custGeom>
            <a:solidFill>
              <a:srgbClr val="B3CC26"/>
            </a:solidFill>
            <a:ln w="2933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7" name="Forme libre 56">
              <a:extLst>
                <a:ext uri="{FF2B5EF4-FFF2-40B4-BE49-F238E27FC236}">
                  <a16:creationId xmlns:a16="http://schemas.microsoft.com/office/drawing/2014/main" id="{41718938-F0D9-10EB-7FC5-484B0393BACF}"/>
                </a:ext>
              </a:extLst>
            </p:cNvPr>
            <p:cNvSpPr/>
            <p:nvPr>
              <p:custDataLst>
                <p:tags r:id="rId22"/>
              </p:custDataLst>
            </p:nvPr>
          </p:nvSpPr>
          <p:spPr>
            <a:xfrm>
              <a:off x="12585216" y="6744406"/>
              <a:ext cx="90929" cy="126092"/>
            </a:xfrm>
            <a:custGeom>
              <a:avLst/>
              <a:gdLst>
                <a:gd name="connsiteX0" fmla="*/ 91144 w 90929"/>
                <a:gd name="connsiteY0" fmla="*/ 91615 h 126092"/>
                <a:gd name="connsiteX1" fmla="*/ 84149 w 90929"/>
                <a:gd name="connsiteY1" fmla="*/ 91615 h 126092"/>
                <a:gd name="connsiteX2" fmla="*/ 78800 w 90929"/>
                <a:gd name="connsiteY2" fmla="*/ 108896 h 126092"/>
                <a:gd name="connsiteX3" fmla="*/ 58434 w 90929"/>
                <a:gd name="connsiteY3" fmla="*/ 110035 h 126092"/>
                <a:gd name="connsiteX4" fmla="*/ 20580 w 90929"/>
                <a:gd name="connsiteY4" fmla="*/ 110035 h 126092"/>
                <a:gd name="connsiteX5" fmla="*/ 61725 w 90929"/>
                <a:gd name="connsiteY5" fmla="*/ 78132 h 126092"/>
                <a:gd name="connsiteX6" fmla="*/ 91144 w 90929"/>
                <a:gd name="connsiteY6" fmla="*/ 37114 h 126092"/>
                <a:gd name="connsiteX7" fmla="*/ 43004 w 90929"/>
                <a:gd name="connsiteY7" fmla="*/ 84 h 126092"/>
                <a:gd name="connsiteX8" fmla="*/ 214 w 90929"/>
                <a:gd name="connsiteY8" fmla="*/ 34076 h 126092"/>
                <a:gd name="connsiteX9" fmla="*/ 11117 w 90929"/>
                <a:gd name="connsiteY9" fmla="*/ 44710 h 126092"/>
                <a:gd name="connsiteX10" fmla="*/ 22021 w 90929"/>
                <a:gd name="connsiteY10" fmla="*/ 34645 h 126092"/>
                <a:gd name="connsiteX11" fmla="*/ 9883 w 90929"/>
                <a:gd name="connsiteY11" fmla="*/ 24581 h 126092"/>
                <a:gd name="connsiteX12" fmla="*/ 39918 w 90929"/>
                <a:gd name="connsiteY12" fmla="*/ 6920 h 126092"/>
                <a:gd name="connsiteX13" fmla="*/ 71188 w 90929"/>
                <a:gd name="connsiteY13" fmla="*/ 37114 h 126092"/>
                <a:gd name="connsiteX14" fmla="*/ 51850 w 90929"/>
                <a:gd name="connsiteY14" fmla="*/ 73574 h 126092"/>
                <a:gd name="connsiteX15" fmla="*/ 2271 w 90929"/>
                <a:gd name="connsiteY15" fmla="*/ 118770 h 126092"/>
                <a:gd name="connsiteX16" fmla="*/ 214 w 90929"/>
                <a:gd name="connsiteY16" fmla="*/ 126176 h 126092"/>
                <a:gd name="connsiteX17" fmla="*/ 84972 w 90929"/>
                <a:gd name="connsiteY17" fmla="*/ 126176 h 126092"/>
                <a:gd name="connsiteX18" fmla="*/ 91144 w 90929"/>
                <a:gd name="connsiteY18" fmla="*/ 91615 h 126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0929" h="126092">
                  <a:moveTo>
                    <a:pt x="91144" y="91615"/>
                  </a:moveTo>
                  <a:lnTo>
                    <a:pt x="84149" y="91615"/>
                  </a:lnTo>
                  <a:cubicBezTo>
                    <a:pt x="83532" y="95793"/>
                    <a:pt x="81475" y="106997"/>
                    <a:pt x="78800" y="108896"/>
                  </a:cubicBezTo>
                  <a:cubicBezTo>
                    <a:pt x="77154" y="110035"/>
                    <a:pt x="61314" y="110035"/>
                    <a:pt x="58434" y="110035"/>
                  </a:cubicBezTo>
                  <a:lnTo>
                    <a:pt x="20580" y="110035"/>
                  </a:lnTo>
                  <a:cubicBezTo>
                    <a:pt x="42181" y="92374"/>
                    <a:pt x="49382" y="87057"/>
                    <a:pt x="61725" y="78132"/>
                  </a:cubicBezTo>
                  <a:cubicBezTo>
                    <a:pt x="76949" y="66928"/>
                    <a:pt x="91144" y="55154"/>
                    <a:pt x="91144" y="37114"/>
                  </a:cubicBezTo>
                  <a:cubicBezTo>
                    <a:pt x="91144" y="14136"/>
                    <a:pt x="69337" y="84"/>
                    <a:pt x="43004" y="84"/>
                  </a:cubicBezTo>
                  <a:cubicBezTo>
                    <a:pt x="17495" y="84"/>
                    <a:pt x="214" y="16605"/>
                    <a:pt x="214" y="34076"/>
                  </a:cubicBezTo>
                  <a:cubicBezTo>
                    <a:pt x="214" y="43760"/>
                    <a:pt x="9060" y="44710"/>
                    <a:pt x="11117" y="44710"/>
                  </a:cubicBezTo>
                  <a:cubicBezTo>
                    <a:pt x="16055" y="44710"/>
                    <a:pt x="22021" y="41482"/>
                    <a:pt x="22021" y="34645"/>
                  </a:cubicBezTo>
                  <a:cubicBezTo>
                    <a:pt x="22021" y="31227"/>
                    <a:pt x="20580" y="24581"/>
                    <a:pt x="9883" y="24581"/>
                  </a:cubicBezTo>
                  <a:cubicBezTo>
                    <a:pt x="16260" y="11098"/>
                    <a:pt x="30249" y="6920"/>
                    <a:pt x="39918" y="6920"/>
                  </a:cubicBezTo>
                  <a:cubicBezTo>
                    <a:pt x="60491" y="6920"/>
                    <a:pt x="71188" y="21732"/>
                    <a:pt x="71188" y="37114"/>
                  </a:cubicBezTo>
                  <a:cubicBezTo>
                    <a:pt x="71188" y="53635"/>
                    <a:pt x="58434" y="66738"/>
                    <a:pt x="51850" y="73574"/>
                  </a:cubicBezTo>
                  <a:lnTo>
                    <a:pt x="2271" y="118770"/>
                  </a:lnTo>
                  <a:cubicBezTo>
                    <a:pt x="214" y="120479"/>
                    <a:pt x="214" y="120859"/>
                    <a:pt x="214" y="126176"/>
                  </a:cubicBezTo>
                  <a:lnTo>
                    <a:pt x="84972" y="126176"/>
                  </a:lnTo>
                  <a:lnTo>
                    <a:pt x="91144" y="91615"/>
                  </a:lnTo>
                  <a:close/>
                </a:path>
              </a:pathLst>
            </a:custGeom>
            <a:solidFill>
              <a:srgbClr val="B3CC26"/>
            </a:solidFill>
            <a:ln w="2933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8" name="Forme libre 57">
              <a:extLst>
                <a:ext uri="{FF2B5EF4-FFF2-40B4-BE49-F238E27FC236}">
                  <a16:creationId xmlns:a16="http://schemas.microsoft.com/office/drawing/2014/main" id="{55E14C96-FD9C-B8A9-D546-F513E63C4960}"/>
                </a:ext>
              </a:extLst>
            </p:cNvPr>
            <p:cNvSpPr/>
            <p:nvPr>
              <p:custDataLst>
                <p:tags r:id="rId23"/>
              </p:custDataLst>
            </p:nvPr>
          </p:nvSpPr>
          <p:spPr>
            <a:xfrm>
              <a:off x="12571586" y="6932190"/>
              <a:ext cx="110062" cy="85644"/>
            </a:xfrm>
            <a:custGeom>
              <a:avLst/>
              <a:gdLst>
                <a:gd name="connsiteX0" fmla="*/ 41564 w 110062"/>
                <a:gd name="connsiteY0" fmla="*/ 63705 h 85644"/>
                <a:gd name="connsiteX1" fmla="*/ 22226 w 110062"/>
                <a:gd name="connsiteY1" fmla="*/ 80416 h 85644"/>
                <a:gd name="connsiteX2" fmla="*/ 11117 w 110062"/>
                <a:gd name="connsiteY2" fmla="*/ 77758 h 85644"/>
                <a:gd name="connsiteX3" fmla="*/ 20169 w 110062"/>
                <a:gd name="connsiteY3" fmla="*/ 67313 h 85644"/>
                <a:gd name="connsiteX4" fmla="*/ 11940 w 110062"/>
                <a:gd name="connsiteY4" fmla="*/ 60287 h 85644"/>
                <a:gd name="connsiteX5" fmla="*/ 213 w 110062"/>
                <a:gd name="connsiteY5" fmla="*/ 71871 h 85644"/>
                <a:gd name="connsiteX6" fmla="*/ 21814 w 110062"/>
                <a:gd name="connsiteY6" fmla="*/ 85733 h 85644"/>
                <a:gd name="connsiteX7" fmla="*/ 44855 w 110062"/>
                <a:gd name="connsiteY7" fmla="*/ 72251 h 85644"/>
                <a:gd name="connsiteX8" fmla="*/ 69337 w 110062"/>
                <a:gd name="connsiteY8" fmla="*/ 85733 h 85644"/>
                <a:gd name="connsiteX9" fmla="*/ 105544 w 110062"/>
                <a:gd name="connsiteY9" fmla="*/ 56679 h 85644"/>
                <a:gd name="connsiteX10" fmla="*/ 102252 w 110062"/>
                <a:gd name="connsiteY10" fmla="*/ 54210 h 85644"/>
                <a:gd name="connsiteX11" fmla="*/ 98344 w 110062"/>
                <a:gd name="connsiteY11" fmla="*/ 57438 h 85644"/>
                <a:gd name="connsiteX12" fmla="*/ 70159 w 110062"/>
                <a:gd name="connsiteY12" fmla="*/ 80416 h 85644"/>
                <a:gd name="connsiteX13" fmla="*/ 57610 w 110062"/>
                <a:gd name="connsiteY13" fmla="*/ 68073 h 85644"/>
                <a:gd name="connsiteX14" fmla="*/ 68308 w 110062"/>
                <a:gd name="connsiteY14" fmla="*/ 24776 h 85644"/>
                <a:gd name="connsiteX15" fmla="*/ 88469 w 110062"/>
                <a:gd name="connsiteY15" fmla="*/ 5406 h 85644"/>
                <a:gd name="connsiteX16" fmla="*/ 99578 w 110062"/>
                <a:gd name="connsiteY16" fmla="*/ 8065 h 85644"/>
                <a:gd name="connsiteX17" fmla="*/ 90526 w 110062"/>
                <a:gd name="connsiteY17" fmla="*/ 18509 h 85644"/>
                <a:gd name="connsiteX18" fmla="*/ 98755 w 110062"/>
                <a:gd name="connsiteY18" fmla="*/ 25536 h 85644"/>
                <a:gd name="connsiteX19" fmla="*/ 110276 w 110062"/>
                <a:gd name="connsiteY19" fmla="*/ 13952 h 85644"/>
                <a:gd name="connsiteX20" fmla="*/ 88880 w 110062"/>
                <a:gd name="connsiteY20" fmla="*/ 89 h 85644"/>
                <a:gd name="connsiteX21" fmla="*/ 65839 w 110062"/>
                <a:gd name="connsiteY21" fmla="*/ 13572 h 85644"/>
                <a:gd name="connsiteX22" fmla="*/ 41152 w 110062"/>
                <a:gd name="connsiteY22" fmla="*/ 89 h 85644"/>
                <a:gd name="connsiteX23" fmla="*/ 4945 w 110062"/>
                <a:gd name="connsiteY23" fmla="*/ 29144 h 85644"/>
                <a:gd name="connsiteX24" fmla="*/ 8442 w 110062"/>
                <a:gd name="connsiteY24" fmla="*/ 31612 h 85644"/>
                <a:gd name="connsiteX25" fmla="*/ 12351 w 110062"/>
                <a:gd name="connsiteY25" fmla="*/ 28384 h 85644"/>
                <a:gd name="connsiteX26" fmla="*/ 40535 w 110062"/>
                <a:gd name="connsiteY26" fmla="*/ 5406 h 85644"/>
                <a:gd name="connsiteX27" fmla="*/ 52879 w 110062"/>
                <a:gd name="connsiteY27" fmla="*/ 17940 h 85644"/>
                <a:gd name="connsiteX28" fmla="*/ 48558 w 110062"/>
                <a:gd name="connsiteY28" fmla="*/ 37689 h 85644"/>
                <a:gd name="connsiteX29" fmla="*/ 41564 w 110062"/>
                <a:gd name="connsiteY29" fmla="*/ 63705 h 85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10062" h="85644">
                  <a:moveTo>
                    <a:pt x="41564" y="63705"/>
                  </a:moveTo>
                  <a:cubicBezTo>
                    <a:pt x="39507" y="70162"/>
                    <a:pt x="32718" y="80416"/>
                    <a:pt x="22226" y="80416"/>
                  </a:cubicBezTo>
                  <a:cubicBezTo>
                    <a:pt x="21609" y="80416"/>
                    <a:pt x="15437" y="80416"/>
                    <a:pt x="11117" y="77758"/>
                  </a:cubicBezTo>
                  <a:cubicBezTo>
                    <a:pt x="19551" y="75289"/>
                    <a:pt x="20169" y="68453"/>
                    <a:pt x="20169" y="67313"/>
                  </a:cubicBezTo>
                  <a:cubicBezTo>
                    <a:pt x="20169" y="63135"/>
                    <a:pt x="16671" y="60287"/>
                    <a:pt x="11940" y="60287"/>
                  </a:cubicBezTo>
                  <a:cubicBezTo>
                    <a:pt x="6179" y="60287"/>
                    <a:pt x="213" y="64844"/>
                    <a:pt x="213" y="71871"/>
                  </a:cubicBezTo>
                  <a:cubicBezTo>
                    <a:pt x="213" y="81366"/>
                    <a:pt x="11734" y="85733"/>
                    <a:pt x="21814" y="85733"/>
                  </a:cubicBezTo>
                  <a:cubicBezTo>
                    <a:pt x="31278" y="85733"/>
                    <a:pt x="39712" y="80226"/>
                    <a:pt x="44855" y="72251"/>
                  </a:cubicBezTo>
                  <a:cubicBezTo>
                    <a:pt x="49793" y="82315"/>
                    <a:pt x="61108" y="85733"/>
                    <a:pt x="69337" y="85733"/>
                  </a:cubicBezTo>
                  <a:cubicBezTo>
                    <a:pt x="92995" y="85733"/>
                    <a:pt x="105544" y="61996"/>
                    <a:pt x="105544" y="56679"/>
                  </a:cubicBezTo>
                  <a:cubicBezTo>
                    <a:pt x="105544" y="54210"/>
                    <a:pt x="102870" y="54210"/>
                    <a:pt x="102252" y="54210"/>
                  </a:cubicBezTo>
                  <a:cubicBezTo>
                    <a:pt x="99372" y="54210"/>
                    <a:pt x="99166" y="55160"/>
                    <a:pt x="98344" y="57438"/>
                  </a:cubicBezTo>
                  <a:cubicBezTo>
                    <a:pt x="94023" y="70541"/>
                    <a:pt x="81680" y="80416"/>
                    <a:pt x="70159" y="80416"/>
                  </a:cubicBezTo>
                  <a:cubicBezTo>
                    <a:pt x="61931" y="80416"/>
                    <a:pt x="57610" y="75289"/>
                    <a:pt x="57610" y="68073"/>
                  </a:cubicBezTo>
                  <a:cubicBezTo>
                    <a:pt x="57610" y="63135"/>
                    <a:pt x="62548" y="45855"/>
                    <a:pt x="68308" y="24776"/>
                  </a:cubicBezTo>
                  <a:cubicBezTo>
                    <a:pt x="72422" y="10154"/>
                    <a:pt x="81680" y="5406"/>
                    <a:pt x="88469" y="5406"/>
                  </a:cubicBezTo>
                  <a:cubicBezTo>
                    <a:pt x="88880" y="5406"/>
                    <a:pt x="95258" y="5406"/>
                    <a:pt x="99578" y="8065"/>
                  </a:cubicBezTo>
                  <a:cubicBezTo>
                    <a:pt x="92995" y="9774"/>
                    <a:pt x="90526" y="15091"/>
                    <a:pt x="90526" y="18509"/>
                  </a:cubicBezTo>
                  <a:cubicBezTo>
                    <a:pt x="90526" y="22687"/>
                    <a:pt x="94023" y="25536"/>
                    <a:pt x="98755" y="25536"/>
                  </a:cubicBezTo>
                  <a:cubicBezTo>
                    <a:pt x="103487" y="25536"/>
                    <a:pt x="110276" y="21927"/>
                    <a:pt x="110276" y="13952"/>
                  </a:cubicBezTo>
                  <a:cubicBezTo>
                    <a:pt x="110276" y="3317"/>
                    <a:pt x="97109" y="89"/>
                    <a:pt x="88880" y="89"/>
                  </a:cubicBezTo>
                  <a:cubicBezTo>
                    <a:pt x="78594" y="89"/>
                    <a:pt x="70365" y="6356"/>
                    <a:pt x="65839" y="13572"/>
                  </a:cubicBezTo>
                  <a:cubicBezTo>
                    <a:pt x="62136" y="5786"/>
                    <a:pt x="52673" y="89"/>
                    <a:pt x="41152" y="89"/>
                  </a:cubicBezTo>
                  <a:cubicBezTo>
                    <a:pt x="18111" y="89"/>
                    <a:pt x="4945" y="23447"/>
                    <a:pt x="4945" y="29144"/>
                  </a:cubicBezTo>
                  <a:cubicBezTo>
                    <a:pt x="4945" y="31612"/>
                    <a:pt x="7825" y="31612"/>
                    <a:pt x="8442" y="31612"/>
                  </a:cubicBezTo>
                  <a:cubicBezTo>
                    <a:pt x="11117" y="31612"/>
                    <a:pt x="11323" y="30853"/>
                    <a:pt x="12351" y="28384"/>
                  </a:cubicBezTo>
                  <a:cubicBezTo>
                    <a:pt x="17494" y="13572"/>
                    <a:pt x="30455" y="5406"/>
                    <a:pt x="40535" y="5406"/>
                  </a:cubicBezTo>
                  <a:cubicBezTo>
                    <a:pt x="47324" y="5406"/>
                    <a:pt x="52879" y="8824"/>
                    <a:pt x="52879" y="17940"/>
                  </a:cubicBezTo>
                  <a:cubicBezTo>
                    <a:pt x="52879" y="21738"/>
                    <a:pt x="50410" y="31232"/>
                    <a:pt x="48558" y="37689"/>
                  </a:cubicBezTo>
                  <a:lnTo>
                    <a:pt x="41564" y="63705"/>
                  </a:lnTo>
                  <a:close/>
                </a:path>
              </a:pathLst>
            </a:custGeom>
            <a:solidFill>
              <a:srgbClr val="B3CC26"/>
            </a:solidFill>
            <a:ln w="2933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9" name="Forme libre 58">
              <a:extLst>
                <a:ext uri="{FF2B5EF4-FFF2-40B4-BE49-F238E27FC236}">
                  <a16:creationId xmlns:a16="http://schemas.microsoft.com/office/drawing/2014/main" id="{327FAA77-60D8-D2E6-A861-B1EDFDC7BD01}"/>
                </a:ext>
              </a:extLst>
            </p:cNvPr>
            <p:cNvSpPr/>
            <p:nvPr>
              <p:custDataLst>
                <p:tags r:id="rId24"/>
              </p:custDataLst>
            </p:nvPr>
          </p:nvSpPr>
          <p:spPr>
            <a:xfrm>
              <a:off x="12791443" y="6790711"/>
              <a:ext cx="195437" cy="180674"/>
            </a:xfrm>
            <a:custGeom>
              <a:avLst/>
              <a:gdLst>
                <a:gd name="connsiteX0" fmla="*/ 103964 w 195437"/>
                <a:gd name="connsiteY0" fmla="*/ 95850 h 180674"/>
                <a:gd name="connsiteX1" fmla="*/ 185960 w 195437"/>
                <a:gd name="connsiteY1" fmla="*/ 95850 h 180674"/>
                <a:gd name="connsiteX2" fmla="*/ 195658 w 195437"/>
                <a:gd name="connsiteY2" fmla="*/ 90424 h 180674"/>
                <a:gd name="connsiteX3" fmla="*/ 185960 w 195437"/>
                <a:gd name="connsiteY3" fmla="*/ 84998 h 180674"/>
                <a:gd name="connsiteX4" fmla="*/ 103964 w 195437"/>
                <a:gd name="connsiteY4" fmla="*/ 84998 h 180674"/>
                <a:gd name="connsiteX5" fmla="*/ 103964 w 195437"/>
                <a:gd name="connsiteY5" fmla="*/ 9039 h 180674"/>
                <a:gd name="connsiteX6" fmla="*/ 98086 w 195437"/>
                <a:gd name="connsiteY6" fmla="*/ 87 h 180674"/>
                <a:gd name="connsiteX7" fmla="*/ 92208 w 195437"/>
                <a:gd name="connsiteY7" fmla="*/ 9039 h 180674"/>
                <a:gd name="connsiteX8" fmla="*/ 92208 w 195437"/>
                <a:gd name="connsiteY8" fmla="*/ 84998 h 180674"/>
                <a:gd name="connsiteX9" fmla="*/ 9919 w 195437"/>
                <a:gd name="connsiteY9" fmla="*/ 84998 h 180674"/>
                <a:gd name="connsiteX10" fmla="*/ 221 w 195437"/>
                <a:gd name="connsiteY10" fmla="*/ 90424 h 180674"/>
                <a:gd name="connsiteX11" fmla="*/ 9919 w 195437"/>
                <a:gd name="connsiteY11" fmla="*/ 95850 h 180674"/>
                <a:gd name="connsiteX12" fmla="*/ 92208 w 195437"/>
                <a:gd name="connsiteY12" fmla="*/ 95850 h 180674"/>
                <a:gd name="connsiteX13" fmla="*/ 92208 w 195437"/>
                <a:gd name="connsiteY13" fmla="*/ 171809 h 180674"/>
                <a:gd name="connsiteX14" fmla="*/ 98086 w 195437"/>
                <a:gd name="connsiteY14" fmla="*/ 180761 h 180674"/>
                <a:gd name="connsiteX15" fmla="*/ 103964 w 195437"/>
                <a:gd name="connsiteY15" fmla="*/ 171809 h 180674"/>
                <a:gd name="connsiteX16" fmla="*/ 103964 w 195437"/>
                <a:gd name="connsiteY16" fmla="*/ 95850 h 1806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5437" h="180674">
                  <a:moveTo>
                    <a:pt x="103964" y="95850"/>
                  </a:moveTo>
                  <a:lnTo>
                    <a:pt x="185960" y="95850"/>
                  </a:lnTo>
                  <a:cubicBezTo>
                    <a:pt x="190074" y="95850"/>
                    <a:pt x="195658" y="95850"/>
                    <a:pt x="195658" y="90424"/>
                  </a:cubicBezTo>
                  <a:cubicBezTo>
                    <a:pt x="195658" y="84998"/>
                    <a:pt x="190074" y="84998"/>
                    <a:pt x="185960" y="84998"/>
                  </a:cubicBezTo>
                  <a:lnTo>
                    <a:pt x="103964" y="84998"/>
                  </a:lnTo>
                  <a:lnTo>
                    <a:pt x="103964" y="9039"/>
                  </a:lnTo>
                  <a:cubicBezTo>
                    <a:pt x="103964" y="5241"/>
                    <a:pt x="103964" y="87"/>
                    <a:pt x="98086" y="87"/>
                  </a:cubicBezTo>
                  <a:cubicBezTo>
                    <a:pt x="92208" y="87"/>
                    <a:pt x="92208" y="5241"/>
                    <a:pt x="92208" y="9039"/>
                  </a:cubicBezTo>
                  <a:lnTo>
                    <a:pt x="92208" y="84998"/>
                  </a:lnTo>
                  <a:lnTo>
                    <a:pt x="9919" y="84998"/>
                  </a:lnTo>
                  <a:cubicBezTo>
                    <a:pt x="5805" y="84998"/>
                    <a:pt x="221" y="84998"/>
                    <a:pt x="221" y="90424"/>
                  </a:cubicBezTo>
                  <a:cubicBezTo>
                    <a:pt x="221" y="95850"/>
                    <a:pt x="5805" y="95850"/>
                    <a:pt x="9919" y="95850"/>
                  </a:cubicBezTo>
                  <a:lnTo>
                    <a:pt x="92208" y="95850"/>
                  </a:lnTo>
                  <a:lnTo>
                    <a:pt x="92208" y="171809"/>
                  </a:lnTo>
                  <a:cubicBezTo>
                    <a:pt x="92208" y="175607"/>
                    <a:pt x="92208" y="180761"/>
                    <a:pt x="98086" y="180761"/>
                  </a:cubicBezTo>
                  <a:cubicBezTo>
                    <a:pt x="103964" y="180761"/>
                    <a:pt x="103964" y="175607"/>
                    <a:pt x="103964" y="171809"/>
                  </a:cubicBezTo>
                  <a:lnTo>
                    <a:pt x="103964" y="95850"/>
                  </a:lnTo>
                  <a:close/>
                </a:path>
              </a:pathLst>
            </a:custGeom>
            <a:solidFill>
              <a:srgbClr val="B3CC26"/>
            </a:solidFill>
            <a:ln w="2933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60" name="Forme libre 59">
              <a:extLst>
                <a:ext uri="{FF2B5EF4-FFF2-40B4-BE49-F238E27FC236}">
                  <a16:creationId xmlns:a16="http://schemas.microsoft.com/office/drawing/2014/main" id="{610F2C7D-E3B8-1C15-EC77-F967B5ED8BB6}"/>
                </a:ext>
              </a:extLst>
            </p:cNvPr>
            <p:cNvSpPr/>
            <p:nvPr>
              <p:custDataLst>
                <p:tags r:id="rId25"/>
              </p:custDataLst>
            </p:nvPr>
          </p:nvSpPr>
          <p:spPr>
            <a:xfrm>
              <a:off x="13077398" y="6828962"/>
              <a:ext cx="129018" cy="122891"/>
            </a:xfrm>
            <a:custGeom>
              <a:avLst/>
              <a:gdLst>
                <a:gd name="connsiteX0" fmla="*/ 129249 w 129018"/>
                <a:gd name="connsiteY0" fmla="*/ 19077 h 122891"/>
                <a:gd name="connsiteX1" fmla="*/ 116317 w 129018"/>
                <a:gd name="connsiteY1" fmla="*/ 87 h 122891"/>
                <a:gd name="connsiteX2" fmla="*/ 101917 w 129018"/>
                <a:gd name="connsiteY2" fmla="*/ 13108 h 122891"/>
                <a:gd name="connsiteX3" fmla="*/ 106619 w 129018"/>
                <a:gd name="connsiteY3" fmla="*/ 21247 h 122891"/>
                <a:gd name="connsiteX4" fmla="*/ 116611 w 129018"/>
                <a:gd name="connsiteY4" fmla="*/ 43492 h 122891"/>
                <a:gd name="connsiteX5" fmla="*/ 64299 w 129018"/>
                <a:gd name="connsiteY5" fmla="*/ 117010 h 122891"/>
                <a:gd name="connsiteX6" fmla="*/ 42551 w 129018"/>
                <a:gd name="connsiteY6" fmla="*/ 93408 h 122891"/>
                <a:gd name="connsiteX7" fmla="*/ 59597 w 129018"/>
                <a:gd name="connsiteY7" fmla="*/ 35896 h 122891"/>
                <a:gd name="connsiteX8" fmla="*/ 63123 w 129018"/>
                <a:gd name="connsiteY8" fmla="*/ 22332 h 122891"/>
                <a:gd name="connsiteX9" fmla="*/ 39024 w 129018"/>
                <a:gd name="connsiteY9" fmla="*/ 87 h 122891"/>
                <a:gd name="connsiteX10" fmla="*/ 231 w 129018"/>
                <a:gd name="connsiteY10" fmla="*/ 41864 h 122891"/>
                <a:gd name="connsiteX11" fmla="*/ 3757 w 129018"/>
                <a:gd name="connsiteY11" fmla="*/ 44577 h 122891"/>
                <a:gd name="connsiteX12" fmla="*/ 8460 w 129018"/>
                <a:gd name="connsiteY12" fmla="*/ 39694 h 122891"/>
                <a:gd name="connsiteX13" fmla="*/ 38143 w 129018"/>
                <a:gd name="connsiteY13" fmla="*/ 6055 h 122891"/>
                <a:gd name="connsiteX14" fmla="*/ 45490 w 129018"/>
                <a:gd name="connsiteY14" fmla="*/ 14736 h 122891"/>
                <a:gd name="connsiteX15" fmla="*/ 40494 w 129018"/>
                <a:gd name="connsiteY15" fmla="*/ 33726 h 122891"/>
                <a:gd name="connsiteX16" fmla="*/ 23742 w 129018"/>
                <a:gd name="connsiteY16" fmla="*/ 89339 h 122891"/>
                <a:gd name="connsiteX17" fmla="*/ 63123 w 129018"/>
                <a:gd name="connsiteY17" fmla="*/ 122978 h 122891"/>
                <a:gd name="connsiteX18" fmla="*/ 129249 w 129018"/>
                <a:gd name="connsiteY18" fmla="*/ 19077 h 122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9018" h="122891">
                  <a:moveTo>
                    <a:pt x="129249" y="19077"/>
                  </a:moveTo>
                  <a:cubicBezTo>
                    <a:pt x="129249" y="4427"/>
                    <a:pt x="121608" y="87"/>
                    <a:pt x="116317" y="87"/>
                  </a:cubicBezTo>
                  <a:cubicBezTo>
                    <a:pt x="108970" y="87"/>
                    <a:pt x="101917" y="7140"/>
                    <a:pt x="101917" y="13108"/>
                  </a:cubicBezTo>
                  <a:cubicBezTo>
                    <a:pt x="101917" y="16635"/>
                    <a:pt x="103386" y="18263"/>
                    <a:pt x="106619" y="21247"/>
                  </a:cubicBezTo>
                  <a:cubicBezTo>
                    <a:pt x="112791" y="26672"/>
                    <a:pt x="116611" y="33726"/>
                    <a:pt x="116611" y="43492"/>
                  </a:cubicBezTo>
                  <a:cubicBezTo>
                    <a:pt x="116611" y="54886"/>
                    <a:pt x="98684" y="117010"/>
                    <a:pt x="64299" y="117010"/>
                  </a:cubicBezTo>
                  <a:cubicBezTo>
                    <a:pt x="49310" y="117010"/>
                    <a:pt x="42551" y="107515"/>
                    <a:pt x="42551" y="93408"/>
                  </a:cubicBezTo>
                  <a:cubicBezTo>
                    <a:pt x="42551" y="78216"/>
                    <a:pt x="50486" y="58413"/>
                    <a:pt x="59597" y="35896"/>
                  </a:cubicBezTo>
                  <a:cubicBezTo>
                    <a:pt x="61654" y="31284"/>
                    <a:pt x="63123" y="27486"/>
                    <a:pt x="63123" y="22332"/>
                  </a:cubicBezTo>
                  <a:cubicBezTo>
                    <a:pt x="63123" y="10124"/>
                    <a:pt x="53719" y="87"/>
                    <a:pt x="39024" y="87"/>
                  </a:cubicBezTo>
                  <a:cubicBezTo>
                    <a:pt x="11399" y="87"/>
                    <a:pt x="231" y="39423"/>
                    <a:pt x="231" y="41864"/>
                  </a:cubicBezTo>
                  <a:cubicBezTo>
                    <a:pt x="231" y="44577"/>
                    <a:pt x="3170" y="44577"/>
                    <a:pt x="3757" y="44577"/>
                  </a:cubicBezTo>
                  <a:cubicBezTo>
                    <a:pt x="6696" y="44577"/>
                    <a:pt x="6990" y="44035"/>
                    <a:pt x="8460" y="39694"/>
                  </a:cubicBezTo>
                  <a:cubicBezTo>
                    <a:pt x="16982" y="12294"/>
                    <a:pt x="29620" y="6055"/>
                    <a:pt x="38143" y="6055"/>
                  </a:cubicBezTo>
                  <a:cubicBezTo>
                    <a:pt x="40494" y="6055"/>
                    <a:pt x="45490" y="6055"/>
                    <a:pt x="45490" y="14736"/>
                  </a:cubicBezTo>
                  <a:cubicBezTo>
                    <a:pt x="45490" y="21518"/>
                    <a:pt x="42551" y="28843"/>
                    <a:pt x="40494" y="33726"/>
                  </a:cubicBezTo>
                  <a:cubicBezTo>
                    <a:pt x="27562" y="65195"/>
                    <a:pt x="23742" y="77674"/>
                    <a:pt x="23742" y="89339"/>
                  </a:cubicBezTo>
                  <a:cubicBezTo>
                    <a:pt x="23742" y="118638"/>
                    <a:pt x="49604" y="122978"/>
                    <a:pt x="63123" y="122978"/>
                  </a:cubicBezTo>
                  <a:cubicBezTo>
                    <a:pt x="112497" y="122978"/>
                    <a:pt x="129249" y="33183"/>
                    <a:pt x="129249" y="19077"/>
                  </a:cubicBezTo>
                  <a:close/>
                </a:path>
              </a:pathLst>
            </a:custGeom>
            <a:solidFill>
              <a:srgbClr val="B3CC26"/>
            </a:solidFill>
            <a:ln w="2933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61" name="Forme libre 60">
              <a:extLst>
                <a:ext uri="{FF2B5EF4-FFF2-40B4-BE49-F238E27FC236}">
                  <a16:creationId xmlns:a16="http://schemas.microsoft.com/office/drawing/2014/main" id="{A17C58C2-7C28-0974-1462-04AE463A73E0}"/>
                </a:ext>
              </a:extLst>
            </p:cNvPr>
            <p:cNvSpPr/>
            <p:nvPr>
              <p:custDataLst>
                <p:tags r:id="rId26"/>
              </p:custDataLst>
            </p:nvPr>
          </p:nvSpPr>
          <p:spPr>
            <a:xfrm>
              <a:off x="13234836" y="6744406"/>
              <a:ext cx="90929" cy="126092"/>
            </a:xfrm>
            <a:custGeom>
              <a:avLst/>
              <a:gdLst>
                <a:gd name="connsiteX0" fmla="*/ 91166 w 90929"/>
                <a:gd name="connsiteY0" fmla="*/ 91615 h 126092"/>
                <a:gd name="connsiteX1" fmla="*/ 84171 w 90929"/>
                <a:gd name="connsiteY1" fmla="*/ 91615 h 126092"/>
                <a:gd name="connsiteX2" fmla="*/ 78822 w 90929"/>
                <a:gd name="connsiteY2" fmla="*/ 108896 h 126092"/>
                <a:gd name="connsiteX3" fmla="*/ 58456 w 90929"/>
                <a:gd name="connsiteY3" fmla="*/ 110035 h 126092"/>
                <a:gd name="connsiteX4" fmla="*/ 20602 w 90929"/>
                <a:gd name="connsiteY4" fmla="*/ 110035 h 126092"/>
                <a:gd name="connsiteX5" fmla="*/ 61747 w 90929"/>
                <a:gd name="connsiteY5" fmla="*/ 78132 h 126092"/>
                <a:gd name="connsiteX6" fmla="*/ 91166 w 90929"/>
                <a:gd name="connsiteY6" fmla="*/ 37114 h 126092"/>
                <a:gd name="connsiteX7" fmla="*/ 43026 w 90929"/>
                <a:gd name="connsiteY7" fmla="*/ 84 h 126092"/>
                <a:gd name="connsiteX8" fmla="*/ 236 w 90929"/>
                <a:gd name="connsiteY8" fmla="*/ 34076 h 126092"/>
                <a:gd name="connsiteX9" fmla="*/ 11139 w 90929"/>
                <a:gd name="connsiteY9" fmla="*/ 44710 h 126092"/>
                <a:gd name="connsiteX10" fmla="*/ 22043 w 90929"/>
                <a:gd name="connsiteY10" fmla="*/ 34645 h 126092"/>
                <a:gd name="connsiteX11" fmla="*/ 9905 w 90929"/>
                <a:gd name="connsiteY11" fmla="*/ 24581 h 126092"/>
                <a:gd name="connsiteX12" fmla="*/ 39941 w 90929"/>
                <a:gd name="connsiteY12" fmla="*/ 6920 h 126092"/>
                <a:gd name="connsiteX13" fmla="*/ 71210 w 90929"/>
                <a:gd name="connsiteY13" fmla="*/ 37114 h 126092"/>
                <a:gd name="connsiteX14" fmla="*/ 51872 w 90929"/>
                <a:gd name="connsiteY14" fmla="*/ 73574 h 126092"/>
                <a:gd name="connsiteX15" fmla="*/ 2293 w 90929"/>
                <a:gd name="connsiteY15" fmla="*/ 118770 h 126092"/>
                <a:gd name="connsiteX16" fmla="*/ 236 w 90929"/>
                <a:gd name="connsiteY16" fmla="*/ 126176 h 126092"/>
                <a:gd name="connsiteX17" fmla="*/ 84994 w 90929"/>
                <a:gd name="connsiteY17" fmla="*/ 126176 h 126092"/>
                <a:gd name="connsiteX18" fmla="*/ 91166 w 90929"/>
                <a:gd name="connsiteY18" fmla="*/ 91615 h 126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0929" h="126092">
                  <a:moveTo>
                    <a:pt x="91166" y="91615"/>
                  </a:moveTo>
                  <a:lnTo>
                    <a:pt x="84171" y="91615"/>
                  </a:lnTo>
                  <a:cubicBezTo>
                    <a:pt x="83554" y="95793"/>
                    <a:pt x="81497" y="106997"/>
                    <a:pt x="78822" y="108896"/>
                  </a:cubicBezTo>
                  <a:cubicBezTo>
                    <a:pt x="77176" y="110035"/>
                    <a:pt x="61336" y="110035"/>
                    <a:pt x="58456" y="110035"/>
                  </a:cubicBezTo>
                  <a:lnTo>
                    <a:pt x="20602" y="110035"/>
                  </a:lnTo>
                  <a:cubicBezTo>
                    <a:pt x="42203" y="92374"/>
                    <a:pt x="49404" y="87057"/>
                    <a:pt x="61747" y="78132"/>
                  </a:cubicBezTo>
                  <a:cubicBezTo>
                    <a:pt x="76971" y="66928"/>
                    <a:pt x="91166" y="55154"/>
                    <a:pt x="91166" y="37114"/>
                  </a:cubicBezTo>
                  <a:cubicBezTo>
                    <a:pt x="91166" y="14136"/>
                    <a:pt x="69359" y="84"/>
                    <a:pt x="43026" y="84"/>
                  </a:cubicBezTo>
                  <a:cubicBezTo>
                    <a:pt x="17517" y="84"/>
                    <a:pt x="236" y="16605"/>
                    <a:pt x="236" y="34076"/>
                  </a:cubicBezTo>
                  <a:cubicBezTo>
                    <a:pt x="236" y="43760"/>
                    <a:pt x="9082" y="44710"/>
                    <a:pt x="11139" y="44710"/>
                  </a:cubicBezTo>
                  <a:cubicBezTo>
                    <a:pt x="16077" y="44710"/>
                    <a:pt x="22043" y="41482"/>
                    <a:pt x="22043" y="34645"/>
                  </a:cubicBezTo>
                  <a:cubicBezTo>
                    <a:pt x="22043" y="31227"/>
                    <a:pt x="20602" y="24581"/>
                    <a:pt x="9905" y="24581"/>
                  </a:cubicBezTo>
                  <a:cubicBezTo>
                    <a:pt x="16282" y="11098"/>
                    <a:pt x="30271" y="6920"/>
                    <a:pt x="39941" y="6920"/>
                  </a:cubicBezTo>
                  <a:cubicBezTo>
                    <a:pt x="60513" y="6920"/>
                    <a:pt x="71210" y="21732"/>
                    <a:pt x="71210" y="37114"/>
                  </a:cubicBezTo>
                  <a:cubicBezTo>
                    <a:pt x="71210" y="53635"/>
                    <a:pt x="58456" y="66738"/>
                    <a:pt x="51872" y="73574"/>
                  </a:cubicBezTo>
                  <a:lnTo>
                    <a:pt x="2293" y="118770"/>
                  </a:lnTo>
                  <a:cubicBezTo>
                    <a:pt x="236" y="120479"/>
                    <a:pt x="236" y="120859"/>
                    <a:pt x="236" y="126176"/>
                  </a:cubicBezTo>
                  <a:lnTo>
                    <a:pt x="84994" y="126176"/>
                  </a:lnTo>
                  <a:lnTo>
                    <a:pt x="91166" y="91615"/>
                  </a:lnTo>
                  <a:close/>
                </a:path>
              </a:pathLst>
            </a:custGeom>
            <a:solidFill>
              <a:srgbClr val="B3CC26"/>
            </a:solidFill>
            <a:ln w="2933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62" name="Forme libre 61">
              <a:extLst>
                <a:ext uri="{FF2B5EF4-FFF2-40B4-BE49-F238E27FC236}">
                  <a16:creationId xmlns:a16="http://schemas.microsoft.com/office/drawing/2014/main" id="{CA674E85-1514-1F48-9504-A733018A04D0}"/>
                </a:ext>
              </a:extLst>
            </p:cNvPr>
            <p:cNvSpPr/>
            <p:nvPr>
              <p:custDataLst>
                <p:tags r:id="rId27"/>
              </p:custDataLst>
            </p:nvPr>
          </p:nvSpPr>
          <p:spPr>
            <a:xfrm>
              <a:off x="13221000" y="6932190"/>
              <a:ext cx="105536" cy="122484"/>
            </a:xfrm>
            <a:custGeom>
              <a:avLst/>
              <a:gdLst>
                <a:gd name="connsiteX0" fmla="*/ 104949 w 105536"/>
                <a:gd name="connsiteY0" fmla="*/ 12243 h 122484"/>
                <a:gd name="connsiteX1" fmla="*/ 105772 w 105536"/>
                <a:gd name="connsiteY1" fmla="*/ 8065 h 122484"/>
                <a:gd name="connsiteX2" fmla="*/ 98983 w 105536"/>
                <a:gd name="connsiteY2" fmla="*/ 1988 h 122484"/>
                <a:gd name="connsiteX3" fmla="*/ 90548 w 105536"/>
                <a:gd name="connsiteY3" fmla="*/ 6546 h 122484"/>
                <a:gd name="connsiteX4" fmla="*/ 87257 w 105536"/>
                <a:gd name="connsiteY4" fmla="*/ 17560 h 122484"/>
                <a:gd name="connsiteX5" fmla="*/ 82936 w 105536"/>
                <a:gd name="connsiteY5" fmla="*/ 33321 h 122484"/>
                <a:gd name="connsiteX6" fmla="*/ 74707 w 105536"/>
                <a:gd name="connsiteY6" fmla="*/ 63895 h 122484"/>
                <a:gd name="connsiteX7" fmla="*/ 49403 w 105536"/>
                <a:gd name="connsiteY7" fmla="*/ 80416 h 122484"/>
                <a:gd name="connsiteX8" fmla="*/ 35414 w 105536"/>
                <a:gd name="connsiteY8" fmla="*/ 64655 h 122484"/>
                <a:gd name="connsiteX9" fmla="*/ 46318 w 105536"/>
                <a:gd name="connsiteY9" fmla="*/ 27814 h 122484"/>
                <a:gd name="connsiteX10" fmla="*/ 49815 w 105536"/>
                <a:gd name="connsiteY10" fmla="*/ 16231 h 122484"/>
                <a:gd name="connsiteX11" fmla="*/ 30271 w 105536"/>
                <a:gd name="connsiteY11" fmla="*/ 89 h 122484"/>
                <a:gd name="connsiteX12" fmla="*/ 236 w 105536"/>
                <a:gd name="connsiteY12" fmla="*/ 29144 h 122484"/>
                <a:gd name="connsiteX13" fmla="*/ 3733 w 105536"/>
                <a:gd name="connsiteY13" fmla="*/ 31612 h 122484"/>
                <a:gd name="connsiteX14" fmla="*/ 7436 w 105536"/>
                <a:gd name="connsiteY14" fmla="*/ 28574 h 122484"/>
                <a:gd name="connsiteX15" fmla="*/ 29654 w 105536"/>
                <a:gd name="connsiteY15" fmla="*/ 5406 h 122484"/>
                <a:gd name="connsiteX16" fmla="*/ 34797 w 105536"/>
                <a:gd name="connsiteY16" fmla="*/ 12053 h 122484"/>
                <a:gd name="connsiteX17" fmla="*/ 31917 w 105536"/>
                <a:gd name="connsiteY17" fmla="*/ 23067 h 122484"/>
                <a:gd name="connsiteX18" fmla="*/ 19985 w 105536"/>
                <a:gd name="connsiteY18" fmla="*/ 61616 h 122484"/>
                <a:gd name="connsiteX19" fmla="*/ 28008 w 105536"/>
                <a:gd name="connsiteY19" fmla="*/ 79846 h 122484"/>
                <a:gd name="connsiteX20" fmla="*/ 48581 w 105536"/>
                <a:gd name="connsiteY20" fmla="*/ 85733 h 122484"/>
                <a:gd name="connsiteX21" fmla="*/ 71004 w 105536"/>
                <a:gd name="connsiteY21" fmla="*/ 77188 h 122484"/>
                <a:gd name="connsiteX22" fmla="*/ 57427 w 105536"/>
                <a:gd name="connsiteY22" fmla="*/ 105103 h 122484"/>
                <a:gd name="connsiteX23" fmla="*/ 32740 w 105536"/>
                <a:gd name="connsiteY23" fmla="*/ 117256 h 122484"/>
                <a:gd name="connsiteX24" fmla="*/ 17311 w 105536"/>
                <a:gd name="connsiteY24" fmla="*/ 110990 h 122484"/>
                <a:gd name="connsiteX25" fmla="*/ 28420 w 105536"/>
                <a:gd name="connsiteY25" fmla="*/ 100545 h 122484"/>
                <a:gd name="connsiteX26" fmla="*/ 20396 w 105536"/>
                <a:gd name="connsiteY26" fmla="*/ 93329 h 122484"/>
                <a:gd name="connsiteX27" fmla="*/ 8464 w 105536"/>
                <a:gd name="connsiteY27" fmla="*/ 105863 h 122484"/>
                <a:gd name="connsiteX28" fmla="*/ 32946 w 105536"/>
                <a:gd name="connsiteY28" fmla="*/ 122574 h 122484"/>
                <a:gd name="connsiteX29" fmla="*/ 85405 w 105536"/>
                <a:gd name="connsiteY29" fmla="*/ 84024 h 122484"/>
                <a:gd name="connsiteX30" fmla="*/ 104949 w 105536"/>
                <a:gd name="connsiteY30" fmla="*/ 12243 h 122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05536" h="122484">
                  <a:moveTo>
                    <a:pt x="104949" y="12243"/>
                  </a:moveTo>
                  <a:cubicBezTo>
                    <a:pt x="105772" y="9584"/>
                    <a:pt x="105772" y="9204"/>
                    <a:pt x="105772" y="8065"/>
                  </a:cubicBezTo>
                  <a:cubicBezTo>
                    <a:pt x="105772" y="4267"/>
                    <a:pt x="102480" y="1988"/>
                    <a:pt x="98983" y="1988"/>
                  </a:cubicBezTo>
                  <a:cubicBezTo>
                    <a:pt x="96720" y="1988"/>
                    <a:pt x="92811" y="2938"/>
                    <a:pt x="90548" y="6546"/>
                  </a:cubicBezTo>
                  <a:cubicBezTo>
                    <a:pt x="89931" y="7685"/>
                    <a:pt x="88285" y="13762"/>
                    <a:pt x="87257" y="17560"/>
                  </a:cubicBezTo>
                  <a:lnTo>
                    <a:pt x="82936" y="33321"/>
                  </a:lnTo>
                  <a:cubicBezTo>
                    <a:pt x="81702" y="37879"/>
                    <a:pt x="75325" y="61806"/>
                    <a:pt x="74707" y="63895"/>
                  </a:cubicBezTo>
                  <a:cubicBezTo>
                    <a:pt x="74502" y="63895"/>
                    <a:pt x="65450" y="80416"/>
                    <a:pt x="49403" y="80416"/>
                  </a:cubicBezTo>
                  <a:cubicBezTo>
                    <a:pt x="35414" y="80416"/>
                    <a:pt x="35414" y="68073"/>
                    <a:pt x="35414" y="64655"/>
                  </a:cubicBezTo>
                  <a:cubicBezTo>
                    <a:pt x="35414" y="54400"/>
                    <a:pt x="40146" y="42436"/>
                    <a:pt x="46318" y="27814"/>
                  </a:cubicBezTo>
                  <a:cubicBezTo>
                    <a:pt x="48786" y="21738"/>
                    <a:pt x="49815" y="19459"/>
                    <a:pt x="49815" y="16231"/>
                  </a:cubicBezTo>
                  <a:cubicBezTo>
                    <a:pt x="49815" y="7115"/>
                    <a:pt x="41380" y="89"/>
                    <a:pt x="30271" y="89"/>
                  </a:cubicBezTo>
                  <a:cubicBezTo>
                    <a:pt x="9493" y="89"/>
                    <a:pt x="236" y="25915"/>
                    <a:pt x="236" y="29144"/>
                  </a:cubicBezTo>
                  <a:cubicBezTo>
                    <a:pt x="236" y="31612"/>
                    <a:pt x="3116" y="31612"/>
                    <a:pt x="3733" y="31612"/>
                  </a:cubicBezTo>
                  <a:cubicBezTo>
                    <a:pt x="6613" y="31612"/>
                    <a:pt x="6819" y="30663"/>
                    <a:pt x="7436" y="28574"/>
                  </a:cubicBezTo>
                  <a:cubicBezTo>
                    <a:pt x="12579" y="12812"/>
                    <a:pt x="21425" y="5406"/>
                    <a:pt x="29654" y="5406"/>
                  </a:cubicBezTo>
                  <a:cubicBezTo>
                    <a:pt x="33151" y="5406"/>
                    <a:pt x="34797" y="7495"/>
                    <a:pt x="34797" y="12053"/>
                  </a:cubicBezTo>
                  <a:cubicBezTo>
                    <a:pt x="34797" y="16420"/>
                    <a:pt x="32946" y="20598"/>
                    <a:pt x="31917" y="23067"/>
                  </a:cubicBezTo>
                  <a:cubicBezTo>
                    <a:pt x="22042" y="46234"/>
                    <a:pt x="19985" y="53261"/>
                    <a:pt x="19985" y="61616"/>
                  </a:cubicBezTo>
                  <a:cubicBezTo>
                    <a:pt x="19985" y="64844"/>
                    <a:pt x="19985" y="73770"/>
                    <a:pt x="28008" y="79846"/>
                  </a:cubicBezTo>
                  <a:cubicBezTo>
                    <a:pt x="34386" y="84784"/>
                    <a:pt x="43026" y="85733"/>
                    <a:pt x="48581" y="85733"/>
                  </a:cubicBezTo>
                  <a:cubicBezTo>
                    <a:pt x="56809" y="85733"/>
                    <a:pt x="64216" y="82885"/>
                    <a:pt x="71004" y="77188"/>
                  </a:cubicBezTo>
                  <a:cubicBezTo>
                    <a:pt x="68330" y="87632"/>
                    <a:pt x="66067" y="95608"/>
                    <a:pt x="57427" y="105103"/>
                  </a:cubicBezTo>
                  <a:cubicBezTo>
                    <a:pt x="51872" y="110990"/>
                    <a:pt x="43643" y="117256"/>
                    <a:pt x="32740" y="117256"/>
                  </a:cubicBezTo>
                  <a:cubicBezTo>
                    <a:pt x="31300" y="117256"/>
                    <a:pt x="21631" y="117256"/>
                    <a:pt x="17311" y="110990"/>
                  </a:cubicBezTo>
                  <a:cubicBezTo>
                    <a:pt x="28420" y="109850"/>
                    <a:pt x="28420" y="100735"/>
                    <a:pt x="28420" y="100545"/>
                  </a:cubicBezTo>
                  <a:cubicBezTo>
                    <a:pt x="28420" y="94469"/>
                    <a:pt x="22454" y="93329"/>
                    <a:pt x="20396" y="93329"/>
                  </a:cubicBezTo>
                  <a:cubicBezTo>
                    <a:pt x="15253" y="93329"/>
                    <a:pt x="8464" y="97127"/>
                    <a:pt x="8464" y="105863"/>
                  </a:cubicBezTo>
                  <a:cubicBezTo>
                    <a:pt x="8464" y="115547"/>
                    <a:pt x="18339" y="122574"/>
                    <a:pt x="32946" y="122574"/>
                  </a:cubicBezTo>
                  <a:cubicBezTo>
                    <a:pt x="53724" y="122574"/>
                    <a:pt x="79028" y="107762"/>
                    <a:pt x="85405" y="84024"/>
                  </a:cubicBezTo>
                  <a:lnTo>
                    <a:pt x="104949" y="12243"/>
                  </a:lnTo>
                  <a:close/>
                </a:path>
              </a:pathLst>
            </a:custGeom>
            <a:solidFill>
              <a:srgbClr val="B3CC26"/>
            </a:solidFill>
            <a:ln w="2933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09" name="Forme libre 9408">
              <a:extLst>
                <a:ext uri="{FF2B5EF4-FFF2-40B4-BE49-F238E27FC236}">
                  <a16:creationId xmlns:a16="http://schemas.microsoft.com/office/drawing/2014/main" id="{0E593F76-691A-3DDA-076F-0EA8283673CB}"/>
                </a:ext>
              </a:extLst>
            </p:cNvPr>
            <p:cNvSpPr/>
            <p:nvPr>
              <p:custDataLst>
                <p:tags r:id="rId28"/>
              </p:custDataLst>
            </p:nvPr>
          </p:nvSpPr>
          <p:spPr>
            <a:xfrm>
              <a:off x="13476202" y="6754631"/>
              <a:ext cx="146651" cy="252836"/>
            </a:xfrm>
            <a:custGeom>
              <a:avLst/>
              <a:gdLst>
                <a:gd name="connsiteX0" fmla="*/ 144543 w 146651"/>
                <a:gd name="connsiteY0" fmla="*/ 10667 h 252836"/>
                <a:gd name="connsiteX1" fmla="*/ 146895 w 146651"/>
                <a:gd name="connsiteY1" fmla="*/ 5512 h 252836"/>
                <a:gd name="connsiteX2" fmla="*/ 141017 w 146651"/>
                <a:gd name="connsiteY2" fmla="*/ 87 h 252836"/>
                <a:gd name="connsiteX3" fmla="*/ 134551 w 146651"/>
                <a:gd name="connsiteY3" fmla="*/ 5512 h 252836"/>
                <a:gd name="connsiteX4" fmla="*/ 2594 w 146651"/>
                <a:gd name="connsiteY4" fmla="*/ 242343 h 252836"/>
                <a:gd name="connsiteX5" fmla="*/ 243 w 146651"/>
                <a:gd name="connsiteY5" fmla="*/ 247497 h 252836"/>
                <a:gd name="connsiteX6" fmla="*/ 6121 w 146651"/>
                <a:gd name="connsiteY6" fmla="*/ 252923 h 252836"/>
                <a:gd name="connsiteX7" fmla="*/ 12587 w 146651"/>
                <a:gd name="connsiteY7" fmla="*/ 247497 h 252836"/>
                <a:gd name="connsiteX8" fmla="*/ 144543 w 146651"/>
                <a:gd name="connsiteY8" fmla="*/ 10667 h 2528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651" h="252836">
                  <a:moveTo>
                    <a:pt x="144543" y="10667"/>
                  </a:moveTo>
                  <a:cubicBezTo>
                    <a:pt x="146895" y="6869"/>
                    <a:pt x="146895" y="6326"/>
                    <a:pt x="146895" y="5512"/>
                  </a:cubicBezTo>
                  <a:cubicBezTo>
                    <a:pt x="146895" y="3613"/>
                    <a:pt x="145131" y="87"/>
                    <a:pt x="141017" y="87"/>
                  </a:cubicBezTo>
                  <a:cubicBezTo>
                    <a:pt x="137490" y="87"/>
                    <a:pt x="136608" y="1714"/>
                    <a:pt x="134551" y="5512"/>
                  </a:cubicBezTo>
                  <a:lnTo>
                    <a:pt x="2594" y="242343"/>
                  </a:lnTo>
                  <a:cubicBezTo>
                    <a:pt x="243" y="246141"/>
                    <a:pt x="243" y="246683"/>
                    <a:pt x="243" y="247497"/>
                  </a:cubicBezTo>
                  <a:cubicBezTo>
                    <a:pt x="243" y="249667"/>
                    <a:pt x="2300" y="252923"/>
                    <a:pt x="6121" y="252923"/>
                  </a:cubicBezTo>
                  <a:cubicBezTo>
                    <a:pt x="9648" y="252923"/>
                    <a:pt x="10529" y="251295"/>
                    <a:pt x="12587" y="247497"/>
                  </a:cubicBezTo>
                  <a:lnTo>
                    <a:pt x="144543" y="10667"/>
                  </a:lnTo>
                  <a:close/>
                </a:path>
              </a:pathLst>
            </a:custGeom>
            <a:solidFill>
              <a:srgbClr val="FCFCFC"/>
            </a:solidFill>
            <a:ln w="2933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10" name="Forme libre 9409">
              <a:extLst>
                <a:ext uri="{FF2B5EF4-FFF2-40B4-BE49-F238E27FC236}">
                  <a16:creationId xmlns:a16="http://schemas.microsoft.com/office/drawing/2014/main" id="{551C60BD-88A1-B507-F57F-88D0D62F950E}"/>
                </a:ext>
              </a:extLst>
            </p:cNvPr>
            <p:cNvSpPr/>
            <p:nvPr>
              <p:custDataLst>
                <p:tags r:id="rId29"/>
              </p:custDataLst>
            </p:nvPr>
          </p:nvSpPr>
          <p:spPr>
            <a:xfrm>
              <a:off x="13451810" y="6849309"/>
              <a:ext cx="195437" cy="63480"/>
            </a:xfrm>
            <a:custGeom>
              <a:avLst/>
              <a:gdLst>
                <a:gd name="connsiteX0" fmla="*/ 185688 w 195437"/>
                <a:gd name="connsiteY0" fmla="*/ 10938 h 63480"/>
                <a:gd name="connsiteX1" fmla="*/ 195680 w 195437"/>
                <a:gd name="connsiteY1" fmla="*/ 5512 h 63480"/>
                <a:gd name="connsiteX2" fmla="*/ 185982 w 195437"/>
                <a:gd name="connsiteY2" fmla="*/ 87 h 63480"/>
                <a:gd name="connsiteX3" fmla="*/ 9941 w 195437"/>
                <a:gd name="connsiteY3" fmla="*/ 87 h 63480"/>
                <a:gd name="connsiteX4" fmla="*/ 243 w 195437"/>
                <a:gd name="connsiteY4" fmla="*/ 5512 h 63480"/>
                <a:gd name="connsiteX5" fmla="*/ 10235 w 195437"/>
                <a:gd name="connsiteY5" fmla="*/ 10938 h 63480"/>
                <a:gd name="connsiteX6" fmla="*/ 185688 w 195437"/>
                <a:gd name="connsiteY6" fmla="*/ 10938 h 63480"/>
                <a:gd name="connsiteX7" fmla="*/ 185982 w 195437"/>
                <a:gd name="connsiteY7" fmla="*/ 63567 h 63480"/>
                <a:gd name="connsiteX8" fmla="*/ 195680 w 195437"/>
                <a:gd name="connsiteY8" fmla="*/ 58141 h 63480"/>
                <a:gd name="connsiteX9" fmla="*/ 185688 w 195437"/>
                <a:gd name="connsiteY9" fmla="*/ 52716 h 63480"/>
                <a:gd name="connsiteX10" fmla="*/ 10235 w 195437"/>
                <a:gd name="connsiteY10" fmla="*/ 52716 h 63480"/>
                <a:gd name="connsiteX11" fmla="*/ 243 w 195437"/>
                <a:gd name="connsiteY11" fmla="*/ 58141 h 63480"/>
                <a:gd name="connsiteX12" fmla="*/ 9941 w 195437"/>
                <a:gd name="connsiteY12" fmla="*/ 63567 h 63480"/>
                <a:gd name="connsiteX13" fmla="*/ 185982 w 195437"/>
                <a:gd name="connsiteY13" fmla="*/ 63567 h 63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5437" h="63480">
                  <a:moveTo>
                    <a:pt x="185688" y="10938"/>
                  </a:moveTo>
                  <a:cubicBezTo>
                    <a:pt x="190096" y="10938"/>
                    <a:pt x="195680" y="10938"/>
                    <a:pt x="195680" y="5512"/>
                  </a:cubicBezTo>
                  <a:cubicBezTo>
                    <a:pt x="195680" y="87"/>
                    <a:pt x="190096" y="87"/>
                    <a:pt x="185982" y="87"/>
                  </a:cubicBezTo>
                  <a:lnTo>
                    <a:pt x="9941" y="87"/>
                  </a:lnTo>
                  <a:cubicBezTo>
                    <a:pt x="5827" y="87"/>
                    <a:pt x="243" y="87"/>
                    <a:pt x="243" y="5512"/>
                  </a:cubicBezTo>
                  <a:cubicBezTo>
                    <a:pt x="243" y="10938"/>
                    <a:pt x="5827" y="10938"/>
                    <a:pt x="10235" y="10938"/>
                  </a:cubicBezTo>
                  <a:lnTo>
                    <a:pt x="185688" y="10938"/>
                  </a:lnTo>
                  <a:close/>
                  <a:moveTo>
                    <a:pt x="185982" y="63567"/>
                  </a:moveTo>
                  <a:cubicBezTo>
                    <a:pt x="190096" y="63567"/>
                    <a:pt x="195680" y="63567"/>
                    <a:pt x="195680" y="58141"/>
                  </a:cubicBezTo>
                  <a:cubicBezTo>
                    <a:pt x="195680" y="52716"/>
                    <a:pt x="190096" y="52716"/>
                    <a:pt x="185688" y="52716"/>
                  </a:cubicBezTo>
                  <a:lnTo>
                    <a:pt x="10235" y="52716"/>
                  </a:lnTo>
                  <a:cubicBezTo>
                    <a:pt x="5827" y="52716"/>
                    <a:pt x="243" y="52716"/>
                    <a:pt x="243" y="58141"/>
                  </a:cubicBezTo>
                  <a:cubicBezTo>
                    <a:pt x="243" y="63567"/>
                    <a:pt x="5827" y="63567"/>
                    <a:pt x="9941" y="63567"/>
                  </a:cubicBezTo>
                  <a:lnTo>
                    <a:pt x="185982" y="63567"/>
                  </a:lnTo>
                  <a:close/>
                </a:path>
              </a:pathLst>
            </a:custGeom>
            <a:solidFill>
              <a:srgbClr val="FCFCFC"/>
            </a:solidFill>
            <a:ln w="2933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11" name="Forme libre 9410">
              <a:extLst>
                <a:ext uri="{FF2B5EF4-FFF2-40B4-BE49-F238E27FC236}">
                  <a16:creationId xmlns:a16="http://schemas.microsoft.com/office/drawing/2014/main" id="{29D1ED4A-A5DD-778F-8FC9-D4605088EF2B}"/>
                </a:ext>
              </a:extLst>
            </p:cNvPr>
            <p:cNvSpPr/>
            <p:nvPr>
              <p:custDataLst>
                <p:tags r:id="rId30"/>
              </p:custDataLst>
            </p:nvPr>
          </p:nvSpPr>
          <p:spPr>
            <a:xfrm>
              <a:off x="13757030" y="6768195"/>
              <a:ext cx="123727" cy="186643"/>
            </a:xfrm>
            <a:custGeom>
              <a:avLst/>
              <a:gdLst>
                <a:gd name="connsiteX0" fmla="*/ 123982 w 123727"/>
                <a:gd name="connsiteY0" fmla="*/ 93951 h 186643"/>
                <a:gd name="connsiteX1" fmla="*/ 112226 w 123727"/>
                <a:gd name="connsiteY1" fmla="*/ 30470 h 186643"/>
                <a:gd name="connsiteX2" fmla="*/ 62265 w 123727"/>
                <a:gd name="connsiteY2" fmla="*/ 87 h 186643"/>
                <a:gd name="connsiteX3" fmla="*/ 11128 w 123727"/>
                <a:gd name="connsiteY3" fmla="*/ 32369 h 186643"/>
                <a:gd name="connsiteX4" fmla="*/ 254 w 123727"/>
                <a:gd name="connsiteY4" fmla="*/ 93951 h 186643"/>
                <a:gd name="connsiteX5" fmla="*/ 13479 w 123727"/>
                <a:gd name="connsiteY5" fmla="*/ 159330 h 186643"/>
                <a:gd name="connsiteX6" fmla="*/ 61971 w 123727"/>
                <a:gd name="connsiteY6" fmla="*/ 186730 h 186643"/>
                <a:gd name="connsiteX7" fmla="*/ 113108 w 123727"/>
                <a:gd name="connsiteY7" fmla="*/ 155261 h 186643"/>
                <a:gd name="connsiteX8" fmla="*/ 123982 w 123727"/>
                <a:gd name="connsiteY8" fmla="*/ 93951 h 186643"/>
                <a:gd name="connsiteX9" fmla="*/ 61971 w 123727"/>
                <a:gd name="connsiteY9" fmla="*/ 180761 h 186643"/>
                <a:gd name="connsiteX10" fmla="*/ 27879 w 123727"/>
                <a:gd name="connsiteY10" fmla="*/ 147936 h 186643"/>
                <a:gd name="connsiteX11" fmla="*/ 24647 w 123727"/>
                <a:gd name="connsiteY11" fmla="*/ 90695 h 186643"/>
                <a:gd name="connsiteX12" fmla="*/ 26998 w 123727"/>
                <a:gd name="connsiteY12" fmla="*/ 40779 h 186643"/>
                <a:gd name="connsiteX13" fmla="*/ 61971 w 123727"/>
                <a:gd name="connsiteY13" fmla="*/ 6055 h 186643"/>
                <a:gd name="connsiteX14" fmla="*/ 96650 w 123727"/>
                <a:gd name="connsiteY14" fmla="*/ 37795 h 186643"/>
                <a:gd name="connsiteX15" fmla="*/ 99589 w 123727"/>
                <a:gd name="connsiteY15" fmla="*/ 90695 h 186643"/>
                <a:gd name="connsiteX16" fmla="*/ 96356 w 123727"/>
                <a:gd name="connsiteY16" fmla="*/ 146851 h 186643"/>
                <a:gd name="connsiteX17" fmla="*/ 61971 w 123727"/>
                <a:gd name="connsiteY17" fmla="*/ 180761 h 186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23727" h="186643">
                  <a:moveTo>
                    <a:pt x="123982" y="93951"/>
                  </a:moveTo>
                  <a:cubicBezTo>
                    <a:pt x="123982" y="72248"/>
                    <a:pt x="122512" y="50545"/>
                    <a:pt x="112226" y="30470"/>
                  </a:cubicBezTo>
                  <a:cubicBezTo>
                    <a:pt x="98707" y="4427"/>
                    <a:pt x="74608" y="87"/>
                    <a:pt x="62265" y="87"/>
                  </a:cubicBezTo>
                  <a:cubicBezTo>
                    <a:pt x="44631" y="87"/>
                    <a:pt x="23177" y="7140"/>
                    <a:pt x="11128" y="32369"/>
                  </a:cubicBezTo>
                  <a:cubicBezTo>
                    <a:pt x="1723" y="51088"/>
                    <a:pt x="254" y="72248"/>
                    <a:pt x="254" y="93951"/>
                  </a:cubicBezTo>
                  <a:cubicBezTo>
                    <a:pt x="254" y="114297"/>
                    <a:pt x="1429" y="138713"/>
                    <a:pt x="13479" y="159330"/>
                  </a:cubicBezTo>
                  <a:cubicBezTo>
                    <a:pt x="26116" y="181304"/>
                    <a:pt x="47570" y="186730"/>
                    <a:pt x="61971" y="186730"/>
                  </a:cubicBezTo>
                  <a:cubicBezTo>
                    <a:pt x="77841" y="186730"/>
                    <a:pt x="100176" y="181033"/>
                    <a:pt x="113108" y="155261"/>
                  </a:cubicBezTo>
                  <a:cubicBezTo>
                    <a:pt x="122512" y="136542"/>
                    <a:pt x="123982" y="115382"/>
                    <a:pt x="123982" y="93951"/>
                  </a:cubicBezTo>
                  <a:close/>
                  <a:moveTo>
                    <a:pt x="61971" y="180761"/>
                  </a:moveTo>
                  <a:cubicBezTo>
                    <a:pt x="50509" y="180761"/>
                    <a:pt x="33169" y="173979"/>
                    <a:pt x="27879" y="147936"/>
                  </a:cubicBezTo>
                  <a:cubicBezTo>
                    <a:pt x="24647" y="131659"/>
                    <a:pt x="24647" y="106701"/>
                    <a:pt x="24647" y="90695"/>
                  </a:cubicBezTo>
                  <a:cubicBezTo>
                    <a:pt x="24647" y="73333"/>
                    <a:pt x="24647" y="55428"/>
                    <a:pt x="26998" y="40779"/>
                  </a:cubicBezTo>
                  <a:cubicBezTo>
                    <a:pt x="32582" y="8496"/>
                    <a:pt x="54623" y="6055"/>
                    <a:pt x="61971" y="6055"/>
                  </a:cubicBezTo>
                  <a:cubicBezTo>
                    <a:pt x="71669" y="6055"/>
                    <a:pt x="91066" y="10938"/>
                    <a:pt x="96650" y="37795"/>
                  </a:cubicBezTo>
                  <a:cubicBezTo>
                    <a:pt x="99589" y="52987"/>
                    <a:pt x="99589" y="73604"/>
                    <a:pt x="99589" y="90695"/>
                  </a:cubicBezTo>
                  <a:cubicBezTo>
                    <a:pt x="99589" y="111042"/>
                    <a:pt x="99589" y="129489"/>
                    <a:pt x="96356" y="146851"/>
                  </a:cubicBezTo>
                  <a:cubicBezTo>
                    <a:pt x="91948" y="172623"/>
                    <a:pt x="75196" y="180761"/>
                    <a:pt x="61971" y="180761"/>
                  </a:cubicBezTo>
                  <a:close/>
                </a:path>
              </a:pathLst>
            </a:custGeom>
            <a:solidFill>
              <a:srgbClr val="FCFCFC"/>
            </a:solidFill>
            <a:ln w="2933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9423" name="Groupe 9422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\quad&#10;\newcommand{\gray}[1]{{\color[rgb]{0.8,0.8,0.8}#1}}&#10;\newcommand{\violet}[1]{{\color[rgb]{0.7,0.0,0.7}#1}}&#10;\newcommand{\orange}[1]{{\color[rgb]{0.9,0.5,0.2}#1}}&#10;\newcommand{\bleugris}[1]{{\color[rgb]{0.4,0.4,0.55}#1}}&#10;\newcommand{\cyan}[1]{{\color[rgb]{0,0.7,0.7}#1}}&#10;&#10;&#10;\newcommand{\Zmech} {Z_{\text{mech}}}&#10;\newcommand{\Ztrans} {Z_{\text{trans}}}&#10;\newcommand{\Pactive} {\mathcal{P}_{\text{active}}}&#10;\newcommand{\Intens} {\mathcal{I}}&#10;&#10;\color{white}&#10;&#10;$$&#10;\overline{ \cyan{v_y} } = 0&#10;$$&#10;&#10;&#10;\end{document}&#10;" title="IguanaTex Vector Display">
            <a:extLst>
              <a:ext uri="{FF2B5EF4-FFF2-40B4-BE49-F238E27FC236}">
                <a16:creationId xmlns:a16="http://schemas.microsoft.com/office/drawing/2014/main" id="{463789CD-FA5B-0E78-ADDB-DDE19A0A5C17}"/>
              </a:ext>
            </a:extLst>
          </p:cNvPr>
          <p:cNvGrpSpPr>
            <a:grpSpLocks noChangeAspect="1"/>
          </p:cNvGrpSpPr>
          <p:nvPr>
            <p:custDataLst>
              <p:tags r:id="rId14"/>
            </p:custDataLst>
          </p:nvPr>
        </p:nvGrpSpPr>
        <p:grpSpPr>
          <a:xfrm>
            <a:off x="6476967" y="5981960"/>
            <a:ext cx="826102" cy="305973"/>
            <a:chOff x="12954311" y="8432612"/>
            <a:chExt cx="810883" cy="292262"/>
          </a:xfrm>
        </p:grpSpPr>
        <p:sp>
          <p:nvSpPr>
            <p:cNvPr id="9416" name="Forme libre 9415">
              <a:extLst>
                <a:ext uri="{FF2B5EF4-FFF2-40B4-BE49-F238E27FC236}">
                  <a16:creationId xmlns:a16="http://schemas.microsoft.com/office/drawing/2014/main" id="{F67F5D22-EABB-191F-CEB5-44FF7ED0C082}"/>
                </a:ext>
              </a:extLst>
            </p:cNvPr>
            <p:cNvSpPr/>
            <p:nvPr>
              <p:custDataLst>
                <p:tags r:id="rId15"/>
              </p:custDataLst>
            </p:nvPr>
          </p:nvSpPr>
          <p:spPr>
            <a:xfrm>
              <a:off x="12954311" y="8455612"/>
              <a:ext cx="283764" cy="12192"/>
            </a:xfrm>
            <a:custGeom>
              <a:avLst/>
              <a:gdLst>
                <a:gd name="connsiteX0" fmla="*/ 0 w 283764"/>
                <a:gd name="connsiteY0" fmla="*/ 0 h 12192"/>
                <a:gd name="connsiteX1" fmla="*/ 283764 w 283764"/>
                <a:gd name="connsiteY1" fmla="*/ 0 h 12192"/>
                <a:gd name="connsiteX2" fmla="*/ 283764 w 283764"/>
                <a:gd name="connsiteY2" fmla="*/ 12192 h 12192"/>
                <a:gd name="connsiteX3" fmla="*/ 0 w 283764"/>
                <a:gd name="connsiteY3" fmla="*/ 12192 h 12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3764" h="12192">
                  <a:moveTo>
                    <a:pt x="0" y="0"/>
                  </a:moveTo>
                  <a:lnTo>
                    <a:pt x="283764" y="0"/>
                  </a:lnTo>
                  <a:lnTo>
                    <a:pt x="283764" y="12192"/>
                  </a:lnTo>
                  <a:lnTo>
                    <a:pt x="0" y="12192"/>
                  </a:lnTo>
                  <a:close/>
                </a:path>
              </a:pathLst>
            </a:custGeom>
            <a:solidFill>
              <a:srgbClr val="FFFFFF"/>
            </a:solidFill>
            <a:ln w="2925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18" name="Forme libre 9417">
              <a:extLst>
                <a:ext uri="{FF2B5EF4-FFF2-40B4-BE49-F238E27FC236}">
                  <a16:creationId xmlns:a16="http://schemas.microsoft.com/office/drawing/2014/main" id="{578C30D6-5FE9-2D50-DDD9-7BBA877093A7}"/>
                </a:ext>
              </a:extLst>
            </p:cNvPr>
            <p:cNvSpPr/>
            <p:nvPr>
              <p:custDataLst>
                <p:tags r:id="rId16"/>
              </p:custDataLst>
            </p:nvPr>
          </p:nvSpPr>
          <p:spPr>
            <a:xfrm>
              <a:off x="12962835" y="8500892"/>
              <a:ext cx="129037" cy="138084"/>
            </a:xfrm>
            <a:custGeom>
              <a:avLst/>
              <a:gdLst>
                <a:gd name="connsiteX0" fmla="*/ 129257 w 129037"/>
                <a:gd name="connsiteY0" fmla="*/ 21424 h 138084"/>
                <a:gd name="connsiteX1" fmla="*/ 116324 w 129037"/>
                <a:gd name="connsiteY1" fmla="*/ 87 h 138084"/>
                <a:gd name="connsiteX2" fmla="*/ 101921 w 129037"/>
                <a:gd name="connsiteY2" fmla="*/ 14718 h 138084"/>
                <a:gd name="connsiteX3" fmla="*/ 106624 w 129037"/>
                <a:gd name="connsiteY3" fmla="*/ 23863 h 138084"/>
                <a:gd name="connsiteX4" fmla="*/ 116618 w 129037"/>
                <a:gd name="connsiteY4" fmla="*/ 48858 h 138084"/>
                <a:gd name="connsiteX5" fmla="*/ 64297 w 129037"/>
                <a:gd name="connsiteY5" fmla="*/ 131465 h 138084"/>
                <a:gd name="connsiteX6" fmla="*/ 42546 w 129037"/>
                <a:gd name="connsiteY6" fmla="*/ 104945 h 138084"/>
                <a:gd name="connsiteX7" fmla="*/ 59595 w 129037"/>
                <a:gd name="connsiteY7" fmla="*/ 40323 h 138084"/>
                <a:gd name="connsiteX8" fmla="*/ 63122 w 129037"/>
                <a:gd name="connsiteY8" fmla="*/ 25082 h 138084"/>
                <a:gd name="connsiteX9" fmla="*/ 39019 w 129037"/>
                <a:gd name="connsiteY9" fmla="*/ 87 h 138084"/>
                <a:gd name="connsiteX10" fmla="*/ 220 w 129037"/>
                <a:gd name="connsiteY10" fmla="*/ 47029 h 138084"/>
                <a:gd name="connsiteX11" fmla="*/ 3747 w 129037"/>
                <a:gd name="connsiteY11" fmla="*/ 50077 h 138084"/>
                <a:gd name="connsiteX12" fmla="*/ 8450 w 129037"/>
                <a:gd name="connsiteY12" fmla="*/ 44591 h 138084"/>
                <a:gd name="connsiteX13" fmla="*/ 38137 w 129037"/>
                <a:gd name="connsiteY13" fmla="*/ 6793 h 138084"/>
                <a:gd name="connsiteX14" fmla="*/ 45486 w 129037"/>
                <a:gd name="connsiteY14" fmla="*/ 16547 h 138084"/>
                <a:gd name="connsiteX15" fmla="*/ 40489 w 129037"/>
                <a:gd name="connsiteY15" fmla="*/ 37885 h 138084"/>
                <a:gd name="connsiteX16" fmla="*/ 23734 w 129037"/>
                <a:gd name="connsiteY16" fmla="*/ 100373 h 138084"/>
                <a:gd name="connsiteX17" fmla="*/ 63122 w 129037"/>
                <a:gd name="connsiteY17" fmla="*/ 138171 h 138084"/>
                <a:gd name="connsiteX18" fmla="*/ 129257 w 129037"/>
                <a:gd name="connsiteY18" fmla="*/ 21424 h 138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9037" h="138084">
                  <a:moveTo>
                    <a:pt x="129257" y="21424"/>
                  </a:moveTo>
                  <a:cubicBezTo>
                    <a:pt x="129257" y="4964"/>
                    <a:pt x="121615" y="87"/>
                    <a:pt x="116324" y="87"/>
                  </a:cubicBezTo>
                  <a:cubicBezTo>
                    <a:pt x="108976" y="87"/>
                    <a:pt x="101921" y="8012"/>
                    <a:pt x="101921" y="14718"/>
                  </a:cubicBezTo>
                  <a:cubicBezTo>
                    <a:pt x="101921" y="18681"/>
                    <a:pt x="103391" y="20510"/>
                    <a:pt x="106624" y="23863"/>
                  </a:cubicBezTo>
                  <a:cubicBezTo>
                    <a:pt x="112797" y="29959"/>
                    <a:pt x="116618" y="37885"/>
                    <a:pt x="116618" y="48858"/>
                  </a:cubicBezTo>
                  <a:cubicBezTo>
                    <a:pt x="116618" y="61661"/>
                    <a:pt x="98688" y="131465"/>
                    <a:pt x="64297" y="131465"/>
                  </a:cubicBezTo>
                  <a:cubicBezTo>
                    <a:pt x="49307" y="131465"/>
                    <a:pt x="42546" y="120796"/>
                    <a:pt x="42546" y="104945"/>
                  </a:cubicBezTo>
                  <a:cubicBezTo>
                    <a:pt x="42546" y="87875"/>
                    <a:pt x="50483" y="65623"/>
                    <a:pt x="59595" y="40323"/>
                  </a:cubicBezTo>
                  <a:cubicBezTo>
                    <a:pt x="61652" y="35141"/>
                    <a:pt x="63122" y="30874"/>
                    <a:pt x="63122" y="25082"/>
                  </a:cubicBezTo>
                  <a:cubicBezTo>
                    <a:pt x="63122" y="11365"/>
                    <a:pt x="53716" y="87"/>
                    <a:pt x="39019" y="87"/>
                  </a:cubicBezTo>
                  <a:cubicBezTo>
                    <a:pt x="11389" y="87"/>
                    <a:pt x="220" y="44286"/>
                    <a:pt x="220" y="47029"/>
                  </a:cubicBezTo>
                  <a:cubicBezTo>
                    <a:pt x="220" y="50077"/>
                    <a:pt x="3159" y="50077"/>
                    <a:pt x="3747" y="50077"/>
                  </a:cubicBezTo>
                  <a:cubicBezTo>
                    <a:pt x="6686" y="50077"/>
                    <a:pt x="6980" y="49468"/>
                    <a:pt x="8450" y="44591"/>
                  </a:cubicBezTo>
                  <a:cubicBezTo>
                    <a:pt x="16974" y="13804"/>
                    <a:pt x="29613" y="6793"/>
                    <a:pt x="38137" y="6793"/>
                  </a:cubicBezTo>
                  <a:cubicBezTo>
                    <a:pt x="40489" y="6793"/>
                    <a:pt x="45486" y="6793"/>
                    <a:pt x="45486" y="16547"/>
                  </a:cubicBezTo>
                  <a:cubicBezTo>
                    <a:pt x="45486" y="24168"/>
                    <a:pt x="42546" y="32398"/>
                    <a:pt x="40489" y="37885"/>
                  </a:cubicBezTo>
                  <a:cubicBezTo>
                    <a:pt x="27556" y="73244"/>
                    <a:pt x="23734" y="87266"/>
                    <a:pt x="23734" y="100373"/>
                  </a:cubicBezTo>
                  <a:cubicBezTo>
                    <a:pt x="23734" y="133294"/>
                    <a:pt x="49601" y="138171"/>
                    <a:pt x="63122" y="138171"/>
                  </a:cubicBezTo>
                  <a:cubicBezTo>
                    <a:pt x="112503" y="138171"/>
                    <a:pt x="129257" y="37275"/>
                    <a:pt x="129257" y="21424"/>
                  </a:cubicBezTo>
                  <a:close/>
                </a:path>
              </a:pathLst>
            </a:custGeom>
            <a:solidFill>
              <a:srgbClr val="00B3B3"/>
            </a:solidFill>
            <a:ln w="2925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19" name="Forme libre 9418">
              <a:extLst>
                <a:ext uri="{FF2B5EF4-FFF2-40B4-BE49-F238E27FC236}">
                  <a16:creationId xmlns:a16="http://schemas.microsoft.com/office/drawing/2014/main" id="{6FA68D9F-D9AD-13E1-0192-C77A47D04B39}"/>
                </a:ext>
              </a:extLst>
            </p:cNvPr>
            <p:cNvSpPr/>
            <p:nvPr>
              <p:custDataLst>
                <p:tags r:id="rId17"/>
              </p:custDataLst>
            </p:nvPr>
          </p:nvSpPr>
          <p:spPr>
            <a:xfrm>
              <a:off x="13106458" y="8587248"/>
              <a:ext cx="105552" cy="137626"/>
            </a:xfrm>
            <a:custGeom>
              <a:avLst/>
              <a:gdLst>
                <a:gd name="connsiteX0" fmla="*/ 104954 w 105552"/>
                <a:gd name="connsiteY0" fmla="*/ 13744 h 137626"/>
                <a:gd name="connsiteX1" fmla="*/ 105777 w 105552"/>
                <a:gd name="connsiteY1" fmla="*/ 9050 h 137626"/>
                <a:gd name="connsiteX2" fmla="*/ 98987 w 105552"/>
                <a:gd name="connsiteY2" fmla="*/ 2222 h 137626"/>
                <a:gd name="connsiteX3" fmla="*/ 90551 w 105552"/>
                <a:gd name="connsiteY3" fmla="*/ 7343 h 137626"/>
                <a:gd name="connsiteX4" fmla="*/ 87259 w 105552"/>
                <a:gd name="connsiteY4" fmla="*/ 19719 h 137626"/>
                <a:gd name="connsiteX5" fmla="*/ 82938 w 105552"/>
                <a:gd name="connsiteY5" fmla="*/ 37429 h 137626"/>
                <a:gd name="connsiteX6" fmla="*/ 74708 w 105552"/>
                <a:gd name="connsiteY6" fmla="*/ 71782 h 137626"/>
                <a:gd name="connsiteX7" fmla="*/ 49400 w 105552"/>
                <a:gd name="connsiteY7" fmla="*/ 90346 h 137626"/>
                <a:gd name="connsiteX8" fmla="*/ 35409 w 105552"/>
                <a:gd name="connsiteY8" fmla="*/ 72636 h 137626"/>
                <a:gd name="connsiteX9" fmla="*/ 46314 w 105552"/>
                <a:gd name="connsiteY9" fmla="*/ 31241 h 137626"/>
                <a:gd name="connsiteX10" fmla="*/ 49811 w 105552"/>
                <a:gd name="connsiteY10" fmla="*/ 18225 h 137626"/>
                <a:gd name="connsiteX11" fmla="*/ 30265 w 105552"/>
                <a:gd name="connsiteY11" fmla="*/ 88 h 137626"/>
                <a:gd name="connsiteX12" fmla="*/ 225 w 105552"/>
                <a:gd name="connsiteY12" fmla="*/ 32735 h 137626"/>
                <a:gd name="connsiteX13" fmla="*/ 3722 w 105552"/>
                <a:gd name="connsiteY13" fmla="*/ 35508 h 137626"/>
                <a:gd name="connsiteX14" fmla="*/ 7426 w 105552"/>
                <a:gd name="connsiteY14" fmla="*/ 32094 h 137626"/>
                <a:gd name="connsiteX15" fmla="*/ 29647 w 105552"/>
                <a:gd name="connsiteY15" fmla="*/ 6063 h 137626"/>
                <a:gd name="connsiteX16" fmla="*/ 34791 w 105552"/>
                <a:gd name="connsiteY16" fmla="*/ 13531 h 137626"/>
                <a:gd name="connsiteX17" fmla="*/ 31911 w 105552"/>
                <a:gd name="connsiteY17" fmla="*/ 25907 h 137626"/>
                <a:gd name="connsiteX18" fmla="*/ 19977 w 105552"/>
                <a:gd name="connsiteY18" fmla="*/ 69222 h 137626"/>
                <a:gd name="connsiteX19" fmla="*/ 28001 w 105552"/>
                <a:gd name="connsiteY19" fmla="*/ 89706 h 137626"/>
                <a:gd name="connsiteX20" fmla="*/ 48577 w 105552"/>
                <a:gd name="connsiteY20" fmla="*/ 96320 h 137626"/>
                <a:gd name="connsiteX21" fmla="*/ 71004 w 105552"/>
                <a:gd name="connsiteY21" fmla="*/ 86718 h 137626"/>
                <a:gd name="connsiteX22" fmla="*/ 57424 w 105552"/>
                <a:gd name="connsiteY22" fmla="*/ 118085 h 137626"/>
                <a:gd name="connsiteX23" fmla="*/ 32734 w 105552"/>
                <a:gd name="connsiteY23" fmla="*/ 131741 h 137626"/>
                <a:gd name="connsiteX24" fmla="*/ 17302 w 105552"/>
                <a:gd name="connsiteY24" fmla="*/ 124699 h 137626"/>
                <a:gd name="connsiteX25" fmla="*/ 28413 w 105552"/>
                <a:gd name="connsiteY25" fmla="*/ 112964 h 137626"/>
                <a:gd name="connsiteX26" fmla="*/ 20388 w 105552"/>
                <a:gd name="connsiteY26" fmla="*/ 104855 h 137626"/>
                <a:gd name="connsiteX27" fmla="*/ 8455 w 105552"/>
                <a:gd name="connsiteY27" fmla="*/ 118938 h 137626"/>
                <a:gd name="connsiteX28" fmla="*/ 32939 w 105552"/>
                <a:gd name="connsiteY28" fmla="*/ 137715 h 137626"/>
                <a:gd name="connsiteX29" fmla="*/ 85407 w 105552"/>
                <a:gd name="connsiteY29" fmla="*/ 94400 h 137626"/>
                <a:gd name="connsiteX30" fmla="*/ 104954 w 105552"/>
                <a:gd name="connsiteY30" fmla="*/ 13744 h 137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05552" h="137626">
                  <a:moveTo>
                    <a:pt x="104954" y="13744"/>
                  </a:moveTo>
                  <a:cubicBezTo>
                    <a:pt x="105777" y="10757"/>
                    <a:pt x="105777" y="10330"/>
                    <a:pt x="105777" y="9050"/>
                  </a:cubicBezTo>
                  <a:cubicBezTo>
                    <a:pt x="105777" y="4782"/>
                    <a:pt x="102484" y="2222"/>
                    <a:pt x="98987" y="2222"/>
                  </a:cubicBezTo>
                  <a:cubicBezTo>
                    <a:pt x="96723" y="2222"/>
                    <a:pt x="92814" y="3289"/>
                    <a:pt x="90551" y="7343"/>
                  </a:cubicBezTo>
                  <a:cubicBezTo>
                    <a:pt x="89933" y="8623"/>
                    <a:pt x="88287" y="15451"/>
                    <a:pt x="87259" y="19719"/>
                  </a:cubicBezTo>
                  <a:lnTo>
                    <a:pt x="82938" y="37429"/>
                  </a:lnTo>
                  <a:cubicBezTo>
                    <a:pt x="81703" y="42550"/>
                    <a:pt x="75325" y="69435"/>
                    <a:pt x="74708" y="71782"/>
                  </a:cubicBezTo>
                  <a:cubicBezTo>
                    <a:pt x="74502" y="71782"/>
                    <a:pt x="65449" y="90346"/>
                    <a:pt x="49400" y="90346"/>
                  </a:cubicBezTo>
                  <a:cubicBezTo>
                    <a:pt x="35409" y="90346"/>
                    <a:pt x="35409" y="76476"/>
                    <a:pt x="35409" y="72636"/>
                  </a:cubicBezTo>
                  <a:cubicBezTo>
                    <a:pt x="35409" y="61113"/>
                    <a:pt x="40141" y="47671"/>
                    <a:pt x="46314" y="31241"/>
                  </a:cubicBezTo>
                  <a:cubicBezTo>
                    <a:pt x="48783" y="24413"/>
                    <a:pt x="49811" y="21852"/>
                    <a:pt x="49811" y="18225"/>
                  </a:cubicBezTo>
                  <a:cubicBezTo>
                    <a:pt x="49811" y="7983"/>
                    <a:pt x="41375" y="88"/>
                    <a:pt x="30265" y="88"/>
                  </a:cubicBezTo>
                  <a:cubicBezTo>
                    <a:pt x="9483" y="88"/>
                    <a:pt x="225" y="29107"/>
                    <a:pt x="225" y="32735"/>
                  </a:cubicBezTo>
                  <a:cubicBezTo>
                    <a:pt x="225" y="35508"/>
                    <a:pt x="3105" y="35508"/>
                    <a:pt x="3722" y="35508"/>
                  </a:cubicBezTo>
                  <a:cubicBezTo>
                    <a:pt x="6603" y="35508"/>
                    <a:pt x="6809" y="34442"/>
                    <a:pt x="7426" y="32094"/>
                  </a:cubicBezTo>
                  <a:cubicBezTo>
                    <a:pt x="12570" y="14384"/>
                    <a:pt x="21417" y="6063"/>
                    <a:pt x="29647" y="6063"/>
                  </a:cubicBezTo>
                  <a:cubicBezTo>
                    <a:pt x="33145" y="6063"/>
                    <a:pt x="34791" y="8410"/>
                    <a:pt x="34791" y="13531"/>
                  </a:cubicBezTo>
                  <a:cubicBezTo>
                    <a:pt x="34791" y="18438"/>
                    <a:pt x="32939" y="23133"/>
                    <a:pt x="31911" y="25907"/>
                  </a:cubicBezTo>
                  <a:cubicBezTo>
                    <a:pt x="22034" y="51938"/>
                    <a:pt x="19977" y="59833"/>
                    <a:pt x="19977" y="69222"/>
                  </a:cubicBezTo>
                  <a:cubicBezTo>
                    <a:pt x="19977" y="72849"/>
                    <a:pt x="19977" y="82878"/>
                    <a:pt x="28001" y="89706"/>
                  </a:cubicBezTo>
                  <a:cubicBezTo>
                    <a:pt x="34380" y="95253"/>
                    <a:pt x="43021" y="96320"/>
                    <a:pt x="48577" y="96320"/>
                  </a:cubicBezTo>
                  <a:cubicBezTo>
                    <a:pt x="56807" y="96320"/>
                    <a:pt x="64214" y="93120"/>
                    <a:pt x="71004" y="86718"/>
                  </a:cubicBezTo>
                  <a:cubicBezTo>
                    <a:pt x="68329" y="98454"/>
                    <a:pt x="66066" y="107416"/>
                    <a:pt x="57424" y="118085"/>
                  </a:cubicBezTo>
                  <a:cubicBezTo>
                    <a:pt x="51869" y="124699"/>
                    <a:pt x="43639" y="131741"/>
                    <a:pt x="32734" y="131741"/>
                  </a:cubicBezTo>
                  <a:cubicBezTo>
                    <a:pt x="31293" y="131741"/>
                    <a:pt x="21623" y="131741"/>
                    <a:pt x="17302" y="124699"/>
                  </a:cubicBezTo>
                  <a:cubicBezTo>
                    <a:pt x="28413" y="123419"/>
                    <a:pt x="28413" y="113177"/>
                    <a:pt x="28413" y="112964"/>
                  </a:cubicBezTo>
                  <a:cubicBezTo>
                    <a:pt x="28413" y="106136"/>
                    <a:pt x="22446" y="104855"/>
                    <a:pt x="20388" y="104855"/>
                  </a:cubicBezTo>
                  <a:cubicBezTo>
                    <a:pt x="15245" y="104855"/>
                    <a:pt x="8455" y="109123"/>
                    <a:pt x="8455" y="118938"/>
                  </a:cubicBezTo>
                  <a:cubicBezTo>
                    <a:pt x="8455" y="129820"/>
                    <a:pt x="18331" y="137715"/>
                    <a:pt x="32939" y="137715"/>
                  </a:cubicBezTo>
                  <a:cubicBezTo>
                    <a:pt x="53721" y="137715"/>
                    <a:pt x="79028" y="121072"/>
                    <a:pt x="85407" y="94400"/>
                  </a:cubicBezTo>
                  <a:lnTo>
                    <a:pt x="104954" y="13744"/>
                  </a:lnTo>
                  <a:close/>
                </a:path>
              </a:pathLst>
            </a:custGeom>
            <a:solidFill>
              <a:srgbClr val="00B3B3"/>
            </a:solidFill>
            <a:ln w="2925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21" name="Forme libre 9420">
              <a:extLst>
                <a:ext uri="{FF2B5EF4-FFF2-40B4-BE49-F238E27FC236}">
                  <a16:creationId xmlns:a16="http://schemas.microsoft.com/office/drawing/2014/main" id="{714EE421-6030-E1AB-2944-592FDD484430}"/>
                </a:ext>
              </a:extLst>
            </p:cNvPr>
            <p:cNvSpPr/>
            <p:nvPr>
              <p:custDataLst>
                <p:tags r:id="rId18"/>
              </p:custDataLst>
            </p:nvPr>
          </p:nvSpPr>
          <p:spPr>
            <a:xfrm>
              <a:off x="13336182" y="8523754"/>
              <a:ext cx="195466" cy="71328"/>
            </a:xfrm>
            <a:custGeom>
              <a:avLst/>
              <a:gdLst>
                <a:gd name="connsiteX0" fmla="*/ 185705 w 195466"/>
                <a:gd name="connsiteY0" fmla="*/ 12280 h 71328"/>
                <a:gd name="connsiteX1" fmla="*/ 195699 w 195466"/>
                <a:gd name="connsiteY1" fmla="*/ 6183 h 71328"/>
                <a:gd name="connsiteX2" fmla="*/ 185999 w 195466"/>
                <a:gd name="connsiteY2" fmla="*/ 87 h 71328"/>
                <a:gd name="connsiteX3" fmla="*/ 9932 w 195466"/>
                <a:gd name="connsiteY3" fmla="*/ 87 h 71328"/>
                <a:gd name="connsiteX4" fmla="*/ 232 w 195466"/>
                <a:gd name="connsiteY4" fmla="*/ 6183 h 71328"/>
                <a:gd name="connsiteX5" fmla="*/ 10226 w 195466"/>
                <a:gd name="connsiteY5" fmla="*/ 12280 h 71328"/>
                <a:gd name="connsiteX6" fmla="*/ 185705 w 195466"/>
                <a:gd name="connsiteY6" fmla="*/ 12280 h 71328"/>
                <a:gd name="connsiteX7" fmla="*/ 185999 w 195466"/>
                <a:gd name="connsiteY7" fmla="*/ 71415 h 71328"/>
                <a:gd name="connsiteX8" fmla="*/ 195699 w 195466"/>
                <a:gd name="connsiteY8" fmla="*/ 65318 h 71328"/>
                <a:gd name="connsiteX9" fmla="*/ 185705 w 195466"/>
                <a:gd name="connsiteY9" fmla="*/ 59222 h 71328"/>
                <a:gd name="connsiteX10" fmla="*/ 10226 w 195466"/>
                <a:gd name="connsiteY10" fmla="*/ 59222 h 71328"/>
                <a:gd name="connsiteX11" fmla="*/ 232 w 195466"/>
                <a:gd name="connsiteY11" fmla="*/ 65318 h 71328"/>
                <a:gd name="connsiteX12" fmla="*/ 9932 w 195466"/>
                <a:gd name="connsiteY12" fmla="*/ 71415 h 71328"/>
                <a:gd name="connsiteX13" fmla="*/ 185999 w 195466"/>
                <a:gd name="connsiteY13" fmla="*/ 71415 h 71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5466" h="71328">
                  <a:moveTo>
                    <a:pt x="185705" y="12280"/>
                  </a:moveTo>
                  <a:cubicBezTo>
                    <a:pt x="190114" y="12280"/>
                    <a:pt x="195699" y="12280"/>
                    <a:pt x="195699" y="6183"/>
                  </a:cubicBezTo>
                  <a:cubicBezTo>
                    <a:pt x="195699" y="87"/>
                    <a:pt x="190114" y="87"/>
                    <a:pt x="185999" y="87"/>
                  </a:cubicBezTo>
                  <a:lnTo>
                    <a:pt x="9932" y="87"/>
                  </a:lnTo>
                  <a:cubicBezTo>
                    <a:pt x="5817" y="87"/>
                    <a:pt x="232" y="87"/>
                    <a:pt x="232" y="6183"/>
                  </a:cubicBezTo>
                  <a:cubicBezTo>
                    <a:pt x="232" y="12280"/>
                    <a:pt x="5817" y="12280"/>
                    <a:pt x="10226" y="12280"/>
                  </a:cubicBezTo>
                  <a:lnTo>
                    <a:pt x="185705" y="12280"/>
                  </a:lnTo>
                  <a:close/>
                  <a:moveTo>
                    <a:pt x="185999" y="71415"/>
                  </a:moveTo>
                  <a:cubicBezTo>
                    <a:pt x="190114" y="71415"/>
                    <a:pt x="195699" y="71415"/>
                    <a:pt x="195699" y="65318"/>
                  </a:cubicBezTo>
                  <a:cubicBezTo>
                    <a:pt x="195699" y="59222"/>
                    <a:pt x="190114" y="59222"/>
                    <a:pt x="185705" y="59222"/>
                  </a:cubicBezTo>
                  <a:lnTo>
                    <a:pt x="10226" y="59222"/>
                  </a:lnTo>
                  <a:cubicBezTo>
                    <a:pt x="5817" y="59222"/>
                    <a:pt x="232" y="59222"/>
                    <a:pt x="232" y="65318"/>
                  </a:cubicBezTo>
                  <a:cubicBezTo>
                    <a:pt x="232" y="71415"/>
                    <a:pt x="5817" y="71415"/>
                    <a:pt x="9932" y="71415"/>
                  </a:cubicBezTo>
                  <a:lnTo>
                    <a:pt x="185999" y="71415"/>
                  </a:lnTo>
                  <a:close/>
                </a:path>
              </a:pathLst>
            </a:custGeom>
            <a:solidFill>
              <a:srgbClr val="FFFFFF"/>
            </a:solidFill>
            <a:ln w="2925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22" name="Forme libre 9421">
              <a:extLst>
                <a:ext uri="{FF2B5EF4-FFF2-40B4-BE49-F238E27FC236}">
                  <a16:creationId xmlns:a16="http://schemas.microsoft.com/office/drawing/2014/main" id="{17A5034E-95FB-CF5D-8CA2-997CB7B776F2}"/>
                </a:ext>
              </a:extLst>
            </p:cNvPr>
            <p:cNvSpPr/>
            <p:nvPr>
              <p:custDataLst>
                <p:tags r:id="rId19"/>
              </p:custDataLst>
            </p:nvPr>
          </p:nvSpPr>
          <p:spPr>
            <a:xfrm>
              <a:off x="13641448" y="8432612"/>
              <a:ext cx="123746" cy="209717"/>
            </a:xfrm>
            <a:custGeom>
              <a:avLst/>
              <a:gdLst>
                <a:gd name="connsiteX0" fmla="*/ 123989 w 123746"/>
                <a:gd name="connsiteY0" fmla="*/ 105555 h 209717"/>
                <a:gd name="connsiteX1" fmla="*/ 112232 w 123746"/>
                <a:gd name="connsiteY1" fmla="*/ 34227 h 209717"/>
                <a:gd name="connsiteX2" fmla="*/ 62263 w 123746"/>
                <a:gd name="connsiteY2" fmla="*/ 87 h 209717"/>
                <a:gd name="connsiteX3" fmla="*/ 11118 w 123746"/>
                <a:gd name="connsiteY3" fmla="*/ 36360 h 209717"/>
                <a:gd name="connsiteX4" fmla="*/ 243 w 123746"/>
                <a:gd name="connsiteY4" fmla="*/ 105555 h 209717"/>
                <a:gd name="connsiteX5" fmla="*/ 13470 w 123746"/>
                <a:gd name="connsiteY5" fmla="*/ 179017 h 209717"/>
                <a:gd name="connsiteX6" fmla="*/ 61969 w 123746"/>
                <a:gd name="connsiteY6" fmla="*/ 209804 h 209717"/>
                <a:gd name="connsiteX7" fmla="*/ 113114 w 123746"/>
                <a:gd name="connsiteY7" fmla="*/ 174445 h 209717"/>
                <a:gd name="connsiteX8" fmla="*/ 123989 w 123746"/>
                <a:gd name="connsiteY8" fmla="*/ 105555 h 209717"/>
                <a:gd name="connsiteX9" fmla="*/ 61969 w 123746"/>
                <a:gd name="connsiteY9" fmla="*/ 203098 h 209717"/>
                <a:gd name="connsiteX10" fmla="*/ 27872 w 123746"/>
                <a:gd name="connsiteY10" fmla="*/ 166214 h 209717"/>
                <a:gd name="connsiteX11" fmla="*/ 24639 w 123746"/>
                <a:gd name="connsiteY11" fmla="*/ 101897 h 209717"/>
                <a:gd name="connsiteX12" fmla="*/ 26991 w 123746"/>
                <a:gd name="connsiteY12" fmla="*/ 45810 h 209717"/>
                <a:gd name="connsiteX13" fmla="*/ 61969 w 123746"/>
                <a:gd name="connsiteY13" fmla="*/ 6793 h 209717"/>
                <a:gd name="connsiteX14" fmla="*/ 96653 w 123746"/>
                <a:gd name="connsiteY14" fmla="*/ 42457 h 209717"/>
                <a:gd name="connsiteX15" fmla="*/ 99593 w 123746"/>
                <a:gd name="connsiteY15" fmla="*/ 101897 h 209717"/>
                <a:gd name="connsiteX16" fmla="*/ 96359 w 123746"/>
                <a:gd name="connsiteY16" fmla="*/ 164995 h 209717"/>
                <a:gd name="connsiteX17" fmla="*/ 61969 w 123746"/>
                <a:gd name="connsiteY17" fmla="*/ 203098 h 209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23746" h="209717">
                  <a:moveTo>
                    <a:pt x="123989" y="105555"/>
                  </a:moveTo>
                  <a:cubicBezTo>
                    <a:pt x="123989" y="81169"/>
                    <a:pt x="122519" y="56783"/>
                    <a:pt x="112232" y="34227"/>
                  </a:cubicBezTo>
                  <a:cubicBezTo>
                    <a:pt x="98711" y="4964"/>
                    <a:pt x="74608" y="87"/>
                    <a:pt x="62263" y="87"/>
                  </a:cubicBezTo>
                  <a:cubicBezTo>
                    <a:pt x="44627" y="87"/>
                    <a:pt x="23170" y="8012"/>
                    <a:pt x="11118" y="36360"/>
                  </a:cubicBezTo>
                  <a:cubicBezTo>
                    <a:pt x="1712" y="57393"/>
                    <a:pt x="243" y="81169"/>
                    <a:pt x="243" y="105555"/>
                  </a:cubicBezTo>
                  <a:cubicBezTo>
                    <a:pt x="243" y="128416"/>
                    <a:pt x="1418" y="155850"/>
                    <a:pt x="13470" y="179017"/>
                  </a:cubicBezTo>
                  <a:cubicBezTo>
                    <a:pt x="26109" y="203707"/>
                    <a:pt x="47566" y="209804"/>
                    <a:pt x="61969" y="209804"/>
                  </a:cubicBezTo>
                  <a:cubicBezTo>
                    <a:pt x="77841" y="209804"/>
                    <a:pt x="100180" y="203403"/>
                    <a:pt x="113114" y="174445"/>
                  </a:cubicBezTo>
                  <a:cubicBezTo>
                    <a:pt x="122519" y="153412"/>
                    <a:pt x="123989" y="129636"/>
                    <a:pt x="123989" y="105555"/>
                  </a:cubicBezTo>
                  <a:close/>
                  <a:moveTo>
                    <a:pt x="61969" y="203098"/>
                  </a:moveTo>
                  <a:cubicBezTo>
                    <a:pt x="50505" y="203098"/>
                    <a:pt x="33163" y="195477"/>
                    <a:pt x="27872" y="166214"/>
                  </a:cubicBezTo>
                  <a:cubicBezTo>
                    <a:pt x="24639" y="147925"/>
                    <a:pt x="24639" y="119881"/>
                    <a:pt x="24639" y="101897"/>
                  </a:cubicBezTo>
                  <a:cubicBezTo>
                    <a:pt x="24639" y="82388"/>
                    <a:pt x="24639" y="62270"/>
                    <a:pt x="26991" y="45810"/>
                  </a:cubicBezTo>
                  <a:cubicBezTo>
                    <a:pt x="32575" y="9536"/>
                    <a:pt x="54621" y="6793"/>
                    <a:pt x="61969" y="6793"/>
                  </a:cubicBezTo>
                  <a:cubicBezTo>
                    <a:pt x="71669" y="6793"/>
                    <a:pt x="91068" y="12280"/>
                    <a:pt x="96653" y="42457"/>
                  </a:cubicBezTo>
                  <a:cubicBezTo>
                    <a:pt x="99593" y="59527"/>
                    <a:pt x="99593" y="82693"/>
                    <a:pt x="99593" y="101897"/>
                  </a:cubicBezTo>
                  <a:cubicBezTo>
                    <a:pt x="99593" y="124759"/>
                    <a:pt x="99593" y="145486"/>
                    <a:pt x="96359" y="164995"/>
                  </a:cubicBezTo>
                  <a:cubicBezTo>
                    <a:pt x="91950" y="193953"/>
                    <a:pt x="75196" y="203098"/>
                    <a:pt x="61969" y="203098"/>
                  </a:cubicBezTo>
                  <a:close/>
                </a:path>
              </a:pathLst>
            </a:custGeom>
            <a:solidFill>
              <a:srgbClr val="FFFFFF"/>
            </a:solidFill>
            <a:ln w="2925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03D4BA3C-C188-B692-C399-01E28AF18A7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D2DD84-87BB-5540-B3FB-A89886CBC2BB}" type="slidenum">
              <a:rPr lang="fr-FR"/>
              <a:pPr/>
              <a:t>10</a:t>
            </a:fld>
            <a:endParaRPr lang="fr-FR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84567364"/>
      </p:ext>
    </p:extLst>
  </p:cSld>
  <p:clrMapOvr>
    <a:masterClrMapping/>
  </p:clrMapOvr>
  <p:transition spd="med" advTm="6536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2152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888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51" repeatCount="indefinite" fill="remove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video>
              <p:cMediaNode vol="80000">
                <p:cTn id="52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  <p:bldLst>
      <p:bldP spid="31" grpId="0"/>
      <p:bldP spid="37" grpId="0"/>
      <p:bldP spid="21" grpId="0"/>
      <p:bldP spid="22" grpId="0"/>
    </p:bldLst>
  </p:timing>
  <p:extLst>
    <p:ext uri="{E180D4A7-C9FB-4DFB-919C-405C955672EB}">
      <p14:showEvtLst xmlns:p14="http://schemas.microsoft.com/office/powerpoint/2010/main">
        <p14:playEvt time="26276" objId="4"/>
        <p14:playEvt time="31839" objId="8"/>
        <p14:stopEvt time="34282" objId="8"/>
        <p14:playEvt time="34305" objId="8"/>
        <p14:stopEvt time="35981" objId="8"/>
        <p14:playEvt time="36004" objId="8"/>
        <p14:stopEvt time="38081" objId="8"/>
        <p14:playEvt time="38103" objId="8"/>
        <p14:stopEvt time="41466" objId="8"/>
        <p14:playEvt time="41479" objId="8"/>
        <p14:pauseEvt time="41692" objId="4"/>
        <p14:pauseEvt time="41692" objId="8"/>
        <p14:seekEvt time="41702" objId="4" seek="14454"/>
        <p14:resumeEvt time="41714" objId="4"/>
        <p14:seekEvt time="41715" objId="8" seek="54"/>
        <p14:resumeEvt time="41720" objId="8"/>
        <p14:playEvt time="49009" objId="4"/>
        <p14:playEvt time="50698" objId="8"/>
        <p14:playEvt time="59670" objId="8"/>
        <p14:pauseEvt time="60658" objId="4"/>
        <p14:pauseEvt time="60659" objId="8"/>
        <p14:stopEvt time="65360" objId="4"/>
        <p14:stopEvt time="65360" objId="8"/>
      </p14:showEvtLst>
    </p:ext>
  </p:extLs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55" name="Rectangle 139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>
              <a:defRPr/>
            </a:pPr>
            <a:r>
              <a:rPr lang="en-GB"/>
              <a:t>Mouvement thermique / écoulement</a:t>
            </a:r>
            <a:endParaRPr lang="en-GB" i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1008D47-30BF-7C4A-B41B-B39CEE3292B1}"/>
              </a:ext>
            </a:extLst>
          </p:cNvPr>
          <p:cNvSpPr/>
          <p:nvPr/>
        </p:nvSpPr>
        <p:spPr>
          <a:xfrm>
            <a:off x="582404" y="3206638"/>
            <a:ext cx="4597439" cy="646331"/>
          </a:xfrm>
          <a:prstGeom prst="rect">
            <a:avLst/>
          </a:prstGeom>
          <a:solidFill>
            <a:schemeClr val="accent2">
              <a:lumMod val="60000"/>
              <a:lumOff val="40000"/>
              <a:alpha val="37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fr-FR" sz="1800">
                <a:solidFill>
                  <a:srgbClr val="000000"/>
                </a:solidFill>
              </a:rPr>
              <a:t>phénomènes mécaniques</a:t>
            </a:r>
            <a:br>
              <a:rPr lang="fr-FR" sz="1800">
                <a:solidFill>
                  <a:srgbClr val="000000"/>
                </a:solidFill>
              </a:rPr>
            </a:br>
            <a:r>
              <a:rPr lang="fr-FR" sz="1800">
                <a:solidFill>
                  <a:srgbClr val="000000"/>
                </a:solidFill>
              </a:rPr>
              <a:t>ce qui intéresse le mécanicien des fluides</a:t>
            </a:r>
            <a:endParaRPr lang="fr-FR" sz="180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D374CE9-8166-C84B-B45D-D4DD0478E7F2}"/>
              </a:ext>
            </a:extLst>
          </p:cNvPr>
          <p:cNvSpPr/>
          <p:nvPr/>
        </p:nvSpPr>
        <p:spPr>
          <a:xfrm>
            <a:off x="6407215" y="3208869"/>
            <a:ext cx="3280322" cy="646331"/>
          </a:xfrm>
          <a:prstGeom prst="rect">
            <a:avLst/>
          </a:prstGeom>
          <a:solidFill>
            <a:srgbClr val="92D050">
              <a:alpha val="36000"/>
            </a:srgbClr>
          </a:solidFill>
        </p:spPr>
        <p:txBody>
          <a:bodyPr wrap="none">
            <a:spAutoFit/>
          </a:bodyPr>
          <a:lstStyle/>
          <a:p>
            <a:pPr algn="ctr"/>
            <a:r>
              <a:rPr lang="fr-FR" sz="1800"/>
              <a:t>phénomènes thermiques</a:t>
            </a:r>
          </a:p>
          <a:p>
            <a:pPr algn="ctr"/>
            <a:r>
              <a:rPr lang="fr-FR" sz="1800"/>
              <a:t>ce qui intéresse le thermicien</a:t>
            </a:r>
          </a:p>
        </p:txBody>
      </p:sp>
      <p:grpSp>
        <p:nvGrpSpPr>
          <p:cNvPr id="13" name="Groupe 12">
            <a:extLst>
              <a:ext uri="{FF2B5EF4-FFF2-40B4-BE49-F238E27FC236}">
                <a16:creationId xmlns:a16="http://schemas.microsoft.com/office/drawing/2014/main" id="{2DF36317-3586-5B42-967A-29134EE57D41}"/>
              </a:ext>
            </a:extLst>
          </p:cNvPr>
          <p:cNvGrpSpPr/>
          <p:nvPr/>
        </p:nvGrpSpPr>
        <p:grpSpPr>
          <a:xfrm>
            <a:off x="3382791" y="4174616"/>
            <a:ext cx="4267372" cy="567986"/>
            <a:chOff x="3382791" y="3901335"/>
            <a:chExt cx="4267372" cy="567986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5D6A322D-E096-CC46-B8FE-1FBDDD5E533E}"/>
                </a:ext>
              </a:extLst>
            </p:cNvPr>
            <p:cNvSpPr/>
            <p:nvPr/>
          </p:nvSpPr>
          <p:spPr bwMode="auto">
            <a:xfrm>
              <a:off x="3382791" y="3901335"/>
              <a:ext cx="4267372" cy="567986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rgbClr val="002060"/>
              </a:solidFill>
              <a:prstDash val="solid"/>
              <a:round/>
              <a:headEnd type="none" w="med" len="med"/>
              <a:tailEnd type="none" w="med" len="med"/>
            </a:ln>
            <a:effectLst/>
            <a:scene3d>
              <a:camera prst="orthographicFront"/>
              <a:lightRig rig="threePt" dir="t"/>
            </a:scene3d>
            <a:sp3d>
              <a:bevelT w="165100" prst="coolSlant"/>
            </a:sp3d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E6D8ADCE-6825-CB4E-AB9F-B818C8B89FDA}"/>
                </a:ext>
              </a:extLst>
            </p:cNvPr>
            <p:cNvSpPr/>
            <p:nvPr/>
          </p:nvSpPr>
          <p:spPr>
            <a:xfrm>
              <a:off x="3532127" y="3996576"/>
              <a:ext cx="3968700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 algn="ctr"/>
              <a:r>
                <a:rPr lang="fr-FR" sz="1800">
                  <a:solidFill>
                    <a:srgbClr val="000000"/>
                  </a:solidFill>
                </a:rPr>
                <a:t>MAIS les deux sont a priori </a:t>
              </a:r>
              <a:r>
                <a:rPr lang="fr-FR" sz="1800">
                  <a:solidFill>
                    <a:srgbClr val="C00000"/>
                  </a:solidFill>
                </a:rPr>
                <a:t>couplés</a:t>
              </a:r>
              <a:endParaRPr lang="fr-FR" sz="1800">
                <a:solidFill>
                  <a:srgbClr val="000000"/>
                </a:solidFill>
              </a:endParaRPr>
            </a:p>
          </p:txBody>
        </p:sp>
      </p:grpSp>
      <p:sp>
        <p:nvSpPr>
          <p:cNvPr id="8" name="Rectangle 7">
            <a:extLst>
              <a:ext uri="{FF2B5EF4-FFF2-40B4-BE49-F238E27FC236}">
                <a16:creationId xmlns:a16="http://schemas.microsoft.com/office/drawing/2014/main" id="{79B91AB8-8E1D-B94B-B53F-FF966ACF6CF7}"/>
              </a:ext>
            </a:extLst>
          </p:cNvPr>
          <p:cNvSpPr/>
          <p:nvPr/>
        </p:nvSpPr>
        <p:spPr>
          <a:xfrm>
            <a:off x="665387" y="5008970"/>
            <a:ext cx="3635675" cy="1200329"/>
          </a:xfrm>
          <a:prstGeom prst="rect">
            <a:avLst/>
          </a:prstGeom>
          <a:solidFill>
            <a:schemeClr val="accent2">
              <a:lumMod val="60000"/>
              <a:lumOff val="40000"/>
              <a:alpha val="37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fr-FR" sz="1800"/>
              <a:t>énergie mécanique </a:t>
            </a:r>
            <a:br>
              <a:rPr lang="fr-FR" sz="1800"/>
            </a:br>
            <a:r>
              <a:rPr lang="fr-FR" sz="1800"/>
              <a:t>« directement récupérable »</a:t>
            </a:r>
          </a:p>
          <a:p>
            <a:pPr algn="ctr"/>
            <a:r>
              <a:rPr lang="fr-FR" sz="1800"/>
              <a:t>(pour faire tourner une machine par exemple)</a:t>
            </a:r>
          </a:p>
        </p:txBody>
      </p:sp>
      <p:sp>
        <p:nvSpPr>
          <p:cNvPr id="12" name="ZoneTexte 11">
            <a:extLst>
              <a:ext uri="{FF2B5EF4-FFF2-40B4-BE49-F238E27FC236}">
                <a16:creationId xmlns:a16="http://schemas.microsoft.com/office/drawing/2014/main" id="{E69583C3-5F4E-B94B-97F0-26D6EF2AFEC5}"/>
              </a:ext>
            </a:extLst>
          </p:cNvPr>
          <p:cNvSpPr txBox="1"/>
          <p:nvPr/>
        </p:nvSpPr>
        <p:spPr>
          <a:xfrm>
            <a:off x="1847454" y="2686706"/>
            <a:ext cx="21964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800">
                <a:solidFill>
                  <a:srgbClr val="0432FF"/>
                </a:solidFill>
              </a:rPr>
              <a:t>K énergie cinétique</a:t>
            </a:r>
          </a:p>
        </p:txBody>
      </p:sp>
      <p:sp>
        <p:nvSpPr>
          <p:cNvPr id="24" name="ZoneTexte 23">
            <a:extLst>
              <a:ext uri="{FF2B5EF4-FFF2-40B4-BE49-F238E27FC236}">
                <a16:creationId xmlns:a16="http://schemas.microsoft.com/office/drawing/2014/main" id="{893E5F1C-65CC-D945-9FA1-EACF2E36A78C}"/>
              </a:ext>
            </a:extLst>
          </p:cNvPr>
          <p:cNvSpPr txBox="1"/>
          <p:nvPr/>
        </p:nvSpPr>
        <p:spPr>
          <a:xfrm>
            <a:off x="6781806" y="2686706"/>
            <a:ext cx="34447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800">
                <a:solidFill>
                  <a:srgbClr val="4E8F00"/>
                </a:solidFill>
              </a:rPr>
              <a:t>(contribue à) U énergie interne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691EC08-C629-F842-904D-7693006D8B39}"/>
              </a:ext>
            </a:extLst>
          </p:cNvPr>
          <p:cNvSpPr/>
          <p:nvPr/>
        </p:nvSpPr>
        <p:spPr>
          <a:xfrm>
            <a:off x="6197044" y="5147469"/>
            <a:ext cx="3644267" cy="923330"/>
          </a:xfrm>
          <a:prstGeom prst="rect">
            <a:avLst/>
          </a:prstGeom>
          <a:solidFill>
            <a:srgbClr val="92D050">
              <a:alpha val="36000"/>
            </a:srgbClr>
          </a:solidFill>
        </p:spPr>
        <p:txBody>
          <a:bodyPr wrap="none">
            <a:spAutoFit/>
          </a:bodyPr>
          <a:lstStyle/>
          <a:p>
            <a:pPr algn="ctr"/>
            <a:r>
              <a:rPr lang="fr-FR" sz="1800"/>
              <a:t>énergie thermique</a:t>
            </a:r>
          </a:p>
          <a:p>
            <a:pPr algn="ctr"/>
            <a:r>
              <a:rPr lang="fr-FR" sz="1800"/>
              <a:t>ne peut être utilisée directement</a:t>
            </a:r>
          </a:p>
          <a:p>
            <a:pPr algn="ctr"/>
            <a:r>
              <a:rPr lang="fr-FR" sz="1800"/>
              <a:t>pour produire un mouvement</a:t>
            </a:r>
          </a:p>
        </p:txBody>
      </p:sp>
      <p:grpSp>
        <p:nvGrpSpPr>
          <p:cNvPr id="18" name="Groupe 17">
            <a:extLst>
              <a:ext uri="{FF2B5EF4-FFF2-40B4-BE49-F238E27FC236}">
                <a16:creationId xmlns:a16="http://schemas.microsoft.com/office/drawing/2014/main" id="{256549F3-1D49-514D-AB56-A33DC574158C}"/>
              </a:ext>
            </a:extLst>
          </p:cNvPr>
          <p:cNvGrpSpPr/>
          <p:nvPr/>
        </p:nvGrpSpPr>
        <p:grpSpPr>
          <a:xfrm>
            <a:off x="2267908" y="6065797"/>
            <a:ext cx="5989839" cy="1096829"/>
            <a:chOff x="2267908" y="5806660"/>
            <a:chExt cx="5989839" cy="1096829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5A7020D-FD2C-584F-B32E-27004B44EB9C}"/>
                </a:ext>
              </a:extLst>
            </p:cNvPr>
            <p:cNvSpPr/>
            <p:nvPr/>
          </p:nvSpPr>
          <p:spPr>
            <a:xfrm>
              <a:off x="4118436" y="6257158"/>
              <a:ext cx="2288780" cy="646331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tx1"/>
              </a:solidFill>
            </a:ln>
          </p:spPr>
          <p:txBody>
            <a:bodyPr wrap="square">
              <a:spAutoFit/>
            </a:bodyPr>
            <a:lstStyle/>
            <a:p>
              <a:pPr lvl="0" algn="ctr"/>
              <a:r>
                <a:rPr lang="fr-FR" sz="1800">
                  <a:solidFill>
                    <a:srgbClr val="000000"/>
                  </a:solidFill>
                </a:rPr>
                <a:t>nécessite une machine thermique</a:t>
              </a:r>
            </a:p>
          </p:txBody>
        </p:sp>
        <p:sp>
          <p:nvSpPr>
            <p:cNvPr id="17" name="Virage 16">
              <a:extLst>
                <a:ext uri="{FF2B5EF4-FFF2-40B4-BE49-F238E27FC236}">
                  <a16:creationId xmlns:a16="http://schemas.microsoft.com/office/drawing/2014/main" id="{2FD0388D-BD55-9C4C-A784-D56D8FF360BC}"/>
                </a:ext>
              </a:extLst>
            </p:cNvPr>
            <p:cNvSpPr/>
            <p:nvPr/>
          </p:nvSpPr>
          <p:spPr bwMode="auto">
            <a:xfrm rot="10800000">
              <a:off x="6407216" y="5806660"/>
              <a:ext cx="1850531" cy="995925"/>
            </a:xfrm>
            <a:prstGeom prst="bentArrow">
              <a:avLst/>
            </a:prstGeom>
            <a:solidFill>
              <a:schemeClr val="bg2">
                <a:lumMod val="40000"/>
                <a:lumOff val="6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sp>
          <p:nvSpPr>
            <p:cNvPr id="32" name="Virage 31">
              <a:extLst>
                <a:ext uri="{FF2B5EF4-FFF2-40B4-BE49-F238E27FC236}">
                  <a16:creationId xmlns:a16="http://schemas.microsoft.com/office/drawing/2014/main" id="{DBBF344D-8731-A747-A47D-86047C7C9A2E}"/>
                </a:ext>
              </a:extLst>
            </p:cNvPr>
            <p:cNvSpPr/>
            <p:nvPr/>
          </p:nvSpPr>
          <p:spPr bwMode="auto">
            <a:xfrm rot="16200000">
              <a:off x="2802966" y="5415106"/>
              <a:ext cx="780416" cy="1850531"/>
            </a:xfrm>
            <a:prstGeom prst="bentArrow">
              <a:avLst>
                <a:gd name="adj1" fmla="val 31096"/>
                <a:gd name="adj2" fmla="val 25000"/>
                <a:gd name="adj3" fmla="val 25000"/>
                <a:gd name="adj4" fmla="val 35109"/>
              </a:avLst>
            </a:prstGeom>
            <a:solidFill>
              <a:schemeClr val="bg2">
                <a:lumMod val="40000"/>
                <a:lumOff val="6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</p:grpSp>
      <p:grpSp>
        <p:nvGrpSpPr>
          <p:cNvPr id="2" name="Groupe 1">
            <a:extLst>
              <a:ext uri="{FF2B5EF4-FFF2-40B4-BE49-F238E27FC236}">
                <a16:creationId xmlns:a16="http://schemas.microsoft.com/office/drawing/2014/main" id="{00143316-9341-D277-45A3-469A303847B4}"/>
              </a:ext>
            </a:extLst>
          </p:cNvPr>
          <p:cNvGrpSpPr/>
          <p:nvPr/>
        </p:nvGrpSpPr>
        <p:grpSpPr>
          <a:xfrm>
            <a:off x="1593420" y="1401986"/>
            <a:ext cx="6992846" cy="1185972"/>
            <a:chOff x="3597846" y="1401986"/>
            <a:chExt cx="6992846" cy="1185972"/>
          </a:xfrm>
        </p:grpSpPr>
        <p:pic>
          <p:nvPicPr>
            <p:cNvPr id="4" name="Image 3">
              <a:extLst>
                <a:ext uri="{FF2B5EF4-FFF2-40B4-BE49-F238E27FC236}">
                  <a16:creationId xmlns:a16="http://schemas.microsoft.com/office/drawing/2014/main" id="{51333AF9-65C0-8394-F943-39F09EA98F7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172294" y="1452741"/>
              <a:ext cx="2736304" cy="368349"/>
            </a:xfrm>
            <a:prstGeom prst="rect">
              <a:avLst/>
            </a:prstGeom>
          </p:spPr>
        </p:pic>
        <p:grpSp>
          <p:nvGrpSpPr>
            <p:cNvPr id="9" name="Groupe 8">
              <a:extLst>
                <a:ext uri="{FF2B5EF4-FFF2-40B4-BE49-F238E27FC236}">
                  <a16:creationId xmlns:a16="http://schemas.microsoft.com/office/drawing/2014/main" id="{0733898A-9AEA-F4C8-1328-5641C903D133}"/>
                </a:ext>
              </a:extLst>
            </p:cNvPr>
            <p:cNvGrpSpPr/>
            <p:nvPr/>
          </p:nvGrpSpPr>
          <p:grpSpPr>
            <a:xfrm>
              <a:off x="3597846" y="1401986"/>
              <a:ext cx="3768604" cy="1185972"/>
              <a:chOff x="3556428" y="1458557"/>
              <a:chExt cx="3768604" cy="1185972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B800AD14-B512-E9DE-CE7B-1A0F1AA4234A}"/>
                  </a:ext>
                </a:extLst>
              </p:cNvPr>
              <p:cNvSpPr/>
              <p:nvPr/>
            </p:nvSpPr>
            <p:spPr bwMode="auto">
              <a:xfrm>
                <a:off x="6960671" y="1458557"/>
                <a:ext cx="364361" cy="445607"/>
              </a:xfrm>
              <a:prstGeom prst="rect">
                <a:avLst/>
              </a:prstGeom>
              <a:solidFill>
                <a:schemeClr val="accent2">
                  <a:lumMod val="60000"/>
                  <a:lumOff val="40000"/>
                  <a:alpha val="37000"/>
                </a:schemeClr>
              </a:solidFill>
              <a:ln w="9525">
                <a:solidFill>
                  <a:srgbClr val="000000"/>
                </a:solidFill>
                <a:prstDash val="solid"/>
                <a:round/>
                <a:headEnd/>
                <a:tailEnd type="triangle" w="lg" len="lg"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square" lIns="41544" tIns="20773" rIns="41544" bIns="20773" rtlCol="0" anchor="ctr">
                <a:spAutoFit/>
              </a:bodyPr>
              <a:lstStyle/>
              <a:p>
                <a:pPr algn="l"/>
                <a:endParaRPr lang="fr-FR" sz="1600">
                  <a:cs typeface="+mn-cs"/>
                </a:endParaRPr>
              </a:p>
            </p:txBody>
          </p:sp>
          <p:sp>
            <p:nvSpPr>
              <p:cNvPr id="20" name="Virage 19">
                <a:extLst>
                  <a:ext uri="{FF2B5EF4-FFF2-40B4-BE49-F238E27FC236}">
                    <a16:creationId xmlns:a16="http://schemas.microsoft.com/office/drawing/2014/main" id="{40615C3C-92F9-4C7F-955B-362B4091A465}"/>
                  </a:ext>
                </a:extLst>
              </p:cNvPr>
              <p:cNvSpPr/>
              <p:nvPr/>
            </p:nvSpPr>
            <p:spPr bwMode="auto">
              <a:xfrm flipH="1" flipV="1">
                <a:off x="6262663" y="1904163"/>
                <a:ext cx="963171" cy="656266"/>
              </a:xfrm>
              <a:prstGeom prst="bentArrow">
                <a:avLst>
                  <a:gd name="adj1" fmla="val 25000"/>
                  <a:gd name="adj2" fmla="val 36323"/>
                  <a:gd name="adj3" fmla="val 45903"/>
                  <a:gd name="adj4" fmla="val 43750"/>
                </a:avLst>
              </a:prstGeom>
              <a:solidFill>
                <a:schemeClr val="accent2">
                  <a:lumMod val="60000"/>
                  <a:lumOff val="40000"/>
                  <a:alpha val="37000"/>
                </a:schemeClr>
              </a:solidFill>
              <a:ln w="9525">
                <a:solidFill>
                  <a:srgbClr val="000000"/>
                </a:solidFill>
                <a:prstDash val="solid"/>
                <a:round/>
                <a:headEnd/>
                <a:tailEnd type="triangle" w="lg" len="lg"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square" lIns="41544" tIns="20773" rIns="41544" bIns="20773" rtlCol="0" anchor="ctr">
                <a:spAutoFit/>
              </a:bodyPr>
              <a:lstStyle/>
              <a:p>
                <a:pPr algn="l"/>
                <a:endParaRPr lang="fr-FR" sz="1600">
                  <a:cs typeface="+mn-cs"/>
                </a:endParaRPr>
              </a:p>
            </p:txBody>
          </p:sp>
          <p:sp>
            <p:nvSpPr>
              <p:cNvPr id="21" name="Text Box 48 6">
                <a:extLst>
                  <a:ext uri="{FF2B5EF4-FFF2-40B4-BE49-F238E27FC236}">
                    <a16:creationId xmlns:a16="http://schemas.microsoft.com/office/drawing/2014/main" id="{44AC6D85-DCE4-AB45-6333-EF3A6A98A001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556428" y="2051042"/>
                <a:ext cx="2704568" cy="593487"/>
              </a:xfrm>
              <a:prstGeom prst="rect">
                <a:avLst/>
              </a:prstGeom>
              <a:solidFill>
                <a:schemeClr val="accent2">
                  <a:lumMod val="60000"/>
                  <a:lumOff val="40000"/>
                  <a:alpha val="37000"/>
                </a:schemeClr>
              </a:solidFill>
              <a:ln>
                <a:solidFill>
                  <a:srgbClr val="000000"/>
                </a:solidFill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72000" tIns="36000" rIns="72000" bIns="36000">
                <a:spAutoFit/>
              </a:bodyPr>
              <a:lstStyle>
                <a:lvl1pPr>
                  <a:tabLst>
                    <a:tab pos="723900" algn="l"/>
                    <a:tab pos="1447800" algn="l"/>
                    <a:tab pos="2171700" algn="l"/>
                  </a:tabLst>
                  <a:defRPr sz="2200">
                    <a:solidFill>
                      <a:schemeClr val="tx1"/>
                    </a:solidFill>
                    <a:latin typeface="Chalkboard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>
                  <a:tabLst>
                    <a:tab pos="723900" algn="l"/>
                    <a:tab pos="1447800" algn="l"/>
                    <a:tab pos="2171700" algn="l"/>
                  </a:tabLst>
                  <a:defRPr sz="2200">
                    <a:solidFill>
                      <a:schemeClr val="tx1"/>
                    </a:solidFill>
                    <a:latin typeface="Chalkboard" charset="0"/>
                    <a:ea typeface="ＭＳ Ｐゴシック" charset="0"/>
                  </a:defRPr>
                </a:lvl2pPr>
                <a:lvl3pPr marL="1143000" indent="-228600">
                  <a:tabLst>
                    <a:tab pos="723900" algn="l"/>
                    <a:tab pos="1447800" algn="l"/>
                    <a:tab pos="2171700" algn="l"/>
                  </a:tabLst>
                  <a:defRPr sz="2200">
                    <a:solidFill>
                      <a:schemeClr val="tx1"/>
                    </a:solidFill>
                    <a:latin typeface="Chalkboard" charset="0"/>
                    <a:ea typeface="ＭＳ Ｐゴシック" charset="0"/>
                  </a:defRPr>
                </a:lvl3pPr>
                <a:lvl4pPr marL="1600200" indent="-228600">
                  <a:tabLst>
                    <a:tab pos="723900" algn="l"/>
                    <a:tab pos="1447800" algn="l"/>
                    <a:tab pos="2171700" algn="l"/>
                  </a:tabLst>
                  <a:defRPr sz="2200">
                    <a:solidFill>
                      <a:schemeClr val="tx1"/>
                    </a:solidFill>
                    <a:latin typeface="Chalkboard" charset="0"/>
                    <a:ea typeface="ＭＳ Ｐゴシック" charset="0"/>
                  </a:defRPr>
                </a:lvl4pPr>
                <a:lvl5pPr marL="2057400" indent="-228600">
                  <a:tabLst>
                    <a:tab pos="723900" algn="l"/>
                    <a:tab pos="1447800" algn="l"/>
                    <a:tab pos="2171700" algn="l"/>
                  </a:tabLst>
                  <a:defRPr sz="2200">
                    <a:solidFill>
                      <a:schemeClr val="tx1"/>
                    </a:solidFill>
                    <a:latin typeface="Chalkboard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tabLst>
                    <a:tab pos="723900" algn="l"/>
                    <a:tab pos="1447800" algn="l"/>
                    <a:tab pos="2171700" algn="l"/>
                  </a:tabLst>
                  <a:defRPr sz="2200">
                    <a:solidFill>
                      <a:schemeClr val="tx1"/>
                    </a:solidFill>
                    <a:latin typeface="Chalkboard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tabLst>
                    <a:tab pos="723900" algn="l"/>
                    <a:tab pos="1447800" algn="l"/>
                    <a:tab pos="2171700" algn="l"/>
                  </a:tabLst>
                  <a:defRPr sz="2200">
                    <a:solidFill>
                      <a:schemeClr val="tx1"/>
                    </a:solidFill>
                    <a:latin typeface="Chalkboard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tabLst>
                    <a:tab pos="723900" algn="l"/>
                    <a:tab pos="1447800" algn="l"/>
                    <a:tab pos="2171700" algn="l"/>
                  </a:tabLst>
                  <a:defRPr sz="2200">
                    <a:solidFill>
                      <a:schemeClr val="tx1"/>
                    </a:solidFill>
                    <a:latin typeface="Chalkboard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tabLst>
                    <a:tab pos="723900" algn="l"/>
                    <a:tab pos="1447800" algn="l"/>
                    <a:tab pos="2171700" algn="l"/>
                  </a:tabLst>
                  <a:defRPr sz="2200">
                    <a:solidFill>
                      <a:schemeClr val="tx1"/>
                    </a:solidFill>
                    <a:latin typeface="Chalkboard" charset="0"/>
                    <a:ea typeface="ＭＳ Ｐゴシック" charset="0"/>
                  </a:defRPr>
                </a:lvl9pPr>
              </a:lstStyle>
              <a:p>
                <a:pPr algn="ctr" eaLnBrk="1">
                  <a:lnSpc>
                    <a:spcPct val="94000"/>
                  </a:lnSpc>
                  <a:buClr>
                    <a:srgbClr val="000000"/>
                  </a:buClr>
                  <a:buSzPct val="45000"/>
                  <a:buFont typeface="StarSymbol" charset="0"/>
                  <a:buNone/>
                </a:pPr>
                <a:r>
                  <a:rPr lang="en-GB" sz="1800"/>
                  <a:t>Écoulement</a:t>
                </a:r>
              </a:p>
              <a:p>
                <a:pPr algn="ctr" eaLnBrk="1">
                  <a:lnSpc>
                    <a:spcPct val="94000"/>
                  </a:lnSpc>
                  <a:buClr>
                    <a:srgbClr val="000000"/>
                  </a:buClr>
                  <a:buSzPct val="45000"/>
                  <a:buFont typeface="StarSymbol" charset="0"/>
                  <a:buNone/>
                </a:pPr>
                <a:r>
                  <a:rPr lang="en-GB" sz="1800"/>
                  <a:t>= mouvement d’ensemble</a:t>
                </a:r>
              </a:p>
            </p:txBody>
          </p:sp>
        </p:grpSp>
        <p:grpSp>
          <p:nvGrpSpPr>
            <p:cNvPr id="10" name="Groupe 9">
              <a:extLst>
                <a:ext uri="{FF2B5EF4-FFF2-40B4-BE49-F238E27FC236}">
                  <a16:creationId xmlns:a16="http://schemas.microsoft.com/office/drawing/2014/main" id="{32796051-1BD3-AE47-C9A7-A7C165F7A467}"/>
                </a:ext>
              </a:extLst>
            </p:cNvPr>
            <p:cNvGrpSpPr/>
            <p:nvPr/>
          </p:nvGrpSpPr>
          <p:grpSpPr>
            <a:xfrm>
              <a:off x="7721881" y="1407442"/>
              <a:ext cx="2868811" cy="1180374"/>
              <a:chOff x="7680463" y="1422202"/>
              <a:chExt cx="2868811" cy="1180374"/>
            </a:xfrm>
          </p:grpSpPr>
          <p:sp>
            <p:nvSpPr>
              <p:cNvPr id="11" name="Rectangle 10">
                <a:extLst>
                  <a:ext uri="{FF2B5EF4-FFF2-40B4-BE49-F238E27FC236}">
                    <a16:creationId xmlns:a16="http://schemas.microsoft.com/office/drawing/2014/main" id="{F9F8EB92-C082-7E24-A4FB-73D8C4AEEEEC}"/>
                  </a:ext>
                </a:extLst>
              </p:cNvPr>
              <p:cNvSpPr/>
              <p:nvPr/>
            </p:nvSpPr>
            <p:spPr bwMode="auto">
              <a:xfrm>
                <a:off x="7680463" y="1422202"/>
                <a:ext cx="1152128" cy="445607"/>
              </a:xfrm>
              <a:prstGeom prst="rect">
                <a:avLst/>
              </a:prstGeom>
              <a:solidFill>
                <a:srgbClr val="92D050">
                  <a:alpha val="34000"/>
                </a:srgbClr>
              </a:solidFill>
              <a:ln w="9525">
                <a:solidFill>
                  <a:srgbClr val="000000"/>
                </a:solidFill>
                <a:prstDash val="solid"/>
                <a:round/>
                <a:headEnd/>
                <a:tailEnd type="triangle" w="lg" len="lg"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square" lIns="41544" tIns="20773" rIns="41544" bIns="20773" rtlCol="0" anchor="ctr">
                <a:spAutoFit/>
              </a:bodyPr>
              <a:lstStyle/>
              <a:p>
                <a:pPr algn="l"/>
                <a:endParaRPr lang="fr-FR" sz="1600">
                  <a:cs typeface="+mn-cs"/>
                </a:endParaRPr>
              </a:p>
            </p:txBody>
          </p:sp>
          <p:sp>
            <p:nvSpPr>
              <p:cNvPr id="14" name="Virage 13">
                <a:extLst>
                  <a:ext uri="{FF2B5EF4-FFF2-40B4-BE49-F238E27FC236}">
                    <a16:creationId xmlns:a16="http://schemas.microsoft.com/office/drawing/2014/main" id="{5F4AAAEF-FEF9-B1AB-1C70-18019D08A913}"/>
                  </a:ext>
                </a:extLst>
              </p:cNvPr>
              <p:cNvSpPr/>
              <p:nvPr/>
            </p:nvSpPr>
            <p:spPr bwMode="auto">
              <a:xfrm flipV="1">
                <a:off x="8172016" y="1868444"/>
                <a:ext cx="963171" cy="656266"/>
              </a:xfrm>
              <a:prstGeom prst="bentArrow">
                <a:avLst>
                  <a:gd name="adj1" fmla="val 25000"/>
                  <a:gd name="adj2" fmla="val 36323"/>
                  <a:gd name="adj3" fmla="val 45903"/>
                  <a:gd name="adj4" fmla="val 43750"/>
                </a:avLst>
              </a:prstGeom>
              <a:solidFill>
                <a:srgbClr val="92D050">
                  <a:alpha val="36000"/>
                </a:srgbClr>
              </a:solidFill>
              <a:ln w="9525">
                <a:solidFill>
                  <a:srgbClr val="000000"/>
                </a:solidFill>
                <a:prstDash val="solid"/>
                <a:round/>
                <a:headEnd/>
                <a:tailEnd type="triangle" w="lg" len="lg"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square" lIns="41544" tIns="20773" rIns="41544" bIns="20773" rtlCol="0" anchor="ctr">
                <a:spAutoFit/>
              </a:bodyPr>
              <a:lstStyle/>
              <a:p>
                <a:pPr algn="l"/>
                <a:endParaRPr lang="fr-FR" sz="1600">
                  <a:cs typeface="+mn-cs"/>
                </a:endParaRPr>
              </a:p>
            </p:txBody>
          </p:sp>
          <p:sp>
            <p:nvSpPr>
              <p:cNvPr id="16" name="Text Box 48 7">
                <a:extLst>
                  <a:ext uri="{FF2B5EF4-FFF2-40B4-BE49-F238E27FC236}">
                    <a16:creationId xmlns:a16="http://schemas.microsoft.com/office/drawing/2014/main" id="{BF8592B9-7062-76E5-0E04-36E537F9EC3B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9136854" y="2009089"/>
                <a:ext cx="1412420" cy="593487"/>
              </a:xfrm>
              <a:prstGeom prst="rect">
                <a:avLst/>
              </a:prstGeom>
              <a:solidFill>
                <a:srgbClr val="92D050">
                  <a:alpha val="36000"/>
                </a:srgbClr>
              </a:solidFill>
              <a:ln>
                <a:solidFill>
                  <a:srgbClr val="000000"/>
                </a:solidFill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72000" tIns="36000" rIns="72000" bIns="36000">
                <a:spAutoFit/>
              </a:bodyPr>
              <a:lstStyle>
                <a:lvl1pPr>
                  <a:tabLst>
                    <a:tab pos="723900" algn="l"/>
                    <a:tab pos="1447800" algn="l"/>
                    <a:tab pos="2171700" algn="l"/>
                  </a:tabLst>
                  <a:defRPr sz="2200">
                    <a:solidFill>
                      <a:schemeClr val="tx1"/>
                    </a:solidFill>
                    <a:latin typeface="Chalkboard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>
                  <a:tabLst>
                    <a:tab pos="723900" algn="l"/>
                    <a:tab pos="1447800" algn="l"/>
                    <a:tab pos="2171700" algn="l"/>
                  </a:tabLst>
                  <a:defRPr sz="2200">
                    <a:solidFill>
                      <a:schemeClr val="tx1"/>
                    </a:solidFill>
                    <a:latin typeface="Chalkboard" charset="0"/>
                    <a:ea typeface="ＭＳ Ｐゴシック" charset="0"/>
                  </a:defRPr>
                </a:lvl2pPr>
                <a:lvl3pPr marL="1143000" indent="-228600">
                  <a:tabLst>
                    <a:tab pos="723900" algn="l"/>
                    <a:tab pos="1447800" algn="l"/>
                    <a:tab pos="2171700" algn="l"/>
                  </a:tabLst>
                  <a:defRPr sz="2200">
                    <a:solidFill>
                      <a:schemeClr val="tx1"/>
                    </a:solidFill>
                    <a:latin typeface="Chalkboard" charset="0"/>
                    <a:ea typeface="ＭＳ Ｐゴシック" charset="0"/>
                  </a:defRPr>
                </a:lvl3pPr>
                <a:lvl4pPr marL="1600200" indent="-228600">
                  <a:tabLst>
                    <a:tab pos="723900" algn="l"/>
                    <a:tab pos="1447800" algn="l"/>
                    <a:tab pos="2171700" algn="l"/>
                  </a:tabLst>
                  <a:defRPr sz="2200">
                    <a:solidFill>
                      <a:schemeClr val="tx1"/>
                    </a:solidFill>
                    <a:latin typeface="Chalkboard" charset="0"/>
                    <a:ea typeface="ＭＳ Ｐゴシック" charset="0"/>
                  </a:defRPr>
                </a:lvl4pPr>
                <a:lvl5pPr marL="2057400" indent="-228600">
                  <a:tabLst>
                    <a:tab pos="723900" algn="l"/>
                    <a:tab pos="1447800" algn="l"/>
                    <a:tab pos="2171700" algn="l"/>
                  </a:tabLst>
                  <a:defRPr sz="2200">
                    <a:solidFill>
                      <a:schemeClr val="tx1"/>
                    </a:solidFill>
                    <a:latin typeface="Chalkboard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tabLst>
                    <a:tab pos="723900" algn="l"/>
                    <a:tab pos="1447800" algn="l"/>
                    <a:tab pos="2171700" algn="l"/>
                  </a:tabLst>
                  <a:defRPr sz="2200">
                    <a:solidFill>
                      <a:schemeClr val="tx1"/>
                    </a:solidFill>
                    <a:latin typeface="Chalkboard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tabLst>
                    <a:tab pos="723900" algn="l"/>
                    <a:tab pos="1447800" algn="l"/>
                    <a:tab pos="2171700" algn="l"/>
                  </a:tabLst>
                  <a:defRPr sz="2200">
                    <a:solidFill>
                      <a:schemeClr val="tx1"/>
                    </a:solidFill>
                    <a:latin typeface="Chalkboard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tabLst>
                    <a:tab pos="723900" algn="l"/>
                    <a:tab pos="1447800" algn="l"/>
                    <a:tab pos="2171700" algn="l"/>
                  </a:tabLst>
                  <a:defRPr sz="2200">
                    <a:solidFill>
                      <a:schemeClr val="tx1"/>
                    </a:solidFill>
                    <a:latin typeface="Chalkboard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tabLst>
                    <a:tab pos="723900" algn="l"/>
                    <a:tab pos="1447800" algn="l"/>
                    <a:tab pos="2171700" algn="l"/>
                  </a:tabLst>
                  <a:defRPr sz="2200">
                    <a:solidFill>
                      <a:schemeClr val="tx1"/>
                    </a:solidFill>
                    <a:latin typeface="Chalkboard" charset="0"/>
                    <a:ea typeface="ＭＳ Ｐゴシック" charset="0"/>
                  </a:defRPr>
                </a:lvl9pPr>
              </a:lstStyle>
              <a:p>
                <a:pPr algn="ctr" eaLnBrk="1">
                  <a:lnSpc>
                    <a:spcPct val="94000"/>
                  </a:lnSpc>
                  <a:buClr>
                    <a:srgbClr val="000000"/>
                  </a:buClr>
                  <a:buSzPct val="45000"/>
                  <a:buFont typeface="StarSymbol" charset="0"/>
                  <a:buNone/>
                </a:pPr>
                <a:r>
                  <a:rPr lang="en-GB" sz="1800"/>
                  <a:t>Mouvement </a:t>
                </a:r>
                <a:br>
                  <a:rPr lang="en-GB" sz="1800"/>
                </a:br>
                <a:r>
                  <a:rPr lang="en-GB" sz="1800"/>
                  <a:t>thermique</a:t>
                </a:r>
              </a:p>
            </p:txBody>
          </p:sp>
        </p:grpSp>
      </p:grp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D796AC4C-C406-77DB-F342-FFADB5E20E8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D2DD84-87BB-5540-B3FB-A89886CBC2BB}" type="slidenum">
              <a:rPr lang="fr-FR"/>
              <a:pPr/>
              <a:t>11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65523858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12" grpId="0"/>
      <p:bldP spid="24" grpId="0"/>
      <p:bldP spid="2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3470023-AE93-5CEB-1E54-0EA3E58BF4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Travail et chaleur</a:t>
            </a:r>
          </a:p>
        </p:txBody>
      </p:sp>
      <p:pic>
        <p:nvPicPr>
          <p:cNvPr id="8" name="PressionSimple.mov">
            <a:hlinkClick r:id="" action="ppaction://media"/>
            <a:extLst>
              <a:ext uri="{FF2B5EF4-FFF2-40B4-BE49-F238E27FC236}">
                <a16:creationId xmlns:a16="http://schemas.microsoft.com/office/drawing/2014/main" id="{EB9B6F3D-C736-B52B-3491-F42E5D982FA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62845" y="3571307"/>
            <a:ext cx="5518017" cy="1563233"/>
          </a:xfrm>
          <a:prstGeom prst="rect">
            <a:avLst/>
          </a:prstGeom>
        </p:spPr>
      </p:pic>
      <p:pic>
        <p:nvPicPr>
          <p:cNvPr id="13" name="IllustrationQpoint.mov">
            <a:hlinkClick r:id="" action="ppaction://media"/>
            <a:extLst>
              <a:ext uri="{FF2B5EF4-FFF2-40B4-BE49-F238E27FC236}">
                <a16:creationId xmlns:a16="http://schemas.microsoft.com/office/drawing/2014/main" id="{6EE56309-5AF9-B4CB-AA8A-92FE79C1932A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5692212" y="3584032"/>
            <a:ext cx="4967018" cy="2555414"/>
          </a:xfrm>
          <a:prstGeom prst="rect">
            <a:avLst/>
          </a:prstGeom>
        </p:spPr>
      </p:pic>
      <p:grpSp>
        <p:nvGrpSpPr>
          <p:cNvPr id="36" name="Groupe 35">
            <a:extLst>
              <a:ext uri="{FF2B5EF4-FFF2-40B4-BE49-F238E27FC236}">
                <a16:creationId xmlns:a16="http://schemas.microsoft.com/office/drawing/2014/main" id="{C63FF047-885E-FD77-09B2-BFF100028B52}"/>
              </a:ext>
            </a:extLst>
          </p:cNvPr>
          <p:cNvGrpSpPr/>
          <p:nvPr/>
        </p:nvGrpSpPr>
        <p:grpSpPr>
          <a:xfrm>
            <a:off x="2232928" y="1350276"/>
            <a:ext cx="6225955" cy="1516610"/>
            <a:chOff x="2232928" y="1350276"/>
            <a:chExt cx="6225955" cy="151661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6BD3E863-5D03-6D97-4D43-8E9F69CD37B7}"/>
                </a:ext>
              </a:extLst>
            </p:cNvPr>
            <p:cNvSpPr/>
            <p:nvPr/>
          </p:nvSpPr>
          <p:spPr bwMode="auto">
            <a:xfrm>
              <a:off x="2232928" y="1350276"/>
              <a:ext cx="6200897" cy="1516610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rgbClr val="002060"/>
              </a:solidFill>
              <a:prstDash val="solid"/>
              <a:round/>
              <a:headEnd type="none" w="med" len="med"/>
              <a:tailEnd type="none" w="med" len="med"/>
            </a:ln>
            <a:effectLst/>
            <a:scene3d>
              <a:camera prst="orthographicFront"/>
              <a:lightRig rig="threePt" dir="t"/>
            </a:scene3d>
            <a:sp3d>
              <a:bevelT w="165100" prst="coolSlant"/>
            </a:sp3d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rtlCol="0" anchor="ctr"/>
            <a:lstStyle/>
            <a:p>
              <a:pPr algn="ctr"/>
              <a:endParaRPr lang="fr-FR"/>
            </a:p>
          </p:txBody>
        </p:sp>
        <p:grpSp>
          <p:nvGrpSpPr>
            <p:cNvPr id="35" name="Groupe 34">
              <a:extLst>
                <a:ext uri="{FF2B5EF4-FFF2-40B4-BE49-F238E27FC236}">
                  <a16:creationId xmlns:a16="http://schemas.microsoft.com/office/drawing/2014/main" id="{005F2A3F-02D1-E37B-E182-DE48DBD2FA7C}"/>
                </a:ext>
              </a:extLst>
            </p:cNvPr>
            <p:cNvGrpSpPr>
              <a:grpSpLocks noChangeAspect="1"/>
            </p:cNvGrpSpPr>
            <p:nvPr>
              <p:custDataLst>
                <p:tags r:id="rId7"/>
              </p:custDataLst>
            </p:nvPr>
          </p:nvGrpSpPr>
          <p:grpSpPr>
            <a:xfrm>
              <a:off x="2628900" y="1511299"/>
              <a:ext cx="5234416" cy="523442"/>
              <a:chOff x="12255090" y="4683383"/>
              <a:chExt cx="5209082" cy="469337"/>
            </a:xfrm>
          </p:grpSpPr>
          <p:sp>
            <p:nvSpPr>
              <p:cNvPr id="12" name="Forme libre 11">
                <a:extLst>
                  <a:ext uri="{FF2B5EF4-FFF2-40B4-BE49-F238E27FC236}">
                    <a16:creationId xmlns:a16="http://schemas.microsoft.com/office/drawing/2014/main" id="{88FDCCE8-1CC5-0968-6F3F-B27B4C8CA59B}"/>
                  </a:ext>
                </a:extLst>
              </p:cNvPr>
              <p:cNvSpPr/>
              <p:nvPr>
                <p:custDataLst>
                  <p:tags r:id="rId8"/>
                </p:custDataLst>
              </p:nvPr>
            </p:nvSpPr>
            <p:spPr>
              <a:xfrm>
                <a:off x="12255090" y="4699340"/>
                <a:ext cx="384856" cy="336045"/>
              </a:xfrm>
              <a:custGeom>
                <a:avLst/>
                <a:gdLst>
                  <a:gd name="connsiteX0" fmla="*/ 206170 w 384856"/>
                  <a:gd name="connsiteY0" fmla="*/ 8523 h 336045"/>
                  <a:gd name="connsiteX1" fmla="*/ 192612 w 384856"/>
                  <a:gd name="connsiteY1" fmla="*/ 75 h 336045"/>
                  <a:gd name="connsiteX2" fmla="*/ 179053 w 384856"/>
                  <a:gd name="connsiteY2" fmla="*/ 8523 h 336045"/>
                  <a:gd name="connsiteX3" fmla="*/ 2791 w 384856"/>
                  <a:gd name="connsiteY3" fmla="*/ 326734 h 336045"/>
                  <a:gd name="connsiteX4" fmla="*/ 183 w 384856"/>
                  <a:gd name="connsiteY4" fmla="*/ 332366 h 336045"/>
                  <a:gd name="connsiteX5" fmla="*/ 11656 w 384856"/>
                  <a:gd name="connsiteY5" fmla="*/ 336121 h 336045"/>
                  <a:gd name="connsiteX6" fmla="*/ 373567 w 384856"/>
                  <a:gd name="connsiteY6" fmla="*/ 336121 h 336045"/>
                  <a:gd name="connsiteX7" fmla="*/ 385040 w 384856"/>
                  <a:gd name="connsiteY7" fmla="*/ 332366 h 336045"/>
                  <a:gd name="connsiteX8" fmla="*/ 382433 w 384856"/>
                  <a:gd name="connsiteY8" fmla="*/ 326734 h 336045"/>
                  <a:gd name="connsiteX9" fmla="*/ 206170 w 384856"/>
                  <a:gd name="connsiteY9" fmla="*/ 8523 h 336045"/>
                  <a:gd name="connsiteX10" fmla="*/ 175924 w 384856"/>
                  <a:gd name="connsiteY10" fmla="*/ 47009 h 336045"/>
                  <a:gd name="connsiteX11" fmla="*/ 316204 w 384856"/>
                  <a:gd name="connsiteY11" fmla="*/ 300451 h 336045"/>
                  <a:gd name="connsiteX12" fmla="*/ 35123 w 384856"/>
                  <a:gd name="connsiteY12" fmla="*/ 300451 h 336045"/>
                  <a:gd name="connsiteX13" fmla="*/ 175924 w 384856"/>
                  <a:gd name="connsiteY13" fmla="*/ 47009 h 33604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84856" h="336045">
                    <a:moveTo>
                      <a:pt x="206170" y="8523"/>
                    </a:moveTo>
                    <a:cubicBezTo>
                      <a:pt x="202520" y="2421"/>
                      <a:pt x="201477" y="75"/>
                      <a:pt x="192612" y="75"/>
                    </a:cubicBezTo>
                    <a:cubicBezTo>
                      <a:pt x="183746" y="75"/>
                      <a:pt x="182703" y="2421"/>
                      <a:pt x="179053" y="8523"/>
                    </a:cubicBezTo>
                    <a:lnTo>
                      <a:pt x="2791" y="326734"/>
                    </a:lnTo>
                    <a:cubicBezTo>
                      <a:pt x="183" y="330958"/>
                      <a:pt x="183" y="331897"/>
                      <a:pt x="183" y="332366"/>
                    </a:cubicBezTo>
                    <a:cubicBezTo>
                      <a:pt x="183" y="336121"/>
                      <a:pt x="3312" y="336121"/>
                      <a:pt x="11656" y="336121"/>
                    </a:cubicBezTo>
                    <a:lnTo>
                      <a:pt x="373567" y="336121"/>
                    </a:lnTo>
                    <a:cubicBezTo>
                      <a:pt x="381911" y="336121"/>
                      <a:pt x="385040" y="336121"/>
                      <a:pt x="385040" y="332366"/>
                    </a:cubicBezTo>
                    <a:cubicBezTo>
                      <a:pt x="385040" y="331897"/>
                      <a:pt x="385040" y="330958"/>
                      <a:pt x="382433" y="326734"/>
                    </a:cubicBezTo>
                    <a:lnTo>
                      <a:pt x="206170" y="8523"/>
                    </a:lnTo>
                    <a:close/>
                    <a:moveTo>
                      <a:pt x="175924" y="47009"/>
                    </a:moveTo>
                    <a:lnTo>
                      <a:pt x="316204" y="300451"/>
                    </a:lnTo>
                    <a:lnTo>
                      <a:pt x="35123" y="300451"/>
                    </a:lnTo>
                    <a:lnTo>
                      <a:pt x="175924" y="47009"/>
                    </a:lnTo>
                    <a:close/>
                  </a:path>
                </a:pathLst>
              </a:custGeom>
              <a:solidFill>
                <a:srgbClr val="000000"/>
              </a:solidFill>
              <a:ln w="5229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5" name="Forme libre 14">
                <a:extLst>
                  <a:ext uri="{FF2B5EF4-FFF2-40B4-BE49-F238E27FC236}">
                    <a16:creationId xmlns:a16="http://schemas.microsoft.com/office/drawing/2014/main" id="{52B9ADFD-DE14-09C3-B2FA-17DEF67C5ECB}"/>
                  </a:ext>
                </a:extLst>
              </p:cNvPr>
              <p:cNvSpPr/>
              <p:nvPr>
                <p:custDataLst>
                  <p:tags r:id="rId9"/>
                </p:custDataLst>
              </p:nvPr>
            </p:nvSpPr>
            <p:spPr>
              <a:xfrm>
                <a:off x="12716780" y="4683383"/>
                <a:ext cx="120984" cy="469337"/>
              </a:xfrm>
              <a:custGeom>
                <a:avLst/>
                <a:gdLst>
                  <a:gd name="connsiteX0" fmla="*/ 121176 w 120984"/>
                  <a:gd name="connsiteY0" fmla="*/ 464719 h 469337"/>
                  <a:gd name="connsiteX1" fmla="*/ 112311 w 120984"/>
                  <a:gd name="connsiteY1" fmla="*/ 454394 h 469337"/>
                  <a:gd name="connsiteX2" fmla="*/ 30438 w 120984"/>
                  <a:gd name="connsiteY2" fmla="*/ 234744 h 469337"/>
                  <a:gd name="connsiteX3" fmla="*/ 114397 w 120984"/>
                  <a:gd name="connsiteY3" fmla="*/ 12747 h 469337"/>
                  <a:gd name="connsiteX4" fmla="*/ 121176 w 120984"/>
                  <a:gd name="connsiteY4" fmla="*/ 4768 h 469337"/>
                  <a:gd name="connsiteX5" fmla="*/ 115962 w 120984"/>
                  <a:gd name="connsiteY5" fmla="*/ 75 h 469337"/>
                  <a:gd name="connsiteX6" fmla="*/ 33045 w 120984"/>
                  <a:gd name="connsiteY6" fmla="*/ 91596 h 469337"/>
                  <a:gd name="connsiteX7" fmla="*/ 192 w 120984"/>
                  <a:gd name="connsiteY7" fmla="*/ 234744 h 469337"/>
                  <a:gd name="connsiteX8" fmla="*/ 34610 w 120984"/>
                  <a:gd name="connsiteY8" fmla="*/ 381177 h 469337"/>
                  <a:gd name="connsiteX9" fmla="*/ 115962 w 120984"/>
                  <a:gd name="connsiteY9" fmla="*/ 469413 h 469337"/>
                  <a:gd name="connsiteX10" fmla="*/ 121176 w 120984"/>
                  <a:gd name="connsiteY10" fmla="*/ 464719 h 4693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20984" h="469337">
                    <a:moveTo>
                      <a:pt x="121176" y="464719"/>
                    </a:moveTo>
                    <a:cubicBezTo>
                      <a:pt x="121176" y="463311"/>
                      <a:pt x="121176" y="462373"/>
                      <a:pt x="112311" y="454394"/>
                    </a:cubicBezTo>
                    <a:cubicBezTo>
                      <a:pt x="47125" y="395257"/>
                      <a:pt x="30438" y="306552"/>
                      <a:pt x="30438" y="234744"/>
                    </a:cubicBezTo>
                    <a:cubicBezTo>
                      <a:pt x="30438" y="153079"/>
                      <a:pt x="50254" y="71414"/>
                      <a:pt x="114397" y="12747"/>
                    </a:cubicBezTo>
                    <a:cubicBezTo>
                      <a:pt x="121176" y="7115"/>
                      <a:pt x="121176" y="6176"/>
                      <a:pt x="121176" y="4768"/>
                    </a:cubicBezTo>
                    <a:cubicBezTo>
                      <a:pt x="121176" y="1483"/>
                      <a:pt x="119090" y="75"/>
                      <a:pt x="115962" y="75"/>
                    </a:cubicBezTo>
                    <a:cubicBezTo>
                      <a:pt x="110747" y="75"/>
                      <a:pt x="63813" y="31990"/>
                      <a:pt x="33045" y="91596"/>
                    </a:cubicBezTo>
                    <a:cubicBezTo>
                      <a:pt x="6450" y="143223"/>
                      <a:pt x="192" y="195319"/>
                      <a:pt x="192" y="234744"/>
                    </a:cubicBezTo>
                    <a:cubicBezTo>
                      <a:pt x="192" y="271352"/>
                      <a:pt x="5928" y="328142"/>
                      <a:pt x="34610" y="381177"/>
                    </a:cubicBezTo>
                    <a:cubicBezTo>
                      <a:pt x="65899" y="438906"/>
                      <a:pt x="110747" y="469413"/>
                      <a:pt x="115962" y="469413"/>
                    </a:cubicBezTo>
                    <a:cubicBezTo>
                      <a:pt x="119090" y="469413"/>
                      <a:pt x="121176" y="468005"/>
                      <a:pt x="121176" y="464719"/>
                    </a:cubicBezTo>
                    <a:close/>
                  </a:path>
                </a:pathLst>
              </a:custGeom>
              <a:solidFill>
                <a:srgbClr val="000000"/>
              </a:solidFill>
              <a:ln w="5229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6" name="Forme libre 15">
                <a:extLst>
                  <a:ext uri="{FF2B5EF4-FFF2-40B4-BE49-F238E27FC236}">
                    <a16:creationId xmlns:a16="http://schemas.microsoft.com/office/drawing/2014/main" id="{594F0458-F177-B985-54AF-1209A8C33CE1}"/>
                  </a:ext>
                </a:extLst>
              </p:cNvPr>
              <p:cNvSpPr/>
              <p:nvPr>
                <p:custDataLst>
                  <p:tags r:id="rId10"/>
                </p:custDataLst>
              </p:nvPr>
            </p:nvSpPr>
            <p:spPr>
              <a:xfrm>
                <a:off x="12902893" y="4714829"/>
                <a:ext cx="361389" cy="330883"/>
              </a:xfrm>
              <a:custGeom>
                <a:avLst/>
                <a:gdLst>
                  <a:gd name="connsiteX0" fmla="*/ 296400 w 361389"/>
                  <a:gd name="connsiteY0" fmla="*/ 49355 h 330883"/>
                  <a:gd name="connsiteX1" fmla="*/ 352720 w 361389"/>
                  <a:gd name="connsiteY1" fmla="*/ 14624 h 330883"/>
                  <a:gd name="connsiteX2" fmla="*/ 361585 w 361389"/>
                  <a:gd name="connsiteY2" fmla="*/ 5237 h 330883"/>
                  <a:gd name="connsiteX3" fmla="*/ 354806 w 361389"/>
                  <a:gd name="connsiteY3" fmla="*/ 75 h 330883"/>
                  <a:gd name="connsiteX4" fmla="*/ 301614 w 361389"/>
                  <a:gd name="connsiteY4" fmla="*/ 1483 h 330883"/>
                  <a:gd name="connsiteX5" fmla="*/ 247380 w 361389"/>
                  <a:gd name="connsiteY5" fmla="*/ 75 h 330883"/>
                  <a:gd name="connsiteX6" fmla="*/ 237993 w 361389"/>
                  <a:gd name="connsiteY6" fmla="*/ 9461 h 330883"/>
                  <a:gd name="connsiteX7" fmla="*/ 247380 w 361389"/>
                  <a:gd name="connsiteY7" fmla="*/ 14624 h 330883"/>
                  <a:gd name="connsiteX8" fmla="*/ 282841 w 361389"/>
                  <a:gd name="connsiteY8" fmla="*/ 35275 h 330883"/>
                  <a:gd name="connsiteX9" fmla="*/ 281277 w 361389"/>
                  <a:gd name="connsiteY9" fmla="*/ 45131 h 330883"/>
                  <a:gd name="connsiteX10" fmla="*/ 234343 w 361389"/>
                  <a:gd name="connsiteY10" fmla="*/ 212685 h 330883"/>
                  <a:gd name="connsiteX11" fmla="*/ 104493 w 361389"/>
                  <a:gd name="connsiteY11" fmla="*/ 316409 h 330883"/>
                  <a:gd name="connsiteX12" fmla="*/ 40871 w 361389"/>
                  <a:gd name="connsiteY12" fmla="*/ 255395 h 330883"/>
                  <a:gd name="connsiteX13" fmla="*/ 46608 w 361389"/>
                  <a:gd name="connsiteY13" fmla="*/ 218786 h 330883"/>
                  <a:gd name="connsiteX14" fmla="*/ 97192 w 361389"/>
                  <a:gd name="connsiteY14" fmla="*/ 36214 h 330883"/>
                  <a:gd name="connsiteX15" fmla="*/ 140997 w 361389"/>
                  <a:gd name="connsiteY15" fmla="*/ 14624 h 330883"/>
                  <a:gd name="connsiteX16" fmla="*/ 158727 w 361389"/>
                  <a:gd name="connsiteY16" fmla="*/ 5237 h 330883"/>
                  <a:gd name="connsiteX17" fmla="*/ 151427 w 361389"/>
                  <a:gd name="connsiteY17" fmla="*/ 75 h 330883"/>
                  <a:gd name="connsiteX18" fmla="*/ 84676 w 361389"/>
                  <a:gd name="connsiteY18" fmla="*/ 1483 h 330883"/>
                  <a:gd name="connsiteX19" fmla="*/ 17405 w 361389"/>
                  <a:gd name="connsiteY19" fmla="*/ 75 h 330883"/>
                  <a:gd name="connsiteX20" fmla="*/ 7496 w 361389"/>
                  <a:gd name="connsiteY20" fmla="*/ 9461 h 330883"/>
                  <a:gd name="connsiteX21" fmla="*/ 22098 w 361389"/>
                  <a:gd name="connsiteY21" fmla="*/ 14624 h 330883"/>
                  <a:gd name="connsiteX22" fmla="*/ 41914 w 361389"/>
                  <a:gd name="connsiteY22" fmla="*/ 15563 h 330883"/>
                  <a:gd name="connsiteX23" fmla="*/ 55995 w 361389"/>
                  <a:gd name="connsiteY23" fmla="*/ 23072 h 330883"/>
                  <a:gd name="connsiteX24" fmla="*/ 47129 w 361389"/>
                  <a:gd name="connsiteY24" fmla="*/ 56395 h 330883"/>
                  <a:gd name="connsiteX25" fmla="*/ 35657 w 361389"/>
                  <a:gd name="connsiteY25" fmla="*/ 97697 h 330883"/>
                  <a:gd name="connsiteX26" fmla="*/ 3846 w 361389"/>
                  <a:gd name="connsiteY26" fmla="*/ 213623 h 330883"/>
                  <a:gd name="connsiteX27" fmla="*/ 196 w 361389"/>
                  <a:gd name="connsiteY27" fmla="*/ 240845 h 330883"/>
                  <a:gd name="connsiteX28" fmla="*/ 102407 w 361389"/>
                  <a:gd name="connsiteY28" fmla="*/ 330958 h 330883"/>
                  <a:gd name="connsiteX29" fmla="*/ 249987 w 361389"/>
                  <a:gd name="connsiteY29" fmla="*/ 215970 h 330883"/>
                  <a:gd name="connsiteX30" fmla="*/ 296400 w 361389"/>
                  <a:gd name="connsiteY30" fmla="*/ 49355 h 3308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</a:cxnLst>
                <a:rect l="l" t="t" r="r" b="b"/>
                <a:pathLst>
                  <a:path w="361389" h="330883">
                    <a:moveTo>
                      <a:pt x="296400" y="49355"/>
                    </a:moveTo>
                    <a:cubicBezTo>
                      <a:pt x="301614" y="30112"/>
                      <a:pt x="311001" y="16032"/>
                      <a:pt x="352720" y="14624"/>
                    </a:cubicBezTo>
                    <a:cubicBezTo>
                      <a:pt x="355328" y="14624"/>
                      <a:pt x="361585" y="14155"/>
                      <a:pt x="361585" y="5237"/>
                    </a:cubicBezTo>
                    <a:cubicBezTo>
                      <a:pt x="361585" y="4768"/>
                      <a:pt x="361585" y="75"/>
                      <a:pt x="354806" y="75"/>
                    </a:cubicBezTo>
                    <a:cubicBezTo>
                      <a:pt x="337597" y="75"/>
                      <a:pt x="319345" y="1483"/>
                      <a:pt x="301614" y="1483"/>
                    </a:cubicBezTo>
                    <a:cubicBezTo>
                      <a:pt x="283884" y="1483"/>
                      <a:pt x="264589" y="75"/>
                      <a:pt x="247380" y="75"/>
                    </a:cubicBezTo>
                    <a:cubicBezTo>
                      <a:pt x="244251" y="75"/>
                      <a:pt x="237993" y="75"/>
                      <a:pt x="237993" y="9461"/>
                    </a:cubicBezTo>
                    <a:cubicBezTo>
                      <a:pt x="237993" y="14624"/>
                      <a:pt x="243208" y="14624"/>
                      <a:pt x="247380" y="14624"/>
                    </a:cubicBezTo>
                    <a:cubicBezTo>
                      <a:pt x="277105" y="15094"/>
                      <a:pt x="282841" y="24950"/>
                      <a:pt x="282841" y="35275"/>
                    </a:cubicBezTo>
                    <a:cubicBezTo>
                      <a:pt x="282841" y="36683"/>
                      <a:pt x="281798" y="43723"/>
                      <a:pt x="281277" y="45131"/>
                    </a:cubicBezTo>
                    <a:lnTo>
                      <a:pt x="234343" y="212685"/>
                    </a:lnTo>
                    <a:cubicBezTo>
                      <a:pt x="216612" y="275576"/>
                      <a:pt x="156641" y="316409"/>
                      <a:pt x="104493" y="316409"/>
                    </a:cubicBezTo>
                    <a:cubicBezTo>
                      <a:pt x="69032" y="316409"/>
                      <a:pt x="40871" y="295758"/>
                      <a:pt x="40871" y="255395"/>
                    </a:cubicBezTo>
                    <a:cubicBezTo>
                      <a:pt x="40871" y="254456"/>
                      <a:pt x="40871" y="239437"/>
                      <a:pt x="46608" y="218786"/>
                    </a:cubicBezTo>
                    <a:lnTo>
                      <a:pt x="97192" y="36214"/>
                    </a:lnTo>
                    <a:cubicBezTo>
                      <a:pt x="101885" y="19318"/>
                      <a:pt x="102928" y="14624"/>
                      <a:pt x="140997" y="14624"/>
                    </a:cubicBezTo>
                    <a:cubicBezTo>
                      <a:pt x="154555" y="14624"/>
                      <a:pt x="158727" y="14624"/>
                      <a:pt x="158727" y="5237"/>
                    </a:cubicBezTo>
                    <a:cubicBezTo>
                      <a:pt x="158727" y="75"/>
                      <a:pt x="152991" y="75"/>
                      <a:pt x="151427" y="75"/>
                    </a:cubicBezTo>
                    <a:cubicBezTo>
                      <a:pt x="136825" y="75"/>
                      <a:pt x="99278" y="1483"/>
                      <a:pt x="84676" y="1483"/>
                    </a:cubicBezTo>
                    <a:cubicBezTo>
                      <a:pt x="69553" y="1483"/>
                      <a:pt x="32528" y="75"/>
                      <a:pt x="17405" y="75"/>
                    </a:cubicBezTo>
                    <a:cubicBezTo>
                      <a:pt x="13233" y="75"/>
                      <a:pt x="7496" y="75"/>
                      <a:pt x="7496" y="9461"/>
                    </a:cubicBezTo>
                    <a:cubicBezTo>
                      <a:pt x="7496" y="14624"/>
                      <a:pt x="12190" y="14624"/>
                      <a:pt x="22098" y="14624"/>
                    </a:cubicBezTo>
                    <a:cubicBezTo>
                      <a:pt x="23141" y="14624"/>
                      <a:pt x="33049" y="14624"/>
                      <a:pt x="41914" y="15563"/>
                    </a:cubicBezTo>
                    <a:cubicBezTo>
                      <a:pt x="51301" y="16502"/>
                      <a:pt x="55995" y="16971"/>
                      <a:pt x="55995" y="23072"/>
                    </a:cubicBezTo>
                    <a:cubicBezTo>
                      <a:pt x="55995" y="25888"/>
                      <a:pt x="50258" y="45600"/>
                      <a:pt x="47129" y="56395"/>
                    </a:cubicBezTo>
                    <a:lnTo>
                      <a:pt x="35657" y="97697"/>
                    </a:lnTo>
                    <a:cubicBezTo>
                      <a:pt x="30963" y="116001"/>
                      <a:pt x="5932" y="204706"/>
                      <a:pt x="3846" y="213623"/>
                    </a:cubicBezTo>
                    <a:cubicBezTo>
                      <a:pt x="196" y="226765"/>
                      <a:pt x="196" y="233805"/>
                      <a:pt x="196" y="240845"/>
                    </a:cubicBezTo>
                    <a:cubicBezTo>
                      <a:pt x="196" y="298104"/>
                      <a:pt x="47651" y="330958"/>
                      <a:pt x="102407" y="330958"/>
                    </a:cubicBezTo>
                    <a:cubicBezTo>
                      <a:pt x="168114" y="330958"/>
                      <a:pt x="232778" y="277923"/>
                      <a:pt x="249987" y="215970"/>
                    </a:cubicBezTo>
                    <a:lnTo>
                      <a:pt x="296400" y="49355"/>
                    </a:lnTo>
                    <a:close/>
                  </a:path>
                </a:pathLst>
              </a:custGeom>
              <a:solidFill>
                <a:srgbClr val="1A8000"/>
              </a:solidFill>
              <a:ln w="5229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9" name="Forme libre 18">
                <a:extLst>
                  <a:ext uri="{FF2B5EF4-FFF2-40B4-BE49-F238E27FC236}">
                    <a16:creationId xmlns:a16="http://schemas.microsoft.com/office/drawing/2014/main" id="{606FE3FF-BC62-837A-D40D-B6BDFBDB2D48}"/>
                  </a:ext>
                </a:extLst>
              </p:cNvPr>
              <p:cNvSpPr/>
              <p:nvPr>
                <p:custDataLst>
                  <p:tags r:id="rId11"/>
                </p:custDataLst>
              </p:nvPr>
            </p:nvSpPr>
            <p:spPr>
              <a:xfrm>
                <a:off x="13570808" y="4761762"/>
                <a:ext cx="346788" cy="312579"/>
              </a:xfrm>
              <a:custGeom>
                <a:avLst/>
                <a:gdLst>
                  <a:gd name="connsiteX0" fmla="*/ 184293 w 346788"/>
                  <a:gd name="connsiteY0" fmla="*/ 165751 h 312579"/>
                  <a:gd name="connsiteX1" fmla="*/ 329788 w 346788"/>
                  <a:gd name="connsiteY1" fmla="*/ 165751 h 312579"/>
                  <a:gd name="connsiteX2" fmla="*/ 346997 w 346788"/>
                  <a:gd name="connsiteY2" fmla="*/ 156364 h 312579"/>
                  <a:gd name="connsiteX3" fmla="*/ 329788 w 346788"/>
                  <a:gd name="connsiteY3" fmla="*/ 146977 h 312579"/>
                  <a:gd name="connsiteX4" fmla="*/ 184293 w 346788"/>
                  <a:gd name="connsiteY4" fmla="*/ 146977 h 312579"/>
                  <a:gd name="connsiteX5" fmla="*/ 184293 w 346788"/>
                  <a:gd name="connsiteY5" fmla="*/ 15563 h 312579"/>
                  <a:gd name="connsiteX6" fmla="*/ 173863 w 346788"/>
                  <a:gd name="connsiteY6" fmla="*/ 75 h 312579"/>
                  <a:gd name="connsiteX7" fmla="*/ 163434 w 346788"/>
                  <a:gd name="connsiteY7" fmla="*/ 15563 h 312579"/>
                  <a:gd name="connsiteX8" fmla="*/ 163434 w 346788"/>
                  <a:gd name="connsiteY8" fmla="*/ 146977 h 312579"/>
                  <a:gd name="connsiteX9" fmla="*/ 17417 w 346788"/>
                  <a:gd name="connsiteY9" fmla="*/ 146977 h 312579"/>
                  <a:gd name="connsiteX10" fmla="*/ 208 w 346788"/>
                  <a:gd name="connsiteY10" fmla="*/ 156364 h 312579"/>
                  <a:gd name="connsiteX11" fmla="*/ 17417 w 346788"/>
                  <a:gd name="connsiteY11" fmla="*/ 165751 h 312579"/>
                  <a:gd name="connsiteX12" fmla="*/ 163434 w 346788"/>
                  <a:gd name="connsiteY12" fmla="*/ 165751 h 312579"/>
                  <a:gd name="connsiteX13" fmla="*/ 163434 w 346788"/>
                  <a:gd name="connsiteY13" fmla="*/ 297166 h 312579"/>
                  <a:gd name="connsiteX14" fmla="*/ 173863 w 346788"/>
                  <a:gd name="connsiteY14" fmla="*/ 312654 h 312579"/>
                  <a:gd name="connsiteX15" fmla="*/ 184293 w 346788"/>
                  <a:gd name="connsiteY15" fmla="*/ 297166 h 312579"/>
                  <a:gd name="connsiteX16" fmla="*/ 184293 w 346788"/>
                  <a:gd name="connsiteY16" fmla="*/ 165751 h 3125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346788" h="312579">
                    <a:moveTo>
                      <a:pt x="184293" y="165751"/>
                    </a:moveTo>
                    <a:lnTo>
                      <a:pt x="329788" y="165751"/>
                    </a:lnTo>
                    <a:cubicBezTo>
                      <a:pt x="337088" y="165751"/>
                      <a:pt x="346997" y="165751"/>
                      <a:pt x="346997" y="156364"/>
                    </a:cubicBezTo>
                    <a:cubicBezTo>
                      <a:pt x="346997" y="146977"/>
                      <a:pt x="337088" y="146977"/>
                      <a:pt x="329788" y="146977"/>
                    </a:cubicBezTo>
                    <a:lnTo>
                      <a:pt x="184293" y="146977"/>
                    </a:lnTo>
                    <a:lnTo>
                      <a:pt x="184293" y="15563"/>
                    </a:lnTo>
                    <a:cubicBezTo>
                      <a:pt x="184293" y="8992"/>
                      <a:pt x="184293" y="75"/>
                      <a:pt x="173863" y="75"/>
                    </a:cubicBezTo>
                    <a:cubicBezTo>
                      <a:pt x="163434" y="75"/>
                      <a:pt x="163434" y="8992"/>
                      <a:pt x="163434" y="15563"/>
                    </a:cubicBezTo>
                    <a:lnTo>
                      <a:pt x="163434" y="146977"/>
                    </a:lnTo>
                    <a:lnTo>
                      <a:pt x="17417" y="146977"/>
                    </a:lnTo>
                    <a:cubicBezTo>
                      <a:pt x="10117" y="146977"/>
                      <a:pt x="208" y="146977"/>
                      <a:pt x="208" y="156364"/>
                    </a:cubicBezTo>
                    <a:cubicBezTo>
                      <a:pt x="208" y="165751"/>
                      <a:pt x="10117" y="165751"/>
                      <a:pt x="17417" y="165751"/>
                    </a:cubicBezTo>
                    <a:lnTo>
                      <a:pt x="163434" y="165751"/>
                    </a:lnTo>
                    <a:lnTo>
                      <a:pt x="163434" y="297166"/>
                    </a:lnTo>
                    <a:cubicBezTo>
                      <a:pt x="163434" y="303736"/>
                      <a:pt x="163434" y="312654"/>
                      <a:pt x="173863" y="312654"/>
                    </a:cubicBezTo>
                    <a:cubicBezTo>
                      <a:pt x="184293" y="312654"/>
                      <a:pt x="184293" y="303736"/>
                      <a:pt x="184293" y="297166"/>
                    </a:cubicBezTo>
                    <a:lnTo>
                      <a:pt x="184293" y="165751"/>
                    </a:lnTo>
                    <a:close/>
                  </a:path>
                </a:pathLst>
              </a:custGeom>
              <a:solidFill>
                <a:srgbClr val="000000"/>
              </a:solidFill>
              <a:ln w="5229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23" name="Forme libre 22">
                <a:extLst>
                  <a:ext uri="{FF2B5EF4-FFF2-40B4-BE49-F238E27FC236}">
                    <a16:creationId xmlns:a16="http://schemas.microsoft.com/office/drawing/2014/main" id="{799BB94F-596A-EE32-5031-9520A01D1C6E}"/>
                  </a:ext>
                </a:extLst>
              </p:cNvPr>
              <p:cNvSpPr/>
              <p:nvPr>
                <p:custDataLst>
                  <p:tags r:id="rId12"/>
                </p:custDataLst>
              </p:nvPr>
            </p:nvSpPr>
            <p:spPr>
              <a:xfrm>
                <a:off x="14227760" y="4714829"/>
                <a:ext cx="443784" cy="320557"/>
              </a:xfrm>
              <a:custGeom>
                <a:avLst/>
                <a:gdLst>
                  <a:gd name="connsiteX0" fmla="*/ 245841 w 443784"/>
                  <a:gd name="connsiteY0" fmla="*/ 131020 h 320557"/>
                  <a:gd name="connsiteX1" fmla="*/ 243234 w 443784"/>
                  <a:gd name="connsiteY1" fmla="*/ 124449 h 320557"/>
                  <a:gd name="connsiteX2" fmla="*/ 258357 w 443784"/>
                  <a:gd name="connsiteY2" fmla="*/ 113655 h 320557"/>
                  <a:gd name="connsiteX3" fmla="*/ 349617 w 443784"/>
                  <a:gd name="connsiteY3" fmla="*/ 50294 h 320557"/>
                  <a:gd name="connsiteX4" fmla="*/ 434619 w 443784"/>
                  <a:gd name="connsiteY4" fmla="*/ 14624 h 320557"/>
                  <a:gd name="connsiteX5" fmla="*/ 444006 w 443784"/>
                  <a:gd name="connsiteY5" fmla="*/ 5237 h 320557"/>
                  <a:gd name="connsiteX6" fmla="*/ 438269 w 443784"/>
                  <a:gd name="connsiteY6" fmla="*/ 75 h 320557"/>
                  <a:gd name="connsiteX7" fmla="*/ 401244 w 443784"/>
                  <a:gd name="connsiteY7" fmla="*/ 1483 h 320557"/>
                  <a:gd name="connsiteX8" fmla="*/ 343359 w 443784"/>
                  <a:gd name="connsiteY8" fmla="*/ 75 h 320557"/>
                  <a:gd name="connsiteX9" fmla="*/ 333451 w 443784"/>
                  <a:gd name="connsiteY9" fmla="*/ 9461 h 320557"/>
                  <a:gd name="connsiteX10" fmla="*/ 339709 w 443784"/>
                  <a:gd name="connsiteY10" fmla="*/ 14624 h 320557"/>
                  <a:gd name="connsiteX11" fmla="*/ 355875 w 443784"/>
                  <a:gd name="connsiteY11" fmla="*/ 24480 h 320557"/>
                  <a:gd name="connsiteX12" fmla="*/ 337101 w 443784"/>
                  <a:gd name="connsiteY12" fmla="*/ 46070 h 320557"/>
                  <a:gd name="connsiteX13" fmla="*/ 133722 w 443784"/>
                  <a:gd name="connsiteY13" fmla="*/ 186871 h 320557"/>
                  <a:gd name="connsiteX14" fmla="*/ 175440 w 443784"/>
                  <a:gd name="connsiteY14" fmla="*/ 36214 h 320557"/>
                  <a:gd name="connsiteX15" fmla="*/ 219245 w 443784"/>
                  <a:gd name="connsiteY15" fmla="*/ 14624 h 320557"/>
                  <a:gd name="connsiteX16" fmla="*/ 236976 w 443784"/>
                  <a:gd name="connsiteY16" fmla="*/ 5237 h 320557"/>
                  <a:gd name="connsiteX17" fmla="*/ 229675 w 443784"/>
                  <a:gd name="connsiteY17" fmla="*/ 75 h 320557"/>
                  <a:gd name="connsiteX18" fmla="*/ 162925 w 443784"/>
                  <a:gd name="connsiteY18" fmla="*/ 1483 h 320557"/>
                  <a:gd name="connsiteX19" fmla="*/ 95653 w 443784"/>
                  <a:gd name="connsiteY19" fmla="*/ 75 h 320557"/>
                  <a:gd name="connsiteX20" fmla="*/ 85223 w 443784"/>
                  <a:gd name="connsiteY20" fmla="*/ 8992 h 320557"/>
                  <a:gd name="connsiteX21" fmla="*/ 100346 w 443784"/>
                  <a:gd name="connsiteY21" fmla="*/ 14624 h 320557"/>
                  <a:gd name="connsiteX22" fmla="*/ 122770 w 443784"/>
                  <a:gd name="connsiteY22" fmla="*/ 15563 h 320557"/>
                  <a:gd name="connsiteX23" fmla="*/ 134243 w 443784"/>
                  <a:gd name="connsiteY23" fmla="*/ 23072 h 320557"/>
                  <a:gd name="connsiteX24" fmla="*/ 132157 w 443784"/>
                  <a:gd name="connsiteY24" fmla="*/ 31990 h 320557"/>
                  <a:gd name="connsiteX25" fmla="*/ 62278 w 443784"/>
                  <a:gd name="connsiteY25" fmla="*/ 284024 h 320557"/>
                  <a:gd name="connsiteX26" fmla="*/ 14823 w 443784"/>
                  <a:gd name="connsiteY26" fmla="*/ 306083 h 320557"/>
                  <a:gd name="connsiteX27" fmla="*/ 221 w 443784"/>
                  <a:gd name="connsiteY27" fmla="*/ 315000 h 320557"/>
                  <a:gd name="connsiteX28" fmla="*/ 8043 w 443784"/>
                  <a:gd name="connsiteY28" fmla="*/ 320633 h 320557"/>
                  <a:gd name="connsiteX29" fmla="*/ 74272 w 443784"/>
                  <a:gd name="connsiteY29" fmla="*/ 319225 h 320557"/>
                  <a:gd name="connsiteX30" fmla="*/ 107647 w 443784"/>
                  <a:gd name="connsiteY30" fmla="*/ 319694 h 320557"/>
                  <a:gd name="connsiteX31" fmla="*/ 141544 w 443784"/>
                  <a:gd name="connsiteY31" fmla="*/ 320633 h 320557"/>
                  <a:gd name="connsiteX32" fmla="*/ 151974 w 443784"/>
                  <a:gd name="connsiteY32" fmla="*/ 311246 h 320557"/>
                  <a:gd name="connsiteX33" fmla="*/ 137372 w 443784"/>
                  <a:gd name="connsiteY33" fmla="*/ 306083 h 320557"/>
                  <a:gd name="connsiteX34" fmla="*/ 103475 w 443784"/>
                  <a:gd name="connsiteY34" fmla="*/ 297635 h 320557"/>
                  <a:gd name="connsiteX35" fmla="*/ 108169 w 443784"/>
                  <a:gd name="connsiteY35" fmla="*/ 276984 h 320557"/>
                  <a:gd name="connsiteX36" fmla="*/ 129028 w 443784"/>
                  <a:gd name="connsiteY36" fmla="*/ 203298 h 320557"/>
                  <a:gd name="connsiteX37" fmla="*/ 206730 w 443784"/>
                  <a:gd name="connsiteY37" fmla="*/ 148855 h 320557"/>
                  <a:gd name="connsiteX38" fmla="*/ 267222 w 443784"/>
                  <a:gd name="connsiteY38" fmla="*/ 275107 h 320557"/>
                  <a:gd name="connsiteX39" fmla="*/ 273480 w 443784"/>
                  <a:gd name="connsiteY39" fmla="*/ 291534 h 320557"/>
                  <a:gd name="connsiteX40" fmla="*/ 246363 w 443784"/>
                  <a:gd name="connsiteY40" fmla="*/ 306083 h 320557"/>
                  <a:gd name="connsiteX41" fmla="*/ 234890 w 443784"/>
                  <a:gd name="connsiteY41" fmla="*/ 315470 h 320557"/>
                  <a:gd name="connsiteX42" fmla="*/ 242191 w 443784"/>
                  <a:gd name="connsiteY42" fmla="*/ 320633 h 320557"/>
                  <a:gd name="connsiteX43" fmla="*/ 305812 w 443784"/>
                  <a:gd name="connsiteY43" fmla="*/ 319225 h 320557"/>
                  <a:gd name="connsiteX44" fmla="*/ 356918 w 443784"/>
                  <a:gd name="connsiteY44" fmla="*/ 320633 h 320557"/>
                  <a:gd name="connsiteX45" fmla="*/ 366304 w 443784"/>
                  <a:gd name="connsiteY45" fmla="*/ 311246 h 320557"/>
                  <a:gd name="connsiteX46" fmla="*/ 355875 w 443784"/>
                  <a:gd name="connsiteY46" fmla="*/ 306083 h 320557"/>
                  <a:gd name="connsiteX47" fmla="*/ 319892 w 443784"/>
                  <a:gd name="connsiteY47" fmla="*/ 284963 h 320557"/>
                  <a:gd name="connsiteX48" fmla="*/ 245841 w 443784"/>
                  <a:gd name="connsiteY48" fmla="*/ 131020 h 3205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</a:cxnLst>
                <a:rect l="l" t="t" r="r" b="b"/>
                <a:pathLst>
                  <a:path w="443784" h="320557">
                    <a:moveTo>
                      <a:pt x="245841" y="131020"/>
                    </a:moveTo>
                    <a:cubicBezTo>
                      <a:pt x="245320" y="129612"/>
                      <a:pt x="243234" y="125857"/>
                      <a:pt x="243234" y="124449"/>
                    </a:cubicBezTo>
                    <a:cubicBezTo>
                      <a:pt x="243234" y="123980"/>
                      <a:pt x="252620" y="117409"/>
                      <a:pt x="258357" y="113655"/>
                    </a:cubicBezTo>
                    <a:lnTo>
                      <a:pt x="349617" y="50294"/>
                    </a:lnTo>
                    <a:cubicBezTo>
                      <a:pt x="398636" y="17910"/>
                      <a:pt x="418974" y="16032"/>
                      <a:pt x="434619" y="14624"/>
                    </a:cubicBezTo>
                    <a:cubicBezTo>
                      <a:pt x="438791" y="14155"/>
                      <a:pt x="444006" y="13686"/>
                      <a:pt x="444006" y="5237"/>
                    </a:cubicBezTo>
                    <a:cubicBezTo>
                      <a:pt x="444006" y="3360"/>
                      <a:pt x="442441" y="75"/>
                      <a:pt x="438269" y="75"/>
                    </a:cubicBezTo>
                    <a:cubicBezTo>
                      <a:pt x="426797" y="75"/>
                      <a:pt x="413760" y="1483"/>
                      <a:pt x="401244" y="1483"/>
                    </a:cubicBezTo>
                    <a:cubicBezTo>
                      <a:pt x="382470" y="1483"/>
                      <a:pt x="362133" y="75"/>
                      <a:pt x="343359" y="75"/>
                    </a:cubicBezTo>
                    <a:cubicBezTo>
                      <a:pt x="339709" y="75"/>
                      <a:pt x="333451" y="75"/>
                      <a:pt x="333451" y="9461"/>
                    </a:cubicBezTo>
                    <a:cubicBezTo>
                      <a:pt x="333451" y="12747"/>
                      <a:pt x="336058" y="14155"/>
                      <a:pt x="339709" y="14624"/>
                    </a:cubicBezTo>
                    <a:cubicBezTo>
                      <a:pt x="351181" y="15563"/>
                      <a:pt x="355875" y="17910"/>
                      <a:pt x="355875" y="24480"/>
                    </a:cubicBezTo>
                    <a:cubicBezTo>
                      <a:pt x="355875" y="32928"/>
                      <a:pt x="340230" y="43723"/>
                      <a:pt x="337101" y="46070"/>
                    </a:cubicBezTo>
                    <a:lnTo>
                      <a:pt x="133722" y="186871"/>
                    </a:lnTo>
                    <a:lnTo>
                      <a:pt x="175440" y="36214"/>
                    </a:lnTo>
                    <a:cubicBezTo>
                      <a:pt x="180134" y="19318"/>
                      <a:pt x="181177" y="14624"/>
                      <a:pt x="219245" y="14624"/>
                    </a:cubicBezTo>
                    <a:cubicBezTo>
                      <a:pt x="232282" y="14624"/>
                      <a:pt x="236976" y="14624"/>
                      <a:pt x="236976" y="5237"/>
                    </a:cubicBezTo>
                    <a:cubicBezTo>
                      <a:pt x="236976" y="1013"/>
                      <a:pt x="232804" y="75"/>
                      <a:pt x="229675" y="75"/>
                    </a:cubicBezTo>
                    <a:cubicBezTo>
                      <a:pt x="215073" y="75"/>
                      <a:pt x="177526" y="1483"/>
                      <a:pt x="162925" y="1483"/>
                    </a:cubicBezTo>
                    <a:cubicBezTo>
                      <a:pt x="147802" y="1483"/>
                      <a:pt x="110776" y="75"/>
                      <a:pt x="95653" y="75"/>
                    </a:cubicBezTo>
                    <a:cubicBezTo>
                      <a:pt x="92003" y="75"/>
                      <a:pt x="85223" y="75"/>
                      <a:pt x="85223" y="8992"/>
                    </a:cubicBezTo>
                    <a:cubicBezTo>
                      <a:pt x="85223" y="14624"/>
                      <a:pt x="89917" y="14624"/>
                      <a:pt x="100346" y="14624"/>
                    </a:cubicBezTo>
                    <a:cubicBezTo>
                      <a:pt x="107126" y="14624"/>
                      <a:pt x="116513" y="15094"/>
                      <a:pt x="122770" y="15563"/>
                    </a:cubicBezTo>
                    <a:cubicBezTo>
                      <a:pt x="131114" y="16502"/>
                      <a:pt x="134243" y="17910"/>
                      <a:pt x="134243" y="23072"/>
                    </a:cubicBezTo>
                    <a:cubicBezTo>
                      <a:pt x="134243" y="24950"/>
                      <a:pt x="133722" y="26358"/>
                      <a:pt x="132157" y="31990"/>
                    </a:cubicBezTo>
                    <a:lnTo>
                      <a:pt x="62278" y="284024"/>
                    </a:lnTo>
                    <a:cubicBezTo>
                      <a:pt x="57063" y="302328"/>
                      <a:pt x="56020" y="306083"/>
                      <a:pt x="14823" y="306083"/>
                    </a:cubicBezTo>
                    <a:cubicBezTo>
                      <a:pt x="5958" y="306083"/>
                      <a:pt x="221" y="306083"/>
                      <a:pt x="221" y="315000"/>
                    </a:cubicBezTo>
                    <a:cubicBezTo>
                      <a:pt x="221" y="320633"/>
                      <a:pt x="6479" y="320633"/>
                      <a:pt x="8043" y="320633"/>
                    </a:cubicBezTo>
                    <a:cubicBezTo>
                      <a:pt x="22645" y="320633"/>
                      <a:pt x="59671" y="319225"/>
                      <a:pt x="74272" y="319225"/>
                    </a:cubicBezTo>
                    <a:cubicBezTo>
                      <a:pt x="85223" y="319225"/>
                      <a:pt x="96696" y="319694"/>
                      <a:pt x="107647" y="319694"/>
                    </a:cubicBezTo>
                    <a:cubicBezTo>
                      <a:pt x="119120" y="319694"/>
                      <a:pt x="130593" y="320633"/>
                      <a:pt x="141544" y="320633"/>
                    </a:cubicBezTo>
                    <a:cubicBezTo>
                      <a:pt x="145194" y="320633"/>
                      <a:pt x="151974" y="320633"/>
                      <a:pt x="151974" y="311246"/>
                    </a:cubicBezTo>
                    <a:cubicBezTo>
                      <a:pt x="151974" y="306083"/>
                      <a:pt x="147280" y="306083"/>
                      <a:pt x="137372" y="306083"/>
                    </a:cubicBezTo>
                    <a:cubicBezTo>
                      <a:pt x="118077" y="306083"/>
                      <a:pt x="103475" y="306083"/>
                      <a:pt x="103475" y="297635"/>
                    </a:cubicBezTo>
                    <a:cubicBezTo>
                      <a:pt x="103475" y="294350"/>
                      <a:pt x="106604" y="284024"/>
                      <a:pt x="108169" y="276984"/>
                    </a:cubicBezTo>
                    <a:cubicBezTo>
                      <a:pt x="115470" y="252579"/>
                      <a:pt x="122249" y="227704"/>
                      <a:pt x="129028" y="203298"/>
                    </a:cubicBezTo>
                    <a:lnTo>
                      <a:pt x="206730" y="148855"/>
                    </a:lnTo>
                    <a:lnTo>
                      <a:pt x="267222" y="275107"/>
                    </a:lnTo>
                    <a:cubicBezTo>
                      <a:pt x="273480" y="287779"/>
                      <a:pt x="273480" y="288718"/>
                      <a:pt x="273480" y="291534"/>
                    </a:cubicBezTo>
                    <a:cubicBezTo>
                      <a:pt x="273480" y="305614"/>
                      <a:pt x="251056" y="306083"/>
                      <a:pt x="246363" y="306083"/>
                    </a:cubicBezTo>
                    <a:cubicBezTo>
                      <a:pt x="240626" y="306083"/>
                      <a:pt x="234890" y="306083"/>
                      <a:pt x="234890" y="315470"/>
                    </a:cubicBezTo>
                    <a:cubicBezTo>
                      <a:pt x="234890" y="320633"/>
                      <a:pt x="241148" y="320633"/>
                      <a:pt x="242191" y="320633"/>
                    </a:cubicBezTo>
                    <a:cubicBezTo>
                      <a:pt x="263050" y="320633"/>
                      <a:pt x="284953" y="319225"/>
                      <a:pt x="305812" y="319225"/>
                    </a:cubicBezTo>
                    <a:cubicBezTo>
                      <a:pt x="317285" y="319225"/>
                      <a:pt x="345445" y="320633"/>
                      <a:pt x="356918" y="320633"/>
                    </a:cubicBezTo>
                    <a:cubicBezTo>
                      <a:pt x="359525" y="320633"/>
                      <a:pt x="366304" y="320633"/>
                      <a:pt x="366304" y="311246"/>
                    </a:cubicBezTo>
                    <a:cubicBezTo>
                      <a:pt x="366304" y="306083"/>
                      <a:pt x="360568" y="306083"/>
                      <a:pt x="355875" y="306083"/>
                    </a:cubicBezTo>
                    <a:cubicBezTo>
                      <a:pt x="334494" y="305614"/>
                      <a:pt x="327714" y="301390"/>
                      <a:pt x="319892" y="284963"/>
                    </a:cubicBezTo>
                    <a:lnTo>
                      <a:pt x="245841" y="131020"/>
                    </a:lnTo>
                    <a:close/>
                  </a:path>
                </a:pathLst>
              </a:custGeom>
              <a:solidFill>
                <a:srgbClr val="1A1AFF"/>
              </a:solidFill>
              <a:ln w="5229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24" name="Forme libre 23">
                <a:extLst>
                  <a:ext uri="{FF2B5EF4-FFF2-40B4-BE49-F238E27FC236}">
                    <a16:creationId xmlns:a16="http://schemas.microsoft.com/office/drawing/2014/main" id="{ADFE7C72-A599-27F1-A845-C66C36458936}"/>
                  </a:ext>
                </a:extLst>
              </p:cNvPr>
              <p:cNvSpPr/>
              <p:nvPr>
                <p:custDataLst>
                  <p:tags r:id="rId13"/>
                </p:custDataLst>
              </p:nvPr>
            </p:nvSpPr>
            <p:spPr>
              <a:xfrm>
                <a:off x="14717869" y="4683383"/>
                <a:ext cx="120984" cy="469337"/>
              </a:xfrm>
              <a:custGeom>
                <a:avLst/>
                <a:gdLst>
                  <a:gd name="connsiteX0" fmla="*/ 121215 w 120984"/>
                  <a:gd name="connsiteY0" fmla="*/ 234744 h 469337"/>
                  <a:gd name="connsiteX1" fmla="*/ 86797 w 120984"/>
                  <a:gd name="connsiteY1" fmla="*/ 88310 h 469337"/>
                  <a:gd name="connsiteX2" fmla="*/ 5445 w 120984"/>
                  <a:gd name="connsiteY2" fmla="*/ 75 h 469337"/>
                  <a:gd name="connsiteX3" fmla="*/ 230 w 120984"/>
                  <a:gd name="connsiteY3" fmla="*/ 4768 h 469337"/>
                  <a:gd name="connsiteX4" fmla="*/ 10139 w 120984"/>
                  <a:gd name="connsiteY4" fmla="*/ 15563 h 469337"/>
                  <a:gd name="connsiteX5" fmla="*/ 90969 w 120984"/>
                  <a:gd name="connsiteY5" fmla="*/ 234744 h 469337"/>
                  <a:gd name="connsiteX6" fmla="*/ 7010 w 120984"/>
                  <a:gd name="connsiteY6" fmla="*/ 456741 h 469337"/>
                  <a:gd name="connsiteX7" fmla="*/ 230 w 120984"/>
                  <a:gd name="connsiteY7" fmla="*/ 464719 h 469337"/>
                  <a:gd name="connsiteX8" fmla="*/ 5445 w 120984"/>
                  <a:gd name="connsiteY8" fmla="*/ 469413 h 469337"/>
                  <a:gd name="connsiteX9" fmla="*/ 88362 w 120984"/>
                  <a:gd name="connsiteY9" fmla="*/ 377892 h 469337"/>
                  <a:gd name="connsiteX10" fmla="*/ 121215 w 120984"/>
                  <a:gd name="connsiteY10" fmla="*/ 234744 h 4693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20984" h="469337">
                    <a:moveTo>
                      <a:pt x="121215" y="234744"/>
                    </a:moveTo>
                    <a:cubicBezTo>
                      <a:pt x="121215" y="198135"/>
                      <a:pt x="115479" y="141345"/>
                      <a:pt x="86797" y="88310"/>
                    </a:cubicBezTo>
                    <a:cubicBezTo>
                      <a:pt x="55508" y="30582"/>
                      <a:pt x="10660" y="75"/>
                      <a:pt x="5445" y="75"/>
                    </a:cubicBezTo>
                    <a:cubicBezTo>
                      <a:pt x="2316" y="75"/>
                      <a:pt x="230" y="1952"/>
                      <a:pt x="230" y="4768"/>
                    </a:cubicBezTo>
                    <a:cubicBezTo>
                      <a:pt x="230" y="6176"/>
                      <a:pt x="230" y="7115"/>
                      <a:pt x="10139" y="15563"/>
                    </a:cubicBezTo>
                    <a:cubicBezTo>
                      <a:pt x="61244" y="62027"/>
                      <a:pt x="90969" y="136652"/>
                      <a:pt x="90969" y="234744"/>
                    </a:cubicBezTo>
                    <a:cubicBezTo>
                      <a:pt x="90969" y="315001"/>
                      <a:pt x="71674" y="397604"/>
                      <a:pt x="7010" y="456741"/>
                    </a:cubicBezTo>
                    <a:cubicBezTo>
                      <a:pt x="230" y="462373"/>
                      <a:pt x="230" y="463311"/>
                      <a:pt x="230" y="464719"/>
                    </a:cubicBezTo>
                    <a:cubicBezTo>
                      <a:pt x="230" y="467535"/>
                      <a:pt x="2316" y="469413"/>
                      <a:pt x="5445" y="469413"/>
                    </a:cubicBezTo>
                    <a:cubicBezTo>
                      <a:pt x="10660" y="469413"/>
                      <a:pt x="57594" y="437498"/>
                      <a:pt x="88362" y="377892"/>
                    </a:cubicBezTo>
                    <a:cubicBezTo>
                      <a:pt x="114957" y="326265"/>
                      <a:pt x="121215" y="274168"/>
                      <a:pt x="121215" y="234744"/>
                    </a:cubicBezTo>
                    <a:close/>
                  </a:path>
                </a:pathLst>
              </a:custGeom>
              <a:solidFill>
                <a:srgbClr val="000000"/>
              </a:solidFill>
              <a:ln w="5229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25" name="Forme libre 24">
                <a:extLst>
                  <a:ext uri="{FF2B5EF4-FFF2-40B4-BE49-F238E27FC236}">
                    <a16:creationId xmlns:a16="http://schemas.microsoft.com/office/drawing/2014/main" id="{9A079CC7-F9F4-B313-E891-5CE466E5FF38}"/>
                  </a:ext>
                </a:extLst>
              </p:cNvPr>
              <p:cNvSpPr/>
              <p:nvPr>
                <p:custDataLst>
                  <p:tags r:id="rId14"/>
                </p:custDataLst>
              </p:nvPr>
            </p:nvSpPr>
            <p:spPr>
              <a:xfrm>
                <a:off x="15065002" y="4863139"/>
                <a:ext cx="346788" cy="109825"/>
              </a:xfrm>
              <a:custGeom>
                <a:avLst/>
                <a:gdLst>
                  <a:gd name="connsiteX0" fmla="*/ 329295 w 346788"/>
                  <a:gd name="connsiteY0" fmla="*/ 18848 h 109825"/>
                  <a:gd name="connsiteX1" fmla="*/ 347025 w 346788"/>
                  <a:gd name="connsiteY1" fmla="*/ 9461 h 109825"/>
                  <a:gd name="connsiteX2" fmla="*/ 329816 w 346788"/>
                  <a:gd name="connsiteY2" fmla="*/ 75 h 109825"/>
                  <a:gd name="connsiteX3" fmla="*/ 17446 w 346788"/>
                  <a:gd name="connsiteY3" fmla="*/ 75 h 109825"/>
                  <a:gd name="connsiteX4" fmla="*/ 237 w 346788"/>
                  <a:gd name="connsiteY4" fmla="*/ 9461 h 109825"/>
                  <a:gd name="connsiteX5" fmla="*/ 17968 w 346788"/>
                  <a:gd name="connsiteY5" fmla="*/ 18848 h 109825"/>
                  <a:gd name="connsiteX6" fmla="*/ 329295 w 346788"/>
                  <a:gd name="connsiteY6" fmla="*/ 18848 h 109825"/>
                  <a:gd name="connsiteX7" fmla="*/ 329816 w 346788"/>
                  <a:gd name="connsiteY7" fmla="*/ 109900 h 109825"/>
                  <a:gd name="connsiteX8" fmla="*/ 347025 w 346788"/>
                  <a:gd name="connsiteY8" fmla="*/ 100513 h 109825"/>
                  <a:gd name="connsiteX9" fmla="*/ 329295 w 346788"/>
                  <a:gd name="connsiteY9" fmla="*/ 91126 h 109825"/>
                  <a:gd name="connsiteX10" fmla="*/ 17968 w 346788"/>
                  <a:gd name="connsiteY10" fmla="*/ 91126 h 109825"/>
                  <a:gd name="connsiteX11" fmla="*/ 237 w 346788"/>
                  <a:gd name="connsiteY11" fmla="*/ 100513 h 109825"/>
                  <a:gd name="connsiteX12" fmla="*/ 17446 w 346788"/>
                  <a:gd name="connsiteY12" fmla="*/ 109900 h 109825"/>
                  <a:gd name="connsiteX13" fmla="*/ 329816 w 346788"/>
                  <a:gd name="connsiteY13" fmla="*/ 109900 h 1098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46788" h="109825">
                    <a:moveTo>
                      <a:pt x="329295" y="18848"/>
                    </a:moveTo>
                    <a:cubicBezTo>
                      <a:pt x="337117" y="18848"/>
                      <a:pt x="347025" y="18848"/>
                      <a:pt x="347025" y="9461"/>
                    </a:cubicBezTo>
                    <a:cubicBezTo>
                      <a:pt x="347025" y="75"/>
                      <a:pt x="337117" y="75"/>
                      <a:pt x="329816" y="75"/>
                    </a:cubicBezTo>
                    <a:lnTo>
                      <a:pt x="17446" y="75"/>
                    </a:lnTo>
                    <a:cubicBezTo>
                      <a:pt x="10145" y="75"/>
                      <a:pt x="237" y="75"/>
                      <a:pt x="237" y="9461"/>
                    </a:cubicBezTo>
                    <a:cubicBezTo>
                      <a:pt x="237" y="18848"/>
                      <a:pt x="10145" y="18848"/>
                      <a:pt x="17968" y="18848"/>
                    </a:cubicBezTo>
                    <a:lnTo>
                      <a:pt x="329295" y="18848"/>
                    </a:lnTo>
                    <a:close/>
                    <a:moveTo>
                      <a:pt x="329816" y="109900"/>
                    </a:moveTo>
                    <a:cubicBezTo>
                      <a:pt x="337117" y="109900"/>
                      <a:pt x="347025" y="109900"/>
                      <a:pt x="347025" y="100513"/>
                    </a:cubicBezTo>
                    <a:cubicBezTo>
                      <a:pt x="347025" y="91126"/>
                      <a:pt x="337117" y="91126"/>
                      <a:pt x="329295" y="91126"/>
                    </a:cubicBezTo>
                    <a:lnTo>
                      <a:pt x="17968" y="91126"/>
                    </a:lnTo>
                    <a:cubicBezTo>
                      <a:pt x="10145" y="91126"/>
                      <a:pt x="237" y="91126"/>
                      <a:pt x="237" y="100513"/>
                    </a:cubicBezTo>
                    <a:cubicBezTo>
                      <a:pt x="237" y="109900"/>
                      <a:pt x="10145" y="109900"/>
                      <a:pt x="17446" y="109900"/>
                    </a:cubicBezTo>
                    <a:lnTo>
                      <a:pt x="329816" y="109900"/>
                    </a:lnTo>
                    <a:close/>
                  </a:path>
                </a:pathLst>
              </a:custGeom>
              <a:solidFill>
                <a:srgbClr val="000000"/>
              </a:solidFill>
              <a:ln w="5229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27" name="Forme libre 26">
                <a:extLst>
                  <a:ext uri="{FF2B5EF4-FFF2-40B4-BE49-F238E27FC236}">
                    <a16:creationId xmlns:a16="http://schemas.microsoft.com/office/drawing/2014/main" id="{393704B6-2C05-F356-C25C-D44791DDF106}"/>
                  </a:ext>
                </a:extLst>
              </p:cNvPr>
              <p:cNvSpPr/>
              <p:nvPr>
                <p:custDataLst>
                  <p:tags r:id="rId15"/>
                </p:custDataLst>
              </p:nvPr>
            </p:nvSpPr>
            <p:spPr>
              <a:xfrm>
                <a:off x="15614936" y="4714829"/>
                <a:ext cx="517835" cy="330883"/>
              </a:xfrm>
              <a:custGeom>
                <a:avLst/>
                <a:gdLst>
                  <a:gd name="connsiteX0" fmla="*/ 449768 w 517835"/>
                  <a:gd name="connsiteY0" fmla="*/ 54518 h 330883"/>
                  <a:gd name="connsiteX1" fmla="*/ 508175 w 517835"/>
                  <a:gd name="connsiteY1" fmla="*/ 14624 h 330883"/>
                  <a:gd name="connsiteX2" fmla="*/ 518083 w 517835"/>
                  <a:gd name="connsiteY2" fmla="*/ 5237 h 330883"/>
                  <a:gd name="connsiteX3" fmla="*/ 511825 w 517835"/>
                  <a:gd name="connsiteY3" fmla="*/ 75 h 330883"/>
                  <a:gd name="connsiteX4" fmla="*/ 471671 w 517835"/>
                  <a:gd name="connsiteY4" fmla="*/ 1483 h 330883"/>
                  <a:gd name="connsiteX5" fmla="*/ 417436 w 517835"/>
                  <a:gd name="connsiteY5" fmla="*/ 75 h 330883"/>
                  <a:gd name="connsiteX6" fmla="*/ 407528 w 517835"/>
                  <a:gd name="connsiteY6" fmla="*/ 8992 h 330883"/>
                  <a:gd name="connsiteX7" fmla="*/ 415350 w 517835"/>
                  <a:gd name="connsiteY7" fmla="*/ 14624 h 330883"/>
                  <a:gd name="connsiteX8" fmla="*/ 446118 w 517835"/>
                  <a:gd name="connsiteY8" fmla="*/ 32928 h 330883"/>
                  <a:gd name="connsiteX9" fmla="*/ 439339 w 517835"/>
                  <a:gd name="connsiteY9" fmla="*/ 48417 h 330883"/>
                  <a:gd name="connsiteX10" fmla="*/ 298537 w 517835"/>
                  <a:gd name="connsiteY10" fmla="*/ 269475 h 330883"/>
                  <a:gd name="connsiteX11" fmla="*/ 279243 w 517835"/>
                  <a:gd name="connsiteY11" fmla="*/ 36683 h 330883"/>
                  <a:gd name="connsiteX12" fmla="*/ 315747 w 517835"/>
                  <a:gd name="connsiteY12" fmla="*/ 14624 h 330883"/>
                  <a:gd name="connsiteX13" fmla="*/ 329827 w 517835"/>
                  <a:gd name="connsiteY13" fmla="*/ 5237 h 330883"/>
                  <a:gd name="connsiteX14" fmla="*/ 322004 w 517835"/>
                  <a:gd name="connsiteY14" fmla="*/ 75 h 330883"/>
                  <a:gd name="connsiteX15" fmla="*/ 258383 w 517835"/>
                  <a:gd name="connsiteY15" fmla="*/ 1483 h 330883"/>
                  <a:gd name="connsiteX16" fmla="*/ 203627 w 517835"/>
                  <a:gd name="connsiteY16" fmla="*/ 75 h 330883"/>
                  <a:gd name="connsiteX17" fmla="*/ 193719 w 517835"/>
                  <a:gd name="connsiteY17" fmla="*/ 9461 h 330883"/>
                  <a:gd name="connsiteX18" fmla="*/ 206234 w 517835"/>
                  <a:gd name="connsiteY18" fmla="*/ 14624 h 330883"/>
                  <a:gd name="connsiteX19" fmla="*/ 233873 w 517835"/>
                  <a:gd name="connsiteY19" fmla="*/ 26358 h 330883"/>
                  <a:gd name="connsiteX20" fmla="*/ 237002 w 517835"/>
                  <a:gd name="connsiteY20" fmla="*/ 62497 h 330883"/>
                  <a:gd name="connsiteX21" fmla="*/ 105066 w 517835"/>
                  <a:gd name="connsiteY21" fmla="*/ 269475 h 330883"/>
                  <a:gd name="connsiteX22" fmla="*/ 85250 w 517835"/>
                  <a:gd name="connsiteY22" fmla="*/ 31520 h 330883"/>
                  <a:gd name="connsiteX23" fmla="*/ 124883 w 517835"/>
                  <a:gd name="connsiteY23" fmla="*/ 14624 h 330883"/>
                  <a:gd name="connsiteX24" fmla="*/ 135834 w 517835"/>
                  <a:gd name="connsiteY24" fmla="*/ 5237 h 330883"/>
                  <a:gd name="connsiteX25" fmla="*/ 128533 w 517835"/>
                  <a:gd name="connsiteY25" fmla="*/ 75 h 330883"/>
                  <a:gd name="connsiteX26" fmla="*/ 64390 w 517835"/>
                  <a:gd name="connsiteY26" fmla="*/ 1483 h 330883"/>
                  <a:gd name="connsiteX27" fmla="*/ 9634 w 517835"/>
                  <a:gd name="connsiteY27" fmla="*/ 75 h 330883"/>
                  <a:gd name="connsiteX28" fmla="*/ 247 w 517835"/>
                  <a:gd name="connsiteY28" fmla="*/ 8992 h 330883"/>
                  <a:gd name="connsiteX29" fmla="*/ 13285 w 517835"/>
                  <a:gd name="connsiteY29" fmla="*/ 14624 h 330883"/>
                  <a:gd name="connsiteX30" fmla="*/ 40923 w 517835"/>
                  <a:gd name="connsiteY30" fmla="*/ 31990 h 330883"/>
                  <a:gd name="connsiteX31" fmla="*/ 64390 w 517835"/>
                  <a:gd name="connsiteY31" fmla="*/ 318755 h 330883"/>
                  <a:gd name="connsiteX32" fmla="*/ 72734 w 517835"/>
                  <a:gd name="connsiteY32" fmla="*/ 330958 h 330883"/>
                  <a:gd name="connsiteX33" fmla="*/ 85250 w 517835"/>
                  <a:gd name="connsiteY33" fmla="*/ 321102 h 330883"/>
                  <a:gd name="connsiteX34" fmla="*/ 238567 w 517835"/>
                  <a:gd name="connsiteY34" fmla="*/ 81740 h 330883"/>
                  <a:gd name="connsiteX35" fmla="*/ 257862 w 517835"/>
                  <a:gd name="connsiteY35" fmla="*/ 318755 h 330883"/>
                  <a:gd name="connsiteX36" fmla="*/ 266205 w 517835"/>
                  <a:gd name="connsiteY36" fmla="*/ 330958 h 330883"/>
                  <a:gd name="connsiteX37" fmla="*/ 278721 w 517835"/>
                  <a:gd name="connsiteY37" fmla="*/ 322041 h 330883"/>
                  <a:gd name="connsiteX38" fmla="*/ 449768 w 517835"/>
                  <a:gd name="connsiteY38" fmla="*/ 54518 h 3308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</a:cxnLst>
                <a:rect l="l" t="t" r="r" b="b"/>
                <a:pathLst>
                  <a:path w="517835" h="330883">
                    <a:moveTo>
                      <a:pt x="449768" y="54518"/>
                    </a:moveTo>
                    <a:cubicBezTo>
                      <a:pt x="462806" y="33867"/>
                      <a:pt x="475321" y="16971"/>
                      <a:pt x="508175" y="14624"/>
                    </a:cubicBezTo>
                    <a:cubicBezTo>
                      <a:pt x="512868" y="14155"/>
                      <a:pt x="518083" y="14155"/>
                      <a:pt x="518083" y="5237"/>
                    </a:cubicBezTo>
                    <a:cubicBezTo>
                      <a:pt x="518083" y="3360"/>
                      <a:pt x="515997" y="75"/>
                      <a:pt x="511825" y="75"/>
                    </a:cubicBezTo>
                    <a:cubicBezTo>
                      <a:pt x="499310" y="75"/>
                      <a:pt x="484708" y="1483"/>
                      <a:pt x="471671" y="1483"/>
                    </a:cubicBezTo>
                    <a:cubicBezTo>
                      <a:pt x="453940" y="1483"/>
                      <a:pt x="434645" y="75"/>
                      <a:pt x="417436" y="75"/>
                    </a:cubicBezTo>
                    <a:cubicBezTo>
                      <a:pt x="414307" y="75"/>
                      <a:pt x="407528" y="75"/>
                      <a:pt x="407528" y="8992"/>
                    </a:cubicBezTo>
                    <a:cubicBezTo>
                      <a:pt x="407528" y="14155"/>
                      <a:pt x="412221" y="14624"/>
                      <a:pt x="415350" y="14624"/>
                    </a:cubicBezTo>
                    <a:cubicBezTo>
                      <a:pt x="427866" y="15094"/>
                      <a:pt x="446118" y="18848"/>
                      <a:pt x="446118" y="32928"/>
                    </a:cubicBezTo>
                    <a:cubicBezTo>
                      <a:pt x="446118" y="38091"/>
                      <a:pt x="443511" y="41846"/>
                      <a:pt x="439339" y="48417"/>
                    </a:cubicBezTo>
                    <a:lnTo>
                      <a:pt x="298537" y="269475"/>
                    </a:lnTo>
                    <a:lnTo>
                      <a:pt x="279243" y="36683"/>
                    </a:lnTo>
                    <a:cubicBezTo>
                      <a:pt x="278721" y="27296"/>
                      <a:pt x="277678" y="15094"/>
                      <a:pt x="315747" y="14624"/>
                    </a:cubicBezTo>
                    <a:cubicBezTo>
                      <a:pt x="324612" y="14624"/>
                      <a:pt x="329827" y="14624"/>
                      <a:pt x="329827" y="5237"/>
                    </a:cubicBezTo>
                    <a:cubicBezTo>
                      <a:pt x="329827" y="544"/>
                      <a:pt x="324090" y="75"/>
                      <a:pt x="322004" y="75"/>
                    </a:cubicBezTo>
                    <a:cubicBezTo>
                      <a:pt x="301145" y="75"/>
                      <a:pt x="279243" y="1483"/>
                      <a:pt x="258383" y="1483"/>
                    </a:cubicBezTo>
                    <a:cubicBezTo>
                      <a:pt x="246389" y="1483"/>
                      <a:pt x="215621" y="75"/>
                      <a:pt x="203627" y="75"/>
                    </a:cubicBezTo>
                    <a:cubicBezTo>
                      <a:pt x="200498" y="75"/>
                      <a:pt x="193719" y="75"/>
                      <a:pt x="193719" y="9461"/>
                    </a:cubicBezTo>
                    <a:cubicBezTo>
                      <a:pt x="193719" y="14624"/>
                      <a:pt x="198934" y="14624"/>
                      <a:pt x="206234" y="14624"/>
                    </a:cubicBezTo>
                    <a:cubicBezTo>
                      <a:pt x="229180" y="14624"/>
                      <a:pt x="232830" y="17440"/>
                      <a:pt x="233873" y="26358"/>
                    </a:cubicBezTo>
                    <a:lnTo>
                      <a:pt x="237002" y="62497"/>
                    </a:lnTo>
                    <a:lnTo>
                      <a:pt x="105066" y="269475"/>
                    </a:lnTo>
                    <a:lnTo>
                      <a:pt x="85250" y="31520"/>
                    </a:lnTo>
                    <a:cubicBezTo>
                      <a:pt x="85250" y="25888"/>
                      <a:pt x="85250" y="15094"/>
                      <a:pt x="124883" y="14624"/>
                    </a:cubicBezTo>
                    <a:cubicBezTo>
                      <a:pt x="130098" y="14624"/>
                      <a:pt x="135834" y="14624"/>
                      <a:pt x="135834" y="5237"/>
                    </a:cubicBezTo>
                    <a:cubicBezTo>
                      <a:pt x="135834" y="75"/>
                      <a:pt x="129576" y="75"/>
                      <a:pt x="128533" y="75"/>
                    </a:cubicBezTo>
                    <a:cubicBezTo>
                      <a:pt x="107674" y="75"/>
                      <a:pt x="85771" y="1483"/>
                      <a:pt x="64390" y="1483"/>
                    </a:cubicBezTo>
                    <a:cubicBezTo>
                      <a:pt x="46138" y="1483"/>
                      <a:pt x="27365" y="75"/>
                      <a:pt x="9634" y="75"/>
                    </a:cubicBezTo>
                    <a:cubicBezTo>
                      <a:pt x="7027" y="75"/>
                      <a:pt x="247" y="75"/>
                      <a:pt x="247" y="8992"/>
                    </a:cubicBezTo>
                    <a:cubicBezTo>
                      <a:pt x="247" y="14624"/>
                      <a:pt x="4941" y="14624"/>
                      <a:pt x="13285" y="14624"/>
                    </a:cubicBezTo>
                    <a:cubicBezTo>
                      <a:pt x="39359" y="14624"/>
                      <a:pt x="39880" y="18848"/>
                      <a:pt x="40923" y="31990"/>
                    </a:cubicBezTo>
                    <a:lnTo>
                      <a:pt x="64390" y="318755"/>
                    </a:lnTo>
                    <a:cubicBezTo>
                      <a:pt x="64912" y="327203"/>
                      <a:pt x="65433" y="330958"/>
                      <a:pt x="72734" y="330958"/>
                    </a:cubicBezTo>
                    <a:cubicBezTo>
                      <a:pt x="78992" y="330958"/>
                      <a:pt x="80556" y="328142"/>
                      <a:pt x="85250" y="321102"/>
                    </a:cubicBezTo>
                    <a:lnTo>
                      <a:pt x="238567" y="81740"/>
                    </a:lnTo>
                    <a:lnTo>
                      <a:pt x="257862" y="318755"/>
                    </a:lnTo>
                    <a:cubicBezTo>
                      <a:pt x="258905" y="328611"/>
                      <a:pt x="259948" y="330958"/>
                      <a:pt x="266205" y="330958"/>
                    </a:cubicBezTo>
                    <a:cubicBezTo>
                      <a:pt x="272985" y="330958"/>
                      <a:pt x="276114" y="326265"/>
                      <a:pt x="278721" y="322041"/>
                    </a:cubicBezTo>
                    <a:lnTo>
                      <a:pt x="449768" y="54518"/>
                    </a:lnTo>
                    <a:close/>
                  </a:path>
                </a:pathLst>
              </a:custGeom>
              <a:solidFill>
                <a:srgbClr val="FF1AFF"/>
              </a:solidFill>
              <a:ln w="5229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33" name="Forme libre 32">
                <a:extLst>
                  <a:ext uri="{FF2B5EF4-FFF2-40B4-BE49-F238E27FC236}">
                    <a16:creationId xmlns:a16="http://schemas.microsoft.com/office/drawing/2014/main" id="{E5A55912-2E43-9EC2-DA26-3E1FE717A0A3}"/>
                  </a:ext>
                </a:extLst>
              </p:cNvPr>
              <p:cNvSpPr/>
              <p:nvPr>
                <p:custDataLst>
                  <p:tags r:id="rId16"/>
                </p:custDataLst>
              </p:nvPr>
            </p:nvSpPr>
            <p:spPr>
              <a:xfrm>
                <a:off x="16441138" y="4761762"/>
                <a:ext cx="346788" cy="312579"/>
              </a:xfrm>
              <a:custGeom>
                <a:avLst/>
                <a:gdLst>
                  <a:gd name="connsiteX0" fmla="*/ 184348 w 346788"/>
                  <a:gd name="connsiteY0" fmla="*/ 165751 h 312579"/>
                  <a:gd name="connsiteX1" fmla="*/ 329842 w 346788"/>
                  <a:gd name="connsiteY1" fmla="*/ 165751 h 312579"/>
                  <a:gd name="connsiteX2" fmla="*/ 347052 w 346788"/>
                  <a:gd name="connsiteY2" fmla="*/ 156364 h 312579"/>
                  <a:gd name="connsiteX3" fmla="*/ 329842 w 346788"/>
                  <a:gd name="connsiteY3" fmla="*/ 146977 h 312579"/>
                  <a:gd name="connsiteX4" fmla="*/ 184348 w 346788"/>
                  <a:gd name="connsiteY4" fmla="*/ 146977 h 312579"/>
                  <a:gd name="connsiteX5" fmla="*/ 184348 w 346788"/>
                  <a:gd name="connsiteY5" fmla="*/ 15563 h 312579"/>
                  <a:gd name="connsiteX6" fmla="*/ 173918 w 346788"/>
                  <a:gd name="connsiteY6" fmla="*/ 75 h 312579"/>
                  <a:gd name="connsiteX7" fmla="*/ 163488 w 346788"/>
                  <a:gd name="connsiteY7" fmla="*/ 15563 h 312579"/>
                  <a:gd name="connsiteX8" fmla="*/ 163488 w 346788"/>
                  <a:gd name="connsiteY8" fmla="*/ 146977 h 312579"/>
                  <a:gd name="connsiteX9" fmla="*/ 17472 w 346788"/>
                  <a:gd name="connsiteY9" fmla="*/ 146977 h 312579"/>
                  <a:gd name="connsiteX10" fmla="*/ 263 w 346788"/>
                  <a:gd name="connsiteY10" fmla="*/ 156364 h 312579"/>
                  <a:gd name="connsiteX11" fmla="*/ 17472 w 346788"/>
                  <a:gd name="connsiteY11" fmla="*/ 165751 h 312579"/>
                  <a:gd name="connsiteX12" fmla="*/ 163488 w 346788"/>
                  <a:gd name="connsiteY12" fmla="*/ 165751 h 312579"/>
                  <a:gd name="connsiteX13" fmla="*/ 163488 w 346788"/>
                  <a:gd name="connsiteY13" fmla="*/ 297166 h 312579"/>
                  <a:gd name="connsiteX14" fmla="*/ 173918 w 346788"/>
                  <a:gd name="connsiteY14" fmla="*/ 312654 h 312579"/>
                  <a:gd name="connsiteX15" fmla="*/ 184348 w 346788"/>
                  <a:gd name="connsiteY15" fmla="*/ 297166 h 312579"/>
                  <a:gd name="connsiteX16" fmla="*/ 184348 w 346788"/>
                  <a:gd name="connsiteY16" fmla="*/ 165751 h 3125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346788" h="312579">
                    <a:moveTo>
                      <a:pt x="184348" y="165751"/>
                    </a:moveTo>
                    <a:lnTo>
                      <a:pt x="329842" y="165751"/>
                    </a:lnTo>
                    <a:cubicBezTo>
                      <a:pt x="337143" y="165751"/>
                      <a:pt x="347052" y="165751"/>
                      <a:pt x="347052" y="156364"/>
                    </a:cubicBezTo>
                    <a:cubicBezTo>
                      <a:pt x="347052" y="146977"/>
                      <a:pt x="337143" y="146977"/>
                      <a:pt x="329842" y="146977"/>
                    </a:cubicBezTo>
                    <a:lnTo>
                      <a:pt x="184348" y="146977"/>
                    </a:lnTo>
                    <a:lnTo>
                      <a:pt x="184348" y="15563"/>
                    </a:lnTo>
                    <a:cubicBezTo>
                      <a:pt x="184348" y="8992"/>
                      <a:pt x="184348" y="75"/>
                      <a:pt x="173918" y="75"/>
                    </a:cubicBezTo>
                    <a:cubicBezTo>
                      <a:pt x="163488" y="75"/>
                      <a:pt x="163488" y="8992"/>
                      <a:pt x="163488" y="15563"/>
                    </a:cubicBezTo>
                    <a:lnTo>
                      <a:pt x="163488" y="146977"/>
                    </a:lnTo>
                    <a:lnTo>
                      <a:pt x="17472" y="146977"/>
                    </a:lnTo>
                    <a:cubicBezTo>
                      <a:pt x="10171" y="146977"/>
                      <a:pt x="263" y="146977"/>
                      <a:pt x="263" y="156364"/>
                    </a:cubicBezTo>
                    <a:cubicBezTo>
                      <a:pt x="263" y="165751"/>
                      <a:pt x="10171" y="165751"/>
                      <a:pt x="17472" y="165751"/>
                    </a:cubicBezTo>
                    <a:lnTo>
                      <a:pt x="163488" y="165751"/>
                    </a:lnTo>
                    <a:lnTo>
                      <a:pt x="163488" y="297166"/>
                    </a:lnTo>
                    <a:cubicBezTo>
                      <a:pt x="163488" y="303736"/>
                      <a:pt x="163488" y="312654"/>
                      <a:pt x="173918" y="312654"/>
                    </a:cubicBezTo>
                    <a:cubicBezTo>
                      <a:pt x="184348" y="312654"/>
                      <a:pt x="184348" y="303736"/>
                      <a:pt x="184348" y="297166"/>
                    </a:cubicBezTo>
                    <a:lnTo>
                      <a:pt x="184348" y="165751"/>
                    </a:lnTo>
                    <a:close/>
                  </a:path>
                </a:pathLst>
              </a:custGeom>
              <a:solidFill>
                <a:srgbClr val="000000"/>
              </a:solidFill>
              <a:ln w="5229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34" name="Forme libre 33">
                <a:extLst>
                  <a:ext uri="{FF2B5EF4-FFF2-40B4-BE49-F238E27FC236}">
                    <a16:creationId xmlns:a16="http://schemas.microsoft.com/office/drawing/2014/main" id="{A2154C06-4F5E-16AE-9633-86B1CAC1216F}"/>
                  </a:ext>
                </a:extLst>
              </p:cNvPr>
              <p:cNvSpPr/>
              <p:nvPr>
                <p:custDataLst>
                  <p:tags r:id="rId17"/>
                </p:custDataLst>
              </p:nvPr>
            </p:nvSpPr>
            <p:spPr>
              <a:xfrm>
                <a:off x="17103826" y="4704503"/>
                <a:ext cx="360346" cy="421934"/>
              </a:xfrm>
              <a:custGeom>
                <a:avLst/>
                <a:gdLst>
                  <a:gd name="connsiteX0" fmla="*/ 203134 w 360346"/>
                  <a:gd name="connsiteY0" fmla="*/ 328142 h 421934"/>
                  <a:gd name="connsiteX1" fmla="*/ 360623 w 360346"/>
                  <a:gd name="connsiteY1" fmla="*/ 126327 h 421934"/>
                  <a:gd name="connsiteX2" fmla="*/ 227644 w 360346"/>
                  <a:gd name="connsiteY2" fmla="*/ 75 h 421934"/>
                  <a:gd name="connsiteX3" fmla="*/ 276 w 360346"/>
                  <a:gd name="connsiteY3" fmla="*/ 215970 h 421934"/>
                  <a:gd name="connsiteX4" fmla="*/ 133776 w 360346"/>
                  <a:gd name="connsiteY4" fmla="*/ 341283 h 421934"/>
                  <a:gd name="connsiteX5" fmla="*/ 184882 w 360346"/>
                  <a:gd name="connsiteY5" fmla="*/ 334243 h 421934"/>
                  <a:gd name="connsiteX6" fmla="*/ 182796 w 360346"/>
                  <a:gd name="connsiteY6" fmla="*/ 370382 h 421934"/>
                  <a:gd name="connsiteX7" fmla="*/ 226079 w 360346"/>
                  <a:gd name="connsiteY7" fmla="*/ 422010 h 421934"/>
                  <a:gd name="connsiteX8" fmla="*/ 313168 w 360346"/>
                  <a:gd name="connsiteY8" fmla="*/ 330958 h 421934"/>
                  <a:gd name="connsiteX9" fmla="*/ 307431 w 360346"/>
                  <a:gd name="connsiteY9" fmla="*/ 326265 h 421934"/>
                  <a:gd name="connsiteX10" fmla="*/ 301173 w 360346"/>
                  <a:gd name="connsiteY10" fmla="*/ 331427 h 421934"/>
                  <a:gd name="connsiteX11" fmla="*/ 240160 w 360346"/>
                  <a:gd name="connsiteY11" fmla="*/ 376484 h 421934"/>
                  <a:gd name="connsiteX12" fmla="*/ 203134 w 360346"/>
                  <a:gd name="connsiteY12" fmla="*/ 328142 h 421934"/>
                  <a:gd name="connsiteX13" fmla="*/ 104573 w 360346"/>
                  <a:gd name="connsiteY13" fmla="*/ 324387 h 421934"/>
                  <a:gd name="connsiteX14" fmla="*/ 46167 w 360346"/>
                  <a:gd name="connsiteY14" fmla="*/ 230989 h 421934"/>
                  <a:gd name="connsiteX15" fmla="*/ 99358 w 360346"/>
                  <a:gd name="connsiteY15" fmla="*/ 81270 h 421934"/>
                  <a:gd name="connsiteX16" fmla="*/ 224515 w 360346"/>
                  <a:gd name="connsiteY16" fmla="*/ 11808 h 421934"/>
                  <a:gd name="connsiteX17" fmla="*/ 314732 w 360346"/>
                  <a:gd name="connsiteY17" fmla="*/ 111308 h 421934"/>
                  <a:gd name="connsiteX18" fmla="*/ 200527 w 360346"/>
                  <a:gd name="connsiteY18" fmla="*/ 312184 h 421934"/>
                  <a:gd name="connsiteX19" fmla="*/ 154636 w 360346"/>
                  <a:gd name="connsiteY19" fmla="*/ 261496 h 421934"/>
                  <a:gd name="connsiteX20" fmla="*/ 101444 w 360346"/>
                  <a:gd name="connsiteY20" fmla="*/ 309368 h 421934"/>
                  <a:gd name="connsiteX21" fmla="*/ 104573 w 360346"/>
                  <a:gd name="connsiteY21" fmla="*/ 324387 h 421934"/>
                  <a:gd name="connsiteX22" fmla="*/ 136905 w 360346"/>
                  <a:gd name="connsiteY22" fmla="*/ 329550 h 421934"/>
                  <a:gd name="connsiteX23" fmla="*/ 112917 w 360346"/>
                  <a:gd name="connsiteY23" fmla="*/ 309368 h 421934"/>
                  <a:gd name="connsiteX24" fmla="*/ 154636 w 360346"/>
                  <a:gd name="connsiteY24" fmla="*/ 271821 h 421934"/>
                  <a:gd name="connsiteX25" fmla="*/ 186447 w 360346"/>
                  <a:gd name="connsiteY25" fmla="*/ 311715 h 421934"/>
                  <a:gd name="connsiteX26" fmla="*/ 180710 w 360346"/>
                  <a:gd name="connsiteY26" fmla="*/ 321102 h 421934"/>
                  <a:gd name="connsiteX27" fmla="*/ 136905 w 360346"/>
                  <a:gd name="connsiteY27" fmla="*/ 329550 h 4219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</a:cxnLst>
                <a:rect l="l" t="t" r="r" b="b"/>
                <a:pathLst>
                  <a:path w="360346" h="421934">
                    <a:moveTo>
                      <a:pt x="203134" y="328142"/>
                    </a:moveTo>
                    <a:cubicBezTo>
                      <a:pt x="283964" y="300451"/>
                      <a:pt x="360623" y="216909"/>
                      <a:pt x="360623" y="126327"/>
                    </a:cubicBezTo>
                    <a:cubicBezTo>
                      <a:pt x="360623" y="50763"/>
                      <a:pt x="305345" y="75"/>
                      <a:pt x="227644" y="75"/>
                    </a:cubicBezTo>
                    <a:cubicBezTo>
                      <a:pt x="115003" y="75"/>
                      <a:pt x="276" y="106614"/>
                      <a:pt x="276" y="215970"/>
                    </a:cubicBezTo>
                    <a:cubicBezTo>
                      <a:pt x="276" y="293880"/>
                      <a:pt x="58682" y="341283"/>
                      <a:pt x="133776" y="341283"/>
                    </a:cubicBezTo>
                    <a:cubicBezTo>
                      <a:pt x="146814" y="341283"/>
                      <a:pt x="164544" y="339406"/>
                      <a:pt x="184882" y="334243"/>
                    </a:cubicBezTo>
                    <a:cubicBezTo>
                      <a:pt x="182796" y="363342"/>
                      <a:pt x="182796" y="364281"/>
                      <a:pt x="182796" y="370382"/>
                    </a:cubicBezTo>
                    <a:cubicBezTo>
                      <a:pt x="182796" y="385401"/>
                      <a:pt x="182796" y="422010"/>
                      <a:pt x="226079" y="422010"/>
                    </a:cubicBezTo>
                    <a:cubicBezTo>
                      <a:pt x="288136" y="422010"/>
                      <a:pt x="313168" y="336121"/>
                      <a:pt x="313168" y="330958"/>
                    </a:cubicBezTo>
                    <a:cubicBezTo>
                      <a:pt x="313168" y="327673"/>
                      <a:pt x="309517" y="326265"/>
                      <a:pt x="307431" y="326265"/>
                    </a:cubicBezTo>
                    <a:cubicBezTo>
                      <a:pt x="303259" y="326265"/>
                      <a:pt x="302216" y="328611"/>
                      <a:pt x="301173" y="331427"/>
                    </a:cubicBezTo>
                    <a:cubicBezTo>
                      <a:pt x="288658" y="364750"/>
                      <a:pt x="258412" y="376484"/>
                      <a:pt x="240160" y="376484"/>
                    </a:cubicBezTo>
                    <a:cubicBezTo>
                      <a:pt x="216171" y="376484"/>
                      <a:pt x="208349" y="363812"/>
                      <a:pt x="203134" y="328142"/>
                    </a:cubicBezTo>
                    <a:close/>
                    <a:moveTo>
                      <a:pt x="104573" y="324387"/>
                    </a:moveTo>
                    <a:cubicBezTo>
                      <a:pt x="63897" y="309838"/>
                      <a:pt x="46167" y="273229"/>
                      <a:pt x="46167" y="230989"/>
                    </a:cubicBezTo>
                    <a:cubicBezTo>
                      <a:pt x="46167" y="198605"/>
                      <a:pt x="59725" y="131959"/>
                      <a:pt x="99358" y="81270"/>
                    </a:cubicBezTo>
                    <a:cubicBezTo>
                      <a:pt x="137427" y="33398"/>
                      <a:pt x="186447" y="11808"/>
                      <a:pt x="224515" y="11808"/>
                    </a:cubicBezTo>
                    <a:cubicBezTo>
                      <a:pt x="276664" y="11808"/>
                      <a:pt x="314732" y="48417"/>
                      <a:pt x="314732" y="111308"/>
                    </a:cubicBezTo>
                    <a:cubicBezTo>
                      <a:pt x="314732" y="158242"/>
                      <a:pt x="288136" y="268067"/>
                      <a:pt x="200527" y="312184"/>
                    </a:cubicBezTo>
                    <a:cubicBezTo>
                      <a:pt x="197919" y="295758"/>
                      <a:pt x="192704" y="261496"/>
                      <a:pt x="154636" y="261496"/>
                    </a:cubicBezTo>
                    <a:cubicBezTo>
                      <a:pt x="126997" y="261496"/>
                      <a:pt x="101444" y="284963"/>
                      <a:pt x="101444" y="309368"/>
                    </a:cubicBezTo>
                    <a:cubicBezTo>
                      <a:pt x="101444" y="318755"/>
                      <a:pt x="104573" y="323918"/>
                      <a:pt x="104573" y="324387"/>
                    </a:cubicBezTo>
                    <a:close/>
                    <a:moveTo>
                      <a:pt x="136905" y="329550"/>
                    </a:moveTo>
                    <a:cubicBezTo>
                      <a:pt x="129605" y="329550"/>
                      <a:pt x="112917" y="329550"/>
                      <a:pt x="112917" y="309368"/>
                    </a:cubicBezTo>
                    <a:cubicBezTo>
                      <a:pt x="112917" y="290595"/>
                      <a:pt x="132733" y="271821"/>
                      <a:pt x="154636" y="271821"/>
                    </a:cubicBezTo>
                    <a:cubicBezTo>
                      <a:pt x="176538" y="271821"/>
                      <a:pt x="186447" y="283086"/>
                      <a:pt x="186447" y="311715"/>
                    </a:cubicBezTo>
                    <a:cubicBezTo>
                      <a:pt x="186447" y="318755"/>
                      <a:pt x="185925" y="319225"/>
                      <a:pt x="180710" y="321102"/>
                    </a:cubicBezTo>
                    <a:cubicBezTo>
                      <a:pt x="167152" y="326265"/>
                      <a:pt x="151507" y="329550"/>
                      <a:pt x="136905" y="329550"/>
                    </a:cubicBezTo>
                    <a:close/>
                  </a:path>
                </a:pathLst>
              </a:custGeom>
              <a:solidFill>
                <a:srgbClr val="FF9100"/>
              </a:solidFill>
              <a:ln w="5229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</p:grpSp>
        <p:sp>
          <p:nvSpPr>
            <p:cNvPr id="17" name="ZoneTexte 16">
              <a:extLst>
                <a:ext uri="{FF2B5EF4-FFF2-40B4-BE49-F238E27FC236}">
                  <a16:creationId xmlns:a16="http://schemas.microsoft.com/office/drawing/2014/main" id="{BD28E2E9-3DE8-DF1F-78E8-1FB04B574659}"/>
                </a:ext>
              </a:extLst>
            </p:cNvPr>
            <p:cNvSpPr txBox="1"/>
            <p:nvPr/>
          </p:nvSpPr>
          <p:spPr>
            <a:xfrm>
              <a:off x="2656770" y="2042055"/>
              <a:ext cx="144016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>
                  <a:solidFill>
                    <a:srgbClr val="4E8F00"/>
                  </a:solidFill>
                </a:rPr>
                <a:t>Énergie interne</a:t>
              </a:r>
            </a:p>
          </p:txBody>
        </p:sp>
        <p:sp>
          <p:nvSpPr>
            <p:cNvPr id="18" name="ZoneTexte 17">
              <a:extLst>
                <a:ext uri="{FF2B5EF4-FFF2-40B4-BE49-F238E27FC236}">
                  <a16:creationId xmlns:a16="http://schemas.microsoft.com/office/drawing/2014/main" id="{02DF0D26-2B64-B502-72E5-F30BEDF67055}"/>
                </a:ext>
              </a:extLst>
            </p:cNvPr>
            <p:cNvSpPr txBox="1"/>
            <p:nvPr/>
          </p:nvSpPr>
          <p:spPr>
            <a:xfrm>
              <a:off x="4096930" y="2042055"/>
              <a:ext cx="144016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>
                  <a:solidFill>
                    <a:srgbClr val="0432FF"/>
                  </a:solidFill>
                </a:rPr>
                <a:t>Énergie cinétique</a:t>
              </a:r>
            </a:p>
          </p:txBody>
        </p:sp>
        <p:sp>
          <p:nvSpPr>
            <p:cNvPr id="20" name="ZoneTexte 19">
              <a:extLst>
                <a:ext uri="{FF2B5EF4-FFF2-40B4-BE49-F238E27FC236}">
                  <a16:creationId xmlns:a16="http://schemas.microsoft.com/office/drawing/2014/main" id="{592DF704-1C11-DB03-B416-742C18896242}"/>
                </a:ext>
              </a:extLst>
            </p:cNvPr>
            <p:cNvSpPr txBox="1"/>
            <p:nvPr/>
          </p:nvSpPr>
          <p:spPr>
            <a:xfrm>
              <a:off x="5465081" y="2042091"/>
              <a:ext cx="1512169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>
                  <a:solidFill>
                    <a:srgbClr val="FF40FF"/>
                  </a:solidFill>
                </a:rPr>
                <a:t>Travail</a:t>
              </a:r>
              <a:br>
                <a:rPr lang="fr-FR">
                  <a:solidFill>
                    <a:srgbClr val="FF40FF"/>
                  </a:solidFill>
                </a:rPr>
              </a:br>
              <a:r>
                <a:rPr lang="fr-FR">
                  <a:solidFill>
                    <a:srgbClr val="FF40FF"/>
                  </a:solidFill>
                </a:rPr>
                <a:t>mécanique</a:t>
              </a:r>
            </a:p>
          </p:txBody>
        </p:sp>
        <p:sp>
          <p:nvSpPr>
            <p:cNvPr id="21" name="ZoneTexte 20">
              <a:extLst>
                <a:ext uri="{FF2B5EF4-FFF2-40B4-BE49-F238E27FC236}">
                  <a16:creationId xmlns:a16="http://schemas.microsoft.com/office/drawing/2014/main" id="{6A08FDA8-C90B-EF5B-6343-080991A8E57B}"/>
                </a:ext>
              </a:extLst>
            </p:cNvPr>
            <p:cNvSpPr txBox="1"/>
            <p:nvPr/>
          </p:nvSpPr>
          <p:spPr>
            <a:xfrm>
              <a:off x="6946714" y="2213707"/>
              <a:ext cx="1512169" cy="43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>
                  <a:solidFill>
                    <a:srgbClr val="FF9300"/>
                  </a:solidFill>
                </a:rPr>
                <a:t>Chaleur</a:t>
              </a:r>
            </a:p>
          </p:txBody>
        </p:sp>
      </p:grpSp>
      <p:sp>
        <p:nvSpPr>
          <p:cNvPr id="5" name="Rectangle 4">
            <a:extLst>
              <a:ext uri="{FF2B5EF4-FFF2-40B4-BE49-F238E27FC236}">
                <a16:creationId xmlns:a16="http://schemas.microsoft.com/office/drawing/2014/main" id="{6C4CC8D5-4991-D5CF-72FD-B3982167F808}"/>
              </a:ext>
            </a:extLst>
          </p:cNvPr>
          <p:cNvSpPr/>
          <p:nvPr/>
        </p:nvSpPr>
        <p:spPr bwMode="auto">
          <a:xfrm>
            <a:off x="5465081" y="1376529"/>
            <a:ext cx="2968744" cy="1434967"/>
          </a:xfrm>
          <a:prstGeom prst="rect">
            <a:avLst/>
          </a:prstGeom>
          <a:solidFill>
            <a:schemeClr val="bg2">
              <a:lumMod val="40000"/>
              <a:lumOff val="60000"/>
              <a:alpha val="38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7" name="Text Box 48 4">
            <a:extLst>
              <a:ext uri="{FF2B5EF4-FFF2-40B4-BE49-F238E27FC236}">
                <a16:creationId xmlns:a16="http://schemas.microsoft.com/office/drawing/2014/main" id="{DA2EBB5C-88AE-DA06-5EB9-CB733996F6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93419" y="1725083"/>
            <a:ext cx="1309928" cy="766996"/>
          </a:xfrm>
          <a:prstGeom prst="rect">
            <a:avLst/>
          </a:prstGeom>
          <a:solidFill>
            <a:schemeClr val="bg2">
              <a:lumMod val="40000"/>
              <a:lumOff val="60000"/>
              <a:alpha val="38000"/>
            </a:schemeClr>
          </a:solidFill>
          <a:ln>
            <a:solidFill>
              <a:srgbClr val="000000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72000" tIns="36000" rIns="72000" bIns="36000">
            <a:spAutoFit/>
          </a:bodyPr>
          <a:lstStyle>
            <a:lvl1pPr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  <a:cs typeface="ＭＳ Ｐゴシック" charset="0"/>
              </a:defRPr>
            </a:lvl1pPr>
            <a:lvl2pPr marL="742950" indent="-285750"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2pPr>
            <a:lvl3pPr marL="1143000" indent="-228600"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3pPr>
            <a:lvl4pPr marL="1600200" indent="-228600"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4pPr>
            <a:lvl5pPr marL="2057400" indent="-228600"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9pPr>
          </a:lstStyle>
          <a:p>
            <a:pPr algn="ctr" eaLnBrk="1">
              <a:lnSpc>
                <a:spcPct val="94000"/>
              </a:lnSpc>
              <a:buClr>
                <a:srgbClr val="000000"/>
              </a:buClr>
              <a:buSzPct val="45000"/>
              <a:buFont typeface="StarSymbol" charset="0"/>
              <a:buNone/>
            </a:pPr>
            <a:r>
              <a:rPr lang="en-GB" sz="2400"/>
              <a:t>C’est quoi ?</a:t>
            </a:r>
          </a:p>
        </p:txBody>
      </p:sp>
      <p:sp>
        <p:nvSpPr>
          <p:cNvPr id="22" name="Flèche vers la droite 21">
            <a:extLst>
              <a:ext uri="{FF2B5EF4-FFF2-40B4-BE49-F238E27FC236}">
                <a16:creationId xmlns:a16="http://schemas.microsoft.com/office/drawing/2014/main" id="{B399439D-AF1B-24F2-3003-448E5BB0EA62}"/>
              </a:ext>
            </a:extLst>
          </p:cNvPr>
          <p:cNvSpPr/>
          <p:nvPr/>
        </p:nvSpPr>
        <p:spPr bwMode="auto">
          <a:xfrm>
            <a:off x="8433825" y="1834034"/>
            <a:ext cx="656497" cy="576064"/>
          </a:xfrm>
          <a:prstGeom prst="rightArrow">
            <a:avLst>
              <a:gd name="adj1" fmla="val 50000"/>
              <a:gd name="adj2" fmla="val 70050"/>
            </a:avLst>
          </a:prstGeom>
          <a:solidFill>
            <a:schemeClr val="bg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42" name="Graphique 40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$$ &#10;\darkorange{Q}&#10;$$&#10;\end{document}&#10;" title="IguanaTex Vector Display">
            <a:extLst>
              <a:ext uri="{FF2B5EF4-FFF2-40B4-BE49-F238E27FC236}">
                <a16:creationId xmlns:a16="http://schemas.microsoft.com/office/drawing/2014/main" id="{C87A6F40-54DD-165D-1CCA-8A371E0A385E}"/>
              </a:ext>
            </a:extLst>
          </p:cNvPr>
          <p:cNvSpPr>
            <a:spLocks noChangeAspect="1"/>
          </p:cNvSpPr>
          <p:nvPr>
            <p:custDataLst>
              <p:tags r:id="rId5"/>
            </p:custDataLst>
          </p:nvPr>
        </p:nvSpPr>
        <p:spPr>
          <a:xfrm>
            <a:off x="7988300" y="2984500"/>
            <a:ext cx="366409" cy="471098"/>
          </a:xfrm>
          <a:custGeom>
            <a:avLst/>
            <a:gdLst>
              <a:gd name="connsiteX0" fmla="*/ 203088 w 360346"/>
              <a:gd name="connsiteY0" fmla="*/ 364594 h 468816"/>
              <a:gd name="connsiteX1" fmla="*/ 360576 w 360346"/>
              <a:gd name="connsiteY1" fmla="*/ 140355 h 468816"/>
              <a:gd name="connsiteX2" fmla="*/ 227597 w 360346"/>
              <a:gd name="connsiteY2" fmla="*/ 75 h 468816"/>
              <a:gd name="connsiteX3" fmla="*/ 230 w 360346"/>
              <a:gd name="connsiteY3" fmla="*/ 239959 h 468816"/>
              <a:gd name="connsiteX4" fmla="*/ 133730 w 360346"/>
              <a:gd name="connsiteY4" fmla="*/ 379196 h 468816"/>
              <a:gd name="connsiteX5" fmla="*/ 184836 w 360346"/>
              <a:gd name="connsiteY5" fmla="*/ 371373 h 468816"/>
              <a:gd name="connsiteX6" fmla="*/ 182750 w 360346"/>
              <a:gd name="connsiteY6" fmla="*/ 411528 h 468816"/>
              <a:gd name="connsiteX7" fmla="*/ 226033 w 360346"/>
              <a:gd name="connsiteY7" fmla="*/ 468891 h 468816"/>
              <a:gd name="connsiteX8" fmla="*/ 313121 w 360346"/>
              <a:gd name="connsiteY8" fmla="*/ 367723 h 468816"/>
              <a:gd name="connsiteX9" fmla="*/ 307385 w 360346"/>
              <a:gd name="connsiteY9" fmla="*/ 362508 h 468816"/>
              <a:gd name="connsiteX10" fmla="*/ 301127 w 360346"/>
              <a:gd name="connsiteY10" fmla="*/ 368244 h 468816"/>
              <a:gd name="connsiteX11" fmla="*/ 240113 w 360346"/>
              <a:gd name="connsiteY11" fmla="*/ 418307 h 468816"/>
              <a:gd name="connsiteX12" fmla="*/ 203088 w 360346"/>
              <a:gd name="connsiteY12" fmla="*/ 364594 h 468816"/>
              <a:gd name="connsiteX13" fmla="*/ 104527 w 360346"/>
              <a:gd name="connsiteY13" fmla="*/ 360422 h 468816"/>
              <a:gd name="connsiteX14" fmla="*/ 46120 w 360346"/>
              <a:gd name="connsiteY14" fmla="*/ 256646 h 468816"/>
              <a:gd name="connsiteX15" fmla="*/ 99312 w 360346"/>
              <a:gd name="connsiteY15" fmla="*/ 90292 h 468816"/>
              <a:gd name="connsiteX16" fmla="*/ 224469 w 360346"/>
              <a:gd name="connsiteY16" fmla="*/ 13112 h 468816"/>
              <a:gd name="connsiteX17" fmla="*/ 314686 w 360346"/>
              <a:gd name="connsiteY17" fmla="*/ 123667 h 468816"/>
              <a:gd name="connsiteX18" fmla="*/ 200480 w 360346"/>
              <a:gd name="connsiteY18" fmla="*/ 346863 h 468816"/>
              <a:gd name="connsiteX19" fmla="*/ 154589 w 360346"/>
              <a:gd name="connsiteY19" fmla="*/ 290543 h 468816"/>
              <a:gd name="connsiteX20" fmla="*/ 101398 w 360346"/>
              <a:gd name="connsiteY20" fmla="*/ 343734 h 468816"/>
              <a:gd name="connsiteX21" fmla="*/ 104527 w 360346"/>
              <a:gd name="connsiteY21" fmla="*/ 360422 h 468816"/>
              <a:gd name="connsiteX22" fmla="*/ 136859 w 360346"/>
              <a:gd name="connsiteY22" fmla="*/ 366158 h 468816"/>
              <a:gd name="connsiteX23" fmla="*/ 112871 w 360346"/>
              <a:gd name="connsiteY23" fmla="*/ 343734 h 468816"/>
              <a:gd name="connsiteX24" fmla="*/ 154589 w 360346"/>
              <a:gd name="connsiteY24" fmla="*/ 302015 h 468816"/>
              <a:gd name="connsiteX25" fmla="*/ 186400 w 360346"/>
              <a:gd name="connsiteY25" fmla="*/ 346342 h 468816"/>
              <a:gd name="connsiteX26" fmla="*/ 180664 w 360346"/>
              <a:gd name="connsiteY26" fmla="*/ 356772 h 468816"/>
              <a:gd name="connsiteX27" fmla="*/ 136859 w 360346"/>
              <a:gd name="connsiteY27" fmla="*/ 366158 h 4688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360346" h="468816">
                <a:moveTo>
                  <a:pt x="203088" y="364594"/>
                </a:moveTo>
                <a:cubicBezTo>
                  <a:pt x="283918" y="333826"/>
                  <a:pt x="360576" y="241002"/>
                  <a:pt x="360576" y="140355"/>
                </a:cubicBezTo>
                <a:cubicBezTo>
                  <a:pt x="360576" y="56395"/>
                  <a:pt x="305299" y="75"/>
                  <a:pt x="227597" y="75"/>
                </a:cubicBezTo>
                <a:cubicBezTo>
                  <a:pt x="114957" y="75"/>
                  <a:pt x="230" y="118452"/>
                  <a:pt x="230" y="239959"/>
                </a:cubicBezTo>
                <a:cubicBezTo>
                  <a:pt x="230" y="326525"/>
                  <a:pt x="58636" y="379196"/>
                  <a:pt x="133730" y="379196"/>
                </a:cubicBezTo>
                <a:cubicBezTo>
                  <a:pt x="146767" y="379196"/>
                  <a:pt x="164498" y="377110"/>
                  <a:pt x="184836" y="371373"/>
                </a:cubicBezTo>
                <a:cubicBezTo>
                  <a:pt x="182750" y="403705"/>
                  <a:pt x="182750" y="404748"/>
                  <a:pt x="182750" y="411528"/>
                </a:cubicBezTo>
                <a:cubicBezTo>
                  <a:pt x="182750" y="428215"/>
                  <a:pt x="182750" y="468891"/>
                  <a:pt x="226033" y="468891"/>
                </a:cubicBezTo>
                <a:cubicBezTo>
                  <a:pt x="288090" y="468891"/>
                  <a:pt x="313121" y="373459"/>
                  <a:pt x="313121" y="367723"/>
                </a:cubicBezTo>
                <a:cubicBezTo>
                  <a:pt x="313121" y="364072"/>
                  <a:pt x="309471" y="362508"/>
                  <a:pt x="307385" y="362508"/>
                </a:cubicBezTo>
                <a:cubicBezTo>
                  <a:pt x="303213" y="362508"/>
                  <a:pt x="302170" y="365115"/>
                  <a:pt x="301127" y="368244"/>
                </a:cubicBezTo>
                <a:cubicBezTo>
                  <a:pt x="288611" y="405270"/>
                  <a:pt x="258365" y="418307"/>
                  <a:pt x="240113" y="418307"/>
                </a:cubicBezTo>
                <a:cubicBezTo>
                  <a:pt x="216125" y="418307"/>
                  <a:pt x="208303" y="404227"/>
                  <a:pt x="203088" y="364594"/>
                </a:cubicBezTo>
                <a:close/>
                <a:moveTo>
                  <a:pt x="104527" y="360422"/>
                </a:moveTo>
                <a:cubicBezTo>
                  <a:pt x="63851" y="344256"/>
                  <a:pt x="46120" y="303580"/>
                  <a:pt x="46120" y="256646"/>
                </a:cubicBezTo>
                <a:cubicBezTo>
                  <a:pt x="46120" y="220664"/>
                  <a:pt x="59679" y="146613"/>
                  <a:pt x="99312" y="90292"/>
                </a:cubicBezTo>
                <a:cubicBezTo>
                  <a:pt x="137380" y="37100"/>
                  <a:pt x="186400" y="13112"/>
                  <a:pt x="224469" y="13112"/>
                </a:cubicBezTo>
                <a:cubicBezTo>
                  <a:pt x="276617" y="13112"/>
                  <a:pt x="314686" y="53788"/>
                  <a:pt x="314686" y="123667"/>
                </a:cubicBezTo>
                <a:cubicBezTo>
                  <a:pt x="314686" y="175816"/>
                  <a:pt x="288090" y="297844"/>
                  <a:pt x="200480" y="346863"/>
                </a:cubicBezTo>
                <a:cubicBezTo>
                  <a:pt x="197873" y="328611"/>
                  <a:pt x="192658" y="290543"/>
                  <a:pt x="154589" y="290543"/>
                </a:cubicBezTo>
                <a:cubicBezTo>
                  <a:pt x="126951" y="290543"/>
                  <a:pt x="101398" y="316617"/>
                  <a:pt x="101398" y="343734"/>
                </a:cubicBezTo>
                <a:cubicBezTo>
                  <a:pt x="101398" y="354164"/>
                  <a:pt x="104527" y="359900"/>
                  <a:pt x="104527" y="360422"/>
                </a:cubicBezTo>
                <a:close/>
                <a:moveTo>
                  <a:pt x="136859" y="366158"/>
                </a:moveTo>
                <a:cubicBezTo>
                  <a:pt x="129558" y="366158"/>
                  <a:pt x="112871" y="366158"/>
                  <a:pt x="112871" y="343734"/>
                </a:cubicBezTo>
                <a:cubicBezTo>
                  <a:pt x="112871" y="322875"/>
                  <a:pt x="132687" y="302015"/>
                  <a:pt x="154589" y="302015"/>
                </a:cubicBezTo>
                <a:cubicBezTo>
                  <a:pt x="176492" y="302015"/>
                  <a:pt x="186400" y="314531"/>
                  <a:pt x="186400" y="346342"/>
                </a:cubicBezTo>
                <a:cubicBezTo>
                  <a:pt x="186400" y="354164"/>
                  <a:pt x="185879" y="354686"/>
                  <a:pt x="180664" y="356772"/>
                </a:cubicBezTo>
                <a:cubicBezTo>
                  <a:pt x="167105" y="362508"/>
                  <a:pt x="151461" y="366158"/>
                  <a:pt x="136859" y="366158"/>
                </a:cubicBezTo>
                <a:close/>
              </a:path>
            </a:pathLst>
          </a:custGeom>
          <a:solidFill>
            <a:srgbClr val="FF9100"/>
          </a:solidFill>
          <a:ln w="51197" cap="flat">
            <a:noFill/>
            <a:prstDash val="solid"/>
            <a:miter/>
          </a:ln>
        </p:spPr>
        <p:txBody>
          <a:bodyPr rtlCol="0" anchor="ctr"/>
          <a:lstStyle/>
          <a:p>
            <a:endParaRPr lang="fr-FR"/>
          </a:p>
        </p:txBody>
      </p:sp>
      <p:sp>
        <p:nvSpPr>
          <p:cNvPr id="39" name="Graphique 37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$$ &#10;\magenta{W} &#10;$$&#10;\end{document}&#10;" title="IguanaTex Vector Display">
            <a:extLst>
              <a:ext uri="{FF2B5EF4-FFF2-40B4-BE49-F238E27FC236}">
                <a16:creationId xmlns:a16="http://schemas.microsoft.com/office/drawing/2014/main" id="{CBD014BE-1B5C-9CB8-FAC6-1637604C9A7A}"/>
              </a:ext>
            </a:extLst>
          </p:cNvPr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2565400" y="3035300"/>
            <a:ext cx="523442" cy="366409"/>
          </a:xfrm>
          <a:custGeom>
            <a:avLst/>
            <a:gdLst>
              <a:gd name="connsiteX0" fmla="*/ 408884 w 470760"/>
              <a:gd name="connsiteY0" fmla="*/ 51925 h 315126"/>
              <a:gd name="connsiteX1" fmla="*/ 461981 w 470760"/>
              <a:gd name="connsiteY1" fmla="*/ 13931 h 315126"/>
              <a:gd name="connsiteX2" fmla="*/ 470988 w 470760"/>
              <a:gd name="connsiteY2" fmla="*/ 4992 h 315126"/>
              <a:gd name="connsiteX3" fmla="*/ 465299 w 470760"/>
              <a:gd name="connsiteY3" fmla="*/ 75 h 315126"/>
              <a:gd name="connsiteX4" fmla="*/ 428795 w 470760"/>
              <a:gd name="connsiteY4" fmla="*/ 1416 h 315126"/>
              <a:gd name="connsiteX5" fmla="*/ 379491 w 470760"/>
              <a:gd name="connsiteY5" fmla="*/ 75 h 315126"/>
              <a:gd name="connsiteX6" fmla="*/ 370484 w 470760"/>
              <a:gd name="connsiteY6" fmla="*/ 8567 h 315126"/>
              <a:gd name="connsiteX7" fmla="*/ 377595 w 470760"/>
              <a:gd name="connsiteY7" fmla="*/ 13931 h 315126"/>
              <a:gd name="connsiteX8" fmla="*/ 405565 w 470760"/>
              <a:gd name="connsiteY8" fmla="*/ 31364 h 315126"/>
              <a:gd name="connsiteX9" fmla="*/ 399402 w 470760"/>
              <a:gd name="connsiteY9" fmla="*/ 46115 h 315126"/>
              <a:gd name="connsiteX10" fmla="*/ 271401 w 470760"/>
              <a:gd name="connsiteY10" fmla="*/ 256646 h 315126"/>
              <a:gd name="connsiteX11" fmla="*/ 253860 w 470760"/>
              <a:gd name="connsiteY11" fmla="*/ 34940 h 315126"/>
              <a:gd name="connsiteX12" fmla="*/ 287046 w 470760"/>
              <a:gd name="connsiteY12" fmla="*/ 13931 h 315126"/>
              <a:gd name="connsiteX13" fmla="*/ 299846 w 470760"/>
              <a:gd name="connsiteY13" fmla="*/ 4992 h 315126"/>
              <a:gd name="connsiteX14" fmla="*/ 292735 w 470760"/>
              <a:gd name="connsiteY14" fmla="*/ 75 h 315126"/>
              <a:gd name="connsiteX15" fmla="*/ 234897 w 470760"/>
              <a:gd name="connsiteY15" fmla="*/ 1416 h 315126"/>
              <a:gd name="connsiteX16" fmla="*/ 185119 w 470760"/>
              <a:gd name="connsiteY16" fmla="*/ 75 h 315126"/>
              <a:gd name="connsiteX17" fmla="*/ 176111 w 470760"/>
              <a:gd name="connsiteY17" fmla="*/ 9014 h 315126"/>
              <a:gd name="connsiteX18" fmla="*/ 187489 w 470760"/>
              <a:gd name="connsiteY18" fmla="*/ 13931 h 315126"/>
              <a:gd name="connsiteX19" fmla="*/ 212615 w 470760"/>
              <a:gd name="connsiteY19" fmla="*/ 25106 h 315126"/>
              <a:gd name="connsiteX20" fmla="*/ 215460 w 470760"/>
              <a:gd name="connsiteY20" fmla="*/ 59524 h 315126"/>
              <a:gd name="connsiteX21" fmla="*/ 95518 w 470760"/>
              <a:gd name="connsiteY21" fmla="*/ 256646 h 315126"/>
              <a:gd name="connsiteX22" fmla="*/ 77503 w 470760"/>
              <a:gd name="connsiteY22" fmla="*/ 30023 h 315126"/>
              <a:gd name="connsiteX23" fmla="*/ 113533 w 470760"/>
              <a:gd name="connsiteY23" fmla="*/ 13931 h 315126"/>
              <a:gd name="connsiteX24" fmla="*/ 123489 w 470760"/>
              <a:gd name="connsiteY24" fmla="*/ 4992 h 315126"/>
              <a:gd name="connsiteX25" fmla="*/ 116852 w 470760"/>
              <a:gd name="connsiteY25" fmla="*/ 75 h 315126"/>
              <a:gd name="connsiteX26" fmla="*/ 58540 w 470760"/>
              <a:gd name="connsiteY26" fmla="*/ 1416 h 315126"/>
              <a:gd name="connsiteX27" fmla="*/ 8762 w 470760"/>
              <a:gd name="connsiteY27" fmla="*/ 75 h 315126"/>
              <a:gd name="connsiteX28" fmla="*/ 228 w 470760"/>
              <a:gd name="connsiteY28" fmla="*/ 8567 h 315126"/>
              <a:gd name="connsiteX29" fmla="*/ 12080 w 470760"/>
              <a:gd name="connsiteY29" fmla="*/ 13931 h 315126"/>
              <a:gd name="connsiteX30" fmla="*/ 37206 w 470760"/>
              <a:gd name="connsiteY30" fmla="*/ 30470 h 315126"/>
              <a:gd name="connsiteX31" fmla="*/ 58540 w 470760"/>
              <a:gd name="connsiteY31" fmla="*/ 303580 h 315126"/>
              <a:gd name="connsiteX32" fmla="*/ 66125 w 470760"/>
              <a:gd name="connsiteY32" fmla="*/ 315201 h 315126"/>
              <a:gd name="connsiteX33" fmla="*/ 77503 w 470760"/>
              <a:gd name="connsiteY33" fmla="*/ 305815 h 315126"/>
              <a:gd name="connsiteX34" fmla="*/ 216882 w 470760"/>
              <a:gd name="connsiteY34" fmla="*/ 77851 h 315126"/>
              <a:gd name="connsiteX35" fmla="*/ 234423 w 470760"/>
              <a:gd name="connsiteY35" fmla="*/ 303580 h 315126"/>
              <a:gd name="connsiteX36" fmla="*/ 242008 w 470760"/>
              <a:gd name="connsiteY36" fmla="*/ 315201 h 315126"/>
              <a:gd name="connsiteX37" fmla="*/ 253386 w 470760"/>
              <a:gd name="connsiteY37" fmla="*/ 306709 h 315126"/>
              <a:gd name="connsiteX38" fmla="*/ 408884 w 470760"/>
              <a:gd name="connsiteY38" fmla="*/ 51925 h 3151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470760" h="315126">
                <a:moveTo>
                  <a:pt x="408884" y="51925"/>
                </a:moveTo>
                <a:cubicBezTo>
                  <a:pt x="420736" y="32258"/>
                  <a:pt x="432114" y="16166"/>
                  <a:pt x="461981" y="13931"/>
                </a:cubicBezTo>
                <a:cubicBezTo>
                  <a:pt x="466247" y="13484"/>
                  <a:pt x="470988" y="13484"/>
                  <a:pt x="470988" y="4992"/>
                </a:cubicBezTo>
                <a:cubicBezTo>
                  <a:pt x="470988" y="3204"/>
                  <a:pt x="469092" y="75"/>
                  <a:pt x="465299" y="75"/>
                </a:cubicBezTo>
                <a:cubicBezTo>
                  <a:pt x="453921" y="75"/>
                  <a:pt x="440647" y="1416"/>
                  <a:pt x="428795" y="1416"/>
                </a:cubicBezTo>
                <a:cubicBezTo>
                  <a:pt x="412677" y="1416"/>
                  <a:pt x="395136" y="75"/>
                  <a:pt x="379491" y="75"/>
                </a:cubicBezTo>
                <a:cubicBezTo>
                  <a:pt x="376647" y="75"/>
                  <a:pt x="370484" y="75"/>
                  <a:pt x="370484" y="8567"/>
                </a:cubicBezTo>
                <a:cubicBezTo>
                  <a:pt x="370484" y="13484"/>
                  <a:pt x="374750" y="13931"/>
                  <a:pt x="377595" y="13931"/>
                </a:cubicBezTo>
                <a:cubicBezTo>
                  <a:pt x="388973" y="14378"/>
                  <a:pt x="405565" y="17954"/>
                  <a:pt x="405565" y="31364"/>
                </a:cubicBezTo>
                <a:cubicBezTo>
                  <a:pt x="405565" y="36281"/>
                  <a:pt x="403195" y="39857"/>
                  <a:pt x="399402" y="46115"/>
                </a:cubicBezTo>
                <a:lnTo>
                  <a:pt x="271401" y="256646"/>
                </a:lnTo>
                <a:lnTo>
                  <a:pt x="253860" y="34940"/>
                </a:lnTo>
                <a:cubicBezTo>
                  <a:pt x="253386" y="26000"/>
                  <a:pt x="252438" y="14378"/>
                  <a:pt x="287046" y="13931"/>
                </a:cubicBezTo>
                <a:cubicBezTo>
                  <a:pt x="295105" y="13931"/>
                  <a:pt x="299846" y="13931"/>
                  <a:pt x="299846" y="4992"/>
                </a:cubicBezTo>
                <a:cubicBezTo>
                  <a:pt x="299846" y="522"/>
                  <a:pt x="294631" y="75"/>
                  <a:pt x="292735" y="75"/>
                </a:cubicBezTo>
                <a:cubicBezTo>
                  <a:pt x="273772" y="75"/>
                  <a:pt x="253860" y="1416"/>
                  <a:pt x="234897" y="1416"/>
                </a:cubicBezTo>
                <a:cubicBezTo>
                  <a:pt x="223993" y="1416"/>
                  <a:pt x="196023" y="75"/>
                  <a:pt x="185119" y="75"/>
                </a:cubicBezTo>
                <a:cubicBezTo>
                  <a:pt x="182274" y="75"/>
                  <a:pt x="176111" y="75"/>
                  <a:pt x="176111" y="9014"/>
                </a:cubicBezTo>
                <a:cubicBezTo>
                  <a:pt x="176111" y="13931"/>
                  <a:pt x="180852" y="13931"/>
                  <a:pt x="187489" y="13931"/>
                </a:cubicBezTo>
                <a:cubicBezTo>
                  <a:pt x="208349" y="13931"/>
                  <a:pt x="211667" y="16613"/>
                  <a:pt x="212615" y="25106"/>
                </a:cubicBezTo>
                <a:lnTo>
                  <a:pt x="215460" y="59524"/>
                </a:lnTo>
                <a:lnTo>
                  <a:pt x="95518" y="256646"/>
                </a:lnTo>
                <a:lnTo>
                  <a:pt x="77503" y="30023"/>
                </a:lnTo>
                <a:cubicBezTo>
                  <a:pt x="77503" y="24659"/>
                  <a:pt x="77503" y="14378"/>
                  <a:pt x="113533" y="13931"/>
                </a:cubicBezTo>
                <a:cubicBezTo>
                  <a:pt x="118274" y="13931"/>
                  <a:pt x="123489" y="13931"/>
                  <a:pt x="123489" y="4992"/>
                </a:cubicBezTo>
                <a:cubicBezTo>
                  <a:pt x="123489" y="75"/>
                  <a:pt x="117800" y="75"/>
                  <a:pt x="116852" y="75"/>
                </a:cubicBezTo>
                <a:cubicBezTo>
                  <a:pt x="97888" y="75"/>
                  <a:pt x="77977" y="1416"/>
                  <a:pt x="58540" y="1416"/>
                </a:cubicBezTo>
                <a:cubicBezTo>
                  <a:pt x="41947" y="1416"/>
                  <a:pt x="24880" y="75"/>
                  <a:pt x="8762" y="75"/>
                </a:cubicBezTo>
                <a:cubicBezTo>
                  <a:pt x="6391" y="75"/>
                  <a:pt x="228" y="75"/>
                  <a:pt x="228" y="8567"/>
                </a:cubicBezTo>
                <a:cubicBezTo>
                  <a:pt x="228" y="13931"/>
                  <a:pt x="4495" y="13931"/>
                  <a:pt x="12080" y="13931"/>
                </a:cubicBezTo>
                <a:cubicBezTo>
                  <a:pt x="35784" y="13931"/>
                  <a:pt x="36258" y="17954"/>
                  <a:pt x="37206" y="30470"/>
                </a:cubicBezTo>
                <a:lnTo>
                  <a:pt x="58540" y="303580"/>
                </a:lnTo>
                <a:cubicBezTo>
                  <a:pt x="59014" y="311625"/>
                  <a:pt x="59488" y="315201"/>
                  <a:pt x="66125" y="315201"/>
                </a:cubicBezTo>
                <a:cubicBezTo>
                  <a:pt x="71814" y="315201"/>
                  <a:pt x="73236" y="312519"/>
                  <a:pt x="77503" y="305815"/>
                </a:cubicBezTo>
                <a:lnTo>
                  <a:pt x="216882" y="77851"/>
                </a:lnTo>
                <a:lnTo>
                  <a:pt x="234423" y="303580"/>
                </a:lnTo>
                <a:cubicBezTo>
                  <a:pt x="235371" y="312966"/>
                  <a:pt x="236319" y="315201"/>
                  <a:pt x="242008" y="315201"/>
                </a:cubicBezTo>
                <a:cubicBezTo>
                  <a:pt x="248171" y="315201"/>
                  <a:pt x="251016" y="310731"/>
                  <a:pt x="253386" y="306709"/>
                </a:cubicBezTo>
                <a:lnTo>
                  <a:pt x="408884" y="51925"/>
                </a:lnTo>
                <a:close/>
              </a:path>
            </a:pathLst>
          </a:custGeom>
          <a:solidFill>
            <a:srgbClr val="FF1AFF"/>
          </a:solidFill>
          <a:ln w="46759" cap="flat">
            <a:noFill/>
            <a:prstDash val="solid"/>
            <a:miter/>
          </a:ln>
        </p:spPr>
        <p:txBody>
          <a:bodyPr rtlCol="0" anchor="ctr"/>
          <a:lstStyle/>
          <a:p>
            <a:endParaRPr lang="fr-FR"/>
          </a:p>
        </p:txBody>
      </p:sp>
      <p:grpSp>
        <p:nvGrpSpPr>
          <p:cNvPr id="29" name="Groupe 28">
            <a:extLst>
              <a:ext uri="{FF2B5EF4-FFF2-40B4-BE49-F238E27FC236}">
                <a16:creationId xmlns:a16="http://schemas.microsoft.com/office/drawing/2014/main" id="{E5F0E684-0574-1A90-438D-ACCFC3B8E23E}"/>
              </a:ext>
            </a:extLst>
          </p:cNvPr>
          <p:cNvGrpSpPr/>
          <p:nvPr/>
        </p:nvGrpSpPr>
        <p:grpSpPr>
          <a:xfrm>
            <a:off x="839779" y="5978988"/>
            <a:ext cx="4159822" cy="1394657"/>
            <a:chOff x="100241" y="4421334"/>
            <a:chExt cx="4159822" cy="1394657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06A5F961-395B-8B7A-C487-DF6EF59E7268}"/>
                </a:ext>
              </a:extLst>
            </p:cNvPr>
            <p:cNvSpPr/>
            <p:nvPr/>
          </p:nvSpPr>
          <p:spPr bwMode="auto">
            <a:xfrm>
              <a:off x="161810" y="4421334"/>
              <a:ext cx="4036685" cy="1394657"/>
            </a:xfrm>
            <a:prstGeom prst="rect">
              <a:avLst/>
            </a:prstGeom>
            <a:solidFill>
              <a:srgbClr val="FFFFFF"/>
            </a:solidFill>
            <a:ln w="19050">
              <a:solidFill>
                <a:srgbClr val="FF0000"/>
              </a:solidFill>
              <a:round/>
              <a:headEnd/>
              <a:tailEnd/>
            </a:ln>
            <a:effectLst>
              <a:outerShdw blurRad="121972" dist="38100" dir="8100000" algn="tr" rotWithShape="0">
                <a:srgbClr val="FF0000">
                  <a:alpha val="87000"/>
                </a:srgbClr>
              </a:outerShdw>
            </a:effectLst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square" lIns="21503" tIns="10751" rIns="21503" bIns="10751" rtlCol="0" anchor="ctr">
              <a:spAutoFit/>
            </a:bodyPr>
            <a:lstStyle/>
            <a:p>
              <a:pPr algn="l"/>
              <a:endParaRPr lang="fr-FR">
                <a:cs typeface="+mn-cs"/>
              </a:endParaRPr>
            </a:p>
          </p:txBody>
        </p:sp>
        <p:sp>
          <p:nvSpPr>
            <p:cNvPr id="31" name="ZoneTexte 30">
              <a:extLst>
                <a:ext uri="{FF2B5EF4-FFF2-40B4-BE49-F238E27FC236}">
                  <a16:creationId xmlns:a16="http://schemas.microsoft.com/office/drawing/2014/main" id="{302F130F-9186-FF16-019C-03EA071B7061}"/>
                </a:ext>
              </a:extLst>
            </p:cNvPr>
            <p:cNvSpPr txBox="1"/>
            <p:nvPr/>
          </p:nvSpPr>
          <p:spPr>
            <a:xfrm>
              <a:off x="100241" y="4528152"/>
              <a:ext cx="4159822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1800"/>
                <a:t>🔔 Même origine pour </a:t>
              </a:r>
              <a:r>
                <a:rPr lang="fr-FR" sz="1800" i="1">
                  <a:solidFill>
                    <a:srgbClr val="FF40FF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W</a:t>
              </a:r>
              <a:r>
                <a:rPr lang="fr-FR" sz="1800"/>
                <a:t> et </a:t>
              </a:r>
              <a:r>
                <a:rPr lang="fr-FR" sz="1800" i="1">
                  <a:solidFill>
                    <a:srgbClr val="FF93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Q</a:t>
              </a:r>
              <a:r>
                <a:rPr lang="fr-FR" sz="1800"/>
                <a:t> :</a:t>
              </a:r>
              <a:br>
                <a:rPr lang="fr-FR" sz="1800"/>
              </a:br>
              <a:r>
                <a:rPr lang="fr-FR" sz="1800"/>
                <a:t>transferts d’énergie par les chocs.</a:t>
              </a:r>
            </a:p>
            <a:p>
              <a:pPr algn="ctr"/>
              <a:r>
                <a:rPr lang="fr-FR" sz="1800"/>
                <a:t>Et le premier principe ne parle bien que de la somme des deux !</a:t>
              </a:r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1A44FB6A-0079-7133-2AA2-A9FDC4DBE681}"/>
              </a:ext>
            </a:extLst>
          </p:cNvPr>
          <p:cNvSpPr/>
          <p:nvPr/>
        </p:nvSpPr>
        <p:spPr bwMode="auto">
          <a:xfrm rot="351872">
            <a:off x="5771463" y="6585433"/>
            <a:ext cx="4733596" cy="590370"/>
          </a:xfrm>
          <a:prstGeom prst="rect">
            <a:avLst/>
          </a:prstGeom>
          <a:solidFill>
            <a:srgbClr val="0432FF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203200" dist="38100" dir="7800000" algn="tr" rotWithShape="0">
              <a:srgbClr val="00FDFF"/>
            </a:outerShdw>
          </a:effectLst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sz="1600" b="0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Chalkboard" charset="0"/>
                <a:ea typeface="ＭＳ Ｐゴシック" charset="0"/>
              </a:rPr>
              <a:t>Exercice : traiter les deux cas quantitativement</a:t>
            </a: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fr-FR" sz="1600">
                <a:solidFill>
                  <a:schemeClr val="bg1"/>
                </a:solidFill>
              </a:rPr>
              <a:t>(état final, variation de U, de S, etc)</a:t>
            </a:r>
            <a:endParaRPr kumimoji="0" lang="fr-FR" sz="16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810E8DD3-A392-326B-0C3B-786FF951A55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D2DD84-87BB-5540-B3FB-A89886CBC2BB}" type="slidenum">
              <a:rPr lang="fr-FR"/>
              <a:pPr/>
              <a:t>12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114546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char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328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char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371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7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video>
              <p:cMediaNode vol="80000">
                <p:cTn id="28" repeatCount="indefinite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</p:childTnLst>
        </p:cTn>
      </p:par>
    </p:tnLst>
    <p:bldLst>
      <p:bldP spid="3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FF1ED15-B20C-CB3F-21EC-D5B879DDCD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En bref : thermodynamique à l’équilibre</a:t>
            </a: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7D21A4AD-C958-A2AC-CD4D-83987EE3B162}"/>
              </a:ext>
            </a:extLst>
          </p:cNvPr>
          <p:cNvSpPr txBox="1"/>
          <p:nvPr/>
        </p:nvSpPr>
        <p:spPr>
          <a:xfrm>
            <a:off x="665386" y="4758702"/>
            <a:ext cx="4304448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800"/>
              <a:t>Que dit la thermodynamique ?</a:t>
            </a:r>
            <a:br>
              <a:rPr lang="fr-FR" sz="1800"/>
            </a:br>
            <a:endParaRPr lang="fr-FR" sz="1800"/>
          </a:p>
          <a:p>
            <a:pPr marL="342900" indent="-342900">
              <a:buFont typeface="Wingdings" pitchFamily="2" charset="2"/>
              <a:buChar char="ü"/>
            </a:pPr>
            <a:r>
              <a:rPr lang="fr-FR" sz="1800"/>
              <a:t>On peut calculer l’état final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fr-FR" sz="1800"/>
              <a:t>L’entropie augmente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fr-FR" sz="1800"/>
              <a:t>Mais elle ne dit pas à quel rythme !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fr-FR" sz="1800"/>
              <a:t>Entre l’instant initial et final, </a:t>
            </a:r>
            <a:br>
              <a:rPr lang="fr-FR" sz="1800"/>
            </a:br>
            <a:r>
              <a:rPr lang="fr-FR" sz="1800"/>
              <a:t>	on ne peut pas définir T.</a:t>
            </a:r>
          </a:p>
        </p:txBody>
      </p:sp>
      <p:pic>
        <p:nvPicPr>
          <p:cNvPr id="4" name="Image 3" descr="\documentclass{article}&#10;\usepackage{amsmath}&#10;\usepackage{xcolor}&#10;&#10;\def\Re{\mathop{\rm Re}\nolimits}&#10;&#10;&#10;\pagestyle{empty}&#10;\begin{document}&#10;\definecolor{Ucol}{RGB}{188,209,255}&#10;\definecolor{Icol}{RGB}{255,180,180}&#10;\definecolor{Fcol}{RGB}{206,248,149}&#10;\definecolor{Vcol}{RGB}{255,206,132}&#10;&#10;\definecolor{emphcol}{RGB}{255,246,168}&#10;&#10;\definecolor{graycol}{RGB}{125,125,125}&#10;&#10;\newcommand{\Ucol}[1]{\textcolor{Ucol}{#1}}&#10;\newcommand{\Icol}[1]{\textcolor{Icol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$ \Delta_i S &gt; 0 $&#10;&#10;\end{document}&#10;" title="IguanaTex Bitmap Display">
            <a:extLst>
              <a:ext uri="{FF2B5EF4-FFF2-40B4-BE49-F238E27FC236}">
                <a16:creationId xmlns:a16="http://schemas.microsoft.com/office/drawing/2014/main" id="{6704E21F-8883-2A4E-835A-3A4543944751}"/>
              </a:ext>
            </a:extLst>
          </p:cNvPr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3257674" y="5667046"/>
            <a:ext cx="983272" cy="245818"/>
          </a:xfrm>
          <a:prstGeom prst="rect">
            <a:avLst/>
          </a:prstGeom>
        </p:spPr>
      </p:pic>
      <p:pic>
        <p:nvPicPr>
          <p:cNvPr id="7" name="Image 6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$$ &#10;\darkorange{Q}&#10;$$&#10;\end{document}&#10;" title="IguanaTex Bitmap Display">
            <a:extLst>
              <a:ext uri="{FF2B5EF4-FFF2-40B4-BE49-F238E27FC236}">
                <a16:creationId xmlns:a16="http://schemas.microsoft.com/office/drawing/2014/main" id="{B2E81615-0D96-C532-4A97-8B50733ED872}"/>
              </a:ext>
            </a:extLst>
          </p:cNvPr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7998745" y="1293999"/>
            <a:ext cx="366409" cy="471098"/>
          </a:xfrm>
          <a:prstGeom prst="rect">
            <a:avLst/>
          </a:prstGeom>
        </p:spPr>
      </p:pic>
      <p:pic>
        <p:nvPicPr>
          <p:cNvPr id="8" name="Image 7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$$ &#10;\magenta{W} &#10;$$&#10;\end{document}&#10;" title="IguanaTex Bitmap Display">
            <a:extLst>
              <a:ext uri="{FF2B5EF4-FFF2-40B4-BE49-F238E27FC236}">
                <a16:creationId xmlns:a16="http://schemas.microsoft.com/office/drawing/2014/main" id="{F0D0E61A-63AD-AB62-641F-228364CF1562}"/>
              </a:ext>
            </a:extLst>
          </p:cNvPr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2566360" y="1346344"/>
            <a:ext cx="523442" cy="366409"/>
          </a:xfrm>
          <a:prstGeom prst="rect">
            <a:avLst/>
          </a:prstGeom>
        </p:spPr>
      </p:pic>
      <p:pic>
        <p:nvPicPr>
          <p:cNvPr id="10" name="PressionSimple.mov">
            <a:hlinkClick r:id="" action="ppaction://media"/>
            <a:extLst>
              <a:ext uri="{FF2B5EF4-FFF2-40B4-BE49-F238E27FC236}">
                <a16:creationId xmlns:a16="http://schemas.microsoft.com/office/drawing/2014/main" id="{8AFBFE9A-35CD-79CE-99B7-83AADEAFDA8A}"/>
              </a:ext>
            </a:extLst>
          </p:cNvPr>
          <p:cNvPicPr>
            <a:picLocks noChangeAspect="1"/>
          </p:cNvPicPr>
          <p:nvPr>
            <a:vide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23"/>
          <a:stretch>
            <a:fillRect/>
          </a:stretch>
        </p:blipFill>
        <p:spPr>
          <a:xfrm>
            <a:off x="62845" y="2986162"/>
            <a:ext cx="5518017" cy="1563233"/>
          </a:xfrm>
          <a:prstGeom prst="rect">
            <a:avLst/>
          </a:prstGeom>
        </p:spPr>
      </p:pic>
      <p:pic>
        <p:nvPicPr>
          <p:cNvPr id="11" name="IllustrationQpoint.mov">
            <a:hlinkClick r:id="" action="ppaction://media"/>
            <a:extLst>
              <a:ext uri="{FF2B5EF4-FFF2-40B4-BE49-F238E27FC236}">
                <a16:creationId xmlns:a16="http://schemas.microsoft.com/office/drawing/2014/main" id="{13468B99-ABC7-F54B-3879-126DEB3816C2}"/>
              </a:ext>
            </a:extLst>
          </p:cNvPr>
          <p:cNvPicPr>
            <a:picLocks noChangeAspect="1"/>
          </p:cNvPicPr>
          <p:nvPr>
            <a:videoFile r:link="rId7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24"/>
          <a:stretch>
            <a:fillRect/>
          </a:stretch>
        </p:blipFill>
        <p:spPr>
          <a:xfrm>
            <a:off x="5692212" y="2998887"/>
            <a:ext cx="4967018" cy="2555414"/>
          </a:xfrm>
          <a:prstGeom prst="rect">
            <a:avLst/>
          </a:prstGeom>
        </p:spPr>
      </p:pic>
      <p:grpSp>
        <p:nvGrpSpPr>
          <p:cNvPr id="36" name="Groupe 35">
            <a:extLst>
              <a:ext uri="{FF2B5EF4-FFF2-40B4-BE49-F238E27FC236}">
                <a16:creationId xmlns:a16="http://schemas.microsoft.com/office/drawing/2014/main" id="{FCBDBD0A-2745-2367-39CC-A3804D8A83C4}"/>
              </a:ext>
            </a:extLst>
          </p:cNvPr>
          <p:cNvGrpSpPr/>
          <p:nvPr/>
        </p:nvGrpSpPr>
        <p:grpSpPr>
          <a:xfrm>
            <a:off x="2232928" y="1350276"/>
            <a:ext cx="6225955" cy="1516610"/>
            <a:chOff x="2232928" y="1350276"/>
            <a:chExt cx="6225955" cy="151661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20A99BA-7FEB-301A-4DC5-6CA0ADB9104A}"/>
                </a:ext>
              </a:extLst>
            </p:cNvPr>
            <p:cNvSpPr/>
            <p:nvPr/>
          </p:nvSpPr>
          <p:spPr bwMode="auto">
            <a:xfrm>
              <a:off x="2232928" y="1350276"/>
              <a:ext cx="6200897" cy="1516610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rgbClr val="002060"/>
              </a:solidFill>
              <a:prstDash val="solid"/>
              <a:round/>
              <a:headEnd type="none" w="med" len="med"/>
              <a:tailEnd type="none" w="med" len="med"/>
            </a:ln>
            <a:effectLst/>
            <a:scene3d>
              <a:camera prst="orthographicFront"/>
              <a:lightRig rig="threePt" dir="t"/>
            </a:scene3d>
            <a:sp3d>
              <a:bevelT w="165100" prst="coolSlant"/>
            </a:sp3d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rtlCol="0" anchor="ctr"/>
            <a:lstStyle/>
            <a:p>
              <a:pPr algn="ctr"/>
              <a:endParaRPr lang="fr-FR"/>
            </a:p>
          </p:txBody>
        </p:sp>
        <p:grpSp>
          <p:nvGrpSpPr>
            <p:cNvPr id="35" name="Groupe 34">
              <a:extLst>
                <a:ext uri="{FF2B5EF4-FFF2-40B4-BE49-F238E27FC236}">
                  <a16:creationId xmlns:a16="http://schemas.microsoft.com/office/drawing/2014/main" id="{00F8754A-93C2-D4D8-4ECA-6023EBD157D0}"/>
                </a:ext>
              </a:extLst>
            </p:cNvPr>
            <p:cNvGrpSpPr>
              <a:grpSpLocks noChangeAspect="1"/>
            </p:cNvGrpSpPr>
            <p:nvPr>
              <p:custDataLst>
                <p:tags r:id="rId8"/>
              </p:custDataLst>
            </p:nvPr>
          </p:nvGrpSpPr>
          <p:grpSpPr>
            <a:xfrm>
              <a:off x="2628900" y="1511299"/>
              <a:ext cx="5234416" cy="523442"/>
              <a:chOff x="12255090" y="4683383"/>
              <a:chExt cx="5209082" cy="469337"/>
            </a:xfrm>
          </p:grpSpPr>
          <p:sp>
            <p:nvSpPr>
              <p:cNvPr id="25" name="Forme libre 24">
                <a:extLst>
                  <a:ext uri="{FF2B5EF4-FFF2-40B4-BE49-F238E27FC236}">
                    <a16:creationId xmlns:a16="http://schemas.microsoft.com/office/drawing/2014/main" id="{28083382-0B6A-FFB2-E973-82E41499F5D9}"/>
                  </a:ext>
                </a:extLst>
              </p:cNvPr>
              <p:cNvSpPr/>
              <p:nvPr>
                <p:custDataLst>
                  <p:tags r:id="rId9"/>
                </p:custDataLst>
              </p:nvPr>
            </p:nvSpPr>
            <p:spPr>
              <a:xfrm>
                <a:off x="12255090" y="4699340"/>
                <a:ext cx="384856" cy="336045"/>
              </a:xfrm>
              <a:custGeom>
                <a:avLst/>
                <a:gdLst>
                  <a:gd name="connsiteX0" fmla="*/ 206170 w 384856"/>
                  <a:gd name="connsiteY0" fmla="*/ 8523 h 336045"/>
                  <a:gd name="connsiteX1" fmla="*/ 192612 w 384856"/>
                  <a:gd name="connsiteY1" fmla="*/ 75 h 336045"/>
                  <a:gd name="connsiteX2" fmla="*/ 179053 w 384856"/>
                  <a:gd name="connsiteY2" fmla="*/ 8523 h 336045"/>
                  <a:gd name="connsiteX3" fmla="*/ 2791 w 384856"/>
                  <a:gd name="connsiteY3" fmla="*/ 326734 h 336045"/>
                  <a:gd name="connsiteX4" fmla="*/ 183 w 384856"/>
                  <a:gd name="connsiteY4" fmla="*/ 332366 h 336045"/>
                  <a:gd name="connsiteX5" fmla="*/ 11656 w 384856"/>
                  <a:gd name="connsiteY5" fmla="*/ 336121 h 336045"/>
                  <a:gd name="connsiteX6" fmla="*/ 373567 w 384856"/>
                  <a:gd name="connsiteY6" fmla="*/ 336121 h 336045"/>
                  <a:gd name="connsiteX7" fmla="*/ 385040 w 384856"/>
                  <a:gd name="connsiteY7" fmla="*/ 332366 h 336045"/>
                  <a:gd name="connsiteX8" fmla="*/ 382433 w 384856"/>
                  <a:gd name="connsiteY8" fmla="*/ 326734 h 336045"/>
                  <a:gd name="connsiteX9" fmla="*/ 206170 w 384856"/>
                  <a:gd name="connsiteY9" fmla="*/ 8523 h 336045"/>
                  <a:gd name="connsiteX10" fmla="*/ 175924 w 384856"/>
                  <a:gd name="connsiteY10" fmla="*/ 47009 h 336045"/>
                  <a:gd name="connsiteX11" fmla="*/ 316204 w 384856"/>
                  <a:gd name="connsiteY11" fmla="*/ 300451 h 336045"/>
                  <a:gd name="connsiteX12" fmla="*/ 35123 w 384856"/>
                  <a:gd name="connsiteY12" fmla="*/ 300451 h 336045"/>
                  <a:gd name="connsiteX13" fmla="*/ 175924 w 384856"/>
                  <a:gd name="connsiteY13" fmla="*/ 47009 h 33604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84856" h="336045">
                    <a:moveTo>
                      <a:pt x="206170" y="8523"/>
                    </a:moveTo>
                    <a:cubicBezTo>
                      <a:pt x="202520" y="2421"/>
                      <a:pt x="201477" y="75"/>
                      <a:pt x="192612" y="75"/>
                    </a:cubicBezTo>
                    <a:cubicBezTo>
                      <a:pt x="183746" y="75"/>
                      <a:pt x="182703" y="2421"/>
                      <a:pt x="179053" y="8523"/>
                    </a:cubicBezTo>
                    <a:lnTo>
                      <a:pt x="2791" y="326734"/>
                    </a:lnTo>
                    <a:cubicBezTo>
                      <a:pt x="183" y="330958"/>
                      <a:pt x="183" y="331897"/>
                      <a:pt x="183" y="332366"/>
                    </a:cubicBezTo>
                    <a:cubicBezTo>
                      <a:pt x="183" y="336121"/>
                      <a:pt x="3312" y="336121"/>
                      <a:pt x="11656" y="336121"/>
                    </a:cubicBezTo>
                    <a:lnTo>
                      <a:pt x="373567" y="336121"/>
                    </a:lnTo>
                    <a:cubicBezTo>
                      <a:pt x="381911" y="336121"/>
                      <a:pt x="385040" y="336121"/>
                      <a:pt x="385040" y="332366"/>
                    </a:cubicBezTo>
                    <a:cubicBezTo>
                      <a:pt x="385040" y="331897"/>
                      <a:pt x="385040" y="330958"/>
                      <a:pt x="382433" y="326734"/>
                    </a:cubicBezTo>
                    <a:lnTo>
                      <a:pt x="206170" y="8523"/>
                    </a:lnTo>
                    <a:close/>
                    <a:moveTo>
                      <a:pt x="175924" y="47009"/>
                    </a:moveTo>
                    <a:lnTo>
                      <a:pt x="316204" y="300451"/>
                    </a:lnTo>
                    <a:lnTo>
                      <a:pt x="35123" y="300451"/>
                    </a:lnTo>
                    <a:lnTo>
                      <a:pt x="175924" y="47009"/>
                    </a:lnTo>
                    <a:close/>
                  </a:path>
                </a:pathLst>
              </a:custGeom>
              <a:solidFill>
                <a:srgbClr val="000000"/>
              </a:solidFill>
              <a:ln w="5229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26" name="Forme libre 25">
                <a:extLst>
                  <a:ext uri="{FF2B5EF4-FFF2-40B4-BE49-F238E27FC236}">
                    <a16:creationId xmlns:a16="http://schemas.microsoft.com/office/drawing/2014/main" id="{8AECD9DF-BF26-A9FE-D11F-CF807DC34F64}"/>
                  </a:ext>
                </a:extLst>
              </p:cNvPr>
              <p:cNvSpPr/>
              <p:nvPr>
                <p:custDataLst>
                  <p:tags r:id="rId10"/>
                </p:custDataLst>
              </p:nvPr>
            </p:nvSpPr>
            <p:spPr>
              <a:xfrm>
                <a:off x="12716780" y="4683383"/>
                <a:ext cx="120984" cy="469337"/>
              </a:xfrm>
              <a:custGeom>
                <a:avLst/>
                <a:gdLst>
                  <a:gd name="connsiteX0" fmla="*/ 121176 w 120984"/>
                  <a:gd name="connsiteY0" fmla="*/ 464719 h 469337"/>
                  <a:gd name="connsiteX1" fmla="*/ 112311 w 120984"/>
                  <a:gd name="connsiteY1" fmla="*/ 454394 h 469337"/>
                  <a:gd name="connsiteX2" fmla="*/ 30438 w 120984"/>
                  <a:gd name="connsiteY2" fmla="*/ 234744 h 469337"/>
                  <a:gd name="connsiteX3" fmla="*/ 114397 w 120984"/>
                  <a:gd name="connsiteY3" fmla="*/ 12747 h 469337"/>
                  <a:gd name="connsiteX4" fmla="*/ 121176 w 120984"/>
                  <a:gd name="connsiteY4" fmla="*/ 4768 h 469337"/>
                  <a:gd name="connsiteX5" fmla="*/ 115962 w 120984"/>
                  <a:gd name="connsiteY5" fmla="*/ 75 h 469337"/>
                  <a:gd name="connsiteX6" fmla="*/ 33045 w 120984"/>
                  <a:gd name="connsiteY6" fmla="*/ 91596 h 469337"/>
                  <a:gd name="connsiteX7" fmla="*/ 192 w 120984"/>
                  <a:gd name="connsiteY7" fmla="*/ 234744 h 469337"/>
                  <a:gd name="connsiteX8" fmla="*/ 34610 w 120984"/>
                  <a:gd name="connsiteY8" fmla="*/ 381177 h 469337"/>
                  <a:gd name="connsiteX9" fmla="*/ 115962 w 120984"/>
                  <a:gd name="connsiteY9" fmla="*/ 469413 h 469337"/>
                  <a:gd name="connsiteX10" fmla="*/ 121176 w 120984"/>
                  <a:gd name="connsiteY10" fmla="*/ 464719 h 4693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20984" h="469337">
                    <a:moveTo>
                      <a:pt x="121176" y="464719"/>
                    </a:moveTo>
                    <a:cubicBezTo>
                      <a:pt x="121176" y="463311"/>
                      <a:pt x="121176" y="462373"/>
                      <a:pt x="112311" y="454394"/>
                    </a:cubicBezTo>
                    <a:cubicBezTo>
                      <a:pt x="47125" y="395257"/>
                      <a:pt x="30438" y="306552"/>
                      <a:pt x="30438" y="234744"/>
                    </a:cubicBezTo>
                    <a:cubicBezTo>
                      <a:pt x="30438" y="153079"/>
                      <a:pt x="50254" y="71414"/>
                      <a:pt x="114397" y="12747"/>
                    </a:cubicBezTo>
                    <a:cubicBezTo>
                      <a:pt x="121176" y="7115"/>
                      <a:pt x="121176" y="6176"/>
                      <a:pt x="121176" y="4768"/>
                    </a:cubicBezTo>
                    <a:cubicBezTo>
                      <a:pt x="121176" y="1483"/>
                      <a:pt x="119090" y="75"/>
                      <a:pt x="115962" y="75"/>
                    </a:cubicBezTo>
                    <a:cubicBezTo>
                      <a:pt x="110747" y="75"/>
                      <a:pt x="63813" y="31990"/>
                      <a:pt x="33045" y="91596"/>
                    </a:cubicBezTo>
                    <a:cubicBezTo>
                      <a:pt x="6450" y="143223"/>
                      <a:pt x="192" y="195319"/>
                      <a:pt x="192" y="234744"/>
                    </a:cubicBezTo>
                    <a:cubicBezTo>
                      <a:pt x="192" y="271352"/>
                      <a:pt x="5928" y="328142"/>
                      <a:pt x="34610" y="381177"/>
                    </a:cubicBezTo>
                    <a:cubicBezTo>
                      <a:pt x="65899" y="438906"/>
                      <a:pt x="110747" y="469413"/>
                      <a:pt x="115962" y="469413"/>
                    </a:cubicBezTo>
                    <a:cubicBezTo>
                      <a:pt x="119090" y="469413"/>
                      <a:pt x="121176" y="468005"/>
                      <a:pt x="121176" y="464719"/>
                    </a:cubicBezTo>
                    <a:close/>
                  </a:path>
                </a:pathLst>
              </a:custGeom>
              <a:solidFill>
                <a:srgbClr val="000000"/>
              </a:solidFill>
              <a:ln w="5229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27" name="Forme libre 26">
                <a:extLst>
                  <a:ext uri="{FF2B5EF4-FFF2-40B4-BE49-F238E27FC236}">
                    <a16:creationId xmlns:a16="http://schemas.microsoft.com/office/drawing/2014/main" id="{B88D8BAB-BA02-6976-8483-FB1B547D64C9}"/>
                  </a:ext>
                </a:extLst>
              </p:cNvPr>
              <p:cNvSpPr/>
              <p:nvPr>
                <p:custDataLst>
                  <p:tags r:id="rId11"/>
                </p:custDataLst>
              </p:nvPr>
            </p:nvSpPr>
            <p:spPr>
              <a:xfrm>
                <a:off x="12902893" y="4714829"/>
                <a:ext cx="361389" cy="330883"/>
              </a:xfrm>
              <a:custGeom>
                <a:avLst/>
                <a:gdLst>
                  <a:gd name="connsiteX0" fmla="*/ 296400 w 361389"/>
                  <a:gd name="connsiteY0" fmla="*/ 49355 h 330883"/>
                  <a:gd name="connsiteX1" fmla="*/ 352720 w 361389"/>
                  <a:gd name="connsiteY1" fmla="*/ 14624 h 330883"/>
                  <a:gd name="connsiteX2" fmla="*/ 361585 w 361389"/>
                  <a:gd name="connsiteY2" fmla="*/ 5237 h 330883"/>
                  <a:gd name="connsiteX3" fmla="*/ 354806 w 361389"/>
                  <a:gd name="connsiteY3" fmla="*/ 75 h 330883"/>
                  <a:gd name="connsiteX4" fmla="*/ 301614 w 361389"/>
                  <a:gd name="connsiteY4" fmla="*/ 1483 h 330883"/>
                  <a:gd name="connsiteX5" fmla="*/ 247380 w 361389"/>
                  <a:gd name="connsiteY5" fmla="*/ 75 h 330883"/>
                  <a:gd name="connsiteX6" fmla="*/ 237993 w 361389"/>
                  <a:gd name="connsiteY6" fmla="*/ 9461 h 330883"/>
                  <a:gd name="connsiteX7" fmla="*/ 247380 w 361389"/>
                  <a:gd name="connsiteY7" fmla="*/ 14624 h 330883"/>
                  <a:gd name="connsiteX8" fmla="*/ 282841 w 361389"/>
                  <a:gd name="connsiteY8" fmla="*/ 35275 h 330883"/>
                  <a:gd name="connsiteX9" fmla="*/ 281277 w 361389"/>
                  <a:gd name="connsiteY9" fmla="*/ 45131 h 330883"/>
                  <a:gd name="connsiteX10" fmla="*/ 234343 w 361389"/>
                  <a:gd name="connsiteY10" fmla="*/ 212685 h 330883"/>
                  <a:gd name="connsiteX11" fmla="*/ 104493 w 361389"/>
                  <a:gd name="connsiteY11" fmla="*/ 316409 h 330883"/>
                  <a:gd name="connsiteX12" fmla="*/ 40871 w 361389"/>
                  <a:gd name="connsiteY12" fmla="*/ 255395 h 330883"/>
                  <a:gd name="connsiteX13" fmla="*/ 46608 w 361389"/>
                  <a:gd name="connsiteY13" fmla="*/ 218786 h 330883"/>
                  <a:gd name="connsiteX14" fmla="*/ 97192 w 361389"/>
                  <a:gd name="connsiteY14" fmla="*/ 36214 h 330883"/>
                  <a:gd name="connsiteX15" fmla="*/ 140997 w 361389"/>
                  <a:gd name="connsiteY15" fmla="*/ 14624 h 330883"/>
                  <a:gd name="connsiteX16" fmla="*/ 158727 w 361389"/>
                  <a:gd name="connsiteY16" fmla="*/ 5237 h 330883"/>
                  <a:gd name="connsiteX17" fmla="*/ 151427 w 361389"/>
                  <a:gd name="connsiteY17" fmla="*/ 75 h 330883"/>
                  <a:gd name="connsiteX18" fmla="*/ 84676 w 361389"/>
                  <a:gd name="connsiteY18" fmla="*/ 1483 h 330883"/>
                  <a:gd name="connsiteX19" fmla="*/ 17405 w 361389"/>
                  <a:gd name="connsiteY19" fmla="*/ 75 h 330883"/>
                  <a:gd name="connsiteX20" fmla="*/ 7496 w 361389"/>
                  <a:gd name="connsiteY20" fmla="*/ 9461 h 330883"/>
                  <a:gd name="connsiteX21" fmla="*/ 22098 w 361389"/>
                  <a:gd name="connsiteY21" fmla="*/ 14624 h 330883"/>
                  <a:gd name="connsiteX22" fmla="*/ 41914 w 361389"/>
                  <a:gd name="connsiteY22" fmla="*/ 15563 h 330883"/>
                  <a:gd name="connsiteX23" fmla="*/ 55995 w 361389"/>
                  <a:gd name="connsiteY23" fmla="*/ 23072 h 330883"/>
                  <a:gd name="connsiteX24" fmla="*/ 47129 w 361389"/>
                  <a:gd name="connsiteY24" fmla="*/ 56395 h 330883"/>
                  <a:gd name="connsiteX25" fmla="*/ 35657 w 361389"/>
                  <a:gd name="connsiteY25" fmla="*/ 97697 h 330883"/>
                  <a:gd name="connsiteX26" fmla="*/ 3846 w 361389"/>
                  <a:gd name="connsiteY26" fmla="*/ 213623 h 330883"/>
                  <a:gd name="connsiteX27" fmla="*/ 196 w 361389"/>
                  <a:gd name="connsiteY27" fmla="*/ 240845 h 330883"/>
                  <a:gd name="connsiteX28" fmla="*/ 102407 w 361389"/>
                  <a:gd name="connsiteY28" fmla="*/ 330958 h 330883"/>
                  <a:gd name="connsiteX29" fmla="*/ 249987 w 361389"/>
                  <a:gd name="connsiteY29" fmla="*/ 215970 h 330883"/>
                  <a:gd name="connsiteX30" fmla="*/ 296400 w 361389"/>
                  <a:gd name="connsiteY30" fmla="*/ 49355 h 3308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</a:cxnLst>
                <a:rect l="l" t="t" r="r" b="b"/>
                <a:pathLst>
                  <a:path w="361389" h="330883">
                    <a:moveTo>
                      <a:pt x="296400" y="49355"/>
                    </a:moveTo>
                    <a:cubicBezTo>
                      <a:pt x="301614" y="30112"/>
                      <a:pt x="311001" y="16032"/>
                      <a:pt x="352720" y="14624"/>
                    </a:cubicBezTo>
                    <a:cubicBezTo>
                      <a:pt x="355328" y="14624"/>
                      <a:pt x="361585" y="14155"/>
                      <a:pt x="361585" y="5237"/>
                    </a:cubicBezTo>
                    <a:cubicBezTo>
                      <a:pt x="361585" y="4768"/>
                      <a:pt x="361585" y="75"/>
                      <a:pt x="354806" y="75"/>
                    </a:cubicBezTo>
                    <a:cubicBezTo>
                      <a:pt x="337597" y="75"/>
                      <a:pt x="319345" y="1483"/>
                      <a:pt x="301614" y="1483"/>
                    </a:cubicBezTo>
                    <a:cubicBezTo>
                      <a:pt x="283884" y="1483"/>
                      <a:pt x="264589" y="75"/>
                      <a:pt x="247380" y="75"/>
                    </a:cubicBezTo>
                    <a:cubicBezTo>
                      <a:pt x="244251" y="75"/>
                      <a:pt x="237993" y="75"/>
                      <a:pt x="237993" y="9461"/>
                    </a:cubicBezTo>
                    <a:cubicBezTo>
                      <a:pt x="237993" y="14624"/>
                      <a:pt x="243208" y="14624"/>
                      <a:pt x="247380" y="14624"/>
                    </a:cubicBezTo>
                    <a:cubicBezTo>
                      <a:pt x="277105" y="15094"/>
                      <a:pt x="282841" y="24950"/>
                      <a:pt x="282841" y="35275"/>
                    </a:cubicBezTo>
                    <a:cubicBezTo>
                      <a:pt x="282841" y="36683"/>
                      <a:pt x="281798" y="43723"/>
                      <a:pt x="281277" y="45131"/>
                    </a:cubicBezTo>
                    <a:lnTo>
                      <a:pt x="234343" y="212685"/>
                    </a:lnTo>
                    <a:cubicBezTo>
                      <a:pt x="216612" y="275576"/>
                      <a:pt x="156641" y="316409"/>
                      <a:pt x="104493" y="316409"/>
                    </a:cubicBezTo>
                    <a:cubicBezTo>
                      <a:pt x="69032" y="316409"/>
                      <a:pt x="40871" y="295758"/>
                      <a:pt x="40871" y="255395"/>
                    </a:cubicBezTo>
                    <a:cubicBezTo>
                      <a:pt x="40871" y="254456"/>
                      <a:pt x="40871" y="239437"/>
                      <a:pt x="46608" y="218786"/>
                    </a:cubicBezTo>
                    <a:lnTo>
                      <a:pt x="97192" y="36214"/>
                    </a:lnTo>
                    <a:cubicBezTo>
                      <a:pt x="101885" y="19318"/>
                      <a:pt x="102928" y="14624"/>
                      <a:pt x="140997" y="14624"/>
                    </a:cubicBezTo>
                    <a:cubicBezTo>
                      <a:pt x="154555" y="14624"/>
                      <a:pt x="158727" y="14624"/>
                      <a:pt x="158727" y="5237"/>
                    </a:cubicBezTo>
                    <a:cubicBezTo>
                      <a:pt x="158727" y="75"/>
                      <a:pt x="152991" y="75"/>
                      <a:pt x="151427" y="75"/>
                    </a:cubicBezTo>
                    <a:cubicBezTo>
                      <a:pt x="136825" y="75"/>
                      <a:pt x="99278" y="1483"/>
                      <a:pt x="84676" y="1483"/>
                    </a:cubicBezTo>
                    <a:cubicBezTo>
                      <a:pt x="69553" y="1483"/>
                      <a:pt x="32528" y="75"/>
                      <a:pt x="17405" y="75"/>
                    </a:cubicBezTo>
                    <a:cubicBezTo>
                      <a:pt x="13233" y="75"/>
                      <a:pt x="7496" y="75"/>
                      <a:pt x="7496" y="9461"/>
                    </a:cubicBezTo>
                    <a:cubicBezTo>
                      <a:pt x="7496" y="14624"/>
                      <a:pt x="12190" y="14624"/>
                      <a:pt x="22098" y="14624"/>
                    </a:cubicBezTo>
                    <a:cubicBezTo>
                      <a:pt x="23141" y="14624"/>
                      <a:pt x="33049" y="14624"/>
                      <a:pt x="41914" y="15563"/>
                    </a:cubicBezTo>
                    <a:cubicBezTo>
                      <a:pt x="51301" y="16502"/>
                      <a:pt x="55995" y="16971"/>
                      <a:pt x="55995" y="23072"/>
                    </a:cubicBezTo>
                    <a:cubicBezTo>
                      <a:pt x="55995" y="25888"/>
                      <a:pt x="50258" y="45600"/>
                      <a:pt x="47129" y="56395"/>
                    </a:cubicBezTo>
                    <a:lnTo>
                      <a:pt x="35657" y="97697"/>
                    </a:lnTo>
                    <a:cubicBezTo>
                      <a:pt x="30963" y="116001"/>
                      <a:pt x="5932" y="204706"/>
                      <a:pt x="3846" y="213623"/>
                    </a:cubicBezTo>
                    <a:cubicBezTo>
                      <a:pt x="196" y="226765"/>
                      <a:pt x="196" y="233805"/>
                      <a:pt x="196" y="240845"/>
                    </a:cubicBezTo>
                    <a:cubicBezTo>
                      <a:pt x="196" y="298104"/>
                      <a:pt x="47651" y="330958"/>
                      <a:pt x="102407" y="330958"/>
                    </a:cubicBezTo>
                    <a:cubicBezTo>
                      <a:pt x="168114" y="330958"/>
                      <a:pt x="232778" y="277923"/>
                      <a:pt x="249987" y="215970"/>
                    </a:cubicBezTo>
                    <a:lnTo>
                      <a:pt x="296400" y="49355"/>
                    </a:lnTo>
                    <a:close/>
                  </a:path>
                </a:pathLst>
              </a:custGeom>
              <a:solidFill>
                <a:srgbClr val="1A8000"/>
              </a:solidFill>
              <a:ln w="5229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28" name="Forme libre 27">
                <a:extLst>
                  <a:ext uri="{FF2B5EF4-FFF2-40B4-BE49-F238E27FC236}">
                    <a16:creationId xmlns:a16="http://schemas.microsoft.com/office/drawing/2014/main" id="{64A95F18-4602-BF56-DCED-42D6115F054C}"/>
                  </a:ext>
                </a:extLst>
              </p:cNvPr>
              <p:cNvSpPr/>
              <p:nvPr>
                <p:custDataLst>
                  <p:tags r:id="rId12"/>
                </p:custDataLst>
              </p:nvPr>
            </p:nvSpPr>
            <p:spPr>
              <a:xfrm>
                <a:off x="13570808" y="4761762"/>
                <a:ext cx="346788" cy="312579"/>
              </a:xfrm>
              <a:custGeom>
                <a:avLst/>
                <a:gdLst>
                  <a:gd name="connsiteX0" fmla="*/ 184293 w 346788"/>
                  <a:gd name="connsiteY0" fmla="*/ 165751 h 312579"/>
                  <a:gd name="connsiteX1" fmla="*/ 329788 w 346788"/>
                  <a:gd name="connsiteY1" fmla="*/ 165751 h 312579"/>
                  <a:gd name="connsiteX2" fmla="*/ 346997 w 346788"/>
                  <a:gd name="connsiteY2" fmla="*/ 156364 h 312579"/>
                  <a:gd name="connsiteX3" fmla="*/ 329788 w 346788"/>
                  <a:gd name="connsiteY3" fmla="*/ 146977 h 312579"/>
                  <a:gd name="connsiteX4" fmla="*/ 184293 w 346788"/>
                  <a:gd name="connsiteY4" fmla="*/ 146977 h 312579"/>
                  <a:gd name="connsiteX5" fmla="*/ 184293 w 346788"/>
                  <a:gd name="connsiteY5" fmla="*/ 15563 h 312579"/>
                  <a:gd name="connsiteX6" fmla="*/ 173863 w 346788"/>
                  <a:gd name="connsiteY6" fmla="*/ 75 h 312579"/>
                  <a:gd name="connsiteX7" fmla="*/ 163434 w 346788"/>
                  <a:gd name="connsiteY7" fmla="*/ 15563 h 312579"/>
                  <a:gd name="connsiteX8" fmla="*/ 163434 w 346788"/>
                  <a:gd name="connsiteY8" fmla="*/ 146977 h 312579"/>
                  <a:gd name="connsiteX9" fmla="*/ 17417 w 346788"/>
                  <a:gd name="connsiteY9" fmla="*/ 146977 h 312579"/>
                  <a:gd name="connsiteX10" fmla="*/ 208 w 346788"/>
                  <a:gd name="connsiteY10" fmla="*/ 156364 h 312579"/>
                  <a:gd name="connsiteX11" fmla="*/ 17417 w 346788"/>
                  <a:gd name="connsiteY11" fmla="*/ 165751 h 312579"/>
                  <a:gd name="connsiteX12" fmla="*/ 163434 w 346788"/>
                  <a:gd name="connsiteY12" fmla="*/ 165751 h 312579"/>
                  <a:gd name="connsiteX13" fmla="*/ 163434 w 346788"/>
                  <a:gd name="connsiteY13" fmla="*/ 297166 h 312579"/>
                  <a:gd name="connsiteX14" fmla="*/ 173863 w 346788"/>
                  <a:gd name="connsiteY14" fmla="*/ 312654 h 312579"/>
                  <a:gd name="connsiteX15" fmla="*/ 184293 w 346788"/>
                  <a:gd name="connsiteY15" fmla="*/ 297166 h 312579"/>
                  <a:gd name="connsiteX16" fmla="*/ 184293 w 346788"/>
                  <a:gd name="connsiteY16" fmla="*/ 165751 h 3125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346788" h="312579">
                    <a:moveTo>
                      <a:pt x="184293" y="165751"/>
                    </a:moveTo>
                    <a:lnTo>
                      <a:pt x="329788" y="165751"/>
                    </a:lnTo>
                    <a:cubicBezTo>
                      <a:pt x="337088" y="165751"/>
                      <a:pt x="346997" y="165751"/>
                      <a:pt x="346997" y="156364"/>
                    </a:cubicBezTo>
                    <a:cubicBezTo>
                      <a:pt x="346997" y="146977"/>
                      <a:pt x="337088" y="146977"/>
                      <a:pt x="329788" y="146977"/>
                    </a:cubicBezTo>
                    <a:lnTo>
                      <a:pt x="184293" y="146977"/>
                    </a:lnTo>
                    <a:lnTo>
                      <a:pt x="184293" y="15563"/>
                    </a:lnTo>
                    <a:cubicBezTo>
                      <a:pt x="184293" y="8992"/>
                      <a:pt x="184293" y="75"/>
                      <a:pt x="173863" y="75"/>
                    </a:cubicBezTo>
                    <a:cubicBezTo>
                      <a:pt x="163434" y="75"/>
                      <a:pt x="163434" y="8992"/>
                      <a:pt x="163434" y="15563"/>
                    </a:cubicBezTo>
                    <a:lnTo>
                      <a:pt x="163434" y="146977"/>
                    </a:lnTo>
                    <a:lnTo>
                      <a:pt x="17417" y="146977"/>
                    </a:lnTo>
                    <a:cubicBezTo>
                      <a:pt x="10117" y="146977"/>
                      <a:pt x="208" y="146977"/>
                      <a:pt x="208" y="156364"/>
                    </a:cubicBezTo>
                    <a:cubicBezTo>
                      <a:pt x="208" y="165751"/>
                      <a:pt x="10117" y="165751"/>
                      <a:pt x="17417" y="165751"/>
                    </a:cubicBezTo>
                    <a:lnTo>
                      <a:pt x="163434" y="165751"/>
                    </a:lnTo>
                    <a:lnTo>
                      <a:pt x="163434" y="297166"/>
                    </a:lnTo>
                    <a:cubicBezTo>
                      <a:pt x="163434" y="303736"/>
                      <a:pt x="163434" y="312654"/>
                      <a:pt x="173863" y="312654"/>
                    </a:cubicBezTo>
                    <a:cubicBezTo>
                      <a:pt x="184293" y="312654"/>
                      <a:pt x="184293" y="303736"/>
                      <a:pt x="184293" y="297166"/>
                    </a:cubicBezTo>
                    <a:lnTo>
                      <a:pt x="184293" y="165751"/>
                    </a:lnTo>
                    <a:close/>
                  </a:path>
                </a:pathLst>
              </a:custGeom>
              <a:solidFill>
                <a:srgbClr val="000000"/>
              </a:solidFill>
              <a:ln w="5229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29" name="Forme libre 28">
                <a:extLst>
                  <a:ext uri="{FF2B5EF4-FFF2-40B4-BE49-F238E27FC236}">
                    <a16:creationId xmlns:a16="http://schemas.microsoft.com/office/drawing/2014/main" id="{E05BE821-2998-ADEB-EAAF-5EB595614DD5}"/>
                  </a:ext>
                </a:extLst>
              </p:cNvPr>
              <p:cNvSpPr/>
              <p:nvPr>
                <p:custDataLst>
                  <p:tags r:id="rId13"/>
                </p:custDataLst>
              </p:nvPr>
            </p:nvSpPr>
            <p:spPr>
              <a:xfrm>
                <a:off x="14227760" y="4714829"/>
                <a:ext cx="443784" cy="320557"/>
              </a:xfrm>
              <a:custGeom>
                <a:avLst/>
                <a:gdLst>
                  <a:gd name="connsiteX0" fmla="*/ 245841 w 443784"/>
                  <a:gd name="connsiteY0" fmla="*/ 131020 h 320557"/>
                  <a:gd name="connsiteX1" fmla="*/ 243234 w 443784"/>
                  <a:gd name="connsiteY1" fmla="*/ 124449 h 320557"/>
                  <a:gd name="connsiteX2" fmla="*/ 258357 w 443784"/>
                  <a:gd name="connsiteY2" fmla="*/ 113655 h 320557"/>
                  <a:gd name="connsiteX3" fmla="*/ 349617 w 443784"/>
                  <a:gd name="connsiteY3" fmla="*/ 50294 h 320557"/>
                  <a:gd name="connsiteX4" fmla="*/ 434619 w 443784"/>
                  <a:gd name="connsiteY4" fmla="*/ 14624 h 320557"/>
                  <a:gd name="connsiteX5" fmla="*/ 444006 w 443784"/>
                  <a:gd name="connsiteY5" fmla="*/ 5237 h 320557"/>
                  <a:gd name="connsiteX6" fmla="*/ 438269 w 443784"/>
                  <a:gd name="connsiteY6" fmla="*/ 75 h 320557"/>
                  <a:gd name="connsiteX7" fmla="*/ 401244 w 443784"/>
                  <a:gd name="connsiteY7" fmla="*/ 1483 h 320557"/>
                  <a:gd name="connsiteX8" fmla="*/ 343359 w 443784"/>
                  <a:gd name="connsiteY8" fmla="*/ 75 h 320557"/>
                  <a:gd name="connsiteX9" fmla="*/ 333451 w 443784"/>
                  <a:gd name="connsiteY9" fmla="*/ 9461 h 320557"/>
                  <a:gd name="connsiteX10" fmla="*/ 339709 w 443784"/>
                  <a:gd name="connsiteY10" fmla="*/ 14624 h 320557"/>
                  <a:gd name="connsiteX11" fmla="*/ 355875 w 443784"/>
                  <a:gd name="connsiteY11" fmla="*/ 24480 h 320557"/>
                  <a:gd name="connsiteX12" fmla="*/ 337101 w 443784"/>
                  <a:gd name="connsiteY12" fmla="*/ 46070 h 320557"/>
                  <a:gd name="connsiteX13" fmla="*/ 133722 w 443784"/>
                  <a:gd name="connsiteY13" fmla="*/ 186871 h 320557"/>
                  <a:gd name="connsiteX14" fmla="*/ 175440 w 443784"/>
                  <a:gd name="connsiteY14" fmla="*/ 36214 h 320557"/>
                  <a:gd name="connsiteX15" fmla="*/ 219245 w 443784"/>
                  <a:gd name="connsiteY15" fmla="*/ 14624 h 320557"/>
                  <a:gd name="connsiteX16" fmla="*/ 236976 w 443784"/>
                  <a:gd name="connsiteY16" fmla="*/ 5237 h 320557"/>
                  <a:gd name="connsiteX17" fmla="*/ 229675 w 443784"/>
                  <a:gd name="connsiteY17" fmla="*/ 75 h 320557"/>
                  <a:gd name="connsiteX18" fmla="*/ 162925 w 443784"/>
                  <a:gd name="connsiteY18" fmla="*/ 1483 h 320557"/>
                  <a:gd name="connsiteX19" fmla="*/ 95653 w 443784"/>
                  <a:gd name="connsiteY19" fmla="*/ 75 h 320557"/>
                  <a:gd name="connsiteX20" fmla="*/ 85223 w 443784"/>
                  <a:gd name="connsiteY20" fmla="*/ 8992 h 320557"/>
                  <a:gd name="connsiteX21" fmla="*/ 100346 w 443784"/>
                  <a:gd name="connsiteY21" fmla="*/ 14624 h 320557"/>
                  <a:gd name="connsiteX22" fmla="*/ 122770 w 443784"/>
                  <a:gd name="connsiteY22" fmla="*/ 15563 h 320557"/>
                  <a:gd name="connsiteX23" fmla="*/ 134243 w 443784"/>
                  <a:gd name="connsiteY23" fmla="*/ 23072 h 320557"/>
                  <a:gd name="connsiteX24" fmla="*/ 132157 w 443784"/>
                  <a:gd name="connsiteY24" fmla="*/ 31990 h 320557"/>
                  <a:gd name="connsiteX25" fmla="*/ 62278 w 443784"/>
                  <a:gd name="connsiteY25" fmla="*/ 284024 h 320557"/>
                  <a:gd name="connsiteX26" fmla="*/ 14823 w 443784"/>
                  <a:gd name="connsiteY26" fmla="*/ 306083 h 320557"/>
                  <a:gd name="connsiteX27" fmla="*/ 221 w 443784"/>
                  <a:gd name="connsiteY27" fmla="*/ 315000 h 320557"/>
                  <a:gd name="connsiteX28" fmla="*/ 8043 w 443784"/>
                  <a:gd name="connsiteY28" fmla="*/ 320633 h 320557"/>
                  <a:gd name="connsiteX29" fmla="*/ 74272 w 443784"/>
                  <a:gd name="connsiteY29" fmla="*/ 319225 h 320557"/>
                  <a:gd name="connsiteX30" fmla="*/ 107647 w 443784"/>
                  <a:gd name="connsiteY30" fmla="*/ 319694 h 320557"/>
                  <a:gd name="connsiteX31" fmla="*/ 141544 w 443784"/>
                  <a:gd name="connsiteY31" fmla="*/ 320633 h 320557"/>
                  <a:gd name="connsiteX32" fmla="*/ 151974 w 443784"/>
                  <a:gd name="connsiteY32" fmla="*/ 311246 h 320557"/>
                  <a:gd name="connsiteX33" fmla="*/ 137372 w 443784"/>
                  <a:gd name="connsiteY33" fmla="*/ 306083 h 320557"/>
                  <a:gd name="connsiteX34" fmla="*/ 103475 w 443784"/>
                  <a:gd name="connsiteY34" fmla="*/ 297635 h 320557"/>
                  <a:gd name="connsiteX35" fmla="*/ 108169 w 443784"/>
                  <a:gd name="connsiteY35" fmla="*/ 276984 h 320557"/>
                  <a:gd name="connsiteX36" fmla="*/ 129028 w 443784"/>
                  <a:gd name="connsiteY36" fmla="*/ 203298 h 320557"/>
                  <a:gd name="connsiteX37" fmla="*/ 206730 w 443784"/>
                  <a:gd name="connsiteY37" fmla="*/ 148855 h 320557"/>
                  <a:gd name="connsiteX38" fmla="*/ 267222 w 443784"/>
                  <a:gd name="connsiteY38" fmla="*/ 275107 h 320557"/>
                  <a:gd name="connsiteX39" fmla="*/ 273480 w 443784"/>
                  <a:gd name="connsiteY39" fmla="*/ 291534 h 320557"/>
                  <a:gd name="connsiteX40" fmla="*/ 246363 w 443784"/>
                  <a:gd name="connsiteY40" fmla="*/ 306083 h 320557"/>
                  <a:gd name="connsiteX41" fmla="*/ 234890 w 443784"/>
                  <a:gd name="connsiteY41" fmla="*/ 315470 h 320557"/>
                  <a:gd name="connsiteX42" fmla="*/ 242191 w 443784"/>
                  <a:gd name="connsiteY42" fmla="*/ 320633 h 320557"/>
                  <a:gd name="connsiteX43" fmla="*/ 305812 w 443784"/>
                  <a:gd name="connsiteY43" fmla="*/ 319225 h 320557"/>
                  <a:gd name="connsiteX44" fmla="*/ 356918 w 443784"/>
                  <a:gd name="connsiteY44" fmla="*/ 320633 h 320557"/>
                  <a:gd name="connsiteX45" fmla="*/ 366304 w 443784"/>
                  <a:gd name="connsiteY45" fmla="*/ 311246 h 320557"/>
                  <a:gd name="connsiteX46" fmla="*/ 355875 w 443784"/>
                  <a:gd name="connsiteY46" fmla="*/ 306083 h 320557"/>
                  <a:gd name="connsiteX47" fmla="*/ 319892 w 443784"/>
                  <a:gd name="connsiteY47" fmla="*/ 284963 h 320557"/>
                  <a:gd name="connsiteX48" fmla="*/ 245841 w 443784"/>
                  <a:gd name="connsiteY48" fmla="*/ 131020 h 3205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</a:cxnLst>
                <a:rect l="l" t="t" r="r" b="b"/>
                <a:pathLst>
                  <a:path w="443784" h="320557">
                    <a:moveTo>
                      <a:pt x="245841" y="131020"/>
                    </a:moveTo>
                    <a:cubicBezTo>
                      <a:pt x="245320" y="129612"/>
                      <a:pt x="243234" y="125857"/>
                      <a:pt x="243234" y="124449"/>
                    </a:cubicBezTo>
                    <a:cubicBezTo>
                      <a:pt x="243234" y="123980"/>
                      <a:pt x="252620" y="117409"/>
                      <a:pt x="258357" y="113655"/>
                    </a:cubicBezTo>
                    <a:lnTo>
                      <a:pt x="349617" y="50294"/>
                    </a:lnTo>
                    <a:cubicBezTo>
                      <a:pt x="398636" y="17910"/>
                      <a:pt x="418974" y="16032"/>
                      <a:pt x="434619" y="14624"/>
                    </a:cubicBezTo>
                    <a:cubicBezTo>
                      <a:pt x="438791" y="14155"/>
                      <a:pt x="444006" y="13686"/>
                      <a:pt x="444006" y="5237"/>
                    </a:cubicBezTo>
                    <a:cubicBezTo>
                      <a:pt x="444006" y="3360"/>
                      <a:pt x="442441" y="75"/>
                      <a:pt x="438269" y="75"/>
                    </a:cubicBezTo>
                    <a:cubicBezTo>
                      <a:pt x="426797" y="75"/>
                      <a:pt x="413760" y="1483"/>
                      <a:pt x="401244" y="1483"/>
                    </a:cubicBezTo>
                    <a:cubicBezTo>
                      <a:pt x="382470" y="1483"/>
                      <a:pt x="362133" y="75"/>
                      <a:pt x="343359" y="75"/>
                    </a:cubicBezTo>
                    <a:cubicBezTo>
                      <a:pt x="339709" y="75"/>
                      <a:pt x="333451" y="75"/>
                      <a:pt x="333451" y="9461"/>
                    </a:cubicBezTo>
                    <a:cubicBezTo>
                      <a:pt x="333451" y="12747"/>
                      <a:pt x="336058" y="14155"/>
                      <a:pt x="339709" y="14624"/>
                    </a:cubicBezTo>
                    <a:cubicBezTo>
                      <a:pt x="351181" y="15563"/>
                      <a:pt x="355875" y="17910"/>
                      <a:pt x="355875" y="24480"/>
                    </a:cubicBezTo>
                    <a:cubicBezTo>
                      <a:pt x="355875" y="32928"/>
                      <a:pt x="340230" y="43723"/>
                      <a:pt x="337101" y="46070"/>
                    </a:cubicBezTo>
                    <a:lnTo>
                      <a:pt x="133722" y="186871"/>
                    </a:lnTo>
                    <a:lnTo>
                      <a:pt x="175440" y="36214"/>
                    </a:lnTo>
                    <a:cubicBezTo>
                      <a:pt x="180134" y="19318"/>
                      <a:pt x="181177" y="14624"/>
                      <a:pt x="219245" y="14624"/>
                    </a:cubicBezTo>
                    <a:cubicBezTo>
                      <a:pt x="232282" y="14624"/>
                      <a:pt x="236976" y="14624"/>
                      <a:pt x="236976" y="5237"/>
                    </a:cubicBezTo>
                    <a:cubicBezTo>
                      <a:pt x="236976" y="1013"/>
                      <a:pt x="232804" y="75"/>
                      <a:pt x="229675" y="75"/>
                    </a:cubicBezTo>
                    <a:cubicBezTo>
                      <a:pt x="215073" y="75"/>
                      <a:pt x="177526" y="1483"/>
                      <a:pt x="162925" y="1483"/>
                    </a:cubicBezTo>
                    <a:cubicBezTo>
                      <a:pt x="147802" y="1483"/>
                      <a:pt x="110776" y="75"/>
                      <a:pt x="95653" y="75"/>
                    </a:cubicBezTo>
                    <a:cubicBezTo>
                      <a:pt x="92003" y="75"/>
                      <a:pt x="85223" y="75"/>
                      <a:pt x="85223" y="8992"/>
                    </a:cubicBezTo>
                    <a:cubicBezTo>
                      <a:pt x="85223" y="14624"/>
                      <a:pt x="89917" y="14624"/>
                      <a:pt x="100346" y="14624"/>
                    </a:cubicBezTo>
                    <a:cubicBezTo>
                      <a:pt x="107126" y="14624"/>
                      <a:pt x="116513" y="15094"/>
                      <a:pt x="122770" y="15563"/>
                    </a:cubicBezTo>
                    <a:cubicBezTo>
                      <a:pt x="131114" y="16502"/>
                      <a:pt x="134243" y="17910"/>
                      <a:pt x="134243" y="23072"/>
                    </a:cubicBezTo>
                    <a:cubicBezTo>
                      <a:pt x="134243" y="24950"/>
                      <a:pt x="133722" y="26358"/>
                      <a:pt x="132157" y="31990"/>
                    </a:cubicBezTo>
                    <a:lnTo>
                      <a:pt x="62278" y="284024"/>
                    </a:lnTo>
                    <a:cubicBezTo>
                      <a:pt x="57063" y="302328"/>
                      <a:pt x="56020" y="306083"/>
                      <a:pt x="14823" y="306083"/>
                    </a:cubicBezTo>
                    <a:cubicBezTo>
                      <a:pt x="5958" y="306083"/>
                      <a:pt x="221" y="306083"/>
                      <a:pt x="221" y="315000"/>
                    </a:cubicBezTo>
                    <a:cubicBezTo>
                      <a:pt x="221" y="320633"/>
                      <a:pt x="6479" y="320633"/>
                      <a:pt x="8043" y="320633"/>
                    </a:cubicBezTo>
                    <a:cubicBezTo>
                      <a:pt x="22645" y="320633"/>
                      <a:pt x="59671" y="319225"/>
                      <a:pt x="74272" y="319225"/>
                    </a:cubicBezTo>
                    <a:cubicBezTo>
                      <a:pt x="85223" y="319225"/>
                      <a:pt x="96696" y="319694"/>
                      <a:pt x="107647" y="319694"/>
                    </a:cubicBezTo>
                    <a:cubicBezTo>
                      <a:pt x="119120" y="319694"/>
                      <a:pt x="130593" y="320633"/>
                      <a:pt x="141544" y="320633"/>
                    </a:cubicBezTo>
                    <a:cubicBezTo>
                      <a:pt x="145194" y="320633"/>
                      <a:pt x="151974" y="320633"/>
                      <a:pt x="151974" y="311246"/>
                    </a:cubicBezTo>
                    <a:cubicBezTo>
                      <a:pt x="151974" y="306083"/>
                      <a:pt x="147280" y="306083"/>
                      <a:pt x="137372" y="306083"/>
                    </a:cubicBezTo>
                    <a:cubicBezTo>
                      <a:pt x="118077" y="306083"/>
                      <a:pt x="103475" y="306083"/>
                      <a:pt x="103475" y="297635"/>
                    </a:cubicBezTo>
                    <a:cubicBezTo>
                      <a:pt x="103475" y="294350"/>
                      <a:pt x="106604" y="284024"/>
                      <a:pt x="108169" y="276984"/>
                    </a:cubicBezTo>
                    <a:cubicBezTo>
                      <a:pt x="115470" y="252579"/>
                      <a:pt x="122249" y="227704"/>
                      <a:pt x="129028" y="203298"/>
                    </a:cubicBezTo>
                    <a:lnTo>
                      <a:pt x="206730" y="148855"/>
                    </a:lnTo>
                    <a:lnTo>
                      <a:pt x="267222" y="275107"/>
                    </a:lnTo>
                    <a:cubicBezTo>
                      <a:pt x="273480" y="287779"/>
                      <a:pt x="273480" y="288718"/>
                      <a:pt x="273480" y="291534"/>
                    </a:cubicBezTo>
                    <a:cubicBezTo>
                      <a:pt x="273480" y="305614"/>
                      <a:pt x="251056" y="306083"/>
                      <a:pt x="246363" y="306083"/>
                    </a:cubicBezTo>
                    <a:cubicBezTo>
                      <a:pt x="240626" y="306083"/>
                      <a:pt x="234890" y="306083"/>
                      <a:pt x="234890" y="315470"/>
                    </a:cubicBezTo>
                    <a:cubicBezTo>
                      <a:pt x="234890" y="320633"/>
                      <a:pt x="241148" y="320633"/>
                      <a:pt x="242191" y="320633"/>
                    </a:cubicBezTo>
                    <a:cubicBezTo>
                      <a:pt x="263050" y="320633"/>
                      <a:pt x="284953" y="319225"/>
                      <a:pt x="305812" y="319225"/>
                    </a:cubicBezTo>
                    <a:cubicBezTo>
                      <a:pt x="317285" y="319225"/>
                      <a:pt x="345445" y="320633"/>
                      <a:pt x="356918" y="320633"/>
                    </a:cubicBezTo>
                    <a:cubicBezTo>
                      <a:pt x="359525" y="320633"/>
                      <a:pt x="366304" y="320633"/>
                      <a:pt x="366304" y="311246"/>
                    </a:cubicBezTo>
                    <a:cubicBezTo>
                      <a:pt x="366304" y="306083"/>
                      <a:pt x="360568" y="306083"/>
                      <a:pt x="355875" y="306083"/>
                    </a:cubicBezTo>
                    <a:cubicBezTo>
                      <a:pt x="334494" y="305614"/>
                      <a:pt x="327714" y="301390"/>
                      <a:pt x="319892" y="284963"/>
                    </a:cubicBezTo>
                    <a:lnTo>
                      <a:pt x="245841" y="131020"/>
                    </a:lnTo>
                    <a:close/>
                  </a:path>
                </a:pathLst>
              </a:custGeom>
              <a:solidFill>
                <a:srgbClr val="1A1AFF"/>
              </a:solidFill>
              <a:ln w="5229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30" name="Forme libre 29">
                <a:extLst>
                  <a:ext uri="{FF2B5EF4-FFF2-40B4-BE49-F238E27FC236}">
                    <a16:creationId xmlns:a16="http://schemas.microsoft.com/office/drawing/2014/main" id="{6EA065DC-3C9E-6119-1859-7FC14D0E9648}"/>
                  </a:ext>
                </a:extLst>
              </p:cNvPr>
              <p:cNvSpPr/>
              <p:nvPr>
                <p:custDataLst>
                  <p:tags r:id="rId14"/>
                </p:custDataLst>
              </p:nvPr>
            </p:nvSpPr>
            <p:spPr>
              <a:xfrm>
                <a:off x="14717869" y="4683383"/>
                <a:ext cx="120984" cy="469337"/>
              </a:xfrm>
              <a:custGeom>
                <a:avLst/>
                <a:gdLst>
                  <a:gd name="connsiteX0" fmla="*/ 121215 w 120984"/>
                  <a:gd name="connsiteY0" fmla="*/ 234744 h 469337"/>
                  <a:gd name="connsiteX1" fmla="*/ 86797 w 120984"/>
                  <a:gd name="connsiteY1" fmla="*/ 88310 h 469337"/>
                  <a:gd name="connsiteX2" fmla="*/ 5445 w 120984"/>
                  <a:gd name="connsiteY2" fmla="*/ 75 h 469337"/>
                  <a:gd name="connsiteX3" fmla="*/ 230 w 120984"/>
                  <a:gd name="connsiteY3" fmla="*/ 4768 h 469337"/>
                  <a:gd name="connsiteX4" fmla="*/ 10139 w 120984"/>
                  <a:gd name="connsiteY4" fmla="*/ 15563 h 469337"/>
                  <a:gd name="connsiteX5" fmla="*/ 90969 w 120984"/>
                  <a:gd name="connsiteY5" fmla="*/ 234744 h 469337"/>
                  <a:gd name="connsiteX6" fmla="*/ 7010 w 120984"/>
                  <a:gd name="connsiteY6" fmla="*/ 456741 h 469337"/>
                  <a:gd name="connsiteX7" fmla="*/ 230 w 120984"/>
                  <a:gd name="connsiteY7" fmla="*/ 464719 h 469337"/>
                  <a:gd name="connsiteX8" fmla="*/ 5445 w 120984"/>
                  <a:gd name="connsiteY8" fmla="*/ 469413 h 469337"/>
                  <a:gd name="connsiteX9" fmla="*/ 88362 w 120984"/>
                  <a:gd name="connsiteY9" fmla="*/ 377892 h 469337"/>
                  <a:gd name="connsiteX10" fmla="*/ 121215 w 120984"/>
                  <a:gd name="connsiteY10" fmla="*/ 234744 h 4693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20984" h="469337">
                    <a:moveTo>
                      <a:pt x="121215" y="234744"/>
                    </a:moveTo>
                    <a:cubicBezTo>
                      <a:pt x="121215" y="198135"/>
                      <a:pt x="115479" y="141345"/>
                      <a:pt x="86797" y="88310"/>
                    </a:cubicBezTo>
                    <a:cubicBezTo>
                      <a:pt x="55508" y="30582"/>
                      <a:pt x="10660" y="75"/>
                      <a:pt x="5445" y="75"/>
                    </a:cubicBezTo>
                    <a:cubicBezTo>
                      <a:pt x="2316" y="75"/>
                      <a:pt x="230" y="1952"/>
                      <a:pt x="230" y="4768"/>
                    </a:cubicBezTo>
                    <a:cubicBezTo>
                      <a:pt x="230" y="6176"/>
                      <a:pt x="230" y="7115"/>
                      <a:pt x="10139" y="15563"/>
                    </a:cubicBezTo>
                    <a:cubicBezTo>
                      <a:pt x="61244" y="62027"/>
                      <a:pt x="90969" y="136652"/>
                      <a:pt x="90969" y="234744"/>
                    </a:cubicBezTo>
                    <a:cubicBezTo>
                      <a:pt x="90969" y="315001"/>
                      <a:pt x="71674" y="397604"/>
                      <a:pt x="7010" y="456741"/>
                    </a:cubicBezTo>
                    <a:cubicBezTo>
                      <a:pt x="230" y="462373"/>
                      <a:pt x="230" y="463311"/>
                      <a:pt x="230" y="464719"/>
                    </a:cubicBezTo>
                    <a:cubicBezTo>
                      <a:pt x="230" y="467535"/>
                      <a:pt x="2316" y="469413"/>
                      <a:pt x="5445" y="469413"/>
                    </a:cubicBezTo>
                    <a:cubicBezTo>
                      <a:pt x="10660" y="469413"/>
                      <a:pt x="57594" y="437498"/>
                      <a:pt x="88362" y="377892"/>
                    </a:cubicBezTo>
                    <a:cubicBezTo>
                      <a:pt x="114957" y="326265"/>
                      <a:pt x="121215" y="274168"/>
                      <a:pt x="121215" y="234744"/>
                    </a:cubicBezTo>
                    <a:close/>
                  </a:path>
                </a:pathLst>
              </a:custGeom>
              <a:solidFill>
                <a:srgbClr val="000000"/>
              </a:solidFill>
              <a:ln w="5229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31" name="Forme libre 30">
                <a:extLst>
                  <a:ext uri="{FF2B5EF4-FFF2-40B4-BE49-F238E27FC236}">
                    <a16:creationId xmlns:a16="http://schemas.microsoft.com/office/drawing/2014/main" id="{22D2F2F5-91BE-9926-C933-FF3A15560DC8}"/>
                  </a:ext>
                </a:extLst>
              </p:cNvPr>
              <p:cNvSpPr/>
              <p:nvPr>
                <p:custDataLst>
                  <p:tags r:id="rId15"/>
                </p:custDataLst>
              </p:nvPr>
            </p:nvSpPr>
            <p:spPr>
              <a:xfrm>
                <a:off x="15065002" y="4863139"/>
                <a:ext cx="346788" cy="109825"/>
              </a:xfrm>
              <a:custGeom>
                <a:avLst/>
                <a:gdLst>
                  <a:gd name="connsiteX0" fmla="*/ 329295 w 346788"/>
                  <a:gd name="connsiteY0" fmla="*/ 18848 h 109825"/>
                  <a:gd name="connsiteX1" fmla="*/ 347025 w 346788"/>
                  <a:gd name="connsiteY1" fmla="*/ 9461 h 109825"/>
                  <a:gd name="connsiteX2" fmla="*/ 329816 w 346788"/>
                  <a:gd name="connsiteY2" fmla="*/ 75 h 109825"/>
                  <a:gd name="connsiteX3" fmla="*/ 17446 w 346788"/>
                  <a:gd name="connsiteY3" fmla="*/ 75 h 109825"/>
                  <a:gd name="connsiteX4" fmla="*/ 237 w 346788"/>
                  <a:gd name="connsiteY4" fmla="*/ 9461 h 109825"/>
                  <a:gd name="connsiteX5" fmla="*/ 17968 w 346788"/>
                  <a:gd name="connsiteY5" fmla="*/ 18848 h 109825"/>
                  <a:gd name="connsiteX6" fmla="*/ 329295 w 346788"/>
                  <a:gd name="connsiteY6" fmla="*/ 18848 h 109825"/>
                  <a:gd name="connsiteX7" fmla="*/ 329816 w 346788"/>
                  <a:gd name="connsiteY7" fmla="*/ 109900 h 109825"/>
                  <a:gd name="connsiteX8" fmla="*/ 347025 w 346788"/>
                  <a:gd name="connsiteY8" fmla="*/ 100513 h 109825"/>
                  <a:gd name="connsiteX9" fmla="*/ 329295 w 346788"/>
                  <a:gd name="connsiteY9" fmla="*/ 91126 h 109825"/>
                  <a:gd name="connsiteX10" fmla="*/ 17968 w 346788"/>
                  <a:gd name="connsiteY10" fmla="*/ 91126 h 109825"/>
                  <a:gd name="connsiteX11" fmla="*/ 237 w 346788"/>
                  <a:gd name="connsiteY11" fmla="*/ 100513 h 109825"/>
                  <a:gd name="connsiteX12" fmla="*/ 17446 w 346788"/>
                  <a:gd name="connsiteY12" fmla="*/ 109900 h 109825"/>
                  <a:gd name="connsiteX13" fmla="*/ 329816 w 346788"/>
                  <a:gd name="connsiteY13" fmla="*/ 109900 h 1098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46788" h="109825">
                    <a:moveTo>
                      <a:pt x="329295" y="18848"/>
                    </a:moveTo>
                    <a:cubicBezTo>
                      <a:pt x="337117" y="18848"/>
                      <a:pt x="347025" y="18848"/>
                      <a:pt x="347025" y="9461"/>
                    </a:cubicBezTo>
                    <a:cubicBezTo>
                      <a:pt x="347025" y="75"/>
                      <a:pt x="337117" y="75"/>
                      <a:pt x="329816" y="75"/>
                    </a:cubicBezTo>
                    <a:lnTo>
                      <a:pt x="17446" y="75"/>
                    </a:lnTo>
                    <a:cubicBezTo>
                      <a:pt x="10145" y="75"/>
                      <a:pt x="237" y="75"/>
                      <a:pt x="237" y="9461"/>
                    </a:cubicBezTo>
                    <a:cubicBezTo>
                      <a:pt x="237" y="18848"/>
                      <a:pt x="10145" y="18848"/>
                      <a:pt x="17968" y="18848"/>
                    </a:cubicBezTo>
                    <a:lnTo>
                      <a:pt x="329295" y="18848"/>
                    </a:lnTo>
                    <a:close/>
                    <a:moveTo>
                      <a:pt x="329816" y="109900"/>
                    </a:moveTo>
                    <a:cubicBezTo>
                      <a:pt x="337117" y="109900"/>
                      <a:pt x="347025" y="109900"/>
                      <a:pt x="347025" y="100513"/>
                    </a:cubicBezTo>
                    <a:cubicBezTo>
                      <a:pt x="347025" y="91126"/>
                      <a:pt x="337117" y="91126"/>
                      <a:pt x="329295" y="91126"/>
                    </a:cubicBezTo>
                    <a:lnTo>
                      <a:pt x="17968" y="91126"/>
                    </a:lnTo>
                    <a:cubicBezTo>
                      <a:pt x="10145" y="91126"/>
                      <a:pt x="237" y="91126"/>
                      <a:pt x="237" y="100513"/>
                    </a:cubicBezTo>
                    <a:cubicBezTo>
                      <a:pt x="237" y="109900"/>
                      <a:pt x="10145" y="109900"/>
                      <a:pt x="17446" y="109900"/>
                    </a:cubicBezTo>
                    <a:lnTo>
                      <a:pt x="329816" y="109900"/>
                    </a:lnTo>
                    <a:close/>
                  </a:path>
                </a:pathLst>
              </a:custGeom>
              <a:solidFill>
                <a:srgbClr val="000000"/>
              </a:solidFill>
              <a:ln w="5229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32" name="Forme libre 31">
                <a:extLst>
                  <a:ext uri="{FF2B5EF4-FFF2-40B4-BE49-F238E27FC236}">
                    <a16:creationId xmlns:a16="http://schemas.microsoft.com/office/drawing/2014/main" id="{BF6937EB-256D-96EC-CE61-2F431EAC64D6}"/>
                  </a:ext>
                </a:extLst>
              </p:cNvPr>
              <p:cNvSpPr/>
              <p:nvPr>
                <p:custDataLst>
                  <p:tags r:id="rId16"/>
                </p:custDataLst>
              </p:nvPr>
            </p:nvSpPr>
            <p:spPr>
              <a:xfrm>
                <a:off x="15614936" y="4714829"/>
                <a:ext cx="517835" cy="330883"/>
              </a:xfrm>
              <a:custGeom>
                <a:avLst/>
                <a:gdLst>
                  <a:gd name="connsiteX0" fmla="*/ 449768 w 517835"/>
                  <a:gd name="connsiteY0" fmla="*/ 54518 h 330883"/>
                  <a:gd name="connsiteX1" fmla="*/ 508175 w 517835"/>
                  <a:gd name="connsiteY1" fmla="*/ 14624 h 330883"/>
                  <a:gd name="connsiteX2" fmla="*/ 518083 w 517835"/>
                  <a:gd name="connsiteY2" fmla="*/ 5237 h 330883"/>
                  <a:gd name="connsiteX3" fmla="*/ 511825 w 517835"/>
                  <a:gd name="connsiteY3" fmla="*/ 75 h 330883"/>
                  <a:gd name="connsiteX4" fmla="*/ 471671 w 517835"/>
                  <a:gd name="connsiteY4" fmla="*/ 1483 h 330883"/>
                  <a:gd name="connsiteX5" fmla="*/ 417436 w 517835"/>
                  <a:gd name="connsiteY5" fmla="*/ 75 h 330883"/>
                  <a:gd name="connsiteX6" fmla="*/ 407528 w 517835"/>
                  <a:gd name="connsiteY6" fmla="*/ 8992 h 330883"/>
                  <a:gd name="connsiteX7" fmla="*/ 415350 w 517835"/>
                  <a:gd name="connsiteY7" fmla="*/ 14624 h 330883"/>
                  <a:gd name="connsiteX8" fmla="*/ 446118 w 517835"/>
                  <a:gd name="connsiteY8" fmla="*/ 32928 h 330883"/>
                  <a:gd name="connsiteX9" fmla="*/ 439339 w 517835"/>
                  <a:gd name="connsiteY9" fmla="*/ 48417 h 330883"/>
                  <a:gd name="connsiteX10" fmla="*/ 298537 w 517835"/>
                  <a:gd name="connsiteY10" fmla="*/ 269475 h 330883"/>
                  <a:gd name="connsiteX11" fmla="*/ 279243 w 517835"/>
                  <a:gd name="connsiteY11" fmla="*/ 36683 h 330883"/>
                  <a:gd name="connsiteX12" fmla="*/ 315747 w 517835"/>
                  <a:gd name="connsiteY12" fmla="*/ 14624 h 330883"/>
                  <a:gd name="connsiteX13" fmla="*/ 329827 w 517835"/>
                  <a:gd name="connsiteY13" fmla="*/ 5237 h 330883"/>
                  <a:gd name="connsiteX14" fmla="*/ 322004 w 517835"/>
                  <a:gd name="connsiteY14" fmla="*/ 75 h 330883"/>
                  <a:gd name="connsiteX15" fmla="*/ 258383 w 517835"/>
                  <a:gd name="connsiteY15" fmla="*/ 1483 h 330883"/>
                  <a:gd name="connsiteX16" fmla="*/ 203627 w 517835"/>
                  <a:gd name="connsiteY16" fmla="*/ 75 h 330883"/>
                  <a:gd name="connsiteX17" fmla="*/ 193719 w 517835"/>
                  <a:gd name="connsiteY17" fmla="*/ 9461 h 330883"/>
                  <a:gd name="connsiteX18" fmla="*/ 206234 w 517835"/>
                  <a:gd name="connsiteY18" fmla="*/ 14624 h 330883"/>
                  <a:gd name="connsiteX19" fmla="*/ 233873 w 517835"/>
                  <a:gd name="connsiteY19" fmla="*/ 26358 h 330883"/>
                  <a:gd name="connsiteX20" fmla="*/ 237002 w 517835"/>
                  <a:gd name="connsiteY20" fmla="*/ 62497 h 330883"/>
                  <a:gd name="connsiteX21" fmla="*/ 105066 w 517835"/>
                  <a:gd name="connsiteY21" fmla="*/ 269475 h 330883"/>
                  <a:gd name="connsiteX22" fmla="*/ 85250 w 517835"/>
                  <a:gd name="connsiteY22" fmla="*/ 31520 h 330883"/>
                  <a:gd name="connsiteX23" fmla="*/ 124883 w 517835"/>
                  <a:gd name="connsiteY23" fmla="*/ 14624 h 330883"/>
                  <a:gd name="connsiteX24" fmla="*/ 135834 w 517835"/>
                  <a:gd name="connsiteY24" fmla="*/ 5237 h 330883"/>
                  <a:gd name="connsiteX25" fmla="*/ 128533 w 517835"/>
                  <a:gd name="connsiteY25" fmla="*/ 75 h 330883"/>
                  <a:gd name="connsiteX26" fmla="*/ 64390 w 517835"/>
                  <a:gd name="connsiteY26" fmla="*/ 1483 h 330883"/>
                  <a:gd name="connsiteX27" fmla="*/ 9634 w 517835"/>
                  <a:gd name="connsiteY27" fmla="*/ 75 h 330883"/>
                  <a:gd name="connsiteX28" fmla="*/ 247 w 517835"/>
                  <a:gd name="connsiteY28" fmla="*/ 8992 h 330883"/>
                  <a:gd name="connsiteX29" fmla="*/ 13285 w 517835"/>
                  <a:gd name="connsiteY29" fmla="*/ 14624 h 330883"/>
                  <a:gd name="connsiteX30" fmla="*/ 40923 w 517835"/>
                  <a:gd name="connsiteY30" fmla="*/ 31990 h 330883"/>
                  <a:gd name="connsiteX31" fmla="*/ 64390 w 517835"/>
                  <a:gd name="connsiteY31" fmla="*/ 318755 h 330883"/>
                  <a:gd name="connsiteX32" fmla="*/ 72734 w 517835"/>
                  <a:gd name="connsiteY32" fmla="*/ 330958 h 330883"/>
                  <a:gd name="connsiteX33" fmla="*/ 85250 w 517835"/>
                  <a:gd name="connsiteY33" fmla="*/ 321102 h 330883"/>
                  <a:gd name="connsiteX34" fmla="*/ 238567 w 517835"/>
                  <a:gd name="connsiteY34" fmla="*/ 81740 h 330883"/>
                  <a:gd name="connsiteX35" fmla="*/ 257862 w 517835"/>
                  <a:gd name="connsiteY35" fmla="*/ 318755 h 330883"/>
                  <a:gd name="connsiteX36" fmla="*/ 266205 w 517835"/>
                  <a:gd name="connsiteY36" fmla="*/ 330958 h 330883"/>
                  <a:gd name="connsiteX37" fmla="*/ 278721 w 517835"/>
                  <a:gd name="connsiteY37" fmla="*/ 322041 h 330883"/>
                  <a:gd name="connsiteX38" fmla="*/ 449768 w 517835"/>
                  <a:gd name="connsiteY38" fmla="*/ 54518 h 3308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</a:cxnLst>
                <a:rect l="l" t="t" r="r" b="b"/>
                <a:pathLst>
                  <a:path w="517835" h="330883">
                    <a:moveTo>
                      <a:pt x="449768" y="54518"/>
                    </a:moveTo>
                    <a:cubicBezTo>
                      <a:pt x="462806" y="33867"/>
                      <a:pt x="475321" y="16971"/>
                      <a:pt x="508175" y="14624"/>
                    </a:cubicBezTo>
                    <a:cubicBezTo>
                      <a:pt x="512868" y="14155"/>
                      <a:pt x="518083" y="14155"/>
                      <a:pt x="518083" y="5237"/>
                    </a:cubicBezTo>
                    <a:cubicBezTo>
                      <a:pt x="518083" y="3360"/>
                      <a:pt x="515997" y="75"/>
                      <a:pt x="511825" y="75"/>
                    </a:cubicBezTo>
                    <a:cubicBezTo>
                      <a:pt x="499310" y="75"/>
                      <a:pt x="484708" y="1483"/>
                      <a:pt x="471671" y="1483"/>
                    </a:cubicBezTo>
                    <a:cubicBezTo>
                      <a:pt x="453940" y="1483"/>
                      <a:pt x="434645" y="75"/>
                      <a:pt x="417436" y="75"/>
                    </a:cubicBezTo>
                    <a:cubicBezTo>
                      <a:pt x="414307" y="75"/>
                      <a:pt x="407528" y="75"/>
                      <a:pt x="407528" y="8992"/>
                    </a:cubicBezTo>
                    <a:cubicBezTo>
                      <a:pt x="407528" y="14155"/>
                      <a:pt x="412221" y="14624"/>
                      <a:pt x="415350" y="14624"/>
                    </a:cubicBezTo>
                    <a:cubicBezTo>
                      <a:pt x="427866" y="15094"/>
                      <a:pt x="446118" y="18848"/>
                      <a:pt x="446118" y="32928"/>
                    </a:cubicBezTo>
                    <a:cubicBezTo>
                      <a:pt x="446118" y="38091"/>
                      <a:pt x="443511" y="41846"/>
                      <a:pt x="439339" y="48417"/>
                    </a:cubicBezTo>
                    <a:lnTo>
                      <a:pt x="298537" y="269475"/>
                    </a:lnTo>
                    <a:lnTo>
                      <a:pt x="279243" y="36683"/>
                    </a:lnTo>
                    <a:cubicBezTo>
                      <a:pt x="278721" y="27296"/>
                      <a:pt x="277678" y="15094"/>
                      <a:pt x="315747" y="14624"/>
                    </a:cubicBezTo>
                    <a:cubicBezTo>
                      <a:pt x="324612" y="14624"/>
                      <a:pt x="329827" y="14624"/>
                      <a:pt x="329827" y="5237"/>
                    </a:cubicBezTo>
                    <a:cubicBezTo>
                      <a:pt x="329827" y="544"/>
                      <a:pt x="324090" y="75"/>
                      <a:pt x="322004" y="75"/>
                    </a:cubicBezTo>
                    <a:cubicBezTo>
                      <a:pt x="301145" y="75"/>
                      <a:pt x="279243" y="1483"/>
                      <a:pt x="258383" y="1483"/>
                    </a:cubicBezTo>
                    <a:cubicBezTo>
                      <a:pt x="246389" y="1483"/>
                      <a:pt x="215621" y="75"/>
                      <a:pt x="203627" y="75"/>
                    </a:cubicBezTo>
                    <a:cubicBezTo>
                      <a:pt x="200498" y="75"/>
                      <a:pt x="193719" y="75"/>
                      <a:pt x="193719" y="9461"/>
                    </a:cubicBezTo>
                    <a:cubicBezTo>
                      <a:pt x="193719" y="14624"/>
                      <a:pt x="198934" y="14624"/>
                      <a:pt x="206234" y="14624"/>
                    </a:cubicBezTo>
                    <a:cubicBezTo>
                      <a:pt x="229180" y="14624"/>
                      <a:pt x="232830" y="17440"/>
                      <a:pt x="233873" y="26358"/>
                    </a:cubicBezTo>
                    <a:lnTo>
                      <a:pt x="237002" y="62497"/>
                    </a:lnTo>
                    <a:lnTo>
                      <a:pt x="105066" y="269475"/>
                    </a:lnTo>
                    <a:lnTo>
                      <a:pt x="85250" y="31520"/>
                    </a:lnTo>
                    <a:cubicBezTo>
                      <a:pt x="85250" y="25888"/>
                      <a:pt x="85250" y="15094"/>
                      <a:pt x="124883" y="14624"/>
                    </a:cubicBezTo>
                    <a:cubicBezTo>
                      <a:pt x="130098" y="14624"/>
                      <a:pt x="135834" y="14624"/>
                      <a:pt x="135834" y="5237"/>
                    </a:cubicBezTo>
                    <a:cubicBezTo>
                      <a:pt x="135834" y="75"/>
                      <a:pt x="129576" y="75"/>
                      <a:pt x="128533" y="75"/>
                    </a:cubicBezTo>
                    <a:cubicBezTo>
                      <a:pt x="107674" y="75"/>
                      <a:pt x="85771" y="1483"/>
                      <a:pt x="64390" y="1483"/>
                    </a:cubicBezTo>
                    <a:cubicBezTo>
                      <a:pt x="46138" y="1483"/>
                      <a:pt x="27365" y="75"/>
                      <a:pt x="9634" y="75"/>
                    </a:cubicBezTo>
                    <a:cubicBezTo>
                      <a:pt x="7027" y="75"/>
                      <a:pt x="247" y="75"/>
                      <a:pt x="247" y="8992"/>
                    </a:cubicBezTo>
                    <a:cubicBezTo>
                      <a:pt x="247" y="14624"/>
                      <a:pt x="4941" y="14624"/>
                      <a:pt x="13285" y="14624"/>
                    </a:cubicBezTo>
                    <a:cubicBezTo>
                      <a:pt x="39359" y="14624"/>
                      <a:pt x="39880" y="18848"/>
                      <a:pt x="40923" y="31990"/>
                    </a:cubicBezTo>
                    <a:lnTo>
                      <a:pt x="64390" y="318755"/>
                    </a:lnTo>
                    <a:cubicBezTo>
                      <a:pt x="64912" y="327203"/>
                      <a:pt x="65433" y="330958"/>
                      <a:pt x="72734" y="330958"/>
                    </a:cubicBezTo>
                    <a:cubicBezTo>
                      <a:pt x="78992" y="330958"/>
                      <a:pt x="80556" y="328142"/>
                      <a:pt x="85250" y="321102"/>
                    </a:cubicBezTo>
                    <a:lnTo>
                      <a:pt x="238567" y="81740"/>
                    </a:lnTo>
                    <a:lnTo>
                      <a:pt x="257862" y="318755"/>
                    </a:lnTo>
                    <a:cubicBezTo>
                      <a:pt x="258905" y="328611"/>
                      <a:pt x="259948" y="330958"/>
                      <a:pt x="266205" y="330958"/>
                    </a:cubicBezTo>
                    <a:cubicBezTo>
                      <a:pt x="272985" y="330958"/>
                      <a:pt x="276114" y="326265"/>
                      <a:pt x="278721" y="322041"/>
                    </a:cubicBezTo>
                    <a:lnTo>
                      <a:pt x="449768" y="54518"/>
                    </a:lnTo>
                    <a:close/>
                  </a:path>
                </a:pathLst>
              </a:custGeom>
              <a:solidFill>
                <a:srgbClr val="FF1AFF"/>
              </a:solidFill>
              <a:ln w="5229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33" name="Forme libre 32">
                <a:extLst>
                  <a:ext uri="{FF2B5EF4-FFF2-40B4-BE49-F238E27FC236}">
                    <a16:creationId xmlns:a16="http://schemas.microsoft.com/office/drawing/2014/main" id="{BDEF004A-8683-A6AF-D947-4D40EC410A6B}"/>
                  </a:ext>
                </a:extLst>
              </p:cNvPr>
              <p:cNvSpPr/>
              <p:nvPr>
                <p:custDataLst>
                  <p:tags r:id="rId17"/>
                </p:custDataLst>
              </p:nvPr>
            </p:nvSpPr>
            <p:spPr>
              <a:xfrm>
                <a:off x="16441138" y="4761762"/>
                <a:ext cx="346788" cy="312579"/>
              </a:xfrm>
              <a:custGeom>
                <a:avLst/>
                <a:gdLst>
                  <a:gd name="connsiteX0" fmla="*/ 184348 w 346788"/>
                  <a:gd name="connsiteY0" fmla="*/ 165751 h 312579"/>
                  <a:gd name="connsiteX1" fmla="*/ 329842 w 346788"/>
                  <a:gd name="connsiteY1" fmla="*/ 165751 h 312579"/>
                  <a:gd name="connsiteX2" fmla="*/ 347052 w 346788"/>
                  <a:gd name="connsiteY2" fmla="*/ 156364 h 312579"/>
                  <a:gd name="connsiteX3" fmla="*/ 329842 w 346788"/>
                  <a:gd name="connsiteY3" fmla="*/ 146977 h 312579"/>
                  <a:gd name="connsiteX4" fmla="*/ 184348 w 346788"/>
                  <a:gd name="connsiteY4" fmla="*/ 146977 h 312579"/>
                  <a:gd name="connsiteX5" fmla="*/ 184348 w 346788"/>
                  <a:gd name="connsiteY5" fmla="*/ 15563 h 312579"/>
                  <a:gd name="connsiteX6" fmla="*/ 173918 w 346788"/>
                  <a:gd name="connsiteY6" fmla="*/ 75 h 312579"/>
                  <a:gd name="connsiteX7" fmla="*/ 163488 w 346788"/>
                  <a:gd name="connsiteY7" fmla="*/ 15563 h 312579"/>
                  <a:gd name="connsiteX8" fmla="*/ 163488 w 346788"/>
                  <a:gd name="connsiteY8" fmla="*/ 146977 h 312579"/>
                  <a:gd name="connsiteX9" fmla="*/ 17472 w 346788"/>
                  <a:gd name="connsiteY9" fmla="*/ 146977 h 312579"/>
                  <a:gd name="connsiteX10" fmla="*/ 263 w 346788"/>
                  <a:gd name="connsiteY10" fmla="*/ 156364 h 312579"/>
                  <a:gd name="connsiteX11" fmla="*/ 17472 w 346788"/>
                  <a:gd name="connsiteY11" fmla="*/ 165751 h 312579"/>
                  <a:gd name="connsiteX12" fmla="*/ 163488 w 346788"/>
                  <a:gd name="connsiteY12" fmla="*/ 165751 h 312579"/>
                  <a:gd name="connsiteX13" fmla="*/ 163488 w 346788"/>
                  <a:gd name="connsiteY13" fmla="*/ 297166 h 312579"/>
                  <a:gd name="connsiteX14" fmla="*/ 173918 w 346788"/>
                  <a:gd name="connsiteY14" fmla="*/ 312654 h 312579"/>
                  <a:gd name="connsiteX15" fmla="*/ 184348 w 346788"/>
                  <a:gd name="connsiteY15" fmla="*/ 297166 h 312579"/>
                  <a:gd name="connsiteX16" fmla="*/ 184348 w 346788"/>
                  <a:gd name="connsiteY16" fmla="*/ 165751 h 3125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346788" h="312579">
                    <a:moveTo>
                      <a:pt x="184348" y="165751"/>
                    </a:moveTo>
                    <a:lnTo>
                      <a:pt x="329842" y="165751"/>
                    </a:lnTo>
                    <a:cubicBezTo>
                      <a:pt x="337143" y="165751"/>
                      <a:pt x="347052" y="165751"/>
                      <a:pt x="347052" y="156364"/>
                    </a:cubicBezTo>
                    <a:cubicBezTo>
                      <a:pt x="347052" y="146977"/>
                      <a:pt x="337143" y="146977"/>
                      <a:pt x="329842" y="146977"/>
                    </a:cubicBezTo>
                    <a:lnTo>
                      <a:pt x="184348" y="146977"/>
                    </a:lnTo>
                    <a:lnTo>
                      <a:pt x="184348" y="15563"/>
                    </a:lnTo>
                    <a:cubicBezTo>
                      <a:pt x="184348" y="8992"/>
                      <a:pt x="184348" y="75"/>
                      <a:pt x="173918" y="75"/>
                    </a:cubicBezTo>
                    <a:cubicBezTo>
                      <a:pt x="163488" y="75"/>
                      <a:pt x="163488" y="8992"/>
                      <a:pt x="163488" y="15563"/>
                    </a:cubicBezTo>
                    <a:lnTo>
                      <a:pt x="163488" y="146977"/>
                    </a:lnTo>
                    <a:lnTo>
                      <a:pt x="17472" y="146977"/>
                    </a:lnTo>
                    <a:cubicBezTo>
                      <a:pt x="10171" y="146977"/>
                      <a:pt x="263" y="146977"/>
                      <a:pt x="263" y="156364"/>
                    </a:cubicBezTo>
                    <a:cubicBezTo>
                      <a:pt x="263" y="165751"/>
                      <a:pt x="10171" y="165751"/>
                      <a:pt x="17472" y="165751"/>
                    </a:cubicBezTo>
                    <a:lnTo>
                      <a:pt x="163488" y="165751"/>
                    </a:lnTo>
                    <a:lnTo>
                      <a:pt x="163488" y="297166"/>
                    </a:lnTo>
                    <a:cubicBezTo>
                      <a:pt x="163488" y="303736"/>
                      <a:pt x="163488" y="312654"/>
                      <a:pt x="173918" y="312654"/>
                    </a:cubicBezTo>
                    <a:cubicBezTo>
                      <a:pt x="184348" y="312654"/>
                      <a:pt x="184348" y="303736"/>
                      <a:pt x="184348" y="297166"/>
                    </a:cubicBezTo>
                    <a:lnTo>
                      <a:pt x="184348" y="165751"/>
                    </a:lnTo>
                    <a:close/>
                  </a:path>
                </a:pathLst>
              </a:custGeom>
              <a:solidFill>
                <a:srgbClr val="000000"/>
              </a:solidFill>
              <a:ln w="5229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34" name="Forme libre 33">
                <a:extLst>
                  <a:ext uri="{FF2B5EF4-FFF2-40B4-BE49-F238E27FC236}">
                    <a16:creationId xmlns:a16="http://schemas.microsoft.com/office/drawing/2014/main" id="{F569F374-E56C-B72D-F0D6-69A0F40890DC}"/>
                  </a:ext>
                </a:extLst>
              </p:cNvPr>
              <p:cNvSpPr/>
              <p:nvPr>
                <p:custDataLst>
                  <p:tags r:id="rId18"/>
                </p:custDataLst>
              </p:nvPr>
            </p:nvSpPr>
            <p:spPr>
              <a:xfrm>
                <a:off x="17103826" y="4704503"/>
                <a:ext cx="360346" cy="421934"/>
              </a:xfrm>
              <a:custGeom>
                <a:avLst/>
                <a:gdLst>
                  <a:gd name="connsiteX0" fmla="*/ 203134 w 360346"/>
                  <a:gd name="connsiteY0" fmla="*/ 328142 h 421934"/>
                  <a:gd name="connsiteX1" fmla="*/ 360623 w 360346"/>
                  <a:gd name="connsiteY1" fmla="*/ 126327 h 421934"/>
                  <a:gd name="connsiteX2" fmla="*/ 227644 w 360346"/>
                  <a:gd name="connsiteY2" fmla="*/ 75 h 421934"/>
                  <a:gd name="connsiteX3" fmla="*/ 276 w 360346"/>
                  <a:gd name="connsiteY3" fmla="*/ 215970 h 421934"/>
                  <a:gd name="connsiteX4" fmla="*/ 133776 w 360346"/>
                  <a:gd name="connsiteY4" fmla="*/ 341283 h 421934"/>
                  <a:gd name="connsiteX5" fmla="*/ 184882 w 360346"/>
                  <a:gd name="connsiteY5" fmla="*/ 334243 h 421934"/>
                  <a:gd name="connsiteX6" fmla="*/ 182796 w 360346"/>
                  <a:gd name="connsiteY6" fmla="*/ 370382 h 421934"/>
                  <a:gd name="connsiteX7" fmla="*/ 226079 w 360346"/>
                  <a:gd name="connsiteY7" fmla="*/ 422010 h 421934"/>
                  <a:gd name="connsiteX8" fmla="*/ 313168 w 360346"/>
                  <a:gd name="connsiteY8" fmla="*/ 330958 h 421934"/>
                  <a:gd name="connsiteX9" fmla="*/ 307431 w 360346"/>
                  <a:gd name="connsiteY9" fmla="*/ 326265 h 421934"/>
                  <a:gd name="connsiteX10" fmla="*/ 301173 w 360346"/>
                  <a:gd name="connsiteY10" fmla="*/ 331427 h 421934"/>
                  <a:gd name="connsiteX11" fmla="*/ 240160 w 360346"/>
                  <a:gd name="connsiteY11" fmla="*/ 376484 h 421934"/>
                  <a:gd name="connsiteX12" fmla="*/ 203134 w 360346"/>
                  <a:gd name="connsiteY12" fmla="*/ 328142 h 421934"/>
                  <a:gd name="connsiteX13" fmla="*/ 104573 w 360346"/>
                  <a:gd name="connsiteY13" fmla="*/ 324387 h 421934"/>
                  <a:gd name="connsiteX14" fmla="*/ 46167 w 360346"/>
                  <a:gd name="connsiteY14" fmla="*/ 230989 h 421934"/>
                  <a:gd name="connsiteX15" fmla="*/ 99358 w 360346"/>
                  <a:gd name="connsiteY15" fmla="*/ 81270 h 421934"/>
                  <a:gd name="connsiteX16" fmla="*/ 224515 w 360346"/>
                  <a:gd name="connsiteY16" fmla="*/ 11808 h 421934"/>
                  <a:gd name="connsiteX17" fmla="*/ 314732 w 360346"/>
                  <a:gd name="connsiteY17" fmla="*/ 111308 h 421934"/>
                  <a:gd name="connsiteX18" fmla="*/ 200527 w 360346"/>
                  <a:gd name="connsiteY18" fmla="*/ 312184 h 421934"/>
                  <a:gd name="connsiteX19" fmla="*/ 154636 w 360346"/>
                  <a:gd name="connsiteY19" fmla="*/ 261496 h 421934"/>
                  <a:gd name="connsiteX20" fmla="*/ 101444 w 360346"/>
                  <a:gd name="connsiteY20" fmla="*/ 309368 h 421934"/>
                  <a:gd name="connsiteX21" fmla="*/ 104573 w 360346"/>
                  <a:gd name="connsiteY21" fmla="*/ 324387 h 421934"/>
                  <a:gd name="connsiteX22" fmla="*/ 136905 w 360346"/>
                  <a:gd name="connsiteY22" fmla="*/ 329550 h 421934"/>
                  <a:gd name="connsiteX23" fmla="*/ 112917 w 360346"/>
                  <a:gd name="connsiteY23" fmla="*/ 309368 h 421934"/>
                  <a:gd name="connsiteX24" fmla="*/ 154636 w 360346"/>
                  <a:gd name="connsiteY24" fmla="*/ 271821 h 421934"/>
                  <a:gd name="connsiteX25" fmla="*/ 186447 w 360346"/>
                  <a:gd name="connsiteY25" fmla="*/ 311715 h 421934"/>
                  <a:gd name="connsiteX26" fmla="*/ 180710 w 360346"/>
                  <a:gd name="connsiteY26" fmla="*/ 321102 h 421934"/>
                  <a:gd name="connsiteX27" fmla="*/ 136905 w 360346"/>
                  <a:gd name="connsiteY27" fmla="*/ 329550 h 4219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</a:cxnLst>
                <a:rect l="l" t="t" r="r" b="b"/>
                <a:pathLst>
                  <a:path w="360346" h="421934">
                    <a:moveTo>
                      <a:pt x="203134" y="328142"/>
                    </a:moveTo>
                    <a:cubicBezTo>
                      <a:pt x="283964" y="300451"/>
                      <a:pt x="360623" y="216909"/>
                      <a:pt x="360623" y="126327"/>
                    </a:cubicBezTo>
                    <a:cubicBezTo>
                      <a:pt x="360623" y="50763"/>
                      <a:pt x="305345" y="75"/>
                      <a:pt x="227644" y="75"/>
                    </a:cubicBezTo>
                    <a:cubicBezTo>
                      <a:pt x="115003" y="75"/>
                      <a:pt x="276" y="106614"/>
                      <a:pt x="276" y="215970"/>
                    </a:cubicBezTo>
                    <a:cubicBezTo>
                      <a:pt x="276" y="293880"/>
                      <a:pt x="58682" y="341283"/>
                      <a:pt x="133776" y="341283"/>
                    </a:cubicBezTo>
                    <a:cubicBezTo>
                      <a:pt x="146814" y="341283"/>
                      <a:pt x="164544" y="339406"/>
                      <a:pt x="184882" y="334243"/>
                    </a:cubicBezTo>
                    <a:cubicBezTo>
                      <a:pt x="182796" y="363342"/>
                      <a:pt x="182796" y="364281"/>
                      <a:pt x="182796" y="370382"/>
                    </a:cubicBezTo>
                    <a:cubicBezTo>
                      <a:pt x="182796" y="385401"/>
                      <a:pt x="182796" y="422010"/>
                      <a:pt x="226079" y="422010"/>
                    </a:cubicBezTo>
                    <a:cubicBezTo>
                      <a:pt x="288136" y="422010"/>
                      <a:pt x="313168" y="336121"/>
                      <a:pt x="313168" y="330958"/>
                    </a:cubicBezTo>
                    <a:cubicBezTo>
                      <a:pt x="313168" y="327673"/>
                      <a:pt x="309517" y="326265"/>
                      <a:pt x="307431" y="326265"/>
                    </a:cubicBezTo>
                    <a:cubicBezTo>
                      <a:pt x="303259" y="326265"/>
                      <a:pt x="302216" y="328611"/>
                      <a:pt x="301173" y="331427"/>
                    </a:cubicBezTo>
                    <a:cubicBezTo>
                      <a:pt x="288658" y="364750"/>
                      <a:pt x="258412" y="376484"/>
                      <a:pt x="240160" y="376484"/>
                    </a:cubicBezTo>
                    <a:cubicBezTo>
                      <a:pt x="216171" y="376484"/>
                      <a:pt x="208349" y="363812"/>
                      <a:pt x="203134" y="328142"/>
                    </a:cubicBezTo>
                    <a:close/>
                    <a:moveTo>
                      <a:pt x="104573" y="324387"/>
                    </a:moveTo>
                    <a:cubicBezTo>
                      <a:pt x="63897" y="309838"/>
                      <a:pt x="46167" y="273229"/>
                      <a:pt x="46167" y="230989"/>
                    </a:cubicBezTo>
                    <a:cubicBezTo>
                      <a:pt x="46167" y="198605"/>
                      <a:pt x="59725" y="131959"/>
                      <a:pt x="99358" y="81270"/>
                    </a:cubicBezTo>
                    <a:cubicBezTo>
                      <a:pt x="137427" y="33398"/>
                      <a:pt x="186447" y="11808"/>
                      <a:pt x="224515" y="11808"/>
                    </a:cubicBezTo>
                    <a:cubicBezTo>
                      <a:pt x="276664" y="11808"/>
                      <a:pt x="314732" y="48417"/>
                      <a:pt x="314732" y="111308"/>
                    </a:cubicBezTo>
                    <a:cubicBezTo>
                      <a:pt x="314732" y="158242"/>
                      <a:pt x="288136" y="268067"/>
                      <a:pt x="200527" y="312184"/>
                    </a:cubicBezTo>
                    <a:cubicBezTo>
                      <a:pt x="197919" y="295758"/>
                      <a:pt x="192704" y="261496"/>
                      <a:pt x="154636" y="261496"/>
                    </a:cubicBezTo>
                    <a:cubicBezTo>
                      <a:pt x="126997" y="261496"/>
                      <a:pt x="101444" y="284963"/>
                      <a:pt x="101444" y="309368"/>
                    </a:cubicBezTo>
                    <a:cubicBezTo>
                      <a:pt x="101444" y="318755"/>
                      <a:pt x="104573" y="323918"/>
                      <a:pt x="104573" y="324387"/>
                    </a:cubicBezTo>
                    <a:close/>
                    <a:moveTo>
                      <a:pt x="136905" y="329550"/>
                    </a:moveTo>
                    <a:cubicBezTo>
                      <a:pt x="129605" y="329550"/>
                      <a:pt x="112917" y="329550"/>
                      <a:pt x="112917" y="309368"/>
                    </a:cubicBezTo>
                    <a:cubicBezTo>
                      <a:pt x="112917" y="290595"/>
                      <a:pt x="132733" y="271821"/>
                      <a:pt x="154636" y="271821"/>
                    </a:cubicBezTo>
                    <a:cubicBezTo>
                      <a:pt x="176538" y="271821"/>
                      <a:pt x="186447" y="283086"/>
                      <a:pt x="186447" y="311715"/>
                    </a:cubicBezTo>
                    <a:cubicBezTo>
                      <a:pt x="186447" y="318755"/>
                      <a:pt x="185925" y="319225"/>
                      <a:pt x="180710" y="321102"/>
                    </a:cubicBezTo>
                    <a:cubicBezTo>
                      <a:pt x="167152" y="326265"/>
                      <a:pt x="151507" y="329550"/>
                      <a:pt x="136905" y="329550"/>
                    </a:cubicBezTo>
                    <a:close/>
                  </a:path>
                </a:pathLst>
              </a:custGeom>
              <a:solidFill>
                <a:srgbClr val="FF9100"/>
              </a:solidFill>
              <a:ln w="5229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</p:grpSp>
        <p:sp>
          <p:nvSpPr>
            <p:cNvPr id="15" name="ZoneTexte 14">
              <a:extLst>
                <a:ext uri="{FF2B5EF4-FFF2-40B4-BE49-F238E27FC236}">
                  <a16:creationId xmlns:a16="http://schemas.microsoft.com/office/drawing/2014/main" id="{686530F3-06CE-AF43-BB1A-4372CB88353E}"/>
                </a:ext>
              </a:extLst>
            </p:cNvPr>
            <p:cNvSpPr txBox="1"/>
            <p:nvPr/>
          </p:nvSpPr>
          <p:spPr>
            <a:xfrm>
              <a:off x="2656770" y="2042055"/>
              <a:ext cx="144016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>
                  <a:solidFill>
                    <a:srgbClr val="4E8F00"/>
                  </a:solidFill>
                </a:rPr>
                <a:t>Énergie interne</a:t>
              </a:r>
            </a:p>
          </p:txBody>
        </p:sp>
        <p:sp>
          <p:nvSpPr>
            <p:cNvPr id="16" name="ZoneTexte 15">
              <a:extLst>
                <a:ext uri="{FF2B5EF4-FFF2-40B4-BE49-F238E27FC236}">
                  <a16:creationId xmlns:a16="http://schemas.microsoft.com/office/drawing/2014/main" id="{3865D6AA-A67E-B5D9-8296-256CA4FB5F96}"/>
                </a:ext>
              </a:extLst>
            </p:cNvPr>
            <p:cNvSpPr txBox="1"/>
            <p:nvPr/>
          </p:nvSpPr>
          <p:spPr>
            <a:xfrm>
              <a:off x="4096930" y="2042055"/>
              <a:ext cx="144016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>
                  <a:solidFill>
                    <a:srgbClr val="0432FF"/>
                  </a:solidFill>
                </a:rPr>
                <a:t>Énergie cinétique</a:t>
              </a:r>
            </a:p>
          </p:txBody>
        </p:sp>
        <p:sp>
          <p:nvSpPr>
            <p:cNvPr id="17" name="ZoneTexte 16">
              <a:extLst>
                <a:ext uri="{FF2B5EF4-FFF2-40B4-BE49-F238E27FC236}">
                  <a16:creationId xmlns:a16="http://schemas.microsoft.com/office/drawing/2014/main" id="{FEB8A0B2-F63E-5A38-109E-1F086A2DE4AE}"/>
                </a:ext>
              </a:extLst>
            </p:cNvPr>
            <p:cNvSpPr txBox="1"/>
            <p:nvPr/>
          </p:nvSpPr>
          <p:spPr>
            <a:xfrm>
              <a:off x="5465081" y="2042091"/>
              <a:ext cx="1512169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>
                  <a:solidFill>
                    <a:srgbClr val="FF40FF"/>
                  </a:solidFill>
                </a:rPr>
                <a:t>Travail</a:t>
              </a:r>
              <a:br>
                <a:rPr lang="fr-FR">
                  <a:solidFill>
                    <a:srgbClr val="FF40FF"/>
                  </a:solidFill>
                </a:rPr>
              </a:br>
              <a:r>
                <a:rPr lang="fr-FR">
                  <a:solidFill>
                    <a:srgbClr val="FF40FF"/>
                  </a:solidFill>
                </a:rPr>
                <a:t>mécanique</a:t>
              </a:r>
            </a:p>
          </p:txBody>
        </p:sp>
        <p:sp>
          <p:nvSpPr>
            <p:cNvPr id="18" name="ZoneTexte 17">
              <a:extLst>
                <a:ext uri="{FF2B5EF4-FFF2-40B4-BE49-F238E27FC236}">
                  <a16:creationId xmlns:a16="http://schemas.microsoft.com/office/drawing/2014/main" id="{72105419-DA8C-F829-E292-0CD56AF166FA}"/>
                </a:ext>
              </a:extLst>
            </p:cNvPr>
            <p:cNvSpPr txBox="1"/>
            <p:nvPr/>
          </p:nvSpPr>
          <p:spPr>
            <a:xfrm>
              <a:off x="6946714" y="2213707"/>
              <a:ext cx="1512169" cy="43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>
                  <a:solidFill>
                    <a:srgbClr val="FF9300"/>
                  </a:solidFill>
                </a:rPr>
                <a:t>Chaleur</a:t>
              </a:r>
            </a:p>
          </p:txBody>
        </p:sp>
      </p:grpSp>
      <p:sp>
        <p:nvSpPr>
          <p:cNvPr id="21" name="ZoneTexte 20">
            <a:extLst>
              <a:ext uri="{FF2B5EF4-FFF2-40B4-BE49-F238E27FC236}">
                <a16:creationId xmlns:a16="http://schemas.microsoft.com/office/drawing/2014/main" id="{7244BB1F-4C0C-B4EF-B7D5-6A6556807ADA}"/>
              </a:ext>
            </a:extLst>
          </p:cNvPr>
          <p:cNvSpPr txBox="1"/>
          <p:nvPr/>
        </p:nvSpPr>
        <p:spPr>
          <a:xfrm>
            <a:off x="5589654" y="5686302"/>
            <a:ext cx="496701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fr-FR" sz="1800"/>
              <a:t>La thermo ne parle que d’états d’équilibre</a:t>
            </a:r>
            <a:br>
              <a:rPr lang="fr-FR" sz="1800"/>
            </a:br>
            <a:r>
              <a:rPr lang="fr-FR" sz="1800"/>
              <a:t>	(l’état initial et l’état final)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fr-FR" sz="1800"/>
              <a:t>Température et pression n’ont un sens qu’à l’équilibre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fr-FR" sz="1800"/>
              <a:t>Le temps n’intervient pas !</a:t>
            </a:r>
          </a:p>
        </p:txBody>
      </p:sp>
    </p:spTree>
    <p:extLst>
      <p:ext uri="{BB962C8B-B14F-4D97-AF65-F5344CB8AC3E}">
        <p14:creationId xmlns:p14="http://schemas.microsoft.com/office/powerpoint/2010/main" val="3261901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2328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710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1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8000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video>
            <p:video>
              <p:cMediaNode vol="80000">
                <p:cTn id="58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  <p:bldLst>
      <p:bldP spid="3" grpId="0" uiExpand="1" build="p"/>
      <p:bldP spid="21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9077282-EE01-099C-EEA2-F4BE1B2C6E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Hors-équilibre ?</a:t>
            </a: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BA24B60F-F9CD-60F3-69B8-2247E3AD9DF4}"/>
              </a:ext>
            </a:extLst>
          </p:cNvPr>
          <p:cNvSpPr txBox="1"/>
          <p:nvPr/>
        </p:nvSpPr>
        <p:spPr>
          <a:xfrm>
            <a:off x="1348841" y="1401986"/>
            <a:ext cx="8144794" cy="24622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ü"/>
            </a:pPr>
            <a:r>
              <a:rPr lang="fr-FR"/>
              <a:t>On ne peut plus définir de grandeurs globale (T, p, U, V, S...)</a:t>
            </a:r>
            <a:br>
              <a:rPr lang="fr-FR"/>
            </a:br>
            <a:r>
              <a:rPr lang="fr-FR"/>
              <a:t>	Comment faire ?</a:t>
            </a:r>
            <a:br>
              <a:rPr lang="fr-FR"/>
            </a:br>
            <a:endParaRPr lang="fr-FR"/>
          </a:p>
          <a:p>
            <a:pPr marL="342900" indent="-342900">
              <a:buFont typeface="Wingdings" pitchFamily="2" charset="2"/>
              <a:buChar char="ü"/>
            </a:pPr>
            <a:r>
              <a:rPr lang="fr-FR"/>
              <a:t>On veut étudier ce qu’il se passe entre état initial et final.</a:t>
            </a:r>
            <a:br>
              <a:rPr lang="fr-FR"/>
            </a:br>
            <a:r>
              <a:rPr lang="fr-FR"/>
              <a:t>	On veut ré-introduire le temps</a:t>
            </a:r>
            <a:br>
              <a:rPr lang="fr-FR"/>
            </a:br>
            <a:endParaRPr lang="fr-FR"/>
          </a:p>
          <a:p>
            <a:pPr marL="342900" indent="-342900">
              <a:buFont typeface="Wingdings" pitchFamily="2" charset="2"/>
              <a:buChar char="ü"/>
            </a:pPr>
            <a:r>
              <a:rPr lang="fr-FR"/>
              <a:t>On veut estimer la production d’entropie</a:t>
            </a:r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43C496FE-7749-8C63-A469-7BA0BE209E6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D2DD84-87BB-5540-B3FB-A89886CBC2BB}" type="slidenum">
              <a:rPr lang="fr-FR"/>
              <a:pPr/>
              <a:t>14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0702189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Virage 59">
            <a:extLst>
              <a:ext uri="{FF2B5EF4-FFF2-40B4-BE49-F238E27FC236}">
                <a16:creationId xmlns:a16="http://schemas.microsoft.com/office/drawing/2014/main" id="{4F054D0F-5FD1-67AC-D68D-E6A6DD2871B1}"/>
              </a:ext>
            </a:extLst>
          </p:cNvPr>
          <p:cNvSpPr/>
          <p:nvPr/>
        </p:nvSpPr>
        <p:spPr bwMode="auto">
          <a:xfrm rot="10800000" flipH="1">
            <a:off x="5386857" y="3789195"/>
            <a:ext cx="527677" cy="563251"/>
          </a:xfrm>
          <a:prstGeom prst="bentArrow">
            <a:avLst/>
          </a:prstGeom>
          <a:solidFill>
            <a:schemeClr val="bg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pic>
        <p:nvPicPr>
          <p:cNvPr id="6" name="TransfertThermique.mov">
            <a:hlinkClick r:id="" action="ppaction://media"/>
            <a:extLst>
              <a:ext uri="{FF2B5EF4-FFF2-40B4-BE49-F238E27FC236}">
                <a16:creationId xmlns:a16="http://schemas.microsoft.com/office/drawing/2014/main" id="{E0427DDD-D7DF-9E40-BC14-8DAC87804FA5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4797.3444"/>
                </p14:media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112421" y="2054990"/>
            <a:ext cx="10502084" cy="1737093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F90302EE-ECEC-3B6A-294C-07C47ABE2E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Et hors-équilibre ?</a:t>
            </a: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7BFDE139-5907-E608-A49E-28AC23137DD6}"/>
              </a:ext>
            </a:extLst>
          </p:cNvPr>
          <p:cNvSpPr txBox="1"/>
          <p:nvPr/>
        </p:nvSpPr>
        <p:spPr>
          <a:xfrm>
            <a:off x="1118502" y="4511112"/>
            <a:ext cx="7261988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ü"/>
            </a:pPr>
            <a:r>
              <a:rPr lang="fr-FR" sz="1800"/>
              <a:t>Il y a un </a:t>
            </a:r>
            <a:r>
              <a:rPr lang="fr-FR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grad</a:t>
            </a:r>
            <a:r>
              <a:rPr lang="fr-FR" sz="2000">
                <a:latin typeface="Times New Roman" panose="02020603050405020304" pitchFamily="18" charset="0"/>
                <a:cs typeface="Times New Roman" panose="02020603050405020304" pitchFamily="18" charset="0"/>
              </a:rPr>
              <a:t> T </a:t>
            </a:r>
            <a:r>
              <a:rPr lang="fr-FR" sz="1800"/>
              <a:t>de la droite vers la gauche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fr-FR" sz="1800"/>
              <a:t>Il y a un transfert d’énergie interne de la gauche vers la droite</a:t>
            </a: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DE3AD5B2-2F43-416F-EA96-9E5EF87C80F9}"/>
              </a:ext>
            </a:extLst>
          </p:cNvPr>
          <p:cNvSpPr txBox="1"/>
          <p:nvPr/>
        </p:nvSpPr>
        <p:spPr>
          <a:xfrm>
            <a:off x="3412300" y="5191559"/>
            <a:ext cx="38672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800"/>
              <a:t>C’est de la conduction thermique ! </a:t>
            </a:r>
          </a:p>
        </p:txBody>
      </p:sp>
      <p:grpSp>
        <p:nvGrpSpPr>
          <p:cNvPr id="16" name="Groupe 15">
            <a:extLst>
              <a:ext uri="{FF2B5EF4-FFF2-40B4-BE49-F238E27FC236}">
                <a16:creationId xmlns:a16="http://schemas.microsoft.com/office/drawing/2014/main" id="{4658EC20-5FC4-CA8B-2E7E-657FF46C3375}"/>
              </a:ext>
            </a:extLst>
          </p:cNvPr>
          <p:cNvGrpSpPr/>
          <p:nvPr/>
        </p:nvGrpSpPr>
        <p:grpSpPr>
          <a:xfrm>
            <a:off x="4432551" y="2990015"/>
            <a:ext cx="1354976" cy="735623"/>
            <a:chOff x="4423886" y="3194847"/>
            <a:chExt cx="1354976" cy="735623"/>
          </a:xfrm>
        </p:grpSpPr>
        <p:sp>
          <p:nvSpPr>
            <p:cNvPr id="22" name="Flèche vers la gauche 21">
              <a:extLst>
                <a:ext uri="{FF2B5EF4-FFF2-40B4-BE49-F238E27FC236}">
                  <a16:creationId xmlns:a16="http://schemas.microsoft.com/office/drawing/2014/main" id="{108E65BF-527D-4F18-CBB7-B12846555534}"/>
                </a:ext>
              </a:extLst>
            </p:cNvPr>
            <p:cNvSpPr/>
            <p:nvPr/>
          </p:nvSpPr>
          <p:spPr bwMode="auto">
            <a:xfrm>
              <a:off x="4423886" y="3194847"/>
              <a:ext cx="1354976" cy="735623"/>
            </a:xfrm>
            <a:prstGeom prst="leftArrow">
              <a:avLst/>
            </a:prstGeom>
            <a:solidFill>
              <a:schemeClr val="bg2">
                <a:lumMod val="40000"/>
                <a:lumOff val="6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grpSp>
          <p:nvGrpSpPr>
            <p:cNvPr id="15" name="Groupe 14">
              <a:extLst>
                <a:ext uri="{FF2B5EF4-FFF2-40B4-BE49-F238E27FC236}">
                  <a16:creationId xmlns:a16="http://schemas.microsoft.com/office/drawing/2014/main" id="{4C32DC3C-7E8F-5484-E4FD-414C1070B2D9}"/>
                </a:ext>
              </a:extLst>
            </p:cNvPr>
            <p:cNvGrpSpPr>
              <a:grpSpLocks noChangeAspect="1"/>
            </p:cNvGrpSpPr>
            <p:nvPr>
              <p:custDataLst>
                <p:tags r:id="rId15"/>
              </p:custDataLst>
            </p:nvPr>
          </p:nvGrpSpPr>
          <p:grpSpPr>
            <a:xfrm>
              <a:off x="4838700" y="3441700"/>
              <a:ext cx="894080" cy="251460"/>
              <a:chOff x="10743575" y="5330008"/>
              <a:chExt cx="846922" cy="249128"/>
            </a:xfrm>
          </p:grpSpPr>
          <p:sp>
            <p:nvSpPr>
              <p:cNvPr id="9" name="Forme libre 8">
                <a:extLst>
                  <a:ext uri="{FF2B5EF4-FFF2-40B4-BE49-F238E27FC236}">
                    <a16:creationId xmlns:a16="http://schemas.microsoft.com/office/drawing/2014/main" id="{BEEF01A1-E20D-199B-AE70-53536DD34290}"/>
                  </a:ext>
                </a:extLst>
              </p:cNvPr>
              <p:cNvSpPr/>
              <p:nvPr>
                <p:custDataLst>
                  <p:tags r:id="rId16"/>
                </p:custDataLst>
              </p:nvPr>
            </p:nvSpPr>
            <p:spPr>
              <a:xfrm>
                <a:off x="10743575" y="5396535"/>
                <a:ext cx="141839" cy="182601"/>
              </a:xfrm>
              <a:custGeom>
                <a:avLst/>
                <a:gdLst>
                  <a:gd name="connsiteX0" fmla="*/ 60351 w 141839"/>
                  <a:gd name="connsiteY0" fmla="*/ 73839 h 182601"/>
                  <a:gd name="connsiteX1" fmla="*/ 36622 w 141839"/>
                  <a:gd name="connsiteY1" fmla="*/ 42663 h 182601"/>
                  <a:gd name="connsiteX2" fmla="*/ 60351 w 141839"/>
                  <a:gd name="connsiteY2" fmla="*/ 11487 h 182601"/>
                  <a:gd name="connsiteX3" fmla="*/ 84081 w 141839"/>
                  <a:gd name="connsiteY3" fmla="*/ 42663 h 182601"/>
                  <a:gd name="connsiteX4" fmla="*/ 60351 w 141839"/>
                  <a:gd name="connsiteY4" fmla="*/ 73839 h 182601"/>
                  <a:gd name="connsiteX5" fmla="*/ 27453 w 141839"/>
                  <a:gd name="connsiteY5" fmla="*/ 76623 h 182601"/>
                  <a:gd name="connsiteX6" fmla="*/ 60351 w 141839"/>
                  <a:gd name="connsiteY6" fmla="*/ 83860 h 182601"/>
                  <a:gd name="connsiteX7" fmla="*/ 114013 w 141839"/>
                  <a:gd name="connsiteY7" fmla="*/ 42663 h 182601"/>
                  <a:gd name="connsiteX8" fmla="*/ 103227 w 141839"/>
                  <a:gd name="connsiteY8" fmla="*/ 15941 h 182601"/>
                  <a:gd name="connsiteX9" fmla="*/ 119946 w 141839"/>
                  <a:gd name="connsiteY9" fmla="*/ 10652 h 182601"/>
                  <a:gd name="connsiteX10" fmla="*/ 118867 w 141839"/>
                  <a:gd name="connsiteY10" fmla="*/ 16219 h 182601"/>
                  <a:gd name="connsiteX11" fmla="*/ 130462 w 141839"/>
                  <a:gd name="connsiteY11" fmla="*/ 28189 h 182601"/>
                  <a:gd name="connsiteX12" fmla="*/ 142058 w 141839"/>
                  <a:gd name="connsiteY12" fmla="*/ 16219 h 182601"/>
                  <a:gd name="connsiteX13" fmla="*/ 125069 w 141839"/>
                  <a:gd name="connsiteY13" fmla="*/ 75 h 182601"/>
                  <a:gd name="connsiteX14" fmla="*/ 96485 w 141839"/>
                  <a:gd name="connsiteY14" fmla="*/ 10652 h 182601"/>
                  <a:gd name="connsiteX15" fmla="*/ 60351 w 141839"/>
                  <a:gd name="connsiteY15" fmla="*/ 1466 h 182601"/>
                  <a:gd name="connsiteX16" fmla="*/ 6690 w 141839"/>
                  <a:gd name="connsiteY16" fmla="*/ 42663 h 182601"/>
                  <a:gd name="connsiteX17" fmla="*/ 20712 w 141839"/>
                  <a:gd name="connsiteY17" fmla="*/ 71891 h 182601"/>
                  <a:gd name="connsiteX18" fmla="*/ 11543 w 141839"/>
                  <a:gd name="connsiteY18" fmla="*/ 96664 h 182601"/>
                  <a:gd name="connsiteX19" fmla="*/ 23408 w 141839"/>
                  <a:gd name="connsiteY19" fmla="*/ 123386 h 182601"/>
                  <a:gd name="connsiteX20" fmla="*/ 218 w 141839"/>
                  <a:gd name="connsiteY20" fmla="*/ 147603 h 182601"/>
                  <a:gd name="connsiteX21" fmla="*/ 68980 w 141839"/>
                  <a:gd name="connsiteY21" fmla="*/ 182676 h 182601"/>
                  <a:gd name="connsiteX22" fmla="*/ 137743 w 141839"/>
                  <a:gd name="connsiteY22" fmla="*/ 146768 h 182601"/>
                  <a:gd name="connsiteX23" fmla="*/ 117519 w 141839"/>
                  <a:gd name="connsiteY23" fmla="*/ 111417 h 182601"/>
                  <a:gd name="connsiteX24" fmla="*/ 60351 w 141839"/>
                  <a:gd name="connsiteY24" fmla="*/ 103623 h 182601"/>
                  <a:gd name="connsiteX25" fmla="*/ 39588 w 141839"/>
                  <a:gd name="connsiteY25" fmla="*/ 103345 h 182601"/>
                  <a:gd name="connsiteX26" fmla="*/ 24757 w 141839"/>
                  <a:gd name="connsiteY26" fmla="*/ 85808 h 182601"/>
                  <a:gd name="connsiteX27" fmla="*/ 27453 w 141839"/>
                  <a:gd name="connsiteY27" fmla="*/ 76623 h 182601"/>
                  <a:gd name="connsiteX28" fmla="*/ 44172 w 141839"/>
                  <a:gd name="connsiteY28" fmla="*/ 130345 h 182601"/>
                  <a:gd name="connsiteX29" fmla="*/ 75722 w 141839"/>
                  <a:gd name="connsiteY29" fmla="*/ 130345 h 182601"/>
                  <a:gd name="connsiteX30" fmla="*/ 114553 w 141839"/>
                  <a:gd name="connsiteY30" fmla="*/ 147603 h 182601"/>
                  <a:gd name="connsiteX31" fmla="*/ 68980 w 141839"/>
                  <a:gd name="connsiteY31" fmla="*/ 172656 h 182601"/>
                  <a:gd name="connsiteX32" fmla="*/ 23408 w 141839"/>
                  <a:gd name="connsiteY32" fmla="*/ 147047 h 182601"/>
                  <a:gd name="connsiteX33" fmla="*/ 44172 w 141839"/>
                  <a:gd name="connsiteY33" fmla="*/ 130345 h 1826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</a:cxnLst>
                <a:rect l="l" t="t" r="r" b="b"/>
                <a:pathLst>
                  <a:path w="141839" h="182601">
                    <a:moveTo>
                      <a:pt x="60351" y="73839"/>
                    </a:moveTo>
                    <a:cubicBezTo>
                      <a:pt x="36622" y="73839"/>
                      <a:pt x="36622" y="55189"/>
                      <a:pt x="36622" y="42663"/>
                    </a:cubicBezTo>
                    <a:cubicBezTo>
                      <a:pt x="36622" y="30137"/>
                      <a:pt x="36622" y="11487"/>
                      <a:pt x="60351" y="11487"/>
                    </a:cubicBezTo>
                    <a:cubicBezTo>
                      <a:pt x="84081" y="11487"/>
                      <a:pt x="84081" y="30137"/>
                      <a:pt x="84081" y="42663"/>
                    </a:cubicBezTo>
                    <a:cubicBezTo>
                      <a:pt x="84081" y="55189"/>
                      <a:pt x="84081" y="73839"/>
                      <a:pt x="60351" y="73839"/>
                    </a:cubicBezTo>
                    <a:close/>
                    <a:moveTo>
                      <a:pt x="27453" y="76623"/>
                    </a:moveTo>
                    <a:cubicBezTo>
                      <a:pt x="39857" y="83303"/>
                      <a:pt x="53610" y="83860"/>
                      <a:pt x="60351" y="83860"/>
                    </a:cubicBezTo>
                    <a:cubicBezTo>
                      <a:pt x="99182" y="83860"/>
                      <a:pt x="114013" y="62148"/>
                      <a:pt x="114013" y="42663"/>
                    </a:cubicBezTo>
                    <a:cubicBezTo>
                      <a:pt x="114013" y="29580"/>
                      <a:pt x="107272" y="20395"/>
                      <a:pt x="103227" y="15941"/>
                    </a:cubicBezTo>
                    <a:cubicBezTo>
                      <a:pt x="111317" y="11487"/>
                      <a:pt x="116979" y="10931"/>
                      <a:pt x="119946" y="10652"/>
                    </a:cubicBezTo>
                    <a:cubicBezTo>
                      <a:pt x="119406" y="12044"/>
                      <a:pt x="118867" y="14549"/>
                      <a:pt x="118867" y="16219"/>
                    </a:cubicBezTo>
                    <a:cubicBezTo>
                      <a:pt x="118867" y="23178"/>
                      <a:pt x="123451" y="28189"/>
                      <a:pt x="130462" y="28189"/>
                    </a:cubicBezTo>
                    <a:cubicBezTo>
                      <a:pt x="137473" y="28189"/>
                      <a:pt x="142058" y="22900"/>
                      <a:pt x="142058" y="16219"/>
                    </a:cubicBezTo>
                    <a:cubicBezTo>
                      <a:pt x="142058" y="9817"/>
                      <a:pt x="137473" y="75"/>
                      <a:pt x="125069" y="75"/>
                    </a:cubicBezTo>
                    <a:cubicBezTo>
                      <a:pt x="121024" y="75"/>
                      <a:pt x="108350" y="910"/>
                      <a:pt x="96485" y="10652"/>
                    </a:cubicBezTo>
                    <a:cubicBezTo>
                      <a:pt x="91632" y="7312"/>
                      <a:pt x="80306" y="1466"/>
                      <a:pt x="60351" y="1466"/>
                    </a:cubicBezTo>
                    <a:cubicBezTo>
                      <a:pt x="21521" y="1466"/>
                      <a:pt x="6690" y="23178"/>
                      <a:pt x="6690" y="42663"/>
                    </a:cubicBezTo>
                    <a:cubicBezTo>
                      <a:pt x="6690" y="54076"/>
                      <a:pt x="12083" y="65488"/>
                      <a:pt x="20712" y="71891"/>
                    </a:cubicBezTo>
                    <a:cubicBezTo>
                      <a:pt x="13161" y="81633"/>
                      <a:pt x="11543" y="90819"/>
                      <a:pt x="11543" y="96664"/>
                    </a:cubicBezTo>
                    <a:cubicBezTo>
                      <a:pt x="11543" y="100840"/>
                      <a:pt x="12622" y="114479"/>
                      <a:pt x="23408" y="123386"/>
                    </a:cubicBezTo>
                    <a:cubicBezTo>
                      <a:pt x="19903" y="124222"/>
                      <a:pt x="218" y="130067"/>
                      <a:pt x="218" y="147603"/>
                    </a:cubicBezTo>
                    <a:cubicBezTo>
                      <a:pt x="218" y="161800"/>
                      <a:pt x="15049" y="182676"/>
                      <a:pt x="68980" y="182676"/>
                    </a:cubicBezTo>
                    <a:cubicBezTo>
                      <a:pt x="116710" y="182676"/>
                      <a:pt x="137743" y="166253"/>
                      <a:pt x="137743" y="146768"/>
                    </a:cubicBezTo>
                    <a:cubicBezTo>
                      <a:pt x="137743" y="138418"/>
                      <a:pt x="135586" y="120881"/>
                      <a:pt x="117519" y="111417"/>
                    </a:cubicBezTo>
                    <a:cubicBezTo>
                      <a:pt x="102418" y="103623"/>
                      <a:pt x="86239" y="103623"/>
                      <a:pt x="60351" y="103623"/>
                    </a:cubicBezTo>
                    <a:cubicBezTo>
                      <a:pt x="53340" y="103623"/>
                      <a:pt x="40936" y="103623"/>
                      <a:pt x="39588" y="103345"/>
                    </a:cubicBezTo>
                    <a:cubicBezTo>
                      <a:pt x="27723" y="101396"/>
                      <a:pt x="24757" y="90819"/>
                      <a:pt x="24757" y="85808"/>
                    </a:cubicBezTo>
                    <a:cubicBezTo>
                      <a:pt x="24757" y="83025"/>
                      <a:pt x="25835" y="78850"/>
                      <a:pt x="27453" y="76623"/>
                    </a:cubicBezTo>
                    <a:close/>
                    <a:moveTo>
                      <a:pt x="44172" y="130345"/>
                    </a:moveTo>
                    <a:lnTo>
                      <a:pt x="75722" y="130345"/>
                    </a:lnTo>
                    <a:cubicBezTo>
                      <a:pt x="84081" y="130345"/>
                      <a:pt x="114553" y="130345"/>
                      <a:pt x="114553" y="147603"/>
                    </a:cubicBezTo>
                    <a:cubicBezTo>
                      <a:pt x="114553" y="157624"/>
                      <a:pt x="104036" y="172656"/>
                      <a:pt x="68980" y="172656"/>
                    </a:cubicBezTo>
                    <a:cubicBezTo>
                      <a:pt x="36622" y="172656"/>
                      <a:pt x="23408" y="159851"/>
                      <a:pt x="23408" y="147047"/>
                    </a:cubicBezTo>
                    <a:cubicBezTo>
                      <a:pt x="23408" y="130345"/>
                      <a:pt x="40397" y="130345"/>
                      <a:pt x="44172" y="130345"/>
                    </a:cubicBezTo>
                    <a:close/>
                  </a:path>
                </a:pathLst>
              </a:custGeom>
              <a:solidFill>
                <a:srgbClr val="000000"/>
              </a:solidFill>
              <a:ln w="267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0" name="Forme libre 9">
                <a:extLst>
                  <a:ext uri="{FF2B5EF4-FFF2-40B4-BE49-F238E27FC236}">
                    <a16:creationId xmlns:a16="http://schemas.microsoft.com/office/drawing/2014/main" id="{710D9FB4-DD7A-298B-B2B7-EEFC33F1151E}"/>
                  </a:ext>
                </a:extLst>
              </p:cNvPr>
              <p:cNvSpPr/>
              <p:nvPr>
                <p:custDataLst>
                  <p:tags r:id="rId17"/>
                </p:custDataLst>
              </p:nvPr>
            </p:nvSpPr>
            <p:spPr>
              <a:xfrm>
                <a:off x="10899975" y="5397926"/>
                <a:ext cx="109211" cy="125260"/>
              </a:xfrm>
              <a:custGeom>
                <a:avLst/>
                <a:gdLst>
                  <a:gd name="connsiteX0" fmla="*/ 44987 w 109211"/>
                  <a:gd name="connsiteY0" fmla="*/ 31529 h 125260"/>
                  <a:gd name="connsiteX1" fmla="*/ 44987 w 109211"/>
                  <a:gd name="connsiteY1" fmla="*/ 75 h 125260"/>
                  <a:gd name="connsiteX2" fmla="*/ 223 w 109211"/>
                  <a:gd name="connsiteY2" fmla="*/ 2302 h 125260"/>
                  <a:gd name="connsiteX3" fmla="*/ 223 w 109211"/>
                  <a:gd name="connsiteY3" fmla="*/ 15384 h 125260"/>
                  <a:gd name="connsiteX4" fmla="*/ 18830 w 109211"/>
                  <a:gd name="connsiteY4" fmla="*/ 26240 h 125260"/>
                  <a:gd name="connsiteX5" fmla="*/ 18830 w 109211"/>
                  <a:gd name="connsiteY5" fmla="*/ 112252 h 125260"/>
                  <a:gd name="connsiteX6" fmla="*/ 223 w 109211"/>
                  <a:gd name="connsiteY6" fmla="*/ 112252 h 125260"/>
                  <a:gd name="connsiteX7" fmla="*/ 223 w 109211"/>
                  <a:gd name="connsiteY7" fmla="*/ 125335 h 125260"/>
                  <a:gd name="connsiteX8" fmla="*/ 34200 w 109211"/>
                  <a:gd name="connsiteY8" fmla="*/ 124500 h 125260"/>
                  <a:gd name="connsiteX9" fmla="*/ 71413 w 109211"/>
                  <a:gd name="connsiteY9" fmla="*/ 125335 h 125260"/>
                  <a:gd name="connsiteX10" fmla="*/ 71413 w 109211"/>
                  <a:gd name="connsiteY10" fmla="*/ 112252 h 125260"/>
                  <a:gd name="connsiteX11" fmla="*/ 47953 w 109211"/>
                  <a:gd name="connsiteY11" fmla="*/ 112252 h 125260"/>
                  <a:gd name="connsiteX12" fmla="*/ 47953 w 109211"/>
                  <a:gd name="connsiteY12" fmla="*/ 63540 h 125260"/>
                  <a:gd name="connsiteX13" fmla="*/ 81660 w 109211"/>
                  <a:gd name="connsiteY13" fmla="*/ 10096 h 125260"/>
                  <a:gd name="connsiteX14" fmla="*/ 76537 w 109211"/>
                  <a:gd name="connsiteY14" fmla="*/ 22900 h 125260"/>
                  <a:gd name="connsiteX15" fmla="*/ 92986 w 109211"/>
                  <a:gd name="connsiteY15" fmla="*/ 39880 h 125260"/>
                  <a:gd name="connsiteX16" fmla="*/ 109435 w 109211"/>
                  <a:gd name="connsiteY16" fmla="*/ 22900 h 125260"/>
                  <a:gd name="connsiteX17" fmla="*/ 80851 w 109211"/>
                  <a:gd name="connsiteY17" fmla="*/ 75 h 125260"/>
                  <a:gd name="connsiteX18" fmla="*/ 44987 w 109211"/>
                  <a:gd name="connsiteY18" fmla="*/ 31529 h 1252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109211" h="125260">
                    <a:moveTo>
                      <a:pt x="44987" y="31529"/>
                    </a:moveTo>
                    <a:lnTo>
                      <a:pt x="44987" y="75"/>
                    </a:lnTo>
                    <a:lnTo>
                      <a:pt x="223" y="2302"/>
                    </a:lnTo>
                    <a:lnTo>
                      <a:pt x="223" y="15384"/>
                    </a:lnTo>
                    <a:cubicBezTo>
                      <a:pt x="16942" y="15384"/>
                      <a:pt x="18830" y="15384"/>
                      <a:pt x="18830" y="26240"/>
                    </a:cubicBezTo>
                    <a:lnTo>
                      <a:pt x="18830" y="112252"/>
                    </a:lnTo>
                    <a:lnTo>
                      <a:pt x="223" y="112252"/>
                    </a:lnTo>
                    <a:lnTo>
                      <a:pt x="223" y="125335"/>
                    </a:lnTo>
                    <a:cubicBezTo>
                      <a:pt x="9661" y="125057"/>
                      <a:pt x="21796" y="124500"/>
                      <a:pt x="34200" y="124500"/>
                    </a:cubicBezTo>
                    <a:cubicBezTo>
                      <a:pt x="44447" y="124500"/>
                      <a:pt x="61705" y="124500"/>
                      <a:pt x="71413" y="125335"/>
                    </a:cubicBezTo>
                    <a:lnTo>
                      <a:pt x="71413" y="112252"/>
                    </a:lnTo>
                    <a:lnTo>
                      <a:pt x="47953" y="112252"/>
                    </a:lnTo>
                    <a:lnTo>
                      <a:pt x="47953" y="63540"/>
                    </a:lnTo>
                    <a:cubicBezTo>
                      <a:pt x="47953" y="44055"/>
                      <a:pt x="54694" y="10096"/>
                      <a:pt x="81660" y="10096"/>
                    </a:cubicBezTo>
                    <a:cubicBezTo>
                      <a:pt x="81390" y="10374"/>
                      <a:pt x="76537" y="14828"/>
                      <a:pt x="76537" y="22900"/>
                    </a:cubicBezTo>
                    <a:cubicBezTo>
                      <a:pt x="76537" y="34313"/>
                      <a:pt x="85166" y="39880"/>
                      <a:pt x="92986" y="39880"/>
                    </a:cubicBezTo>
                    <a:cubicBezTo>
                      <a:pt x="100806" y="39880"/>
                      <a:pt x="109435" y="34034"/>
                      <a:pt x="109435" y="22900"/>
                    </a:cubicBezTo>
                    <a:cubicBezTo>
                      <a:pt x="109435" y="8147"/>
                      <a:pt x="94873" y="75"/>
                      <a:pt x="80851" y="75"/>
                    </a:cubicBezTo>
                    <a:cubicBezTo>
                      <a:pt x="61975" y="75"/>
                      <a:pt x="51189" y="13993"/>
                      <a:pt x="44987" y="31529"/>
                    </a:cubicBezTo>
                    <a:close/>
                  </a:path>
                </a:pathLst>
              </a:custGeom>
              <a:solidFill>
                <a:srgbClr val="000000"/>
              </a:solidFill>
              <a:ln w="267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1" name="Forme libre 10">
                <a:extLst>
                  <a:ext uri="{FF2B5EF4-FFF2-40B4-BE49-F238E27FC236}">
                    <a16:creationId xmlns:a16="http://schemas.microsoft.com/office/drawing/2014/main" id="{3AB71F6F-C0D4-3F95-A027-22082C064962}"/>
                  </a:ext>
                </a:extLst>
              </p:cNvPr>
              <p:cNvSpPr/>
              <p:nvPr>
                <p:custDataLst>
                  <p:tags r:id="rId18"/>
                </p:custDataLst>
              </p:nvPr>
            </p:nvSpPr>
            <p:spPr>
              <a:xfrm>
                <a:off x="11026340" y="5397091"/>
                <a:ext cx="141839" cy="127765"/>
              </a:xfrm>
              <a:custGeom>
                <a:avLst/>
                <a:gdLst>
                  <a:gd name="connsiteX0" fmla="*/ 92451 w 141839"/>
                  <a:gd name="connsiteY0" fmla="*/ 104737 h 127765"/>
                  <a:gd name="connsiteX1" fmla="*/ 120495 w 141839"/>
                  <a:gd name="connsiteY1" fmla="*/ 126170 h 127765"/>
                  <a:gd name="connsiteX2" fmla="*/ 133439 w 141839"/>
                  <a:gd name="connsiteY2" fmla="*/ 126170 h 127765"/>
                  <a:gd name="connsiteX3" fmla="*/ 142068 w 141839"/>
                  <a:gd name="connsiteY3" fmla="*/ 119490 h 127765"/>
                  <a:gd name="connsiteX4" fmla="*/ 135057 w 141839"/>
                  <a:gd name="connsiteY4" fmla="*/ 113087 h 127765"/>
                  <a:gd name="connsiteX5" fmla="*/ 118608 w 141839"/>
                  <a:gd name="connsiteY5" fmla="*/ 102788 h 127765"/>
                  <a:gd name="connsiteX6" fmla="*/ 118608 w 141839"/>
                  <a:gd name="connsiteY6" fmla="*/ 42942 h 127765"/>
                  <a:gd name="connsiteX7" fmla="*/ 59283 w 141839"/>
                  <a:gd name="connsiteY7" fmla="*/ 75 h 127765"/>
                  <a:gd name="connsiteX8" fmla="*/ 11014 w 141839"/>
                  <a:gd name="connsiteY8" fmla="*/ 25683 h 127765"/>
                  <a:gd name="connsiteX9" fmla="*/ 27733 w 141839"/>
                  <a:gd name="connsiteY9" fmla="*/ 43220 h 127765"/>
                  <a:gd name="connsiteX10" fmla="*/ 44722 w 141839"/>
                  <a:gd name="connsiteY10" fmla="*/ 25683 h 127765"/>
                  <a:gd name="connsiteX11" fmla="*/ 38789 w 141839"/>
                  <a:gd name="connsiteY11" fmla="*/ 12044 h 127765"/>
                  <a:gd name="connsiteX12" fmla="*/ 58205 w 141839"/>
                  <a:gd name="connsiteY12" fmla="*/ 10096 h 127765"/>
                  <a:gd name="connsiteX13" fmla="*/ 87867 w 141839"/>
                  <a:gd name="connsiteY13" fmla="*/ 42942 h 127765"/>
                  <a:gd name="connsiteX14" fmla="*/ 87867 w 141839"/>
                  <a:gd name="connsiteY14" fmla="*/ 52406 h 127765"/>
                  <a:gd name="connsiteX15" fmla="*/ 228 w 141839"/>
                  <a:gd name="connsiteY15" fmla="*/ 96108 h 127765"/>
                  <a:gd name="connsiteX16" fmla="*/ 52272 w 141839"/>
                  <a:gd name="connsiteY16" fmla="*/ 127840 h 127765"/>
                  <a:gd name="connsiteX17" fmla="*/ 92451 w 141839"/>
                  <a:gd name="connsiteY17" fmla="*/ 104737 h 127765"/>
                  <a:gd name="connsiteX18" fmla="*/ 87867 w 141839"/>
                  <a:gd name="connsiteY18" fmla="*/ 61035 h 127765"/>
                  <a:gd name="connsiteX19" fmla="*/ 87867 w 141839"/>
                  <a:gd name="connsiteY19" fmla="*/ 87479 h 127765"/>
                  <a:gd name="connsiteX20" fmla="*/ 56317 w 141839"/>
                  <a:gd name="connsiteY20" fmla="*/ 117819 h 127765"/>
                  <a:gd name="connsiteX21" fmla="*/ 31778 w 141839"/>
                  <a:gd name="connsiteY21" fmla="*/ 95829 h 127765"/>
                  <a:gd name="connsiteX22" fmla="*/ 87867 w 141839"/>
                  <a:gd name="connsiteY22" fmla="*/ 61035 h 1277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141839" h="127765">
                    <a:moveTo>
                      <a:pt x="92451" y="104737"/>
                    </a:moveTo>
                    <a:cubicBezTo>
                      <a:pt x="92451" y="113366"/>
                      <a:pt x="92451" y="126170"/>
                      <a:pt x="120495" y="126170"/>
                    </a:cubicBezTo>
                    <a:lnTo>
                      <a:pt x="133439" y="126170"/>
                    </a:lnTo>
                    <a:cubicBezTo>
                      <a:pt x="138832" y="126170"/>
                      <a:pt x="142068" y="126170"/>
                      <a:pt x="142068" y="119490"/>
                    </a:cubicBezTo>
                    <a:cubicBezTo>
                      <a:pt x="142068" y="113087"/>
                      <a:pt x="138563" y="113087"/>
                      <a:pt x="135057" y="113087"/>
                    </a:cubicBezTo>
                    <a:cubicBezTo>
                      <a:pt x="118608" y="112809"/>
                      <a:pt x="118608" y="109190"/>
                      <a:pt x="118608" y="102788"/>
                    </a:cubicBezTo>
                    <a:lnTo>
                      <a:pt x="118608" y="42942"/>
                    </a:lnTo>
                    <a:cubicBezTo>
                      <a:pt x="118608" y="18168"/>
                      <a:pt x="99462" y="75"/>
                      <a:pt x="59283" y="75"/>
                    </a:cubicBezTo>
                    <a:cubicBezTo>
                      <a:pt x="43913" y="75"/>
                      <a:pt x="11014" y="1188"/>
                      <a:pt x="11014" y="25683"/>
                    </a:cubicBezTo>
                    <a:cubicBezTo>
                      <a:pt x="11014" y="37931"/>
                      <a:pt x="20452" y="43220"/>
                      <a:pt x="27733" y="43220"/>
                    </a:cubicBezTo>
                    <a:cubicBezTo>
                      <a:pt x="36093" y="43220"/>
                      <a:pt x="44722" y="37374"/>
                      <a:pt x="44722" y="25683"/>
                    </a:cubicBezTo>
                    <a:cubicBezTo>
                      <a:pt x="44722" y="17333"/>
                      <a:pt x="39598" y="12601"/>
                      <a:pt x="38789" y="12044"/>
                    </a:cubicBezTo>
                    <a:cubicBezTo>
                      <a:pt x="46340" y="10374"/>
                      <a:pt x="54969" y="10096"/>
                      <a:pt x="58205" y="10096"/>
                    </a:cubicBezTo>
                    <a:cubicBezTo>
                      <a:pt x="78429" y="10096"/>
                      <a:pt x="87867" y="21786"/>
                      <a:pt x="87867" y="42942"/>
                    </a:cubicBezTo>
                    <a:lnTo>
                      <a:pt x="87867" y="52406"/>
                    </a:lnTo>
                    <a:cubicBezTo>
                      <a:pt x="68721" y="53241"/>
                      <a:pt x="228" y="55746"/>
                      <a:pt x="228" y="96108"/>
                    </a:cubicBezTo>
                    <a:cubicBezTo>
                      <a:pt x="228" y="122830"/>
                      <a:pt x="33666" y="127840"/>
                      <a:pt x="52272" y="127840"/>
                    </a:cubicBezTo>
                    <a:cubicBezTo>
                      <a:pt x="73845" y="127840"/>
                      <a:pt x="86519" y="116428"/>
                      <a:pt x="92451" y="104737"/>
                    </a:cubicBezTo>
                    <a:close/>
                    <a:moveTo>
                      <a:pt x="87867" y="61035"/>
                    </a:moveTo>
                    <a:lnTo>
                      <a:pt x="87867" y="87479"/>
                    </a:lnTo>
                    <a:cubicBezTo>
                      <a:pt x="87867" y="114201"/>
                      <a:pt x="63058" y="117819"/>
                      <a:pt x="56317" y="117819"/>
                    </a:cubicBezTo>
                    <a:cubicBezTo>
                      <a:pt x="42564" y="117819"/>
                      <a:pt x="31778" y="108077"/>
                      <a:pt x="31778" y="95829"/>
                    </a:cubicBezTo>
                    <a:cubicBezTo>
                      <a:pt x="31778" y="65767"/>
                      <a:pt x="74384" y="61870"/>
                      <a:pt x="87867" y="61035"/>
                    </a:cubicBezTo>
                    <a:close/>
                  </a:path>
                </a:pathLst>
              </a:custGeom>
              <a:solidFill>
                <a:srgbClr val="000000"/>
              </a:solidFill>
              <a:ln w="267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3" name="Forme libre 12">
                <a:extLst>
                  <a:ext uri="{FF2B5EF4-FFF2-40B4-BE49-F238E27FC236}">
                    <a16:creationId xmlns:a16="http://schemas.microsoft.com/office/drawing/2014/main" id="{C4F1EBC3-2C1A-1A67-DFAF-71C52BC9DE01}"/>
                  </a:ext>
                </a:extLst>
              </p:cNvPr>
              <p:cNvSpPr/>
              <p:nvPr>
                <p:custDataLst>
                  <p:tags r:id="rId19"/>
                </p:custDataLst>
              </p:nvPr>
            </p:nvSpPr>
            <p:spPr>
              <a:xfrm>
                <a:off x="11178703" y="5330008"/>
                <a:ext cx="151817" cy="194849"/>
              </a:xfrm>
              <a:custGeom>
                <a:avLst/>
                <a:gdLst>
                  <a:gd name="connsiteX0" fmla="*/ 102704 w 151817"/>
                  <a:gd name="connsiteY0" fmla="*/ 181285 h 194849"/>
                  <a:gd name="connsiteX1" fmla="*/ 102704 w 151817"/>
                  <a:gd name="connsiteY1" fmla="*/ 194924 h 194849"/>
                  <a:gd name="connsiteX2" fmla="*/ 152051 w 151817"/>
                  <a:gd name="connsiteY2" fmla="*/ 193254 h 194849"/>
                  <a:gd name="connsiteX3" fmla="*/ 152051 w 151817"/>
                  <a:gd name="connsiteY3" fmla="*/ 180171 h 194849"/>
                  <a:gd name="connsiteX4" fmla="*/ 133445 w 151817"/>
                  <a:gd name="connsiteY4" fmla="*/ 169315 h 194849"/>
                  <a:gd name="connsiteX5" fmla="*/ 133445 w 151817"/>
                  <a:gd name="connsiteY5" fmla="*/ 75 h 194849"/>
                  <a:gd name="connsiteX6" fmla="*/ 85715 w 151817"/>
                  <a:gd name="connsiteY6" fmla="*/ 2302 h 194849"/>
                  <a:gd name="connsiteX7" fmla="*/ 85715 w 151817"/>
                  <a:gd name="connsiteY7" fmla="*/ 15384 h 194849"/>
                  <a:gd name="connsiteX8" fmla="*/ 104322 w 151817"/>
                  <a:gd name="connsiteY8" fmla="*/ 26240 h 194849"/>
                  <a:gd name="connsiteX9" fmla="*/ 104322 w 151817"/>
                  <a:gd name="connsiteY9" fmla="*/ 80520 h 194849"/>
                  <a:gd name="connsiteX10" fmla="*/ 67918 w 151817"/>
                  <a:gd name="connsiteY10" fmla="*/ 67994 h 194849"/>
                  <a:gd name="connsiteX11" fmla="*/ 234 w 151817"/>
                  <a:gd name="connsiteY11" fmla="*/ 131737 h 194849"/>
                  <a:gd name="connsiteX12" fmla="*/ 64952 w 151817"/>
                  <a:gd name="connsiteY12" fmla="*/ 194924 h 194849"/>
                  <a:gd name="connsiteX13" fmla="*/ 102704 w 151817"/>
                  <a:gd name="connsiteY13" fmla="*/ 181285 h 194849"/>
                  <a:gd name="connsiteX14" fmla="*/ 102704 w 151817"/>
                  <a:gd name="connsiteY14" fmla="*/ 94994 h 194849"/>
                  <a:gd name="connsiteX15" fmla="*/ 102704 w 151817"/>
                  <a:gd name="connsiteY15" fmla="*/ 164583 h 194849"/>
                  <a:gd name="connsiteX16" fmla="*/ 67648 w 151817"/>
                  <a:gd name="connsiteY16" fmla="*/ 184903 h 194849"/>
                  <a:gd name="connsiteX17" fmla="*/ 34750 w 151817"/>
                  <a:gd name="connsiteY17" fmla="*/ 131737 h 194849"/>
                  <a:gd name="connsiteX18" fmla="*/ 41761 w 151817"/>
                  <a:gd name="connsiteY18" fmla="*/ 92489 h 194849"/>
                  <a:gd name="connsiteX19" fmla="*/ 70614 w 151817"/>
                  <a:gd name="connsiteY19" fmla="*/ 78014 h 194849"/>
                  <a:gd name="connsiteX20" fmla="*/ 102704 w 151817"/>
                  <a:gd name="connsiteY20" fmla="*/ 94994 h 1948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51817" h="194849">
                    <a:moveTo>
                      <a:pt x="102704" y="181285"/>
                    </a:moveTo>
                    <a:lnTo>
                      <a:pt x="102704" y="194924"/>
                    </a:lnTo>
                    <a:lnTo>
                      <a:pt x="152051" y="193254"/>
                    </a:lnTo>
                    <a:lnTo>
                      <a:pt x="152051" y="180171"/>
                    </a:lnTo>
                    <a:cubicBezTo>
                      <a:pt x="135332" y="180171"/>
                      <a:pt x="133445" y="180171"/>
                      <a:pt x="133445" y="169315"/>
                    </a:cubicBezTo>
                    <a:lnTo>
                      <a:pt x="133445" y="75"/>
                    </a:lnTo>
                    <a:lnTo>
                      <a:pt x="85715" y="2302"/>
                    </a:lnTo>
                    <a:lnTo>
                      <a:pt x="85715" y="15384"/>
                    </a:lnTo>
                    <a:cubicBezTo>
                      <a:pt x="102434" y="15384"/>
                      <a:pt x="104322" y="15384"/>
                      <a:pt x="104322" y="26240"/>
                    </a:cubicBezTo>
                    <a:lnTo>
                      <a:pt x="104322" y="80520"/>
                    </a:lnTo>
                    <a:cubicBezTo>
                      <a:pt x="90839" y="69664"/>
                      <a:pt x="76816" y="67994"/>
                      <a:pt x="67918" y="67994"/>
                    </a:cubicBezTo>
                    <a:cubicBezTo>
                      <a:pt x="28548" y="67994"/>
                      <a:pt x="234" y="92489"/>
                      <a:pt x="234" y="131737"/>
                    </a:cubicBezTo>
                    <a:cubicBezTo>
                      <a:pt x="234" y="168480"/>
                      <a:pt x="25042" y="194924"/>
                      <a:pt x="64952" y="194924"/>
                    </a:cubicBezTo>
                    <a:cubicBezTo>
                      <a:pt x="81401" y="194924"/>
                      <a:pt x="94344" y="188243"/>
                      <a:pt x="102704" y="181285"/>
                    </a:cubicBezTo>
                    <a:close/>
                    <a:moveTo>
                      <a:pt x="102704" y="94994"/>
                    </a:moveTo>
                    <a:lnTo>
                      <a:pt x="102704" y="164583"/>
                    </a:lnTo>
                    <a:cubicBezTo>
                      <a:pt x="99198" y="169594"/>
                      <a:pt x="88142" y="184903"/>
                      <a:pt x="67648" y="184903"/>
                    </a:cubicBezTo>
                    <a:cubicBezTo>
                      <a:pt x="34750" y="184903"/>
                      <a:pt x="34750" y="151222"/>
                      <a:pt x="34750" y="131737"/>
                    </a:cubicBezTo>
                    <a:cubicBezTo>
                      <a:pt x="34750" y="118376"/>
                      <a:pt x="34750" y="103345"/>
                      <a:pt x="41761" y="92489"/>
                    </a:cubicBezTo>
                    <a:cubicBezTo>
                      <a:pt x="49581" y="80798"/>
                      <a:pt x="62255" y="78014"/>
                      <a:pt x="70614" y="78014"/>
                    </a:cubicBezTo>
                    <a:cubicBezTo>
                      <a:pt x="85985" y="78014"/>
                      <a:pt x="96771" y="86922"/>
                      <a:pt x="102704" y="94994"/>
                    </a:cubicBezTo>
                    <a:close/>
                  </a:path>
                </a:pathLst>
              </a:custGeom>
              <a:solidFill>
                <a:srgbClr val="000000"/>
              </a:solidFill>
              <a:ln w="267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4" name="Forme libre 13">
                <a:extLst>
                  <a:ext uri="{FF2B5EF4-FFF2-40B4-BE49-F238E27FC236}">
                    <a16:creationId xmlns:a16="http://schemas.microsoft.com/office/drawing/2014/main" id="{04D90819-FCAB-1B20-520C-8774C3B07B84}"/>
                  </a:ext>
                </a:extLst>
              </p:cNvPr>
              <p:cNvSpPr/>
              <p:nvPr>
                <p:custDataLst>
                  <p:tags r:id="rId20"/>
                </p:custDataLst>
              </p:nvPr>
            </p:nvSpPr>
            <p:spPr>
              <a:xfrm>
                <a:off x="11407130" y="5334740"/>
                <a:ext cx="183367" cy="188447"/>
              </a:xfrm>
              <a:custGeom>
                <a:avLst/>
                <a:gdLst>
                  <a:gd name="connsiteX0" fmla="*/ 108914 w 183367"/>
                  <a:gd name="connsiteY0" fmla="*/ 19560 h 188447"/>
                  <a:gd name="connsiteX1" fmla="*/ 115116 w 183367"/>
                  <a:gd name="connsiteY1" fmla="*/ 9260 h 188447"/>
                  <a:gd name="connsiteX2" fmla="*/ 132105 w 183367"/>
                  <a:gd name="connsiteY2" fmla="*/ 8704 h 188447"/>
                  <a:gd name="connsiteX3" fmla="*/ 171475 w 183367"/>
                  <a:gd name="connsiteY3" fmla="*/ 31529 h 188447"/>
                  <a:gd name="connsiteX4" fmla="*/ 169318 w 183367"/>
                  <a:gd name="connsiteY4" fmla="*/ 53797 h 188447"/>
                  <a:gd name="connsiteX5" fmla="*/ 168509 w 183367"/>
                  <a:gd name="connsiteY5" fmla="*/ 59086 h 188447"/>
                  <a:gd name="connsiteX6" fmla="*/ 171745 w 183367"/>
                  <a:gd name="connsiteY6" fmla="*/ 62705 h 188447"/>
                  <a:gd name="connsiteX7" fmla="*/ 175789 w 183367"/>
                  <a:gd name="connsiteY7" fmla="*/ 56303 h 188447"/>
                  <a:gd name="connsiteX8" fmla="*/ 183070 w 183367"/>
                  <a:gd name="connsiteY8" fmla="*/ 7869 h 188447"/>
                  <a:gd name="connsiteX9" fmla="*/ 183609 w 183367"/>
                  <a:gd name="connsiteY9" fmla="*/ 3137 h 188447"/>
                  <a:gd name="connsiteX10" fmla="*/ 176329 w 183367"/>
                  <a:gd name="connsiteY10" fmla="*/ 75 h 188447"/>
                  <a:gd name="connsiteX11" fmla="*/ 26669 w 183367"/>
                  <a:gd name="connsiteY11" fmla="*/ 75 h 188447"/>
                  <a:gd name="connsiteX12" fmla="*/ 18040 w 183367"/>
                  <a:gd name="connsiteY12" fmla="*/ 5642 h 188447"/>
                  <a:gd name="connsiteX13" fmla="*/ 1860 w 183367"/>
                  <a:gd name="connsiteY13" fmla="*/ 54633 h 188447"/>
                  <a:gd name="connsiteX14" fmla="*/ 242 w 183367"/>
                  <a:gd name="connsiteY14" fmla="*/ 59643 h 188447"/>
                  <a:gd name="connsiteX15" fmla="*/ 3478 w 183367"/>
                  <a:gd name="connsiteY15" fmla="*/ 62705 h 188447"/>
                  <a:gd name="connsiteX16" fmla="*/ 8062 w 183367"/>
                  <a:gd name="connsiteY16" fmla="*/ 56859 h 188447"/>
                  <a:gd name="connsiteX17" fmla="*/ 69544 w 183367"/>
                  <a:gd name="connsiteY17" fmla="*/ 8704 h 188447"/>
                  <a:gd name="connsiteX18" fmla="*/ 80061 w 183367"/>
                  <a:gd name="connsiteY18" fmla="*/ 8704 h 188447"/>
                  <a:gd name="connsiteX19" fmla="*/ 87611 w 183367"/>
                  <a:gd name="connsiteY19" fmla="*/ 12044 h 188447"/>
                  <a:gd name="connsiteX20" fmla="*/ 86533 w 183367"/>
                  <a:gd name="connsiteY20" fmla="*/ 17890 h 188447"/>
                  <a:gd name="connsiteX21" fmla="*/ 50399 w 183367"/>
                  <a:gd name="connsiteY21" fmla="*/ 166532 h 188447"/>
                  <a:gd name="connsiteX22" fmla="*/ 18309 w 183367"/>
                  <a:gd name="connsiteY22" fmla="*/ 179893 h 188447"/>
                  <a:gd name="connsiteX23" fmla="*/ 6984 w 183367"/>
                  <a:gd name="connsiteY23" fmla="*/ 185182 h 188447"/>
                  <a:gd name="connsiteX24" fmla="*/ 11568 w 183367"/>
                  <a:gd name="connsiteY24" fmla="*/ 188522 h 188447"/>
                  <a:gd name="connsiteX25" fmla="*/ 33680 w 183367"/>
                  <a:gd name="connsiteY25" fmla="*/ 187965 h 188447"/>
                  <a:gd name="connsiteX26" fmla="*/ 56601 w 183367"/>
                  <a:gd name="connsiteY26" fmla="*/ 187687 h 188447"/>
                  <a:gd name="connsiteX27" fmla="*/ 78982 w 183367"/>
                  <a:gd name="connsiteY27" fmla="*/ 187965 h 188447"/>
                  <a:gd name="connsiteX28" fmla="*/ 102443 w 183367"/>
                  <a:gd name="connsiteY28" fmla="*/ 188522 h 188447"/>
                  <a:gd name="connsiteX29" fmla="*/ 108375 w 183367"/>
                  <a:gd name="connsiteY29" fmla="*/ 182955 h 188447"/>
                  <a:gd name="connsiteX30" fmla="*/ 99207 w 183367"/>
                  <a:gd name="connsiteY30" fmla="*/ 179893 h 188447"/>
                  <a:gd name="connsiteX31" fmla="*/ 81949 w 183367"/>
                  <a:gd name="connsiteY31" fmla="*/ 179336 h 188447"/>
                  <a:gd name="connsiteX32" fmla="*/ 71971 w 183367"/>
                  <a:gd name="connsiteY32" fmla="*/ 173212 h 188447"/>
                  <a:gd name="connsiteX33" fmla="*/ 73050 w 183367"/>
                  <a:gd name="connsiteY33" fmla="*/ 167367 h 188447"/>
                  <a:gd name="connsiteX34" fmla="*/ 108914 w 183367"/>
                  <a:gd name="connsiteY34" fmla="*/ 19560 h 18844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183367" h="188447">
                    <a:moveTo>
                      <a:pt x="108914" y="19560"/>
                    </a:moveTo>
                    <a:cubicBezTo>
                      <a:pt x="110802" y="11766"/>
                      <a:pt x="111881" y="10096"/>
                      <a:pt x="115116" y="9260"/>
                    </a:cubicBezTo>
                    <a:cubicBezTo>
                      <a:pt x="117543" y="8704"/>
                      <a:pt x="126442" y="8704"/>
                      <a:pt x="132105" y="8704"/>
                    </a:cubicBezTo>
                    <a:cubicBezTo>
                      <a:pt x="159340" y="8704"/>
                      <a:pt x="171475" y="9817"/>
                      <a:pt x="171475" y="31529"/>
                    </a:cubicBezTo>
                    <a:cubicBezTo>
                      <a:pt x="171475" y="35704"/>
                      <a:pt x="170396" y="46560"/>
                      <a:pt x="169318" y="53797"/>
                    </a:cubicBezTo>
                    <a:cubicBezTo>
                      <a:pt x="169048" y="54911"/>
                      <a:pt x="168509" y="58251"/>
                      <a:pt x="168509" y="59086"/>
                    </a:cubicBezTo>
                    <a:cubicBezTo>
                      <a:pt x="168509" y="60756"/>
                      <a:pt x="169318" y="62705"/>
                      <a:pt x="171745" y="62705"/>
                    </a:cubicBezTo>
                    <a:cubicBezTo>
                      <a:pt x="174711" y="62705"/>
                      <a:pt x="175250" y="60478"/>
                      <a:pt x="175789" y="56303"/>
                    </a:cubicBezTo>
                    <a:lnTo>
                      <a:pt x="183070" y="7869"/>
                    </a:lnTo>
                    <a:cubicBezTo>
                      <a:pt x="183340" y="6755"/>
                      <a:pt x="183609" y="3972"/>
                      <a:pt x="183609" y="3137"/>
                    </a:cubicBezTo>
                    <a:cubicBezTo>
                      <a:pt x="183609" y="75"/>
                      <a:pt x="180913" y="75"/>
                      <a:pt x="176329" y="75"/>
                    </a:cubicBezTo>
                    <a:lnTo>
                      <a:pt x="26669" y="75"/>
                    </a:lnTo>
                    <a:cubicBezTo>
                      <a:pt x="20197" y="75"/>
                      <a:pt x="19927" y="353"/>
                      <a:pt x="18040" y="5642"/>
                    </a:cubicBezTo>
                    <a:lnTo>
                      <a:pt x="1860" y="54633"/>
                    </a:lnTo>
                    <a:cubicBezTo>
                      <a:pt x="1591" y="55189"/>
                      <a:pt x="242" y="59086"/>
                      <a:pt x="242" y="59643"/>
                    </a:cubicBezTo>
                    <a:cubicBezTo>
                      <a:pt x="242" y="61313"/>
                      <a:pt x="1591" y="62705"/>
                      <a:pt x="3478" y="62705"/>
                    </a:cubicBezTo>
                    <a:cubicBezTo>
                      <a:pt x="6175" y="62705"/>
                      <a:pt x="6444" y="61313"/>
                      <a:pt x="8062" y="56859"/>
                    </a:cubicBezTo>
                    <a:cubicBezTo>
                      <a:pt x="22624" y="13714"/>
                      <a:pt x="29635" y="8704"/>
                      <a:pt x="69544" y="8704"/>
                    </a:cubicBezTo>
                    <a:lnTo>
                      <a:pt x="80061" y="8704"/>
                    </a:lnTo>
                    <a:cubicBezTo>
                      <a:pt x="87611" y="8704"/>
                      <a:pt x="87611" y="9817"/>
                      <a:pt x="87611" y="12044"/>
                    </a:cubicBezTo>
                    <a:cubicBezTo>
                      <a:pt x="87611" y="13714"/>
                      <a:pt x="86802" y="17054"/>
                      <a:pt x="86533" y="17890"/>
                    </a:cubicBezTo>
                    <a:lnTo>
                      <a:pt x="50399" y="166532"/>
                    </a:lnTo>
                    <a:cubicBezTo>
                      <a:pt x="47972" y="176831"/>
                      <a:pt x="47163" y="179893"/>
                      <a:pt x="18309" y="179893"/>
                    </a:cubicBezTo>
                    <a:cubicBezTo>
                      <a:pt x="8602" y="179893"/>
                      <a:pt x="6984" y="179893"/>
                      <a:pt x="6984" y="185182"/>
                    </a:cubicBezTo>
                    <a:cubicBezTo>
                      <a:pt x="6984" y="188522"/>
                      <a:pt x="9950" y="188522"/>
                      <a:pt x="11568" y="188522"/>
                    </a:cubicBezTo>
                    <a:cubicBezTo>
                      <a:pt x="18849" y="188522"/>
                      <a:pt x="26399" y="187965"/>
                      <a:pt x="33680" y="187965"/>
                    </a:cubicBezTo>
                    <a:cubicBezTo>
                      <a:pt x="41230" y="187965"/>
                      <a:pt x="49050" y="187687"/>
                      <a:pt x="56601" y="187687"/>
                    </a:cubicBezTo>
                    <a:cubicBezTo>
                      <a:pt x="64151" y="187687"/>
                      <a:pt x="71702" y="187965"/>
                      <a:pt x="78982" y="187965"/>
                    </a:cubicBezTo>
                    <a:cubicBezTo>
                      <a:pt x="86802" y="187965"/>
                      <a:pt x="94892" y="188522"/>
                      <a:pt x="102443" y="188522"/>
                    </a:cubicBezTo>
                    <a:cubicBezTo>
                      <a:pt x="105139" y="188522"/>
                      <a:pt x="108375" y="188522"/>
                      <a:pt x="108375" y="182955"/>
                    </a:cubicBezTo>
                    <a:cubicBezTo>
                      <a:pt x="108375" y="179893"/>
                      <a:pt x="106218" y="179893"/>
                      <a:pt x="99207" y="179893"/>
                    </a:cubicBezTo>
                    <a:cubicBezTo>
                      <a:pt x="92465" y="179893"/>
                      <a:pt x="88960" y="179893"/>
                      <a:pt x="81949" y="179336"/>
                    </a:cubicBezTo>
                    <a:cubicBezTo>
                      <a:pt x="74129" y="178501"/>
                      <a:pt x="71971" y="177666"/>
                      <a:pt x="71971" y="173212"/>
                    </a:cubicBezTo>
                    <a:cubicBezTo>
                      <a:pt x="71971" y="172934"/>
                      <a:pt x="71971" y="171542"/>
                      <a:pt x="73050" y="167367"/>
                    </a:cubicBezTo>
                    <a:lnTo>
                      <a:pt x="108914" y="19560"/>
                    </a:lnTo>
                    <a:close/>
                  </a:path>
                </a:pathLst>
              </a:custGeom>
              <a:solidFill>
                <a:srgbClr val="000000"/>
              </a:solidFill>
              <a:ln w="267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</p:grpSp>
      </p:grpSp>
      <p:grpSp>
        <p:nvGrpSpPr>
          <p:cNvPr id="24" name="Groupe 23">
            <a:extLst>
              <a:ext uri="{FF2B5EF4-FFF2-40B4-BE49-F238E27FC236}">
                <a16:creationId xmlns:a16="http://schemas.microsoft.com/office/drawing/2014/main" id="{4735AA06-9AB6-34B6-6738-590CA38EF270}"/>
              </a:ext>
            </a:extLst>
          </p:cNvPr>
          <p:cNvGrpSpPr/>
          <p:nvPr/>
        </p:nvGrpSpPr>
        <p:grpSpPr>
          <a:xfrm>
            <a:off x="4794468" y="1401986"/>
            <a:ext cx="1008112" cy="646331"/>
            <a:chOff x="4794468" y="1688987"/>
            <a:chExt cx="1008112" cy="646331"/>
          </a:xfrm>
        </p:grpSpPr>
        <p:sp>
          <p:nvSpPr>
            <p:cNvPr id="23" name="Flèche vers la gauche 22">
              <a:extLst>
                <a:ext uri="{FF2B5EF4-FFF2-40B4-BE49-F238E27FC236}">
                  <a16:creationId xmlns:a16="http://schemas.microsoft.com/office/drawing/2014/main" id="{0BE7FFE1-B6AF-6896-B514-D64A128275F5}"/>
                </a:ext>
              </a:extLst>
            </p:cNvPr>
            <p:cNvSpPr/>
            <p:nvPr/>
          </p:nvSpPr>
          <p:spPr bwMode="auto">
            <a:xfrm flipH="1">
              <a:off x="4794468" y="1688987"/>
              <a:ext cx="1008112" cy="646331"/>
            </a:xfrm>
            <a:prstGeom prst="leftArrow">
              <a:avLst>
                <a:gd name="adj1" fmla="val 50000"/>
                <a:gd name="adj2" fmla="val 64892"/>
              </a:avLst>
            </a:prstGeom>
            <a:solidFill>
              <a:schemeClr val="bg2">
                <a:lumMod val="40000"/>
                <a:lumOff val="6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sp>
          <p:nvSpPr>
            <p:cNvPr id="20" name="Graphique 18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darkorange}[1]{{\color[rgb]{1,0.77255,0.35686}#1}}&#10;&#10;\newcommand{\bleugris}[1]{{\color[rgb]{0.6,0.6,0.825}#1}}&#10;&#10;\newcommand{\rey}{\text{Re}}&#10;&#10;% \color{white}&#10;&#10;$$ &#10;\violet {\mathbf{q} }&#10;$$&#10;\end{document}&#10;" title="IguanaTex Vector Display">
              <a:extLst>
                <a:ext uri="{FF2B5EF4-FFF2-40B4-BE49-F238E27FC236}">
                  <a16:creationId xmlns:a16="http://schemas.microsoft.com/office/drawing/2014/main" id="{0B0E4FB3-ABAD-DD31-584D-037390E3E8B4}"/>
                </a:ext>
              </a:extLst>
            </p:cNvPr>
            <p:cNvSpPr>
              <a:spLocks noChangeAspect="1"/>
            </p:cNvSpPr>
            <p:nvPr>
              <p:custDataLst>
                <p:tags r:id="rId14"/>
              </p:custDataLst>
            </p:nvPr>
          </p:nvSpPr>
          <p:spPr>
            <a:xfrm>
              <a:off x="5156200" y="1917699"/>
              <a:ext cx="167640" cy="195580"/>
            </a:xfrm>
            <a:custGeom>
              <a:avLst/>
              <a:gdLst>
                <a:gd name="connsiteX0" fmla="*/ 107676 w 156714"/>
                <a:gd name="connsiteY0" fmla="*/ 85808 h 179261"/>
                <a:gd name="connsiteX1" fmla="*/ 103501 w 156714"/>
                <a:gd name="connsiteY1" fmla="*/ 97499 h 179261"/>
                <a:gd name="connsiteX2" fmla="*/ 69820 w 156714"/>
                <a:gd name="connsiteY2" fmla="*/ 116984 h 179261"/>
                <a:gd name="connsiteX3" fmla="*/ 35860 w 156714"/>
                <a:gd name="connsiteY3" fmla="*/ 63818 h 179261"/>
                <a:gd name="connsiteX4" fmla="*/ 73160 w 156714"/>
                <a:gd name="connsiteY4" fmla="*/ 11209 h 179261"/>
                <a:gd name="connsiteX5" fmla="*/ 107676 w 156714"/>
                <a:gd name="connsiteY5" fmla="*/ 47117 h 179261"/>
                <a:gd name="connsiteX6" fmla="*/ 107676 w 156714"/>
                <a:gd name="connsiteY6" fmla="*/ 85808 h 179261"/>
                <a:gd name="connsiteX7" fmla="*/ 111573 w 156714"/>
                <a:gd name="connsiteY7" fmla="*/ 22065 h 179261"/>
                <a:gd name="connsiteX8" fmla="*/ 69541 w 156714"/>
                <a:gd name="connsiteY8" fmla="*/ 75 h 179261"/>
                <a:gd name="connsiteX9" fmla="*/ 231 w 156714"/>
                <a:gd name="connsiteY9" fmla="*/ 63540 h 179261"/>
                <a:gd name="connsiteX10" fmla="*/ 67036 w 156714"/>
                <a:gd name="connsiteY10" fmla="*/ 127005 h 179261"/>
                <a:gd name="connsiteX11" fmla="*/ 106006 w 156714"/>
                <a:gd name="connsiteY11" fmla="*/ 111974 h 179261"/>
                <a:gd name="connsiteX12" fmla="*/ 106006 w 156714"/>
                <a:gd name="connsiteY12" fmla="*/ 166253 h 179261"/>
                <a:gd name="connsiteX13" fmla="*/ 86799 w 156714"/>
                <a:gd name="connsiteY13" fmla="*/ 166253 h 179261"/>
                <a:gd name="connsiteX14" fmla="*/ 86799 w 156714"/>
                <a:gd name="connsiteY14" fmla="*/ 179336 h 179261"/>
                <a:gd name="connsiteX15" fmla="*/ 121872 w 156714"/>
                <a:gd name="connsiteY15" fmla="*/ 178501 h 179261"/>
                <a:gd name="connsiteX16" fmla="*/ 156945 w 156714"/>
                <a:gd name="connsiteY16" fmla="*/ 179336 h 179261"/>
                <a:gd name="connsiteX17" fmla="*/ 156945 w 156714"/>
                <a:gd name="connsiteY17" fmla="*/ 166253 h 179261"/>
                <a:gd name="connsiteX18" fmla="*/ 137739 w 156714"/>
                <a:gd name="connsiteY18" fmla="*/ 166253 h 179261"/>
                <a:gd name="connsiteX19" fmla="*/ 137739 w 156714"/>
                <a:gd name="connsiteY19" fmla="*/ 75 h 179261"/>
                <a:gd name="connsiteX20" fmla="*/ 126326 w 156714"/>
                <a:gd name="connsiteY20" fmla="*/ 75 h 179261"/>
                <a:gd name="connsiteX21" fmla="*/ 111573 w 156714"/>
                <a:gd name="connsiteY21" fmla="*/ 22065 h 179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6714" h="179261">
                  <a:moveTo>
                    <a:pt x="107676" y="85808"/>
                  </a:moveTo>
                  <a:cubicBezTo>
                    <a:pt x="107676" y="90819"/>
                    <a:pt x="107676" y="91654"/>
                    <a:pt x="103501" y="97499"/>
                  </a:cubicBezTo>
                  <a:cubicBezTo>
                    <a:pt x="92366" y="113922"/>
                    <a:pt x="78170" y="116984"/>
                    <a:pt x="69820" y="116984"/>
                  </a:cubicBezTo>
                  <a:cubicBezTo>
                    <a:pt x="52562" y="116984"/>
                    <a:pt x="35860" y="100840"/>
                    <a:pt x="35860" y="63818"/>
                  </a:cubicBezTo>
                  <a:cubicBezTo>
                    <a:pt x="35860" y="24292"/>
                    <a:pt x="56459" y="11209"/>
                    <a:pt x="73160" y="11209"/>
                  </a:cubicBezTo>
                  <a:cubicBezTo>
                    <a:pt x="94315" y="11209"/>
                    <a:pt x="107676" y="33199"/>
                    <a:pt x="107676" y="47117"/>
                  </a:cubicBezTo>
                  <a:lnTo>
                    <a:pt x="107676" y="85808"/>
                  </a:lnTo>
                  <a:close/>
                  <a:moveTo>
                    <a:pt x="111573" y="22065"/>
                  </a:moveTo>
                  <a:cubicBezTo>
                    <a:pt x="101831" y="8425"/>
                    <a:pt x="86243" y="75"/>
                    <a:pt x="69541" y="75"/>
                  </a:cubicBezTo>
                  <a:cubicBezTo>
                    <a:pt x="28901" y="75"/>
                    <a:pt x="231" y="24848"/>
                    <a:pt x="231" y="63540"/>
                  </a:cubicBezTo>
                  <a:cubicBezTo>
                    <a:pt x="231" y="102788"/>
                    <a:pt x="28345" y="127005"/>
                    <a:pt x="67036" y="127005"/>
                  </a:cubicBezTo>
                  <a:cubicBezTo>
                    <a:pt x="80676" y="127005"/>
                    <a:pt x="93202" y="123108"/>
                    <a:pt x="106006" y="111974"/>
                  </a:cubicBezTo>
                  <a:lnTo>
                    <a:pt x="106006" y="166253"/>
                  </a:lnTo>
                  <a:lnTo>
                    <a:pt x="86799" y="166253"/>
                  </a:lnTo>
                  <a:lnTo>
                    <a:pt x="86799" y="179336"/>
                  </a:lnTo>
                  <a:cubicBezTo>
                    <a:pt x="94593" y="179058"/>
                    <a:pt x="111295" y="178501"/>
                    <a:pt x="121872" y="178501"/>
                  </a:cubicBezTo>
                  <a:cubicBezTo>
                    <a:pt x="132728" y="178501"/>
                    <a:pt x="149151" y="179058"/>
                    <a:pt x="156945" y="179336"/>
                  </a:cubicBezTo>
                  <a:lnTo>
                    <a:pt x="156945" y="166253"/>
                  </a:lnTo>
                  <a:lnTo>
                    <a:pt x="137739" y="166253"/>
                  </a:lnTo>
                  <a:lnTo>
                    <a:pt x="137739" y="75"/>
                  </a:lnTo>
                  <a:lnTo>
                    <a:pt x="126326" y="75"/>
                  </a:lnTo>
                  <a:lnTo>
                    <a:pt x="111573" y="22065"/>
                  </a:lnTo>
                  <a:close/>
                </a:path>
              </a:pathLst>
            </a:custGeom>
            <a:solidFill>
              <a:srgbClr val="B300B3"/>
            </a:solidFill>
            <a:ln w="269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46" name="Groupe 45">
            <a:extLst>
              <a:ext uri="{FF2B5EF4-FFF2-40B4-BE49-F238E27FC236}">
                <a16:creationId xmlns:a16="http://schemas.microsoft.com/office/drawing/2014/main" id="{CE6A3BA0-32BE-B8B1-22AA-AC8E39FA6B45}"/>
              </a:ext>
            </a:extLst>
          </p:cNvPr>
          <p:cNvGrpSpPr/>
          <p:nvPr/>
        </p:nvGrpSpPr>
        <p:grpSpPr>
          <a:xfrm>
            <a:off x="3416299" y="5569158"/>
            <a:ext cx="3854468" cy="369332"/>
            <a:chOff x="3416299" y="5569158"/>
            <a:chExt cx="3854468" cy="369332"/>
          </a:xfrm>
        </p:grpSpPr>
        <p:grpSp>
          <p:nvGrpSpPr>
            <p:cNvPr id="45" name="Groupe 44">
              <a:extLst>
                <a:ext uri="{FF2B5EF4-FFF2-40B4-BE49-F238E27FC236}">
                  <a16:creationId xmlns:a16="http://schemas.microsoft.com/office/drawing/2014/main" id="{E241C47B-B198-D873-2DC9-20D3D1EA7259}"/>
                </a:ext>
              </a:extLst>
            </p:cNvPr>
            <p:cNvGrpSpPr>
              <a:grpSpLocks noChangeAspect="1"/>
            </p:cNvGrpSpPr>
            <p:nvPr>
              <p:custDataLst>
                <p:tags r:id="rId4"/>
              </p:custDataLst>
            </p:nvPr>
          </p:nvGrpSpPr>
          <p:grpSpPr>
            <a:xfrm>
              <a:off x="3416299" y="5626100"/>
              <a:ext cx="1844040" cy="251460"/>
              <a:chOff x="9032143" y="7522586"/>
              <a:chExt cx="1837923" cy="249128"/>
            </a:xfrm>
          </p:grpSpPr>
          <p:sp>
            <p:nvSpPr>
              <p:cNvPr id="29" name="Forme libre 28">
                <a:extLst>
                  <a:ext uri="{FF2B5EF4-FFF2-40B4-BE49-F238E27FC236}">
                    <a16:creationId xmlns:a16="http://schemas.microsoft.com/office/drawing/2014/main" id="{0F027162-AD7F-2DC6-745D-503D7BD20941}"/>
                  </a:ext>
                </a:extLst>
              </p:cNvPr>
              <p:cNvSpPr/>
              <p:nvPr>
                <p:custDataLst>
                  <p:tags r:id="rId5"/>
                </p:custDataLst>
              </p:nvPr>
            </p:nvSpPr>
            <p:spPr>
              <a:xfrm>
                <a:off x="9032143" y="7590504"/>
                <a:ext cx="156714" cy="179261"/>
              </a:xfrm>
              <a:custGeom>
                <a:avLst/>
                <a:gdLst>
                  <a:gd name="connsiteX0" fmla="*/ 107646 w 156714"/>
                  <a:gd name="connsiteY0" fmla="*/ 85808 h 179261"/>
                  <a:gd name="connsiteX1" fmla="*/ 103471 w 156714"/>
                  <a:gd name="connsiteY1" fmla="*/ 97499 h 179261"/>
                  <a:gd name="connsiteX2" fmla="*/ 69789 w 156714"/>
                  <a:gd name="connsiteY2" fmla="*/ 116984 h 179261"/>
                  <a:gd name="connsiteX3" fmla="*/ 35830 w 156714"/>
                  <a:gd name="connsiteY3" fmla="*/ 63818 h 179261"/>
                  <a:gd name="connsiteX4" fmla="*/ 73130 w 156714"/>
                  <a:gd name="connsiteY4" fmla="*/ 11209 h 179261"/>
                  <a:gd name="connsiteX5" fmla="*/ 107646 w 156714"/>
                  <a:gd name="connsiteY5" fmla="*/ 47117 h 179261"/>
                  <a:gd name="connsiteX6" fmla="*/ 107646 w 156714"/>
                  <a:gd name="connsiteY6" fmla="*/ 85808 h 179261"/>
                  <a:gd name="connsiteX7" fmla="*/ 111543 w 156714"/>
                  <a:gd name="connsiteY7" fmla="*/ 22065 h 179261"/>
                  <a:gd name="connsiteX8" fmla="*/ 69511 w 156714"/>
                  <a:gd name="connsiteY8" fmla="*/ 75 h 179261"/>
                  <a:gd name="connsiteX9" fmla="*/ 200 w 156714"/>
                  <a:gd name="connsiteY9" fmla="*/ 63540 h 179261"/>
                  <a:gd name="connsiteX10" fmla="*/ 67006 w 156714"/>
                  <a:gd name="connsiteY10" fmla="*/ 127005 h 179261"/>
                  <a:gd name="connsiteX11" fmla="*/ 105976 w 156714"/>
                  <a:gd name="connsiteY11" fmla="*/ 111974 h 179261"/>
                  <a:gd name="connsiteX12" fmla="*/ 105976 w 156714"/>
                  <a:gd name="connsiteY12" fmla="*/ 166253 h 179261"/>
                  <a:gd name="connsiteX13" fmla="*/ 86769 w 156714"/>
                  <a:gd name="connsiteY13" fmla="*/ 166253 h 179261"/>
                  <a:gd name="connsiteX14" fmla="*/ 86769 w 156714"/>
                  <a:gd name="connsiteY14" fmla="*/ 179336 h 179261"/>
                  <a:gd name="connsiteX15" fmla="*/ 121842 w 156714"/>
                  <a:gd name="connsiteY15" fmla="*/ 178501 h 179261"/>
                  <a:gd name="connsiteX16" fmla="*/ 156915 w 156714"/>
                  <a:gd name="connsiteY16" fmla="*/ 179336 h 179261"/>
                  <a:gd name="connsiteX17" fmla="*/ 156915 w 156714"/>
                  <a:gd name="connsiteY17" fmla="*/ 166253 h 179261"/>
                  <a:gd name="connsiteX18" fmla="*/ 137708 w 156714"/>
                  <a:gd name="connsiteY18" fmla="*/ 166253 h 179261"/>
                  <a:gd name="connsiteX19" fmla="*/ 137708 w 156714"/>
                  <a:gd name="connsiteY19" fmla="*/ 75 h 179261"/>
                  <a:gd name="connsiteX20" fmla="*/ 126296 w 156714"/>
                  <a:gd name="connsiteY20" fmla="*/ 75 h 179261"/>
                  <a:gd name="connsiteX21" fmla="*/ 111543 w 156714"/>
                  <a:gd name="connsiteY21" fmla="*/ 22065 h 1792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56714" h="179261">
                    <a:moveTo>
                      <a:pt x="107646" y="85808"/>
                    </a:moveTo>
                    <a:cubicBezTo>
                      <a:pt x="107646" y="90819"/>
                      <a:pt x="107646" y="91654"/>
                      <a:pt x="103471" y="97499"/>
                    </a:cubicBezTo>
                    <a:cubicBezTo>
                      <a:pt x="92336" y="113922"/>
                      <a:pt x="78140" y="116984"/>
                      <a:pt x="69789" y="116984"/>
                    </a:cubicBezTo>
                    <a:cubicBezTo>
                      <a:pt x="52531" y="116984"/>
                      <a:pt x="35830" y="100840"/>
                      <a:pt x="35830" y="63818"/>
                    </a:cubicBezTo>
                    <a:cubicBezTo>
                      <a:pt x="35830" y="24292"/>
                      <a:pt x="56428" y="11209"/>
                      <a:pt x="73130" y="11209"/>
                    </a:cubicBezTo>
                    <a:cubicBezTo>
                      <a:pt x="94285" y="11209"/>
                      <a:pt x="107646" y="33199"/>
                      <a:pt x="107646" y="47117"/>
                    </a:cubicBezTo>
                    <a:lnTo>
                      <a:pt x="107646" y="85808"/>
                    </a:lnTo>
                    <a:close/>
                    <a:moveTo>
                      <a:pt x="111543" y="22065"/>
                    </a:moveTo>
                    <a:cubicBezTo>
                      <a:pt x="101800" y="8425"/>
                      <a:pt x="86213" y="75"/>
                      <a:pt x="69511" y="75"/>
                    </a:cubicBezTo>
                    <a:cubicBezTo>
                      <a:pt x="28871" y="75"/>
                      <a:pt x="200" y="24848"/>
                      <a:pt x="200" y="63540"/>
                    </a:cubicBezTo>
                    <a:cubicBezTo>
                      <a:pt x="200" y="102788"/>
                      <a:pt x="28314" y="127005"/>
                      <a:pt x="67006" y="127005"/>
                    </a:cubicBezTo>
                    <a:cubicBezTo>
                      <a:pt x="80645" y="127005"/>
                      <a:pt x="93171" y="123108"/>
                      <a:pt x="105976" y="111974"/>
                    </a:cubicBezTo>
                    <a:lnTo>
                      <a:pt x="105976" y="166253"/>
                    </a:lnTo>
                    <a:lnTo>
                      <a:pt x="86769" y="166253"/>
                    </a:lnTo>
                    <a:lnTo>
                      <a:pt x="86769" y="179336"/>
                    </a:lnTo>
                    <a:cubicBezTo>
                      <a:pt x="94563" y="179058"/>
                      <a:pt x="111265" y="178501"/>
                      <a:pt x="121842" y="178501"/>
                    </a:cubicBezTo>
                    <a:cubicBezTo>
                      <a:pt x="132698" y="178501"/>
                      <a:pt x="149121" y="179058"/>
                      <a:pt x="156915" y="179336"/>
                    </a:cubicBezTo>
                    <a:lnTo>
                      <a:pt x="156915" y="166253"/>
                    </a:lnTo>
                    <a:lnTo>
                      <a:pt x="137708" y="166253"/>
                    </a:lnTo>
                    <a:lnTo>
                      <a:pt x="137708" y="75"/>
                    </a:lnTo>
                    <a:lnTo>
                      <a:pt x="126296" y="75"/>
                    </a:lnTo>
                    <a:lnTo>
                      <a:pt x="111543" y="22065"/>
                    </a:lnTo>
                    <a:close/>
                  </a:path>
                </a:pathLst>
              </a:custGeom>
              <a:solidFill>
                <a:srgbClr val="B300B3"/>
              </a:solidFill>
              <a:ln w="2785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30" name="Forme libre 29">
                <a:extLst>
                  <a:ext uri="{FF2B5EF4-FFF2-40B4-BE49-F238E27FC236}">
                    <a16:creationId xmlns:a16="http://schemas.microsoft.com/office/drawing/2014/main" id="{B2A7D13E-8780-6E18-FD43-7EC66D705273}"/>
                  </a:ext>
                </a:extLst>
              </p:cNvPr>
              <p:cNvSpPr/>
              <p:nvPr>
                <p:custDataLst>
                  <p:tags r:id="rId6"/>
                </p:custDataLst>
              </p:nvPr>
            </p:nvSpPr>
            <p:spPr>
              <a:xfrm>
                <a:off x="9283418" y="7613608"/>
                <a:ext cx="185106" cy="65135"/>
              </a:xfrm>
              <a:custGeom>
                <a:avLst/>
                <a:gdLst>
                  <a:gd name="connsiteX0" fmla="*/ 175852 w 185106"/>
                  <a:gd name="connsiteY0" fmla="*/ 11209 h 65135"/>
                  <a:gd name="connsiteX1" fmla="*/ 185316 w 185106"/>
                  <a:gd name="connsiteY1" fmla="*/ 5642 h 65135"/>
                  <a:gd name="connsiteX2" fmla="*/ 176130 w 185106"/>
                  <a:gd name="connsiteY2" fmla="*/ 75 h 65135"/>
                  <a:gd name="connsiteX3" fmla="*/ 9395 w 185106"/>
                  <a:gd name="connsiteY3" fmla="*/ 75 h 65135"/>
                  <a:gd name="connsiteX4" fmla="*/ 209 w 185106"/>
                  <a:gd name="connsiteY4" fmla="*/ 5642 h 65135"/>
                  <a:gd name="connsiteX5" fmla="*/ 9673 w 185106"/>
                  <a:gd name="connsiteY5" fmla="*/ 11209 h 65135"/>
                  <a:gd name="connsiteX6" fmla="*/ 175852 w 185106"/>
                  <a:gd name="connsiteY6" fmla="*/ 11209 h 65135"/>
                  <a:gd name="connsiteX7" fmla="*/ 176130 w 185106"/>
                  <a:gd name="connsiteY7" fmla="*/ 65210 h 65135"/>
                  <a:gd name="connsiteX8" fmla="*/ 185316 w 185106"/>
                  <a:gd name="connsiteY8" fmla="*/ 59643 h 65135"/>
                  <a:gd name="connsiteX9" fmla="*/ 175852 w 185106"/>
                  <a:gd name="connsiteY9" fmla="*/ 54076 h 65135"/>
                  <a:gd name="connsiteX10" fmla="*/ 9673 w 185106"/>
                  <a:gd name="connsiteY10" fmla="*/ 54076 h 65135"/>
                  <a:gd name="connsiteX11" fmla="*/ 209 w 185106"/>
                  <a:gd name="connsiteY11" fmla="*/ 59643 h 65135"/>
                  <a:gd name="connsiteX12" fmla="*/ 9395 w 185106"/>
                  <a:gd name="connsiteY12" fmla="*/ 65210 h 65135"/>
                  <a:gd name="connsiteX13" fmla="*/ 176130 w 185106"/>
                  <a:gd name="connsiteY13" fmla="*/ 65210 h 6513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85106" h="65135">
                    <a:moveTo>
                      <a:pt x="175852" y="11209"/>
                    </a:moveTo>
                    <a:cubicBezTo>
                      <a:pt x="180027" y="11209"/>
                      <a:pt x="185316" y="11209"/>
                      <a:pt x="185316" y="5642"/>
                    </a:cubicBezTo>
                    <a:cubicBezTo>
                      <a:pt x="185316" y="75"/>
                      <a:pt x="180027" y="75"/>
                      <a:pt x="176130" y="75"/>
                    </a:cubicBezTo>
                    <a:lnTo>
                      <a:pt x="9395" y="75"/>
                    </a:lnTo>
                    <a:cubicBezTo>
                      <a:pt x="5498" y="75"/>
                      <a:pt x="209" y="75"/>
                      <a:pt x="209" y="5642"/>
                    </a:cubicBezTo>
                    <a:cubicBezTo>
                      <a:pt x="209" y="11209"/>
                      <a:pt x="5498" y="11209"/>
                      <a:pt x="9673" y="11209"/>
                    </a:cubicBezTo>
                    <a:lnTo>
                      <a:pt x="175852" y="11209"/>
                    </a:lnTo>
                    <a:close/>
                    <a:moveTo>
                      <a:pt x="176130" y="65210"/>
                    </a:moveTo>
                    <a:cubicBezTo>
                      <a:pt x="180027" y="65210"/>
                      <a:pt x="185316" y="65210"/>
                      <a:pt x="185316" y="59643"/>
                    </a:cubicBezTo>
                    <a:cubicBezTo>
                      <a:pt x="185316" y="54076"/>
                      <a:pt x="180027" y="54076"/>
                      <a:pt x="175852" y="54076"/>
                    </a:cubicBezTo>
                    <a:lnTo>
                      <a:pt x="9673" y="54076"/>
                    </a:lnTo>
                    <a:cubicBezTo>
                      <a:pt x="5498" y="54076"/>
                      <a:pt x="209" y="54076"/>
                      <a:pt x="209" y="59643"/>
                    </a:cubicBezTo>
                    <a:cubicBezTo>
                      <a:pt x="209" y="65210"/>
                      <a:pt x="5498" y="65210"/>
                      <a:pt x="9395" y="65210"/>
                    </a:cubicBezTo>
                    <a:lnTo>
                      <a:pt x="176130" y="65210"/>
                    </a:lnTo>
                    <a:close/>
                  </a:path>
                </a:pathLst>
              </a:custGeom>
              <a:solidFill>
                <a:srgbClr val="000000"/>
              </a:solidFill>
              <a:ln w="2785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31" name="Forme libre 30">
                <a:extLst>
                  <a:ext uri="{FF2B5EF4-FFF2-40B4-BE49-F238E27FC236}">
                    <a16:creationId xmlns:a16="http://schemas.microsoft.com/office/drawing/2014/main" id="{D7B5B6CD-4E4C-9FC5-3D86-F63C2AF4A71A}"/>
                  </a:ext>
                </a:extLst>
              </p:cNvPr>
              <p:cNvSpPr/>
              <p:nvPr>
                <p:custDataLst>
                  <p:tags r:id="rId7"/>
                </p:custDataLst>
              </p:nvPr>
            </p:nvSpPr>
            <p:spPr>
              <a:xfrm>
                <a:off x="9584753" y="7640609"/>
                <a:ext cx="170075" cy="11134"/>
              </a:xfrm>
              <a:custGeom>
                <a:avLst/>
                <a:gdLst>
                  <a:gd name="connsiteX0" fmla="*/ 160553 w 170075"/>
                  <a:gd name="connsiteY0" fmla="*/ 11209 h 11134"/>
                  <a:gd name="connsiteX1" fmla="*/ 170295 w 170075"/>
                  <a:gd name="connsiteY1" fmla="*/ 5642 h 11134"/>
                  <a:gd name="connsiteX2" fmla="*/ 160553 w 170075"/>
                  <a:gd name="connsiteY2" fmla="*/ 75 h 11134"/>
                  <a:gd name="connsiteX3" fmla="*/ 9962 w 170075"/>
                  <a:gd name="connsiteY3" fmla="*/ 75 h 11134"/>
                  <a:gd name="connsiteX4" fmla="*/ 220 w 170075"/>
                  <a:gd name="connsiteY4" fmla="*/ 5642 h 11134"/>
                  <a:gd name="connsiteX5" fmla="*/ 9962 w 170075"/>
                  <a:gd name="connsiteY5" fmla="*/ 11209 h 11134"/>
                  <a:gd name="connsiteX6" fmla="*/ 160553 w 170075"/>
                  <a:gd name="connsiteY6" fmla="*/ 11209 h 111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70075" h="11134">
                    <a:moveTo>
                      <a:pt x="160553" y="11209"/>
                    </a:moveTo>
                    <a:cubicBezTo>
                      <a:pt x="165285" y="11209"/>
                      <a:pt x="170295" y="11209"/>
                      <a:pt x="170295" y="5642"/>
                    </a:cubicBezTo>
                    <a:cubicBezTo>
                      <a:pt x="170295" y="75"/>
                      <a:pt x="165285" y="75"/>
                      <a:pt x="160553" y="75"/>
                    </a:cubicBezTo>
                    <a:lnTo>
                      <a:pt x="9962" y="75"/>
                    </a:lnTo>
                    <a:cubicBezTo>
                      <a:pt x="5230" y="75"/>
                      <a:pt x="220" y="75"/>
                      <a:pt x="220" y="5642"/>
                    </a:cubicBezTo>
                    <a:cubicBezTo>
                      <a:pt x="220" y="11209"/>
                      <a:pt x="5230" y="11209"/>
                      <a:pt x="9962" y="11209"/>
                    </a:cubicBezTo>
                    <a:lnTo>
                      <a:pt x="160553" y="11209"/>
                    </a:lnTo>
                    <a:close/>
                  </a:path>
                </a:pathLst>
              </a:custGeom>
              <a:solidFill>
                <a:srgbClr val="000000"/>
              </a:solidFill>
              <a:ln w="2785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32" name="Forme libre 31">
                <a:extLst>
                  <a:ext uri="{FF2B5EF4-FFF2-40B4-BE49-F238E27FC236}">
                    <a16:creationId xmlns:a16="http://schemas.microsoft.com/office/drawing/2014/main" id="{F473D2D3-378D-D1A8-19A0-CA84B464EC79}"/>
                  </a:ext>
                </a:extLst>
              </p:cNvPr>
              <p:cNvSpPr/>
              <p:nvPr>
                <p:custDataLst>
                  <p:tags r:id="rId8"/>
                </p:custDataLst>
              </p:nvPr>
            </p:nvSpPr>
            <p:spPr>
              <a:xfrm>
                <a:off x="9792903" y="7522586"/>
                <a:ext cx="137786" cy="196797"/>
              </a:xfrm>
              <a:custGeom>
                <a:avLst/>
                <a:gdLst>
                  <a:gd name="connsiteX0" fmla="*/ 84848 w 137786"/>
                  <a:gd name="connsiteY0" fmla="*/ 111974 h 196797"/>
                  <a:gd name="connsiteX1" fmla="*/ 114075 w 137786"/>
                  <a:gd name="connsiteY1" fmla="*/ 190192 h 196797"/>
                  <a:gd name="connsiteX2" fmla="*/ 128828 w 137786"/>
                  <a:gd name="connsiteY2" fmla="*/ 196316 h 196797"/>
                  <a:gd name="connsiteX3" fmla="*/ 134952 w 137786"/>
                  <a:gd name="connsiteY3" fmla="*/ 196316 h 196797"/>
                  <a:gd name="connsiteX4" fmla="*/ 138014 w 137786"/>
                  <a:gd name="connsiteY4" fmla="*/ 193532 h 196797"/>
                  <a:gd name="connsiteX5" fmla="*/ 136622 w 137786"/>
                  <a:gd name="connsiteY5" fmla="*/ 191027 h 196797"/>
                  <a:gd name="connsiteX6" fmla="*/ 130220 w 137786"/>
                  <a:gd name="connsiteY6" fmla="*/ 178223 h 196797"/>
                  <a:gd name="connsiteX7" fmla="*/ 73435 w 137786"/>
                  <a:gd name="connsiteY7" fmla="*/ 19838 h 196797"/>
                  <a:gd name="connsiteX8" fmla="*/ 39476 w 137786"/>
                  <a:gd name="connsiteY8" fmla="*/ 75 h 196797"/>
                  <a:gd name="connsiteX9" fmla="*/ 34465 w 137786"/>
                  <a:gd name="connsiteY9" fmla="*/ 3137 h 196797"/>
                  <a:gd name="connsiteX10" fmla="*/ 36971 w 137786"/>
                  <a:gd name="connsiteY10" fmla="*/ 5920 h 196797"/>
                  <a:gd name="connsiteX11" fmla="*/ 55064 w 137786"/>
                  <a:gd name="connsiteY11" fmla="*/ 28189 h 196797"/>
                  <a:gd name="connsiteX12" fmla="*/ 82064 w 137786"/>
                  <a:gd name="connsiteY12" fmla="*/ 103902 h 196797"/>
                  <a:gd name="connsiteX13" fmla="*/ 5238 w 137786"/>
                  <a:gd name="connsiteY13" fmla="*/ 180171 h 196797"/>
                  <a:gd name="connsiteX14" fmla="*/ 228 w 137786"/>
                  <a:gd name="connsiteY14" fmla="*/ 188800 h 196797"/>
                  <a:gd name="connsiteX15" fmla="*/ 8578 w 137786"/>
                  <a:gd name="connsiteY15" fmla="*/ 196873 h 196797"/>
                  <a:gd name="connsiteX16" fmla="*/ 17764 w 137786"/>
                  <a:gd name="connsiteY16" fmla="*/ 191027 h 196797"/>
                  <a:gd name="connsiteX17" fmla="*/ 84848 w 137786"/>
                  <a:gd name="connsiteY17" fmla="*/ 111974 h 1967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37786" h="196797">
                    <a:moveTo>
                      <a:pt x="84848" y="111974"/>
                    </a:moveTo>
                    <a:cubicBezTo>
                      <a:pt x="96260" y="141201"/>
                      <a:pt x="109621" y="183790"/>
                      <a:pt x="114075" y="190192"/>
                    </a:cubicBezTo>
                    <a:cubicBezTo>
                      <a:pt x="118529" y="196316"/>
                      <a:pt x="121312" y="196316"/>
                      <a:pt x="128828" y="196316"/>
                    </a:cubicBezTo>
                    <a:lnTo>
                      <a:pt x="134952" y="196316"/>
                    </a:lnTo>
                    <a:cubicBezTo>
                      <a:pt x="137735" y="196037"/>
                      <a:pt x="138014" y="194367"/>
                      <a:pt x="138014" y="193532"/>
                    </a:cubicBezTo>
                    <a:cubicBezTo>
                      <a:pt x="138014" y="192697"/>
                      <a:pt x="137457" y="192140"/>
                      <a:pt x="136622" y="191027"/>
                    </a:cubicBezTo>
                    <a:cubicBezTo>
                      <a:pt x="133838" y="187965"/>
                      <a:pt x="132168" y="183790"/>
                      <a:pt x="130220" y="178223"/>
                    </a:cubicBezTo>
                    <a:lnTo>
                      <a:pt x="73435" y="19838"/>
                    </a:lnTo>
                    <a:cubicBezTo>
                      <a:pt x="67590" y="3693"/>
                      <a:pt x="52558" y="75"/>
                      <a:pt x="39476" y="75"/>
                    </a:cubicBezTo>
                    <a:cubicBezTo>
                      <a:pt x="38084" y="75"/>
                      <a:pt x="34465" y="75"/>
                      <a:pt x="34465" y="3137"/>
                    </a:cubicBezTo>
                    <a:cubicBezTo>
                      <a:pt x="34465" y="5363"/>
                      <a:pt x="36692" y="5920"/>
                      <a:pt x="36971" y="5920"/>
                    </a:cubicBezTo>
                    <a:cubicBezTo>
                      <a:pt x="46156" y="7590"/>
                      <a:pt x="48105" y="9260"/>
                      <a:pt x="55064" y="28189"/>
                    </a:cubicBezTo>
                    <a:lnTo>
                      <a:pt x="82064" y="103902"/>
                    </a:lnTo>
                    <a:lnTo>
                      <a:pt x="5238" y="180171"/>
                    </a:lnTo>
                    <a:cubicBezTo>
                      <a:pt x="1898" y="183511"/>
                      <a:pt x="228" y="185182"/>
                      <a:pt x="228" y="188800"/>
                    </a:cubicBezTo>
                    <a:cubicBezTo>
                      <a:pt x="228" y="193532"/>
                      <a:pt x="4125" y="196873"/>
                      <a:pt x="8578" y="196873"/>
                    </a:cubicBezTo>
                    <a:cubicBezTo>
                      <a:pt x="13032" y="196873"/>
                      <a:pt x="15537" y="193811"/>
                      <a:pt x="17764" y="191027"/>
                    </a:cubicBezTo>
                    <a:lnTo>
                      <a:pt x="84848" y="111974"/>
                    </a:lnTo>
                    <a:close/>
                  </a:path>
                </a:pathLst>
              </a:custGeom>
              <a:solidFill>
                <a:srgbClr val="000000"/>
              </a:solidFill>
              <a:ln w="2785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34" name="Forme libre 33">
                <a:extLst>
                  <a:ext uri="{FF2B5EF4-FFF2-40B4-BE49-F238E27FC236}">
                    <a16:creationId xmlns:a16="http://schemas.microsoft.com/office/drawing/2014/main" id="{B8C9FA6B-F3DD-E9D8-FC44-11F10BA5AB0B}"/>
                  </a:ext>
                </a:extLst>
              </p:cNvPr>
              <p:cNvSpPr/>
              <p:nvPr>
                <p:custDataLst>
                  <p:tags r:id="rId9"/>
                </p:custDataLst>
              </p:nvPr>
            </p:nvSpPr>
            <p:spPr>
              <a:xfrm>
                <a:off x="9995824" y="7589113"/>
                <a:ext cx="146415" cy="182601"/>
              </a:xfrm>
              <a:custGeom>
                <a:avLst/>
                <a:gdLst>
                  <a:gd name="connsiteX0" fmla="*/ 62308 w 146415"/>
                  <a:gd name="connsiteY0" fmla="*/ 73839 h 182601"/>
                  <a:gd name="connsiteX1" fmla="*/ 37813 w 146415"/>
                  <a:gd name="connsiteY1" fmla="*/ 42663 h 182601"/>
                  <a:gd name="connsiteX2" fmla="*/ 62308 w 146415"/>
                  <a:gd name="connsiteY2" fmla="*/ 11487 h 182601"/>
                  <a:gd name="connsiteX3" fmla="*/ 86804 w 146415"/>
                  <a:gd name="connsiteY3" fmla="*/ 42663 h 182601"/>
                  <a:gd name="connsiteX4" fmla="*/ 62308 w 146415"/>
                  <a:gd name="connsiteY4" fmla="*/ 73839 h 182601"/>
                  <a:gd name="connsiteX5" fmla="*/ 28349 w 146415"/>
                  <a:gd name="connsiteY5" fmla="*/ 76623 h 182601"/>
                  <a:gd name="connsiteX6" fmla="*/ 62308 w 146415"/>
                  <a:gd name="connsiteY6" fmla="*/ 83860 h 182601"/>
                  <a:gd name="connsiteX7" fmla="*/ 117701 w 146415"/>
                  <a:gd name="connsiteY7" fmla="*/ 42663 h 182601"/>
                  <a:gd name="connsiteX8" fmla="*/ 106567 w 146415"/>
                  <a:gd name="connsiteY8" fmla="*/ 15941 h 182601"/>
                  <a:gd name="connsiteX9" fmla="*/ 123825 w 146415"/>
                  <a:gd name="connsiteY9" fmla="*/ 10652 h 182601"/>
                  <a:gd name="connsiteX10" fmla="*/ 122712 w 146415"/>
                  <a:gd name="connsiteY10" fmla="*/ 16219 h 182601"/>
                  <a:gd name="connsiteX11" fmla="*/ 134681 w 146415"/>
                  <a:gd name="connsiteY11" fmla="*/ 28189 h 182601"/>
                  <a:gd name="connsiteX12" fmla="*/ 146650 w 146415"/>
                  <a:gd name="connsiteY12" fmla="*/ 16219 h 182601"/>
                  <a:gd name="connsiteX13" fmla="*/ 129114 w 146415"/>
                  <a:gd name="connsiteY13" fmla="*/ 75 h 182601"/>
                  <a:gd name="connsiteX14" fmla="*/ 99608 w 146415"/>
                  <a:gd name="connsiteY14" fmla="*/ 10652 h 182601"/>
                  <a:gd name="connsiteX15" fmla="*/ 62308 w 146415"/>
                  <a:gd name="connsiteY15" fmla="*/ 1466 h 182601"/>
                  <a:gd name="connsiteX16" fmla="*/ 6916 w 146415"/>
                  <a:gd name="connsiteY16" fmla="*/ 42663 h 182601"/>
                  <a:gd name="connsiteX17" fmla="*/ 21390 w 146415"/>
                  <a:gd name="connsiteY17" fmla="*/ 71891 h 182601"/>
                  <a:gd name="connsiteX18" fmla="*/ 11926 w 146415"/>
                  <a:gd name="connsiteY18" fmla="*/ 96664 h 182601"/>
                  <a:gd name="connsiteX19" fmla="*/ 24174 w 146415"/>
                  <a:gd name="connsiteY19" fmla="*/ 123386 h 182601"/>
                  <a:gd name="connsiteX20" fmla="*/ 235 w 146415"/>
                  <a:gd name="connsiteY20" fmla="*/ 147603 h 182601"/>
                  <a:gd name="connsiteX21" fmla="*/ 71216 w 146415"/>
                  <a:gd name="connsiteY21" fmla="*/ 182676 h 182601"/>
                  <a:gd name="connsiteX22" fmla="*/ 142197 w 146415"/>
                  <a:gd name="connsiteY22" fmla="*/ 146768 h 182601"/>
                  <a:gd name="connsiteX23" fmla="*/ 121320 w 146415"/>
                  <a:gd name="connsiteY23" fmla="*/ 111417 h 182601"/>
                  <a:gd name="connsiteX24" fmla="*/ 62308 w 146415"/>
                  <a:gd name="connsiteY24" fmla="*/ 103623 h 182601"/>
                  <a:gd name="connsiteX25" fmla="*/ 40875 w 146415"/>
                  <a:gd name="connsiteY25" fmla="*/ 103345 h 182601"/>
                  <a:gd name="connsiteX26" fmla="*/ 25565 w 146415"/>
                  <a:gd name="connsiteY26" fmla="*/ 85808 h 182601"/>
                  <a:gd name="connsiteX27" fmla="*/ 28349 w 146415"/>
                  <a:gd name="connsiteY27" fmla="*/ 76623 h 182601"/>
                  <a:gd name="connsiteX28" fmla="*/ 45607 w 146415"/>
                  <a:gd name="connsiteY28" fmla="*/ 130345 h 182601"/>
                  <a:gd name="connsiteX29" fmla="*/ 78175 w 146415"/>
                  <a:gd name="connsiteY29" fmla="*/ 130345 h 182601"/>
                  <a:gd name="connsiteX30" fmla="*/ 118258 w 146415"/>
                  <a:gd name="connsiteY30" fmla="*/ 147603 h 182601"/>
                  <a:gd name="connsiteX31" fmla="*/ 71216 w 146415"/>
                  <a:gd name="connsiteY31" fmla="*/ 172656 h 182601"/>
                  <a:gd name="connsiteX32" fmla="*/ 24174 w 146415"/>
                  <a:gd name="connsiteY32" fmla="*/ 147047 h 182601"/>
                  <a:gd name="connsiteX33" fmla="*/ 45607 w 146415"/>
                  <a:gd name="connsiteY33" fmla="*/ 130345 h 1826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</a:cxnLst>
                <a:rect l="l" t="t" r="r" b="b"/>
                <a:pathLst>
                  <a:path w="146415" h="182601">
                    <a:moveTo>
                      <a:pt x="62308" y="73839"/>
                    </a:moveTo>
                    <a:cubicBezTo>
                      <a:pt x="37813" y="73839"/>
                      <a:pt x="37813" y="55189"/>
                      <a:pt x="37813" y="42663"/>
                    </a:cubicBezTo>
                    <a:cubicBezTo>
                      <a:pt x="37813" y="30137"/>
                      <a:pt x="37813" y="11487"/>
                      <a:pt x="62308" y="11487"/>
                    </a:cubicBezTo>
                    <a:cubicBezTo>
                      <a:pt x="86804" y="11487"/>
                      <a:pt x="86804" y="30137"/>
                      <a:pt x="86804" y="42663"/>
                    </a:cubicBezTo>
                    <a:cubicBezTo>
                      <a:pt x="86804" y="55189"/>
                      <a:pt x="86804" y="73839"/>
                      <a:pt x="62308" y="73839"/>
                    </a:cubicBezTo>
                    <a:close/>
                    <a:moveTo>
                      <a:pt x="28349" y="76623"/>
                    </a:moveTo>
                    <a:cubicBezTo>
                      <a:pt x="41153" y="83303"/>
                      <a:pt x="55350" y="83860"/>
                      <a:pt x="62308" y="83860"/>
                    </a:cubicBezTo>
                    <a:cubicBezTo>
                      <a:pt x="102392" y="83860"/>
                      <a:pt x="117701" y="62148"/>
                      <a:pt x="117701" y="42663"/>
                    </a:cubicBezTo>
                    <a:cubicBezTo>
                      <a:pt x="117701" y="29580"/>
                      <a:pt x="110742" y="20395"/>
                      <a:pt x="106567" y="15941"/>
                    </a:cubicBezTo>
                    <a:cubicBezTo>
                      <a:pt x="114918" y="11487"/>
                      <a:pt x="120763" y="10931"/>
                      <a:pt x="123825" y="10652"/>
                    </a:cubicBezTo>
                    <a:cubicBezTo>
                      <a:pt x="123268" y="12044"/>
                      <a:pt x="122712" y="14549"/>
                      <a:pt x="122712" y="16219"/>
                    </a:cubicBezTo>
                    <a:cubicBezTo>
                      <a:pt x="122712" y="23178"/>
                      <a:pt x="127444" y="28189"/>
                      <a:pt x="134681" y="28189"/>
                    </a:cubicBezTo>
                    <a:cubicBezTo>
                      <a:pt x="141918" y="28189"/>
                      <a:pt x="146650" y="22900"/>
                      <a:pt x="146650" y="16219"/>
                    </a:cubicBezTo>
                    <a:cubicBezTo>
                      <a:pt x="146650" y="9817"/>
                      <a:pt x="141918" y="75"/>
                      <a:pt x="129114" y="75"/>
                    </a:cubicBezTo>
                    <a:cubicBezTo>
                      <a:pt x="124939" y="75"/>
                      <a:pt x="111856" y="910"/>
                      <a:pt x="99608" y="10652"/>
                    </a:cubicBezTo>
                    <a:cubicBezTo>
                      <a:pt x="94598" y="7312"/>
                      <a:pt x="82907" y="1466"/>
                      <a:pt x="62308" y="1466"/>
                    </a:cubicBezTo>
                    <a:cubicBezTo>
                      <a:pt x="22225" y="1466"/>
                      <a:pt x="6916" y="23178"/>
                      <a:pt x="6916" y="42663"/>
                    </a:cubicBezTo>
                    <a:cubicBezTo>
                      <a:pt x="6916" y="54076"/>
                      <a:pt x="12483" y="65488"/>
                      <a:pt x="21390" y="71891"/>
                    </a:cubicBezTo>
                    <a:cubicBezTo>
                      <a:pt x="13596" y="81633"/>
                      <a:pt x="11926" y="90819"/>
                      <a:pt x="11926" y="96664"/>
                    </a:cubicBezTo>
                    <a:cubicBezTo>
                      <a:pt x="11926" y="100840"/>
                      <a:pt x="13039" y="114479"/>
                      <a:pt x="24174" y="123386"/>
                    </a:cubicBezTo>
                    <a:cubicBezTo>
                      <a:pt x="20555" y="124222"/>
                      <a:pt x="235" y="130067"/>
                      <a:pt x="235" y="147603"/>
                    </a:cubicBezTo>
                    <a:cubicBezTo>
                      <a:pt x="235" y="161800"/>
                      <a:pt x="15545" y="182676"/>
                      <a:pt x="71216" y="182676"/>
                    </a:cubicBezTo>
                    <a:cubicBezTo>
                      <a:pt x="120485" y="182676"/>
                      <a:pt x="142197" y="166253"/>
                      <a:pt x="142197" y="146768"/>
                    </a:cubicBezTo>
                    <a:cubicBezTo>
                      <a:pt x="142197" y="138418"/>
                      <a:pt x="139970" y="120881"/>
                      <a:pt x="121320" y="111417"/>
                    </a:cubicBezTo>
                    <a:cubicBezTo>
                      <a:pt x="105732" y="103623"/>
                      <a:pt x="89031" y="103623"/>
                      <a:pt x="62308" y="103623"/>
                    </a:cubicBezTo>
                    <a:cubicBezTo>
                      <a:pt x="55071" y="103623"/>
                      <a:pt x="42267" y="103623"/>
                      <a:pt x="40875" y="103345"/>
                    </a:cubicBezTo>
                    <a:cubicBezTo>
                      <a:pt x="28627" y="101396"/>
                      <a:pt x="25565" y="90819"/>
                      <a:pt x="25565" y="85808"/>
                    </a:cubicBezTo>
                    <a:cubicBezTo>
                      <a:pt x="25565" y="83025"/>
                      <a:pt x="26679" y="78850"/>
                      <a:pt x="28349" y="76623"/>
                    </a:cubicBezTo>
                    <a:close/>
                    <a:moveTo>
                      <a:pt x="45607" y="130345"/>
                    </a:moveTo>
                    <a:lnTo>
                      <a:pt x="78175" y="130345"/>
                    </a:lnTo>
                    <a:cubicBezTo>
                      <a:pt x="86804" y="130345"/>
                      <a:pt x="118258" y="130345"/>
                      <a:pt x="118258" y="147603"/>
                    </a:cubicBezTo>
                    <a:cubicBezTo>
                      <a:pt x="118258" y="157624"/>
                      <a:pt x="107402" y="172656"/>
                      <a:pt x="71216" y="172656"/>
                    </a:cubicBezTo>
                    <a:cubicBezTo>
                      <a:pt x="37813" y="172656"/>
                      <a:pt x="24174" y="159851"/>
                      <a:pt x="24174" y="147047"/>
                    </a:cubicBezTo>
                    <a:cubicBezTo>
                      <a:pt x="24174" y="130345"/>
                      <a:pt x="41710" y="130345"/>
                      <a:pt x="45607" y="130345"/>
                    </a:cubicBezTo>
                    <a:close/>
                  </a:path>
                </a:pathLst>
              </a:custGeom>
              <a:solidFill>
                <a:srgbClr val="000000"/>
              </a:solidFill>
              <a:ln w="2785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35" name="Forme libre 34">
                <a:extLst>
                  <a:ext uri="{FF2B5EF4-FFF2-40B4-BE49-F238E27FC236}">
                    <a16:creationId xmlns:a16="http://schemas.microsoft.com/office/drawing/2014/main" id="{D6654683-3D51-2FB8-C660-0578136215FA}"/>
                  </a:ext>
                </a:extLst>
              </p:cNvPr>
              <p:cNvSpPr/>
              <p:nvPr>
                <p:custDataLst>
                  <p:tags r:id="rId10"/>
                </p:custDataLst>
              </p:nvPr>
            </p:nvSpPr>
            <p:spPr>
              <a:xfrm>
                <a:off x="10157270" y="7590504"/>
                <a:ext cx="112734" cy="125260"/>
              </a:xfrm>
              <a:custGeom>
                <a:avLst/>
                <a:gdLst>
                  <a:gd name="connsiteX0" fmla="*/ 46448 w 112734"/>
                  <a:gd name="connsiteY0" fmla="*/ 31529 h 125260"/>
                  <a:gd name="connsiteX1" fmla="*/ 46448 w 112734"/>
                  <a:gd name="connsiteY1" fmla="*/ 75 h 125260"/>
                  <a:gd name="connsiteX2" fmla="*/ 241 w 112734"/>
                  <a:gd name="connsiteY2" fmla="*/ 2302 h 125260"/>
                  <a:gd name="connsiteX3" fmla="*/ 241 w 112734"/>
                  <a:gd name="connsiteY3" fmla="*/ 15384 h 125260"/>
                  <a:gd name="connsiteX4" fmla="*/ 19447 w 112734"/>
                  <a:gd name="connsiteY4" fmla="*/ 26240 h 125260"/>
                  <a:gd name="connsiteX5" fmla="*/ 19447 w 112734"/>
                  <a:gd name="connsiteY5" fmla="*/ 112252 h 125260"/>
                  <a:gd name="connsiteX6" fmla="*/ 241 w 112734"/>
                  <a:gd name="connsiteY6" fmla="*/ 112252 h 125260"/>
                  <a:gd name="connsiteX7" fmla="*/ 241 w 112734"/>
                  <a:gd name="connsiteY7" fmla="*/ 125335 h 125260"/>
                  <a:gd name="connsiteX8" fmla="*/ 35314 w 112734"/>
                  <a:gd name="connsiteY8" fmla="*/ 124500 h 125260"/>
                  <a:gd name="connsiteX9" fmla="*/ 73727 w 112734"/>
                  <a:gd name="connsiteY9" fmla="*/ 125335 h 125260"/>
                  <a:gd name="connsiteX10" fmla="*/ 73727 w 112734"/>
                  <a:gd name="connsiteY10" fmla="*/ 112252 h 125260"/>
                  <a:gd name="connsiteX11" fmla="*/ 49510 w 112734"/>
                  <a:gd name="connsiteY11" fmla="*/ 112252 h 125260"/>
                  <a:gd name="connsiteX12" fmla="*/ 49510 w 112734"/>
                  <a:gd name="connsiteY12" fmla="*/ 63540 h 125260"/>
                  <a:gd name="connsiteX13" fmla="*/ 84304 w 112734"/>
                  <a:gd name="connsiteY13" fmla="*/ 10096 h 125260"/>
                  <a:gd name="connsiteX14" fmla="*/ 79016 w 112734"/>
                  <a:gd name="connsiteY14" fmla="*/ 22900 h 125260"/>
                  <a:gd name="connsiteX15" fmla="*/ 95995 w 112734"/>
                  <a:gd name="connsiteY15" fmla="*/ 39880 h 125260"/>
                  <a:gd name="connsiteX16" fmla="*/ 112975 w 112734"/>
                  <a:gd name="connsiteY16" fmla="*/ 22900 h 125260"/>
                  <a:gd name="connsiteX17" fmla="*/ 83469 w 112734"/>
                  <a:gd name="connsiteY17" fmla="*/ 75 h 125260"/>
                  <a:gd name="connsiteX18" fmla="*/ 46448 w 112734"/>
                  <a:gd name="connsiteY18" fmla="*/ 31529 h 1252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112734" h="125260">
                    <a:moveTo>
                      <a:pt x="46448" y="31529"/>
                    </a:moveTo>
                    <a:lnTo>
                      <a:pt x="46448" y="75"/>
                    </a:lnTo>
                    <a:lnTo>
                      <a:pt x="241" y="2302"/>
                    </a:lnTo>
                    <a:lnTo>
                      <a:pt x="241" y="15384"/>
                    </a:lnTo>
                    <a:cubicBezTo>
                      <a:pt x="17499" y="15384"/>
                      <a:pt x="19447" y="15384"/>
                      <a:pt x="19447" y="26240"/>
                    </a:cubicBezTo>
                    <a:lnTo>
                      <a:pt x="19447" y="112252"/>
                    </a:lnTo>
                    <a:lnTo>
                      <a:pt x="241" y="112252"/>
                    </a:lnTo>
                    <a:lnTo>
                      <a:pt x="241" y="125335"/>
                    </a:lnTo>
                    <a:cubicBezTo>
                      <a:pt x="9983" y="125057"/>
                      <a:pt x="22509" y="124500"/>
                      <a:pt x="35314" y="124500"/>
                    </a:cubicBezTo>
                    <a:cubicBezTo>
                      <a:pt x="45891" y="124500"/>
                      <a:pt x="63706" y="124500"/>
                      <a:pt x="73727" y="125335"/>
                    </a:cubicBezTo>
                    <a:lnTo>
                      <a:pt x="73727" y="112252"/>
                    </a:lnTo>
                    <a:lnTo>
                      <a:pt x="49510" y="112252"/>
                    </a:lnTo>
                    <a:lnTo>
                      <a:pt x="49510" y="63540"/>
                    </a:lnTo>
                    <a:cubicBezTo>
                      <a:pt x="49510" y="44055"/>
                      <a:pt x="56469" y="10096"/>
                      <a:pt x="84304" y="10096"/>
                    </a:cubicBezTo>
                    <a:cubicBezTo>
                      <a:pt x="84026" y="10374"/>
                      <a:pt x="79016" y="14828"/>
                      <a:pt x="79016" y="22900"/>
                    </a:cubicBezTo>
                    <a:cubicBezTo>
                      <a:pt x="79016" y="34313"/>
                      <a:pt x="87923" y="39880"/>
                      <a:pt x="95995" y="39880"/>
                    </a:cubicBezTo>
                    <a:cubicBezTo>
                      <a:pt x="104068" y="39880"/>
                      <a:pt x="112975" y="34034"/>
                      <a:pt x="112975" y="22900"/>
                    </a:cubicBezTo>
                    <a:cubicBezTo>
                      <a:pt x="112975" y="8147"/>
                      <a:pt x="97944" y="75"/>
                      <a:pt x="83469" y="75"/>
                    </a:cubicBezTo>
                    <a:cubicBezTo>
                      <a:pt x="63984" y="75"/>
                      <a:pt x="52850" y="13993"/>
                      <a:pt x="46448" y="31529"/>
                    </a:cubicBezTo>
                    <a:close/>
                  </a:path>
                </a:pathLst>
              </a:custGeom>
              <a:solidFill>
                <a:srgbClr val="000000"/>
              </a:solidFill>
              <a:ln w="2785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42" name="Forme libre 41">
                <a:extLst>
                  <a:ext uri="{FF2B5EF4-FFF2-40B4-BE49-F238E27FC236}">
                    <a16:creationId xmlns:a16="http://schemas.microsoft.com/office/drawing/2014/main" id="{374DBA08-48EA-2CCA-8EEE-76AD012D0811}"/>
                  </a:ext>
                </a:extLst>
              </p:cNvPr>
              <p:cNvSpPr/>
              <p:nvPr>
                <p:custDataLst>
                  <p:tags r:id="rId11"/>
                </p:custDataLst>
              </p:nvPr>
            </p:nvSpPr>
            <p:spPr>
              <a:xfrm>
                <a:off x="10287710" y="7589669"/>
                <a:ext cx="146415" cy="127765"/>
              </a:xfrm>
              <a:custGeom>
                <a:avLst/>
                <a:gdLst>
                  <a:gd name="connsiteX0" fmla="*/ 95443 w 146415"/>
                  <a:gd name="connsiteY0" fmla="*/ 104737 h 127765"/>
                  <a:gd name="connsiteX1" fmla="*/ 124392 w 146415"/>
                  <a:gd name="connsiteY1" fmla="*/ 126170 h 127765"/>
                  <a:gd name="connsiteX2" fmla="*/ 137753 w 146415"/>
                  <a:gd name="connsiteY2" fmla="*/ 126170 h 127765"/>
                  <a:gd name="connsiteX3" fmla="*/ 146661 w 146415"/>
                  <a:gd name="connsiteY3" fmla="*/ 119490 h 127765"/>
                  <a:gd name="connsiteX4" fmla="*/ 139424 w 146415"/>
                  <a:gd name="connsiteY4" fmla="*/ 113087 h 127765"/>
                  <a:gd name="connsiteX5" fmla="*/ 122444 w 146415"/>
                  <a:gd name="connsiteY5" fmla="*/ 102788 h 127765"/>
                  <a:gd name="connsiteX6" fmla="*/ 122444 w 146415"/>
                  <a:gd name="connsiteY6" fmla="*/ 42942 h 127765"/>
                  <a:gd name="connsiteX7" fmla="*/ 61205 w 146415"/>
                  <a:gd name="connsiteY7" fmla="*/ 75 h 127765"/>
                  <a:gd name="connsiteX8" fmla="*/ 11380 w 146415"/>
                  <a:gd name="connsiteY8" fmla="*/ 25683 h 127765"/>
                  <a:gd name="connsiteX9" fmla="*/ 28638 w 146415"/>
                  <a:gd name="connsiteY9" fmla="*/ 43220 h 127765"/>
                  <a:gd name="connsiteX10" fmla="*/ 46174 w 146415"/>
                  <a:gd name="connsiteY10" fmla="*/ 25683 h 127765"/>
                  <a:gd name="connsiteX11" fmla="*/ 40050 w 146415"/>
                  <a:gd name="connsiteY11" fmla="*/ 12044 h 127765"/>
                  <a:gd name="connsiteX12" fmla="*/ 60092 w 146415"/>
                  <a:gd name="connsiteY12" fmla="*/ 10096 h 127765"/>
                  <a:gd name="connsiteX13" fmla="*/ 90711 w 146415"/>
                  <a:gd name="connsiteY13" fmla="*/ 42942 h 127765"/>
                  <a:gd name="connsiteX14" fmla="*/ 90711 w 146415"/>
                  <a:gd name="connsiteY14" fmla="*/ 52406 h 127765"/>
                  <a:gd name="connsiteX15" fmla="*/ 245 w 146415"/>
                  <a:gd name="connsiteY15" fmla="*/ 96108 h 127765"/>
                  <a:gd name="connsiteX16" fmla="*/ 53968 w 146415"/>
                  <a:gd name="connsiteY16" fmla="*/ 127840 h 127765"/>
                  <a:gd name="connsiteX17" fmla="*/ 95443 w 146415"/>
                  <a:gd name="connsiteY17" fmla="*/ 104737 h 127765"/>
                  <a:gd name="connsiteX18" fmla="*/ 90711 w 146415"/>
                  <a:gd name="connsiteY18" fmla="*/ 61035 h 127765"/>
                  <a:gd name="connsiteX19" fmla="*/ 90711 w 146415"/>
                  <a:gd name="connsiteY19" fmla="*/ 87479 h 127765"/>
                  <a:gd name="connsiteX20" fmla="*/ 58144 w 146415"/>
                  <a:gd name="connsiteY20" fmla="*/ 117819 h 127765"/>
                  <a:gd name="connsiteX21" fmla="*/ 32813 w 146415"/>
                  <a:gd name="connsiteY21" fmla="*/ 95829 h 127765"/>
                  <a:gd name="connsiteX22" fmla="*/ 90711 w 146415"/>
                  <a:gd name="connsiteY22" fmla="*/ 61035 h 1277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146415" h="127765">
                    <a:moveTo>
                      <a:pt x="95443" y="104737"/>
                    </a:moveTo>
                    <a:cubicBezTo>
                      <a:pt x="95443" y="113366"/>
                      <a:pt x="95443" y="126170"/>
                      <a:pt x="124392" y="126170"/>
                    </a:cubicBezTo>
                    <a:lnTo>
                      <a:pt x="137753" y="126170"/>
                    </a:lnTo>
                    <a:cubicBezTo>
                      <a:pt x="143321" y="126170"/>
                      <a:pt x="146661" y="126170"/>
                      <a:pt x="146661" y="119490"/>
                    </a:cubicBezTo>
                    <a:cubicBezTo>
                      <a:pt x="146661" y="113087"/>
                      <a:pt x="143042" y="113087"/>
                      <a:pt x="139424" y="113087"/>
                    </a:cubicBezTo>
                    <a:cubicBezTo>
                      <a:pt x="122444" y="112809"/>
                      <a:pt x="122444" y="109190"/>
                      <a:pt x="122444" y="102788"/>
                    </a:cubicBezTo>
                    <a:lnTo>
                      <a:pt x="122444" y="42942"/>
                    </a:lnTo>
                    <a:cubicBezTo>
                      <a:pt x="122444" y="18168"/>
                      <a:pt x="102681" y="75"/>
                      <a:pt x="61205" y="75"/>
                    </a:cubicBezTo>
                    <a:cubicBezTo>
                      <a:pt x="45339" y="75"/>
                      <a:pt x="11380" y="1188"/>
                      <a:pt x="11380" y="25683"/>
                    </a:cubicBezTo>
                    <a:cubicBezTo>
                      <a:pt x="11380" y="37931"/>
                      <a:pt x="21122" y="43220"/>
                      <a:pt x="28638" y="43220"/>
                    </a:cubicBezTo>
                    <a:cubicBezTo>
                      <a:pt x="37267" y="43220"/>
                      <a:pt x="46174" y="37374"/>
                      <a:pt x="46174" y="25683"/>
                    </a:cubicBezTo>
                    <a:cubicBezTo>
                      <a:pt x="46174" y="17333"/>
                      <a:pt x="40885" y="12601"/>
                      <a:pt x="40050" y="12044"/>
                    </a:cubicBezTo>
                    <a:cubicBezTo>
                      <a:pt x="47844" y="10374"/>
                      <a:pt x="56752" y="10096"/>
                      <a:pt x="60092" y="10096"/>
                    </a:cubicBezTo>
                    <a:cubicBezTo>
                      <a:pt x="80969" y="10096"/>
                      <a:pt x="90711" y="21786"/>
                      <a:pt x="90711" y="42942"/>
                    </a:cubicBezTo>
                    <a:lnTo>
                      <a:pt x="90711" y="52406"/>
                    </a:lnTo>
                    <a:cubicBezTo>
                      <a:pt x="70948" y="53241"/>
                      <a:pt x="245" y="55746"/>
                      <a:pt x="245" y="96108"/>
                    </a:cubicBezTo>
                    <a:cubicBezTo>
                      <a:pt x="245" y="122830"/>
                      <a:pt x="34762" y="127840"/>
                      <a:pt x="53968" y="127840"/>
                    </a:cubicBezTo>
                    <a:cubicBezTo>
                      <a:pt x="76237" y="127840"/>
                      <a:pt x="89319" y="116428"/>
                      <a:pt x="95443" y="104737"/>
                    </a:cubicBezTo>
                    <a:close/>
                    <a:moveTo>
                      <a:pt x="90711" y="61035"/>
                    </a:moveTo>
                    <a:lnTo>
                      <a:pt x="90711" y="87479"/>
                    </a:lnTo>
                    <a:cubicBezTo>
                      <a:pt x="90711" y="114201"/>
                      <a:pt x="65102" y="117819"/>
                      <a:pt x="58144" y="117819"/>
                    </a:cubicBezTo>
                    <a:cubicBezTo>
                      <a:pt x="43947" y="117819"/>
                      <a:pt x="32813" y="108077"/>
                      <a:pt x="32813" y="95829"/>
                    </a:cubicBezTo>
                    <a:cubicBezTo>
                      <a:pt x="32813" y="65767"/>
                      <a:pt x="76793" y="61870"/>
                      <a:pt x="90711" y="61035"/>
                    </a:cubicBezTo>
                    <a:close/>
                  </a:path>
                </a:pathLst>
              </a:custGeom>
              <a:solidFill>
                <a:srgbClr val="000000"/>
              </a:solidFill>
              <a:ln w="2785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43" name="Forme libre 42">
                <a:extLst>
                  <a:ext uri="{FF2B5EF4-FFF2-40B4-BE49-F238E27FC236}">
                    <a16:creationId xmlns:a16="http://schemas.microsoft.com/office/drawing/2014/main" id="{949BF5B1-7CEF-47DA-8B12-AA6DBCC35A94}"/>
                  </a:ext>
                </a:extLst>
              </p:cNvPr>
              <p:cNvSpPr/>
              <p:nvPr>
                <p:custDataLst>
                  <p:tags r:id="rId12"/>
                </p:custDataLst>
              </p:nvPr>
            </p:nvSpPr>
            <p:spPr>
              <a:xfrm>
                <a:off x="10444988" y="7522586"/>
                <a:ext cx="156714" cy="194849"/>
              </a:xfrm>
              <a:custGeom>
                <a:avLst/>
                <a:gdLst>
                  <a:gd name="connsiteX0" fmla="*/ 106026 w 156714"/>
                  <a:gd name="connsiteY0" fmla="*/ 181285 h 194849"/>
                  <a:gd name="connsiteX1" fmla="*/ 106026 w 156714"/>
                  <a:gd name="connsiteY1" fmla="*/ 194924 h 194849"/>
                  <a:gd name="connsiteX2" fmla="*/ 156966 w 156714"/>
                  <a:gd name="connsiteY2" fmla="*/ 193254 h 194849"/>
                  <a:gd name="connsiteX3" fmla="*/ 156966 w 156714"/>
                  <a:gd name="connsiteY3" fmla="*/ 180171 h 194849"/>
                  <a:gd name="connsiteX4" fmla="*/ 137759 w 156714"/>
                  <a:gd name="connsiteY4" fmla="*/ 169315 h 194849"/>
                  <a:gd name="connsiteX5" fmla="*/ 137759 w 156714"/>
                  <a:gd name="connsiteY5" fmla="*/ 75 h 194849"/>
                  <a:gd name="connsiteX6" fmla="*/ 88490 w 156714"/>
                  <a:gd name="connsiteY6" fmla="*/ 2302 h 194849"/>
                  <a:gd name="connsiteX7" fmla="*/ 88490 w 156714"/>
                  <a:gd name="connsiteY7" fmla="*/ 15384 h 194849"/>
                  <a:gd name="connsiteX8" fmla="*/ 107696 w 156714"/>
                  <a:gd name="connsiteY8" fmla="*/ 26240 h 194849"/>
                  <a:gd name="connsiteX9" fmla="*/ 107696 w 156714"/>
                  <a:gd name="connsiteY9" fmla="*/ 80520 h 194849"/>
                  <a:gd name="connsiteX10" fmla="*/ 70118 w 156714"/>
                  <a:gd name="connsiteY10" fmla="*/ 67994 h 194849"/>
                  <a:gd name="connsiteX11" fmla="*/ 251 w 156714"/>
                  <a:gd name="connsiteY11" fmla="*/ 131737 h 194849"/>
                  <a:gd name="connsiteX12" fmla="*/ 67057 w 156714"/>
                  <a:gd name="connsiteY12" fmla="*/ 194924 h 194849"/>
                  <a:gd name="connsiteX13" fmla="*/ 106026 w 156714"/>
                  <a:gd name="connsiteY13" fmla="*/ 181285 h 194849"/>
                  <a:gd name="connsiteX14" fmla="*/ 106026 w 156714"/>
                  <a:gd name="connsiteY14" fmla="*/ 94994 h 194849"/>
                  <a:gd name="connsiteX15" fmla="*/ 106026 w 156714"/>
                  <a:gd name="connsiteY15" fmla="*/ 164583 h 194849"/>
                  <a:gd name="connsiteX16" fmla="*/ 69840 w 156714"/>
                  <a:gd name="connsiteY16" fmla="*/ 184903 h 194849"/>
                  <a:gd name="connsiteX17" fmla="*/ 35881 w 156714"/>
                  <a:gd name="connsiteY17" fmla="*/ 131737 h 194849"/>
                  <a:gd name="connsiteX18" fmla="*/ 43118 w 156714"/>
                  <a:gd name="connsiteY18" fmla="*/ 92489 h 194849"/>
                  <a:gd name="connsiteX19" fmla="*/ 72902 w 156714"/>
                  <a:gd name="connsiteY19" fmla="*/ 78014 h 194849"/>
                  <a:gd name="connsiteX20" fmla="*/ 106026 w 156714"/>
                  <a:gd name="connsiteY20" fmla="*/ 94994 h 1948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56714" h="194849">
                    <a:moveTo>
                      <a:pt x="106026" y="181285"/>
                    </a:moveTo>
                    <a:lnTo>
                      <a:pt x="106026" y="194924"/>
                    </a:lnTo>
                    <a:lnTo>
                      <a:pt x="156966" y="193254"/>
                    </a:lnTo>
                    <a:lnTo>
                      <a:pt x="156966" y="180171"/>
                    </a:lnTo>
                    <a:cubicBezTo>
                      <a:pt x="139707" y="180171"/>
                      <a:pt x="137759" y="180171"/>
                      <a:pt x="137759" y="169315"/>
                    </a:cubicBezTo>
                    <a:lnTo>
                      <a:pt x="137759" y="75"/>
                    </a:lnTo>
                    <a:lnTo>
                      <a:pt x="88490" y="2302"/>
                    </a:lnTo>
                    <a:lnTo>
                      <a:pt x="88490" y="15384"/>
                    </a:lnTo>
                    <a:cubicBezTo>
                      <a:pt x="105748" y="15384"/>
                      <a:pt x="107696" y="15384"/>
                      <a:pt x="107696" y="26240"/>
                    </a:cubicBezTo>
                    <a:lnTo>
                      <a:pt x="107696" y="80520"/>
                    </a:lnTo>
                    <a:cubicBezTo>
                      <a:pt x="93779" y="69664"/>
                      <a:pt x="79304" y="67994"/>
                      <a:pt x="70118" y="67994"/>
                    </a:cubicBezTo>
                    <a:cubicBezTo>
                      <a:pt x="29478" y="67994"/>
                      <a:pt x="251" y="92489"/>
                      <a:pt x="251" y="131737"/>
                    </a:cubicBezTo>
                    <a:cubicBezTo>
                      <a:pt x="251" y="168480"/>
                      <a:pt x="25860" y="194924"/>
                      <a:pt x="67057" y="194924"/>
                    </a:cubicBezTo>
                    <a:cubicBezTo>
                      <a:pt x="84036" y="194924"/>
                      <a:pt x="97397" y="188243"/>
                      <a:pt x="106026" y="181285"/>
                    </a:cubicBezTo>
                    <a:close/>
                    <a:moveTo>
                      <a:pt x="106026" y="94994"/>
                    </a:moveTo>
                    <a:lnTo>
                      <a:pt x="106026" y="164583"/>
                    </a:lnTo>
                    <a:cubicBezTo>
                      <a:pt x="102408" y="169594"/>
                      <a:pt x="90995" y="184903"/>
                      <a:pt x="69840" y="184903"/>
                    </a:cubicBezTo>
                    <a:cubicBezTo>
                      <a:pt x="35881" y="184903"/>
                      <a:pt x="35881" y="151222"/>
                      <a:pt x="35881" y="131737"/>
                    </a:cubicBezTo>
                    <a:cubicBezTo>
                      <a:pt x="35881" y="118376"/>
                      <a:pt x="35881" y="103345"/>
                      <a:pt x="43118" y="92489"/>
                    </a:cubicBezTo>
                    <a:cubicBezTo>
                      <a:pt x="51190" y="80798"/>
                      <a:pt x="64273" y="78014"/>
                      <a:pt x="72902" y="78014"/>
                    </a:cubicBezTo>
                    <a:cubicBezTo>
                      <a:pt x="88768" y="78014"/>
                      <a:pt x="99903" y="86922"/>
                      <a:pt x="106026" y="94994"/>
                    </a:cubicBezTo>
                    <a:close/>
                  </a:path>
                </a:pathLst>
              </a:custGeom>
              <a:solidFill>
                <a:srgbClr val="000000"/>
              </a:solidFill>
              <a:ln w="2785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44" name="Forme libre 43">
                <a:extLst>
                  <a:ext uri="{FF2B5EF4-FFF2-40B4-BE49-F238E27FC236}">
                    <a16:creationId xmlns:a16="http://schemas.microsoft.com/office/drawing/2014/main" id="{F764A650-529A-1371-FFFD-D44E7A265FDB}"/>
                  </a:ext>
                </a:extLst>
              </p:cNvPr>
              <p:cNvSpPr/>
              <p:nvPr>
                <p:custDataLst>
                  <p:tags r:id="rId13"/>
                </p:custDataLst>
              </p:nvPr>
            </p:nvSpPr>
            <p:spPr>
              <a:xfrm>
                <a:off x="10680784" y="7527318"/>
                <a:ext cx="189282" cy="188447"/>
              </a:xfrm>
              <a:custGeom>
                <a:avLst/>
                <a:gdLst>
                  <a:gd name="connsiteX0" fmla="*/ 112437 w 189282"/>
                  <a:gd name="connsiteY0" fmla="*/ 19560 h 188447"/>
                  <a:gd name="connsiteX1" fmla="*/ 118839 w 189282"/>
                  <a:gd name="connsiteY1" fmla="*/ 9260 h 188447"/>
                  <a:gd name="connsiteX2" fmla="*/ 136376 w 189282"/>
                  <a:gd name="connsiteY2" fmla="*/ 8704 h 188447"/>
                  <a:gd name="connsiteX3" fmla="*/ 177016 w 189282"/>
                  <a:gd name="connsiteY3" fmla="*/ 31529 h 188447"/>
                  <a:gd name="connsiteX4" fmla="*/ 174789 w 189282"/>
                  <a:gd name="connsiteY4" fmla="*/ 53797 h 188447"/>
                  <a:gd name="connsiteX5" fmla="*/ 173954 w 189282"/>
                  <a:gd name="connsiteY5" fmla="*/ 59086 h 188447"/>
                  <a:gd name="connsiteX6" fmla="*/ 177294 w 189282"/>
                  <a:gd name="connsiteY6" fmla="*/ 62705 h 188447"/>
                  <a:gd name="connsiteX7" fmla="*/ 181469 w 189282"/>
                  <a:gd name="connsiteY7" fmla="*/ 56303 h 188447"/>
                  <a:gd name="connsiteX8" fmla="*/ 188985 w 189282"/>
                  <a:gd name="connsiteY8" fmla="*/ 7869 h 188447"/>
                  <a:gd name="connsiteX9" fmla="*/ 189542 w 189282"/>
                  <a:gd name="connsiteY9" fmla="*/ 3137 h 188447"/>
                  <a:gd name="connsiteX10" fmla="*/ 182026 w 189282"/>
                  <a:gd name="connsiteY10" fmla="*/ 75 h 188447"/>
                  <a:gd name="connsiteX11" fmla="*/ 27539 w 189282"/>
                  <a:gd name="connsiteY11" fmla="*/ 75 h 188447"/>
                  <a:gd name="connsiteX12" fmla="*/ 18631 w 189282"/>
                  <a:gd name="connsiteY12" fmla="*/ 5642 h 188447"/>
                  <a:gd name="connsiteX13" fmla="*/ 1930 w 189282"/>
                  <a:gd name="connsiteY13" fmla="*/ 54633 h 188447"/>
                  <a:gd name="connsiteX14" fmla="*/ 260 w 189282"/>
                  <a:gd name="connsiteY14" fmla="*/ 59643 h 188447"/>
                  <a:gd name="connsiteX15" fmla="*/ 3600 w 189282"/>
                  <a:gd name="connsiteY15" fmla="*/ 62705 h 188447"/>
                  <a:gd name="connsiteX16" fmla="*/ 8332 w 189282"/>
                  <a:gd name="connsiteY16" fmla="*/ 56859 h 188447"/>
                  <a:gd name="connsiteX17" fmla="*/ 71797 w 189282"/>
                  <a:gd name="connsiteY17" fmla="*/ 8704 h 188447"/>
                  <a:gd name="connsiteX18" fmla="*/ 82653 w 189282"/>
                  <a:gd name="connsiteY18" fmla="*/ 8704 h 188447"/>
                  <a:gd name="connsiteX19" fmla="*/ 90447 w 189282"/>
                  <a:gd name="connsiteY19" fmla="*/ 12044 h 188447"/>
                  <a:gd name="connsiteX20" fmla="*/ 89334 w 189282"/>
                  <a:gd name="connsiteY20" fmla="*/ 17890 h 188447"/>
                  <a:gd name="connsiteX21" fmla="*/ 52034 w 189282"/>
                  <a:gd name="connsiteY21" fmla="*/ 166532 h 188447"/>
                  <a:gd name="connsiteX22" fmla="*/ 18909 w 189282"/>
                  <a:gd name="connsiteY22" fmla="*/ 179893 h 188447"/>
                  <a:gd name="connsiteX23" fmla="*/ 7218 w 189282"/>
                  <a:gd name="connsiteY23" fmla="*/ 185182 h 188447"/>
                  <a:gd name="connsiteX24" fmla="*/ 11951 w 189282"/>
                  <a:gd name="connsiteY24" fmla="*/ 188522 h 188447"/>
                  <a:gd name="connsiteX25" fmla="*/ 34776 w 189282"/>
                  <a:gd name="connsiteY25" fmla="*/ 187965 h 188447"/>
                  <a:gd name="connsiteX26" fmla="*/ 58436 w 189282"/>
                  <a:gd name="connsiteY26" fmla="*/ 187687 h 188447"/>
                  <a:gd name="connsiteX27" fmla="*/ 81540 w 189282"/>
                  <a:gd name="connsiteY27" fmla="*/ 187965 h 188447"/>
                  <a:gd name="connsiteX28" fmla="*/ 105757 w 189282"/>
                  <a:gd name="connsiteY28" fmla="*/ 188522 h 188447"/>
                  <a:gd name="connsiteX29" fmla="*/ 111880 w 189282"/>
                  <a:gd name="connsiteY29" fmla="*/ 182955 h 188447"/>
                  <a:gd name="connsiteX30" fmla="*/ 102416 w 189282"/>
                  <a:gd name="connsiteY30" fmla="*/ 179893 h 188447"/>
                  <a:gd name="connsiteX31" fmla="*/ 84602 w 189282"/>
                  <a:gd name="connsiteY31" fmla="*/ 179336 h 188447"/>
                  <a:gd name="connsiteX32" fmla="*/ 74302 w 189282"/>
                  <a:gd name="connsiteY32" fmla="*/ 173212 h 188447"/>
                  <a:gd name="connsiteX33" fmla="*/ 75416 w 189282"/>
                  <a:gd name="connsiteY33" fmla="*/ 167367 h 188447"/>
                  <a:gd name="connsiteX34" fmla="*/ 112437 w 189282"/>
                  <a:gd name="connsiteY34" fmla="*/ 19560 h 18844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189282" h="188447">
                    <a:moveTo>
                      <a:pt x="112437" y="19560"/>
                    </a:moveTo>
                    <a:cubicBezTo>
                      <a:pt x="114386" y="11766"/>
                      <a:pt x="115499" y="10096"/>
                      <a:pt x="118839" y="9260"/>
                    </a:cubicBezTo>
                    <a:cubicBezTo>
                      <a:pt x="121345" y="8704"/>
                      <a:pt x="130530" y="8704"/>
                      <a:pt x="136376" y="8704"/>
                    </a:cubicBezTo>
                    <a:cubicBezTo>
                      <a:pt x="164490" y="8704"/>
                      <a:pt x="177016" y="9817"/>
                      <a:pt x="177016" y="31529"/>
                    </a:cubicBezTo>
                    <a:cubicBezTo>
                      <a:pt x="177016" y="35704"/>
                      <a:pt x="175902" y="46560"/>
                      <a:pt x="174789" y="53797"/>
                    </a:cubicBezTo>
                    <a:cubicBezTo>
                      <a:pt x="174511" y="54911"/>
                      <a:pt x="173954" y="58251"/>
                      <a:pt x="173954" y="59086"/>
                    </a:cubicBezTo>
                    <a:cubicBezTo>
                      <a:pt x="173954" y="60756"/>
                      <a:pt x="174789" y="62705"/>
                      <a:pt x="177294" y="62705"/>
                    </a:cubicBezTo>
                    <a:cubicBezTo>
                      <a:pt x="180356" y="62705"/>
                      <a:pt x="180913" y="60478"/>
                      <a:pt x="181469" y="56303"/>
                    </a:cubicBezTo>
                    <a:lnTo>
                      <a:pt x="188985" y="7869"/>
                    </a:lnTo>
                    <a:cubicBezTo>
                      <a:pt x="189263" y="6755"/>
                      <a:pt x="189542" y="3972"/>
                      <a:pt x="189542" y="3137"/>
                    </a:cubicBezTo>
                    <a:cubicBezTo>
                      <a:pt x="189542" y="75"/>
                      <a:pt x="186758" y="75"/>
                      <a:pt x="182026" y="75"/>
                    </a:cubicBezTo>
                    <a:lnTo>
                      <a:pt x="27539" y="75"/>
                    </a:lnTo>
                    <a:cubicBezTo>
                      <a:pt x="20858" y="75"/>
                      <a:pt x="20580" y="353"/>
                      <a:pt x="18631" y="5642"/>
                    </a:cubicBezTo>
                    <a:lnTo>
                      <a:pt x="1930" y="54633"/>
                    </a:lnTo>
                    <a:cubicBezTo>
                      <a:pt x="1651" y="55189"/>
                      <a:pt x="260" y="59086"/>
                      <a:pt x="260" y="59643"/>
                    </a:cubicBezTo>
                    <a:cubicBezTo>
                      <a:pt x="260" y="61313"/>
                      <a:pt x="1651" y="62705"/>
                      <a:pt x="3600" y="62705"/>
                    </a:cubicBezTo>
                    <a:cubicBezTo>
                      <a:pt x="6383" y="62705"/>
                      <a:pt x="6662" y="61313"/>
                      <a:pt x="8332" y="56859"/>
                    </a:cubicBezTo>
                    <a:cubicBezTo>
                      <a:pt x="23363" y="13714"/>
                      <a:pt x="30600" y="8704"/>
                      <a:pt x="71797" y="8704"/>
                    </a:cubicBezTo>
                    <a:lnTo>
                      <a:pt x="82653" y="8704"/>
                    </a:lnTo>
                    <a:cubicBezTo>
                      <a:pt x="90447" y="8704"/>
                      <a:pt x="90447" y="9817"/>
                      <a:pt x="90447" y="12044"/>
                    </a:cubicBezTo>
                    <a:cubicBezTo>
                      <a:pt x="90447" y="13714"/>
                      <a:pt x="89612" y="17054"/>
                      <a:pt x="89334" y="17890"/>
                    </a:cubicBezTo>
                    <a:lnTo>
                      <a:pt x="52034" y="166532"/>
                    </a:lnTo>
                    <a:cubicBezTo>
                      <a:pt x="49529" y="176831"/>
                      <a:pt x="48694" y="179893"/>
                      <a:pt x="18909" y="179893"/>
                    </a:cubicBezTo>
                    <a:cubicBezTo>
                      <a:pt x="8889" y="179893"/>
                      <a:pt x="7218" y="179893"/>
                      <a:pt x="7218" y="185182"/>
                    </a:cubicBezTo>
                    <a:cubicBezTo>
                      <a:pt x="7218" y="188522"/>
                      <a:pt x="10280" y="188522"/>
                      <a:pt x="11951" y="188522"/>
                    </a:cubicBezTo>
                    <a:cubicBezTo>
                      <a:pt x="19466" y="188522"/>
                      <a:pt x="27260" y="187965"/>
                      <a:pt x="34776" y="187965"/>
                    </a:cubicBezTo>
                    <a:cubicBezTo>
                      <a:pt x="42570" y="187965"/>
                      <a:pt x="50642" y="187687"/>
                      <a:pt x="58436" y="187687"/>
                    </a:cubicBezTo>
                    <a:cubicBezTo>
                      <a:pt x="66230" y="187687"/>
                      <a:pt x="74024" y="187965"/>
                      <a:pt x="81540" y="187965"/>
                    </a:cubicBezTo>
                    <a:cubicBezTo>
                      <a:pt x="89612" y="187965"/>
                      <a:pt x="97963" y="188522"/>
                      <a:pt x="105757" y="188522"/>
                    </a:cubicBezTo>
                    <a:cubicBezTo>
                      <a:pt x="108540" y="188522"/>
                      <a:pt x="111880" y="188522"/>
                      <a:pt x="111880" y="182955"/>
                    </a:cubicBezTo>
                    <a:cubicBezTo>
                      <a:pt x="111880" y="179893"/>
                      <a:pt x="109654" y="179893"/>
                      <a:pt x="102416" y="179893"/>
                    </a:cubicBezTo>
                    <a:cubicBezTo>
                      <a:pt x="95457" y="179893"/>
                      <a:pt x="91839" y="179893"/>
                      <a:pt x="84602" y="179336"/>
                    </a:cubicBezTo>
                    <a:cubicBezTo>
                      <a:pt x="76529" y="178501"/>
                      <a:pt x="74302" y="177666"/>
                      <a:pt x="74302" y="173212"/>
                    </a:cubicBezTo>
                    <a:cubicBezTo>
                      <a:pt x="74302" y="172934"/>
                      <a:pt x="74302" y="171542"/>
                      <a:pt x="75416" y="167367"/>
                    </a:cubicBezTo>
                    <a:lnTo>
                      <a:pt x="112437" y="19560"/>
                    </a:lnTo>
                    <a:close/>
                  </a:path>
                </a:pathLst>
              </a:custGeom>
              <a:solidFill>
                <a:srgbClr val="000000"/>
              </a:solidFill>
              <a:ln w="2785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</p:grpSp>
        <p:sp>
          <p:nvSpPr>
            <p:cNvPr id="39" name="ZoneTexte 38">
              <a:extLst>
                <a:ext uri="{FF2B5EF4-FFF2-40B4-BE49-F238E27FC236}">
                  <a16:creationId xmlns:a16="http://schemas.microsoft.com/office/drawing/2014/main" id="{93DB05A6-DC09-5D63-98E0-00887F013C7A}"/>
                </a:ext>
              </a:extLst>
            </p:cNvPr>
            <p:cNvSpPr txBox="1"/>
            <p:nvPr/>
          </p:nvSpPr>
          <p:spPr>
            <a:xfrm>
              <a:off x="5631664" y="5569158"/>
              <a:ext cx="163910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1800"/>
                <a:t>Loi de Fourier</a:t>
              </a:r>
            </a:p>
          </p:txBody>
        </p:sp>
      </p:grpSp>
      <p:sp>
        <p:nvSpPr>
          <p:cNvPr id="40" name="ZoneTexte 39">
            <a:extLst>
              <a:ext uri="{FF2B5EF4-FFF2-40B4-BE49-F238E27FC236}">
                <a16:creationId xmlns:a16="http://schemas.microsoft.com/office/drawing/2014/main" id="{079B195F-7886-2FB2-C0BA-293CCD48FAED}"/>
              </a:ext>
            </a:extLst>
          </p:cNvPr>
          <p:cNvSpPr txBox="1"/>
          <p:nvPr/>
        </p:nvSpPr>
        <p:spPr>
          <a:xfrm>
            <a:off x="1118502" y="6012674"/>
            <a:ext cx="9329605" cy="12311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ü"/>
            </a:pPr>
            <a:r>
              <a:rPr lang="fr-FR" sz="1800"/>
              <a:t>C’est le domaine du transfert de chaleur (ou thermo hors-équilibre)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fr-FR" sz="1800"/>
              <a:t>On doit pouvoir quantifier la « vitesse » à laquelle on atteint l’état final (équilibre)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fr-FR" sz="1800"/>
              <a:t>Le temps ré-intervient !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fr-FR" sz="1800"/>
              <a:t>Encore faut-il savoir définir </a:t>
            </a:r>
            <a:r>
              <a:rPr lang="fr-FR" sz="2000">
                <a:latin typeface="Times New Roman" panose="02020603050405020304" pitchFamily="18" charset="0"/>
                <a:cs typeface="Times New Roman" panose="02020603050405020304" pitchFamily="18" charset="0"/>
              </a:rPr>
              <a:t>T(x, t)</a:t>
            </a:r>
            <a:r>
              <a:rPr lang="fr-FR" sz="1800"/>
              <a:t> ou plus généralement </a:t>
            </a:r>
            <a:r>
              <a:rPr lang="fr-FR" sz="2000">
                <a:latin typeface="Times New Roman" panose="02020603050405020304" pitchFamily="18" charset="0"/>
                <a:cs typeface="Times New Roman" panose="02020603050405020304" pitchFamily="18" charset="0"/>
              </a:rPr>
              <a:t>T(x, y, z, t)</a:t>
            </a:r>
            <a:r>
              <a:rPr lang="fr-FR" sz="2000"/>
              <a:t> </a:t>
            </a:r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C3671CCC-10BB-28E9-7EC3-4EE450D8BE2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D2DD84-87BB-5540-B3FB-A89886CBC2BB}" type="slidenum">
              <a:rPr lang="fr-FR"/>
              <a:pPr/>
              <a:t>15</a:t>
            </a:fld>
            <a:endParaRPr lang="fr-FR"/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5DFF775B-0CA9-E10B-59B2-D807A704D080}"/>
              </a:ext>
            </a:extLst>
          </p:cNvPr>
          <p:cNvSpPr txBox="1"/>
          <p:nvPr/>
        </p:nvSpPr>
        <p:spPr>
          <a:xfrm>
            <a:off x="164336" y="4049904"/>
            <a:ext cx="30378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800"/>
              <a:t>Pendant tout le processus :</a:t>
            </a: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D53C423C-462C-9BC3-2D53-0DEB7171DD0F}"/>
              </a:ext>
            </a:extLst>
          </p:cNvPr>
          <p:cNvSpPr txBox="1"/>
          <p:nvPr/>
        </p:nvSpPr>
        <p:spPr>
          <a:xfrm>
            <a:off x="1828178" y="1534690"/>
            <a:ext cx="1933093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>
                <a:solidFill>
                  <a:srgbClr val="FF0000"/>
                </a:solidFill>
              </a:rPr>
              <a:t>Un gaz chaud</a:t>
            </a:r>
          </a:p>
        </p:txBody>
      </p:sp>
      <p:sp>
        <p:nvSpPr>
          <p:cNvPr id="17" name="ZoneTexte 16">
            <a:extLst>
              <a:ext uri="{FF2B5EF4-FFF2-40B4-BE49-F238E27FC236}">
                <a16:creationId xmlns:a16="http://schemas.microsoft.com/office/drawing/2014/main" id="{4A79176D-BE0D-EBDF-ADA9-3BC9E26EC48D}"/>
              </a:ext>
            </a:extLst>
          </p:cNvPr>
          <p:cNvSpPr txBox="1"/>
          <p:nvPr/>
        </p:nvSpPr>
        <p:spPr>
          <a:xfrm>
            <a:off x="7128104" y="1565882"/>
            <a:ext cx="1794337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>
                <a:solidFill>
                  <a:srgbClr val="0096FF"/>
                </a:solidFill>
              </a:rPr>
              <a:t>Un gaz froid</a:t>
            </a:r>
          </a:p>
        </p:txBody>
      </p:sp>
      <p:cxnSp>
        <p:nvCxnSpPr>
          <p:cNvPr id="19" name="Connecteur droit avec flèche 18">
            <a:extLst>
              <a:ext uri="{FF2B5EF4-FFF2-40B4-BE49-F238E27FC236}">
                <a16:creationId xmlns:a16="http://schemas.microsoft.com/office/drawing/2014/main" id="{E61DA64C-6407-A1FD-4623-D09EC9351118}"/>
              </a:ext>
            </a:extLst>
          </p:cNvPr>
          <p:cNvCxnSpPr>
            <a:cxnSpLocks/>
          </p:cNvCxnSpPr>
          <p:nvPr/>
        </p:nvCxnSpPr>
        <p:spPr bwMode="auto">
          <a:xfrm>
            <a:off x="112421" y="3973037"/>
            <a:ext cx="10502084" cy="0"/>
          </a:xfrm>
          <a:prstGeom prst="straightConnector1">
            <a:avLst/>
          </a:prstGeom>
          <a:solidFill>
            <a:srgbClr val="00B8FF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lg" len="lg"/>
            <a:tailEnd type="triangle" w="med" len="lg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sp>
        <p:nvSpPr>
          <p:cNvPr id="49" name="Graphique 47">
            <a:extLst>
              <a:ext uri="{FF2B5EF4-FFF2-40B4-BE49-F238E27FC236}">
                <a16:creationId xmlns:a16="http://schemas.microsoft.com/office/drawing/2014/main" id="{A065860B-46DB-F77E-0A89-06AD5696B2DD}"/>
              </a:ext>
            </a:extLst>
          </p:cNvPr>
          <p:cNvSpPr>
            <a:spLocks noChangeAspect="1"/>
          </p:cNvSpPr>
          <p:nvPr>
            <p:custDataLst>
              <p:tags r:id="rId3"/>
            </p:custDataLst>
          </p:nvPr>
        </p:nvSpPr>
        <p:spPr>
          <a:xfrm>
            <a:off x="10396604" y="4093209"/>
            <a:ext cx="217901" cy="209051"/>
          </a:xfrm>
          <a:custGeom>
            <a:avLst/>
            <a:gdLst>
              <a:gd name="connsiteX0" fmla="*/ 90789 w 147862"/>
              <a:gd name="connsiteY0" fmla="*/ 43916 h 141857"/>
              <a:gd name="connsiteX1" fmla="*/ 120184 w 147862"/>
              <a:gd name="connsiteY1" fmla="*/ 6964 h 141857"/>
              <a:gd name="connsiteX2" fmla="*/ 135029 w 147862"/>
              <a:gd name="connsiteY2" fmla="*/ 11035 h 141857"/>
              <a:gd name="connsiteX3" fmla="*/ 120778 w 147862"/>
              <a:gd name="connsiteY3" fmla="*/ 27945 h 141857"/>
              <a:gd name="connsiteX4" fmla="*/ 132060 w 147862"/>
              <a:gd name="connsiteY4" fmla="*/ 38905 h 141857"/>
              <a:gd name="connsiteX5" fmla="*/ 148094 w 147862"/>
              <a:gd name="connsiteY5" fmla="*/ 20743 h 141857"/>
              <a:gd name="connsiteX6" fmla="*/ 120481 w 147862"/>
              <a:gd name="connsiteY6" fmla="*/ 75 h 141857"/>
              <a:gd name="connsiteX7" fmla="*/ 89305 w 147862"/>
              <a:gd name="connsiteY7" fmla="*/ 23874 h 141857"/>
              <a:gd name="connsiteX8" fmla="*/ 57238 w 147862"/>
              <a:gd name="connsiteY8" fmla="*/ 75 h 141857"/>
              <a:gd name="connsiteX9" fmla="*/ 9435 w 147862"/>
              <a:gd name="connsiteY9" fmla="*/ 48300 h 141857"/>
              <a:gd name="connsiteX10" fmla="*/ 12998 w 147862"/>
              <a:gd name="connsiteY10" fmla="*/ 51431 h 141857"/>
              <a:gd name="connsiteX11" fmla="*/ 16858 w 147862"/>
              <a:gd name="connsiteY11" fmla="*/ 47987 h 141857"/>
              <a:gd name="connsiteX12" fmla="*/ 56644 w 147862"/>
              <a:gd name="connsiteY12" fmla="*/ 6964 h 141857"/>
              <a:gd name="connsiteX13" fmla="*/ 72678 w 147862"/>
              <a:gd name="connsiteY13" fmla="*/ 27945 h 141857"/>
              <a:gd name="connsiteX14" fmla="*/ 56644 w 147862"/>
              <a:gd name="connsiteY14" fmla="*/ 102475 h 141857"/>
              <a:gd name="connsiteX15" fmla="*/ 28438 w 147862"/>
              <a:gd name="connsiteY15" fmla="*/ 135043 h 141857"/>
              <a:gd name="connsiteX16" fmla="*/ 13592 w 147862"/>
              <a:gd name="connsiteY16" fmla="*/ 130972 h 141857"/>
              <a:gd name="connsiteX17" fmla="*/ 27547 w 147862"/>
              <a:gd name="connsiteY17" fmla="*/ 114062 h 141857"/>
              <a:gd name="connsiteX18" fmla="*/ 16561 w 147862"/>
              <a:gd name="connsiteY18" fmla="*/ 103101 h 141857"/>
              <a:gd name="connsiteX19" fmla="*/ 231 w 147862"/>
              <a:gd name="connsiteY19" fmla="*/ 121264 h 141857"/>
              <a:gd name="connsiteX20" fmla="*/ 28141 w 147862"/>
              <a:gd name="connsiteY20" fmla="*/ 141932 h 141857"/>
              <a:gd name="connsiteX21" fmla="*/ 59317 w 147862"/>
              <a:gd name="connsiteY21" fmla="*/ 118133 h 141857"/>
              <a:gd name="connsiteX22" fmla="*/ 91383 w 147862"/>
              <a:gd name="connsiteY22" fmla="*/ 141932 h 141857"/>
              <a:gd name="connsiteX23" fmla="*/ 138889 w 147862"/>
              <a:gd name="connsiteY23" fmla="*/ 93707 h 141857"/>
              <a:gd name="connsiteX24" fmla="*/ 135326 w 147862"/>
              <a:gd name="connsiteY24" fmla="*/ 90575 h 141857"/>
              <a:gd name="connsiteX25" fmla="*/ 131466 w 147862"/>
              <a:gd name="connsiteY25" fmla="*/ 94020 h 141857"/>
              <a:gd name="connsiteX26" fmla="*/ 91977 w 147862"/>
              <a:gd name="connsiteY26" fmla="*/ 135043 h 141857"/>
              <a:gd name="connsiteX27" fmla="*/ 75647 w 147862"/>
              <a:gd name="connsiteY27" fmla="*/ 114375 h 141857"/>
              <a:gd name="connsiteX28" fmla="*/ 80694 w 147862"/>
              <a:gd name="connsiteY28" fmla="*/ 86817 h 141857"/>
              <a:gd name="connsiteX29" fmla="*/ 90789 w 147862"/>
              <a:gd name="connsiteY29" fmla="*/ 43916 h 1418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147862" h="141857">
                <a:moveTo>
                  <a:pt x="90789" y="43916"/>
                </a:moveTo>
                <a:cubicBezTo>
                  <a:pt x="92571" y="35774"/>
                  <a:pt x="99400" y="6964"/>
                  <a:pt x="120184" y="6964"/>
                </a:cubicBezTo>
                <a:cubicBezTo>
                  <a:pt x="121668" y="6964"/>
                  <a:pt x="128794" y="6964"/>
                  <a:pt x="135029" y="11035"/>
                </a:cubicBezTo>
                <a:cubicBezTo>
                  <a:pt x="126716" y="12601"/>
                  <a:pt x="120778" y="20430"/>
                  <a:pt x="120778" y="27945"/>
                </a:cubicBezTo>
                <a:cubicBezTo>
                  <a:pt x="120778" y="32956"/>
                  <a:pt x="124044" y="38905"/>
                  <a:pt x="132060" y="38905"/>
                </a:cubicBezTo>
                <a:cubicBezTo>
                  <a:pt x="138592" y="38905"/>
                  <a:pt x="148094" y="33269"/>
                  <a:pt x="148094" y="20743"/>
                </a:cubicBezTo>
                <a:cubicBezTo>
                  <a:pt x="148094" y="4459"/>
                  <a:pt x="130576" y="75"/>
                  <a:pt x="120481" y="75"/>
                </a:cubicBezTo>
                <a:cubicBezTo>
                  <a:pt x="103260" y="75"/>
                  <a:pt x="92868" y="16672"/>
                  <a:pt x="89305" y="23874"/>
                </a:cubicBezTo>
                <a:cubicBezTo>
                  <a:pt x="81882" y="3206"/>
                  <a:pt x="65849" y="75"/>
                  <a:pt x="57238" y="75"/>
                </a:cubicBezTo>
                <a:cubicBezTo>
                  <a:pt x="26359" y="75"/>
                  <a:pt x="9435" y="40471"/>
                  <a:pt x="9435" y="48300"/>
                </a:cubicBezTo>
                <a:cubicBezTo>
                  <a:pt x="9435" y="51431"/>
                  <a:pt x="12404" y="51431"/>
                  <a:pt x="12998" y="51431"/>
                </a:cubicBezTo>
                <a:cubicBezTo>
                  <a:pt x="15373" y="51431"/>
                  <a:pt x="16264" y="50805"/>
                  <a:pt x="16858" y="47987"/>
                </a:cubicBezTo>
                <a:cubicBezTo>
                  <a:pt x="26953" y="14793"/>
                  <a:pt x="46549" y="6964"/>
                  <a:pt x="56644" y="6964"/>
                </a:cubicBezTo>
                <a:cubicBezTo>
                  <a:pt x="62286" y="6964"/>
                  <a:pt x="72678" y="9782"/>
                  <a:pt x="72678" y="27945"/>
                </a:cubicBezTo>
                <a:cubicBezTo>
                  <a:pt x="72678" y="37653"/>
                  <a:pt x="67630" y="58634"/>
                  <a:pt x="56644" y="102475"/>
                </a:cubicBezTo>
                <a:cubicBezTo>
                  <a:pt x="51894" y="121890"/>
                  <a:pt x="41502" y="135043"/>
                  <a:pt x="28438" y="135043"/>
                </a:cubicBezTo>
                <a:cubicBezTo>
                  <a:pt x="26656" y="135043"/>
                  <a:pt x="19827" y="135043"/>
                  <a:pt x="13592" y="130972"/>
                </a:cubicBezTo>
                <a:cubicBezTo>
                  <a:pt x="21015" y="129406"/>
                  <a:pt x="27547" y="122830"/>
                  <a:pt x="27547" y="114062"/>
                </a:cubicBezTo>
                <a:cubicBezTo>
                  <a:pt x="27547" y="105607"/>
                  <a:pt x="21015" y="103101"/>
                  <a:pt x="16561" y="103101"/>
                </a:cubicBezTo>
                <a:cubicBezTo>
                  <a:pt x="7654" y="103101"/>
                  <a:pt x="231" y="111243"/>
                  <a:pt x="231" y="121264"/>
                </a:cubicBezTo>
                <a:cubicBezTo>
                  <a:pt x="231" y="135669"/>
                  <a:pt x="15076" y="141932"/>
                  <a:pt x="28141" y="141932"/>
                </a:cubicBezTo>
                <a:cubicBezTo>
                  <a:pt x="47737" y="141932"/>
                  <a:pt x="58426" y="120011"/>
                  <a:pt x="59317" y="118133"/>
                </a:cubicBezTo>
                <a:cubicBezTo>
                  <a:pt x="62879" y="129719"/>
                  <a:pt x="73568" y="141932"/>
                  <a:pt x="91383" y="141932"/>
                </a:cubicBezTo>
                <a:cubicBezTo>
                  <a:pt x="121965" y="141932"/>
                  <a:pt x="138889" y="101536"/>
                  <a:pt x="138889" y="93707"/>
                </a:cubicBezTo>
                <a:cubicBezTo>
                  <a:pt x="138889" y="90575"/>
                  <a:pt x="136217" y="90575"/>
                  <a:pt x="135326" y="90575"/>
                </a:cubicBezTo>
                <a:cubicBezTo>
                  <a:pt x="132654" y="90575"/>
                  <a:pt x="132060" y="91828"/>
                  <a:pt x="131466" y="94020"/>
                </a:cubicBezTo>
                <a:cubicBezTo>
                  <a:pt x="121668" y="127527"/>
                  <a:pt x="101478" y="135043"/>
                  <a:pt x="91977" y="135043"/>
                </a:cubicBezTo>
                <a:cubicBezTo>
                  <a:pt x="80397" y="135043"/>
                  <a:pt x="75647" y="125022"/>
                  <a:pt x="75647" y="114375"/>
                </a:cubicBezTo>
                <a:cubicBezTo>
                  <a:pt x="75647" y="107485"/>
                  <a:pt x="77428" y="100596"/>
                  <a:pt x="80694" y="86817"/>
                </a:cubicBezTo>
                <a:lnTo>
                  <a:pt x="90789" y="43916"/>
                </a:lnTo>
                <a:close/>
              </a:path>
            </a:pathLst>
          </a:custGeom>
          <a:solidFill>
            <a:srgbClr val="000000"/>
          </a:solidFill>
          <a:ln w="28575" cap="flat">
            <a:noFill/>
            <a:prstDash val="solid"/>
            <a:miter/>
          </a:ln>
        </p:spPr>
        <p:txBody>
          <a:bodyPr rtlCol="0" anchor="ctr"/>
          <a:lstStyle/>
          <a:p>
            <a:endParaRPr lang="fr-FR"/>
          </a:p>
        </p:txBody>
      </p:sp>
      <p:sp>
        <p:nvSpPr>
          <p:cNvPr id="61" name="ZoneTexte 60">
            <a:extLst>
              <a:ext uri="{FF2B5EF4-FFF2-40B4-BE49-F238E27FC236}">
                <a16:creationId xmlns:a16="http://schemas.microsoft.com/office/drawing/2014/main" id="{E54226C6-BD1D-0B31-3392-209D6F83FC91}"/>
              </a:ext>
            </a:extLst>
          </p:cNvPr>
          <p:cNvSpPr txBox="1"/>
          <p:nvPr/>
        </p:nvSpPr>
        <p:spPr>
          <a:xfrm>
            <a:off x="5914534" y="4045000"/>
            <a:ext cx="253242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600"/>
              <a:t>On va enlever la cloison…</a:t>
            </a:r>
          </a:p>
        </p:txBody>
      </p:sp>
    </p:spTree>
    <p:extLst>
      <p:ext uri="{BB962C8B-B14F-4D97-AF65-F5344CB8AC3E}">
        <p14:creationId xmlns:p14="http://schemas.microsoft.com/office/powerpoint/2010/main" val="2993436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70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8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3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0" grpId="0" animBg="1"/>
      <p:bldP spid="3" grpId="0" uiExpand="1" build="p"/>
      <p:bldP spid="4" grpId="0"/>
      <p:bldP spid="40" grpId="0" build="p"/>
      <p:bldP spid="7" grpId="0"/>
      <p:bldP spid="6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FDBF173-F00F-1B1C-10D3-0A7B107AF7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En résumé</a:t>
            </a:r>
          </a:p>
        </p:txBody>
      </p:sp>
      <p:grpSp>
        <p:nvGrpSpPr>
          <p:cNvPr id="10" name="Groupe 9">
            <a:extLst>
              <a:ext uri="{FF2B5EF4-FFF2-40B4-BE49-F238E27FC236}">
                <a16:creationId xmlns:a16="http://schemas.microsoft.com/office/drawing/2014/main" id="{1C793AFD-D1AA-7D00-7266-61A6111EAB4E}"/>
              </a:ext>
            </a:extLst>
          </p:cNvPr>
          <p:cNvGrpSpPr/>
          <p:nvPr/>
        </p:nvGrpSpPr>
        <p:grpSpPr>
          <a:xfrm>
            <a:off x="809402" y="1656932"/>
            <a:ext cx="3384376" cy="1345097"/>
            <a:chOff x="449362" y="1762026"/>
            <a:chExt cx="3384376" cy="1345097"/>
          </a:xfrm>
        </p:grpSpPr>
        <p:sp>
          <p:nvSpPr>
            <p:cNvPr id="8" name="Rectangle 139 1 2">
              <a:extLst>
                <a:ext uri="{FF2B5EF4-FFF2-40B4-BE49-F238E27FC236}">
                  <a16:creationId xmlns:a16="http://schemas.microsoft.com/office/drawing/2014/main" id="{25408603-D2C8-1D9A-5B26-E2B602DCFC1B}"/>
                </a:ext>
              </a:extLst>
            </p:cNvPr>
            <p:cNvSpPr/>
            <p:nvPr/>
          </p:nvSpPr>
          <p:spPr bwMode="auto">
            <a:xfrm>
              <a:off x="449362" y="1762026"/>
              <a:ext cx="3384376" cy="1345097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rgbClr val="002060"/>
              </a:solidFill>
              <a:prstDash val="solid"/>
              <a:round/>
              <a:headEnd type="none" w="med" len="med"/>
              <a:tailEnd type="none" w="med" len="med"/>
            </a:ln>
            <a:effectLst/>
            <a:scene3d>
              <a:camera prst="orthographicFront"/>
              <a:lightRig rig="threePt" dir="t"/>
            </a:scene3d>
            <a:sp3d>
              <a:bevelT w="165100" prst="coolSlant"/>
            </a:sp3d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3" name="ZoneTexte 2">
              <a:extLst>
                <a:ext uri="{FF2B5EF4-FFF2-40B4-BE49-F238E27FC236}">
                  <a16:creationId xmlns:a16="http://schemas.microsoft.com/office/drawing/2014/main" id="{3DA77004-983A-BE2F-504D-218BAEC121A5}"/>
                </a:ext>
              </a:extLst>
            </p:cNvPr>
            <p:cNvSpPr txBox="1"/>
            <p:nvPr/>
          </p:nvSpPr>
          <p:spPr>
            <a:xfrm>
              <a:off x="449362" y="1840710"/>
              <a:ext cx="3384376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/>
                <a:t>La thermodynamique parle de systèmes à l’équilibre.</a:t>
              </a:r>
            </a:p>
          </p:txBody>
        </p:sp>
      </p:grpSp>
      <p:sp>
        <p:nvSpPr>
          <p:cNvPr id="4" name="ZoneTexte 3">
            <a:extLst>
              <a:ext uri="{FF2B5EF4-FFF2-40B4-BE49-F238E27FC236}">
                <a16:creationId xmlns:a16="http://schemas.microsoft.com/office/drawing/2014/main" id="{193D9A73-4908-CF82-9839-92DBD1E5B162}"/>
              </a:ext>
            </a:extLst>
          </p:cNvPr>
          <p:cNvSpPr txBox="1"/>
          <p:nvPr/>
        </p:nvSpPr>
        <p:spPr>
          <a:xfrm>
            <a:off x="544473" y="3174463"/>
            <a:ext cx="420871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ü"/>
            </a:pPr>
            <a:r>
              <a:rPr lang="fr-FR"/>
              <a:t>On peut définir globalement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fr-FR"/>
              <a:t>une température T,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fr-FR"/>
              <a:t>une pression p</a:t>
            </a: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2DC44F69-7648-060C-8D81-5687C3AC8537}"/>
              </a:ext>
            </a:extLst>
          </p:cNvPr>
          <p:cNvSpPr txBox="1"/>
          <p:nvPr/>
        </p:nvSpPr>
        <p:spPr>
          <a:xfrm>
            <a:off x="544473" y="4527548"/>
            <a:ext cx="4103944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ü"/>
            </a:pPr>
            <a:r>
              <a:rPr lang="fr-FR"/>
              <a:t>Le temps n’intervient pas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fr-FR"/>
              <a:t>Un état initial, un état final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fr-FR"/>
              <a:t>Dans la transformation,</a:t>
            </a:r>
            <a:br>
              <a:rPr lang="fr-FR"/>
            </a:br>
            <a:r>
              <a:rPr lang="fr-FR"/>
              <a:t>	on produit de l’entropie</a:t>
            </a:r>
          </a:p>
        </p:txBody>
      </p:sp>
      <p:grpSp>
        <p:nvGrpSpPr>
          <p:cNvPr id="11" name="Groupe 10">
            <a:extLst>
              <a:ext uri="{FF2B5EF4-FFF2-40B4-BE49-F238E27FC236}">
                <a16:creationId xmlns:a16="http://schemas.microsoft.com/office/drawing/2014/main" id="{AE0A5F32-D7BB-78B5-4564-B8A6639A4C8C}"/>
              </a:ext>
            </a:extLst>
          </p:cNvPr>
          <p:cNvGrpSpPr/>
          <p:nvPr/>
        </p:nvGrpSpPr>
        <p:grpSpPr>
          <a:xfrm>
            <a:off x="5633938" y="1681240"/>
            <a:ext cx="3384376" cy="1345097"/>
            <a:chOff x="5993978" y="1762026"/>
            <a:chExt cx="3384376" cy="1345097"/>
          </a:xfrm>
        </p:grpSpPr>
        <p:sp>
          <p:nvSpPr>
            <p:cNvPr id="9" name="Rectangle 139 1 2">
              <a:extLst>
                <a:ext uri="{FF2B5EF4-FFF2-40B4-BE49-F238E27FC236}">
                  <a16:creationId xmlns:a16="http://schemas.microsoft.com/office/drawing/2014/main" id="{CDA7ADE8-093D-3D1F-6F1F-24BADC07F251}"/>
                </a:ext>
              </a:extLst>
            </p:cNvPr>
            <p:cNvSpPr/>
            <p:nvPr/>
          </p:nvSpPr>
          <p:spPr bwMode="auto">
            <a:xfrm>
              <a:off x="5993978" y="1762026"/>
              <a:ext cx="3384376" cy="1345097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rgbClr val="002060"/>
              </a:solidFill>
              <a:prstDash val="solid"/>
              <a:round/>
              <a:headEnd type="none" w="med" len="med"/>
              <a:tailEnd type="none" w="med" len="med"/>
            </a:ln>
            <a:effectLst/>
            <a:scene3d>
              <a:camera prst="orthographicFront"/>
              <a:lightRig rig="threePt" dir="t"/>
            </a:scene3d>
            <a:sp3d>
              <a:bevelT w="165100" prst="coolSlant"/>
            </a:sp3d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6" name="ZoneTexte 5">
              <a:extLst>
                <a:ext uri="{FF2B5EF4-FFF2-40B4-BE49-F238E27FC236}">
                  <a16:creationId xmlns:a16="http://schemas.microsoft.com/office/drawing/2014/main" id="{4CD877AF-E63D-8A0B-6AA9-4D80337C4423}"/>
                </a:ext>
              </a:extLst>
            </p:cNvPr>
            <p:cNvSpPr txBox="1"/>
            <p:nvPr/>
          </p:nvSpPr>
          <p:spPr>
            <a:xfrm>
              <a:off x="6210002" y="1840710"/>
              <a:ext cx="2952328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/>
                <a:t>Les transferts parlent de systèmes hors-équilibre.</a:t>
              </a:r>
            </a:p>
          </p:txBody>
        </p:sp>
      </p:grpSp>
      <p:grpSp>
        <p:nvGrpSpPr>
          <p:cNvPr id="20" name="Groupe 19">
            <a:extLst>
              <a:ext uri="{FF2B5EF4-FFF2-40B4-BE49-F238E27FC236}">
                <a16:creationId xmlns:a16="http://schemas.microsoft.com/office/drawing/2014/main" id="{7F771732-2292-4BC1-FACB-371823C5132A}"/>
              </a:ext>
            </a:extLst>
          </p:cNvPr>
          <p:cNvGrpSpPr/>
          <p:nvPr/>
        </p:nvGrpSpPr>
        <p:grpSpPr>
          <a:xfrm>
            <a:off x="5093878" y="3202186"/>
            <a:ext cx="2232248" cy="900113"/>
            <a:chOff x="5093878" y="3202186"/>
            <a:chExt cx="2232248" cy="900113"/>
          </a:xfrm>
        </p:grpSpPr>
        <p:sp>
          <p:nvSpPr>
            <p:cNvPr id="12" name="Rectangle 139 1 2">
              <a:extLst>
                <a:ext uri="{FF2B5EF4-FFF2-40B4-BE49-F238E27FC236}">
                  <a16:creationId xmlns:a16="http://schemas.microsoft.com/office/drawing/2014/main" id="{21CFF109-3F89-26B6-123F-B7F59AE5D65E}"/>
                </a:ext>
              </a:extLst>
            </p:cNvPr>
            <p:cNvSpPr/>
            <p:nvPr/>
          </p:nvSpPr>
          <p:spPr bwMode="auto">
            <a:xfrm>
              <a:off x="5201890" y="3202186"/>
              <a:ext cx="1944216" cy="900113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rgbClr val="002060"/>
              </a:solidFill>
              <a:prstDash val="solid"/>
              <a:round/>
              <a:headEnd type="none" w="med" len="med"/>
              <a:tailEnd type="none" w="med" len="med"/>
            </a:ln>
            <a:effectLst/>
            <a:scene3d>
              <a:camera prst="orthographicFront"/>
              <a:lightRig rig="threePt" dir="t"/>
            </a:scene3d>
            <a:sp3d>
              <a:bevelT w="165100" prst="coolSlant"/>
            </a:sp3d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7" name="ZoneTexte 6">
              <a:extLst>
                <a:ext uri="{FF2B5EF4-FFF2-40B4-BE49-F238E27FC236}">
                  <a16:creationId xmlns:a16="http://schemas.microsoft.com/office/drawing/2014/main" id="{090926C5-4CED-9243-0E0E-3627335E70DD}"/>
                </a:ext>
              </a:extLst>
            </p:cNvPr>
            <p:cNvSpPr txBox="1"/>
            <p:nvPr/>
          </p:nvSpPr>
          <p:spPr>
            <a:xfrm>
              <a:off x="5093878" y="3286640"/>
              <a:ext cx="2232248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/>
                <a:t>Globalement immobiles</a:t>
              </a:r>
            </a:p>
          </p:txBody>
        </p:sp>
      </p:grpSp>
      <p:grpSp>
        <p:nvGrpSpPr>
          <p:cNvPr id="21" name="Groupe 20">
            <a:extLst>
              <a:ext uri="{FF2B5EF4-FFF2-40B4-BE49-F238E27FC236}">
                <a16:creationId xmlns:a16="http://schemas.microsoft.com/office/drawing/2014/main" id="{52EF27AF-057B-CA27-30FC-4402204557D4}"/>
              </a:ext>
            </a:extLst>
          </p:cNvPr>
          <p:cNvGrpSpPr/>
          <p:nvPr/>
        </p:nvGrpSpPr>
        <p:grpSpPr>
          <a:xfrm>
            <a:off x="7518262" y="3202186"/>
            <a:ext cx="2232248" cy="900113"/>
            <a:chOff x="7518262" y="3202186"/>
            <a:chExt cx="2232248" cy="900113"/>
          </a:xfrm>
        </p:grpSpPr>
        <p:sp>
          <p:nvSpPr>
            <p:cNvPr id="13" name="Rectangle 139 1 2">
              <a:extLst>
                <a:ext uri="{FF2B5EF4-FFF2-40B4-BE49-F238E27FC236}">
                  <a16:creationId xmlns:a16="http://schemas.microsoft.com/office/drawing/2014/main" id="{D7F36186-D6B1-0293-3F3F-E984AE37F6F5}"/>
                </a:ext>
              </a:extLst>
            </p:cNvPr>
            <p:cNvSpPr/>
            <p:nvPr/>
          </p:nvSpPr>
          <p:spPr bwMode="auto">
            <a:xfrm>
              <a:off x="7626274" y="3202186"/>
              <a:ext cx="2124236" cy="900113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rgbClr val="002060"/>
              </a:solidFill>
              <a:prstDash val="solid"/>
              <a:round/>
              <a:headEnd type="none" w="med" len="med"/>
              <a:tailEnd type="none" w="med" len="med"/>
            </a:ln>
            <a:effectLst/>
            <a:scene3d>
              <a:camera prst="orthographicFront"/>
              <a:lightRig rig="threePt" dir="t"/>
            </a:scene3d>
            <a:sp3d>
              <a:bevelT w="165100" prst="coolSlant"/>
            </a:sp3d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14" name="ZoneTexte 13">
              <a:extLst>
                <a:ext uri="{FF2B5EF4-FFF2-40B4-BE49-F238E27FC236}">
                  <a16:creationId xmlns:a16="http://schemas.microsoft.com/office/drawing/2014/main" id="{EF30DF46-B6E3-F219-E253-00F9D312A1CC}"/>
                </a:ext>
              </a:extLst>
            </p:cNvPr>
            <p:cNvSpPr txBox="1"/>
            <p:nvPr/>
          </p:nvSpPr>
          <p:spPr>
            <a:xfrm>
              <a:off x="7518262" y="3436798"/>
              <a:ext cx="2232248" cy="43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/>
                <a:t>En mouvement</a:t>
              </a:r>
            </a:p>
          </p:txBody>
        </p:sp>
      </p:grpSp>
      <p:sp>
        <p:nvSpPr>
          <p:cNvPr id="15" name="ZoneTexte 14">
            <a:extLst>
              <a:ext uri="{FF2B5EF4-FFF2-40B4-BE49-F238E27FC236}">
                <a16:creationId xmlns:a16="http://schemas.microsoft.com/office/drawing/2014/main" id="{4AAD1BE1-C6B3-1486-12FD-DAD10C7C3707}"/>
              </a:ext>
            </a:extLst>
          </p:cNvPr>
          <p:cNvSpPr txBox="1"/>
          <p:nvPr/>
        </p:nvSpPr>
        <p:spPr>
          <a:xfrm>
            <a:off x="5462649" y="4210299"/>
            <a:ext cx="142269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/>
              <a:t>Que de la</a:t>
            </a:r>
            <a:br>
              <a:rPr lang="fr-FR"/>
            </a:br>
            <a:r>
              <a:rPr lang="fr-FR"/>
              <a:t> diffusion</a:t>
            </a:r>
          </a:p>
        </p:txBody>
      </p:sp>
      <p:sp>
        <p:nvSpPr>
          <p:cNvPr id="16" name="ZoneTexte 15">
            <a:extLst>
              <a:ext uri="{FF2B5EF4-FFF2-40B4-BE49-F238E27FC236}">
                <a16:creationId xmlns:a16="http://schemas.microsoft.com/office/drawing/2014/main" id="{8EB24543-2F17-CC86-7A31-E0DE5B0312F3}"/>
              </a:ext>
            </a:extLst>
          </p:cNvPr>
          <p:cNvSpPr txBox="1"/>
          <p:nvPr/>
        </p:nvSpPr>
        <p:spPr>
          <a:xfrm>
            <a:off x="7927194" y="4210298"/>
            <a:ext cx="154311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/>
              <a:t>Convection</a:t>
            </a:r>
          </a:p>
          <a:p>
            <a:pPr algn="ctr"/>
            <a:r>
              <a:rPr lang="fr-FR"/>
              <a:t>et</a:t>
            </a:r>
            <a:br>
              <a:rPr lang="fr-FR"/>
            </a:br>
            <a:r>
              <a:rPr lang="fr-FR"/>
              <a:t> diffusion</a:t>
            </a:r>
          </a:p>
        </p:txBody>
      </p:sp>
      <p:sp>
        <p:nvSpPr>
          <p:cNvPr id="17" name="ZoneTexte 16">
            <a:extLst>
              <a:ext uri="{FF2B5EF4-FFF2-40B4-BE49-F238E27FC236}">
                <a16:creationId xmlns:a16="http://schemas.microsoft.com/office/drawing/2014/main" id="{7C499902-04B2-99D4-B3E4-5986245176ED}"/>
              </a:ext>
            </a:extLst>
          </p:cNvPr>
          <p:cNvSpPr txBox="1"/>
          <p:nvPr/>
        </p:nvSpPr>
        <p:spPr>
          <a:xfrm>
            <a:off x="7443084" y="5290418"/>
            <a:ext cx="251133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/>
              <a:t>Il faut faire de la mécanique des fluides !</a:t>
            </a:r>
          </a:p>
        </p:txBody>
      </p:sp>
      <p:sp>
        <p:nvSpPr>
          <p:cNvPr id="18" name="ZoneTexte 17">
            <a:extLst>
              <a:ext uri="{FF2B5EF4-FFF2-40B4-BE49-F238E27FC236}">
                <a16:creationId xmlns:a16="http://schemas.microsoft.com/office/drawing/2014/main" id="{51E6FC3F-18D0-0957-BEB7-AF8012EAB31A}"/>
              </a:ext>
            </a:extLst>
          </p:cNvPr>
          <p:cNvSpPr txBox="1"/>
          <p:nvPr/>
        </p:nvSpPr>
        <p:spPr>
          <a:xfrm>
            <a:off x="4085766" y="6621696"/>
            <a:ext cx="6480719" cy="430887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fr-FR">
                <a:solidFill>
                  <a:schemeClr val="bg1"/>
                </a:solidFill>
              </a:rPr>
              <a:t>Faut-il jeter pour autant la thermodynamique ?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A7B795C3-9A0D-CA69-F16D-D69E0B84CDAD}"/>
              </a:ext>
            </a:extLst>
          </p:cNvPr>
          <p:cNvSpPr txBox="1"/>
          <p:nvPr/>
        </p:nvSpPr>
        <p:spPr>
          <a:xfrm>
            <a:off x="4939415" y="7091800"/>
            <a:ext cx="458725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/>
              <a:t>Non : hypothèse d’équilibre local !</a:t>
            </a:r>
          </a:p>
        </p:txBody>
      </p:sp>
      <p:sp>
        <p:nvSpPr>
          <p:cNvPr id="22" name="Espace réservé du numéro de diapositive 21">
            <a:extLst>
              <a:ext uri="{FF2B5EF4-FFF2-40B4-BE49-F238E27FC236}">
                <a16:creationId xmlns:a16="http://schemas.microsoft.com/office/drawing/2014/main" id="{A64B20EE-6407-E12F-0DAE-CF02B22C7A3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D2DD84-87BB-5540-B3FB-A89886CBC2BB}" type="slidenum">
              <a:rPr lang="fr-FR"/>
              <a:pPr/>
              <a:t>16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196289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5" grpId="0"/>
      <p:bldP spid="16" grpId="0"/>
      <p:bldP spid="17" grpId="0"/>
      <p:bldP spid="18" grpId="0" animBg="1"/>
      <p:bldP spid="1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oneTexte 2">
            <a:extLst>
              <a:ext uri="{FF2B5EF4-FFF2-40B4-BE49-F238E27FC236}">
                <a16:creationId xmlns:a16="http://schemas.microsoft.com/office/drawing/2014/main" id="{EF836CC3-8B33-C645-98C7-81C023AF2B33}"/>
              </a:ext>
            </a:extLst>
          </p:cNvPr>
          <p:cNvSpPr txBox="1"/>
          <p:nvPr/>
        </p:nvSpPr>
        <p:spPr>
          <a:xfrm>
            <a:off x="1381538" y="2993420"/>
            <a:ext cx="7928774" cy="156966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pPr algn="ctr"/>
            <a:r>
              <a:rPr lang="fr-FR" sz="4800">
                <a:solidFill>
                  <a:schemeClr val="bg1"/>
                </a:solidFill>
              </a:rPr>
              <a:t>Les systèmes hors-équilibre</a:t>
            </a:r>
            <a:br>
              <a:rPr lang="fr-FR" sz="4800">
                <a:solidFill>
                  <a:schemeClr val="bg1"/>
                </a:solidFill>
              </a:rPr>
            </a:br>
            <a:r>
              <a:rPr lang="fr-FR" sz="4800">
                <a:solidFill>
                  <a:schemeClr val="bg1"/>
                </a:solidFill>
              </a:rPr>
              <a:t>Transferts</a:t>
            </a:r>
          </a:p>
        </p:txBody>
      </p:sp>
      <p:sp>
        <p:nvSpPr>
          <p:cNvPr id="2" name="Espace réservé du numéro de diapositive 1">
            <a:extLst>
              <a:ext uri="{FF2B5EF4-FFF2-40B4-BE49-F238E27FC236}">
                <a16:creationId xmlns:a16="http://schemas.microsoft.com/office/drawing/2014/main" id="{F5FA58C9-71E6-C53B-283B-0677D6A7AE3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D2DD84-87BB-5540-B3FB-A89886CBC2BB}" type="slidenum">
              <a:rPr lang="fr-FR"/>
              <a:pPr/>
              <a:t>17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2722102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er 2"/>
          <p:cNvGrpSpPr/>
          <p:nvPr/>
        </p:nvGrpSpPr>
        <p:grpSpPr>
          <a:xfrm>
            <a:off x="179388" y="3357563"/>
            <a:ext cx="9096376" cy="571501"/>
            <a:chOff x="179388" y="3357563"/>
            <a:chExt cx="9096376" cy="571501"/>
          </a:xfrm>
        </p:grpSpPr>
        <p:grpSp>
          <p:nvGrpSpPr>
            <p:cNvPr id="11342" name="Group 4"/>
            <p:cNvGrpSpPr>
              <a:grpSpLocks/>
            </p:cNvGrpSpPr>
            <p:nvPr/>
          </p:nvGrpSpPr>
          <p:grpSpPr bwMode="auto">
            <a:xfrm>
              <a:off x="857251" y="3357563"/>
              <a:ext cx="8418513" cy="79375"/>
              <a:chOff x="616" y="2115"/>
              <a:chExt cx="5303" cy="50"/>
            </a:xfrm>
          </p:grpSpPr>
          <p:grpSp>
            <p:nvGrpSpPr>
              <p:cNvPr id="11344" name="Group 5"/>
              <p:cNvGrpSpPr>
                <a:grpSpLocks/>
              </p:cNvGrpSpPr>
              <p:nvPr/>
            </p:nvGrpSpPr>
            <p:grpSpPr bwMode="auto">
              <a:xfrm flipH="1">
                <a:off x="5776" y="2115"/>
                <a:ext cx="143" cy="50"/>
                <a:chOff x="1488" y="1344"/>
                <a:chExt cx="1536" cy="576"/>
              </a:xfrm>
            </p:grpSpPr>
            <p:sp>
              <p:nvSpPr>
                <p:cNvPr id="123910" name="AutoShape 6"/>
                <p:cNvSpPr>
                  <a:spLocks noChangeArrowheads="1"/>
                </p:cNvSpPr>
                <p:nvPr/>
              </p:nvSpPr>
              <p:spPr bwMode="auto">
                <a:xfrm>
                  <a:off x="2734" y="1828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11" name="AutoShape 7"/>
                <p:cNvSpPr>
                  <a:spLocks noChangeArrowheads="1"/>
                </p:cNvSpPr>
                <p:nvPr/>
              </p:nvSpPr>
              <p:spPr bwMode="auto">
                <a:xfrm>
                  <a:off x="2734" y="1344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12" name="AutoShape 8"/>
                <p:cNvSpPr>
                  <a:spLocks noChangeArrowheads="1"/>
                </p:cNvSpPr>
                <p:nvPr/>
              </p:nvSpPr>
              <p:spPr bwMode="auto">
                <a:xfrm>
                  <a:off x="1585" y="1828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13" name="AutoShape 9"/>
                <p:cNvSpPr>
                  <a:spLocks noChangeArrowheads="1"/>
                </p:cNvSpPr>
                <p:nvPr/>
              </p:nvSpPr>
              <p:spPr bwMode="auto">
                <a:xfrm>
                  <a:off x="1585" y="1344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14" name="Rectangle 10"/>
                <p:cNvSpPr>
                  <a:spLocks noChangeArrowheads="1"/>
                </p:cNvSpPr>
                <p:nvPr/>
              </p:nvSpPr>
              <p:spPr bwMode="auto">
                <a:xfrm>
                  <a:off x="2014" y="1344"/>
                  <a:ext cx="720" cy="576"/>
                </a:xfrm>
                <a:prstGeom prst="rect">
                  <a:avLst/>
                </a:pr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15" name="AutoShape 11"/>
                <p:cNvSpPr>
                  <a:spLocks noChangeArrowheads="1"/>
                </p:cNvSpPr>
                <p:nvPr/>
              </p:nvSpPr>
              <p:spPr bwMode="auto">
                <a:xfrm rot="5400000">
                  <a:off x="1463" y="1369"/>
                  <a:ext cx="576" cy="526"/>
                </a:xfrm>
                <a:custGeom>
                  <a:avLst/>
                  <a:gdLst>
                    <a:gd name="G0" fmla="+- 3374 0 0"/>
                    <a:gd name="G1" fmla="+- 21600 0 3374"/>
                    <a:gd name="G2" fmla="*/ 3374 1 2"/>
                    <a:gd name="G3" fmla="+- 21600 0 G2"/>
                    <a:gd name="G4" fmla="+/ 3374 21600 2"/>
                    <a:gd name="G5" fmla="+/ G1 0 2"/>
                    <a:gd name="G6" fmla="*/ 21600 21600 3374"/>
                    <a:gd name="G7" fmla="*/ G6 1 2"/>
                    <a:gd name="G8" fmla="+- 21600 0 G7"/>
                    <a:gd name="G9" fmla="*/ 21600 1 2"/>
                    <a:gd name="G10" fmla="+- 3374 0 G9"/>
                    <a:gd name="G11" fmla="?: G10 G8 0"/>
                    <a:gd name="G12" fmla="?: G10 G7 21600"/>
                    <a:gd name="T0" fmla="*/ 19913 w 21600"/>
                    <a:gd name="T1" fmla="*/ 10800 h 21600"/>
                    <a:gd name="T2" fmla="*/ 10800 w 21600"/>
                    <a:gd name="T3" fmla="*/ 21600 h 21600"/>
                    <a:gd name="T4" fmla="*/ 1687 w 21600"/>
                    <a:gd name="T5" fmla="*/ 10800 h 21600"/>
                    <a:gd name="T6" fmla="*/ 10800 w 21600"/>
                    <a:gd name="T7" fmla="*/ 0 h 21600"/>
                    <a:gd name="T8" fmla="*/ 3487 w 21600"/>
                    <a:gd name="T9" fmla="*/ 3487 h 21600"/>
                    <a:gd name="T10" fmla="*/ 18113 w 21600"/>
                    <a:gd name="T11" fmla="*/ 18113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3374" y="21600"/>
                      </a:lnTo>
                      <a:lnTo>
                        <a:pt x="18226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16" name="AutoShape 12"/>
                <p:cNvSpPr>
                  <a:spLocks noChangeArrowheads="1"/>
                </p:cNvSpPr>
                <p:nvPr/>
              </p:nvSpPr>
              <p:spPr bwMode="auto">
                <a:xfrm rot="16200000" flipH="1">
                  <a:off x="2591" y="1487"/>
                  <a:ext cx="576" cy="290"/>
                </a:xfrm>
                <a:custGeom>
                  <a:avLst/>
                  <a:gdLst>
                    <a:gd name="G0" fmla="+- 2137 0 0"/>
                    <a:gd name="G1" fmla="+- 21600 0 2137"/>
                    <a:gd name="G2" fmla="*/ 2137 1 2"/>
                    <a:gd name="G3" fmla="+- 21600 0 G2"/>
                    <a:gd name="G4" fmla="+/ 2137 21600 2"/>
                    <a:gd name="G5" fmla="+/ G1 0 2"/>
                    <a:gd name="G6" fmla="*/ 21600 21600 2137"/>
                    <a:gd name="G7" fmla="*/ G6 1 2"/>
                    <a:gd name="G8" fmla="+- 21600 0 G7"/>
                    <a:gd name="G9" fmla="*/ 21600 1 2"/>
                    <a:gd name="G10" fmla="+- 2137 0 G9"/>
                    <a:gd name="G11" fmla="?: G10 G8 0"/>
                    <a:gd name="G12" fmla="?: G10 G7 21600"/>
                    <a:gd name="T0" fmla="*/ 20531 w 21600"/>
                    <a:gd name="T1" fmla="*/ 10800 h 21600"/>
                    <a:gd name="T2" fmla="*/ 10800 w 21600"/>
                    <a:gd name="T3" fmla="*/ 21600 h 21600"/>
                    <a:gd name="T4" fmla="*/ 1069 w 21600"/>
                    <a:gd name="T5" fmla="*/ 10800 h 21600"/>
                    <a:gd name="T6" fmla="*/ 10800 w 21600"/>
                    <a:gd name="T7" fmla="*/ 0 h 21600"/>
                    <a:gd name="T8" fmla="*/ 2869 w 21600"/>
                    <a:gd name="T9" fmla="*/ 2869 h 21600"/>
                    <a:gd name="T10" fmla="*/ 18731 w 21600"/>
                    <a:gd name="T11" fmla="*/ 18731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137" y="21600"/>
                      </a:lnTo>
                      <a:lnTo>
                        <a:pt x="19463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17" name="AutoShape 13"/>
                <p:cNvSpPr>
                  <a:spLocks noChangeArrowheads="1"/>
                </p:cNvSpPr>
                <p:nvPr/>
              </p:nvSpPr>
              <p:spPr bwMode="auto">
                <a:xfrm rot="-5400000">
                  <a:off x="2639" y="1562"/>
                  <a:ext cx="438" cy="14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18" name="AutoShape 14"/>
                <p:cNvSpPr>
                  <a:spLocks noChangeArrowheads="1"/>
                </p:cNvSpPr>
                <p:nvPr/>
              </p:nvSpPr>
              <p:spPr bwMode="auto">
                <a:xfrm rot="5400000" flipH="1">
                  <a:off x="1677" y="1557"/>
                  <a:ext cx="438" cy="15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</p:grpSp>
          <p:grpSp>
            <p:nvGrpSpPr>
              <p:cNvPr id="11345" name="Group 15"/>
              <p:cNvGrpSpPr>
                <a:grpSpLocks/>
              </p:cNvGrpSpPr>
              <p:nvPr/>
            </p:nvGrpSpPr>
            <p:grpSpPr bwMode="auto">
              <a:xfrm flipH="1">
                <a:off x="5470" y="2115"/>
                <a:ext cx="143" cy="50"/>
                <a:chOff x="1488" y="1344"/>
                <a:chExt cx="1536" cy="576"/>
              </a:xfrm>
            </p:grpSpPr>
            <p:sp>
              <p:nvSpPr>
                <p:cNvPr id="123920" name="AutoShape 16"/>
                <p:cNvSpPr>
                  <a:spLocks noChangeArrowheads="1"/>
                </p:cNvSpPr>
                <p:nvPr/>
              </p:nvSpPr>
              <p:spPr bwMode="auto">
                <a:xfrm>
                  <a:off x="2734" y="1828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21" name="AutoShape 17"/>
                <p:cNvSpPr>
                  <a:spLocks noChangeArrowheads="1"/>
                </p:cNvSpPr>
                <p:nvPr/>
              </p:nvSpPr>
              <p:spPr bwMode="auto">
                <a:xfrm>
                  <a:off x="2734" y="1344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22" name="AutoShape 18"/>
                <p:cNvSpPr>
                  <a:spLocks noChangeArrowheads="1"/>
                </p:cNvSpPr>
                <p:nvPr/>
              </p:nvSpPr>
              <p:spPr bwMode="auto">
                <a:xfrm>
                  <a:off x="1585" y="1828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23" name="AutoShape 19"/>
                <p:cNvSpPr>
                  <a:spLocks noChangeArrowheads="1"/>
                </p:cNvSpPr>
                <p:nvPr/>
              </p:nvSpPr>
              <p:spPr bwMode="auto">
                <a:xfrm>
                  <a:off x="1585" y="1344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24" name="Rectangle 20"/>
                <p:cNvSpPr>
                  <a:spLocks noChangeArrowheads="1"/>
                </p:cNvSpPr>
                <p:nvPr/>
              </p:nvSpPr>
              <p:spPr bwMode="auto">
                <a:xfrm>
                  <a:off x="2014" y="1344"/>
                  <a:ext cx="720" cy="576"/>
                </a:xfrm>
                <a:prstGeom prst="rect">
                  <a:avLst/>
                </a:pr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25" name="AutoShape 21"/>
                <p:cNvSpPr>
                  <a:spLocks noChangeArrowheads="1"/>
                </p:cNvSpPr>
                <p:nvPr/>
              </p:nvSpPr>
              <p:spPr bwMode="auto">
                <a:xfrm rot="5400000">
                  <a:off x="1463" y="1369"/>
                  <a:ext cx="576" cy="526"/>
                </a:xfrm>
                <a:custGeom>
                  <a:avLst/>
                  <a:gdLst>
                    <a:gd name="G0" fmla="+- 3374 0 0"/>
                    <a:gd name="G1" fmla="+- 21600 0 3374"/>
                    <a:gd name="G2" fmla="*/ 3374 1 2"/>
                    <a:gd name="G3" fmla="+- 21600 0 G2"/>
                    <a:gd name="G4" fmla="+/ 3374 21600 2"/>
                    <a:gd name="G5" fmla="+/ G1 0 2"/>
                    <a:gd name="G6" fmla="*/ 21600 21600 3374"/>
                    <a:gd name="G7" fmla="*/ G6 1 2"/>
                    <a:gd name="G8" fmla="+- 21600 0 G7"/>
                    <a:gd name="G9" fmla="*/ 21600 1 2"/>
                    <a:gd name="G10" fmla="+- 3374 0 G9"/>
                    <a:gd name="G11" fmla="?: G10 G8 0"/>
                    <a:gd name="G12" fmla="?: G10 G7 21600"/>
                    <a:gd name="T0" fmla="*/ 19913 w 21600"/>
                    <a:gd name="T1" fmla="*/ 10800 h 21600"/>
                    <a:gd name="T2" fmla="*/ 10800 w 21600"/>
                    <a:gd name="T3" fmla="*/ 21600 h 21600"/>
                    <a:gd name="T4" fmla="*/ 1687 w 21600"/>
                    <a:gd name="T5" fmla="*/ 10800 h 21600"/>
                    <a:gd name="T6" fmla="*/ 10800 w 21600"/>
                    <a:gd name="T7" fmla="*/ 0 h 21600"/>
                    <a:gd name="T8" fmla="*/ 3487 w 21600"/>
                    <a:gd name="T9" fmla="*/ 3487 h 21600"/>
                    <a:gd name="T10" fmla="*/ 18113 w 21600"/>
                    <a:gd name="T11" fmla="*/ 18113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3374" y="21600"/>
                      </a:lnTo>
                      <a:lnTo>
                        <a:pt x="18226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26" name="AutoShape 22"/>
                <p:cNvSpPr>
                  <a:spLocks noChangeArrowheads="1"/>
                </p:cNvSpPr>
                <p:nvPr/>
              </p:nvSpPr>
              <p:spPr bwMode="auto">
                <a:xfrm rot="16200000" flipH="1">
                  <a:off x="2591" y="1487"/>
                  <a:ext cx="576" cy="290"/>
                </a:xfrm>
                <a:custGeom>
                  <a:avLst/>
                  <a:gdLst>
                    <a:gd name="G0" fmla="+- 2137 0 0"/>
                    <a:gd name="G1" fmla="+- 21600 0 2137"/>
                    <a:gd name="G2" fmla="*/ 2137 1 2"/>
                    <a:gd name="G3" fmla="+- 21600 0 G2"/>
                    <a:gd name="G4" fmla="+/ 2137 21600 2"/>
                    <a:gd name="G5" fmla="+/ G1 0 2"/>
                    <a:gd name="G6" fmla="*/ 21600 21600 2137"/>
                    <a:gd name="G7" fmla="*/ G6 1 2"/>
                    <a:gd name="G8" fmla="+- 21600 0 G7"/>
                    <a:gd name="G9" fmla="*/ 21600 1 2"/>
                    <a:gd name="G10" fmla="+- 2137 0 G9"/>
                    <a:gd name="G11" fmla="?: G10 G8 0"/>
                    <a:gd name="G12" fmla="?: G10 G7 21600"/>
                    <a:gd name="T0" fmla="*/ 20531 w 21600"/>
                    <a:gd name="T1" fmla="*/ 10800 h 21600"/>
                    <a:gd name="T2" fmla="*/ 10800 w 21600"/>
                    <a:gd name="T3" fmla="*/ 21600 h 21600"/>
                    <a:gd name="T4" fmla="*/ 1069 w 21600"/>
                    <a:gd name="T5" fmla="*/ 10800 h 21600"/>
                    <a:gd name="T6" fmla="*/ 10800 w 21600"/>
                    <a:gd name="T7" fmla="*/ 0 h 21600"/>
                    <a:gd name="T8" fmla="*/ 2869 w 21600"/>
                    <a:gd name="T9" fmla="*/ 2869 h 21600"/>
                    <a:gd name="T10" fmla="*/ 18731 w 21600"/>
                    <a:gd name="T11" fmla="*/ 18731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137" y="21600"/>
                      </a:lnTo>
                      <a:lnTo>
                        <a:pt x="19463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27" name="AutoShape 23"/>
                <p:cNvSpPr>
                  <a:spLocks noChangeArrowheads="1"/>
                </p:cNvSpPr>
                <p:nvPr/>
              </p:nvSpPr>
              <p:spPr bwMode="auto">
                <a:xfrm rot="-5400000">
                  <a:off x="2639" y="1562"/>
                  <a:ext cx="438" cy="14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28" name="AutoShape 24"/>
                <p:cNvSpPr>
                  <a:spLocks noChangeArrowheads="1"/>
                </p:cNvSpPr>
                <p:nvPr/>
              </p:nvSpPr>
              <p:spPr bwMode="auto">
                <a:xfrm rot="5400000" flipH="1">
                  <a:off x="1677" y="1557"/>
                  <a:ext cx="438" cy="15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</p:grpSp>
          <p:grpSp>
            <p:nvGrpSpPr>
              <p:cNvPr id="11346" name="Group 25"/>
              <p:cNvGrpSpPr>
                <a:grpSpLocks/>
              </p:cNvGrpSpPr>
              <p:nvPr/>
            </p:nvGrpSpPr>
            <p:grpSpPr bwMode="auto">
              <a:xfrm flipH="1">
                <a:off x="5164" y="2115"/>
                <a:ext cx="143" cy="50"/>
                <a:chOff x="1488" y="1344"/>
                <a:chExt cx="1536" cy="576"/>
              </a:xfrm>
            </p:grpSpPr>
            <p:sp>
              <p:nvSpPr>
                <p:cNvPr id="123930" name="AutoShape 26"/>
                <p:cNvSpPr>
                  <a:spLocks noChangeArrowheads="1"/>
                </p:cNvSpPr>
                <p:nvPr/>
              </p:nvSpPr>
              <p:spPr bwMode="auto">
                <a:xfrm>
                  <a:off x="2734" y="1828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31" name="AutoShape 27"/>
                <p:cNvSpPr>
                  <a:spLocks noChangeArrowheads="1"/>
                </p:cNvSpPr>
                <p:nvPr/>
              </p:nvSpPr>
              <p:spPr bwMode="auto">
                <a:xfrm>
                  <a:off x="2734" y="1344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32" name="AutoShape 28"/>
                <p:cNvSpPr>
                  <a:spLocks noChangeArrowheads="1"/>
                </p:cNvSpPr>
                <p:nvPr/>
              </p:nvSpPr>
              <p:spPr bwMode="auto">
                <a:xfrm>
                  <a:off x="1585" y="1828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33" name="AutoShape 29"/>
                <p:cNvSpPr>
                  <a:spLocks noChangeArrowheads="1"/>
                </p:cNvSpPr>
                <p:nvPr/>
              </p:nvSpPr>
              <p:spPr bwMode="auto">
                <a:xfrm>
                  <a:off x="1585" y="1344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34" name="Rectangle 30"/>
                <p:cNvSpPr>
                  <a:spLocks noChangeArrowheads="1"/>
                </p:cNvSpPr>
                <p:nvPr/>
              </p:nvSpPr>
              <p:spPr bwMode="auto">
                <a:xfrm>
                  <a:off x="2014" y="1344"/>
                  <a:ext cx="720" cy="576"/>
                </a:xfrm>
                <a:prstGeom prst="rect">
                  <a:avLst/>
                </a:pr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35" name="AutoShape 31"/>
                <p:cNvSpPr>
                  <a:spLocks noChangeArrowheads="1"/>
                </p:cNvSpPr>
                <p:nvPr/>
              </p:nvSpPr>
              <p:spPr bwMode="auto">
                <a:xfrm rot="5400000">
                  <a:off x="1463" y="1369"/>
                  <a:ext cx="576" cy="526"/>
                </a:xfrm>
                <a:custGeom>
                  <a:avLst/>
                  <a:gdLst>
                    <a:gd name="G0" fmla="+- 3374 0 0"/>
                    <a:gd name="G1" fmla="+- 21600 0 3374"/>
                    <a:gd name="G2" fmla="*/ 3374 1 2"/>
                    <a:gd name="G3" fmla="+- 21600 0 G2"/>
                    <a:gd name="G4" fmla="+/ 3374 21600 2"/>
                    <a:gd name="G5" fmla="+/ G1 0 2"/>
                    <a:gd name="G6" fmla="*/ 21600 21600 3374"/>
                    <a:gd name="G7" fmla="*/ G6 1 2"/>
                    <a:gd name="G8" fmla="+- 21600 0 G7"/>
                    <a:gd name="G9" fmla="*/ 21600 1 2"/>
                    <a:gd name="G10" fmla="+- 3374 0 G9"/>
                    <a:gd name="G11" fmla="?: G10 G8 0"/>
                    <a:gd name="G12" fmla="?: G10 G7 21600"/>
                    <a:gd name="T0" fmla="*/ 19913 w 21600"/>
                    <a:gd name="T1" fmla="*/ 10800 h 21600"/>
                    <a:gd name="T2" fmla="*/ 10800 w 21600"/>
                    <a:gd name="T3" fmla="*/ 21600 h 21600"/>
                    <a:gd name="T4" fmla="*/ 1687 w 21600"/>
                    <a:gd name="T5" fmla="*/ 10800 h 21600"/>
                    <a:gd name="T6" fmla="*/ 10800 w 21600"/>
                    <a:gd name="T7" fmla="*/ 0 h 21600"/>
                    <a:gd name="T8" fmla="*/ 3487 w 21600"/>
                    <a:gd name="T9" fmla="*/ 3487 h 21600"/>
                    <a:gd name="T10" fmla="*/ 18113 w 21600"/>
                    <a:gd name="T11" fmla="*/ 18113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3374" y="21600"/>
                      </a:lnTo>
                      <a:lnTo>
                        <a:pt x="18226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36" name="AutoShape 32"/>
                <p:cNvSpPr>
                  <a:spLocks noChangeArrowheads="1"/>
                </p:cNvSpPr>
                <p:nvPr/>
              </p:nvSpPr>
              <p:spPr bwMode="auto">
                <a:xfrm rot="16200000" flipH="1">
                  <a:off x="2591" y="1487"/>
                  <a:ext cx="576" cy="290"/>
                </a:xfrm>
                <a:custGeom>
                  <a:avLst/>
                  <a:gdLst>
                    <a:gd name="G0" fmla="+- 2137 0 0"/>
                    <a:gd name="G1" fmla="+- 21600 0 2137"/>
                    <a:gd name="G2" fmla="*/ 2137 1 2"/>
                    <a:gd name="G3" fmla="+- 21600 0 G2"/>
                    <a:gd name="G4" fmla="+/ 2137 21600 2"/>
                    <a:gd name="G5" fmla="+/ G1 0 2"/>
                    <a:gd name="G6" fmla="*/ 21600 21600 2137"/>
                    <a:gd name="G7" fmla="*/ G6 1 2"/>
                    <a:gd name="G8" fmla="+- 21600 0 G7"/>
                    <a:gd name="G9" fmla="*/ 21600 1 2"/>
                    <a:gd name="G10" fmla="+- 2137 0 G9"/>
                    <a:gd name="G11" fmla="?: G10 G8 0"/>
                    <a:gd name="G12" fmla="?: G10 G7 21600"/>
                    <a:gd name="T0" fmla="*/ 20531 w 21600"/>
                    <a:gd name="T1" fmla="*/ 10800 h 21600"/>
                    <a:gd name="T2" fmla="*/ 10800 w 21600"/>
                    <a:gd name="T3" fmla="*/ 21600 h 21600"/>
                    <a:gd name="T4" fmla="*/ 1069 w 21600"/>
                    <a:gd name="T5" fmla="*/ 10800 h 21600"/>
                    <a:gd name="T6" fmla="*/ 10800 w 21600"/>
                    <a:gd name="T7" fmla="*/ 0 h 21600"/>
                    <a:gd name="T8" fmla="*/ 2869 w 21600"/>
                    <a:gd name="T9" fmla="*/ 2869 h 21600"/>
                    <a:gd name="T10" fmla="*/ 18731 w 21600"/>
                    <a:gd name="T11" fmla="*/ 18731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137" y="21600"/>
                      </a:lnTo>
                      <a:lnTo>
                        <a:pt x="19463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37" name="AutoShape 33"/>
                <p:cNvSpPr>
                  <a:spLocks noChangeArrowheads="1"/>
                </p:cNvSpPr>
                <p:nvPr/>
              </p:nvSpPr>
              <p:spPr bwMode="auto">
                <a:xfrm rot="-5400000">
                  <a:off x="2639" y="1562"/>
                  <a:ext cx="438" cy="14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38" name="AutoShape 34"/>
                <p:cNvSpPr>
                  <a:spLocks noChangeArrowheads="1"/>
                </p:cNvSpPr>
                <p:nvPr/>
              </p:nvSpPr>
              <p:spPr bwMode="auto">
                <a:xfrm rot="5400000" flipH="1">
                  <a:off x="1677" y="1557"/>
                  <a:ext cx="438" cy="15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</p:grpSp>
          <p:grpSp>
            <p:nvGrpSpPr>
              <p:cNvPr id="11347" name="Group 35"/>
              <p:cNvGrpSpPr>
                <a:grpSpLocks/>
              </p:cNvGrpSpPr>
              <p:nvPr/>
            </p:nvGrpSpPr>
            <p:grpSpPr bwMode="auto">
              <a:xfrm flipH="1">
                <a:off x="4846" y="2115"/>
                <a:ext cx="143" cy="50"/>
                <a:chOff x="1488" y="1344"/>
                <a:chExt cx="1536" cy="576"/>
              </a:xfrm>
            </p:grpSpPr>
            <p:sp>
              <p:nvSpPr>
                <p:cNvPr id="123940" name="AutoShape 36"/>
                <p:cNvSpPr>
                  <a:spLocks noChangeArrowheads="1"/>
                </p:cNvSpPr>
                <p:nvPr/>
              </p:nvSpPr>
              <p:spPr bwMode="auto">
                <a:xfrm>
                  <a:off x="2734" y="1828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41" name="AutoShape 37"/>
                <p:cNvSpPr>
                  <a:spLocks noChangeArrowheads="1"/>
                </p:cNvSpPr>
                <p:nvPr/>
              </p:nvSpPr>
              <p:spPr bwMode="auto">
                <a:xfrm>
                  <a:off x="2734" y="1344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42" name="AutoShape 38"/>
                <p:cNvSpPr>
                  <a:spLocks noChangeArrowheads="1"/>
                </p:cNvSpPr>
                <p:nvPr/>
              </p:nvSpPr>
              <p:spPr bwMode="auto">
                <a:xfrm>
                  <a:off x="1585" y="1828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43" name="AutoShape 39"/>
                <p:cNvSpPr>
                  <a:spLocks noChangeArrowheads="1"/>
                </p:cNvSpPr>
                <p:nvPr/>
              </p:nvSpPr>
              <p:spPr bwMode="auto">
                <a:xfrm>
                  <a:off x="1585" y="1344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44" name="Rectangle 40"/>
                <p:cNvSpPr>
                  <a:spLocks noChangeArrowheads="1"/>
                </p:cNvSpPr>
                <p:nvPr/>
              </p:nvSpPr>
              <p:spPr bwMode="auto">
                <a:xfrm>
                  <a:off x="2014" y="1344"/>
                  <a:ext cx="720" cy="576"/>
                </a:xfrm>
                <a:prstGeom prst="rect">
                  <a:avLst/>
                </a:pr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45" name="AutoShape 41"/>
                <p:cNvSpPr>
                  <a:spLocks noChangeArrowheads="1"/>
                </p:cNvSpPr>
                <p:nvPr/>
              </p:nvSpPr>
              <p:spPr bwMode="auto">
                <a:xfrm rot="5400000">
                  <a:off x="1463" y="1369"/>
                  <a:ext cx="576" cy="526"/>
                </a:xfrm>
                <a:custGeom>
                  <a:avLst/>
                  <a:gdLst>
                    <a:gd name="G0" fmla="+- 3374 0 0"/>
                    <a:gd name="G1" fmla="+- 21600 0 3374"/>
                    <a:gd name="G2" fmla="*/ 3374 1 2"/>
                    <a:gd name="G3" fmla="+- 21600 0 G2"/>
                    <a:gd name="G4" fmla="+/ 3374 21600 2"/>
                    <a:gd name="G5" fmla="+/ G1 0 2"/>
                    <a:gd name="G6" fmla="*/ 21600 21600 3374"/>
                    <a:gd name="G7" fmla="*/ G6 1 2"/>
                    <a:gd name="G8" fmla="+- 21600 0 G7"/>
                    <a:gd name="G9" fmla="*/ 21600 1 2"/>
                    <a:gd name="G10" fmla="+- 3374 0 G9"/>
                    <a:gd name="G11" fmla="?: G10 G8 0"/>
                    <a:gd name="G12" fmla="?: G10 G7 21600"/>
                    <a:gd name="T0" fmla="*/ 19913 w 21600"/>
                    <a:gd name="T1" fmla="*/ 10800 h 21600"/>
                    <a:gd name="T2" fmla="*/ 10800 w 21600"/>
                    <a:gd name="T3" fmla="*/ 21600 h 21600"/>
                    <a:gd name="T4" fmla="*/ 1687 w 21600"/>
                    <a:gd name="T5" fmla="*/ 10800 h 21600"/>
                    <a:gd name="T6" fmla="*/ 10800 w 21600"/>
                    <a:gd name="T7" fmla="*/ 0 h 21600"/>
                    <a:gd name="T8" fmla="*/ 3487 w 21600"/>
                    <a:gd name="T9" fmla="*/ 3487 h 21600"/>
                    <a:gd name="T10" fmla="*/ 18113 w 21600"/>
                    <a:gd name="T11" fmla="*/ 18113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3374" y="21600"/>
                      </a:lnTo>
                      <a:lnTo>
                        <a:pt x="18226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46" name="AutoShape 42"/>
                <p:cNvSpPr>
                  <a:spLocks noChangeArrowheads="1"/>
                </p:cNvSpPr>
                <p:nvPr/>
              </p:nvSpPr>
              <p:spPr bwMode="auto">
                <a:xfrm rot="16200000" flipH="1">
                  <a:off x="2591" y="1487"/>
                  <a:ext cx="576" cy="290"/>
                </a:xfrm>
                <a:custGeom>
                  <a:avLst/>
                  <a:gdLst>
                    <a:gd name="G0" fmla="+- 2137 0 0"/>
                    <a:gd name="G1" fmla="+- 21600 0 2137"/>
                    <a:gd name="G2" fmla="*/ 2137 1 2"/>
                    <a:gd name="G3" fmla="+- 21600 0 G2"/>
                    <a:gd name="G4" fmla="+/ 2137 21600 2"/>
                    <a:gd name="G5" fmla="+/ G1 0 2"/>
                    <a:gd name="G6" fmla="*/ 21600 21600 2137"/>
                    <a:gd name="G7" fmla="*/ G6 1 2"/>
                    <a:gd name="G8" fmla="+- 21600 0 G7"/>
                    <a:gd name="G9" fmla="*/ 21600 1 2"/>
                    <a:gd name="G10" fmla="+- 2137 0 G9"/>
                    <a:gd name="G11" fmla="?: G10 G8 0"/>
                    <a:gd name="G12" fmla="?: G10 G7 21600"/>
                    <a:gd name="T0" fmla="*/ 20531 w 21600"/>
                    <a:gd name="T1" fmla="*/ 10800 h 21600"/>
                    <a:gd name="T2" fmla="*/ 10800 w 21600"/>
                    <a:gd name="T3" fmla="*/ 21600 h 21600"/>
                    <a:gd name="T4" fmla="*/ 1069 w 21600"/>
                    <a:gd name="T5" fmla="*/ 10800 h 21600"/>
                    <a:gd name="T6" fmla="*/ 10800 w 21600"/>
                    <a:gd name="T7" fmla="*/ 0 h 21600"/>
                    <a:gd name="T8" fmla="*/ 2869 w 21600"/>
                    <a:gd name="T9" fmla="*/ 2869 h 21600"/>
                    <a:gd name="T10" fmla="*/ 18731 w 21600"/>
                    <a:gd name="T11" fmla="*/ 18731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137" y="21600"/>
                      </a:lnTo>
                      <a:lnTo>
                        <a:pt x="19463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47" name="AutoShape 43"/>
                <p:cNvSpPr>
                  <a:spLocks noChangeArrowheads="1"/>
                </p:cNvSpPr>
                <p:nvPr/>
              </p:nvSpPr>
              <p:spPr bwMode="auto">
                <a:xfrm rot="-5400000">
                  <a:off x="2639" y="1562"/>
                  <a:ext cx="438" cy="14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48" name="AutoShape 44"/>
                <p:cNvSpPr>
                  <a:spLocks noChangeArrowheads="1"/>
                </p:cNvSpPr>
                <p:nvPr/>
              </p:nvSpPr>
              <p:spPr bwMode="auto">
                <a:xfrm rot="5400000" flipH="1">
                  <a:off x="1677" y="1557"/>
                  <a:ext cx="438" cy="15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</p:grpSp>
          <p:grpSp>
            <p:nvGrpSpPr>
              <p:cNvPr id="11348" name="Group 45"/>
              <p:cNvGrpSpPr>
                <a:grpSpLocks/>
              </p:cNvGrpSpPr>
              <p:nvPr/>
            </p:nvGrpSpPr>
            <p:grpSpPr bwMode="auto">
              <a:xfrm flipH="1">
                <a:off x="4508" y="2115"/>
                <a:ext cx="143" cy="50"/>
                <a:chOff x="1488" y="1344"/>
                <a:chExt cx="1536" cy="576"/>
              </a:xfrm>
            </p:grpSpPr>
            <p:sp>
              <p:nvSpPr>
                <p:cNvPr id="123950" name="AutoShape 46"/>
                <p:cNvSpPr>
                  <a:spLocks noChangeArrowheads="1"/>
                </p:cNvSpPr>
                <p:nvPr/>
              </p:nvSpPr>
              <p:spPr bwMode="auto">
                <a:xfrm>
                  <a:off x="2734" y="1828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51" name="AutoShape 47"/>
                <p:cNvSpPr>
                  <a:spLocks noChangeArrowheads="1"/>
                </p:cNvSpPr>
                <p:nvPr/>
              </p:nvSpPr>
              <p:spPr bwMode="auto">
                <a:xfrm>
                  <a:off x="2734" y="1344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52" name="AutoShape 48"/>
                <p:cNvSpPr>
                  <a:spLocks noChangeArrowheads="1"/>
                </p:cNvSpPr>
                <p:nvPr/>
              </p:nvSpPr>
              <p:spPr bwMode="auto">
                <a:xfrm>
                  <a:off x="1585" y="1828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53" name="AutoShape 49"/>
                <p:cNvSpPr>
                  <a:spLocks noChangeArrowheads="1"/>
                </p:cNvSpPr>
                <p:nvPr/>
              </p:nvSpPr>
              <p:spPr bwMode="auto">
                <a:xfrm>
                  <a:off x="1585" y="1344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54" name="Rectangle 50"/>
                <p:cNvSpPr>
                  <a:spLocks noChangeArrowheads="1"/>
                </p:cNvSpPr>
                <p:nvPr/>
              </p:nvSpPr>
              <p:spPr bwMode="auto">
                <a:xfrm>
                  <a:off x="2014" y="1344"/>
                  <a:ext cx="720" cy="576"/>
                </a:xfrm>
                <a:prstGeom prst="rect">
                  <a:avLst/>
                </a:pr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55" name="AutoShape 51"/>
                <p:cNvSpPr>
                  <a:spLocks noChangeArrowheads="1"/>
                </p:cNvSpPr>
                <p:nvPr/>
              </p:nvSpPr>
              <p:spPr bwMode="auto">
                <a:xfrm rot="5400000">
                  <a:off x="1463" y="1369"/>
                  <a:ext cx="576" cy="526"/>
                </a:xfrm>
                <a:custGeom>
                  <a:avLst/>
                  <a:gdLst>
                    <a:gd name="G0" fmla="+- 3374 0 0"/>
                    <a:gd name="G1" fmla="+- 21600 0 3374"/>
                    <a:gd name="G2" fmla="*/ 3374 1 2"/>
                    <a:gd name="G3" fmla="+- 21600 0 G2"/>
                    <a:gd name="G4" fmla="+/ 3374 21600 2"/>
                    <a:gd name="G5" fmla="+/ G1 0 2"/>
                    <a:gd name="G6" fmla="*/ 21600 21600 3374"/>
                    <a:gd name="G7" fmla="*/ G6 1 2"/>
                    <a:gd name="G8" fmla="+- 21600 0 G7"/>
                    <a:gd name="G9" fmla="*/ 21600 1 2"/>
                    <a:gd name="G10" fmla="+- 3374 0 G9"/>
                    <a:gd name="G11" fmla="?: G10 G8 0"/>
                    <a:gd name="G12" fmla="?: G10 G7 21600"/>
                    <a:gd name="T0" fmla="*/ 19913 w 21600"/>
                    <a:gd name="T1" fmla="*/ 10800 h 21600"/>
                    <a:gd name="T2" fmla="*/ 10800 w 21600"/>
                    <a:gd name="T3" fmla="*/ 21600 h 21600"/>
                    <a:gd name="T4" fmla="*/ 1687 w 21600"/>
                    <a:gd name="T5" fmla="*/ 10800 h 21600"/>
                    <a:gd name="T6" fmla="*/ 10800 w 21600"/>
                    <a:gd name="T7" fmla="*/ 0 h 21600"/>
                    <a:gd name="T8" fmla="*/ 3487 w 21600"/>
                    <a:gd name="T9" fmla="*/ 3487 h 21600"/>
                    <a:gd name="T10" fmla="*/ 18113 w 21600"/>
                    <a:gd name="T11" fmla="*/ 18113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3374" y="21600"/>
                      </a:lnTo>
                      <a:lnTo>
                        <a:pt x="18226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56" name="AutoShape 52"/>
                <p:cNvSpPr>
                  <a:spLocks noChangeArrowheads="1"/>
                </p:cNvSpPr>
                <p:nvPr/>
              </p:nvSpPr>
              <p:spPr bwMode="auto">
                <a:xfrm rot="16200000" flipH="1">
                  <a:off x="2591" y="1487"/>
                  <a:ext cx="576" cy="290"/>
                </a:xfrm>
                <a:custGeom>
                  <a:avLst/>
                  <a:gdLst>
                    <a:gd name="G0" fmla="+- 2137 0 0"/>
                    <a:gd name="G1" fmla="+- 21600 0 2137"/>
                    <a:gd name="G2" fmla="*/ 2137 1 2"/>
                    <a:gd name="G3" fmla="+- 21600 0 G2"/>
                    <a:gd name="G4" fmla="+/ 2137 21600 2"/>
                    <a:gd name="G5" fmla="+/ G1 0 2"/>
                    <a:gd name="G6" fmla="*/ 21600 21600 2137"/>
                    <a:gd name="G7" fmla="*/ G6 1 2"/>
                    <a:gd name="G8" fmla="+- 21600 0 G7"/>
                    <a:gd name="G9" fmla="*/ 21600 1 2"/>
                    <a:gd name="G10" fmla="+- 2137 0 G9"/>
                    <a:gd name="G11" fmla="?: G10 G8 0"/>
                    <a:gd name="G12" fmla="?: G10 G7 21600"/>
                    <a:gd name="T0" fmla="*/ 20531 w 21600"/>
                    <a:gd name="T1" fmla="*/ 10800 h 21600"/>
                    <a:gd name="T2" fmla="*/ 10800 w 21600"/>
                    <a:gd name="T3" fmla="*/ 21600 h 21600"/>
                    <a:gd name="T4" fmla="*/ 1069 w 21600"/>
                    <a:gd name="T5" fmla="*/ 10800 h 21600"/>
                    <a:gd name="T6" fmla="*/ 10800 w 21600"/>
                    <a:gd name="T7" fmla="*/ 0 h 21600"/>
                    <a:gd name="T8" fmla="*/ 2869 w 21600"/>
                    <a:gd name="T9" fmla="*/ 2869 h 21600"/>
                    <a:gd name="T10" fmla="*/ 18731 w 21600"/>
                    <a:gd name="T11" fmla="*/ 18731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137" y="21600"/>
                      </a:lnTo>
                      <a:lnTo>
                        <a:pt x="19463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57" name="AutoShape 53"/>
                <p:cNvSpPr>
                  <a:spLocks noChangeArrowheads="1"/>
                </p:cNvSpPr>
                <p:nvPr/>
              </p:nvSpPr>
              <p:spPr bwMode="auto">
                <a:xfrm rot="-5400000">
                  <a:off x="2639" y="1562"/>
                  <a:ext cx="438" cy="14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58" name="AutoShape 54"/>
                <p:cNvSpPr>
                  <a:spLocks noChangeArrowheads="1"/>
                </p:cNvSpPr>
                <p:nvPr/>
              </p:nvSpPr>
              <p:spPr bwMode="auto">
                <a:xfrm rot="5400000" flipH="1">
                  <a:off x="1677" y="1557"/>
                  <a:ext cx="438" cy="15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</p:grpSp>
          <p:grpSp>
            <p:nvGrpSpPr>
              <p:cNvPr id="11349" name="Group 55"/>
              <p:cNvGrpSpPr>
                <a:grpSpLocks/>
              </p:cNvGrpSpPr>
              <p:nvPr/>
            </p:nvGrpSpPr>
            <p:grpSpPr bwMode="auto">
              <a:xfrm flipH="1">
                <a:off x="4234" y="2115"/>
                <a:ext cx="143" cy="50"/>
                <a:chOff x="1488" y="1344"/>
                <a:chExt cx="1536" cy="576"/>
              </a:xfrm>
            </p:grpSpPr>
            <p:sp>
              <p:nvSpPr>
                <p:cNvPr id="123960" name="AutoShape 56"/>
                <p:cNvSpPr>
                  <a:spLocks noChangeArrowheads="1"/>
                </p:cNvSpPr>
                <p:nvPr/>
              </p:nvSpPr>
              <p:spPr bwMode="auto">
                <a:xfrm>
                  <a:off x="2734" y="1828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61" name="AutoShape 57"/>
                <p:cNvSpPr>
                  <a:spLocks noChangeArrowheads="1"/>
                </p:cNvSpPr>
                <p:nvPr/>
              </p:nvSpPr>
              <p:spPr bwMode="auto">
                <a:xfrm>
                  <a:off x="2734" y="1344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62" name="AutoShape 58"/>
                <p:cNvSpPr>
                  <a:spLocks noChangeArrowheads="1"/>
                </p:cNvSpPr>
                <p:nvPr/>
              </p:nvSpPr>
              <p:spPr bwMode="auto">
                <a:xfrm>
                  <a:off x="1585" y="1828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63" name="AutoShape 59"/>
                <p:cNvSpPr>
                  <a:spLocks noChangeArrowheads="1"/>
                </p:cNvSpPr>
                <p:nvPr/>
              </p:nvSpPr>
              <p:spPr bwMode="auto">
                <a:xfrm>
                  <a:off x="1585" y="1344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64" name="Rectangle 60"/>
                <p:cNvSpPr>
                  <a:spLocks noChangeArrowheads="1"/>
                </p:cNvSpPr>
                <p:nvPr/>
              </p:nvSpPr>
              <p:spPr bwMode="auto">
                <a:xfrm>
                  <a:off x="2014" y="1344"/>
                  <a:ext cx="720" cy="576"/>
                </a:xfrm>
                <a:prstGeom prst="rect">
                  <a:avLst/>
                </a:pr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65" name="AutoShape 61"/>
                <p:cNvSpPr>
                  <a:spLocks noChangeArrowheads="1"/>
                </p:cNvSpPr>
                <p:nvPr/>
              </p:nvSpPr>
              <p:spPr bwMode="auto">
                <a:xfrm rot="5400000">
                  <a:off x="1463" y="1369"/>
                  <a:ext cx="576" cy="526"/>
                </a:xfrm>
                <a:custGeom>
                  <a:avLst/>
                  <a:gdLst>
                    <a:gd name="G0" fmla="+- 3374 0 0"/>
                    <a:gd name="G1" fmla="+- 21600 0 3374"/>
                    <a:gd name="G2" fmla="*/ 3374 1 2"/>
                    <a:gd name="G3" fmla="+- 21600 0 G2"/>
                    <a:gd name="G4" fmla="+/ 3374 21600 2"/>
                    <a:gd name="G5" fmla="+/ G1 0 2"/>
                    <a:gd name="G6" fmla="*/ 21600 21600 3374"/>
                    <a:gd name="G7" fmla="*/ G6 1 2"/>
                    <a:gd name="G8" fmla="+- 21600 0 G7"/>
                    <a:gd name="G9" fmla="*/ 21600 1 2"/>
                    <a:gd name="G10" fmla="+- 3374 0 G9"/>
                    <a:gd name="G11" fmla="?: G10 G8 0"/>
                    <a:gd name="G12" fmla="?: G10 G7 21600"/>
                    <a:gd name="T0" fmla="*/ 19913 w 21600"/>
                    <a:gd name="T1" fmla="*/ 10800 h 21600"/>
                    <a:gd name="T2" fmla="*/ 10800 w 21600"/>
                    <a:gd name="T3" fmla="*/ 21600 h 21600"/>
                    <a:gd name="T4" fmla="*/ 1687 w 21600"/>
                    <a:gd name="T5" fmla="*/ 10800 h 21600"/>
                    <a:gd name="T6" fmla="*/ 10800 w 21600"/>
                    <a:gd name="T7" fmla="*/ 0 h 21600"/>
                    <a:gd name="T8" fmla="*/ 3487 w 21600"/>
                    <a:gd name="T9" fmla="*/ 3487 h 21600"/>
                    <a:gd name="T10" fmla="*/ 18113 w 21600"/>
                    <a:gd name="T11" fmla="*/ 18113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3374" y="21600"/>
                      </a:lnTo>
                      <a:lnTo>
                        <a:pt x="18226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66" name="AutoShape 62"/>
                <p:cNvSpPr>
                  <a:spLocks noChangeArrowheads="1"/>
                </p:cNvSpPr>
                <p:nvPr/>
              </p:nvSpPr>
              <p:spPr bwMode="auto">
                <a:xfrm rot="16200000" flipH="1">
                  <a:off x="2591" y="1487"/>
                  <a:ext cx="576" cy="290"/>
                </a:xfrm>
                <a:custGeom>
                  <a:avLst/>
                  <a:gdLst>
                    <a:gd name="G0" fmla="+- 2137 0 0"/>
                    <a:gd name="G1" fmla="+- 21600 0 2137"/>
                    <a:gd name="G2" fmla="*/ 2137 1 2"/>
                    <a:gd name="G3" fmla="+- 21600 0 G2"/>
                    <a:gd name="G4" fmla="+/ 2137 21600 2"/>
                    <a:gd name="G5" fmla="+/ G1 0 2"/>
                    <a:gd name="G6" fmla="*/ 21600 21600 2137"/>
                    <a:gd name="G7" fmla="*/ G6 1 2"/>
                    <a:gd name="G8" fmla="+- 21600 0 G7"/>
                    <a:gd name="G9" fmla="*/ 21600 1 2"/>
                    <a:gd name="G10" fmla="+- 2137 0 G9"/>
                    <a:gd name="G11" fmla="?: G10 G8 0"/>
                    <a:gd name="G12" fmla="?: G10 G7 21600"/>
                    <a:gd name="T0" fmla="*/ 20531 w 21600"/>
                    <a:gd name="T1" fmla="*/ 10800 h 21600"/>
                    <a:gd name="T2" fmla="*/ 10800 w 21600"/>
                    <a:gd name="T3" fmla="*/ 21600 h 21600"/>
                    <a:gd name="T4" fmla="*/ 1069 w 21600"/>
                    <a:gd name="T5" fmla="*/ 10800 h 21600"/>
                    <a:gd name="T6" fmla="*/ 10800 w 21600"/>
                    <a:gd name="T7" fmla="*/ 0 h 21600"/>
                    <a:gd name="T8" fmla="*/ 2869 w 21600"/>
                    <a:gd name="T9" fmla="*/ 2869 h 21600"/>
                    <a:gd name="T10" fmla="*/ 18731 w 21600"/>
                    <a:gd name="T11" fmla="*/ 18731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137" y="21600"/>
                      </a:lnTo>
                      <a:lnTo>
                        <a:pt x="19463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67" name="AutoShape 63"/>
                <p:cNvSpPr>
                  <a:spLocks noChangeArrowheads="1"/>
                </p:cNvSpPr>
                <p:nvPr/>
              </p:nvSpPr>
              <p:spPr bwMode="auto">
                <a:xfrm rot="-5400000">
                  <a:off x="2639" y="1562"/>
                  <a:ext cx="438" cy="14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68" name="AutoShape 64"/>
                <p:cNvSpPr>
                  <a:spLocks noChangeArrowheads="1"/>
                </p:cNvSpPr>
                <p:nvPr/>
              </p:nvSpPr>
              <p:spPr bwMode="auto">
                <a:xfrm rot="5400000" flipH="1">
                  <a:off x="1677" y="1557"/>
                  <a:ext cx="438" cy="15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</p:grpSp>
          <p:grpSp>
            <p:nvGrpSpPr>
              <p:cNvPr id="11350" name="Group 65"/>
              <p:cNvGrpSpPr>
                <a:grpSpLocks/>
              </p:cNvGrpSpPr>
              <p:nvPr/>
            </p:nvGrpSpPr>
            <p:grpSpPr bwMode="auto">
              <a:xfrm flipH="1">
                <a:off x="3721" y="2115"/>
                <a:ext cx="143" cy="50"/>
                <a:chOff x="1488" y="1344"/>
                <a:chExt cx="1536" cy="576"/>
              </a:xfrm>
            </p:grpSpPr>
            <p:sp>
              <p:nvSpPr>
                <p:cNvPr id="123970" name="AutoShape 66"/>
                <p:cNvSpPr>
                  <a:spLocks noChangeArrowheads="1"/>
                </p:cNvSpPr>
                <p:nvPr/>
              </p:nvSpPr>
              <p:spPr bwMode="auto">
                <a:xfrm>
                  <a:off x="2734" y="1828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71" name="AutoShape 67"/>
                <p:cNvSpPr>
                  <a:spLocks noChangeArrowheads="1"/>
                </p:cNvSpPr>
                <p:nvPr/>
              </p:nvSpPr>
              <p:spPr bwMode="auto">
                <a:xfrm>
                  <a:off x="2734" y="1344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72" name="AutoShape 68"/>
                <p:cNvSpPr>
                  <a:spLocks noChangeArrowheads="1"/>
                </p:cNvSpPr>
                <p:nvPr/>
              </p:nvSpPr>
              <p:spPr bwMode="auto">
                <a:xfrm>
                  <a:off x="1585" y="1828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73" name="AutoShape 69"/>
                <p:cNvSpPr>
                  <a:spLocks noChangeArrowheads="1"/>
                </p:cNvSpPr>
                <p:nvPr/>
              </p:nvSpPr>
              <p:spPr bwMode="auto">
                <a:xfrm>
                  <a:off x="1585" y="1344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74" name="Rectangle 70"/>
                <p:cNvSpPr>
                  <a:spLocks noChangeArrowheads="1"/>
                </p:cNvSpPr>
                <p:nvPr/>
              </p:nvSpPr>
              <p:spPr bwMode="auto">
                <a:xfrm>
                  <a:off x="2014" y="1344"/>
                  <a:ext cx="720" cy="576"/>
                </a:xfrm>
                <a:prstGeom prst="rect">
                  <a:avLst/>
                </a:pr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75" name="AutoShape 71"/>
                <p:cNvSpPr>
                  <a:spLocks noChangeArrowheads="1"/>
                </p:cNvSpPr>
                <p:nvPr/>
              </p:nvSpPr>
              <p:spPr bwMode="auto">
                <a:xfrm rot="5400000">
                  <a:off x="1463" y="1369"/>
                  <a:ext cx="576" cy="526"/>
                </a:xfrm>
                <a:custGeom>
                  <a:avLst/>
                  <a:gdLst>
                    <a:gd name="G0" fmla="+- 3374 0 0"/>
                    <a:gd name="G1" fmla="+- 21600 0 3374"/>
                    <a:gd name="G2" fmla="*/ 3374 1 2"/>
                    <a:gd name="G3" fmla="+- 21600 0 G2"/>
                    <a:gd name="G4" fmla="+/ 3374 21600 2"/>
                    <a:gd name="G5" fmla="+/ G1 0 2"/>
                    <a:gd name="G6" fmla="*/ 21600 21600 3374"/>
                    <a:gd name="G7" fmla="*/ G6 1 2"/>
                    <a:gd name="G8" fmla="+- 21600 0 G7"/>
                    <a:gd name="G9" fmla="*/ 21600 1 2"/>
                    <a:gd name="G10" fmla="+- 3374 0 G9"/>
                    <a:gd name="G11" fmla="?: G10 G8 0"/>
                    <a:gd name="G12" fmla="?: G10 G7 21600"/>
                    <a:gd name="T0" fmla="*/ 19913 w 21600"/>
                    <a:gd name="T1" fmla="*/ 10800 h 21600"/>
                    <a:gd name="T2" fmla="*/ 10800 w 21600"/>
                    <a:gd name="T3" fmla="*/ 21600 h 21600"/>
                    <a:gd name="T4" fmla="*/ 1687 w 21600"/>
                    <a:gd name="T5" fmla="*/ 10800 h 21600"/>
                    <a:gd name="T6" fmla="*/ 10800 w 21600"/>
                    <a:gd name="T7" fmla="*/ 0 h 21600"/>
                    <a:gd name="T8" fmla="*/ 3487 w 21600"/>
                    <a:gd name="T9" fmla="*/ 3487 h 21600"/>
                    <a:gd name="T10" fmla="*/ 18113 w 21600"/>
                    <a:gd name="T11" fmla="*/ 18113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3374" y="21600"/>
                      </a:lnTo>
                      <a:lnTo>
                        <a:pt x="18226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76" name="AutoShape 72"/>
                <p:cNvSpPr>
                  <a:spLocks noChangeArrowheads="1"/>
                </p:cNvSpPr>
                <p:nvPr/>
              </p:nvSpPr>
              <p:spPr bwMode="auto">
                <a:xfrm rot="16200000" flipH="1">
                  <a:off x="2591" y="1487"/>
                  <a:ext cx="576" cy="290"/>
                </a:xfrm>
                <a:custGeom>
                  <a:avLst/>
                  <a:gdLst>
                    <a:gd name="G0" fmla="+- 2137 0 0"/>
                    <a:gd name="G1" fmla="+- 21600 0 2137"/>
                    <a:gd name="G2" fmla="*/ 2137 1 2"/>
                    <a:gd name="G3" fmla="+- 21600 0 G2"/>
                    <a:gd name="G4" fmla="+/ 2137 21600 2"/>
                    <a:gd name="G5" fmla="+/ G1 0 2"/>
                    <a:gd name="G6" fmla="*/ 21600 21600 2137"/>
                    <a:gd name="G7" fmla="*/ G6 1 2"/>
                    <a:gd name="G8" fmla="+- 21600 0 G7"/>
                    <a:gd name="G9" fmla="*/ 21600 1 2"/>
                    <a:gd name="G10" fmla="+- 2137 0 G9"/>
                    <a:gd name="G11" fmla="?: G10 G8 0"/>
                    <a:gd name="G12" fmla="?: G10 G7 21600"/>
                    <a:gd name="T0" fmla="*/ 20531 w 21600"/>
                    <a:gd name="T1" fmla="*/ 10800 h 21600"/>
                    <a:gd name="T2" fmla="*/ 10800 w 21600"/>
                    <a:gd name="T3" fmla="*/ 21600 h 21600"/>
                    <a:gd name="T4" fmla="*/ 1069 w 21600"/>
                    <a:gd name="T5" fmla="*/ 10800 h 21600"/>
                    <a:gd name="T6" fmla="*/ 10800 w 21600"/>
                    <a:gd name="T7" fmla="*/ 0 h 21600"/>
                    <a:gd name="T8" fmla="*/ 2869 w 21600"/>
                    <a:gd name="T9" fmla="*/ 2869 h 21600"/>
                    <a:gd name="T10" fmla="*/ 18731 w 21600"/>
                    <a:gd name="T11" fmla="*/ 18731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137" y="21600"/>
                      </a:lnTo>
                      <a:lnTo>
                        <a:pt x="19463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77" name="AutoShape 73"/>
                <p:cNvSpPr>
                  <a:spLocks noChangeArrowheads="1"/>
                </p:cNvSpPr>
                <p:nvPr/>
              </p:nvSpPr>
              <p:spPr bwMode="auto">
                <a:xfrm rot="-5400000">
                  <a:off x="2639" y="1562"/>
                  <a:ext cx="438" cy="14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78" name="AutoShape 74"/>
                <p:cNvSpPr>
                  <a:spLocks noChangeArrowheads="1"/>
                </p:cNvSpPr>
                <p:nvPr/>
              </p:nvSpPr>
              <p:spPr bwMode="auto">
                <a:xfrm rot="5400000" flipH="1">
                  <a:off x="1677" y="1557"/>
                  <a:ext cx="438" cy="15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</p:grpSp>
          <p:grpSp>
            <p:nvGrpSpPr>
              <p:cNvPr id="11351" name="Group 75"/>
              <p:cNvGrpSpPr>
                <a:grpSpLocks/>
              </p:cNvGrpSpPr>
              <p:nvPr/>
            </p:nvGrpSpPr>
            <p:grpSpPr bwMode="auto">
              <a:xfrm flipH="1">
                <a:off x="3371" y="2115"/>
                <a:ext cx="143" cy="50"/>
                <a:chOff x="1488" y="1344"/>
                <a:chExt cx="1536" cy="576"/>
              </a:xfrm>
            </p:grpSpPr>
            <p:sp>
              <p:nvSpPr>
                <p:cNvPr id="123980" name="AutoShape 76"/>
                <p:cNvSpPr>
                  <a:spLocks noChangeArrowheads="1"/>
                </p:cNvSpPr>
                <p:nvPr/>
              </p:nvSpPr>
              <p:spPr bwMode="auto">
                <a:xfrm>
                  <a:off x="2734" y="1828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81" name="AutoShape 77"/>
                <p:cNvSpPr>
                  <a:spLocks noChangeArrowheads="1"/>
                </p:cNvSpPr>
                <p:nvPr/>
              </p:nvSpPr>
              <p:spPr bwMode="auto">
                <a:xfrm>
                  <a:off x="2734" y="1344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82" name="AutoShape 78"/>
                <p:cNvSpPr>
                  <a:spLocks noChangeArrowheads="1"/>
                </p:cNvSpPr>
                <p:nvPr/>
              </p:nvSpPr>
              <p:spPr bwMode="auto">
                <a:xfrm>
                  <a:off x="1585" y="1828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83" name="AutoShape 79"/>
                <p:cNvSpPr>
                  <a:spLocks noChangeArrowheads="1"/>
                </p:cNvSpPr>
                <p:nvPr/>
              </p:nvSpPr>
              <p:spPr bwMode="auto">
                <a:xfrm>
                  <a:off x="1585" y="1344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84" name="Rectangle 80"/>
                <p:cNvSpPr>
                  <a:spLocks noChangeArrowheads="1"/>
                </p:cNvSpPr>
                <p:nvPr/>
              </p:nvSpPr>
              <p:spPr bwMode="auto">
                <a:xfrm>
                  <a:off x="2014" y="1344"/>
                  <a:ext cx="720" cy="576"/>
                </a:xfrm>
                <a:prstGeom prst="rect">
                  <a:avLst/>
                </a:pr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85" name="AutoShape 81"/>
                <p:cNvSpPr>
                  <a:spLocks noChangeArrowheads="1"/>
                </p:cNvSpPr>
                <p:nvPr/>
              </p:nvSpPr>
              <p:spPr bwMode="auto">
                <a:xfrm rot="5400000">
                  <a:off x="1463" y="1369"/>
                  <a:ext cx="576" cy="526"/>
                </a:xfrm>
                <a:custGeom>
                  <a:avLst/>
                  <a:gdLst>
                    <a:gd name="G0" fmla="+- 3374 0 0"/>
                    <a:gd name="G1" fmla="+- 21600 0 3374"/>
                    <a:gd name="G2" fmla="*/ 3374 1 2"/>
                    <a:gd name="G3" fmla="+- 21600 0 G2"/>
                    <a:gd name="G4" fmla="+/ 3374 21600 2"/>
                    <a:gd name="G5" fmla="+/ G1 0 2"/>
                    <a:gd name="G6" fmla="*/ 21600 21600 3374"/>
                    <a:gd name="G7" fmla="*/ G6 1 2"/>
                    <a:gd name="G8" fmla="+- 21600 0 G7"/>
                    <a:gd name="G9" fmla="*/ 21600 1 2"/>
                    <a:gd name="G10" fmla="+- 3374 0 G9"/>
                    <a:gd name="G11" fmla="?: G10 G8 0"/>
                    <a:gd name="G12" fmla="?: G10 G7 21600"/>
                    <a:gd name="T0" fmla="*/ 19913 w 21600"/>
                    <a:gd name="T1" fmla="*/ 10800 h 21600"/>
                    <a:gd name="T2" fmla="*/ 10800 w 21600"/>
                    <a:gd name="T3" fmla="*/ 21600 h 21600"/>
                    <a:gd name="T4" fmla="*/ 1687 w 21600"/>
                    <a:gd name="T5" fmla="*/ 10800 h 21600"/>
                    <a:gd name="T6" fmla="*/ 10800 w 21600"/>
                    <a:gd name="T7" fmla="*/ 0 h 21600"/>
                    <a:gd name="T8" fmla="*/ 3487 w 21600"/>
                    <a:gd name="T9" fmla="*/ 3487 h 21600"/>
                    <a:gd name="T10" fmla="*/ 18113 w 21600"/>
                    <a:gd name="T11" fmla="*/ 18113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3374" y="21600"/>
                      </a:lnTo>
                      <a:lnTo>
                        <a:pt x="18226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86" name="AutoShape 82"/>
                <p:cNvSpPr>
                  <a:spLocks noChangeArrowheads="1"/>
                </p:cNvSpPr>
                <p:nvPr/>
              </p:nvSpPr>
              <p:spPr bwMode="auto">
                <a:xfrm rot="16200000" flipH="1">
                  <a:off x="2591" y="1487"/>
                  <a:ext cx="576" cy="290"/>
                </a:xfrm>
                <a:custGeom>
                  <a:avLst/>
                  <a:gdLst>
                    <a:gd name="G0" fmla="+- 2137 0 0"/>
                    <a:gd name="G1" fmla="+- 21600 0 2137"/>
                    <a:gd name="G2" fmla="*/ 2137 1 2"/>
                    <a:gd name="G3" fmla="+- 21600 0 G2"/>
                    <a:gd name="G4" fmla="+/ 2137 21600 2"/>
                    <a:gd name="G5" fmla="+/ G1 0 2"/>
                    <a:gd name="G6" fmla="*/ 21600 21600 2137"/>
                    <a:gd name="G7" fmla="*/ G6 1 2"/>
                    <a:gd name="G8" fmla="+- 21600 0 G7"/>
                    <a:gd name="G9" fmla="*/ 21600 1 2"/>
                    <a:gd name="G10" fmla="+- 2137 0 G9"/>
                    <a:gd name="G11" fmla="?: G10 G8 0"/>
                    <a:gd name="G12" fmla="?: G10 G7 21600"/>
                    <a:gd name="T0" fmla="*/ 20531 w 21600"/>
                    <a:gd name="T1" fmla="*/ 10800 h 21600"/>
                    <a:gd name="T2" fmla="*/ 10800 w 21600"/>
                    <a:gd name="T3" fmla="*/ 21600 h 21600"/>
                    <a:gd name="T4" fmla="*/ 1069 w 21600"/>
                    <a:gd name="T5" fmla="*/ 10800 h 21600"/>
                    <a:gd name="T6" fmla="*/ 10800 w 21600"/>
                    <a:gd name="T7" fmla="*/ 0 h 21600"/>
                    <a:gd name="T8" fmla="*/ 2869 w 21600"/>
                    <a:gd name="T9" fmla="*/ 2869 h 21600"/>
                    <a:gd name="T10" fmla="*/ 18731 w 21600"/>
                    <a:gd name="T11" fmla="*/ 18731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137" y="21600"/>
                      </a:lnTo>
                      <a:lnTo>
                        <a:pt x="19463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87" name="AutoShape 83"/>
                <p:cNvSpPr>
                  <a:spLocks noChangeArrowheads="1"/>
                </p:cNvSpPr>
                <p:nvPr/>
              </p:nvSpPr>
              <p:spPr bwMode="auto">
                <a:xfrm rot="-5400000">
                  <a:off x="2639" y="1562"/>
                  <a:ext cx="438" cy="14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88" name="AutoShape 84"/>
                <p:cNvSpPr>
                  <a:spLocks noChangeArrowheads="1"/>
                </p:cNvSpPr>
                <p:nvPr/>
              </p:nvSpPr>
              <p:spPr bwMode="auto">
                <a:xfrm rot="5400000" flipH="1">
                  <a:off x="1677" y="1557"/>
                  <a:ext cx="438" cy="15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</p:grpSp>
          <p:grpSp>
            <p:nvGrpSpPr>
              <p:cNvPr id="11352" name="Group 85"/>
              <p:cNvGrpSpPr>
                <a:grpSpLocks/>
              </p:cNvGrpSpPr>
              <p:nvPr/>
            </p:nvGrpSpPr>
            <p:grpSpPr bwMode="auto">
              <a:xfrm flipH="1">
                <a:off x="3187" y="2115"/>
                <a:ext cx="143" cy="50"/>
                <a:chOff x="1488" y="1344"/>
                <a:chExt cx="1536" cy="576"/>
              </a:xfrm>
            </p:grpSpPr>
            <p:sp>
              <p:nvSpPr>
                <p:cNvPr id="123990" name="AutoShape 86"/>
                <p:cNvSpPr>
                  <a:spLocks noChangeArrowheads="1"/>
                </p:cNvSpPr>
                <p:nvPr/>
              </p:nvSpPr>
              <p:spPr bwMode="auto">
                <a:xfrm>
                  <a:off x="2734" y="1828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91" name="AutoShape 87"/>
                <p:cNvSpPr>
                  <a:spLocks noChangeArrowheads="1"/>
                </p:cNvSpPr>
                <p:nvPr/>
              </p:nvSpPr>
              <p:spPr bwMode="auto">
                <a:xfrm>
                  <a:off x="2734" y="1344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92" name="AutoShape 88"/>
                <p:cNvSpPr>
                  <a:spLocks noChangeArrowheads="1"/>
                </p:cNvSpPr>
                <p:nvPr/>
              </p:nvSpPr>
              <p:spPr bwMode="auto">
                <a:xfrm>
                  <a:off x="1585" y="1828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93" name="AutoShape 89"/>
                <p:cNvSpPr>
                  <a:spLocks noChangeArrowheads="1"/>
                </p:cNvSpPr>
                <p:nvPr/>
              </p:nvSpPr>
              <p:spPr bwMode="auto">
                <a:xfrm>
                  <a:off x="1585" y="1344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94" name="Rectangle 90"/>
                <p:cNvSpPr>
                  <a:spLocks noChangeArrowheads="1"/>
                </p:cNvSpPr>
                <p:nvPr/>
              </p:nvSpPr>
              <p:spPr bwMode="auto">
                <a:xfrm>
                  <a:off x="2014" y="1344"/>
                  <a:ext cx="720" cy="576"/>
                </a:xfrm>
                <a:prstGeom prst="rect">
                  <a:avLst/>
                </a:pr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95" name="AutoShape 91"/>
                <p:cNvSpPr>
                  <a:spLocks noChangeArrowheads="1"/>
                </p:cNvSpPr>
                <p:nvPr/>
              </p:nvSpPr>
              <p:spPr bwMode="auto">
                <a:xfrm rot="5400000">
                  <a:off x="1463" y="1369"/>
                  <a:ext cx="576" cy="526"/>
                </a:xfrm>
                <a:custGeom>
                  <a:avLst/>
                  <a:gdLst>
                    <a:gd name="G0" fmla="+- 3374 0 0"/>
                    <a:gd name="G1" fmla="+- 21600 0 3374"/>
                    <a:gd name="G2" fmla="*/ 3374 1 2"/>
                    <a:gd name="G3" fmla="+- 21600 0 G2"/>
                    <a:gd name="G4" fmla="+/ 3374 21600 2"/>
                    <a:gd name="G5" fmla="+/ G1 0 2"/>
                    <a:gd name="G6" fmla="*/ 21600 21600 3374"/>
                    <a:gd name="G7" fmla="*/ G6 1 2"/>
                    <a:gd name="G8" fmla="+- 21600 0 G7"/>
                    <a:gd name="G9" fmla="*/ 21600 1 2"/>
                    <a:gd name="G10" fmla="+- 3374 0 G9"/>
                    <a:gd name="G11" fmla="?: G10 G8 0"/>
                    <a:gd name="G12" fmla="?: G10 G7 21600"/>
                    <a:gd name="T0" fmla="*/ 19913 w 21600"/>
                    <a:gd name="T1" fmla="*/ 10800 h 21600"/>
                    <a:gd name="T2" fmla="*/ 10800 w 21600"/>
                    <a:gd name="T3" fmla="*/ 21600 h 21600"/>
                    <a:gd name="T4" fmla="*/ 1687 w 21600"/>
                    <a:gd name="T5" fmla="*/ 10800 h 21600"/>
                    <a:gd name="T6" fmla="*/ 10800 w 21600"/>
                    <a:gd name="T7" fmla="*/ 0 h 21600"/>
                    <a:gd name="T8" fmla="*/ 3487 w 21600"/>
                    <a:gd name="T9" fmla="*/ 3487 h 21600"/>
                    <a:gd name="T10" fmla="*/ 18113 w 21600"/>
                    <a:gd name="T11" fmla="*/ 18113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3374" y="21600"/>
                      </a:lnTo>
                      <a:lnTo>
                        <a:pt x="18226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96" name="AutoShape 92"/>
                <p:cNvSpPr>
                  <a:spLocks noChangeArrowheads="1"/>
                </p:cNvSpPr>
                <p:nvPr/>
              </p:nvSpPr>
              <p:spPr bwMode="auto">
                <a:xfrm rot="16200000" flipH="1">
                  <a:off x="2591" y="1487"/>
                  <a:ext cx="576" cy="290"/>
                </a:xfrm>
                <a:custGeom>
                  <a:avLst/>
                  <a:gdLst>
                    <a:gd name="G0" fmla="+- 2137 0 0"/>
                    <a:gd name="G1" fmla="+- 21600 0 2137"/>
                    <a:gd name="G2" fmla="*/ 2137 1 2"/>
                    <a:gd name="G3" fmla="+- 21600 0 G2"/>
                    <a:gd name="G4" fmla="+/ 2137 21600 2"/>
                    <a:gd name="G5" fmla="+/ G1 0 2"/>
                    <a:gd name="G6" fmla="*/ 21600 21600 2137"/>
                    <a:gd name="G7" fmla="*/ G6 1 2"/>
                    <a:gd name="G8" fmla="+- 21600 0 G7"/>
                    <a:gd name="G9" fmla="*/ 21600 1 2"/>
                    <a:gd name="G10" fmla="+- 2137 0 G9"/>
                    <a:gd name="G11" fmla="?: G10 G8 0"/>
                    <a:gd name="G12" fmla="?: G10 G7 21600"/>
                    <a:gd name="T0" fmla="*/ 20531 w 21600"/>
                    <a:gd name="T1" fmla="*/ 10800 h 21600"/>
                    <a:gd name="T2" fmla="*/ 10800 w 21600"/>
                    <a:gd name="T3" fmla="*/ 21600 h 21600"/>
                    <a:gd name="T4" fmla="*/ 1069 w 21600"/>
                    <a:gd name="T5" fmla="*/ 10800 h 21600"/>
                    <a:gd name="T6" fmla="*/ 10800 w 21600"/>
                    <a:gd name="T7" fmla="*/ 0 h 21600"/>
                    <a:gd name="T8" fmla="*/ 2869 w 21600"/>
                    <a:gd name="T9" fmla="*/ 2869 h 21600"/>
                    <a:gd name="T10" fmla="*/ 18731 w 21600"/>
                    <a:gd name="T11" fmla="*/ 18731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137" y="21600"/>
                      </a:lnTo>
                      <a:lnTo>
                        <a:pt x="19463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97" name="AutoShape 93"/>
                <p:cNvSpPr>
                  <a:spLocks noChangeArrowheads="1"/>
                </p:cNvSpPr>
                <p:nvPr/>
              </p:nvSpPr>
              <p:spPr bwMode="auto">
                <a:xfrm rot="-5400000">
                  <a:off x="2639" y="1562"/>
                  <a:ext cx="438" cy="14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3998" name="AutoShape 94"/>
                <p:cNvSpPr>
                  <a:spLocks noChangeArrowheads="1"/>
                </p:cNvSpPr>
                <p:nvPr/>
              </p:nvSpPr>
              <p:spPr bwMode="auto">
                <a:xfrm rot="5400000" flipH="1">
                  <a:off x="1677" y="1557"/>
                  <a:ext cx="438" cy="15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</p:grpSp>
          <p:grpSp>
            <p:nvGrpSpPr>
              <p:cNvPr id="11353" name="Group 95"/>
              <p:cNvGrpSpPr>
                <a:grpSpLocks/>
              </p:cNvGrpSpPr>
              <p:nvPr/>
            </p:nvGrpSpPr>
            <p:grpSpPr bwMode="auto">
              <a:xfrm flipH="1">
                <a:off x="3003" y="2115"/>
                <a:ext cx="143" cy="50"/>
                <a:chOff x="1488" y="1344"/>
                <a:chExt cx="1536" cy="576"/>
              </a:xfrm>
            </p:grpSpPr>
            <p:sp>
              <p:nvSpPr>
                <p:cNvPr id="124000" name="AutoShape 96"/>
                <p:cNvSpPr>
                  <a:spLocks noChangeArrowheads="1"/>
                </p:cNvSpPr>
                <p:nvPr/>
              </p:nvSpPr>
              <p:spPr bwMode="auto">
                <a:xfrm>
                  <a:off x="2734" y="1828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01" name="AutoShape 97"/>
                <p:cNvSpPr>
                  <a:spLocks noChangeArrowheads="1"/>
                </p:cNvSpPr>
                <p:nvPr/>
              </p:nvSpPr>
              <p:spPr bwMode="auto">
                <a:xfrm>
                  <a:off x="2734" y="1344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02" name="AutoShape 98"/>
                <p:cNvSpPr>
                  <a:spLocks noChangeArrowheads="1"/>
                </p:cNvSpPr>
                <p:nvPr/>
              </p:nvSpPr>
              <p:spPr bwMode="auto">
                <a:xfrm>
                  <a:off x="1585" y="1828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03" name="AutoShape 99"/>
                <p:cNvSpPr>
                  <a:spLocks noChangeArrowheads="1"/>
                </p:cNvSpPr>
                <p:nvPr/>
              </p:nvSpPr>
              <p:spPr bwMode="auto">
                <a:xfrm>
                  <a:off x="1585" y="1344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04" name="Rectangle 100"/>
                <p:cNvSpPr>
                  <a:spLocks noChangeArrowheads="1"/>
                </p:cNvSpPr>
                <p:nvPr/>
              </p:nvSpPr>
              <p:spPr bwMode="auto">
                <a:xfrm>
                  <a:off x="2014" y="1344"/>
                  <a:ext cx="720" cy="576"/>
                </a:xfrm>
                <a:prstGeom prst="rect">
                  <a:avLst/>
                </a:pr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05" name="AutoShape 101"/>
                <p:cNvSpPr>
                  <a:spLocks noChangeArrowheads="1"/>
                </p:cNvSpPr>
                <p:nvPr/>
              </p:nvSpPr>
              <p:spPr bwMode="auto">
                <a:xfrm rot="5400000">
                  <a:off x="1463" y="1369"/>
                  <a:ext cx="576" cy="526"/>
                </a:xfrm>
                <a:custGeom>
                  <a:avLst/>
                  <a:gdLst>
                    <a:gd name="G0" fmla="+- 3374 0 0"/>
                    <a:gd name="G1" fmla="+- 21600 0 3374"/>
                    <a:gd name="G2" fmla="*/ 3374 1 2"/>
                    <a:gd name="G3" fmla="+- 21600 0 G2"/>
                    <a:gd name="G4" fmla="+/ 3374 21600 2"/>
                    <a:gd name="G5" fmla="+/ G1 0 2"/>
                    <a:gd name="G6" fmla="*/ 21600 21600 3374"/>
                    <a:gd name="G7" fmla="*/ G6 1 2"/>
                    <a:gd name="G8" fmla="+- 21600 0 G7"/>
                    <a:gd name="G9" fmla="*/ 21600 1 2"/>
                    <a:gd name="G10" fmla="+- 3374 0 G9"/>
                    <a:gd name="G11" fmla="?: G10 G8 0"/>
                    <a:gd name="G12" fmla="?: G10 G7 21600"/>
                    <a:gd name="T0" fmla="*/ 19913 w 21600"/>
                    <a:gd name="T1" fmla="*/ 10800 h 21600"/>
                    <a:gd name="T2" fmla="*/ 10800 w 21600"/>
                    <a:gd name="T3" fmla="*/ 21600 h 21600"/>
                    <a:gd name="T4" fmla="*/ 1687 w 21600"/>
                    <a:gd name="T5" fmla="*/ 10800 h 21600"/>
                    <a:gd name="T6" fmla="*/ 10800 w 21600"/>
                    <a:gd name="T7" fmla="*/ 0 h 21600"/>
                    <a:gd name="T8" fmla="*/ 3487 w 21600"/>
                    <a:gd name="T9" fmla="*/ 3487 h 21600"/>
                    <a:gd name="T10" fmla="*/ 18113 w 21600"/>
                    <a:gd name="T11" fmla="*/ 18113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3374" y="21600"/>
                      </a:lnTo>
                      <a:lnTo>
                        <a:pt x="18226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06" name="AutoShape 102"/>
                <p:cNvSpPr>
                  <a:spLocks noChangeArrowheads="1"/>
                </p:cNvSpPr>
                <p:nvPr/>
              </p:nvSpPr>
              <p:spPr bwMode="auto">
                <a:xfrm rot="16200000" flipH="1">
                  <a:off x="2591" y="1487"/>
                  <a:ext cx="576" cy="290"/>
                </a:xfrm>
                <a:custGeom>
                  <a:avLst/>
                  <a:gdLst>
                    <a:gd name="G0" fmla="+- 2137 0 0"/>
                    <a:gd name="G1" fmla="+- 21600 0 2137"/>
                    <a:gd name="G2" fmla="*/ 2137 1 2"/>
                    <a:gd name="G3" fmla="+- 21600 0 G2"/>
                    <a:gd name="G4" fmla="+/ 2137 21600 2"/>
                    <a:gd name="G5" fmla="+/ G1 0 2"/>
                    <a:gd name="G6" fmla="*/ 21600 21600 2137"/>
                    <a:gd name="G7" fmla="*/ G6 1 2"/>
                    <a:gd name="G8" fmla="+- 21600 0 G7"/>
                    <a:gd name="G9" fmla="*/ 21600 1 2"/>
                    <a:gd name="G10" fmla="+- 2137 0 G9"/>
                    <a:gd name="G11" fmla="?: G10 G8 0"/>
                    <a:gd name="G12" fmla="?: G10 G7 21600"/>
                    <a:gd name="T0" fmla="*/ 20531 w 21600"/>
                    <a:gd name="T1" fmla="*/ 10800 h 21600"/>
                    <a:gd name="T2" fmla="*/ 10800 w 21600"/>
                    <a:gd name="T3" fmla="*/ 21600 h 21600"/>
                    <a:gd name="T4" fmla="*/ 1069 w 21600"/>
                    <a:gd name="T5" fmla="*/ 10800 h 21600"/>
                    <a:gd name="T6" fmla="*/ 10800 w 21600"/>
                    <a:gd name="T7" fmla="*/ 0 h 21600"/>
                    <a:gd name="T8" fmla="*/ 2869 w 21600"/>
                    <a:gd name="T9" fmla="*/ 2869 h 21600"/>
                    <a:gd name="T10" fmla="*/ 18731 w 21600"/>
                    <a:gd name="T11" fmla="*/ 18731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137" y="21600"/>
                      </a:lnTo>
                      <a:lnTo>
                        <a:pt x="19463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07" name="AutoShape 103"/>
                <p:cNvSpPr>
                  <a:spLocks noChangeArrowheads="1"/>
                </p:cNvSpPr>
                <p:nvPr/>
              </p:nvSpPr>
              <p:spPr bwMode="auto">
                <a:xfrm rot="-5400000">
                  <a:off x="2639" y="1562"/>
                  <a:ext cx="438" cy="14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08" name="AutoShape 104"/>
                <p:cNvSpPr>
                  <a:spLocks noChangeArrowheads="1"/>
                </p:cNvSpPr>
                <p:nvPr/>
              </p:nvSpPr>
              <p:spPr bwMode="auto">
                <a:xfrm rot="5400000" flipH="1">
                  <a:off x="1677" y="1557"/>
                  <a:ext cx="438" cy="15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</p:grpSp>
          <p:grpSp>
            <p:nvGrpSpPr>
              <p:cNvPr id="11354" name="Group 105"/>
              <p:cNvGrpSpPr>
                <a:grpSpLocks/>
              </p:cNvGrpSpPr>
              <p:nvPr/>
            </p:nvGrpSpPr>
            <p:grpSpPr bwMode="auto">
              <a:xfrm flipH="1">
                <a:off x="2819" y="2115"/>
                <a:ext cx="143" cy="50"/>
                <a:chOff x="1488" y="1344"/>
                <a:chExt cx="1536" cy="576"/>
              </a:xfrm>
            </p:grpSpPr>
            <p:sp>
              <p:nvSpPr>
                <p:cNvPr id="124010" name="AutoShape 106"/>
                <p:cNvSpPr>
                  <a:spLocks noChangeArrowheads="1"/>
                </p:cNvSpPr>
                <p:nvPr/>
              </p:nvSpPr>
              <p:spPr bwMode="auto">
                <a:xfrm>
                  <a:off x="2734" y="1828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11" name="AutoShape 107"/>
                <p:cNvSpPr>
                  <a:spLocks noChangeArrowheads="1"/>
                </p:cNvSpPr>
                <p:nvPr/>
              </p:nvSpPr>
              <p:spPr bwMode="auto">
                <a:xfrm>
                  <a:off x="2734" y="1344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12" name="AutoShape 108"/>
                <p:cNvSpPr>
                  <a:spLocks noChangeArrowheads="1"/>
                </p:cNvSpPr>
                <p:nvPr/>
              </p:nvSpPr>
              <p:spPr bwMode="auto">
                <a:xfrm>
                  <a:off x="1585" y="1828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13" name="AutoShape 109"/>
                <p:cNvSpPr>
                  <a:spLocks noChangeArrowheads="1"/>
                </p:cNvSpPr>
                <p:nvPr/>
              </p:nvSpPr>
              <p:spPr bwMode="auto">
                <a:xfrm>
                  <a:off x="1585" y="1344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14" name="Rectangle 110"/>
                <p:cNvSpPr>
                  <a:spLocks noChangeArrowheads="1"/>
                </p:cNvSpPr>
                <p:nvPr/>
              </p:nvSpPr>
              <p:spPr bwMode="auto">
                <a:xfrm>
                  <a:off x="2014" y="1344"/>
                  <a:ext cx="720" cy="576"/>
                </a:xfrm>
                <a:prstGeom prst="rect">
                  <a:avLst/>
                </a:pr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15" name="AutoShape 111"/>
                <p:cNvSpPr>
                  <a:spLocks noChangeArrowheads="1"/>
                </p:cNvSpPr>
                <p:nvPr/>
              </p:nvSpPr>
              <p:spPr bwMode="auto">
                <a:xfrm rot="5400000">
                  <a:off x="1463" y="1369"/>
                  <a:ext cx="576" cy="526"/>
                </a:xfrm>
                <a:custGeom>
                  <a:avLst/>
                  <a:gdLst>
                    <a:gd name="G0" fmla="+- 3374 0 0"/>
                    <a:gd name="G1" fmla="+- 21600 0 3374"/>
                    <a:gd name="G2" fmla="*/ 3374 1 2"/>
                    <a:gd name="G3" fmla="+- 21600 0 G2"/>
                    <a:gd name="G4" fmla="+/ 3374 21600 2"/>
                    <a:gd name="G5" fmla="+/ G1 0 2"/>
                    <a:gd name="G6" fmla="*/ 21600 21600 3374"/>
                    <a:gd name="G7" fmla="*/ G6 1 2"/>
                    <a:gd name="G8" fmla="+- 21600 0 G7"/>
                    <a:gd name="G9" fmla="*/ 21600 1 2"/>
                    <a:gd name="G10" fmla="+- 3374 0 G9"/>
                    <a:gd name="G11" fmla="?: G10 G8 0"/>
                    <a:gd name="G12" fmla="?: G10 G7 21600"/>
                    <a:gd name="T0" fmla="*/ 19913 w 21600"/>
                    <a:gd name="T1" fmla="*/ 10800 h 21600"/>
                    <a:gd name="T2" fmla="*/ 10800 w 21600"/>
                    <a:gd name="T3" fmla="*/ 21600 h 21600"/>
                    <a:gd name="T4" fmla="*/ 1687 w 21600"/>
                    <a:gd name="T5" fmla="*/ 10800 h 21600"/>
                    <a:gd name="T6" fmla="*/ 10800 w 21600"/>
                    <a:gd name="T7" fmla="*/ 0 h 21600"/>
                    <a:gd name="T8" fmla="*/ 3487 w 21600"/>
                    <a:gd name="T9" fmla="*/ 3487 h 21600"/>
                    <a:gd name="T10" fmla="*/ 18113 w 21600"/>
                    <a:gd name="T11" fmla="*/ 18113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3374" y="21600"/>
                      </a:lnTo>
                      <a:lnTo>
                        <a:pt x="18226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16" name="AutoShape 112"/>
                <p:cNvSpPr>
                  <a:spLocks noChangeArrowheads="1"/>
                </p:cNvSpPr>
                <p:nvPr/>
              </p:nvSpPr>
              <p:spPr bwMode="auto">
                <a:xfrm rot="16200000" flipH="1">
                  <a:off x="2591" y="1487"/>
                  <a:ext cx="576" cy="290"/>
                </a:xfrm>
                <a:custGeom>
                  <a:avLst/>
                  <a:gdLst>
                    <a:gd name="G0" fmla="+- 2137 0 0"/>
                    <a:gd name="G1" fmla="+- 21600 0 2137"/>
                    <a:gd name="G2" fmla="*/ 2137 1 2"/>
                    <a:gd name="G3" fmla="+- 21600 0 G2"/>
                    <a:gd name="G4" fmla="+/ 2137 21600 2"/>
                    <a:gd name="G5" fmla="+/ G1 0 2"/>
                    <a:gd name="G6" fmla="*/ 21600 21600 2137"/>
                    <a:gd name="G7" fmla="*/ G6 1 2"/>
                    <a:gd name="G8" fmla="+- 21600 0 G7"/>
                    <a:gd name="G9" fmla="*/ 21600 1 2"/>
                    <a:gd name="G10" fmla="+- 2137 0 G9"/>
                    <a:gd name="G11" fmla="?: G10 G8 0"/>
                    <a:gd name="G12" fmla="?: G10 G7 21600"/>
                    <a:gd name="T0" fmla="*/ 20531 w 21600"/>
                    <a:gd name="T1" fmla="*/ 10800 h 21600"/>
                    <a:gd name="T2" fmla="*/ 10800 w 21600"/>
                    <a:gd name="T3" fmla="*/ 21600 h 21600"/>
                    <a:gd name="T4" fmla="*/ 1069 w 21600"/>
                    <a:gd name="T5" fmla="*/ 10800 h 21600"/>
                    <a:gd name="T6" fmla="*/ 10800 w 21600"/>
                    <a:gd name="T7" fmla="*/ 0 h 21600"/>
                    <a:gd name="T8" fmla="*/ 2869 w 21600"/>
                    <a:gd name="T9" fmla="*/ 2869 h 21600"/>
                    <a:gd name="T10" fmla="*/ 18731 w 21600"/>
                    <a:gd name="T11" fmla="*/ 18731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137" y="21600"/>
                      </a:lnTo>
                      <a:lnTo>
                        <a:pt x="19463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17" name="AutoShape 113"/>
                <p:cNvSpPr>
                  <a:spLocks noChangeArrowheads="1"/>
                </p:cNvSpPr>
                <p:nvPr/>
              </p:nvSpPr>
              <p:spPr bwMode="auto">
                <a:xfrm rot="-5400000">
                  <a:off x="2639" y="1562"/>
                  <a:ext cx="438" cy="14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18" name="AutoShape 114"/>
                <p:cNvSpPr>
                  <a:spLocks noChangeArrowheads="1"/>
                </p:cNvSpPr>
                <p:nvPr/>
              </p:nvSpPr>
              <p:spPr bwMode="auto">
                <a:xfrm rot="5400000" flipH="1">
                  <a:off x="1677" y="1557"/>
                  <a:ext cx="438" cy="15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</p:grpSp>
          <p:grpSp>
            <p:nvGrpSpPr>
              <p:cNvPr id="11355" name="Group 115"/>
              <p:cNvGrpSpPr>
                <a:grpSpLocks/>
              </p:cNvGrpSpPr>
              <p:nvPr/>
            </p:nvGrpSpPr>
            <p:grpSpPr bwMode="auto">
              <a:xfrm flipH="1">
                <a:off x="2635" y="2115"/>
                <a:ext cx="143" cy="50"/>
                <a:chOff x="1488" y="1344"/>
                <a:chExt cx="1536" cy="576"/>
              </a:xfrm>
            </p:grpSpPr>
            <p:sp>
              <p:nvSpPr>
                <p:cNvPr id="124020" name="AutoShape 116"/>
                <p:cNvSpPr>
                  <a:spLocks noChangeArrowheads="1"/>
                </p:cNvSpPr>
                <p:nvPr/>
              </p:nvSpPr>
              <p:spPr bwMode="auto">
                <a:xfrm>
                  <a:off x="2734" y="1828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21" name="AutoShape 117"/>
                <p:cNvSpPr>
                  <a:spLocks noChangeArrowheads="1"/>
                </p:cNvSpPr>
                <p:nvPr/>
              </p:nvSpPr>
              <p:spPr bwMode="auto">
                <a:xfrm>
                  <a:off x="2734" y="1344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22" name="AutoShape 118"/>
                <p:cNvSpPr>
                  <a:spLocks noChangeArrowheads="1"/>
                </p:cNvSpPr>
                <p:nvPr/>
              </p:nvSpPr>
              <p:spPr bwMode="auto">
                <a:xfrm>
                  <a:off x="1585" y="1828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23" name="AutoShape 119"/>
                <p:cNvSpPr>
                  <a:spLocks noChangeArrowheads="1"/>
                </p:cNvSpPr>
                <p:nvPr/>
              </p:nvSpPr>
              <p:spPr bwMode="auto">
                <a:xfrm>
                  <a:off x="1585" y="1344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24" name="Rectangle 120"/>
                <p:cNvSpPr>
                  <a:spLocks noChangeArrowheads="1"/>
                </p:cNvSpPr>
                <p:nvPr/>
              </p:nvSpPr>
              <p:spPr bwMode="auto">
                <a:xfrm>
                  <a:off x="2014" y="1344"/>
                  <a:ext cx="720" cy="576"/>
                </a:xfrm>
                <a:prstGeom prst="rect">
                  <a:avLst/>
                </a:pr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25" name="AutoShape 121"/>
                <p:cNvSpPr>
                  <a:spLocks noChangeArrowheads="1"/>
                </p:cNvSpPr>
                <p:nvPr/>
              </p:nvSpPr>
              <p:spPr bwMode="auto">
                <a:xfrm rot="5400000">
                  <a:off x="1463" y="1369"/>
                  <a:ext cx="576" cy="526"/>
                </a:xfrm>
                <a:custGeom>
                  <a:avLst/>
                  <a:gdLst>
                    <a:gd name="G0" fmla="+- 3374 0 0"/>
                    <a:gd name="G1" fmla="+- 21600 0 3374"/>
                    <a:gd name="G2" fmla="*/ 3374 1 2"/>
                    <a:gd name="G3" fmla="+- 21600 0 G2"/>
                    <a:gd name="G4" fmla="+/ 3374 21600 2"/>
                    <a:gd name="G5" fmla="+/ G1 0 2"/>
                    <a:gd name="G6" fmla="*/ 21600 21600 3374"/>
                    <a:gd name="G7" fmla="*/ G6 1 2"/>
                    <a:gd name="G8" fmla="+- 21600 0 G7"/>
                    <a:gd name="G9" fmla="*/ 21600 1 2"/>
                    <a:gd name="G10" fmla="+- 3374 0 G9"/>
                    <a:gd name="G11" fmla="?: G10 G8 0"/>
                    <a:gd name="G12" fmla="?: G10 G7 21600"/>
                    <a:gd name="T0" fmla="*/ 19913 w 21600"/>
                    <a:gd name="T1" fmla="*/ 10800 h 21600"/>
                    <a:gd name="T2" fmla="*/ 10800 w 21600"/>
                    <a:gd name="T3" fmla="*/ 21600 h 21600"/>
                    <a:gd name="T4" fmla="*/ 1687 w 21600"/>
                    <a:gd name="T5" fmla="*/ 10800 h 21600"/>
                    <a:gd name="T6" fmla="*/ 10800 w 21600"/>
                    <a:gd name="T7" fmla="*/ 0 h 21600"/>
                    <a:gd name="T8" fmla="*/ 3487 w 21600"/>
                    <a:gd name="T9" fmla="*/ 3487 h 21600"/>
                    <a:gd name="T10" fmla="*/ 18113 w 21600"/>
                    <a:gd name="T11" fmla="*/ 18113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3374" y="21600"/>
                      </a:lnTo>
                      <a:lnTo>
                        <a:pt x="18226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26" name="AutoShape 122"/>
                <p:cNvSpPr>
                  <a:spLocks noChangeArrowheads="1"/>
                </p:cNvSpPr>
                <p:nvPr/>
              </p:nvSpPr>
              <p:spPr bwMode="auto">
                <a:xfrm rot="16200000" flipH="1">
                  <a:off x="2591" y="1487"/>
                  <a:ext cx="576" cy="290"/>
                </a:xfrm>
                <a:custGeom>
                  <a:avLst/>
                  <a:gdLst>
                    <a:gd name="G0" fmla="+- 2137 0 0"/>
                    <a:gd name="G1" fmla="+- 21600 0 2137"/>
                    <a:gd name="G2" fmla="*/ 2137 1 2"/>
                    <a:gd name="G3" fmla="+- 21600 0 G2"/>
                    <a:gd name="G4" fmla="+/ 2137 21600 2"/>
                    <a:gd name="G5" fmla="+/ G1 0 2"/>
                    <a:gd name="G6" fmla="*/ 21600 21600 2137"/>
                    <a:gd name="G7" fmla="*/ G6 1 2"/>
                    <a:gd name="G8" fmla="+- 21600 0 G7"/>
                    <a:gd name="G9" fmla="*/ 21600 1 2"/>
                    <a:gd name="G10" fmla="+- 2137 0 G9"/>
                    <a:gd name="G11" fmla="?: G10 G8 0"/>
                    <a:gd name="G12" fmla="?: G10 G7 21600"/>
                    <a:gd name="T0" fmla="*/ 20531 w 21600"/>
                    <a:gd name="T1" fmla="*/ 10800 h 21600"/>
                    <a:gd name="T2" fmla="*/ 10800 w 21600"/>
                    <a:gd name="T3" fmla="*/ 21600 h 21600"/>
                    <a:gd name="T4" fmla="*/ 1069 w 21600"/>
                    <a:gd name="T5" fmla="*/ 10800 h 21600"/>
                    <a:gd name="T6" fmla="*/ 10800 w 21600"/>
                    <a:gd name="T7" fmla="*/ 0 h 21600"/>
                    <a:gd name="T8" fmla="*/ 2869 w 21600"/>
                    <a:gd name="T9" fmla="*/ 2869 h 21600"/>
                    <a:gd name="T10" fmla="*/ 18731 w 21600"/>
                    <a:gd name="T11" fmla="*/ 18731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137" y="21600"/>
                      </a:lnTo>
                      <a:lnTo>
                        <a:pt x="19463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27" name="AutoShape 123"/>
                <p:cNvSpPr>
                  <a:spLocks noChangeArrowheads="1"/>
                </p:cNvSpPr>
                <p:nvPr/>
              </p:nvSpPr>
              <p:spPr bwMode="auto">
                <a:xfrm rot="-5400000">
                  <a:off x="2639" y="1562"/>
                  <a:ext cx="438" cy="14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28" name="AutoShape 124"/>
                <p:cNvSpPr>
                  <a:spLocks noChangeArrowheads="1"/>
                </p:cNvSpPr>
                <p:nvPr/>
              </p:nvSpPr>
              <p:spPr bwMode="auto">
                <a:xfrm rot="5400000" flipH="1">
                  <a:off x="1677" y="1557"/>
                  <a:ext cx="438" cy="15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</p:grpSp>
          <p:grpSp>
            <p:nvGrpSpPr>
              <p:cNvPr id="11356" name="Group 125"/>
              <p:cNvGrpSpPr>
                <a:grpSpLocks/>
              </p:cNvGrpSpPr>
              <p:nvPr/>
            </p:nvGrpSpPr>
            <p:grpSpPr bwMode="auto">
              <a:xfrm flipH="1">
                <a:off x="2451" y="2115"/>
                <a:ext cx="143" cy="50"/>
                <a:chOff x="1488" y="1344"/>
                <a:chExt cx="1536" cy="576"/>
              </a:xfrm>
            </p:grpSpPr>
            <p:sp>
              <p:nvSpPr>
                <p:cNvPr id="124030" name="AutoShape 126"/>
                <p:cNvSpPr>
                  <a:spLocks noChangeArrowheads="1"/>
                </p:cNvSpPr>
                <p:nvPr/>
              </p:nvSpPr>
              <p:spPr bwMode="auto">
                <a:xfrm>
                  <a:off x="2734" y="1828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31" name="AutoShape 127"/>
                <p:cNvSpPr>
                  <a:spLocks noChangeArrowheads="1"/>
                </p:cNvSpPr>
                <p:nvPr/>
              </p:nvSpPr>
              <p:spPr bwMode="auto">
                <a:xfrm>
                  <a:off x="2734" y="1344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32" name="AutoShape 128"/>
                <p:cNvSpPr>
                  <a:spLocks noChangeArrowheads="1"/>
                </p:cNvSpPr>
                <p:nvPr/>
              </p:nvSpPr>
              <p:spPr bwMode="auto">
                <a:xfrm>
                  <a:off x="1585" y="1828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33" name="AutoShape 129"/>
                <p:cNvSpPr>
                  <a:spLocks noChangeArrowheads="1"/>
                </p:cNvSpPr>
                <p:nvPr/>
              </p:nvSpPr>
              <p:spPr bwMode="auto">
                <a:xfrm>
                  <a:off x="1585" y="1344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34" name="Rectangle 130"/>
                <p:cNvSpPr>
                  <a:spLocks noChangeArrowheads="1"/>
                </p:cNvSpPr>
                <p:nvPr/>
              </p:nvSpPr>
              <p:spPr bwMode="auto">
                <a:xfrm>
                  <a:off x="2014" y="1344"/>
                  <a:ext cx="720" cy="576"/>
                </a:xfrm>
                <a:prstGeom prst="rect">
                  <a:avLst/>
                </a:pr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35" name="AutoShape 131"/>
                <p:cNvSpPr>
                  <a:spLocks noChangeArrowheads="1"/>
                </p:cNvSpPr>
                <p:nvPr/>
              </p:nvSpPr>
              <p:spPr bwMode="auto">
                <a:xfrm rot="5400000">
                  <a:off x="1463" y="1369"/>
                  <a:ext cx="576" cy="526"/>
                </a:xfrm>
                <a:custGeom>
                  <a:avLst/>
                  <a:gdLst>
                    <a:gd name="G0" fmla="+- 3374 0 0"/>
                    <a:gd name="G1" fmla="+- 21600 0 3374"/>
                    <a:gd name="G2" fmla="*/ 3374 1 2"/>
                    <a:gd name="G3" fmla="+- 21600 0 G2"/>
                    <a:gd name="G4" fmla="+/ 3374 21600 2"/>
                    <a:gd name="G5" fmla="+/ G1 0 2"/>
                    <a:gd name="G6" fmla="*/ 21600 21600 3374"/>
                    <a:gd name="G7" fmla="*/ G6 1 2"/>
                    <a:gd name="G8" fmla="+- 21600 0 G7"/>
                    <a:gd name="G9" fmla="*/ 21600 1 2"/>
                    <a:gd name="G10" fmla="+- 3374 0 G9"/>
                    <a:gd name="G11" fmla="?: G10 G8 0"/>
                    <a:gd name="G12" fmla="?: G10 G7 21600"/>
                    <a:gd name="T0" fmla="*/ 19913 w 21600"/>
                    <a:gd name="T1" fmla="*/ 10800 h 21600"/>
                    <a:gd name="T2" fmla="*/ 10800 w 21600"/>
                    <a:gd name="T3" fmla="*/ 21600 h 21600"/>
                    <a:gd name="T4" fmla="*/ 1687 w 21600"/>
                    <a:gd name="T5" fmla="*/ 10800 h 21600"/>
                    <a:gd name="T6" fmla="*/ 10800 w 21600"/>
                    <a:gd name="T7" fmla="*/ 0 h 21600"/>
                    <a:gd name="T8" fmla="*/ 3487 w 21600"/>
                    <a:gd name="T9" fmla="*/ 3487 h 21600"/>
                    <a:gd name="T10" fmla="*/ 18113 w 21600"/>
                    <a:gd name="T11" fmla="*/ 18113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3374" y="21600"/>
                      </a:lnTo>
                      <a:lnTo>
                        <a:pt x="18226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36" name="AutoShape 132"/>
                <p:cNvSpPr>
                  <a:spLocks noChangeArrowheads="1"/>
                </p:cNvSpPr>
                <p:nvPr/>
              </p:nvSpPr>
              <p:spPr bwMode="auto">
                <a:xfrm rot="16200000" flipH="1">
                  <a:off x="2591" y="1487"/>
                  <a:ext cx="576" cy="290"/>
                </a:xfrm>
                <a:custGeom>
                  <a:avLst/>
                  <a:gdLst>
                    <a:gd name="G0" fmla="+- 2137 0 0"/>
                    <a:gd name="G1" fmla="+- 21600 0 2137"/>
                    <a:gd name="G2" fmla="*/ 2137 1 2"/>
                    <a:gd name="G3" fmla="+- 21600 0 G2"/>
                    <a:gd name="G4" fmla="+/ 2137 21600 2"/>
                    <a:gd name="G5" fmla="+/ G1 0 2"/>
                    <a:gd name="G6" fmla="*/ 21600 21600 2137"/>
                    <a:gd name="G7" fmla="*/ G6 1 2"/>
                    <a:gd name="G8" fmla="+- 21600 0 G7"/>
                    <a:gd name="G9" fmla="*/ 21600 1 2"/>
                    <a:gd name="G10" fmla="+- 2137 0 G9"/>
                    <a:gd name="G11" fmla="?: G10 G8 0"/>
                    <a:gd name="G12" fmla="?: G10 G7 21600"/>
                    <a:gd name="T0" fmla="*/ 20531 w 21600"/>
                    <a:gd name="T1" fmla="*/ 10800 h 21600"/>
                    <a:gd name="T2" fmla="*/ 10800 w 21600"/>
                    <a:gd name="T3" fmla="*/ 21600 h 21600"/>
                    <a:gd name="T4" fmla="*/ 1069 w 21600"/>
                    <a:gd name="T5" fmla="*/ 10800 h 21600"/>
                    <a:gd name="T6" fmla="*/ 10800 w 21600"/>
                    <a:gd name="T7" fmla="*/ 0 h 21600"/>
                    <a:gd name="T8" fmla="*/ 2869 w 21600"/>
                    <a:gd name="T9" fmla="*/ 2869 h 21600"/>
                    <a:gd name="T10" fmla="*/ 18731 w 21600"/>
                    <a:gd name="T11" fmla="*/ 18731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137" y="21600"/>
                      </a:lnTo>
                      <a:lnTo>
                        <a:pt x="19463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37" name="AutoShape 133"/>
                <p:cNvSpPr>
                  <a:spLocks noChangeArrowheads="1"/>
                </p:cNvSpPr>
                <p:nvPr/>
              </p:nvSpPr>
              <p:spPr bwMode="auto">
                <a:xfrm rot="-5400000">
                  <a:off x="2639" y="1562"/>
                  <a:ext cx="438" cy="14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38" name="AutoShape 134"/>
                <p:cNvSpPr>
                  <a:spLocks noChangeArrowheads="1"/>
                </p:cNvSpPr>
                <p:nvPr/>
              </p:nvSpPr>
              <p:spPr bwMode="auto">
                <a:xfrm rot="5400000" flipH="1">
                  <a:off x="1677" y="1557"/>
                  <a:ext cx="438" cy="15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</p:grpSp>
          <p:grpSp>
            <p:nvGrpSpPr>
              <p:cNvPr id="11357" name="Group 135"/>
              <p:cNvGrpSpPr>
                <a:grpSpLocks/>
              </p:cNvGrpSpPr>
              <p:nvPr/>
            </p:nvGrpSpPr>
            <p:grpSpPr bwMode="auto">
              <a:xfrm flipH="1">
                <a:off x="2266" y="2115"/>
                <a:ext cx="143" cy="50"/>
                <a:chOff x="1488" y="1344"/>
                <a:chExt cx="1536" cy="576"/>
              </a:xfrm>
            </p:grpSpPr>
            <p:sp>
              <p:nvSpPr>
                <p:cNvPr id="124040" name="AutoShape 136"/>
                <p:cNvSpPr>
                  <a:spLocks noChangeArrowheads="1"/>
                </p:cNvSpPr>
                <p:nvPr/>
              </p:nvSpPr>
              <p:spPr bwMode="auto">
                <a:xfrm>
                  <a:off x="2734" y="1828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41" name="AutoShape 137"/>
                <p:cNvSpPr>
                  <a:spLocks noChangeArrowheads="1"/>
                </p:cNvSpPr>
                <p:nvPr/>
              </p:nvSpPr>
              <p:spPr bwMode="auto">
                <a:xfrm>
                  <a:off x="2734" y="1344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42" name="AutoShape 138"/>
                <p:cNvSpPr>
                  <a:spLocks noChangeArrowheads="1"/>
                </p:cNvSpPr>
                <p:nvPr/>
              </p:nvSpPr>
              <p:spPr bwMode="auto">
                <a:xfrm>
                  <a:off x="1585" y="1828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43" name="AutoShape 139"/>
                <p:cNvSpPr>
                  <a:spLocks noChangeArrowheads="1"/>
                </p:cNvSpPr>
                <p:nvPr/>
              </p:nvSpPr>
              <p:spPr bwMode="auto">
                <a:xfrm>
                  <a:off x="1585" y="1344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44" name="Rectangle 140"/>
                <p:cNvSpPr>
                  <a:spLocks noChangeArrowheads="1"/>
                </p:cNvSpPr>
                <p:nvPr/>
              </p:nvSpPr>
              <p:spPr bwMode="auto">
                <a:xfrm>
                  <a:off x="2014" y="1344"/>
                  <a:ext cx="720" cy="576"/>
                </a:xfrm>
                <a:prstGeom prst="rect">
                  <a:avLst/>
                </a:pr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45" name="AutoShape 141"/>
                <p:cNvSpPr>
                  <a:spLocks noChangeArrowheads="1"/>
                </p:cNvSpPr>
                <p:nvPr/>
              </p:nvSpPr>
              <p:spPr bwMode="auto">
                <a:xfrm rot="5400000">
                  <a:off x="1463" y="1369"/>
                  <a:ext cx="576" cy="526"/>
                </a:xfrm>
                <a:custGeom>
                  <a:avLst/>
                  <a:gdLst>
                    <a:gd name="G0" fmla="+- 3374 0 0"/>
                    <a:gd name="G1" fmla="+- 21600 0 3374"/>
                    <a:gd name="G2" fmla="*/ 3374 1 2"/>
                    <a:gd name="G3" fmla="+- 21600 0 G2"/>
                    <a:gd name="G4" fmla="+/ 3374 21600 2"/>
                    <a:gd name="G5" fmla="+/ G1 0 2"/>
                    <a:gd name="G6" fmla="*/ 21600 21600 3374"/>
                    <a:gd name="G7" fmla="*/ G6 1 2"/>
                    <a:gd name="G8" fmla="+- 21600 0 G7"/>
                    <a:gd name="G9" fmla="*/ 21600 1 2"/>
                    <a:gd name="G10" fmla="+- 3374 0 G9"/>
                    <a:gd name="G11" fmla="?: G10 G8 0"/>
                    <a:gd name="G12" fmla="?: G10 G7 21600"/>
                    <a:gd name="T0" fmla="*/ 19913 w 21600"/>
                    <a:gd name="T1" fmla="*/ 10800 h 21600"/>
                    <a:gd name="T2" fmla="*/ 10800 w 21600"/>
                    <a:gd name="T3" fmla="*/ 21600 h 21600"/>
                    <a:gd name="T4" fmla="*/ 1687 w 21600"/>
                    <a:gd name="T5" fmla="*/ 10800 h 21600"/>
                    <a:gd name="T6" fmla="*/ 10800 w 21600"/>
                    <a:gd name="T7" fmla="*/ 0 h 21600"/>
                    <a:gd name="T8" fmla="*/ 3487 w 21600"/>
                    <a:gd name="T9" fmla="*/ 3487 h 21600"/>
                    <a:gd name="T10" fmla="*/ 18113 w 21600"/>
                    <a:gd name="T11" fmla="*/ 18113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3374" y="21600"/>
                      </a:lnTo>
                      <a:lnTo>
                        <a:pt x="18226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46" name="AutoShape 142"/>
                <p:cNvSpPr>
                  <a:spLocks noChangeArrowheads="1"/>
                </p:cNvSpPr>
                <p:nvPr/>
              </p:nvSpPr>
              <p:spPr bwMode="auto">
                <a:xfrm rot="16200000" flipH="1">
                  <a:off x="2591" y="1487"/>
                  <a:ext cx="576" cy="290"/>
                </a:xfrm>
                <a:custGeom>
                  <a:avLst/>
                  <a:gdLst>
                    <a:gd name="G0" fmla="+- 2137 0 0"/>
                    <a:gd name="G1" fmla="+- 21600 0 2137"/>
                    <a:gd name="G2" fmla="*/ 2137 1 2"/>
                    <a:gd name="G3" fmla="+- 21600 0 G2"/>
                    <a:gd name="G4" fmla="+/ 2137 21600 2"/>
                    <a:gd name="G5" fmla="+/ G1 0 2"/>
                    <a:gd name="G6" fmla="*/ 21600 21600 2137"/>
                    <a:gd name="G7" fmla="*/ G6 1 2"/>
                    <a:gd name="G8" fmla="+- 21600 0 G7"/>
                    <a:gd name="G9" fmla="*/ 21600 1 2"/>
                    <a:gd name="G10" fmla="+- 2137 0 G9"/>
                    <a:gd name="G11" fmla="?: G10 G8 0"/>
                    <a:gd name="G12" fmla="?: G10 G7 21600"/>
                    <a:gd name="T0" fmla="*/ 20531 w 21600"/>
                    <a:gd name="T1" fmla="*/ 10800 h 21600"/>
                    <a:gd name="T2" fmla="*/ 10800 w 21600"/>
                    <a:gd name="T3" fmla="*/ 21600 h 21600"/>
                    <a:gd name="T4" fmla="*/ 1069 w 21600"/>
                    <a:gd name="T5" fmla="*/ 10800 h 21600"/>
                    <a:gd name="T6" fmla="*/ 10800 w 21600"/>
                    <a:gd name="T7" fmla="*/ 0 h 21600"/>
                    <a:gd name="T8" fmla="*/ 2869 w 21600"/>
                    <a:gd name="T9" fmla="*/ 2869 h 21600"/>
                    <a:gd name="T10" fmla="*/ 18731 w 21600"/>
                    <a:gd name="T11" fmla="*/ 18731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137" y="21600"/>
                      </a:lnTo>
                      <a:lnTo>
                        <a:pt x="19463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47" name="AutoShape 143"/>
                <p:cNvSpPr>
                  <a:spLocks noChangeArrowheads="1"/>
                </p:cNvSpPr>
                <p:nvPr/>
              </p:nvSpPr>
              <p:spPr bwMode="auto">
                <a:xfrm rot="-5400000">
                  <a:off x="2639" y="1562"/>
                  <a:ext cx="438" cy="14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48" name="AutoShape 144"/>
                <p:cNvSpPr>
                  <a:spLocks noChangeArrowheads="1"/>
                </p:cNvSpPr>
                <p:nvPr/>
              </p:nvSpPr>
              <p:spPr bwMode="auto">
                <a:xfrm rot="5400000" flipH="1">
                  <a:off x="1677" y="1557"/>
                  <a:ext cx="438" cy="15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</p:grpSp>
          <p:grpSp>
            <p:nvGrpSpPr>
              <p:cNvPr id="11358" name="Group 145"/>
              <p:cNvGrpSpPr>
                <a:grpSpLocks/>
              </p:cNvGrpSpPr>
              <p:nvPr/>
            </p:nvGrpSpPr>
            <p:grpSpPr bwMode="auto">
              <a:xfrm flipH="1">
                <a:off x="3971" y="2115"/>
                <a:ext cx="143" cy="50"/>
                <a:chOff x="1488" y="1344"/>
                <a:chExt cx="1536" cy="576"/>
              </a:xfrm>
            </p:grpSpPr>
            <p:sp>
              <p:nvSpPr>
                <p:cNvPr id="124050" name="AutoShape 146"/>
                <p:cNvSpPr>
                  <a:spLocks noChangeArrowheads="1"/>
                </p:cNvSpPr>
                <p:nvPr/>
              </p:nvSpPr>
              <p:spPr bwMode="auto">
                <a:xfrm>
                  <a:off x="2734" y="1828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51" name="AutoShape 147"/>
                <p:cNvSpPr>
                  <a:spLocks noChangeArrowheads="1"/>
                </p:cNvSpPr>
                <p:nvPr/>
              </p:nvSpPr>
              <p:spPr bwMode="auto">
                <a:xfrm>
                  <a:off x="2734" y="1344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52" name="AutoShape 148"/>
                <p:cNvSpPr>
                  <a:spLocks noChangeArrowheads="1"/>
                </p:cNvSpPr>
                <p:nvPr/>
              </p:nvSpPr>
              <p:spPr bwMode="auto">
                <a:xfrm>
                  <a:off x="1585" y="1828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53" name="AutoShape 149"/>
                <p:cNvSpPr>
                  <a:spLocks noChangeArrowheads="1"/>
                </p:cNvSpPr>
                <p:nvPr/>
              </p:nvSpPr>
              <p:spPr bwMode="auto">
                <a:xfrm>
                  <a:off x="1585" y="1344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54" name="Rectangle 150"/>
                <p:cNvSpPr>
                  <a:spLocks noChangeArrowheads="1"/>
                </p:cNvSpPr>
                <p:nvPr/>
              </p:nvSpPr>
              <p:spPr bwMode="auto">
                <a:xfrm>
                  <a:off x="2014" y="1344"/>
                  <a:ext cx="720" cy="576"/>
                </a:xfrm>
                <a:prstGeom prst="rect">
                  <a:avLst/>
                </a:pr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55" name="AutoShape 151"/>
                <p:cNvSpPr>
                  <a:spLocks noChangeArrowheads="1"/>
                </p:cNvSpPr>
                <p:nvPr/>
              </p:nvSpPr>
              <p:spPr bwMode="auto">
                <a:xfrm rot="5400000">
                  <a:off x="1463" y="1369"/>
                  <a:ext cx="576" cy="526"/>
                </a:xfrm>
                <a:custGeom>
                  <a:avLst/>
                  <a:gdLst>
                    <a:gd name="G0" fmla="+- 3374 0 0"/>
                    <a:gd name="G1" fmla="+- 21600 0 3374"/>
                    <a:gd name="G2" fmla="*/ 3374 1 2"/>
                    <a:gd name="G3" fmla="+- 21600 0 G2"/>
                    <a:gd name="G4" fmla="+/ 3374 21600 2"/>
                    <a:gd name="G5" fmla="+/ G1 0 2"/>
                    <a:gd name="G6" fmla="*/ 21600 21600 3374"/>
                    <a:gd name="G7" fmla="*/ G6 1 2"/>
                    <a:gd name="G8" fmla="+- 21600 0 G7"/>
                    <a:gd name="G9" fmla="*/ 21600 1 2"/>
                    <a:gd name="G10" fmla="+- 3374 0 G9"/>
                    <a:gd name="G11" fmla="?: G10 G8 0"/>
                    <a:gd name="G12" fmla="?: G10 G7 21600"/>
                    <a:gd name="T0" fmla="*/ 19913 w 21600"/>
                    <a:gd name="T1" fmla="*/ 10800 h 21600"/>
                    <a:gd name="T2" fmla="*/ 10800 w 21600"/>
                    <a:gd name="T3" fmla="*/ 21600 h 21600"/>
                    <a:gd name="T4" fmla="*/ 1687 w 21600"/>
                    <a:gd name="T5" fmla="*/ 10800 h 21600"/>
                    <a:gd name="T6" fmla="*/ 10800 w 21600"/>
                    <a:gd name="T7" fmla="*/ 0 h 21600"/>
                    <a:gd name="T8" fmla="*/ 3487 w 21600"/>
                    <a:gd name="T9" fmla="*/ 3487 h 21600"/>
                    <a:gd name="T10" fmla="*/ 18113 w 21600"/>
                    <a:gd name="T11" fmla="*/ 18113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3374" y="21600"/>
                      </a:lnTo>
                      <a:lnTo>
                        <a:pt x="18226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56" name="AutoShape 152"/>
                <p:cNvSpPr>
                  <a:spLocks noChangeArrowheads="1"/>
                </p:cNvSpPr>
                <p:nvPr/>
              </p:nvSpPr>
              <p:spPr bwMode="auto">
                <a:xfrm rot="16200000" flipH="1">
                  <a:off x="2591" y="1487"/>
                  <a:ext cx="576" cy="290"/>
                </a:xfrm>
                <a:custGeom>
                  <a:avLst/>
                  <a:gdLst>
                    <a:gd name="G0" fmla="+- 2137 0 0"/>
                    <a:gd name="G1" fmla="+- 21600 0 2137"/>
                    <a:gd name="G2" fmla="*/ 2137 1 2"/>
                    <a:gd name="G3" fmla="+- 21600 0 G2"/>
                    <a:gd name="G4" fmla="+/ 2137 21600 2"/>
                    <a:gd name="G5" fmla="+/ G1 0 2"/>
                    <a:gd name="G6" fmla="*/ 21600 21600 2137"/>
                    <a:gd name="G7" fmla="*/ G6 1 2"/>
                    <a:gd name="G8" fmla="+- 21600 0 G7"/>
                    <a:gd name="G9" fmla="*/ 21600 1 2"/>
                    <a:gd name="G10" fmla="+- 2137 0 G9"/>
                    <a:gd name="G11" fmla="?: G10 G8 0"/>
                    <a:gd name="G12" fmla="?: G10 G7 21600"/>
                    <a:gd name="T0" fmla="*/ 20531 w 21600"/>
                    <a:gd name="T1" fmla="*/ 10800 h 21600"/>
                    <a:gd name="T2" fmla="*/ 10800 w 21600"/>
                    <a:gd name="T3" fmla="*/ 21600 h 21600"/>
                    <a:gd name="T4" fmla="*/ 1069 w 21600"/>
                    <a:gd name="T5" fmla="*/ 10800 h 21600"/>
                    <a:gd name="T6" fmla="*/ 10800 w 21600"/>
                    <a:gd name="T7" fmla="*/ 0 h 21600"/>
                    <a:gd name="T8" fmla="*/ 2869 w 21600"/>
                    <a:gd name="T9" fmla="*/ 2869 h 21600"/>
                    <a:gd name="T10" fmla="*/ 18731 w 21600"/>
                    <a:gd name="T11" fmla="*/ 18731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137" y="21600"/>
                      </a:lnTo>
                      <a:lnTo>
                        <a:pt x="19463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57" name="AutoShape 153"/>
                <p:cNvSpPr>
                  <a:spLocks noChangeArrowheads="1"/>
                </p:cNvSpPr>
                <p:nvPr/>
              </p:nvSpPr>
              <p:spPr bwMode="auto">
                <a:xfrm rot="-5400000">
                  <a:off x="2639" y="1562"/>
                  <a:ext cx="438" cy="14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58" name="AutoShape 154"/>
                <p:cNvSpPr>
                  <a:spLocks noChangeArrowheads="1"/>
                </p:cNvSpPr>
                <p:nvPr/>
              </p:nvSpPr>
              <p:spPr bwMode="auto">
                <a:xfrm rot="5400000" flipH="1">
                  <a:off x="1677" y="1557"/>
                  <a:ext cx="438" cy="15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</p:grpSp>
          <p:grpSp>
            <p:nvGrpSpPr>
              <p:cNvPr id="11359" name="Group 155"/>
              <p:cNvGrpSpPr>
                <a:grpSpLocks/>
              </p:cNvGrpSpPr>
              <p:nvPr/>
            </p:nvGrpSpPr>
            <p:grpSpPr bwMode="auto">
              <a:xfrm flipH="1">
                <a:off x="3546" y="2115"/>
                <a:ext cx="143" cy="50"/>
                <a:chOff x="1488" y="1344"/>
                <a:chExt cx="1536" cy="576"/>
              </a:xfrm>
            </p:grpSpPr>
            <p:sp>
              <p:nvSpPr>
                <p:cNvPr id="124060" name="AutoShape 156"/>
                <p:cNvSpPr>
                  <a:spLocks noChangeArrowheads="1"/>
                </p:cNvSpPr>
                <p:nvPr/>
              </p:nvSpPr>
              <p:spPr bwMode="auto">
                <a:xfrm>
                  <a:off x="2734" y="1828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61" name="AutoShape 157"/>
                <p:cNvSpPr>
                  <a:spLocks noChangeArrowheads="1"/>
                </p:cNvSpPr>
                <p:nvPr/>
              </p:nvSpPr>
              <p:spPr bwMode="auto">
                <a:xfrm>
                  <a:off x="2734" y="1344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62" name="AutoShape 158"/>
                <p:cNvSpPr>
                  <a:spLocks noChangeArrowheads="1"/>
                </p:cNvSpPr>
                <p:nvPr/>
              </p:nvSpPr>
              <p:spPr bwMode="auto">
                <a:xfrm>
                  <a:off x="1585" y="1828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63" name="AutoShape 159"/>
                <p:cNvSpPr>
                  <a:spLocks noChangeArrowheads="1"/>
                </p:cNvSpPr>
                <p:nvPr/>
              </p:nvSpPr>
              <p:spPr bwMode="auto">
                <a:xfrm>
                  <a:off x="1585" y="1344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64" name="Rectangle 160"/>
                <p:cNvSpPr>
                  <a:spLocks noChangeArrowheads="1"/>
                </p:cNvSpPr>
                <p:nvPr/>
              </p:nvSpPr>
              <p:spPr bwMode="auto">
                <a:xfrm>
                  <a:off x="2014" y="1344"/>
                  <a:ext cx="720" cy="576"/>
                </a:xfrm>
                <a:prstGeom prst="rect">
                  <a:avLst/>
                </a:pr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65" name="AutoShape 161"/>
                <p:cNvSpPr>
                  <a:spLocks noChangeArrowheads="1"/>
                </p:cNvSpPr>
                <p:nvPr/>
              </p:nvSpPr>
              <p:spPr bwMode="auto">
                <a:xfrm rot="5400000">
                  <a:off x="1463" y="1369"/>
                  <a:ext cx="576" cy="526"/>
                </a:xfrm>
                <a:custGeom>
                  <a:avLst/>
                  <a:gdLst>
                    <a:gd name="G0" fmla="+- 3374 0 0"/>
                    <a:gd name="G1" fmla="+- 21600 0 3374"/>
                    <a:gd name="G2" fmla="*/ 3374 1 2"/>
                    <a:gd name="G3" fmla="+- 21600 0 G2"/>
                    <a:gd name="G4" fmla="+/ 3374 21600 2"/>
                    <a:gd name="G5" fmla="+/ G1 0 2"/>
                    <a:gd name="G6" fmla="*/ 21600 21600 3374"/>
                    <a:gd name="G7" fmla="*/ G6 1 2"/>
                    <a:gd name="G8" fmla="+- 21600 0 G7"/>
                    <a:gd name="G9" fmla="*/ 21600 1 2"/>
                    <a:gd name="G10" fmla="+- 3374 0 G9"/>
                    <a:gd name="G11" fmla="?: G10 G8 0"/>
                    <a:gd name="G12" fmla="?: G10 G7 21600"/>
                    <a:gd name="T0" fmla="*/ 19913 w 21600"/>
                    <a:gd name="T1" fmla="*/ 10800 h 21600"/>
                    <a:gd name="T2" fmla="*/ 10800 w 21600"/>
                    <a:gd name="T3" fmla="*/ 21600 h 21600"/>
                    <a:gd name="T4" fmla="*/ 1687 w 21600"/>
                    <a:gd name="T5" fmla="*/ 10800 h 21600"/>
                    <a:gd name="T6" fmla="*/ 10800 w 21600"/>
                    <a:gd name="T7" fmla="*/ 0 h 21600"/>
                    <a:gd name="T8" fmla="*/ 3487 w 21600"/>
                    <a:gd name="T9" fmla="*/ 3487 h 21600"/>
                    <a:gd name="T10" fmla="*/ 18113 w 21600"/>
                    <a:gd name="T11" fmla="*/ 18113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3374" y="21600"/>
                      </a:lnTo>
                      <a:lnTo>
                        <a:pt x="18226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66" name="AutoShape 162"/>
                <p:cNvSpPr>
                  <a:spLocks noChangeArrowheads="1"/>
                </p:cNvSpPr>
                <p:nvPr/>
              </p:nvSpPr>
              <p:spPr bwMode="auto">
                <a:xfrm rot="16200000" flipH="1">
                  <a:off x="2591" y="1487"/>
                  <a:ext cx="576" cy="290"/>
                </a:xfrm>
                <a:custGeom>
                  <a:avLst/>
                  <a:gdLst>
                    <a:gd name="G0" fmla="+- 2137 0 0"/>
                    <a:gd name="G1" fmla="+- 21600 0 2137"/>
                    <a:gd name="G2" fmla="*/ 2137 1 2"/>
                    <a:gd name="G3" fmla="+- 21600 0 G2"/>
                    <a:gd name="G4" fmla="+/ 2137 21600 2"/>
                    <a:gd name="G5" fmla="+/ G1 0 2"/>
                    <a:gd name="G6" fmla="*/ 21600 21600 2137"/>
                    <a:gd name="G7" fmla="*/ G6 1 2"/>
                    <a:gd name="G8" fmla="+- 21600 0 G7"/>
                    <a:gd name="G9" fmla="*/ 21600 1 2"/>
                    <a:gd name="G10" fmla="+- 2137 0 G9"/>
                    <a:gd name="G11" fmla="?: G10 G8 0"/>
                    <a:gd name="G12" fmla="?: G10 G7 21600"/>
                    <a:gd name="T0" fmla="*/ 20531 w 21600"/>
                    <a:gd name="T1" fmla="*/ 10800 h 21600"/>
                    <a:gd name="T2" fmla="*/ 10800 w 21600"/>
                    <a:gd name="T3" fmla="*/ 21600 h 21600"/>
                    <a:gd name="T4" fmla="*/ 1069 w 21600"/>
                    <a:gd name="T5" fmla="*/ 10800 h 21600"/>
                    <a:gd name="T6" fmla="*/ 10800 w 21600"/>
                    <a:gd name="T7" fmla="*/ 0 h 21600"/>
                    <a:gd name="T8" fmla="*/ 2869 w 21600"/>
                    <a:gd name="T9" fmla="*/ 2869 h 21600"/>
                    <a:gd name="T10" fmla="*/ 18731 w 21600"/>
                    <a:gd name="T11" fmla="*/ 18731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137" y="21600"/>
                      </a:lnTo>
                      <a:lnTo>
                        <a:pt x="19463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67" name="AutoShape 163"/>
                <p:cNvSpPr>
                  <a:spLocks noChangeArrowheads="1"/>
                </p:cNvSpPr>
                <p:nvPr/>
              </p:nvSpPr>
              <p:spPr bwMode="auto">
                <a:xfrm rot="-5400000">
                  <a:off x="2639" y="1562"/>
                  <a:ext cx="438" cy="14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68" name="AutoShape 164"/>
                <p:cNvSpPr>
                  <a:spLocks noChangeArrowheads="1"/>
                </p:cNvSpPr>
                <p:nvPr/>
              </p:nvSpPr>
              <p:spPr bwMode="auto">
                <a:xfrm rot="5400000" flipH="1">
                  <a:off x="1677" y="1557"/>
                  <a:ext cx="438" cy="15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</p:grpSp>
          <p:grpSp>
            <p:nvGrpSpPr>
              <p:cNvPr id="11360" name="Group 165"/>
              <p:cNvGrpSpPr>
                <a:grpSpLocks/>
              </p:cNvGrpSpPr>
              <p:nvPr/>
            </p:nvGrpSpPr>
            <p:grpSpPr bwMode="auto">
              <a:xfrm flipH="1">
                <a:off x="2059" y="2115"/>
                <a:ext cx="143" cy="50"/>
                <a:chOff x="1488" y="1344"/>
                <a:chExt cx="1536" cy="576"/>
              </a:xfrm>
            </p:grpSpPr>
            <p:sp>
              <p:nvSpPr>
                <p:cNvPr id="124070" name="AutoShape 166"/>
                <p:cNvSpPr>
                  <a:spLocks noChangeArrowheads="1"/>
                </p:cNvSpPr>
                <p:nvPr/>
              </p:nvSpPr>
              <p:spPr bwMode="auto">
                <a:xfrm>
                  <a:off x="2734" y="1828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71" name="AutoShape 167"/>
                <p:cNvSpPr>
                  <a:spLocks noChangeArrowheads="1"/>
                </p:cNvSpPr>
                <p:nvPr/>
              </p:nvSpPr>
              <p:spPr bwMode="auto">
                <a:xfrm>
                  <a:off x="2734" y="1344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72" name="AutoShape 168"/>
                <p:cNvSpPr>
                  <a:spLocks noChangeArrowheads="1"/>
                </p:cNvSpPr>
                <p:nvPr/>
              </p:nvSpPr>
              <p:spPr bwMode="auto">
                <a:xfrm>
                  <a:off x="1585" y="1828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73" name="AutoShape 169"/>
                <p:cNvSpPr>
                  <a:spLocks noChangeArrowheads="1"/>
                </p:cNvSpPr>
                <p:nvPr/>
              </p:nvSpPr>
              <p:spPr bwMode="auto">
                <a:xfrm>
                  <a:off x="1585" y="1344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74" name="Rectangle 170"/>
                <p:cNvSpPr>
                  <a:spLocks noChangeArrowheads="1"/>
                </p:cNvSpPr>
                <p:nvPr/>
              </p:nvSpPr>
              <p:spPr bwMode="auto">
                <a:xfrm>
                  <a:off x="2014" y="1344"/>
                  <a:ext cx="720" cy="576"/>
                </a:xfrm>
                <a:prstGeom prst="rect">
                  <a:avLst/>
                </a:pr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75" name="AutoShape 171"/>
                <p:cNvSpPr>
                  <a:spLocks noChangeArrowheads="1"/>
                </p:cNvSpPr>
                <p:nvPr/>
              </p:nvSpPr>
              <p:spPr bwMode="auto">
                <a:xfrm rot="5400000">
                  <a:off x="1463" y="1369"/>
                  <a:ext cx="576" cy="526"/>
                </a:xfrm>
                <a:custGeom>
                  <a:avLst/>
                  <a:gdLst>
                    <a:gd name="G0" fmla="+- 3374 0 0"/>
                    <a:gd name="G1" fmla="+- 21600 0 3374"/>
                    <a:gd name="G2" fmla="*/ 3374 1 2"/>
                    <a:gd name="G3" fmla="+- 21600 0 G2"/>
                    <a:gd name="G4" fmla="+/ 3374 21600 2"/>
                    <a:gd name="G5" fmla="+/ G1 0 2"/>
                    <a:gd name="G6" fmla="*/ 21600 21600 3374"/>
                    <a:gd name="G7" fmla="*/ G6 1 2"/>
                    <a:gd name="G8" fmla="+- 21600 0 G7"/>
                    <a:gd name="G9" fmla="*/ 21600 1 2"/>
                    <a:gd name="G10" fmla="+- 3374 0 G9"/>
                    <a:gd name="G11" fmla="?: G10 G8 0"/>
                    <a:gd name="G12" fmla="?: G10 G7 21600"/>
                    <a:gd name="T0" fmla="*/ 19913 w 21600"/>
                    <a:gd name="T1" fmla="*/ 10800 h 21600"/>
                    <a:gd name="T2" fmla="*/ 10800 w 21600"/>
                    <a:gd name="T3" fmla="*/ 21600 h 21600"/>
                    <a:gd name="T4" fmla="*/ 1687 w 21600"/>
                    <a:gd name="T5" fmla="*/ 10800 h 21600"/>
                    <a:gd name="T6" fmla="*/ 10800 w 21600"/>
                    <a:gd name="T7" fmla="*/ 0 h 21600"/>
                    <a:gd name="T8" fmla="*/ 3487 w 21600"/>
                    <a:gd name="T9" fmla="*/ 3487 h 21600"/>
                    <a:gd name="T10" fmla="*/ 18113 w 21600"/>
                    <a:gd name="T11" fmla="*/ 18113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3374" y="21600"/>
                      </a:lnTo>
                      <a:lnTo>
                        <a:pt x="18226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76" name="AutoShape 172"/>
                <p:cNvSpPr>
                  <a:spLocks noChangeArrowheads="1"/>
                </p:cNvSpPr>
                <p:nvPr/>
              </p:nvSpPr>
              <p:spPr bwMode="auto">
                <a:xfrm rot="16200000" flipH="1">
                  <a:off x="2591" y="1487"/>
                  <a:ext cx="576" cy="290"/>
                </a:xfrm>
                <a:custGeom>
                  <a:avLst/>
                  <a:gdLst>
                    <a:gd name="G0" fmla="+- 2137 0 0"/>
                    <a:gd name="G1" fmla="+- 21600 0 2137"/>
                    <a:gd name="G2" fmla="*/ 2137 1 2"/>
                    <a:gd name="G3" fmla="+- 21600 0 G2"/>
                    <a:gd name="G4" fmla="+/ 2137 21600 2"/>
                    <a:gd name="G5" fmla="+/ G1 0 2"/>
                    <a:gd name="G6" fmla="*/ 21600 21600 2137"/>
                    <a:gd name="G7" fmla="*/ G6 1 2"/>
                    <a:gd name="G8" fmla="+- 21600 0 G7"/>
                    <a:gd name="G9" fmla="*/ 21600 1 2"/>
                    <a:gd name="G10" fmla="+- 2137 0 G9"/>
                    <a:gd name="G11" fmla="?: G10 G8 0"/>
                    <a:gd name="G12" fmla="?: G10 G7 21600"/>
                    <a:gd name="T0" fmla="*/ 20531 w 21600"/>
                    <a:gd name="T1" fmla="*/ 10800 h 21600"/>
                    <a:gd name="T2" fmla="*/ 10800 w 21600"/>
                    <a:gd name="T3" fmla="*/ 21600 h 21600"/>
                    <a:gd name="T4" fmla="*/ 1069 w 21600"/>
                    <a:gd name="T5" fmla="*/ 10800 h 21600"/>
                    <a:gd name="T6" fmla="*/ 10800 w 21600"/>
                    <a:gd name="T7" fmla="*/ 0 h 21600"/>
                    <a:gd name="T8" fmla="*/ 2869 w 21600"/>
                    <a:gd name="T9" fmla="*/ 2869 h 21600"/>
                    <a:gd name="T10" fmla="*/ 18731 w 21600"/>
                    <a:gd name="T11" fmla="*/ 18731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137" y="21600"/>
                      </a:lnTo>
                      <a:lnTo>
                        <a:pt x="19463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77" name="AutoShape 173"/>
                <p:cNvSpPr>
                  <a:spLocks noChangeArrowheads="1"/>
                </p:cNvSpPr>
                <p:nvPr/>
              </p:nvSpPr>
              <p:spPr bwMode="auto">
                <a:xfrm rot="-5400000">
                  <a:off x="2639" y="1562"/>
                  <a:ext cx="438" cy="14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78" name="AutoShape 174"/>
                <p:cNvSpPr>
                  <a:spLocks noChangeArrowheads="1"/>
                </p:cNvSpPr>
                <p:nvPr/>
              </p:nvSpPr>
              <p:spPr bwMode="auto">
                <a:xfrm rot="5400000" flipH="1">
                  <a:off x="1677" y="1557"/>
                  <a:ext cx="438" cy="15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</p:grpSp>
          <p:grpSp>
            <p:nvGrpSpPr>
              <p:cNvPr id="11361" name="Group 175"/>
              <p:cNvGrpSpPr>
                <a:grpSpLocks/>
              </p:cNvGrpSpPr>
              <p:nvPr/>
            </p:nvGrpSpPr>
            <p:grpSpPr bwMode="auto">
              <a:xfrm flipH="1">
                <a:off x="1753" y="2115"/>
                <a:ext cx="143" cy="50"/>
                <a:chOff x="1488" y="1344"/>
                <a:chExt cx="1536" cy="576"/>
              </a:xfrm>
            </p:grpSpPr>
            <p:sp>
              <p:nvSpPr>
                <p:cNvPr id="124080" name="AutoShape 176"/>
                <p:cNvSpPr>
                  <a:spLocks noChangeArrowheads="1"/>
                </p:cNvSpPr>
                <p:nvPr/>
              </p:nvSpPr>
              <p:spPr bwMode="auto">
                <a:xfrm>
                  <a:off x="2734" y="1828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81" name="AutoShape 177"/>
                <p:cNvSpPr>
                  <a:spLocks noChangeArrowheads="1"/>
                </p:cNvSpPr>
                <p:nvPr/>
              </p:nvSpPr>
              <p:spPr bwMode="auto">
                <a:xfrm>
                  <a:off x="2734" y="1344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82" name="AutoShape 178"/>
                <p:cNvSpPr>
                  <a:spLocks noChangeArrowheads="1"/>
                </p:cNvSpPr>
                <p:nvPr/>
              </p:nvSpPr>
              <p:spPr bwMode="auto">
                <a:xfrm>
                  <a:off x="1585" y="1828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83" name="AutoShape 179"/>
                <p:cNvSpPr>
                  <a:spLocks noChangeArrowheads="1"/>
                </p:cNvSpPr>
                <p:nvPr/>
              </p:nvSpPr>
              <p:spPr bwMode="auto">
                <a:xfrm>
                  <a:off x="1585" y="1344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84" name="Rectangle 180"/>
                <p:cNvSpPr>
                  <a:spLocks noChangeArrowheads="1"/>
                </p:cNvSpPr>
                <p:nvPr/>
              </p:nvSpPr>
              <p:spPr bwMode="auto">
                <a:xfrm>
                  <a:off x="2014" y="1344"/>
                  <a:ext cx="720" cy="576"/>
                </a:xfrm>
                <a:prstGeom prst="rect">
                  <a:avLst/>
                </a:pr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85" name="AutoShape 181"/>
                <p:cNvSpPr>
                  <a:spLocks noChangeArrowheads="1"/>
                </p:cNvSpPr>
                <p:nvPr/>
              </p:nvSpPr>
              <p:spPr bwMode="auto">
                <a:xfrm rot="5400000">
                  <a:off x="1463" y="1369"/>
                  <a:ext cx="576" cy="526"/>
                </a:xfrm>
                <a:custGeom>
                  <a:avLst/>
                  <a:gdLst>
                    <a:gd name="G0" fmla="+- 3374 0 0"/>
                    <a:gd name="G1" fmla="+- 21600 0 3374"/>
                    <a:gd name="G2" fmla="*/ 3374 1 2"/>
                    <a:gd name="G3" fmla="+- 21600 0 G2"/>
                    <a:gd name="G4" fmla="+/ 3374 21600 2"/>
                    <a:gd name="G5" fmla="+/ G1 0 2"/>
                    <a:gd name="G6" fmla="*/ 21600 21600 3374"/>
                    <a:gd name="G7" fmla="*/ G6 1 2"/>
                    <a:gd name="G8" fmla="+- 21600 0 G7"/>
                    <a:gd name="G9" fmla="*/ 21600 1 2"/>
                    <a:gd name="G10" fmla="+- 3374 0 G9"/>
                    <a:gd name="G11" fmla="?: G10 G8 0"/>
                    <a:gd name="G12" fmla="?: G10 G7 21600"/>
                    <a:gd name="T0" fmla="*/ 19913 w 21600"/>
                    <a:gd name="T1" fmla="*/ 10800 h 21600"/>
                    <a:gd name="T2" fmla="*/ 10800 w 21600"/>
                    <a:gd name="T3" fmla="*/ 21600 h 21600"/>
                    <a:gd name="T4" fmla="*/ 1687 w 21600"/>
                    <a:gd name="T5" fmla="*/ 10800 h 21600"/>
                    <a:gd name="T6" fmla="*/ 10800 w 21600"/>
                    <a:gd name="T7" fmla="*/ 0 h 21600"/>
                    <a:gd name="T8" fmla="*/ 3487 w 21600"/>
                    <a:gd name="T9" fmla="*/ 3487 h 21600"/>
                    <a:gd name="T10" fmla="*/ 18113 w 21600"/>
                    <a:gd name="T11" fmla="*/ 18113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3374" y="21600"/>
                      </a:lnTo>
                      <a:lnTo>
                        <a:pt x="18226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86" name="AutoShape 182"/>
                <p:cNvSpPr>
                  <a:spLocks noChangeArrowheads="1"/>
                </p:cNvSpPr>
                <p:nvPr/>
              </p:nvSpPr>
              <p:spPr bwMode="auto">
                <a:xfrm rot="16200000" flipH="1">
                  <a:off x="2591" y="1487"/>
                  <a:ext cx="576" cy="290"/>
                </a:xfrm>
                <a:custGeom>
                  <a:avLst/>
                  <a:gdLst>
                    <a:gd name="G0" fmla="+- 2137 0 0"/>
                    <a:gd name="G1" fmla="+- 21600 0 2137"/>
                    <a:gd name="G2" fmla="*/ 2137 1 2"/>
                    <a:gd name="G3" fmla="+- 21600 0 G2"/>
                    <a:gd name="G4" fmla="+/ 2137 21600 2"/>
                    <a:gd name="G5" fmla="+/ G1 0 2"/>
                    <a:gd name="G6" fmla="*/ 21600 21600 2137"/>
                    <a:gd name="G7" fmla="*/ G6 1 2"/>
                    <a:gd name="G8" fmla="+- 21600 0 G7"/>
                    <a:gd name="G9" fmla="*/ 21600 1 2"/>
                    <a:gd name="G10" fmla="+- 2137 0 G9"/>
                    <a:gd name="G11" fmla="?: G10 G8 0"/>
                    <a:gd name="G12" fmla="?: G10 G7 21600"/>
                    <a:gd name="T0" fmla="*/ 20531 w 21600"/>
                    <a:gd name="T1" fmla="*/ 10800 h 21600"/>
                    <a:gd name="T2" fmla="*/ 10800 w 21600"/>
                    <a:gd name="T3" fmla="*/ 21600 h 21600"/>
                    <a:gd name="T4" fmla="*/ 1069 w 21600"/>
                    <a:gd name="T5" fmla="*/ 10800 h 21600"/>
                    <a:gd name="T6" fmla="*/ 10800 w 21600"/>
                    <a:gd name="T7" fmla="*/ 0 h 21600"/>
                    <a:gd name="T8" fmla="*/ 2869 w 21600"/>
                    <a:gd name="T9" fmla="*/ 2869 h 21600"/>
                    <a:gd name="T10" fmla="*/ 18731 w 21600"/>
                    <a:gd name="T11" fmla="*/ 18731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137" y="21600"/>
                      </a:lnTo>
                      <a:lnTo>
                        <a:pt x="19463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87" name="AutoShape 183"/>
                <p:cNvSpPr>
                  <a:spLocks noChangeArrowheads="1"/>
                </p:cNvSpPr>
                <p:nvPr/>
              </p:nvSpPr>
              <p:spPr bwMode="auto">
                <a:xfrm rot="-5400000">
                  <a:off x="2639" y="1562"/>
                  <a:ext cx="438" cy="14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88" name="AutoShape 184"/>
                <p:cNvSpPr>
                  <a:spLocks noChangeArrowheads="1"/>
                </p:cNvSpPr>
                <p:nvPr/>
              </p:nvSpPr>
              <p:spPr bwMode="auto">
                <a:xfrm rot="5400000" flipH="1">
                  <a:off x="1677" y="1557"/>
                  <a:ext cx="438" cy="15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</p:grpSp>
          <p:grpSp>
            <p:nvGrpSpPr>
              <p:cNvPr id="11362" name="Group 185"/>
              <p:cNvGrpSpPr>
                <a:grpSpLocks/>
              </p:cNvGrpSpPr>
              <p:nvPr/>
            </p:nvGrpSpPr>
            <p:grpSpPr bwMode="auto">
              <a:xfrm flipH="1">
                <a:off x="1491" y="2115"/>
                <a:ext cx="143" cy="50"/>
                <a:chOff x="1488" y="1344"/>
                <a:chExt cx="1536" cy="576"/>
              </a:xfrm>
            </p:grpSpPr>
            <p:sp>
              <p:nvSpPr>
                <p:cNvPr id="124090" name="AutoShape 186"/>
                <p:cNvSpPr>
                  <a:spLocks noChangeArrowheads="1"/>
                </p:cNvSpPr>
                <p:nvPr/>
              </p:nvSpPr>
              <p:spPr bwMode="auto">
                <a:xfrm>
                  <a:off x="2734" y="1828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91" name="AutoShape 187"/>
                <p:cNvSpPr>
                  <a:spLocks noChangeArrowheads="1"/>
                </p:cNvSpPr>
                <p:nvPr/>
              </p:nvSpPr>
              <p:spPr bwMode="auto">
                <a:xfrm>
                  <a:off x="2734" y="1344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92" name="AutoShape 188"/>
                <p:cNvSpPr>
                  <a:spLocks noChangeArrowheads="1"/>
                </p:cNvSpPr>
                <p:nvPr/>
              </p:nvSpPr>
              <p:spPr bwMode="auto">
                <a:xfrm>
                  <a:off x="1585" y="1828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93" name="AutoShape 189"/>
                <p:cNvSpPr>
                  <a:spLocks noChangeArrowheads="1"/>
                </p:cNvSpPr>
                <p:nvPr/>
              </p:nvSpPr>
              <p:spPr bwMode="auto">
                <a:xfrm>
                  <a:off x="1585" y="1344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94" name="Rectangle 190"/>
                <p:cNvSpPr>
                  <a:spLocks noChangeArrowheads="1"/>
                </p:cNvSpPr>
                <p:nvPr/>
              </p:nvSpPr>
              <p:spPr bwMode="auto">
                <a:xfrm>
                  <a:off x="2014" y="1344"/>
                  <a:ext cx="720" cy="576"/>
                </a:xfrm>
                <a:prstGeom prst="rect">
                  <a:avLst/>
                </a:pr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95" name="AutoShape 191"/>
                <p:cNvSpPr>
                  <a:spLocks noChangeArrowheads="1"/>
                </p:cNvSpPr>
                <p:nvPr/>
              </p:nvSpPr>
              <p:spPr bwMode="auto">
                <a:xfrm rot="5400000">
                  <a:off x="1463" y="1369"/>
                  <a:ext cx="576" cy="526"/>
                </a:xfrm>
                <a:custGeom>
                  <a:avLst/>
                  <a:gdLst>
                    <a:gd name="G0" fmla="+- 3374 0 0"/>
                    <a:gd name="G1" fmla="+- 21600 0 3374"/>
                    <a:gd name="G2" fmla="*/ 3374 1 2"/>
                    <a:gd name="G3" fmla="+- 21600 0 G2"/>
                    <a:gd name="G4" fmla="+/ 3374 21600 2"/>
                    <a:gd name="G5" fmla="+/ G1 0 2"/>
                    <a:gd name="G6" fmla="*/ 21600 21600 3374"/>
                    <a:gd name="G7" fmla="*/ G6 1 2"/>
                    <a:gd name="G8" fmla="+- 21600 0 G7"/>
                    <a:gd name="G9" fmla="*/ 21600 1 2"/>
                    <a:gd name="G10" fmla="+- 3374 0 G9"/>
                    <a:gd name="G11" fmla="?: G10 G8 0"/>
                    <a:gd name="G12" fmla="?: G10 G7 21600"/>
                    <a:gd name="T0" fmla="*/ 19913 w 21600"/>
                    <a:gd name="T1" fmla="*/ 10800 h 21600"/>
                    <a:gd name="T2" fmla="*/ 10800 w 21600"/>
                    <a:gd name="T3" fmla="*/ 21600 h 21600"/>
                    <a:gd name="T4" fmla="*/ 1687 w 21600"/>
                    <a:gd name="T5" fmla="*/ 10800 h 21600"/>
                    <a:gd name="T6" fmla="*/ 10800 w 21600"/>
                    <a:gd name="T7" fmla="*/ 0 h 21600"/>
                    <a:gd name="T8" fmla="*/ 3487 w 21600"/>
                    <a:gd name="T9" fmla="*/ 3487 h 21600"/>
                    <a:gd name="T10" fmla="*/ 18113 w 21600"/>
                    <a:gd name="T11" fmla="*/ 18113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3374" y="21600"/>
                      </a:lnTo>
                      <a:lnTo>
                        <a:pt x="18226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96" name="AutoShape 192"/>
                <p:cNvSpPr>
                  <a:spLocks noChangeArrowheads="1"/>
                </p:cNvSpPr>
                <p:nvPr/>
              </p:nvSpPr>
              <p:spPr bwMode="auto">
                <a:xfrm rot="16200000" flipH="1">
                  <a:off x="2591" y="1487"/>
                  <a:ext cx="576" cy="290"/>
                </a:xfrm>
                <a:custGeom>
                  <a:avLst/>
                  <a:gdLst>
                    <a:gd name="G0" fmla="+- 2137 0 0"/>
                    <a:gd name="G1" fmla="+- 21600 0 2137"/>
                    <a:gd name="G2" fmla="*/ 2137 1 2"/>
                    <a:gd name="G3" fmla="+- 21600 0 G2"/>
                    <a:gd name="G4" fmla="+/ 2137 21600 2"/>
                    <a:gd name="G5" fmla="+/ G1 0 2"/>
                    <a:gd name="G6" fmla="*/ 21600 21600 2137"/>
                    <a:gd name="G7" fmla="*/ G6 1 2"/>
                    <a:gd name="G8" fmla="+- 21600 0 G7"/>
                    <a:gd name="G9" fmla="*/ 21600 1 2"/>
                    <a:gd name="G10" fmla="+- 2137 0 G9"/>
                    <a:gd name="G11" fmla="?: G10 G8 0"/>
                    <a:gd name="G12" fmla="?: G10 G7 21600"/>
                    <a:gd name="T0" fmla="*/ 20531 w 21600"/>
                    <a:gd name="T1" fmla="*/ 10800 h 21600"/>
                    <a:gd name="T2" fmla="*/ 10800 w 21600"/>
                    <a:gd name="T3" fmla="*/ 21600 h 21600"/>
                    <a:gd name="T4" fmla="*/ 1069 w 21600"/>
                    <a:gd name="T5" fmla="*/ 10800 h 21600"/>
                    <a:gd name="T6" fmla="*/ 10800 w 21600"/>
                    <a:gd name="T7" fmla="*/ 0 h 21600"/>
                    <a:gd name="T8" fmla="*/ 2869 w 21600"/>
                    <a:gd name="T9" fmla="*/ 2869 h 21600"/>
                    <a:gd name="T10" fmla="*/ 18731 w 21600"/>
                    <a:gd name="T11" fmla="*/ 18731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137" y="21600"/>
                      </a:lnTo>
                      <a:lnTo>
                        <a:pt x="19463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97" name="AutoShape 193"/>
                <p:cNvSpPr>
                  <a:spLocks noChangeArrowheads="1"/>
                </p:cNvSpPr>
                <p:nvPr/>
              </p:nvSpPr>
              <p:spPr bwMode="auto">
                <a:xfrm rot="-5400000">
                  <a:off x="2639" y="1562"/>
                  <a:ext cx="438" cy="14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098" name="AutoShape 194"/>
                <p:cNvSpPr>
                  <a:spLocks noChangeArrowheads="1"/>
                </p:cNvSpPr>
                <p:nvPr/>
              </p:nvSpPr>
              <p:spPr bwMode="auto">
                <a:xfrm rot="5400000" flipH="1">
                  <a:off x="1677" y="1557"/>
                  <a:ext cx="438" cy="15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</p:grpSp>
          <p:grpSp>
            <p:nvGrpSpPr>
              <p:cNvPr id="11363" name="Group 195"/>
              <p:cNvGrpSpPr>
                <a:grpSpLocks/>
              </p:cNvGrpSpPr>
              <p:nvPr/>
            </p:nvGrpSpPr>
            <p:grpSpPr bwMode="auto">
              <a:xfrm flipH="1">
                <a:off x="1196" y="2115"/>
                <a:ext cx="143" cy="50"/>
                <a:chOff x="1488" y="1344"/>
                <a:chExt cx="1536" cy="576"/>
              </a:xfrm>
            </p:grpSpPr>
            <p:sp>
              <p:nvSpPr>
                <p:cNvPr id="124100" name="AutoShape 196"/>
                <p:cNvSpPr>
                  <a:spLocks noChangeArrowheads="1"/>
                </p:cNvSpPr>
                <p:nvPr/>
              </p:nvSpPr>
              <p:spPr bwMode="auto">
                <a:xfrm>
                  <a:off x="2734" y="1828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01" name="AutoShape 197"/>
                <p:cNvSpPr>
                  <a:spLocks noChangeArrowheads="1"/>
                </p:cNvSpPr>
                <p:nvPr/>
              </p:nvSpPr>
              <p:spPr bwMode="auto">
                <a:xfrm>
                  <a:off x="2734" y="1344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02" name="AutoShape 198"/>
                <p:cNvSpPr>
                  <a:spLocks noChangeArrowheads="1"/>
                </p:cNvSpPr>
                <p:nvPr/>
              </p:nvSpPr>
              <p:spPr bwMode="auto">
                <a:xfrm>
                  <a:off x="1585" y="1828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03" name="AutoShape 199"/>
                <p:cNvSpPr>
                  <a:spLocks noChangeArrowheads="1"/>
                </p:cNvSpPr>
                <p:nvPr/>
              </p:nvSpPr>
              <p:spPr bwMode="auto">
                <a:xfrm>
                  <a:off x="1585" y="1344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04" name="Rectangle 200"/>
                <p:cNvSpPr>
                  <a:spLocks noChangeArrowheads="1"/>
                </p:cNvSpPr>
                <p:nvPr/>
              </p:nvSpPr>
              <p:spPr bwMode="auto">
                <a:xfrm>
                  <a:off x="2014" y="1344"/>
                  <a:ext cx="720" cy="576"/>
                </a:xfrm>
                <a:prstGeom prst="rect">
                  <a:avLst/>
                </a:pr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05" name="AutoShape 201"/>
                <p:cNvSpPr>
                  <a:spLocks noChangeArrowheads="1"/>
                </p:cNvSpPr>
                <p:nvPr/>
              </p:nvSpPr>
              <p:spPr bwMode="auto">
                <a:xfrm rot="5400000">
                  <a:off x="1463" y="1369"/>
                  <a:ext cx="576" cy="526"/>
                </a:xfrm>
                <a:custGeom>
                  <a:avLst/>
                  <a:gdLst>
                    <a:gd name="G0" fmla="+- 3374 0 0"/>
                    <a:gd name="G1" fmla="+- 21600 0 3374"/>
                    <a:gd name="G2" fmla="*/ 3374 1 2"/>
                    <a:gd name="G3" fmla="+- 21600 0 G2"/>
                    <a:gd name="G4" fmla="+/ 3374 21600 2"/>
                    <a:gd name="G5" fmla="+/ G1 0 2"/>
                    <a:gd name="G6" fmla="*/ 21600 21600 3374"/>
                    <a:gd name="G7" fmla="*/ G6 1 2"/>
                    <a:gd name="G8" fmla="+- 21600 0 G7"/>
                    <a:gd name="G9" fmla="*/ 21600 1 2"/>
                    <a:gd name="G10" fmla="+- 3374 0 G9"/>
                    <a:gd name="G11" fmla="?: G10 G8 0"/>
                    <a:gd name="G12" fmla="?: G10 G7 21600"/>
                    <a:gd name="T0" fmla="*/ 19913 w 21600"/>
                    <a:gd name="T1" fmla="*/ 10800 h 21600"/>
                    <a:gd name="T2" fmla="*/ 10800 w 21600"/>
                    <a:gd name="T3" fmla="*/ 21600 h 21600"/>
                    <a:gd name="T4" fmla="*/ 1687 w 21600"/>
                    <a:gd name="T5" fmla="*/ 10800 h 21600"/>
                    <a:gd name="T6" fmla="*/ 10800 w 21600"/>
                    <a:gd name="T7" fmla="*/ 0 h 21600"/>
                    <a:gd name="T8" fmla="*/ 3487 w 21600"/>
                    <a:gd name="T9" fmla="*/ 3487 h 21600"/>
                    <a:gd name="T10" fmla="*/ 18113 w 21600"/>
                    <a:gd name="T11" fmla="*/ 18113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3374" y="21600"/>
                      </a:lnTo>
                      <a:lnTo>
                        <a:pt x="18226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06" name="AutoShape 202"/>
                <p:cNvSpPr>
                  <a:spLocks noChangeArrowheads="1"/>
                </p:cNvSpPr>
                <p:nvPr/>
              </p:nvSpPr>
              <p:spPr bwMode="auto">
                <a:xfrm rot="16200000" flipH="1">
                  <a:off x="2591" y="1487"/>
                  <a:ext cx="576" cy="290"/>
                </a:xfrm>
                <a:custGeom>
                  <a:avLst/>
                  <a:gdLst>
                    <a:gd name="G0" fmla="+- 2137 0 0"/>
                    <a:gd name="G1" fmla="+- 21600 0 2137"/>
                    <a:gd name="G2" fmla="*/ 2137 1 2"/>
                    <a:gd name="G3" fmla="+- 21600 0 G2"/>
                    <a:gd name="G4" fmla="+/ 2137 21600 2"/>
                    <a:gd name="G5" fmla="+/ G1 0 2"/>
                    <a:gd name="G6" fmla="*/ 21600 21600 2137"/>
                    <a:gd name="G7" fmla="*/ G6 1 2"/>
                    <a:gd name="G8" fmla="+- 21600 0 G7"/>
                    <a:gd name="G9" fmla="*/ 21600 1 2"/>
                    <a:gd name="G10" fmla="+- 2137 0 G9"/>
                    <a:gd name="G11" fmla="?: G10 G8 0"/>
                    <a:gd name="G12" fmla="?: G10 G7 21600"/>
                    <a:gd name="T0" fmla="*/ 20531 w 21600"/>
                    <a:gd name="T1" fmla="*/ 10800 h 21600"/>
                    <a:gd name="T2" fmla="*/ 10800 w 21600"/>
                    <a:gd name="T3" fmla="*/ 21600 h 21600"/>
                    <a:gd name="T4" fmla="*/ 1069 w 21600"/>
                    <a:gd name="T5" fmla="*/ 10800 h 21600"/>
                    <a:gd name="T6" fmla="*/ 10800 w 21600"/>
                    <a:gd name="T7" fmla="*/ 0 h 21600"/>
                    <a:gd name="T8" fmla="*/ 2869 w 21600"/>
                    <a:gd name="T9" fmla="*/ 2869 h 21600"/>
                    <a:gd name="T10" fmla="*/ 18731 w 21600"/>
                    <a:gd name="T11" fmla="*/ 18731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137" y="21600"/>
                      </a:lnTo>
                      <a:lnTo>
                        <a:pt x="19463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07" name="AutoShape 203"/>
                <p:cNvSpPr>
                  <a:spLocks noChangeArrowheads="1"/>
                </p:cNvSpPr>
                <p:nvPr/>
              </p:nvSpPr>
              <p:spPr bwMode="auto">
                <a:xfrm rot="-5400000">
                  <a:off x="2639" y="1562"/>
                  <a:ext cx="438" cy="14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08" name="AutoShape 204"/>
                <p:cNvSpPr>
                  <a:spLocks noChangeArrowheads="1"/>
                </p:cNvSpPr>
                <p:nvPr/>
              </p:nvSpPr>
              <p:spPr bwMode="auto">
                <a:xfrm rot="5400000" flipH="1">
                  <a:off x="1677" y="1557"/>
                  <a:ext cx="438" cy="15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</p:grpSp>
          <p:grpSp>
            <p:nvGrpSpPr>
              <p:cNvPr id="11364" name="Group 205"/>
              <p:cNvGrpSpPr>
                <a:grpSpLocks/>
              </p:cNvGrpSpPr>
              <p:nvPr/>
            </p:nvGrpSpPr>
            <p:grpSpPr bwMode="auto">
              <a:xfrm flipH="1">
                <a:off x="890" y="2115"/>
                <a:ext cx="143" cy="50"/>
                <a:chOff x="1488" y="1344"/>
                <a:chExt cx="1536" cy="576"/>
              </a:xfrm>
            </p:grpSpPr>
            <p:sp>
              <p:nvSpPr>
                <p:cNvPr id="124110" name="AutoShape 206"/>
                <p:cNvSpPr>
                  <a:spLocks noChangeArrowheads="1"/>
                </p:cNvSpPr>
                <p:nvPr/>
              </p:nvSpPr>
              <p:spPr bwMode="auto">
                <a:xfrm>
                  <a:off x="2734" y="1828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11" name="AutoShape 207"/>
                <p:cNvSpPr>
                  <a:spLocks noChangeArrowheads="1"/>
                </p:cNvSpPr>
                <p:nvPr/>
              </p:nvSpPr>
              <p:spPr bwMode="auto">
                <a:xfrm>
                  <a:off x="2734" y="1344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12" name="AutoShape 208"/>
                <p:cNvSpPr>
                  <a:spLocks noChangeArrowheads="1"/>
                </p:cNvSpPr>
                <p:nvPr/>
              </p:nvSpPr>
              <p:spPr bwMode="auto">
                <a:xfrm>
                  <a:off x="1585" y="1828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13" name="AutoShape 209"/>
                <p:cNvSpPr>
                  <a:spLocks noChangeArrowheads="1"/>
                </p:cNvSpPr>
                <p:nvPr/>
              </p:nvSpPr>
              <p:spPr bwMode="auto">
                <a:xfrm>
                  <a:off x="1585" y="1344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14" name="Rectangle 210"/>
                <p:cNvSpPr>
                  <a:spLocks noChangeArrowheads="1"/>
                </p:cNvSpPr>
                <p:nvPr/>
              </p:nvSpPr>
              <p:spPr bwMode="auto">
                <a:xfrm>
                  <a:off x="2014" y="1344"/>
                  <a:ext cx="720" cy="576"/>
                </a:xfrm>
                <a:prstGeom prst="rect">
                  <a:avLst/>
                </a:pr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15" name="AutoShape 211"/>
                <p:cNvSpPr>
                  <a:spLocks noChangeArrowheads="1"/>
                </p:cNvSpPr>
                <p:nvPr/>
              </p:nvSpPr>
              <p:spPr bwMode="auto">
                <a:xfrm rot="5400000">
                  <a:off x="1463" y="1369"/>
                  <a:ext cx="576" cy="526"/>
                </a:xfrm>
                <a:custGeom>
                  <a:avLst/>
                  <a:gdLst>
                    <a:gd name="G0" fmla="+- 3374 0 0"/>
                    <a:gd name="G1" fmla="+- 21600 0 3374"/>
                    <a:gd name="G2" fmla="*/ 3374 1 2"/>
                    <a:gd name="G3" fmla="+- 21600 0 G2"/>
                    <a:gd name="G4" fmla="+/ 3374 21600 2"/>
                    <a:gd name="G5" fmla="+/ G1 0 2"/>
                    <a:gd name="G6" fmla="*/ 21600 21600 3374"/>
                    <a:gd name="G7" fmla="*/ G6 1 2"/>
                    <a:gd name="G8" fmla="+- 21600 0 G7"/>
                    <a:gd name="G9" fmla="*/ 21600 1 2"/>
                    <a:gd name="G10" fmla="+- 3374 0 G9"/>
                    <a:gd name="G11" fmla="?: G10 G8 0"/>
                    <a:gd name="G12" fmla="?: G10 G7 21600"/>
                    <a:gd name="T0" fmla="*/ 19913 w 21600"/>
                    <a:gd name="T1" fmla="*/ 10800 h 21600"/>
                    <a:gd name="T2" fmla="*/ 10800 w 21600"/>
                    <a:gd name="T3" fmla="*/ 21600 h 21600"/>
                    <a:gd name="T4" fmla="*/ 1687 w 21600"/>
                    <a:gd name="T5" fmla="*/ 10800 h 21600"/>
                    <a:gd name="T6" fmla="*/ 10800 w 21600"/>
                    <a:gd name="T7" fmla="*/ 0 h 21600"/>
                    <a:gd name="T8" fmla="*/ 3487 w 21600"/>
                    <a:gd name="T9" fmla="*/ 3487 h 21600"/>
                    <a:gd name="T10" fmla="*/ 18113 w 21600"/>
                    <a:gd name="T11" fmla="*/ 18113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3374" y="21600"/>
                      </a:lnTo>
                      <a:lnTo>
                        <a:pt x="18226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16" name="AutoShape 212"/>
                <p:cNvSpPr>
                  <a:spLocks noChangeArrowheads="1"/>
                </p:cNvSpPr>
                <p:nvPr/>
              </p:nvSpPr>
              <p:spPr bwMode="auto">
                <a:xfrm rot="16200000" flipH="1">
                  <a:off x="2591" y="1487"/>
                  <a:ext cx="576" cy="290"/>
                </a:xfrm>
                <a:custGeom>
                  <a:avLst/>
                  <a:gdLst>
                    <a:gd name="G0" fmla="+- 2137 0 0"/>
                    <a:gd name="G1" fmla="+- 21600 0 2137"/>
                    <a:gd name="G2" fmla="*/ 2137 1 2"/>
                    <a:gd name="G3" fmla="+- 21600 0 G2"/>
                    <a:gd name="G4" fmla="+/ 2137 21600 2"/>
                    <a:gd name="G5" fmla="+/ G1 0 2"/>
                    <a:gd name="G6" fmla="*/ 21600 21600 2137"/>
                    <a:gd name="G7" fmla="*/ G6 1 2"/>
                    <a:gd name="G8" fmla="+- 21600 0 G7"/>
                    <a:gd name="G9" fmla="*/ 21600 1 2"/>
                    <a:gd name="G10" fmla="+- 2137 0 G9"/>
                    <a:gd name="G11" fmla="?: G10 G8 0"/>
                    <a:gd name="G12" fmla="?: G10 G7 21600"/>
                    <a:gd name="T0" fmla="*/ 20531 w 21600"/>
                    <a:gd name="T1" fmla="*/ 10800 h 21600"/>
                    <a:gd name="T2" fmla="*/ 10800 w 21600"/>
                    <a:gd name="T3" fmla="*/ 21600 h 21600"/>
                    <a:gd name="T4" fmla="*/ 1069 w 21600"/>
                    <a:gd name="T5" fmla="*/ 10800 h 21600"/>
                    <a:gd name="T6" fmla="*/ 10800 w 21600"/>
                    <a:gd name="T7" fmla="*/ 0 h 21600"/>
                    <a:gd name="T8" fmla="*/ 2869 w 21600"/>
                    <a:gd name="T9" fmla="*/ 2869 h 21600"/>
                    <a:gd name="T10" fmla="*/ 18731 w 21600"/>
                    <a:gd name="T11" fmla="*/ 18731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137" y="21600"/>
                      </a:lnTo>
                      <a:lnTo>
                        <a:pt x="19463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17" name="AutoShape 213"/>
                <p:cNvSpPr>
                  <a:spLocks noChangeArrowheads="1"/>
                </p:cNvSpPr>
                <p:nvPr/>
              </p:nvSpPr>
              <p:spPr bwMode="auto">
                <a:xfrm rot="-5400000">
                  <a:off x="2639" y="1562"/>
                  <a:ext cx="438" cy="14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18" name="AutoShape 214"/>
                <p:cNvSpPr>
                  <a:spLocks noChangeArrowheads="1"/>
                </p:cNvSpPr>
                <p:nvPr/>
              </p:nvSpPr>
              <p:spPr bwMode="auto">
                <a:xfrm rot="5400000" flipH="1">
                  <a:off x="1677" y="1557"/>
                  <a:ext cx="438" cy="15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</p:grpSp>
          <p:grpSp>
            <p:nvGrpSpPr>
              <p:cNvPr id="11365" name="Group 215"/>
              <p:cNvGrpSpPr>
                <a:grpSpLocks/>
              </p:cNvGrpSpPr>
              <p:nvPr/>
            </p:nvGrpSpPr>
            <p:grpSpPr bwMode="auto">
              <a:xfrm flipH="1">
                <a:off x="616" y="2115"/>
                <a:ext cx="143" cy="50"/>
                <a:chOff x="1488" y="1344"/>
                <a:chExt cx="1536" cy="576"/>
              </a:xfrm>
            </p:grpSpPr>
            <p:sp>
              <p:nvSpPr>
                <p:cNvPr id="124120" name="AutoShape 216"/>
                <p:cNvSpPr>
                  <a:spLocks noChangeArrowheads="1"/>
                </p:cNvSpPr>
                <p:nvPr/>
              </p:nvSpPr>
              <p:spPr bwMode="auto">
                <a:xfrm>
                  <a:off x="2734" y="1828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21" name="AutoShape 217"/>
                <p:cNvSpPr>
                  <a:spLocks noChangeArrowheads="1"/>
                </p:cNvSpPr>
                <p:nvPr/>
              </p:nvSpPr>
              <p:spPr bwMode="auto">
                <a:xfrm>
                  <a:off x="2734" y="1344"/>
                  <a:ext cx="247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22" name="AutoShape 218"/>
                <p:cNvSpPr>
                  <a:spLocks noChangeArrowheads="1"/>
                </p:cNvSpPr>
                <p:nvPr/>
              </p:nvSpPr>
              <p:spPr bwMode="auto">
                <a:xfrm>
                  <a:off x="1585" y="1828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23" name="AutoShape 219"/>
                <p:cNvSpPr>
                  <a:spLocks noChangeArrowheads="1"/>
                </p:cNvSpPr>
                <p:nvPr/>
              </p:nvSpPr>
              <p:spPr bwMode="auto">
                <a:xfrm>
                  <a:off x="1585" y="1344"/>
                  <a:ext cx="236" cy="92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24" name="Rectangle 220"/>
                <p:cNvSpPr>
                  <a:spLocks noChangeArrowheads="1"/>
                </p:cNvSpPr>
                <p:nvPr/>
              </p:nvSpPr>
              <p:spPr bwMode="auto">
                <a:xfrm>
                  <a:off x="2014" y="1344"/>
                  <a:ext cx="720" cy="576"/>
                </a:xfrm>
                <a:prstGeom prst="rect">
                  <a:avLst/>
                </a:pr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25" name="AutoShape 221"/>
                <p:cNvSpPr>
                  <a:spLocks noChangeArrowheads="1"/>
                </p:cNvSpPr>
                <p:nvPr/>
              </p:nvSpPr>
              <p:spPr bwMode="auto">
                <a:xfrm rot="5400000">
                  <a:off x="1463" y="1369"/>
                  <a:ext cx="576" cy="526"/>
                </a:xfrm>
                <a:custGeom>
                  <a:avLst/>
                  <a:gdLst>
                    <a:gd name="G0" fmla="+- 3374 0 0"/>
                    <a:gd name="G1" fmla="+- 21600 0 3374"/>
                    <a:gd name="G2" fmla="*/ 3374 1 2"/>
                    <a:gd name="G3" fmla="+- 21600 0 G2"/>
                    <a:gd name="G4" fmla="+/ 3374 21600 2"/>
                    <a:gd name="G5" fmla="+/ G1 0 2"/>
                    <a:gd name="G6" fmla="*/ 21600 21600 3374"/>
                    <a:gd name="G7" fmla="*/ G6 1 2"/>
                    <a:gd name="G8" fmla="+- 21600 0 G7"/>
                    <a:gd name="G9" fmla="*/ 21600 1 2"/>
                    <a:gd name="G10" fmla="+- 3374 0 G9"/>
                    <a:gd name="G11" fmla="?: G10 G8 0"/>
                    <a:gd name="G12" fmla="?: G10 G7 21600"/>
                    <a:gd name="T0" fmla="*/ 19913 w 21600"/>
                    <a:gd name="T1" fmla="*/ 10800 h 21600"/>
                    <a:gd name="T2" fmla="*/ 10800 w 21600"/>
                    <a:gd name="T3" fmla="*/ 21600 h 21600"/>
                    <a:gd name="T4" fmla="*/ 1687 w 21600"/>
                    <a:gd name="T5" fmla="*/ 10800 h 21600"/>
                    <a:gd name="T6" fmla="*/ 10800 w 21600"/>
                    <a:gd name="T7" fmla="*/ 0 h 21600"/>
                    <a:gd name="T8" fmla="*/ 3487 w 21600"/>
                    <a:gd name="T9" fmla="*/ 3487 h 21600"/>
                    <a:gd name="T10" fmla="*/ 18113 w 21600"/>
                    <a:gd name="T11" fmla="*/ 18113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3374" y="21600"/>
                      </a:lnTo>
                      <a:lnTo>
                        <a:pt x="18226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26" name="AutoShape 222"/>
                <p:cNvSpPr>
                  <a:spLocks noChangeArrowheads="1"/>
                </p:cNvSpPr>
                <p:nvPr/>
              </p:nvSpPr>
              <p:spPr bwMode="auto">
                <a:xfrm rot="16200000" flipH="1">
                  <a:off x="2591" y="1487"/>
                  <a:ext cx="576" cy="290"/>
                </a:xfrm>
                <a:custGeom>
                  <a:avLst/>
                  <a:gdLst>
                    <a:gd name="G0" fmla="+- 2137 0 0"/>
                    <a:gd name="G1" fmla="+- 21600 0 2137"/>
                    <a:gd name="G2" fmla="*/ 2137 1 2"/>
                    <a:gd name="G3" fmla="+- 21600 0 G2"/>
                    <a:gd name="G4" fmla="+/ 2137 21600 2"/>
                    <a:gd name="G5" fmla="+/ G1 0 2"/>
                    <a:gd name="G6" fmla="*/ 21600 21600 2137"/>
                    <a:gd name="G7" fmla="*/ G6 1 2"/>
                    <a:gd name="G8" fmla="+- 21600 0 G7"/>
                    <a:gd name="G9" fmla="*/ 21600 1 2"/>
                    <a:gd name="G10" fmla="+- 2137 0 G9"/>
                    <a:gd name="G11" fmla="?: G10 G8 0"/>
                    <a:gd name="G12" fmla="?: G10 G7 21600"/>
                    <a:gd name="T0" fmla="*/ 20531 w 21600"/>
                    <a:gd name="T1" fmla="*/ 10800 h 21600"/>
                    <a:gd name="T2" fmla="*/ 10800 w 21600"/>
                    <a:gd name="T3" fmla="*/ 21600 h 21600"/>
                    <a:gd name="T4" fmla="*/ 1069 w 21600"/>
                    <a:gd name="T5" fmla="*/ 10800 h 21600"/>
                    <a:gd name="T6" fmla="*/ 10800 w 21600"/>
                    <a:gd name="T7" fmla="*/ 0 h 21600"/>
                    <a:gd name="T8" fmla="*/ 2869 w 21600"/>
                    <a:gd name="T9" fmla="*/ 2869 h 21600"/>
                    <a:gd name="T10" fmla="*/ 18731 w 21600"/>
                    <a:gd name="T11" fmla="*/ 18731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137" y="21600"/>
                      </a:lnTo>
                      <a:lnTo>
                        <a:pt x="19463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27" name="AutoShape 223"/>
                <p:cNvSpPr>
                  <a:spLocks noChangeArrowheads="1"/>
                </p:cNvSpPr>
                <p:nvPr/>
              </p:nvSpPr>
              <p:spPr bwMode="auto">
                <a:xfrm rot="-5400000">
                  <a:off x="2639" y="1562"/>
                  <a:ext cx="438" cy="14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28" name="AutoShape 224"/>
                <p:cNvSpPr>
                  <a:spLocks noChangeArrowheads="1"/>
                </p:cNvSpPr>
                <p:nvPr/>
              </p:nvSpPr>
              <p:spPr bwMode="auto">
                <a:xfrm rot="5400000" flipH="1">
                  <a:off x="1677" y="1557"/>
                  <a:ext cx="438" cy="150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</p:grpSp>
        </p:grpSp>
        <p:sp>
          <p:nvSpPr>
            <p:cNvPr id="11343" name="Text Box 225"/>
            <p:cNvSpPr txBox="1">
              <a:spLocks noChangeArrowheads="1"/>
            </p:cNvSpPr>
            <p:nvPr/>
          </p:nvSpPr>
          <p:spPr bwMode="auto">
            <a:xfrm>
              <a:off x="179388" y="3568701"/>
              <a:ext cx="3763963" cy="360363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defTabSz="1042988">
                <a:tabLst>
                  <a:tab pos="8255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  <a:cs typeface="ＭＳ Ｐゴシック" charset="0"/>
                </a:defRPr>
              </a:lvl1pPr>
              <a:lvl2pPr marL="742950" indent="-285750" defTabSz="1042988">
                <a:tabLst>
                  <a:tab pos="8255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2pPr>
              <a:lvl3pPr marL="1143000" indent="-228600" defTabSz="1042988">
                <a:tabLst>
                  <a:tab pos="8255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3pPr>
              <a:lvl4pPr marL="1600200" indent="-228600" defTabSz="1042988">
                <a:tabLst>
                  <a:tab pos="8255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4pPr>
              <a:lvl5pPr marL="2057400" indent="-228600" defTabSz="1042988">
                <a:tabLst>
                  <a:tab pos="8255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5pPr>
              <a:lvl6pPr marL="2514600" indent="-228600" defTabSz="1042988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8255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6pPr>
              <a:lvl7pPr marL="2971800" indent="-228600" defTabSz="1042988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8255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7pPr>
              <a:lvl8pPr marL="3429000" indent="-228600" defTabSz="1042988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8255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8pPr>
              <a:lvl9pPr marL="3886200" indent="-228600" defTabSz="1042988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8255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9pPr>
            </a:lstStyle>
            <a:p>
              <a:pPr algn="ctr" eaLnBrk="1">
                <a:lnSpc>
                  <a:spcPct val="94000"/>
                </a:lnSpc>
                <a:buClr>
                  <a:srgbClr val="000000"/>
                </a:buClr>
                <a:buSzPct val="45000"/>
                <a:buFont typeface="StarSymbol" charset="0"/>
                <a:buNone/>
              </a:pPr>
              <a:r>
                <a:rPr lang="en-GB" sz="2400">
                  <a:solidFill>
                    <a:schemeClr val="bg1"/>
                  </a:solidFill>
                </a:rPr>
                <a:t>Echelle macroscopique (km)</a:t>
              </a:r>
            </a:p>
          </p:txBody>
        </p:sp>
      </p:grpSp>
      <p:grpSp>
        <p:nvGrpSpPr>
          <p:cNvPr id="4" name="Grouper 3"/>
          <p:cNvGrpSpPr/>
          <p:nvPr/>
        </p:nvGrpSpPr>
        <p:grpSpPr>
          <a:xfrm>
            <a:off x="717550" y="1371600"/>
            <a:ext cx="9193187" cy="1974602"/>
            <a:chOff x="717550" y="1371600"/>
            <a:chExt cx="9193187" cy="1974602"/>
          </a:xfrm>
        </p:grpSpPr>
        <p:sp>
          <p:nvSpPr>
            <p:cNvPr id="124130" name="Text Box 226"/>
            <p:cNvSpPr txBox="1">
              <a:spLocks noChangeArrowheads="1"/>
            </p:cNvSpPr>
            <p:nvPr/>
          </p:nvSpPr>
          <p:spPr bwMode="auto">
            <a:xfrm>
              <a:off x="9450362" y="2776289"/>
              <a:ext cx="460375" cy="5699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00B8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lIns="135650" tIns="67826" rIns="135650" bIns="67826">
              <a:spAutoFit/>
            </a:bodyPr>
            <a:lstStyle>
              <a:lvl1pPr defTabSz="1042988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1pPr>
              <a:lvl2pPr marL="520700" defTabSz="1042988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2pPr>
              <a:lvl3pPr marL="1042988" defTabSz="1042988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3pPr>
              <a:lvl4pPr marL="1563688" defTabSz="1042988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4pPr>
              <a:lvl5pPr marL="2085975" defTabSz="1042988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5pPr>
              <a:lvl6pPr marL="2543175" defTabSz="1042988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6pPr>
              <a:lvl7pPr marL="3000375" defTabSz="1042988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7pPr>
              <a:lvl8pPr marL="3457575" defTabSz="1042988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8pPr>
              <a:lvl9pPr marL="3914775" defTabSz="1042988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9pPr>
            </a:lstStyle>
            <a:p>
              <a:pPr>
                <a:defRPr/>
              </a:pPr>
              <a:r>
                <a:rPr lang="fr-FR" sz="2700">
                  <a:latin typeface="Chalkboard" charset="0"/>
                  <a:cs typeface="+mn-cs"/>
                </a:rPr>
                <a:t>x</a:t>
              </a:r>
            </a:p>
          </p:txBody>
        </p:sp>
        <p:grpSp>
          <p:nvGrpSpPr>
            <p:cNvPr id="11334" name="Group 228"/>
            <p:cNvGrpSpPr>
              <a:grpSpLocks/>
            </p:cNvGrpSpPr>
            <p:nvPr/>
          </p:nvGrpSpPr>
          <p:grpSpPr bwMode="auto">
            <a:xfrm>
              <a:off x="717550" y="1371600"/>
              <a:ext cx="8831263" cy="1636713"/>
              <a:chOff x="541" y="864"/>
              <a:chExt cx="5563" cy="1031"/>
            </a:xfrm>
          </p:grpSpPr>
          <p:sp>
            <p:nvSpPr>
              <p:cNvPr id="124133" name="Freeform 229"/>
              <p:cNvSpPr>
                <a:spLocks/>
              </p:cNvSpPr>
              <p:nvPr/>
            </p:nvSpPr>
            <p:spPr bwMode="auto">
              <a:xfrm>
                <a:off x="541" y="1153"/>
                <a:ext cx="5290" cy="666"/>
              </a:xfrm>
              <a:custGeom>
                <a:avLst/>
                <a:gdLst>
                  <a:gd name="T0" fmla="*/ 0 w 5808"/>
                  <a:gd name="T1" fmla="*/ 776 h 776"/>
                  <a:gd name="T2" fmla="*/ 864 w 5808"/>
                  <a:gd name="T3" fmla="*/ 440 h 776"/>
                  <a:gd name="T4" fmla="*/ 1584 w 5808"/>
                  <a:gd name="T5" fmla="*/ 200 h 776"/>
                  <a:gd name="T6" fmla="*/ 2448 w 5808"/>
                  <a:gd name="T7" fmla="*/ 56 h 776"/>
                  <a:gd name="T8" fmla="*/ 3072 w 5808"/>
                  <a:gd name="T9" fmla="*/ 8 h 776"/>
                  <a:gd name="T10" fmla="*/ 4080 w 5808"/>
                  <a:gd name="T11" fmla="*/ 104 h 776"/>
                  <a:gd name="T12" fmla="*/ 5232 w 5808"/>
                  <a:gd name="T13" fmla="*/ 536 h 776"/>
                  <a:gd name="T14" fmla="*/ 5808 w 5808"/>
                  <a:gd name="T15" fmla="*/ 776 h 7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5808" h="776">
                    <a:moveTo>
                      <a:pt x="0" y="776"/>
                    </a:moveTo>
                    <a:cubicBezTo>
                      <a:pt x="300" y="656"/>
                      <a:pt x="600" y="536"/>
                      <a:pt x="864" y="440"/>
                    </a:cubicBezTo>
                    <a:cubicBezTo>
                      <a:pt x="1128" y="344"/>
                      <a:pt x="1320" y="264"/>
                      <a:pt x="1584" y="200"/>
                    </a:cubicBezTo>
                    <a:cubicBezTo>
                      <a:pt x="1848" y="136"/>
                      <a:pt x="2200" y="88"/>
                      <a:pt x="2448" y="56"/>
                    </a:cubicBezTo>
                    <a:cubicBezTo>
                      <a:pt x="2696" y="24"/>
                      <a:pt x="2800" y="0"/>
                      <a:pt x="3072" y="8"/>
                    </a:cubicBezTo>
                    <a:cubicBezTo>
                      <a:pt x="3344" y="16"/>
                      <a:pt x="3720" y="16"/>
                      <a:pt x="4080" y="104"/>
                    </a:cubicBezTo>
                    <a:cubicBezTo>
                      <a:pt x="4440" y="192"/>
                      <a:pt x="4944" y="424"/>
                      <a:pt x="5232" y="536"/>
                    </a:cubicBezTo>
                    <a:cubicBezTo>
                      <a:pt x="5520" y="648"/>
                      <a:pt x="5664" y="712"/>
                      <a:pt x="5808" y="776"/>
                    </a:cubicBezTo>
                  </a:path>
                </a:pathLst>
              </a:custGeom>
              <a:noFill/>
              <a:ln w="12700" cmpd="sng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rgbClr val="00B8FF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cs typeface="+mn-cs"/>
                </a:endParaRPr>
              </a:p>
            </p:txBody>
          </p:sp>
          <p:sp>
            <p:nvSpPr>
              <p:cNvPr id="124134" name="Line 230"/>
              <p:cNvSpPr>
                <a:spLocks noChangeShapeType="1"/>
              </p:cNvSpPr>
              <p:nvPr/>
            </p:nvSpPr>
            <p:spPr bwMode="auto">
              <a:xfrm flipV="1">
                <a:off x="541" y="988"/>
                <a:ext cx="0" cy="907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med" len="lg"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cs typeface="+mn-cs"/>
                </a:endParaRPr>
              </a:p>
            </p:txBody>
          </p:sp>
          <p:sp>
            <p:nvSpPr>
              <p:cNvPr id="124135" name="Text Box 231"/>
              <p:cNvSpPr txBox="1">
                <a:spLocks noChangeArrowheads="1"/>
              </p:cNvSpPr>
              <p:nvPr/>
            </p:nvSpPr>
            <p:spPr bwMode="auto">
              <a:xfrm>
                <a:off x="1445" y="864"/>
                <a:ext cx="3211" cy="32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rgbClr val="00B8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lIns="135650" tIns="67826" rIns="135650" bIns="67826">
                <a:spAutoFit/>
              </a:bodyPr>
              <a:lstStyle>
                <a:lvl1pPr defTabSz="1042988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1pPr>
                <a:lvl2pPr marL="520700" defTabSz="1042988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2pPr>
                <a:lvl3pPr marL="1042988" defTabSz="1042988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3pPr>
                <a:lvl4pPr marL="1563688" defTabSz="1042988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4pPr>
                <a:lvl5pPr marL="2085975" defTabSz="1042988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5pPr>
                <a:lvl6pPr marL="2543175" defTabSz="1042988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6pPr>
                <a:lvl7pPr marL="3000375" defTabSz="1042988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7pPr>
                <a:lvl8pPr marL="3457575" defTabSz="1042988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8pPr>
                <a:lvl9pPr marL="3914775" defTabSz="1042988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9pPr>
              </a:lstStyle>
              <a:p>
                <a:pPr>
                  <a:defRPr/>
                </a:pPr>
                <a:r>
                  <a:rPr lang="fr-FR">
                    <a:solidFill>
                      <a:srgbClr val="FF0000"/>
                    </a:solidFill>
                    <a:latin typeface="Symbol" charset="0"/>
                    <a:cs typeface="+mn-cs"/>
                  </a:rPr>
                  <a:t>r</a:t>
                </a:r>
                <a:r>
                  <a:rPr lang="fr-FR">
                    <a:solidFill>
                      <a:srgbClr val="FF0000"/>
                    </a:solidFill>
                    <a:latin typeface="Chalkboard" charset="0"/>
                    <a:cs typeface="+mn-cs"/>
                  </a:rPr>
                  <a:t>(x) = ? </a:t>
                </a:r>
                <a:r>
                  <a:rPr lang="fr-FR">
                    <a:latin typeface="Chalkboard" charset="0"/>
                    <a:cs typeface="+mn-cs"/>
                  </a:rPr>
                  <a:t>(en nbre de voitures / km)</a:t>
                </a:r>
              </a:p>
            </p:txBody>
          </p:sp>
          <p:sp>
            <p:nvSpPr>
              <p:cNvPr id="124136" name="Line 232"/>
              <p:cNvSpPr>
                <a:spLocks noChangeShapeType="1"/>
              </p:cNvSpPr>
              <p:nvPr/>
            </p:nvSpPr>
            <p:spPr bwMode="auto">
              <a:xfrm>
                <a:off x="552" y="1895"/>
                <a:ext cx="555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med" len="lg"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lIns="135650" tIns="67826" rIns="135650" bIns="67826">
                <a:spAutoFit/>
              </a:bodyPr>
              <a:lstStyle/>
              <a:p>
                <a:pPr>
                  <a:defRPr/>
                </a:pPr>
                <a:endParaRPr lang="fr-FR">
                  <a:cs typeface="+mn-cs"/>
                </a:endParaRPr>
              </a:p>
            </p:txBody>
          </p:sp>
        </p:grpSp>
        <p:grpSp>
          <p:nvGrpSpPr>
            <p:cNvPr id="11335" name="Group 233"/>
            <p:cNvGrpSpPr>
              <a:grpSpLocks/>
            </p:cNvGrpSpPr>
            <p:nvPr/>
          </p:nvGrpSpPr>
          <p:grpSpPr bwMode="auto">
            <a:xfrm>
              <a:off x="4737101" y="2860679"/>
              <a:ext cx="417513" cy="444500"/>
              <a:chOff x="3060" y="1802"/>
              <a:chExt cx="263" cy="280"/>
            </a:xfrm>
          </p:grpSpPr>
          <p:sp>
            <p:nvSpPr>
              <p:cNvPr id="124138" name="Text Box 234"/>
              <p:cNvSpPr txBox="1">
                <a:spLocks noChangeArrowheads="1"/>
              </p:cNvSpPr>
              <p:nvPr/>
            </p:nvSpPr>
            <p:spPr bwMode="auto">
              <a:xfrm>
                <a:off x="3060" y="1802"/>
                <a:ext cx="263" cy="28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rgbClr val="00B8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lIns="135650" tIns="67826" rIns="135650" bIns="67826">
                <a:spAutoFit/>
              </a:bodyPr>
              <a:lstStyle>
                <a:lvl1pPr defTabSz="1042988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1pPr>
                <a:lvl2pPr marL="520700" defTabSz="1042988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2pPr>
                <a:lvl3pPr marL="1042988" defTabSz="1042988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3pPr>
                <a:lvl4pPr marL="1563688" defTabSz="1042988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4pPr>
                <a:lvl5pPr marL="2085975" defTabSz="1042988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5pPr>
                <a:lvl6pPr marL="2543175" defTabSz="1042988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6pPr>
                <a:lvl7pPr marL="3000375" defTabSz="1042988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7pPr>
                <a:lvl8pPr marL="3457575" defTabSz="1042988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8pPr>
                <a:lvl9pPr marL="3914775" defTabSz="1042988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9pPr>
              </a:lstStyle>
              <a:p>
                <a:pPr>
                  <a:defRPr/>
                </a:pPr>
                <a:r>
                  <a:rPr lang="fr-FR" sz="2000">
                    <a:latin typeface="Chalkboard" charset="0"/>
                    <a:cs typeface="+mn-cs"/>
                  </a:rPr>
                  <a:t>x </a:t>
                </a:r>
              </a:p>
            </p:txBody>
          </p:sp>
          <p:sp>
            <p:nvSpPr>
              <p:cNvPr id="124139" name="Line 235"/>
              <p:cNvSpPr>
                <a:spLocks noChangeShapeType="1"/>
              </p:cNvSpPr>
              <p:nvPr/>
            </p:nvSpPr>
            <p:spPr bwMode="auto">
              <a:xfrm flipV="1">
                <a:off x="3192" y="1813"/>
                <a:ext cx="0" cy="82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lIns="135650" tIns="67826" rIns="135650" bIns="67826">
                <a:spAutoFit/>
              </a:bodyPr>
              <a:lstStyle/>
              <a:p>
                <a:pPr>
                  <a:defRPr/>
                </a:pPr>
                <a:endParaRPr lang="fr-FR">
                  <a:cs typeface="+mn-cs"/>
                </a:endParaRPr>
              </a:p>
            </p:txBody>
          </p:sp>
        </p:grpSp>
      </p:grpSp>
      <p:grpSp>
        <p:nvGrpSpPr>
          <p:cNvPr id="2" name="Grouper 1"/>
          <p:cNvGrpSpPr/>
          <p:nvPr/>
        </p:nvGrpSpPr>
        <p:grpSpPr>
          <a:xfrm>
            <a:off x="82550" y="5024438"/>
            <a:ext cx="10053638" cy="1387476"/>
            <a:chOff x="82550" y="5024438"/>
            <a:chExt cx="10053638" cy="1387476"/>
          </a:xfrm>
        </p:grpSpPr>
        <p:sp>
          <p:nvSpPr>
            <p:cNvPr id="11292" name="Text Box 237"/>
            <p:cNvSpPr txBox="1">
              <a:spLocks noChangeArrowheads="1"/>
            </p:cNvSpPr>
            <p:nvPr/>
          </p:nvSpPr>
          <p:spPr bwMode="auto">
            <a:xfrm>
              <a:off x="107950" y="5024438"/>
              <a:ext cx="3516313" cy="360363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defTabSz="1042988">
                <a:tabLst>
                  <a:tab pos="8255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  <a:cs typeface="ＭＳ Ｐゴシック" charset="0"/>
                </a:defRPr>
              </a:lvl1pPr>
              <a:lvl2pPr marL="742950" indent="-285750" defTabSz="1042988">
                <a:tabLst>
                  <a:tab pos="8255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2pPr>
              <a:lvl3pPr marL="1143000" indent="-228600" defTabSz="1042988">
                <a:tabLst>
                  <a:tab pos="8255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3pPr>
              <a:lvl4pPr marL="1600200" indent="-228600" defTabSz="1042988">
                <a:tabLst>
                  <a:tab pos="8255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4pPr>
              <a:lvl5pPr marL="2057400" indent="-228600" defTabSz="1042988">
                <a:tabLst>
                  <a:tab pos="8255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5pPr>
              <a:lvl6pPr marL="2514600" indent="-228600" defTabSz="1042988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8255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6pPr>
              <a:lvl7pPr marL="2971800" indent="-228600" defTabSz="1042988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8255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7pPr>
              <a:lvl8pPr marL="3429000" indent="-228600" defTabSz="1042988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8255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8pPr>
              <a:lvl9pPr marL="3886200" indent="-228600" defTabSz="1042988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8255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9pPr>
            </a:lstStyle>
            <a:p>
              <a:pPr algn="ctr" eaLnBrk="1">
                <a:lnSpc>
                  <a:spcPct val="94000"/>
                </a:lnSpc>
                <a:buClr>
                  <a:srgbClr val="000000"/>
                </a:buClr>
                <a:buSzPct val="45000"/>
                <a:buFont typeface="StarSymbol" charset="0"/>
                <a:buNone/>
              </a:pPr>
              <a:r>
                <a:rPr lang="en-GB" sz="2400">
                  <a:solidFill>
                    <a:schemeClr val="bg1"/>
                  </a:solidFill>
                </a:rPr>
                <a:t>Echelle microscopique (m)</a:t>
              </a:r>
            </a:p>
          </p:txBody>
        </p:sp>
        <p:grpSp>
          <p:nvGrpSpPr>
            <p:cNvPr id="11293" name="Group 238"/>
            <p:cNvGrpSpPr>
              <a:grpSpLocks/>
            </p:cNvGrpSpPr>
            <p:nvPr/>
          </p:nvGrpSpPr>
          <p:grpSpPr bwMode="auto">
            <a:xfrm>
              <a:off x="82550" y="5626101"/>
              <a:ext cx="10053638" cy="785813"/>
              <a:chOff x="128" y="3544"/>
              <a:chExt cx="6333" cy="495"/>
            </a:xfrm>
          </p:grpSpPr>
          <p:grpSp>
            <p:nvGrpSpPr>
              <p:cNvPr id="11294" name="Group 239"/>
              <p:cNvGrpSpPr>
                <a:grpSpLocks/>
              </p:cNvGrpSpPr>
              <p:nvPr/>
            </p:nvGrpSpPr>
            <p:grpSpPr bwMode="auto">
              <a:xfrm flipH="1">
                <a:off x="1739" y="3545"/>
                <a:ext cx="1399" cy="494"/>
                <a:chOff x="1488" y="1344"/>
                <a:chExt cx="1536" cy="576"/>
              </a:xfrm>
            </p:grpSpPr>
            <p:sp>
              <p:nvSpPr>
                <p:cNvPr id="124144" name="AutoShape 240"/>
                <p:cNvSpPr>
                  <a:spLocks noChangeArrowheads="1"/>
                </p:cNvSpPr>
                <p:nvPr/>
              </p:nvSpPr>
              <p:spPr bwMode="auto">
                <a:xfrm>
                  <a:off x="2736" y="1824"/>
                  <a:ext cx="239" cy="96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45" name="AutoShape 241"/>
                <p:cNvSpPr>
                  <a:spLocks noChangeArrowheads="1"/>
                </p:cNvSpPr>
                <p:nvPr/>
              </p:nvSpPr>
              <p:spPr bwMode="auto">
                <a:xfrm>
                  <a:off x="2736" y="1344"/>
                  <a:ext cx="239" cy="96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46" name="AutoShape 242"/>
                <p:cNvSpPr>
                  <a:spLocks noChangeArrowheads="1"/>
                </p:cNvSpPr>
                <p:nvPr/>
              </p:nvSpPr>
              <p:spPr bwMode="auto">
                <a:xfrm>
                  <a:off x="1584" y="1824"/>
                  <a:ext cx="240" cy="96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47" name="AutoShape 243"/>
                <p:cNvSpPr>
                  <a:spLocks noChangeArrowheads="1"/>
                </p:cNvSpPr>
                <p:nvPr/>
              </p:nvSpPr>
              <p:spPr bwMode="auto">
                <a:xfrm>
                  <a:off x="1584" y="1344"/>
                  <a:ext cx="240" cy="96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48" name="Rectangle 244"/>
                <p:cNvSpPr>
                  <a:spLocks noChangeArrowheads="1"/>
                </p:cNvSpPr>
                <p:nvPr/>
              </p:nvSpPr>
              <p:spPr bwMode="auto">
                <a:xfrm>
                  <a:off x="2016" y="1344"/>
                  <a:ext cx="720" cy="576"/>
                </a:xfrm>
                <a:prstGeom prst="rect">
                  <a:avLst/>
                </a:pr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49" name="AutoShape 245"/>
                <p:cNvSpPr>
                  <a:spLocks noChangeArrowheads="1"/>
                </p:cNvSpPr>
                <p:nvPr/>
              </p:nvSpPr>
              <p:spPr bwMode="auto">
                <a:xfrm rot="5400000">
                  <a:off x="1464" y="1368"/>
                  <a:ext cx="576" cy="528"/>
                </a:xfrm>
                <a:custGeom>
                  <a:avLst/>
                  <a:gdLst>
                    <a:gd name="G0" fmla="+- 3374 0 0"/>
                    <a:gd name="G1" fmla="+- 21600 0 3374"/>
                    <a:gd name="G2" fmla="*/ 3374 1 2"/>
                    <a:gd name="G3" fmla="+- 21600 0 G2"/>
                    <a:gd name="G4" fmla="+/ 3374 21600 2"/>
                    <a:gd name="G5" fmla="+/ G1 0 2"/>
                    <a:gd name="G6" fmla="*/ 21600 21600 3374"/>
                    <a:gd name="G7" fmla="*/ G6 1 2"/>
                    <a:gd name="G8" fmla="+- 21600 0 G7"/>
                    <a:gd name="G9" fmla="*/ 21600 1 2"/>
                    <a:gd name="G10" fmla="+- 3374 0 G9"/>
                    <a:gd name="G11" fmla="?: G10 G8 0"/>
                    <a:gd name="G12" fmla="?: G10 G7 21600"/>
                    <a:gd name="T0" fmla="*/ 19913 w 21600"/>
                    <a:gd name="T1" fmla="*/ 10800 h 21600"/>
                    <a:gd name="T2" fmla="*/ 10800 w 21600"/>
                    <a:gd name="T3" fmla="*/ 21600 h 21600"/>
                    <a:gd name="T4" fmla="*/ 1687 w 21600"/>
                    <a:gd name="T5" fmla="*/ 10800 h 21600"/>
                    <a:gd name="T6" fmla="*/ 10800 w 21600"/>
                    <a:gd name="T7" fmla="*/ 0 h 21600"/>
                    <a:gd name="T8" fmla="*/ 3487 w 21600"/>
                    <a:gd name="T9" fmla="*/ 3487 h 21600"/>
                    <a:gd name="T10" fmla="*/ 18113 w 21600"/>
                    <a:gd name="T11" fmla="*/ 18113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3374" y="21600"/>
                      </a:lnTo>
                      <a:lnTo>
                        <a:pt x="18226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50" name="AutoShape 246"/>
                <p:cNvSpPr>
                  <a:spLocks noChangeArrowheads="1"/>
                </p:cNvSpPr>
                <p:nvPr/>
              </p:nvSpPr>
              <p:spPr bwMode="auto">
                <a:xfrm rot="16200000" flipH="1">
                  <a:off x="2592" y="1488"/>
                  <a:ext cx="576" cy="288"/>
                </a:xfrm>
                <a:custGeom>
                  <a:avLst/>
                  <a:gdLst>
                    <a:gd name="G0" fmla="+- 2137 0 0"/>
                    <a:gd name="G1" fmla="+- 21600 0 2137"/>
                    <a:gd name="G2" fmla="*/ 2137 1 2"/>
                    <a:gd name="G3" fmla="+- 21600 0 G2"/>
                    <a:gd name="G4" fmla="+/ 2137 21600 2"/>
                    <a:gd name="G5" fmla="+/ G1 0 2"/>
                    <a:gd name="G6" fmla="*/ 21600 21600 2137"/>
                    <a:gd name="G7" fmla="*/ G6 1 2"/>
                    <a:gd name="G8" fmla="+- 21600 0 G7"/>
                    <a:gd name="G9" fmla="*/ 21600 1 2"/>
                    <a:gd name="G10" fmla="+- 2137 0 G9"/>
                    <a:gd name="G11" fmla="?: G10 G8 0"/>
                    <a:gd name="G12" fmla="?: G10 G7 21600"/>
                    <a:gd name="T0" fmla="*/ 20531 w 21600"/>
                    <a:gd name="T1" fmla="*/ 10800 h 21600"/>
                    <a:gd name="T2" fmla="*/ 10800 w 21600"/>
                    <a:gd name="T3" fmla="*/ 21600 h 21600"/>
                    <a:gd name="T4" fmla="*/ 1069 w 21600"/>
                    <a:gd name="T5" fmla="*/ 10800 h 21600"/>
                    <a:gd name="T6" fmla="*/ 10800 w 21600"/>
                    <a:gd name="T7" fmla="*/ 0 h 21600"/>
                    <a:gd name="T8" fmla="*/ 2869 w 21600"/>
                    <a:gd name="T9" fmla="*/ 2869 h 21600"/>
                    <a:gd name="T10" fmla="*/ 18731 w 21600"/>
                    <a:gd name="T11" fmla="*/ 18731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137" y="21600"/>
                      </a:lnTo>
                      <a:lnTo>
                        <a:pt x="19463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51" name="AutoShape 247"/>
                <p:cNvSpPr>
                  <a:spLocks noChangeArrowheads="1"/>
                </p:cNvSpPr>
                <p:nvPr/>
              </p:nvSpPr>
              <p:spPr bwMode="auto">
                <a:xfrm rot="-5400000">
                  <a:off x="2640" y="1560"/>
                  <a:ext cx="431" cy="145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52" name="AutoShape 248"/>
                <p:cNvSpPr>
                  <a:spLocks noChangeArrowheads="1"/>
                </p:cNvSpPr>
                <p:nvPr/>
              </p:nvSpPr>
              <p:spPr bwMode="auto">
                <a:xfrm rot="5400000" flipH="1">
                  <a:off x="1680" y="1560"/>
                  <a:ext cx="431" cy="144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</p:grpSp>
          <p:grpSp>
            <p:nvGrpSpPr>
              <p:cNvPr id="11295" name="Group 249"/>
              <p:cNvGrpSpPr>
                <a:grpSpLocks/>
              </p:cNvGrpSpPr>
              <p:nvPr/>
            </p:nvGrpSpPr>
            <p:grpSpPr bwMode="auto">
              <a:xfrm flipH="1">
                <a:off x="3400" y="3545"/>
                <a:ext cx="1400" cy="494"/>
                <a:chOff x="1488" y="1344"/>
                <a:chExt cx="1536" cy="576"/>
              </a:xfrm>
            </p:grpSpPr>
            <p:sp>
              <p:nvSpPr>
                <p:cNvPr id="124154" name="AutoShape 250"/>
                <p:cNvSpPr>
                  <a:spLocks noChangeArrowheads="1"/>
                </p:cNvSpPr>
                <p:nvPr/>
              </p:nvSpPr>
              <p:spPr bwMode="auto">
                <a:xfrm>
                  <a:off x="2735" y="1824"/>
                  <a:ext cx="240" cy="96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55" name="AutoShape 251"/>
                <p:cNvSpPr>
                  <a:spLocks noChangeArrowheads="1"/>
                </p:cNvSpPr>
                <p:nvPr/>
              </p:nvSpPr>
              <p:spPr bwMode="auto">
                <a:xfrm>
                  <a:off x="2735" y="1344"/>
                  <a:ext cx="240" cy="96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56" name="AutoShape 252"/>
                <p:cNvSpPr>
                  <a:spLocks noChangeArrowheads="1"/>
                </p:cNvSpPr>
                <p:nvPr/>
              </p:nvSpPr>
              <p:spPr bwMode="auto">
                <a:xfrm>
                  <a:off x="1583" y="1824"/>
                  <a:ext cx="240" cy="96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57" name="AutoShape 253"/>
                <p:cNvSpPr>
                  <a:spLocks noChangeArrowheads="1"/>
                </p:cNvSpPr>
                <p:nvPr/>
              </p:nvSpPr>
              <p:spPr bwMode="auto">
                <a:xfrm>
                  <a:off x="1583" y="1344"/>
                  <a:ext cx="240" cy="96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58" name="Rectangle 254"/>
                <p:cNvSpPr>
                  <a:spLocks noChangeArrowheads="1"/>
                </p:cNvSpPr>
                <p:nvPr/>
              </p:nvSpPr>
              <p:spPr bwMode="auto">
                <a:xfrm>
                  <a:off x="2016" y="1344"/>
                  <a:ext cx="720" cy="576"/>
                </a:xfrm>
                <a:prstGeom prst="rect">
                  <a:avLst/>
                </a:pr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59" name="AutoShape 255"/>
                <p:cNvSpPr>
                  <a:spLocks noChangeArrowheads="1"/>
                </p:cNvSpPr>
                <p:nvPr/>
              </p:nvSpPr>
              <p:spPr bwMode="auto">
                <a:xfrm rot="5400000">
                  <a:off x="1464" y="1368"/>
                  <a:ext cx="576" cy="528"/>
                </a:xfrm>
                <a:custGeom>
                  <a:avLst/>
                  <a:gdLst>
                    <a:gd name="G0" fmla="+- 3374 0 0"/>
                    <a:gd name="G1" fmla="+- 21600 0 3374"/>
                    <a:gd name="G2" fmla="*/ 3374 1 2"/>
                    <a:gd name="G3" fmla="+- 21600 0 G2"/>
                    <a:gd name="G4" fmla="+/ 3374 21600 2"/>
                    <a:gd name="G5" fmla="+/ G1 0 2"/>
                    <a:gd name="G6" fmla="*/ 21600 21600 3374"/>
                    <a:gd name="G7" fmla="*/ G6 1 2"/>
                    <a:gd name="G8" fmla="+- 21600 0 G7"/>
                    <a:gd name="G9" fmla="*/ 21600 1 2"/>
                    <a:gd name="G10" fmla="+- 3374 0 G9"/>
                    <a:gd name="G11" fmla="?: G10 G8 0"/>
                    <a:gd name="G12" fmla="?: G10 G7 21600"/>
                    <a:gd name="T0" fmla="*/ 19913 w 21600"/>
                    <a:gd name="T1" fmla="*/ 10800 h 21600"/>
                    <a:gd name="T2" fmla="*/ 10800 w 21600"/>
                    <a:gd name="T3" fmla="*/ 21600 h 21600"/>
                    <a:gd name="T4" fmla="*/ 1687 w 21600"/>
                    <a:gd name="T5" fmla="*/ 10800 h 21600"/>
                    <a:gd name="T6" fmla="*/ 10800 w 21600"/>
                    <a:gd name="T7" fmla="*/ 0 h 21600"/>
                    <a:gd name="T8" fmla="*/ 3487 w 21600"/>
                    <a:gd name="T9" fmla="*/ 3487 h 21600"/>
                    <a:gd name="T10" fmla="*/ 18113 w 21600"/>
                    <a:gd name="T11" fmla="*/ 18113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3374" y="21600"/>
                      </a:lnTo>
                      <a:lnTo>
                        <a:pt x="18226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60" name="AutoShape 256"/>
                <p:cNvSpPr>
                  <a:spLocks noChangeArrowheads="1"/>
                </p:cNvSpPr>
                <p:nvPr/>
              </p:nvSpPr>
              <p:spPr bwMode="auto">
                <a:xfrm rot="16200000" flipH="1">
                  <a:off x="2592" y="1488"/>
                  <a:ext cx="576" cy="289"/>
                </a:xfrm>
                <a:custGeom>
                  <a:avLst/>
                  <a:gdLst>
                    <a:gd name="G0" fmla="+- 2137 0 0"/>
                    <a:gd name="G1" fmla="+- 21600 0 2137"/>
                    <a:gd name="G2" fmla="*/ 2137 1 2"/>
                    <a:gd name="G3" fmla="+- 21600 0 G2"/>
                    <a:gd name="G4" fmla="+/ 2137 21600 2"/>
                    <a:gd name="G5" fmla="+/ G1 0 2"/>
                    <a:gd name="G6" fmla="*/ 21600 21600 2137"/>
                    <a:gd name="G7" fmla="*/ G6 1 2"/>
                    <a:gd name="G8" fmla="+- 21600 0 G7"/>
                    <a:gd name="G9" fmla="*/ 21600 1 2"/>
                    <a:gd name="G10" fmla="+- 2137 0 G9"/>
                    <a:gd name="G11" fmla="?: G10 G8 0"/>
                    <a:gd name="G12" fmla="?: G10 G7 21600"/>
                    <a:gd name="T0" fmla="*/ 20531 w 21600"/>
                    <a:gd name="T1" fmla="*/ 10800 h 21600"/>
                    <a:gd name="T2" fmla="*/ 10800 w 21600"/>
                    <a:gd name="T3" fmla="*/ 21600 h 21600"/>
                    <a:gd name="T4" fmla="*/ 1069 w 21600"/>
                    <a:gd name="T5" fmla="*/ 10800 h 21600"/>
                    <a:gd name="T6" fmla="*/ 10800 w 21600"/>
                    <a:gd name="T7" fmla="*/ 0 h 21600"/>
                    <a:gd name="T8" fmla="*/ 2869 w 21600"/>
                    <a:gd name="T9" fmla="*/ 2869 h 21600"/>
                    <a:gd name="T10" fmla="*/ 18731 w 21600"/>
                    <a:gd name="T11" fmla="*/ 18731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137" y="21600"/>
                      </a:lnTo>
                      <a:lnTo>
                        <a:pt x="19463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61" name="AutoShape 257"/>
                <p:cNvSpPr>
                  <a:spLocks noChangeArrowheads="1"/>
                </p:cNvSpPr>
                <p:nvPr/>
              </p:nvSpPr>
              <p:spPr bwMode="auto">
                <a:xfrm rot="-5400000">
                  <a:off x="2640" y="1560"/>
                  <a:ext cx="431" cy="144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62" name="AutoShape 258"/>
                <p:cNvSpPr>
                  <a:spLocks noChangeArrowheads="1"/>
                </p:cNvSpPr>
                <p:nvPr/>
              </p:nvSpPr>
              <p:spPr bwMode="auto">
                <a:xfrm rot="5400000" flipH="1">
                  <a:off x="1680" y="1560"/>
                  <a:ext cx="431" cy="144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</p:grpSp>
          <p:grpSp>
            <p:nvGrpSpPr>
              <p:cNvPr id="11296" name="Group 259"/>
              <p:cNvGrpSpPr>
                <a:grpSpLocks/>
              </p:cNvGrpSpPr>
              <p:nvPr/>
            </p:nvGrpSpPr>
            <p:grpSpPr bwMode="auto">
              <a:xfrm flipH="1">
                <a:off x="5062" y="3545"/>
                <a:ext cx="1399" cy="494"/>
                <a:chOff x="1488" y="1344"/>
                <a:chExt cx="1536" cy="576"/>
              </a:xfrm>
            </p:grpSpPr>
            <p:sp>
              <p:nvSpPr>
                <p:cNvPr id="124164" name="AutoShape 260"/>
                <p:cNvSpPr>
                  <a:spLocks noChangeArrowheads="1"/>
                </p:cNvSpPr>
                <p:nvPr/>
              </p:nvSpPr>
              <p:spPr bwMode="auto">
                <a:xfrm>
                  <a:off x="2736" y="1824"/>
                  <a:ext cx="239" cy="96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65" name="AutoShape 261"/>
                <p:cNvSpPr>
                  <a:spLocks noChangeArrowheads="1"/>
                </p:cNvSpPr>
                <p:nvPr/>
              </p:nvSpPr>
              <p:spPr bwMode="auto">
                <a:xfrm>
                  <a:off x="2736" y="1344"/>
                  <a:ext cx="239" cy="96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66" name="AutoShape 262"/>
                <p:cNvSpPr>
                  <a:spLocks noChangeArrowheads="1"/>
                </p:cNvSpPr>
                <p:nvPr/>
              </p:nvSpPr>
              <p:spPr bwMode="auto">
                <a:xfrm>
                  <a:off x="1584" y="1824"/>
                  <a:ext cx="240" cy="96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67" name="AutoShape 263"/>
                <p:cNvSpPr>
                  <a:spLocks noChangeArrowheads="1"/>
                </p:cNvSpPr>
                <p:nvPr/>
              </p:nvSpPr>
              <p:spPr bwMode="auto">
                <a:xfrm>
                  <a:off x="1584" y="1344"/>
                  <a:ext cx="240" cy="96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68" name="Rectangle 264"/>
                <p:cNvSpPr>
                  <a:spLocks noChangeArrowheads="1"/>
                </p:cNvSpPr>
                <p:nvPr/>
              </p:nvSpPr>
              <p:spPr bwMode="auto">
                <a:xfrm>
                  <a:off x="2016" y="1344"/>
                  <a:ext cx="720" cy="576"/>
                </a:xfrm>
                <a:prstGeom prst="rect">
                  <a:avLst/>
                </a:pr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69" name="AutoShape 265"/>
                <p:cNvSpPr>
                  <a:spLocks noChangeArrowheads="1"/>
                </p:cNvSpPr>
                <p:nvPr/>
              </p:nvSpPr>
              <p:spPr bwMode="auto">
                <a:xfrm rot="5400000">
                  <a:off x="1464" y="1368"/>
                  <a:ext cx="576" cy="528"/>
                </a:xfrm>
                <a:custGeom>
                  <a:avLst/>
                  <a:gdLst>
                    <a:gd name="G0" fmla="+- 3374 0 0"/>
                    <a:gd name="G1" fmla="+- 21600 0 3374"/>
                    <a:gd name="G2" fmla="*/ 3374 1 2"/>
                    <a:gd name="G3" fmla="+- 21600 0 G2"/>
                    <a:gd name="G4" fmla="+/ 3374 21600 2"/>
                    <a:gd name="G5" fmla="+/ G1 0 2"/>
                    <a:gd name="G6" fmla="*/ 21600 21600 3374"/>
                    <a:gd name="G7" fmla="*/ G6 1 2"/>
                    <a:gd name="G8" fmla="+- 21600 0 G7"/>
                    <a:gd name="G9" fmla="*/ 21600 1 2"/>
                    <a:gd name="G10" fmla="+- 3374 0 G9"/>
                    <a:gd name="G11" fmla="?: G10 G8 0"/>
                    <a:gd name="G12" fmla="?: G10 G7 21600"/>
                    <a:gd name="T0" fmla="*/ 19913 w 21600"/>
                    <a:gd name="T1" fmla="*/ 10800 h 21600"/>
                    <a:gd name="T2" fmla="*/ 10800 w 21600"/>
                    <a:gd name="T3" fmla="*/ 21600 h 21600"/>
                    <a:gd name="T4" fmla="*/ 1687 w 21600"/>
                    <a:gd name="T5" fmla="*/ 10800 h 21600"/>
                    <a:gd name="T6" fmla="*/ 10800 w 21600"/>
                    <a:gd name="T7" fmla="*/ 0 h 21600"/>
                    <a:gd name="T8" fmla="*/ 3487 w 21600"/>
                    <a:gd name="T9" fmla="*/ 3487 h 21600"/>
                    <a:gd name="T10" fmla="*/ 18113 w 21600"/>
                    <a:gd name="T11" fmla="*/ 18113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3374" y="21600"/>
                      </a:lnTo>
                      <a:lnTo>
                        <a:pt x="18226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70" name="AutoShape 266"/>
                <p:cNvSpPr>
                  <a:spLocks noChangeArrowheads="1"/>
                </p:cNvSpPr>
                <p:nvPr/>
              </p:nvSpPr>
              <p:spPr bwMode="auto">
                <a:xfrm rot="16200000" flipH="1">
                  <a:off x="2592" y="1488"/>
                  <a:ext cx="576" cy="288"/>
                </a:xfrm>
                <a:custGeom>
                  <a:avLst/>
                  <a:gdLst>
                    <a:gd name="G0" fmla="+- 2137 0 0"/>
                    <a:gd name="G1" fmla="+- 21600 0 2137"/>
                    <a:gd name="G2" fmla="*/ 2137 1 2"/>
                    <a:gd name="G3" fmla="+- 21600 0 G2"/>
                    <a:gd name="G4" fmla="+/ 2137 21600 2"/>
                    <a:gd name="G5" fmla="+/ G1 0 2"/>
                    <a:gd name="G6" fmla="*/ 21600 21600 2137"/>
                    <a:gd name="G7" fmla="*/ G6 1 2"/>
                    <a:gd name="G8" fmla="+- 21600 0 G7"/>
                    <a:gd name="G9" fmla="*/ 21600 1 2"/>
                    <a:gd name="G10" fmla="+- 2137 0 G9"/>
                    <a:gd name="G11" fmla="?: G10 G8 0"/>
                    <a:gd name="G12" fmla="?: G10 G7 21600"/>
                    <a:gd name="T0" fmla="*/ 20531 w 21600"/>
                    <a:gd name="T1" fmla="*/ 10800 h 21600"/>
                    <a:gd name="T2" fmla="*/ 10800 w 21600"/>
                    <a:gd name="T3" fmla="*/ 21600 h 21600"/>
                    <a:gd name="T4" fmla="*/ 1069 w 21600"/>
                    <a:gd name="T5" fmla="*/ 10800 h 21600"/>
                    <a:gd name="T6" fmla="*/ 10800 w 21600"/>
                    <a:gd name="T7" fmla="*/ 0 h 21600"/>
                    <a:gd name="T8" fmla="*/ 2869 w 21600"/>
                    <a:gd name="T9" fmla="*/ 2869 h 21600"/>
                    <a:gd name="T10" fmla="*/ 18731 w 21600"/>
                    <a:gd name="T11" fmla="*/ 18731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137" y="21600"/>
                      </a:lnTo>
                      <a:lnTo>
                        <a:pt x="19463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71" name="AutoShape 267"/>
                <p:cNvSpPr>
                  <a:spLocks noChangeArrowheads="1"/>
                </p:cNvSpPr>
                <p:nvPr/>
              </p:nvSpPr>
              <p:spPr bwMode="auto">
                <a:xfrm rot="-5400000">
                  <a:off x="2640" y="1560"/>
                  <a:ext cx="431" cy="145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72" name="AutoShape 268"/>
                <p:cNvSpPr>
                  <a:spLocks noChangeArrowheads="1"/>
                </p:cNvSpPr>
                <p:nvPr/>
              </p:nvSpPr>
              <p:spPr bwMode="auto">
                <a:xfrm rot="5400000" flipH="1">
                  <a:off x="1680" y="1560"/>
                  <a:ext cx="431" cy="144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</p:grpSp>
          <p:grpSp>
            <p:nvGrpSpPr>
              <p:cNvPr id="11297" name="Group 269"/>
              <p:cNvGrpSpPr>
                <a:grpSpLocks/>
              </p:cNvGrpSpPr>
              <p:nvPr/>
            </p:nvGrpSpPr>
            <p:grpSpPr bwMode="auto">
              <a:xfrm flipH="1">
                <a:off x="128" y="3544"/>
                <a:ext cx="1399" cy="494"/>
                <a:chOff x="1488" y="1344"/>
                <a:chExt cx="1536" cy="576"/>
              </a:xfrm>
            </p:grpSpPr>
            <p:sp>
              <p:nvSpPr>
                <p:cNvPr id="124174" name="AutoShape 270"/>
                <p:cNvSpPr>
                  <a:spLocks noChangeArrowheads="1"/>
                </p:cNvSpPr>
                <p:nvPr/>
              </p:nvSpPr>
              <p:spPr bwMode="auto">
                <a:xfrm>
                  <a:off x="2736" y="1824"/>
                  <a:ext cx="239" cy="96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75" name="AutoShape 271"/>
                <p:cNvSpPr>
                  <a:spLocks noChangeArrowheads="1"/>
                </p:cNvSpPr>
                <p:nvPr/>
              </p:nvSpPr>
              <p:spPr bwMode="auto">
                <a:xfrm>
                  <a:off x="2736" y="1344"/>
                  <a:ext cx="239" cy="96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76" name="AutoShape 272"/>
                <p:cNvSpPr>
                  <a:spLocks noChangeArrowheads="1"/>
                </p:cNvSpPr>
                <p:nvPr/>
              </p:nvSpPr>
              <p:spPr bwMode="auto">
                <a:xfrm>
                  <a:off x="1584" y="1824"/>
                  <a:ext cx="240" cy="96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77" name="AutoShape 273"/>
                <p:cNvSpPr>
                  <a:spLocks noChangeArrowheads="1"/>
                </p:cNvSpPr>
                <p:nvPr/>
              </p:nvSpPr>
              <p:spPr bwMode="auto">
                <a:xfrm>
                  <a:off x="1584" y="1344"/>
                  <a:ext cx="240" cy="96"/>
                </a:xfrm>
                <a:prstGeom prst="roundRect">
                  <a:avLst>
                    <a:gd name="adj" fmla="val 16667"/>
                  </a:avLst>
                </a:prstGeom>
                <a:solidFill>
                  <a:schemeClr val="bg2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78" name="Rectangle 274"/>
                <p:cNvSpPr>
                  <a:spLocks noChangeArrowheads="1"/>
                </p:cNvSpPr>
                <p:nvPr/>
              </p:nvSpPr>
              <p:spPr bwMode="auto">
                <a:xfrm>
                  <a:off x="2016" y="1344"/>
                  <a:ext cx="720" cy="576"/>
                </a:xfrm>
                <a:prstGeom prst="rect">
                  <a:avLst/>
                </a:pr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79" name="AutoShape 275"/>
                <p:cNvSpPr>
                  <a:spLocks noChangeArrowheads="1"/>
                </p:cNvSpPr>
                <p:nvPr/>
              </p:nvSpPr>
              <p:spPr bwMode="auto">
                <a:xfrm rot="5400000">
                  <a:off x="1464" y="1368"/>
                  <a:ext cx="576" cy="528"/>
                </a:xfrm>
                <a:custGeom>
                  <a:avLst/>
                  <a:gdLst>
                    <a:gd name="G0" fmla="+- 3374 0 0"/>
                    <a:gd name="G1" fmla="+- 21600 0 3374"/>
                    <a:gd name="G2" fmla="*/ 3374 1 2"/>
                    <a:gd name="G3" fmla="+- 21600 0 G2"/>
                    <a:gd name="G4" fmla="+/ 3374 21600 2"/>
                    <a:gd name="G5" fmla="+/ G1 0 2"/>
                    <a:gd name="G6" fmla="*/ 21600 21600 3374"/>
                    <a:gd name="G7" fmla="*/ G6 1 2"/>
                    <a:gd name="G8" fmla="+- 21600 0 G7"/>
                    <a:gd name="G9" fmla="*/ 21600 1 2"/>
                    <a:gd name="G10" fmla="+- 3374 0 G9"/>
                    <a:gd name="G11" fmla="?: G10 G8 0"/>
                    <a:gd name="G12" fmla="?: G10 G7 21600"/>
                    <a:gd name="T0" fmla="*/ 19913 w 21600"/>
                    <a:gd name="T1" fmla="*/ 10800 h 21600"/>
                    <a:gd name="T2" fmla="*/ 10800 w 21600"/>
                    <a:gd name="T3" fmla="*/ 21600 h 21600"/>
                    <a:gd name="T4" fmla="*/ 1687 w 21600"/>
                    <a:gd name="T5" fmla="*/ 10800 h 21600"/>
                    <a:gd name="T6" fmla="*/ 10800 w 21600"/>
                    <a:gd name="T7" fmla="*/ 0 h 21600"/>
                    <a:gd name="T8" fmla="*/ 3487 w 21600"/>
                    <a:gd name="T9" fmla="*/ 3487 h 21600"/>
                    <a:gd name="T10" fmla="*/ 18113 w 21600"/>
                    <a:gd name="T11" fmla="*/ 18113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3374" y="21600"/>
                      </a:lnTo>
                      <a:lnTo>
                        <a:pt x="18226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80" name="AutoShape 276"/>
                <p:cNvSpPr>
                  <a:spLocks noChangeArrowheads="1"/>
                </p:cNvSpPr>
                <p:nvPr/>
              </p:nvSpPr>
              <p:spPr bwMode="auto">
                <a:xfrm rot="16200000" flipH="1">
                  <a:off x="2592" y="1488"/>
                  <a:ext cx="576" cy="288"/>
                </a:xfrm>
                <a:custGeom>
                  <a:avLst/>
                  <a:gdLst>
                    <a:gd name="G0" fmla="+- 2137 0 0"/>
                    <a:gd name="G1" fmla="+- 21600 0 2137"/>
                    <a:gd name="G2" fmla="*/ 2137 1 2"/>
                    <a:gd name="G3" fmla="+- 21600 0 G2"/>
                    <a:gd name="G4" fmla="+/ 2137 21600 2"/>
                    <a:gd name="G5" fmla="+/ G1 0 2"/>
                    <a:gd name="G6" fmla="*/ 21600 21600 2137"/>
                    <a:gd name="G7" fmla="*/ G6 1 2"/>
                    <a:gd name="G8" fmla="+- 21600 0 G7"/>
                    <a:gd name="G9" fmla="*/ 21600 1 2"/>
                    <a:gd name="G10" fmla="+- 2137 0 G9"/>
                    <a:gd name="G11" fmla="?: G10 G8 0"/>
                    <a:gd name="G12" fmla="?: G10 G7 21600"/>
                    <a:gd name="T0" fmla="*/ 20531 w 21600"/>
                    <a:gd name="T1" fmla="*/ 10800 h 21600"/>
                    <a:gd name="T2" fmla="*/ 10800 w 21600"/>
                    <a:gd name="T3" fmla="*/ 21600 h 21600"/>
                    <a:gd name="T4" fmla="*/ 1069 w 21600"/>
                    <a:gd name="T5" fmla="*/ 10800 h 21600"/>
                    <a:gd name="T6" fmla="*/ 10800 w 21600"/>
                    <a:gd name="T7" fmla="*/ 0 h 21600"/>
                    <a:gd name="T8" fmla="*/ 2869 w 21600"/>
                    <a:gd name="T9" fmla="*/ 2869 h 21600"/>
                    <a:gd name="T10" fmla="*/ 18731 w 21600"/>
                    <a:gd name="T11" fmla="*/ 18731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137" y="21600"/>
                      </a:lnTo>
                      <a:lnTo>
                        <a:pt x="19463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81" name="AutoShape 277"/>
                <p:cNvSpPr>
                  <a:spLocks noChangeArrowheads="1"/>
                </p:cNvSpPr>
                <p:nvPr/>
              </p:nvSpPr>
              <p:spPr bwMode="auto">
                <a:xfrm rot="-5400000">
                  <a:off x="2640" y="1560"/>
                  <a:ext cx="431" cy="145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  <p:sp>
              <p:nvSpPr>
                <p:cNvPr id="124182" name="AutoShape 278"/>
                <p:cNvSpPr>
                  <a:spLocks noChangeArrowheads="1"/>
                </p:cNvSpPr>
                <p:nvPr/>
              </p:nvSpPr>
              <p:spPr bwMode="auto">
                <a:xfrm rot="5400000" flipH="1">
                  <a:off x="1680" y="1560"/>
                  <a:ext cx="431" cy="144"/>
                </a:xfrm>
                <a:custGeom>
                  <a:avLst/>
                  <a:gdLst>
                    <a:gd name="G0" fmla="+- 2900 0 0"/>
                    <a:gd name="G1" fmla="+- 21600 0 2900"/>
                    <a:gd name="G2" fmla="*/ 2900 1 2"/>
                    <a:gd name="G3" fmla="+- 21600 0 G2"/>
                    <a:gd name="G4" fmla="+/ 2900 21600 2"/>
                    <a:gd name="G5" fmla="+/ G1 0 2"/>
                    <a:gd name="G6" fmla="*/ 21600 21600 2900"/>
                    <a:gd name="G7" fmla="*/ G6 1 2"/>
                    <a:gd name="G8" fmla="+- 21600 0 G7"/>
                    <a:gd name="G9" fmla="*/ 21600 1 2"/>
                    <a:gd name="G10" fmla="+- 2900 0 G9"/>
                    <a:gd name="G11" fmla="?: G10 G8 0"/>
                    <a:gd name="G12" fmla="?: G10 G7 21600"/>
                    <a:gd name="T0" fmla="*/ 20150 w 21600"/>
                    <a:gd name="T1" fmla="*/ 10800 h 21600"/>
                    <a:gd name="T2" fmla="*/ 10800 w 21600"/>
                    <a:gd name="T3" fmla="*/ 21600 h 21600"/>
                    <a:gd name="T4" fmla="*/ 1450 w 21600"/>
                    <a:gd name="T5" fmla="*/ 10800 h 21600"/>
                    <a:gd name="T6" fmla="*/ 10800 w 21600"/>
                    <a:gd name="T7" fmla="*/ 0 h 21600"/>
                    <a:gd name="T8" fmla="*/ 3250 w 21600"/>
                    <a:gd name="T9" fmla="*/ 3250 h 21600"/>
                    <a:gd name="T10" fmla="*/ 18350 w 21600"/>
                    <a:gd name="T11" fmla="*/ 1835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2900" y="21600"/>
                      </a:lnTo>
                      <a:lnTo>
                        <a:pt x="187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pPr>
                    <a:defRPr/>
                  </a:pPr>
                  <a:endParaRPr lang="fr-FR">
                    <a:cs typeface="+mn-cs"/>
                  </a:endParaRPr>
                </a:p>
              </p:txBody>
            </p:sp>
          </p:grpSp>
        </p:grpSp>
      </p:grpSp>
      <p:sp>
        <p:nvSpPr>
          <p:cNvPr id="124183" name="Text Box 279"/>
          <p:cNvSpPr txBox="1">
            <a:spLocks noChangeArrowheads="1"/>
          </p:cNvSpPr>
          <p:nvPr/>
        </p:nvSpPr>
        <p:spPr bwMode="auto">
          <a:xfrm>
            <a:off x="7216775" y="3657600"/>
            <a:ext cx="18415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endParaRPr lang="fr-FR" sz="2400">
              <a:cs typeface="+mn-cs"/>
            </a:endParaRPr>
          </a:p>
        </p:txBody>
      </p:sp>
      <p:grpSp>
        <p:nvGrpSpPr>
          <p:cNvPr id="6" name="Grouper 5"/>
          <p:cNvGrpSpPr/>
          <p:nvPr/>
        </p:nvGrpSpPr>
        <p:grpSpPr>
          <a:xfrm>
            <a:off x="4146550" y="2057402"/>
            <a:ext cx="6599238" cy="2081211"/>
            <a:chOff x="4146550" y="2057402"/>
            <a:chExt cx="6599238" cy="2081211"/>
          </a:xfrm>
        </p:grpSpPr>
        <p:grpSp>
          <p:nvGrpSpPr>
            <p:cNvPr id="11288" name="Group 281"/>
            <p:cNvGrpSpPr>
              <a:grpSpLocks/>
            </p:cNvGrpSpPr>
            <p:nvPr/>
          </p:nvGrpSpPr>
          <p:grpSpPr bwMode="auto">
            <a:xfrm>
              <a:off x="4146550" y="2057402"/>
              <a:ext cx="2552700" cy="784226"/>
              <a:chOff x="2688" y="1296"/>
              <a:chExt cx="1608" cy="494"/>
            </a:xfrm>
          </p:grpSpPr>
          <p:sp>
            <p:nvSpPr>
              <p:cNvPr id="124186" name="Text Box 282"/>
              <p:cNvSpPr txBox="1">
                <a:spLocks noChangeArrowheads="1"/>
              </p:cNvSpPr>
              <p:nvPr/>
            </p:nvSpPr>
            <p:spPr bwMode="auto">
              <a:xfrm>
                <a:off x="2688" y="1296"/>
                <a:ext cx="1608" cy="49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rgbClr val="00B8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lIns="104287" tIns="52144" rIns="104287" bIns="52144">
                <a:spAutoFit/>
              </a:bodyPr>
              <a:lstStyle>
                <a:lvl1pPr defTabSz="1042988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1pPr>
                <a:lvl2pPr marL="520700" defTabSz="1042988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2pPr>
                <a:lvl3pPr marL="1042988" defTabSz="1042988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3pPr>
                <a:lvl4pPr marL="1563688" defTabSz="1042988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4pPr>
                <a:lvl5pPr marL="2085975" defTabSz="1042988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5pPr>
                <a:lvl6pPr marL="2543175" defTabSz="1042988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6pPr>
                <a:lvl7pPr marL="3000375" defTabSz="1042988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7pPr>
                <a:lvl8pPr marL="3457575" defTabSz="1042988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8pPr>
                <a:lvl9pPr marL="3914775" defTabSz="1042988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9pPr>
              </a:lstStyle>
              <a:p>
                <a:pPr algn="ctr">
                  <a:lnSpc>
                    <a:spcPct val="80000"/>
                  </a:lnSpc>
                  <a:defRPr/>
                </a:pPr>
                <a:r>
                  <a:rPr lang="fr-FR" sz="1800">
                    <a:solidFill>
                      <a:schemeClr val="accent2"/>
                    </a:solidFill>
                    <a:latin typeface="Chalkboard" charset="0"/>
                  </a:rPr>
                  <a:t>Point de vue macro :</a:t>
                </a:r>
                <a:br>
                  <a:rPr lang="fr-FR" sz="1800">
                    <a:solidFill>
                      <a:schemeClr val="accent2"/>
                    </a:solidFill>
                    <a:latin typeface="Chalkboard" charset="0"/>
                  </a:rPr>
                </a:br>
                <a:r>
                  <a:rPr lang="fr-FR" sz="1800">
                    <a:solidFill>
                      <a:srgbClr val="FF0000"/>
                    </a:solidFill>
                    <a:latin typeface="Chalkboard" charset="0"/>
                    <a:cs typeface="+mn-cs"/>
                  </a:rPr>
                  <a:t>dx</a:t>
                </a:r>
                <a:r>
                  <a:rPr lang="fr-FR" sz="1800">
                    <a:solidFill>
                      <a:schemeClr val="accent2"/>
                    </a:solidFill>
                    <a:latin typeface="Chalkboard" charset="0"/>
                    <a:cs typeface="+mn-cs"/>
                  </a:rPr>
                  <a:t> petit,</a:t>
                </a:r>
                <a:br>
                  <a:rPr lang="fr-FR" sz="1800">
                    <a:solidFill>
                      <a:schemeClr val="accent2"/>
                    </a:solidFill>
                    <a:latin typeface="Chalkboard" charset="0"/>
                    <a:cs typeface="+mn-cs"/>
                  </a:rPr>
                </a:br>
                <a:r>
                  <a:rPr lang="fr-FR" sz="1800">
                    <a:solidFill>
                      <a:schemeClr val="accent2"/>
                    </a:solidFill>
                    <a:latin typeface="Chalkboard" charset="0"/>
                    <a:cs typeface="+mn-cs"/>
                  </a:rPr>
                  <a:t> </a:t>
                </a:r>
                <a:r>
                  <a:rPr lang="fr-FR" sz="1800">
                    <a:solidFill>
                      <a:srgbClr val="FF0000"/>
                    </a:solidFill>
                    <a:latin typeface="Chalkboard" charset="0"/>
                    <a:cs typeface="+mn-cs"/>
                  </a:rPr>
                  <a:t>dn</a:t>
                </a:r>
                <a:r>
                  <a:rPr lang="fr-FR" sz="1800">
                    <a:solidFill>
                      <a:schemeClr val="accent2"/>
                    </a:solidFill>
                    <a:latin typeface="Chalkboard" charset="0"/>
                    <a:cs typeface="+mn-cs"/>
                  </a:rPr>
                  <a:t> voitures </a:t>
                </a:r>
              </a:p>
            </p:txBody>
          </p:sp>
          <p:sp>
            <p:nvSpPr>
              <p:cNvPr id="124187" name="Line 283"/>
              <p:cNvSpPr>
                <a:spLocks noChangeShapeType="1"/>
              </p:cNvSpPr>
              <p:nvPr/>
            </p:nvSpPr>
            <p:spPr bwMode="auto">
              <a:xfrm>
                <a:off x="3190" y="1790"/>
                <a:ext cx="546" cy="0"/>
              </a:xfrm>
              <a:prstGeom prst="line">
                <a:avLst/>
              </a:prstGeom>
              <a:noFill/>
              <a:ln w="19050">
                <a:solidFill>
                  <a:schemeClr val="accent2"/>
                </a:solidFill>
                <a:round/>
                <a:headEnd type="stealth" w="med" len="lg"/>
                <a:tailEnd type="stealth" w="med" len="lg"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lIns="104287" tIns="52144" rIns="104287" bIns="52144">
                <a:spAutoFit/>
              </a:bodyPr>
              <a:lstStyle/>
              <a:p>
                <a:pPr>
                  <a:defRPr/>
                </a:pPr>
                <a:endParaRPr lang="fr-FR">
                  <a:cs typeface="+mn-cs"/>
                </a:endParaRPr>
              </a:p>
            </p:txBody>
          </p:sp>
        </p:grpSp>
        <p:sp>
          <p:nvSpPr>
            <p:cNvPr id="124188" name="Text Box 284"/>
            <p:cNvSpPr txBox="1">
              <a:spLocks noChangeArrowheads="1"/>
            </p:cNvSpPr>
            <p:nvPr/>
          </p:nvSpPr>
          <p:spPr bwMode="auto">
            <a:xfrm>
              <a:off x="6900863" y="3492500"/>
              <a:ext cx="3844925" cy="646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fr-FR" sz="1800">
                  <a:solidFill>
                    <a:srgbClr val="FF0000"/>
                  </a:solidFill>
                  <a:cs typeface="+mn-cs"/>
                </a:rPr>
                <a:t>Suffisamment petit</a:t>
              </a:r>
              <a:r>
                <a:rPr lang="fr-FR" sz="1800">
                  <a:solidFill>
                    <a:schemeClr val="accent2"/>
                  </a:solidFill>
                  <a:cs typeface="+mn-cs"/>
                </a:rPr>
                <a:t> : pas de</a:t>
              </a:r>
              <a:br>
                <a:rPr lang="fr-FR" sz="1800">
                  <a:solidFill>
                    <a:schemeClr val="accent2"/>
                  </a:solidFill>
                  <a:cs typeface="+mn-cs"/>
                </a:rPr>
              </a:br>
              <a:r>
                <a:rPr lang="fr-FR" sz="1800">
                  <a:solidFill>
                    <a:schemeClr val="accent2"/>
                  </a:solidFill>
                  <a:cs typeface="+mn-cs"/>
                </a:rPr>
                <a:t>variation de densité à cette échelle </a:t>
              </a:r>
            </a:p>
          </p:txBody>
        </p:sp>
      </p:grpSp>
      <p:grpSp>
        <p:nvGrpSpPr>
          <p:cNvPr id="7" name="Grouper 6"/>
          <p:cNvGrpSpPr/>
          <p:nvPr/>
        </p:nvGrpSpPr>
        <p:grpSpPr>
          <a:xfrm>
            <a:off x="2584450" y="4648200"/>
            <a:ext cx="8218488" cy="2690806"/>
            <a:chOff x="2584450" y="4648200"/>
            <a:chExt cx="8218488" cy="2690806"/>
          </a:xfrm>
        </p:grpSpPr>
        <p:grpSp>
          <p:nvGrpSpPr>
            <p:cNvPr id="11284" name="Group 286"/>
            <p:cNvGrpSpPr>
              <a:grpSpLocks/>
            </p:cNvGrpSpPr>
            <p:nvPr/>
          </p:nvGrpSpPr>
          <p:grpSpPr bwMode="auto">
            <a:xfrm>
              <a:off x="2584450" y="6802431"/>
              <a:ext cx="7710488" cy="536575"/>
              <a:chOff x="1704" y="4285"/>
              <a:chExt cx="4857" cy="338"/>
            </a:xfrm>
          </p:grpSpPr>
          <p:sp>
            <p:nvSpPr>
              <p:cNvPr id="124191" name="Line 287"/>
              <p:cNvSpPr>
                <a:spLocks noChangeShapeType="1"/>
              </p:cNvSpPr>
              <p:nvPr/>
            </p:nvSpPr>
            <p:spPr bwMode="auto">
              <a:xfrm>
                <a:off x="1704" y="4298"/>
                <a:ext cx="4857" cy="0"/>
              </a:xfrm>
              <a:prstGeom prst="line">
                <a:avLst/>
              </a:prstGeom>
              <a:noFill/>
              <a:ln w="28575" cmpd="sng">
                <a:solidFill>
                  <a:schemeClr val="accent2"/>
                </a:solidFill>
                <a:round/>
                <a:headEnd type="stealth" w="lg" len="lg"/>
                <a:tailEnd type="stealth" w="lg" len="lg"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lIns="104287" tIns="52144" rIns="104287" bIns="52144">
                <a:spAutoFit/>
              </a:bodyPr>
              <a:lstStyle/>
              <a:p>
                <a:pPr>
                  <a:defRPr/>
                </a:pPr>
                <a:endParaRPr lang="fr-FR">
                  <a:cs typeface="+mn-cs"/>
                </a:endParaRPr>
              </a:p>
            </p:txBody>
          </p:sp>
          <p:sp>
            <p:nvSpPr>
              <p:cNvPr id="124192" name="Text Box 288"/>
              <p:cNvSpPr txBox="1">
                <a:spLocks noChangeArrowheads="1"/>
              </p:cNvSpPr>
              <p:nvPr/>
            </p:nvSpPr>
            <p:spPr bwMode="auto">
              <a:xfrm>
                <a:off x="2128" y="4285"/>
                <a:ext cx="4305" cy="33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rgbClr val="00B8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lIns="104287" tIns="52144" rIns="104287" bIns="52144">
                <a:spAutoFit/>
              </a:bodyPr>
              <a:lstStyle>
                <a:lvl1pPr defTabSz="1042988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1pPr>
                <a:lvl2pPr marL="520700" defTabSz="1042988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2pPr>
                <a:lvl3pPr marL="1042988" defTabSz="1042988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3pPr>
                <a:lvl4pPr marL="1563688" defTabSz="1042988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4pPr>
                <a:lvl5pPr marL="2085975" defTabSz="1042988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5pPr>
                <a:lvl6pPr marL="2543175" defTabSz="1042988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6pPr>
                <a:lvl7pPr marL="3000375" defTabSz="1042988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7pPr>
                <a:lvl8pPr marL="3457575" defTabSz="1042988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8pPr>
                <a:lvl9pPr marL="3914775" defTabSz="1042988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9pPr>
              </a:lstStyle>
              <a:p>
                <a:pPr>
                  <a:defRPr/>
                </a:pPr>
                <a:r>
                  <a:rPr lang="fr-FR" sz="2800">
                    <a:solidFill>
                      <a:schemeClr val="accent2"/>
                    </a:solidFill>
                    <a:latin typeface="Chalkboard" charset="0"/>
                  </a:rPr>
                  <a:t>Point de vue micro : </a:t>
                </a:r>
                <a:r>
                  <a:rPr lang="fr-FR" sz="2800">
                    <a:solidFill>
                      <a:srgbClr val="FF0000"/>
                    </a:solidFill>
                    <a:latin typeface="Chalkboard" charset="0"/>
                    <a:cs typeface="+mn-cs"/>
                  </a:rPr>
                  <a:t>L</a:t>
                </a:r>
                <a:r>
                  <a:rPr lang="fr-FR" sz="2800">
                    <a:solidFill>
                      <a:schemeClr val="accent2"/>
                    </a:solidFill>
                    <a:latin typeface="Chalkboard" charset="0"/>
                    <a:cs typeface="+mn-cs"/>
                  </a:rPr>
                  <a:t> grand, </a:t>
                </a:r>
                <a:r>
                  <a:rPr lang="fr-FR" sz="2800">
                    <a:solidFill>
                      <a:srgbClr val="FF0000"/>
                    </a:solidFill>
                    <a:latin typeface="Chalkboard" charset="0"/>
                    <a:cs typeface="+mn-cs"/>
                  </a:rPr>
                  <a:t>N</a:t>
                </a:r>
                <a:r>
                  <a:rPr lang="fr-FR" sz="2800">
                    <a:solidFill>
                      <a:schemeClr val="accent2"/>
                    </a:solidFill>
                    <a:latin typeface="Chalkboard" charset="0"/>
                    <a:cs typeface="+mn-cs"/>
                  </a:rPr>
                  <a:t> voitures</a:t>
                </a:r>
              </a:p>
            </p:txBody>
          </p:sp>
        </p:grpSp>
        <p:sp>
          <p:nvSpPr>
            <p:cNvPr id="124193" name="Text Box 289"/>
            <p:cNvSpPr txBox="1">
              <a:spLocks noChangeArrowheads="1"/>
            </p:cNvSpPr>
            <p:nvPr/>
          </p:nvSpPr>
          <p:spPr bwMode="auto">
            <a:xfrm>
              <a:off x="7002463" y="4648200"/>
              <a:ext cx="3800475" cy="646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fr-FR" sz="1800">
                  <a:solidFill>
                    <a:srgbClr val="FF0000"/>
                  </a:solidFill>
                  <a:cs typeface="+mn-cs"/>
                </a:rPr>
                <a:t>Suffisamment grand</a:t>
              </a:r>
              <a:r>
                <a:rPr lang="fr-FR" sz="1800">
                  <a:solidFill>
                    <a:schemeClr val="accent2"/>
                  </a:solidFill>
                  <a:cs typeface="+mn-cs"/>
                </a:rPr>
                <a:t> : doit contenir</a:t>
              </a:r>
              <a:br>
                <a:rPr lang="fr-FR" sz="1800">
                  <a:solidFill>
                    <a:schemeClr val="accent2"/>
                  </a:solidFill>
                  <a:cs typeface="+mn-cs"/>
                </a:rPr>
              </a:br>
              <a:r>
                <a:rPr lang="fr-FR" sz="1800">
                  <a:solidFill>
                    <a:schemeClr val="accent2"/>
                  </a:solidFill>
                  <a:cs typeface="+mn-cs"/>
                </a:rPr>
                <a:t>un nombre suffisant de voitures</a:t>
              </a:r>
            </a:p>
          </p:txBody>
        </p:sp>
      </p:grpSp>
      <p:grpSp>
        <p:nvGrpSpPr>
          <p:cNvPr id="5" name="Grouper 4"/>
          <p:cNvGrpSpPr/>
          <p:nvPr/>
        </p:nvGrpSpPr>
        <p:grpSpPr>
          <a:xfrm>
            <a:off x="2559050" y="3200400"/>
            <a:ext cx="7756525" cy="3486150"/>
            <a:chOff x="2559050" y="3200400"/>
            <a:chExt cx="7756525" cy="3486150"/>
          </a:xfrm>
        </p:grpSpPr>
        <p:sp>
          <p:nvSpPr>
            <p:cNvPr id="124199" name="AutoShape 295"/>
            <p:cNvSpPr>
              <a:spLocks noChangeArrowheads="1"/>
            </p:cNvSpPr>
            <p:nvPr/>
          </p:nvSpPr>
          <p:spPr bwMode="auto">
            <a:xfrm flipV="1">
              <a:off x="5108575" y="4648200"/>
              <a:ext cx="381000" cy="762000"/>
            </a:xfrm>
            <a:prstGeom prst="upArrow">
              <a:avLst>
                <a:gd name="adj1" fmla="val 50000"/>
                <a:gd name="adj2" fmla="val 50000"/>
              </a:avLst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fr-FR">
                <a:cs typeface="+mn-cs"/>
              </a:endParaRPr>
            </a:p>
          </p:txBody>
        </p:sp>
        <p:grpSp>
          <p:nvGrpSpPr>
            <p:cNvPr id="11278" name="Group 291"/>
            <p:cNvGrpSpPr>
              <a:grpSpLocks/>
            </p:cNvGrpSpPr>
            <p:nvPr/>
          </p:nvGrpSpPr>
          <p:grpSpPr bwMode="auto">
            <a:xfrm>
              <a:off x="3546475" y="3200400"/>
              <a:ext cx="3505200" cy="1695450"/>
              <a:chOff x="2310" y="2016"/>
              <a:chExt cx="2208" cy="1068"/>
            </a:xfrm>
          </p:grpSpPr>
          <p:sp>
            <p:nvSpPr>
              <p:cNvPr id="124196" name="Rectangle 292"/>
              <p:cNvSpPr>
                <a:spLocks noChangeArrowheads="1"/>
              </p:cNvSpPr>
              <p:nvPr/>
            </p:nvSpPr>
            <p:spPr bwMode="auto">
              <a:xfrm>
                <a:off x="3179" y="2016"/>
                <a:ext cx="521" cy="232"/>
              </a:xfrm>
              <a:prstGeom prst="rect">
                <a:avLst/>
              </a:prstGeom>
              <a:solidFill>
                <a:schemeClr val="accent2">
                  <a:alpha val="50000"/>
                </a:schemeClr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 xmlns="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lIns="104287" tIns="52144" rIns="104287" bIns="52144">
                <a:spAutoFit/>
              </a:bodyPr>
              <a:lstStyle/>
              <a:p>
                <a:pPr>
                  <a:defRPr/>
                </a:pPr>
                <a:endParaRPr lang="fr-FR">
                  <a:cs typeface="+mn-cs"/>
                </a:endParaRPr>
              </a:p>
            </p:txBody>
          </p:sp>
          <p:sp>
            <p:nvSpPr>
              <p:cNvPr id="124198" name="AutoShape 294"/>
              <p:cNvSpPr>
                <a:spLocks noChangeArrowheads="1"/>
              </p:cNvSpPr>
              <p:nvPr/>
            </p:nvSpPr>
            <p:spPr bwMode="auto">
              <a:xfrm>
                <a:off x="3294" y="2256"/>
                <a:ext cx="240" cy="480"/>
              </a:xfrm>
              <a:prstGeom prst="upArrow">
                <a:avLst>
                  <a:gd name="adj1" fmla="val 50000"/>
                  <a:gd name="adj2" fmla="val 50000"/>
                </a:avLst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cs typeface="+mn-cs"/>
                </a:endParaRPr>
              </a:p>
            </p:txBody>
          </p:sp>
          <p:sp>
            <p:nvSpPr>
              <p:cNvPr id="124197" name="Text Box 293"/>
              <p:cNvSpPr txBox="1">
                <a:spLocks noChangeArrowheads="1"/>
              </p:cNvSpPr>
              <p:nvPr/>
            </p:nvSpPr>
            <p:spPr bwMode="auto">
              <a:xfrm>
                <a:off x="2310" y="2561"/>
                <a:ext cx="2208" cy="523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  <a:defRPr/>
                </a:pPr>
                <a:r>
                  <a:rPr lang="fr-FR" sz="2400">
                    <a:solidFill>
                      <a:schemeClr val="bg1"/>
                    </a:solidFill>
                    <a:cs typeface="+mn-cs"/>
                  </a:rPr>
                  <a:t>Volume de moyennage = « élément fluide »</a:t>
                </a:r>
              </a:p>
            </p:txBody>
          </p:sp>
        </p:grpSp>
        <p:sp>
          <p:nvSpPr>
            <p:cNvPr id="124200" name="Rectangle 296"/>
            <p:cNvSpPr>
              <a:spLocks noChangeArrowheads="1"/>
            </p:cNvSpPr>
            <p:nvPr/>
          </p:nvSpPr>
          <p:spPr bwMode="auto">
            <a:xfrm>
              <a:off x="2559050" y="5391150"/>
              <a:ext cx="7756525" cy="1295400"/>
            </a:xfrm>
            <a:prstGeom prst="rect">
              <a:avLst/>
            </a:prstGeom>
            <a:solidFill>
              <a:schemeClr val="accent2">
                <a:alpha val="44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lIns="104287" tIns="52144" rIns="104287" bIns="52144">
              <a:spAutoFit/>
            </a:bodyPr>
            <a:lstStyle/>
            <a:p>
              <a:pPr>
                <a:defRPr/>
              </a:pPr>
              <a:endParaRPr lang="fr-FR">
                <a:cs typeface="+mn-cs"/>
              </a:endParaRPr>
            </a:p>
          </p:txBody>
        </p:sp>
      </p:grpSp>
      <p:grpSp>
        <p:nvGrpSpPr>
          <p:cNvPr id="8" name="Grouper 7"/>
          <p:cNvGrpSpPr/>
          <p:nvPr/>
        </p:nvGrpSpPr>
        <p:grpSpPr>
          <a:xfrm>
            <a:off x="7880350" y="1257970"/>
            <a:ext cx="2590800" cy="990600"/>
            <a:chOff x="7880350" y="1371600"/>
            <a:chExt cx="2590800" cy="990600"/>
          </a:xfrm>
        </p:grpSpPr>
        <p:pic>
          <p:nvPicPr>
            <p:cNvPr id="11276" name="Picture 298" descr="Image 66.png                                                   000E498AMacintosh HD                   C3E3631A: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80350" y="1371600"/>
              <a:ext cx="2530475" cy="9588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4203" name="Rectangle 299"/>
            <p:cNvSpPr>
              <a:spLocks noChangeArrowheads="1"/>
            </p:cNvSpPr>
            <p:nvPr/>
          </p:nvSpPr>
          <p:spPr bwMode="auto">
            <a:xfrm>
              <a:off x="7880350" y="1371600"/>
              <a:ext cx="2590800" cy="990600"/>
            </a:xfrm>
            <a:prstGeom prst="rect">
              <a:avLst/>
            </a:prstGeom>
            <a:solidFill>
              <a:srgbClr val="FF0000">
                <a:alpha val="16000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fr-FR">
                <a:cs typeface="+mn-cs"/>
              </a:endParaRPr>
            </a:p>
          </p:txBody>
        </p:sp>
      </p:grpSp>
      <p:sp>
        <p:nvSpPr>
          <p:cNvPr id="124205" name="Rectangle 30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>
              <a:defRPr/>
            </a:pPr>
            <a:r>
              <a:rPr lang="en-GB"/>
              <a:t>Homogénéisation ou moyennage</a:t>
            </a:r>
            <a:endParaRPr lang="fr-FR"/>
          </a:p>
        </p:txBody>
      </p:sp>
      <p:sp>
        <p:nvSpPr>
          <p:cNvPr id="300" name="Text Box 225"/>
          <p:cNvSpPr txBox="1">
            <a:spLocks noChangeArrowheads="1"/>
          </p:cNvSpPr>
          <p:nvPr/>
        </p:nvSpPr>
        <p:spPr bwMode="auto">
          <a:xfrm>
            <a:off x="438150" y="4138290"/>
            <a:ext cx="2924175" cy="698500"/>
          </a:xfrm>
          <a:prstGeom prst="rect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1042988">
              <a:tabLst>
                <a:tab pos="8255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  <a:cs typeface="ＭＳ Ｐゴシック" charset="0"/>
              </a:defRPr>
            </a:lvl1pPr>
            <a:lvl2pPr marL="742950" indent="-285750" defTabSz="1042988">
              <a:tabLst>
                <a:tab pos="8255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2pPr>
            <a:lvl3pPr marL="1143000" indent="-228600" defTabSz="1042988">
              <a:tabLst>
                <a:tab pos="8255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3pPr>
            <a:lvl4pPr marL="1600200" indent="-228600" defTabSz="1042988">
              <a:tabLst>
                <a:tab pos="8255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4pPr>
            <a:lvl5pPr marL="2057400" indent="-228600" defTabSz="1042988">
              <a:tabLst>
                <a:tab pos="8255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5pPr>
            <a:lvl6pPr marL="2514600" indent="-228600" defTabSz="1042988" eaLnBrk="0" fontAlgn="base" hangingPunct="0">
              <a:spcBef>
                <a:spcPct val="0"/>
              </a:spcBef>
              <a:spcAft>
                <a:spcPct val="0"/>
              </a:spcAft>
              <a:tabLst>
                <a:tab pos="8255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6pPr>
            <a:lvl7pPr marL="2971800" indent="-228600" defTabSz="1042988" eaLnBrk="0" fontAlgn="base" hangingPunct="0">
              <a:spcBef>
                <a:spcPct val="0"/>
              </a:spcBef>
              <a:spcAft>
                <a:spcPct val="0"/>
              </a:spcAft>
              <a:tabLst>
                <a:tab pos="8255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7pPr>
            <a:lvl8pPr marL="3429000" indent="-228600" defTabSz="1042988" eaLnBrk="0" fontAlgn="base" hangingPunct="0">
              <a:spcBef>
                <a:spcPct val="0"/>
              </a:spcBef>
              <a:spcAft>
                <a:spcPct val="0"/>
              </a:spcAft>
              <a:tabLst>
                <a:tab pos="8255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8pPr>
            <a:lvl9pPr marL="3886200" indent="-228600" defTabSz="1042988" eaLnBrk="0" fontAlgn="base" hangingPunct="0">
              <a:spcBef>
                <a:spcPct val="0"/>
              </a:spcBef>
              <a:spcAft>
                <a:spcPct val="0"/>
              </a:spcAft>
              <a:tabLst>
                <a:tab pos="8255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9pPr>
          </a:lstStyle>
          <a:p>
            <a:pPr algn="ctr" eaLnBrk="1">
              <a:lnSpc>
                <a:spcPct val="94000"/>
              </a:lnSpc>
              <a:buClr>
                <a:srgbClr val="000000"/>
              </a:buClr>
              <a:buSzPct val="45000"/>
              <a:buFont typeface="StarSymbol" charset="0"/>
              <a:buNone/>
            </a:pPr>
            <a:r>
              <a:rPr lang="en-GB" sz="2400">
                <a:solidFill>
                  <a:schemeClr val="bg1"/>
                </a:solidFill>
              </a:rPr>
              <a:t>Echelle mésoscopique </a:t>
            </a:r>
            <a:br>
              <a:rPr lang="en-GB" sz="2400">
                <a:solidFill>
                  <a:schemeClr val="bg1"/>
                </a:solidFill>
              </a:rPr>
            </a:br>
            <a:r>
              <a:rPr lang="en-GB" sz="2400">
                <a:solidFill>
                  <a:schemeClr val="bg1"/>
                </a:solidFill>
              </a:rPr>
              <a:t>(50 m)</a:t>
            </a:r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F53D2F93-BE57-CA81-3081-DD773014213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D2DD84-87BB-5540-B3FB-A89886CBC2BB}" type="slidenum">
              <a:rPr lang="fr-FR"/>
              <a:pPr/>
              <a:t>18</a:t>
            </a:fld>
            <a:endParaRPr lang="fr-FR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0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34" name="ZoneTexte 9433">
            <a:extLst>
              <a:ext uri="{FF2B5EF4-FFF2-40B4-BE49-F238E27FC236}">
                <a16:creationId xmlns:a16="http://schemas.microsoft.com/office/drawing/2014/main" id="{6946CADF-C03F-ADC0-BC6F-B4B43E8360D2}"/>
              </a:ext>
            </a:extLst>
          </p:cNvPr>
          <p:cNvSpPr txBox="1"/>
          <p:nvPr/>
        </p:nvSpPr>
        <p:spPr>
          <a:xfrm>
            <a:off x="5538843" y="1963919"/>
            <a:ext cx="4804487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fr-FR" sz="1800"/>
              <a:t>on promène un petit volume </a:t>
            </a:r>
            <a:r>
              <a:rPr lang="fr-FR" sz="180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fr-FR" sz="1800"/>
              <a:t>   dans le fluide, à chaque t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fr-FR" sz="1800"/>
              <a:t>on compte et on moyenne</a:t>
            </a:r>
            <a:br>
              <a:rPr lang="fr-FR" sz="1800"/>
            </a:br>
            <a:r>
              <a:rPr lang="fr-FR" sz="1800"/>
              <a:t>les masses, les QDM, </a:t>
            </a:r>
            <a:br>
              <a:rPr lang="fr-FR" sz="1800"/>
            </a:br>
            <a:r>
              <a:rPr lang="fr-FR" sz="1800"/>
              <a:t>les énergies, etc</a:t>
            </a:r>
          </a:p>
        </p:txBody>
      </p:sp>
      <p:pic>
        <p:nvPicPr>
          <p:cNvPr id="9" name="Moyennage.mov">
            <a:hlinkClick r:id="" action="ppaction://media"/>
            <a:extLst>
              <a:ext uri="{FF2B5EF4-FFF2-40B4-BE49-F238E27FC236}">
                <a16:creationId xmlns:a16="http://schemas.microsoft.com/office/drawing/2014/main" id="{E588CE30-C06A-EE08-BC44-E35E1AADED2E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4">
            <a:lum bright="31000"/>
          </a:blip>
          <a:stretch>
            <a:fillRect/>
          </a:stretch>
        </p:blipFill>
        <p:spPr>
          <a:xfrm>
            <a:off x="233338" y="2205141"/>
            <a:ext cx="4985668" cy="3949373"/>
          </a:xfrm>
          <a:prstGeom prst="rect">
            <a:avLst/>
          </a:prstGeom>
        </p:spPr>
      </p:pic>
      <p:sp>
        <p:nvSpPr>
          <p:cNvPr id="9355" name="Rectangle 139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>
              <a:defRPr/>
            </a:pPr>
            <a:r>
              <a:rPr lang="en-GB"/>
              <a:t>Moyennage local</a:t>
            </a:r>
            <a:endParaRPr lang="en-GB" i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Box 48 1">
            <a:extLst>
              <a:ext uri="{FF2B5EF4-FFF2-40B4-BE49-F238E27FC236}">
                <a16:creationId xmlns:a16="http://schemas.microsoft.com/office/drawing/2014/main" id="{F526B4A2-5683-B07F-3A58-83C2A4D500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17122" y="4458709"/>
            <a:ext cx="2072547" cy="5207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  <a:cs typeface="ＭＳ Ｐゴシック" charset="0"/>
              </a:defRPr>
            </a:lvl1pPr>
            <a:lvl2pPr marL="742950" indent="-285750"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2pPr>
            <a:lvl3pPr marL="1143000" indent="-228600"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3pPr>
            <a:lvl4pPr marL="1600200" indent="-228600"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4pPr>
            <a:lvl5pPr marL="2057400" indent="-228600"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9pPr>
          </a:lstStyle>
          <a:p>
            <a:pPr eaLnBrk="1">
              <a:lnSpc>
                <a:spcPct val="94000"/>
              </a:lnSpc>
              <a:buClr>
                <a:srgbClr val="000000"/>
              </a:buClr>
              <a:buSzPct val="45000"/>
              <a:buFont typeface="StarSymbol" charset="0"/>
              <a:buNone/>
            </a:pPr>
            <a:r>
              <a:rPr lang="en-GB" sz="1800"/>
              <a:t>Masse volumique moyenne locale :</a:t>
            </a:r>
          </a:p>
        </p:txBody>
      </p:sp>
      <p:grpSp>
        <p:nvGrpSpPr>
          <p:cNvPr id="5" name="Groupe 4">
            <a:extLst>
              <a:ext uri="{FF2B5EF4-FFF2-40B4-BE49-F238E27FC236}">
                <a16:creationId xmlns:a16="http://schemas.microsoft.com/office/drawing/2014/main" id="{E92CD50F-D9C8-3961-0A25-2C1F4EC7C852}"/>
              </a:ext>
            </a:extLst>
          </p:cNvPr>
          <p:cNvGrpSpPr/>
          <p:nvPr/>
        </p:nvGrpSpPr>
        <p:grpSpPr>
          <a:xfrm>
            <a:off x="594050" y="3694032"/>
            <a:ext cx="1187460" cy="515111"/>
            <a:chOff x="594050" y="3694032"/>
            <a:chExt cx="1187460" cy="515111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5C18A3A8-D992-9154-5F6A-C08853B05B25}"/>
                </a:ext>
              </a:extLst>
            </p:cNvPr>
            <p:cNvSpPr/>
            <p:nvPr/>
          </p:nvSpPr>
          <p:spPr bwMode="auto">
            <a:xfrm>
              <a:off x="981652" y="3886166"/>
              <a:ext cx="799858" cy="322977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grpSp>
          <p:nvGrpSpPr>
            <p:cNvPr id="16" name="Groupe 15">
              <a:extLst>
                <a:ext uri="{FF2B5EF4-FFF2-40B4-BE49-F238E27FC236}">
                  <a16:creationId xmlns:a16="http://schemas.microsoft.com/office/drawing/2014/main" id="{931C668E-0AA9-D8F5-1DCF-CA31C8D1655F}"/>
                </a:ext>
              </a:extLst>
            </p:cNvPr>
            <p:cNvGrpSpPr>
              <a:grpSpLocks noChangeAspect="1"/>
            </p:cNvGrpSpPr>
            <p:nvPr>
              <p:custDataLst>
                <p:tags r:id="rId73"/>
              </p:custDataLst>
            </p:nvPr>
          </p:nvGrpSpPr>
          <p:grpSpPr>
            <a:xfrm>
              <a:off x="1003181" y="3911600"/>
              <a:ext cx="746278" cy="240735"/>
              <a:chOff x="5976014" y="5369547"/>
              <a:chExt cx="715026" cy="215851"/>
            </a:xfrm>
          </p:grpSpPr>
          <p:sp>
            <p:nvSpPr>
              <p:cNvPr id="7" name="Forme libre 6">
                <a:extLst>
                  <a:ext uri="{FF2B5EF4-FFF2-40B4-BE49-F238E27FC236}">
                    <a16:creationId xmlns:a16="http://schemas.microsoft.com/office/drawing/2014/main" id="{8B095FBD-0F44-327C-ADBF-46BE9BDBB22F}"/>
                  </a:ext>
                </a:extLst>
              </p:cNvPr>
              <p:cNvSpPr/>
              <p:nvPr>
                <p:custDataLst>
                  <p:tags r:id="rId75"/>
                </p:custDataLst>
              </p:nvPr>
            </p:nvSpPr>
            <p:spPr>
              <a:xfrm>
                <a:off x="5976014" y="5369547"/>
                <a:ext cx="53955" cy="215851"/>
              </a:xfrm>
              <a:custGeom>
                <a:avLst/>
                <a:gdLst>
                  <a:gd name="connsiteX0" fmla="*/ 54173 w 53955"/>
                  <a:gd name="connsiteY0" fmla="*/ 213768 h 215851"/>
                  <a:gd name="connsiteX1" fmla="*/ 50219 w 53955"/>
                  <a:gd name="connsiteY1" fmla="*/ 209019 h 215851"/>
                  <a:gd name="connsiteX2" fmla="*/ 13706 w 53955"/>
                  <a:gd name="connsiteY2" fmla="*/ 108001 h 215851"/>
                  <a:gd name="connsiteX3" fmla="*/ 51150 w 53955"/>
                  <a:gd name="connsiteY3" fmla="*/ 5903 h 215851"/>
                  <a:gd name="connsiteX4" fmla="*/ 54173 w 53955"/>
                  <a:gd name="connsiteY4" fmla="*/ 2233 h 215851"/>
                  <a:gd name="connsiteX5" fmla="*/ 51847 w 53955"/>
                  <a:gd name="connsiteY5" fmla="*/ 75 h 215851"/>
                  <a:gd name="connsiteX6" fmla="*/ 14869 w 53955"/>
                  <a:gd name="connsiteY6" fmla="*/ 42166 h 215851"/>
                  <a:gd name="connsiteX7" fmla="*/ 217 w 53955"/>
                  <a:gd name="connsiteY7" fmla="*/ 108001 h 215851"/>
                  <a:gd name="connsiteX8" fmla="*/ 15567 w 53955"/>
                  <a:gd name="connsiteY8" fmla="*/ 175346 h 215851"/>
                  <a:gd name="connsiteX9" fmla="*/ 51847 w 53955"/>
                  <a:gd name="connsiteY9" fmla="*/ 215926 h 215851"/>
                  <a:gd name="connsiteX10" fmla="*/ 54173 w 53955"/>
                  <a:gd name="connsiteY10" fmla="*/ 213768 h 2158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53955" h="215851">
                    <a:moveTo>
                      <a:pt x="54173" y="213768"/>
                    </a:moveTo>
                    <a:cubicBezTo>
                      <a:pt x="54173" y="213120"/>
                      <a:pt x="54173" y="212689"/>
                      <a:pt x="50219" y="209019"/>
                    </a:cubicBezTo>
                    <a:cubicBezTo>
                      <a:pt x="21148" y="181822"/>
                      <a:pt x="13706" y="141026"/>
                      <a:pt x="13706" y="108001"/>
                    </a:cubicBezTo>
                    <a:cubicBezTo>
                      <a:pt x="13706" y="70442"/>
                      <a:pt x="22544" y="32884"/>
                      <a:pt x="51150" y="5903"/>
                    </a:cubicBezTo>
                    <a:cubicBezTo>
                      <a:pt x="54173" y="3313"/>
                      <a:pt x="54173" y="2881"/>
                      <a:pt x="54173" y="2233"/>
                    </a:cubicBezTo>
                    <a:cubicBezTo>
                      <a:pt x="54173" y="722"/>
                      <a:pt x="53243" y="75"/>
                      <a:pt x="51847" y="75"/>
                    </a:cubicBezTo>
                    <a:cubicBezTo>
                      <a:pt x="49522" y="75"/>
                      <a:pt x="28591" y="14753"/>
                      <a:pt x="14869" y="42166"/>
                    </a:cubicBezTo>
                    <a:cubicBezTo>
                      <a:pt x="3008" y="65909"/>
                      <a:pt x="217" y="89869"/>
                      <a:pt x="217" y="108001"/>
                    </a:cubicBezTo>
                    <a:cubicBezTo>
                      <a:pt x="217" y="124837"/>
                      <a:pt x="2776" y="150955"/>
                      <a:pt x="15567" y="175346"/>
                    </a:cubicBezTo>
                    <a:cubicBezTo>
                      <a:pt x="29521" y="201896"/>
                      <a:pt x="49522" y="215926"/>
                      <a:pt x="51847" y="215926"/>
                    </a:cubicBezTo>
                    <a:cubicBezTo>
                      <a:pt x="53243" y="215926"/>
                      <a:pt x="54173" y="215279"/>
                      <a:pt x="54173" y="213768"/>
                    </a:cubicBezTo>
                    <a:close/>
                  </a:path>
                </a:pathLst>
              </a:custGeom>
              <a:solidFill>
                <a:srgbClr val="000000"/>
              </a:solidFill>
              <a:ln w="2309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8" name="Forme libre 7">
                <a:extLst>
                  <a:ext uri="{FF2B5EF4-FFF2-40B4-BE49-F238E27FC236}">
                    <a16:creationId xmlns:a16="http://schemas.microsoft.com/office/drawing/2014/main" id="{CEE4C8A6-F633-7951-E643-FE56B93A1FB4}"/>
                  </a:ext>
                </a:extLst>
              </p:cNvPr>
              <p:cNvSpPr/>
              <p:nvPr>
                <p:custDataLst>
                  <p:tags r:id="rId76"/>
                </p:custDataLst>
              </p:nvPr>
            </p:nvSpPr>
            <p:spPr>
              <a:xfrm>
                <a:off x="6050178" y="5436029"/>
                <a:ext cx="115818" cy="97780"/>
              </a:xfrm>
              <a:custGeom>
                <a:avLst/>
                <a:gdLst>
                  <a:gd name="connsiteX0" fmla="*/ 71154 w 115818"/>
                  <a:gd name="connsiteY0" fmla="*/ 30294 h 97780"/>
                  <a:gd name="connsiteX1" fmla="*/ 94178 w 115818"/>
                  <a:gd name="connsiteY1" fmla="*/ 4823 h 97780"/>
                  <a:gd name="connsiteX2" fmla="*/ 105807 w 115818"/>
                  <a:gd name="connsiteY2" fmla="*/ 7630 h 97780"/>
                  <a:gd name="connsiteX3" fmla="*/ 94644 w 115818"/>
                  <a:gd name="connsiteY3" fmla="*/ 19286 h 97780"/>
                  <a:gd name="connsiteX4" fmla="*/ 103481 w 115818"/>
                  <a:gd name="connsiteY4" fmla="*/ 26840 h 97780"/>
                  <a:gd name="connsiteX5" fmla="*/ 116040 w 115818"/>
                  <a:gd name="connsiteY5" fmla="*/ 14321 h 97780"/>
                  <a:gd name="connsiteX6" fmla="*/ 94411 w 115818"/>
                  <a:gd name="connsiteY6" fmla="*/ 75 h 97780"/>
                  <a:gd name="connsiteX7" fmla="*/ 69991 w 115818"/>
                  <a:gd name="connsiteY7" fmla="*/ 16479 h 97780"/>
                  <a:gd name="connsiteX8" fmla="*/ 44874 w 115818"/>
                  <a:gd name="connsiteY8" fmla="*/ 75 h 97780"/>
                  <a:gd name="connsiteX9" fmla="*/ 7431 w 115818"/>
                  <a:gd name="connsiteY9" fmla="*/ 33316 h 97780"/>
                  <a:gd name="connsiteX10" fmla="*/ 10222 w 115818"/>
                  <a:gd name="connsiteY10" fmla="*/ 35474 h 97780"/>
                  <a:gd name="connsiteX11" fmla="*/ 13245 w 115818"/>
                  <a:gd name="connsiteY11" fmla="*/ 33100 h 97780"/>
                  <a:gd name="connsiteX12" fmla="*/ 44409 w 115818"/>
                  <a:gd name="connsiteY12" fmla="*/ 4823 h 97780"/>
                  <a:gd name="connsiteX13" fmla="*/ 56968 w 115818"/>
                  <a:gd name="connsiteY13" fmla="*/ 19286 h 97780"/>
                  <a:gd name="connsiteX14" fmla="*/ 44409 w 115818"/>
                  <a:gd name="connsiteY14" fmla="*/ 70658 h 97780"/>
                  <a:gd name="connsiteX15" fmla="*/ 22315 w 115818"/>
                  <a:gd name="connsiteY15" fmla="*/ 93107 h 97780"/>
                  <a:gd name="connsiteX16" fmla="*/ 10687 w 115818"/>
                  <a:gd name="connsiteY16" fmla="*/ 90301 h 97780"/>
                  <a:gd name="connsiteX17" fmla="*/ 21617 w 115818"/>
                  <a:gd name="connsiteY17" fmla="*/ 78645 h 97780"/>
                  <a:gd name="connsiteX18" fmla="*/ 13012 w 115818"/>
                  <a:gd name="connsiteY18" fmla="*/ 71090 h 97780"/>
                  <a:gd name="connsiteX19" fmla="*/ 221 w 115818"/>
                  <a:gd name="connsiteY19" fmla="*/ 83609 h 97780"/>
                  <a:gd name="connsiteX20" fmla="*/ 22083 w 115818"/>
                  <a:gd name="connsiteY20" fmla="*/ 97855 h 97780"/>
                  <a:gd name="connsiteX21" fmla="*/ 46502 w 115818"/>
                  <a:gd name="connsiteY21" fmla="*/ 81451 h 97780"/>
                  <a:gd name="connsiteX22" fmla="*/ 71619 w 115818"/>
                  <a:gd name="connsiteY22" fmla="*/ 97855 h 97780"/>
                  <a:gd name="connsiteX23" fmla="*/ 108830 w 115818"/>
                  <a:gd name="connsiteY23" fmla="*/ 64614 h 97780"/>
                  <a:gd name="connsiteX24" fmla="*/ 106039 w 115818"/>
                  <a:gd name="connsiteY24" fmla="*/ 62456 h 97780"/>
                  <a:gd name="connsiteX25" fmla="*/ 103016 w 115818"/>
                  <a:gd name="connsiteY25" fmla="*/ 64830 h 97780"/>
                  <a:gd name="connsiteX26" fmla="*/ 72085 w 115818"/>
                  <a:gd name="connsiteY26" fmla="*/ 93107 h 97780"/>
                  <a:gd name="connsiteX27" fmla="*/ 59293 w 115818"/>
                  <a:gd name="connsiteY27" fmla="*/ 78861 h 97780"/>
                  <a:gd name="connsiteX28" fmla="*/ 63247 w 115818"/>
                  <a:gd name="connsiteY28" fmla="*/ 59866 h 97780"/>
                  <a:gd name="connsiteX29" fmla="*/ 71154 w 115818"/>
                  <a:gd name="connsiteY29" fmla="*/ 30294 h 977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115818" h="97780">
                    <a:moveTo>
                      <a:pt x="71154" y="30294"/>
                    </a:moveTo>
                    <a:cubicBezTo>
                      <a:pt x="72550" y="24682"/>
                      <a:pt x="77899" y="4823"/>
                      <a:pt x="94178" y="4823"/>
                    </a:cubicBezTo>
                    <a:cubicBezTo>
                      <a:pt x="95341" y="4823"/>
                      <a:pt x="100923" y="4823"/>
                      <a:pt x="105807" y="7630"/>
                    </a:cubicBezTo>
                    <a:cubicBezTo>
                      <a:pt x="99295" y="8709"/>
                      <a:pt x="94644" y="14105"/>
                      <a:pt x="94644" y="19286"/>
                    </a:cubicBezTo>
                    <a:cubicBezTo>
                      <a:pt x="94644" y="22739"/>
                      <a:pt x="97202" y="26840"/>
                      <a:pt x="103481" y="26840"/>
                    </a:cubicBezTo>
                    <a:cubicBezTo>
                      <a:pt x="108598" y="26840"/>
                      <a:pt x="116040" y="22955"/>
                      <a:pt x="116040" y="14321"/>
                    </a:cubicBezTo>
                    <a:cubicBezTo>
                      <a:pt x="116040" y="3097"/>
                      <a:pt x="102318" y="75"/>
                      <a:pt x="94411" y="75"/>
                    </a:cubicBezTo>
                    <a:cubicBezTo>
                      <a:pt x="80922" y="75"/>
                      <a:pt x="72782" y="11515"/>
                      <a:pt x="69991" y="16479"/>
                    </a:cubicBezTo>
                    <a:cubicBezTo>
                      <a:pt x="64177" y="2233"/>
                      <a:pt x="51619" y="75"/>
                      <a:pt x="44874" y="75"/>
                    </a:cubicBezTo>
                    <a:cubicBezTo>
                      <a:pt x="20687" y="75"/>
                      <a:pt x="7431" y="27920"/>
                      <a:pt x="7431" y="33316"/>
                    </a:cubicBezTo>
                    <a:cubicBezTo>
                      <a:pt x="7431" y="35474"/>
                      <a:pt x="9756" y="35474"/>
                      <a:pt x="10222" y="35474"/>
                    </a:cubicBezTo>
                    <a:cubicBezTo>
                      <a:pt x="12082" y="35474"/>
                      <a:pt x="12780" y="35043"/>
                      <a:pt x="13245" y="33100"/>
                    </a:cubicBezTo>
                    <a:cubicBezTo>
                      <a:pt x="21152" y="10220"/>
                      <a:pt x="36502" y="4823"/>
                      <a:pt x="44409" y="4823"/>
                    </a:cubicBezTo>
                    <a:cubicBezTo>
                      <a:pt x="48828" y="4823"/>
                      <a:pt x="56968" y="6766"/>
                      <a:pt x="56968" y="19286"/>
                    </a:cubicBezTo>
                    <a:cubicBezTo>
                      <a:pt x="56968" y="25977"/>
                      <a:pt x="53014" y="40439"/>
                      <a:pt x="44409" y="70658"/>
                    </a:cubicBezTo>
                    <a:cubicBezTo>
                      <a:pt x="40688" y="84041"/>
                      <a:pt x="32548" y="93107"/>
                      <a:pt x="22315" y="93107"/>
                    </a:cubicBezTo>
                    <a:cubicBezTo>
                      <a:pt x="20920" y="93107"/>
                      <a:pt x="15571" y="93107"/>
                      <a:pt x="10687" y="90301"/>
                    </a:cubicBezTo>
                    <a:cubicBezTo>
                      <a:pt x="16501" y="89221"/>
                      <a:pt x="21617" y="84689"/>
                      <a:pt x="21617" y="78645"/>
                    </a:cubicBezTo>
                    <a:cubicBezTo>
                      <a:pt x="21617" y="72817"/>
                      <a:pt x="16501" y="71090"/>
                      <a:pt x="13012" y="71090"/>
                    </a:cubicBezTo>
                    <a:cubicBezTo>
                      <a:pt x="6035" y="71090"/>
                      <a:pt x="221" y="76702"/>
                      <a:pt x="221" y="83609"/>
                    </a:cubicBezTo>
                    <a:cubicBezTo>
                      <a:pt x="221" y="93538"/>
                      <a:pt x="11850" y="97855"/>
                      <a:pt x="22083" y="97855"/>
                    </a:cubicBezTo>
                    <a:cubicBezTo>
                      <a:pt x="37432" y="97855"/>
                      <a:pt x="45804" y="82746"/>
                      <a:pt x="46502" y="81451"/>
                    </a:cubicBezTo>
                    <a:cubicBezTo>
                      <a:pt x="49293" y="89437"/>
                      <a:pt x="57665" y="97855"/>
                      <a:pt x="71619" y="97855"/>
                    </a:cubicBezTo>
                    <a:cubicBezTo>
                      <a:pt x="95574" y="97855"/>
                      <a:pt x="108830" y="70011"/>
                      <a:pt x="108830" y="64614"/>
                    </a:cubicBezTo>
                    <a:cubicBezTo>
                      <a:pt x="108830" y="62456"/>
                      <a:pt x="106737" y="62456"/>
                      <a:pt x="106039" y="62456"/>
                    </a:cubicBezTo>
                    <a:cubicBezTo>
                      <a:pt x="103946" y="62456"/>
                      <a:pt x="103481" y="63319"/>
                      <a:pt x="103016" y="64830"/>
                    </a:cubicBezTo>
                    <a:cubicBezTo>
                      <a:pt x="95341" y="87926"/>
                      <a:pt x="79527" y="93107"/>
                      <a:pt x="72085" y="93107"/>
                    </a:cubicBezTo>
                    <a:cubicBezTo>
                      <a:pt x="63014" y="93107"/>
                      <a:pt x="59293" y="86199"/>
                      <a:pt x="59293" y="78861"/>
                    </a:cubicBezTo>
                    <a:cubicBezTo>
                      <a:pt x="59293" y="74112"/>
                      <a:pt x="60689" y="69363"/>
                      <a:pt x="63247" y="59866"/>
                    </a:cubicBezTo>
                    <a:lnTo>
                      <a:pt x="71154" y="30294"/>
                    </a:lnTo>
                    <a:close/>
                  </a:path>
                </a:pathLst>
              </a:custGeom>
              <a:solidFill>
                <a:srgbClr val="000000"/>
              </a:solidFill>
              <a:ln w="2309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0" name="Forme libre 9">
                <a:extLst>
                  <a:ext uri="{FF2B5EF4-FFF2-40B4-BE49-F238E27FC236}">
                    <a16:creationId xmlns:a16="http://schemas.microsoft.com/office/drawing/2014/main" id="{682B9806-0EBD-CCBE-A5AF-124CFE187B17}"/>
                  </a:ext>
                </a:extLst>
              </p:cNvPr>
              <p:cNvSpPr/>
              <p:nvPr>
                <p:custDataLst>
                  <p:tags r:id="rId77"/>
                </p:custDataLst>
              </p:nvPr>
            </p:nvSpPr>
            <p:spPr>
              <a:xfrm>
                <a:off x="6196353" y="5508555"/>
                <a:ext cx="27210" cy="64539"/>
              </a:xfrm>
              <a:custGeom>
                <a:avLst/>
                <a:gdLst>
                  <a:gd name="connsiteX0" fmla="*/ 27437 w 27210"/>
                  <a:gd name="connsiteY0" fmla="*/ 22739 h 64539"/>
                  <a:gd name="connsiteX1" fmla="*/ 12553 w 27210"/>
                  <a:gd name="connsiteY1" fmla="*/ 75 h 64539"/>
                  <a:gd name="connsiteX2" fmla="*/ 227 w 27210"/>
                  <a:gd name="connsiteY2" fmla="*/ 11515 h 64539"/>
                  <a:gd name="connsiteX3" fmla="*/ 12553 w 27210"/>
                  <a:gd name="connsiteY3" fmla="*/ 22955 h 64539"/>
                  <a:gd name="connsiteX4" fmla="*/ 20693 w 27210"/>
                  <a:gd name="connsiteY4" fmla="*/ 20149 h 64539"/>
                  <a:gd name="connsiteX5" fmla="*/ 21856 w 27210"/>
                  <a:gd name="connsiteY5" fmla="*/ 19501 h 64539"/>
                  <a:gd name="connsiteX6" fmla="*/ 22321 w 27210"/>
                  <a:gd name="connsiteY6" fmla="*/ 22739 h 64539"/>
                  <a:gd name="connsiteX7" fmla="*/ 6506 w 27210"/>
                  <a:gd name="connsiteY7" fmla="*/ 58786 h 64539"/>
                  <a:gd name="connsiteX8" fmla="*/ 3948 w 27210"/>
                  <a:gd name="connsiteY8" fmla="*/ 62240 h 64539"/>
                  <a:gd name="connsiteX9" fmla="*/ 6274 w 27210"/>
                  <a:gd name="connsiteY9" fmla="*/ 64614 h 64539"/>
                  <a:gd name="connsiteX10" fmla="*/ 27437 w 27210"/>
                  <a:gd name="connsiteY10" fmla="*/ 22739 h 64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7210" h="64539">
                    <a:moveTo>
                      <a:pt x="27437" y="22739"/>
                    </a:moveTo>
                    <a:cubicBezTo>
                      <a:pt x="27437" y="8493"/>
                      <a:pt x="21623" y="75"/>
                      <a:pt x="12553" y="75"/>
                    </a:cubicBezTo>
                    <a:cubicBezTo>
                      <a:pt x="4878" y="75"/>
                      <a:pt x="227" y="5471"/>
                      <a:pt x="227" y="11515"/>
                    </a:cubicBezTo>
                    <a:cubicBezTo>
                      <a:pt x="227" y="17343"/>
                      <a:pt x="4878" y="22955"/>
                      <a:pt x="12553" y="22955"/>
                    </a:cubicBezTo>
                    <a:cubicBezTo>
                      <a:pt x="15344" y="22955"/>
                      <a:pt x="18367" y="22092"/>
                      <a:pt x="20693" y="20149"/>
                    </a:cubicBezTo>
                    <a:cubicBezTo>
                      <a:pt x="21391" y="19717"/>
                      <a:pt x="21623" y="19501"/>
                      <a:pt x="21856" y="19501"/>
                    </a:cubicBezTo>
                    <a:cubicBezTo>
                      <a:pt x="22088" y="19501"/>
                      <a:pt x="22321" y="19717"/>
                      <a:pt x="22321" y="22739"/>
                    </a:cubicBezTo>
                    <a:cubicBezTo>
                      <a:pt x="22321" y="38712"/>
                      <a:pt x="14181" y="51663"/>
                      <a:pt x="6506" y="58786"/>
                    </a:cubicBezTo>
                    <a:cubicBezTo>
                      <a:pt x="3948" y="61161"/>
                      <a:pt x="3948" y="61592"/>
                      <a:pt x="3948" y="62240"/>
                    </a:cubicBezTo>
                    <a:cubicBezTo>
                      <a:pt x="3948" y="63751"/>
                      <a:pt x="5111" y="64614"/>
                      <a:pt x="6274" y="64614"/>
                    </a:cubicBezTo>
                    <a:cubicBezTo>
                      <a:pt x="8832" y="64614"/>
                      <a:pt x="27437" y="47994"/>
                      <a:pt x="27437" y="22739"/>
                    </a:cubicBezTo>
                    <a:close/>
                  </a:path>
                </a:pathLst>
              </a:custGeom>
              <a:solidFill>
                <a:srgbClr val="000000"/>
              </a:solidFill>
              <a:ln w="2309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2" name="Forme libre 11">
                <a:extLst>
                  <a:ext uri="{FF2B5EF4-FFF2-40B4-BE49-F238E27FC236}">
                    <a16:creationId xmlns:a16="http://schemas.microsoft.com/office/drawing/2014/main" id="{196162F9-3AC6-3589-36A7-69FA32CCAE8F}"/>
                  </a:ext>
                </a:extLst>
              </p:cNvPr>
              <p:cNvSpPr/>
              <p:nvPr>
                <p:custDataLst>
                  <p:tags r:id="rId78"/>
                </p:custDataLst>
              </p:nvPr>
            </p:nvSpPr>
            <p:spPr>
              <a:xfrm>
                <a:off x="6286459" y="5436029"/>
                <a:ext cx="107213" cy="139655"/>
              </a:xfrm>
              <a:custGeom>
                <a:avLst/>
                <a:gdLst>
                  <a:gd name="connsiteX0" fmla="*/ 106515 w 107213"/>
                  <a:gd name="connsiteY0" fmla="*/ 13242 h 139655"/>
                  <a:gd name="connsiteX1" fmla="*/ 107445 w 107213"/>
                  <a:gd name="connsiteY1" fmla="*/ 8277 h 139655"/>
                  <a:gd name="connsiteX2" fmla="*/ 100700 w 107213"/>
                  <a:gd name="connsiteY2" fmla="*/ 2449 h 139655"/>
                  <a:gd name="connsiteX3" fmla="*/ 92561 w 107213"/>
                  <a:gd name="connsiteY3" fmla="*/ 6982 h 139655"/>
                  <a:gd name="connsiteX4" fmla="*/ 89305 w 107213"/>
                  <a:gd name="connsiteY4" fmla="*/ 18638 h 139655"/>
                  <a:gd name="connsiteX5" fmla="*/ 84653 w 107213"/>
                  <a:gd name="connsiteY5" fmla="*/ 35906 h 139655"/>
                  <a:gd name="connsiteX6" fmla="*/ 74188 w 107213"/>
                  <a:gd name="connsiteY6" fmla="*/ 74759 h 139655"/>
                  <a:gd name="connsiteX7" fmla="*/ 47908 w 107213"/>
                  <a:gd name="connsiteY7" fmla="*/ 93107 h 139655"/>
                  <a:gd name="connsiteX8" fmla="*/ 33488 w 107213"/>
                  <a:gd name="connsiteY8" fmla="*/ 75623 h 139655"/>
                  <a:gd name="connsiteX9" fmla="*/ 45349 w 107213"/>
                  <a:gd name="connsiteY9" fmla="*/ 33316 h 139655"/>
                  <a:gd name="connsiteX10" fmla="*/ 50001 w 107213"/>
                  <a:gd name="connsiteY10" fmla="*/ 17775 h 139655"/>
                  <a:gd name="connsiteX11" fmla="*/ 30930 w 107213"/>
                  <a:gd name="connsiteY11" fmla="*/ 75 h 139655"/>
                  <a:gd name="connsiteX12" fmla="*/ 231 w 107213"/>
                  <a:gd name="connsiteY12" fmla="*/ 33316 h 139655"/>
                  <a:gd name="connsiteX13" fmla="*/ 3022 w 107213"/>
                  <a:gd name="connsiteY13" fmla="*/ 35474 h 139655"/>
                  <a:gd name="connsiteX14" fmla="*/ 6743 w 107213"/>
                  <a:gd name="connsiteY14" fmla="*/ 31589 h 139655"/>
                  <a:gd name="connsiteX15" fmla="*/ 30233 w 107213"/>
                  <a:gd name="connsiteY15" fmla="*/ 4823 h 139655"/>
                  <a:gd name="connsiteX16" fmla="*/ 36047 w 107213"/>
                  <a:gd name="connsiteY16" fmla="*/ 11731 h 139655"/>
                  <a:gd name="connsiteX17" fmla="*/ 32093 w 107213"/>
                  <a:gd name="connsiteY17" fmla="*/ 26840 h 139655"/>
                  <a:gd name="connsiteX18" fmla="*/ 18604 w 107213"/>
                  <a:gd name="connsiteY18" fmla="*/ 72169 h 139655"/>
                  <a:gd name="connsiteX19" fmla="*/ 46977 w 107213"/>
                  <a:gd name="connsiteY19" fmla="*/ 97855 h 139655"/>
                  <a:gd name="connsiteX20" fmla="*/ 70467 w 107213"/>
                  <a:gd name="connsiteY20" fmla="*/ 88142 h 139655"/>
                  <a:gd name="connsiteX21" fmla="*/ 55350 w 107213"/>
                  <a:gd name="connsiteY21" fmla="*/ 121383 h 139655"/>
                  <a:gd name="connsiteX22" fmla="*/ 29767 w 107213"/>
                  <a:gd name="connsiteY22" fmla="*/ 134982 h 139655"/>
                  <a:gd name="connsiteX23" fmla="*/ 12092 w 107213"/>
                  <a:gd name="connsiteY23" fmla="*/ 125916 h 139655"/>
                  <a:gd name="connsiteX24" fmla="*/ 22093 w 107213"/>
                  <a:gd name="connsiteY24" fmla="*/ 123326 h 139655"/>
                  <a:gd name="connsiteX25" fmla="*/ 26744 w 107213"/>
                  <a:gd name="connsiteY25" fmla="*/ 114476 h 139655"/>
                  <a:gd name="connsiteX26" fmla="*/ 18139 w 107213"/>
                  <a:gd name="connsiteY26" fmla="*/ 106921 h 139655"/>
                  <a:gd name="connsiteX27" fmla="*/ 5115 w 107213"/>
                  <a:gd name="connsiteY27" fmla="*/ 120952 h 139655"/>
                  <a:gd name="connsiteX28" fmla="*/ 29767 w 107213"/>
                  <a:gd name="connsiteY28" fmla="*/ 139731 h 139655"/>
                  <a:gd name="connsiteX29" fmla="*/ 84188 w 107213"/>
                  <a:gd name="connsiteY29" fmla="*/ 95697 h 139655"/>
                  <a:gd name="connsiteX30" fmla="*/ 106515 w 107213"/>
                  <a:gd name="connsiteY30" fmla="*/ 13242 h 13965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</a:cxnLst>
                <a:rect l="l" t="t" r="r" b="b"/>
                <a:pathLst>
                  <a:path w="107213" h="139655">
                    <a:moveTo>
                      <a:pt x="106515" y="13242"/>
                    </a:moveTo>
                    <a:cubicBezTo>
                      <a:pt x="107445" y="10220"/>
                      <a:pt x="107445" y="9788"/>
                      <a:pt x="107445" y="8277"/>
                    </a:cubicBezTo>
                    <a:cubicBezTo>
                      <a:pt x="107445" y="4392"/>
                      <a:pt x="104189" y="2449"/>
                      <a:pt x="100700" y="2449"/>
                    </a:cubicBezTo>
                    <a:cubicBezTo>
                      <a:pt x="98375" y="2449"/>
                      <a:pt x="94654" y="3744"/>
                      <a:pt x="92561" y="6982"/>
                    </a:cubicBezTo>
                    <a:cubicBezTo>
                      <a:pt x="92095" y="8061"/>
                      <a:pt x="90235" y="14753"/>
                      <a:pt x="89305" y="18638"/>
                    </a:cubicBezTo>
                    <a:cubicBezTo>
                      <a:pt x="87677" y="24250"/>
                      <a:pt x="86049" y="30078"/>
                      <a:pt x="84653" y="35906"/>
                    </a:cubicBezTo>
                    <a:lnTo>
                      <a:pt x="74188" y="74759"/>
                    </a:lnTo>
                    <a:cubicBezTo>
                      <a:pt x="73258" y="77997"/>
                      <a:pt x="63257" y="93107"/>
                      <a:pt x="47908" y="93107"/>
                    </a:cubicBezTo>
                    <a:cubicBezTo>
                      <a:pt x="36047" y="93107"/>
                      <a:pt x="33488" y="83609"/>
                      <a:pt x="33488" y="75623"/>
                    </a:cubicBezTo>
                    <a:cubicBezTo>
                      <a:pt x="33488" y="65694"/>
                      <a:pt x="37442" y="52311"/>
                      <a:pt x="45349" y="33316"/>
                    </a:cubicBezTo>
                    <a:cubicBezTo>
                      <a:pt x="49070" y="24466"/>
                      <a:pt x="50001" y="22092"/>
                      <a:pt x="50001" y="17775"/>
                    </a:cubicBezTo>
                    <a:cubicBezTo>
                      <a:pt x="50001" y="8061"/>
                      <a:pt x="42559" y="75"/>
                      <a:pt x="30930" y="75"/>
                    </a:cubicBezTo>
                    <a:cubicBezTo>
                      <a:pt x="8836" y="75"/>
                      <a:pt x="231" y="31373"/>
                      <a:pt x="231" y="33316"/>
                    </a:cubicBezTo>
                    <a:cubicBezTo>
                      <a:pt x="231" y="35474"/>
                      <a:pt x="2557" y="35474"/>
                      <a:pt x="3022" y="35474"/>
                    </a:cubicBezTo>
                    <a:cubicBezTo>
                      <a:pt x="5348" y="35474"/>
                      <a:pt x="5580" y="35043"/>
                      <a:pt x="6743" y="31589"/>
                    </a:cubicBezTo>
                    <a:cubicBezTo>
                      <a:pt x="13023" y="11299"/>
                      <a:pt x="22325" y="4823"/>
                      <a:pt x="30233" y="4823"/>
                    </a:cubicBezTo>
                    <a:cubicBezTo>
                      <a:pt x="32093" y="4823"/>
                      <a:pt x="36047" y="4823"/>
                      <a:pt x="36047" y="11731"/>
                    </a:cubicBezTo>
                    <a:cubicBezTo>
                      <a:pt x="36047" y="17127"/>
                      <a:pt x="33721" y="22739"/>
                      <a:pt x="32093" y="26840"/>
                    </a:cubicBezTo>
                    <a:cubicBezTo>
                      <a:pt x="22790" y="49721"/>
                      <a:pt x="18604" y="62024"/>
                      <a:pt x="18604" y="72169"/>
                    </a:cubicBezTo>
                    <a:cubicBezTo>
                      <a:pt x="18604" y="91380"/>
                      <a:pt x="33256" y="97855"/>
                      <a:pt x="46977" y="97855"/>
                    </a:cubicBezTo>
                    <a:cubicBezTo>
                      <a:pt x="56048" y="97855"/>
                      <a:pt x="63955" y="94186"/>
                      <a:pt x="70467" y="88142"/>
                    </a:cubicBezTo>
                    <a:cubicBezTo>
                      <a:pt x="67443" y="99366"/>
                      <a:pt x="64653" y="109943"/>
                      <a:pt x="55350" y="121383"/>
                    </a:cubicBezTo>
                    <a:cubicBezTo>
                      <a:pt x="49303" y="128722"/>
                      <a:pt x="40465" y="134982"/>
                      <a:pt x="29767" y="134982"/>
                    </a:cubicBezTo>
                    <a:cubicBezTo>
                      <a:pt x="26511" y="134982"/>
                      <a:pt x="16046" y="134334"/>
                      <a:pt x="12092" y="125916"/>
                    </a:cubicBezTo>
                    <a:cubicBezTo>
                      <a:pt x="15813" y="125916"/>
                      <a:pt x="18837" y="125916"/>
                      <a:pt x="22093" y="123326"/>
                    </a:cubicBezTo>
                    <a:cubicBezTo>
                      <a:pt x="24418" y="121383"/>
                      <a:pt x="26744" y="118577"/>
                      <a:pt x="26744" y="114476"/>
                    </a:cubicBezTo>
                    <a:cubicBezTo>
                      <a:pt x="26744" y="107785"/>
                      <a:pt x="20465" y="106921"/>
                      <a:pt x="18139" y="106921"/>
                    </a:cubicBezTo>
                    <a:cubicBezTo>
                      <a:pt x="12790" y="106921"/>
                      <a:pt x="5115" y="110375"/>
                      <a:pt x="5115" y="120952"/>
                    </a:cubicBezTo>
                    <a:cubicBezTo>
                      <a:pt x="5115" y="131744"/>
                      <a:pt x="15348" y="139731"/>
                      <a:pt x="29767" y="139731"/>
                    </a:cubicBezTo>
                    <a:cubicBezTo>
                      <a:pt x="53722" y="139731"/>
                      <a:pt x="77676" y="120088"/>
                      <a:pt x="84188" y="95697"/>
                    </a:cubicBezTo>
                    <a:lnTo>
                      <a:pt x="106515" y="13242"/>
                    </a:lnTo>
                    <a:close/>
                  </a:path>
                </a:pathLst>
              </a:custGeom>
              <a:solidFill>
                <a:srgbClr val="000000"/>
              </a:solidFill>
              <a:ln w="2309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3" name="Forme libre 12">
                <a:extLst>
                  <a:ext uri="{FF2B5EF4-FFF2-40B4-BE49-F238E27FC236}">
                    <a16:creationId xmlns:a16="http://schemas.microsoft.com/office/drawing/2014/main" id="{DAF61CB3-3CB6-939E-3D60-5ECB5688DE26}"/>
                  </a:ext>
                </a:extLst>
              </p:cNvPr>
              <p:cNvSpPr/>
              <p:nvPr>
                <p:custDataLst>
                  <p:tags r:id="rId79"/>
                </p:custDataLst>
              </p:nvPr>
            </p:nvSpPr>
            <p:spPr>
              <a:xfrm>
                <a:off x="6422083" y="5508555"/>
                <a:ext cx="27210" cy="64539"/>
              </a:xfrm>
              <a:custGeom>
                <a:avLst/>
                <a:gdLst>
                  <a:gd name="connsiteX0" fmla="*/ 27447 w 27210"/>
                  <a:gd name="connsiteY0" fmla="*/ 22739 h 64539"/>
                  <a:gd name="connsiteX1" fmla="*/ 12563 w 27210"/>
                  <a:gd name="connsiteY1" fmla="*/ 75 h 64539"/>
                  <a:gd name="connsiteX2" fmla="*/ 237 w 27210"/>
                  <a:gd name="connsiteY2" fmla="*/ 11515 h 64539"/>
                  <a:gd name="connsiteX3" fmla="*/ 12563 w 27210"/>
                  <a:gd name="connsiteY3" fmla="*/ 22955 h 64539"/>
                  <a:gd name="connsiteX4" fmla="*/ 20702 w 27210"/>
                  <a:gd name="connsiteY4" fmla="*/ 20149 h 64539"/>
                  <a:gd name="connsiteX5" fmla="*/ 21865 w 27210"/>
                  <a:gd name="connsiteY5" fmla="*/ 19501 h 64539"/>
                  <a:gd name="connsiteX6" fmla="*/ 22330 w 27210"/>
                  <a:gd name="connsiteY6" fmla="*/ 22739 h 64539"/>
                  <a:gd name="connsiteX7" fmla="*/ 6516 w 27210"/>
                  <a:gd name="connsiteY7" fmla="*/ 58786 h 64539"/>
                  <a:gd name="connsiteX8" fmla="*/ 3958 w 27210"/>
                  <a:gd name="connsiteY8" fmla="*/ 62240 h 64539"/>
                  <a:gd name="connsiteX9" fmla="*/ 6283 w 27210"/>
                  <a:gd name="connsiteY9" fmla="*/ 64614 h 64539"/>
                  <a:gd name="connsiteX10" fmla="*/ 27447 w 27210"/>
                  <a:gd name="connsiteY10" fmla="*/ 22739 h 64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7210" h="64539">
                    <a:moveTo>
                      <a:pt x="27447" y="22739"/>
                    </a:moveTo>
                    <a:cubicBezTo>
                      <a:pt x="27447" y="8493"/>
                      <a:pt x="21633" y="75"/>
                      <a:pt x="12563" y="75"/>
                    </a:cubicBezTo>
                    <a:cubicBezTo>
                      <a:pt x="4888" y="75"/>
                      <a:pt x="237" y="5471"/>
                      <a:pt x="237" y="11515"/>
                    </a:cubicBezTo>
                    <a:cubicBezTo>
                      <a:pt x="237" y="17343"/>
                      <a:pt x="4888" y="22955"/>
                      <a:pt x="12563" y="22955"/>
                    </a:cubicBezTo>
                    <a:cubicBezTo>
                      <a:pt x="15353" y="22955"/>
                      <a:pt x="18377" y="22092"/>
                      <a:pt x="20702" y="20149"/>
                    </a:cubicBezTo>
                    <a:cubicBezTo>
                      <a:pt x="21400" y="19717"/>
                      <a:pt x="21633" y="19501"/>
                      <a:pt x="21865" y="19501"/>
                    </a:cubicBezTo>
                    <a:cubicBezTo>
                      <a:pt x="22098" y="19501"/>
                      <a:pt x="22330" y="19717"/>
                      <a:pt x="22330" y="22739"/>
                    </a:cubicBezTo>
                    <a:cubicBezTo>
                      <a:pt x="22330" y="38712"/>
                      <a:pt x="14191" y="51663"/>
                      <a:pt x="6516" y="58786"/>
                    </a:cubicBezTo>
                    <a:cubicBezTo>
                      <a:pt x="3958" y="61161"/>
                      <a:pt x="3958" y="61592"/>
                      <a:pt x="3958" y="62240"/>
                    </a:cubicBezTo>
                    <a:cubicBezTo>
                      <a:pt x="3958" y="63751"/>
                      <a:pt x="5120" y="64614"/>
                      <a:pt x="6283" y="64614"/>
                    </a:cubicBezTo>
                    <a:cubicBezTo>
                      <a:pt x="8842" y="64614"/>
                      <a:pt x="27447" y="47994"/>
                      <a:pt x="27447" y="22739"/>
                    </a:cubicBezTo>
                    <a:close/>
                  </a:path>
                </a:pathLst>
              </a:custGeom>
              <a:solidFill>
                <a:srgbClr val="000000"/>
              </a:solidFill>
              <a:ln w="2309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4" name="Forme libre 13">
                <a:extLst>
                  <a:ext uri="{FF2B5EF4-FFF2-40B4-BE49-F238E27FC236}">
                    <a16:creationId xmlns:a16="http://schemas.microsoft.com/office/drawing/2014/main" id="{7C46BFD4-59D2-0F3D-7D1D-0B1036CDEA51}"/>
                  </a:ext>
                </a:extLst>
              </p:cNvPr>
              <p:cNvSpPr/>
              <p:nvPr>
                <p:custDataLst>
                  <p:tags r:id="rId80"/>
                </p:custDataLst>
              </p:nvPr>
            </p:nvSpPr>
            <p:spPr>
              <a:xfrm>
                <a:off x="6515446" y="5436029"/>
                <a:ext cx="98608" cy="97780"/>
              </a:xfrm>
              <a:custGeom>
                <a:avLst/>
                <a:gdLst>
                  <a:gd name="connsiteX0" fmla="*/ 21172 w 98608"/>
                  <a:gd name="connsiteY0" fmla="*/ 77565 h 97780"/>
                  <a:gd name="connsiteX1" fmla="*/ 48848 w 98608"/>
                  <a:gd name="connsiteY1" fmla="*/ 52958 h 97780"/>
                  <a:gd name="connsiteX2" fmla="*/ 71639 w 98608"/>
                  <a:gd name="connsiteY2" fmla="*/ 33532 h 97780"/>
                  <a:gd name="connsiteX3" fmla="*/ 98850 w 98608"/>
                  <a:gd name="connsiteY3" fmla="*/ 2233 h 97780"/>
                  <a:gd name="connsiteX4" fmla="*/ 96291 w 98608"/>
                  <a:gd name="connsiteY4" fmla="*/ 75 h 97780"/>
                  <a:gd name="connsiteX5" fmla="*/ 92803 w 98608"/>
                  <a:gd name="connsiteY5" fmla="*/ 2449 h 97780"/>
                  <a:gd name="connsiteX6" fmla="*/ 75360 w 98608"/>
                  <a:gd name="connsiteY6" fmla="*/ 16264 h 97780"/>
                  <a:gd name="connsiteX7" fmla="*/ 63499 w 98608"/>
                  <a:gd name="connsiteY7" fmla="*/ 9356 h 97780"/>
                  <a:gd name="connsiteX8" fmla="*/ 47452 w 98608"/>
                  <a:gd name="connsiteY8" fmla="*/ 75 h 97780"/>
                  <a:gd name="connsiteX9" fmla="*/ 19312 w 98608"/>
                  <a:gd name="connsiteY9" fmla="*/ 24682 h 97780"/>
                  <a:gd name="connsiteX10" fmla="*/ 22102 w 98608"/>
                  <a:gd name="connsiteY10" fmla="*/ 27056 h 97780"/>
                  <a:gd name="connsiteX11" fmla="*/ 25126 w 98608"/>
                  <a:gd name="connsiteY11" fmla="*/ 24682 h 97780"/>
                  <a:gd name="connsiteX12" fmla="*/ 44894 w 98608"/>
                  <a:gd name="connsiteY12" fmla="*/ 14537 h 97780"/>
                  <a:gd name="connsiteX13" fmla="*/ 59546 w 98608"/>
                  <a:gd name="connsiteY13" fmla="*/ 17775 h 97780"/>
                  <a:gd name="connsiteX14" fmla="*/ 77453 w 98608"/>
                  <a:gd name="connsiteY14" fmla="*/ 21012 h 97780"/>
                  <a:gd name="connsiteX15" fmla="*/ 45127 w 98608"/>
                  <a:gd name="connsiteY15" fmla="*/ 49289 h 97780"/>
                  <a:gd name="connsiteX16" fmla="*/ 24195 w 98608"/>
                  <a:gd name="connsiteY16" fmla="*/ 67420 h 97780"/>
                  <a:gd name="connsiteX17" fmla="*/ 241 w 98608"/>
                  <a:gd name="connsiteY17" fmla="*/ 95697 h 97780"/>
                  <a:gd name="connsiteX18" fmla="*/ 3032 w 98608"/>
                  <a:gd name="connsiteY18" fmla="*/ 97855 h 97780"/>
                  <a:gd name="connsiteX19" fmla="*/ 6753 w 98608"/>
                  <a:gd name="connsiteY19" fmla="*/ 95049 h 97780"/>
                  <a:gd name="connsiteX20" fmla="*/ 26521 w 98608"/>
                  <a:gd name="connsiteY20" fmla="*/ 81667 h 97780"/>
                  <a:gd name="connsiteX21" fmla="*/ 40010 w 98608"/>
                  <a:gd name="connsiteY21" fmla="*/ 89869 h 97780"/>
                  <a:gd name="connsiteX22" fmla="*/ 54894 w 98608"/>
                  <a:gd name="connsiteY22" fmla="*/ 97855 h 97780"/>
                  <a:gd name="connsiteX23" fmla="*/ 91407 w 98608"/>
                  <a:gd name="connsiteY23" fmla="*/ 64614 h 97780"/>
                  <a:gd name="connsiteX24" fmla="*/ 88617 w 98608"/>
                  <a:gd name="connsiteY24" fmla="*/ 62456 h 97780"/>
                  <a:gd name="connsiteX25" fmla="*/ 85361 w 98608"/>
                  <a:gd name="connsiteY25" fmla="*/ 65262 h 97780"/>
                  <a:gd name="connsiteX26" fmla="*/ 57453 w 98608"/>
                  <a:gd name="connsiteY26" fmla="*/ 83393 h 97780"/>
                  <a:gd name="connsiteX27" fmla="*/ 43731 w 98608"/>
                  <a:gd name="connsiteY27" fmla="*/ 80587 h 97780"/>
                  <a:gd name="connsiteX28" fmla="*/ 27451 w 98608"/>
                  <a:gd name="connsiteY28" fmla="*/ 76918 h 97780"/>
                  <a:gd name="connsiteX29" fmla="*/ 21172 w 98608"/>
                  <a:gd name="connsiteY29" fmla="*/ 77565 h 977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98608" h="97780">
                    <a:moveTo>
                      <a:pt x="21172" y="77565"/>
                    </a:moveTo>
                    <a:cubicBezTo>
                      <a:pt x="33731" y="65046"/>
                      <a:pt x="40475" y="59650"/>
                      <a:pt x="48848" y="52958"/>
                    </a:cubicBezTo>
                    <a:cubicBezTo>
                      <a:pt x="48848" y="52743"/>
                      <a:pt x="63267" y="41302"/>
                      <a:pt x="71639" y="33532"/>
                    </a:cubicBezTo>
                    <a:cubicBezTo>
                      <a:pt x="93733" y="13458"/>
                      <a:pt x="98850" y="3097"/>
                      <a:pt x="98850" y="2233"/>
                    </a:cubicBezTo>
                    <a:cubicBezTo>
                      <a:pt x="98850" y="75"/>
                      <a:pt x="96757" y="75"/>
                      <a:pt x="96291" y="75"/>
                    </a:cubicBezTo>
                    <a:cubicBezTo>
                      <a:pt x="94663" y="75"/>
                      <a:pt x="93966" y="506"/>
                      <a:pt x="92803" y="2449"/>
                    </a:cubicBezTo>
                    <a:cubicBezTo>
                      <a:pt x="85826" y="12810"/>
                      <a:pt x="80942" y="16264"/>
                      <a:pt x="75360" y="16264"/>
                    </a:cubicBezTo>
                    <a:cubicBezTo>
                      <a:pt x="69779" y="16264"/>
                      <a:pt x="66988" y="13026"/>
                      <a:pt x="63499" y="9356"/>
                    </a:cubicBezTo>
                    <a:cubicBezTo>
                      <a:pt x="59081" y="4392"/>
                      <a:pt x="55127" y="75"/>
                      <a:pt x="47452" y="75"/>
                    </a:cubicBezTo>
                    <a:cubicBezTo>
                      <a:pt x="30010" y="75"/>
                      <a:pt x="19312" y="20149"/>
                      <a:pt x="19312" y="24682"/>
                    </a:cubicBezTo>
                    <a:cubicBezTo>
                      <a:pt x="19312" y="25761"/>
                      <a:pt x="20009" y="27056"/>
                      <a:pt x="22102" y="27056"/>
                    </a:cubicBezTo>
                    <a:cubicBezTo>
                      <a:pt x="24195" y="27056"/>
                      <a:pt x="24661" y="25977"/>
                      <a:pt x="25126" y="24682"/>
                    </a:cubicBezTo>
                    <a:cubicBezTo>
                      <a:pt x="29544" y="14753"/>
                      <a:pt x="43033" y="14537"/>
                      <a:pt x="44894" y="14537"/>
                    </a:cubicBezTo>
                    <a:cubicBezTo>
                      <a:pt x="49778" y="14537"/>
                      <a:pt x="54197" y="16048"/>
                      <a:pt x="59546" y="17775"/>
                    </a:cubicBezTo>
                    <a:cubicBezTo>
                      <a:pt x="68848" y="21012"/>
                      <a:pt x="71407" y="21012"/>
                      <a:pt x="77453" y="21012"/>
                    </a:cubicBezTo>
                    <a:cubicBezTo>
                      <a:pt x="69081" y="30294"/>
                      <a:pt x="49545" y="45835"/>
                      <a:pt x="45127" y="49289"/>
                    </a:cubicBezTo>
                    <a:lnTo>
                      <a:pt x="24195" y="67420"/>
                    </a:lnTo>
                    <a:cubicBezTo>
                      <a:pt x="8381" y="81882"/>
                      <a:pt x="241" y="94186"/>
                      <a:pt x="241" y="95697"/>
                    </a:cubicBezTo>
                    <a:cubicBezTo>
                      <a:pt x="241" y="97855"/>
                      <a:pt x="2567" y="97855"/>
                      <a:pt x="3032" y="97855"/>
                    </a:cubicBezTo>
                    <a:cubicBezTo>
                      <a:pt x="4892" y="97855"/>
                      <a:pt x="5357" y="97424"/>
                      <a:pt x="6753" y="95049"/>
                    </a:cubicBezTo>
                    <a:cubicBezTo>
                      <a:pt x="12102" y="87495"/>
                      <a:pt x="19079" y="81667"/>
                      <a:pt x="26521" y="81667"/>
                    </a:cubicBezTo>
                    <a:cubicBezTo>
                      <a:pt x="31870" y="81667"/>
                      <a:pt x="34196" y="83609"/>
                      <a:pt x="40010" y="89869"/>
                    </a:cubicBezTo>
                    <a:cubicBezTo>
                      <a:pt x="43964" y="94402"/>
                      <a:pt x="48150" y="97855"/>
                      <a:pt x="54894" y="97855"/>
                    </a:cubicBezTo>
                    <a:cubicBezTo>
                      <a:pt x="77919" y="97855"/>
                      <a:pt x="91407" y="70442"/>
                      <a:pt x="91407" y="64614"/>
                    </a:cubicBezTo>
                    <a:cubicBezTo>
                      <a:pt x="91407" y="63535"/>
                      <a:pt x="90477" y="62456"/>
                      <a:pt x="88617" y="62456"/>
                    </a:cubicBezTo>
                    <a:cubicBezTo>
                      <a:pt x="86524" y="62456"/>
                      <a:pt x="86058" y="63751"/>
                      <a:pt x="85361" y="65262"/>
                    </a:cubicBezTo>
                    <a:cubicBezTo>
                      <a:pt x="80012" y="79292"/>
                      <a:pt x="65127" y="83393"/>
                      <a:pt x="57453" y="83393"/>
                    </a:cubicBezTo>
                    <a:cubicBezTo>
                      <a:pt x="52801" y="83393"/>
                      <a:pt x="48615" y="82098"/>
                      <a:pt x="43731" y="80587"/>
                    </a:cubicBezTo>
                    <a:cubicBezTo>
                      <a:pt x="35824" y="77781"/>
                      <a:pt x="32335" y="76918"/>
                      <a:pt x="27451" y="76918"/>
                    </a:cubicBezTo>
                    <a:cubicBezTo>
                      <a:pt x="26986" y="76918"/>
                      <a:pt x="23265" y="76918"/>
                      <a:pt x="21172" y="77565"/>
                    </a:cubicBezTo>
                    <a:close/>
                  </a:path>
                </a:pathLst>
              </a:custGeom>
              <a:solidFill>
                <a:srgbClr val="000000"/>
              </a:solidFill>
              <a:ln w="2309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5" name="Forme libre 14">
                <a:extLst>
                  <a:ext uri="{FF2B5EF4-FFF2-40B4-BE49-F238E27FC236}">
                    <a16:creationId xmlns:a16="http://schemas.microsoft.com/office/drawing/2014/main" id="{67B5F757-31BC-F752-6239-6AE1E676485C}"/>
                  </a:ext>
                </a:extLst>
              </p:cNvPr>
              <p:cNvSpPr/>
              <p:nvPr>
                <p:custDataLst>
                  <p:tags r:id="rId81"/>
                </p:custDataLst>
              </p:nvPr>
            </p:nvSpPr>
            <p:spPr>
              <a:xfrm>
                <a:off x="6637085" y="5369547"/>
                <a:ext cx="53955" cy="215851"/>
              </a:xfrm>
              <a:custGeom>
                <a:avLst/>
                <a:gdLst>
                  <a:gd name="connsiteX0" fmla="*/ 54202 w 53955"/>
                  <a:gd name="connsiteY0" fmla="*/ 108001 h 215851"/>
                  <a:gd name="connsiteX1" fmla="*/ 38852 w 53955"/>
                  <a:gd name="connsiteY1" fmla="*/ 40655 h 215851"/>
                  <a:gd name="connsiteX2" fmla="*/ 2572 w 53955"/>
                  <a:gd name="connsiteY2" fmla="*/ 75 h 215851"/>
                  <a:gd name="connsiteX3" fmla="*/ 246 w 53955"/>
                  <a:gd name="connsiteY3" fmla="*/ 2233 h 215851"/>
                  <a:gd name="connsiteX4" fmla="*/ 4665 w 53955"/>
                  <a:gd name="connsiteY4" fmla="*/ 7198 h 215851"/>
                  <a:gd name="connsiteX5" fmla="*/ 40713 w 53955"/>
                  <a:gd name="connsiteY5" fmla="*/ 108001 h 215851"/>
                  <a:gd name="connsiteX6" fmla="*/ 3269 w 53955"/>
                  <a:gd name="connsiteY6" fmla="*/ 210098 h 215851"/>
                  <a:gd name="connsiteX7" fmla="*/ 246 w 53955"/>
                  <a:gd name="connsiteY7" fmla="*/ 213768 h 215851"/>
                  <a:gd name="connsiteX8" fmla="*/ 2572 w 53955"/>
                  <a:gd name="connsiteY8" fmla="*/ 215926 h 215851"/>
                  <a:gd name="connsiteX9" fmla="*/ 39550 w 53955"/>
                  <a:gd name="connsiteY9" fmla="*/ 173835 h 215851"/>
                  <a:gd name="connsiteX10" fmla="*/ 54202 w 53955"/>
                  <a:gd name="connsiteY10" fmla="*/ 108001 h 2158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53955" h="215851">
                    <a:moveTo>
                      <a:pt x="54202" y="108001"/>
                    </a:moveTo>
                    <a:cubicBezTo>
                      <a:pt x="54202" y="91164"/>
                      <a:pt x="51644" y="65046"/>
                      <a:pt x="38852" y="40655"/>
                    </a:cubicBezTo>
                    <a:cubicBezTo>
                      <a:pt x="24898" y="14105"/>
                      <a:pt x="4897" y="75"/>
                      <a:pt x="2572" y="75"/>
                    </a:cubicBezTo>
                    <a:cubicBezTo>
                      <a:pt x="1176" y="75"/>
                      <a:pt x="246" y="938"/>
                      <a:pt x="246" y="2233"/>
                    </a:cubicBezTo>
                    <a:cubicBezTo>
                      <a:pt x="246" y="2881"/>
                      <a:pt x="246" y="3313"/>
                      <a:pt x="4665" y="7198"/>
                    </a:cubicBezTo>
                    <a:cubicBezTo>
                      <a:pt x="27456" y="28567"/>
                      <a:pt x="40713" y="62888"/>
                      <a:pt x="40713" y="108001"/>
                    </a:cubicBezTo>
                    <a:cubicBezTo>
                      <a:pt x="40713" y="144911"/>
                      <a:pt x="32108" y="182901"/>
                      <a:pt x="3269" y="210098"/>
                    </a:cubicBezTo>
                    <a:cubicBezTo>
                      <a:pt x="246" y="212689"/>
                      <a:pt x="246" y="213120"/>
                      <a:pt x="246" y="213768"/>
                    </a:cubicBezTo>
                    <a:cubicBezTo>
                      <a:pt x="246" y="215063"/>
                      <a:pt x="1176" y="215926"/>
                      <a:pt x="2572" y="215926"/>
                    </a:cubicBezTo>
                    <a:cubicBezTo>
                      <a:pt x="4897" y="215926"/>
                      <a:pt x="25829" y="201248"/>
                      <a:pt x="39550" y="173835"/>
                    </a:cubicBezTo>
                    <a:cubicBezTo>
                      <a:pt x="51411" y="150092"/>
                      <a:pt x="54202" y="126132"/>
                      <a:pt x="54202" y="108001"/>
                    </a:cubicBezTo>
                    <a:close/>
                  </a:path>
                </a:pathLst>
              </a:custGeom>
              <a:solidFill>
                <a:srgbClr val="000000"/>
              </a:solidFill>
              <a:ln w="2309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</p:grpSp>
        <p:grpSp>
          <p:nvGrpSpPr>
            <p:cNvPr id="3" name="Groupe 2">
              <a:extLst>
                <a:ext uri="{FF2B5EF4-FFF2-40B4-BE49-F238E27FC236}">
                  <a16:creationId xmlns:a16="http://schemas.microsoft.com/office/drawing/2014/main" id="{66D9DEF3-420B-AA41-D340-CAB18AED3C01}"/>
                </a:ext>
              </a:extLst>
            </p:cNvPr>
            <p:cNvGrpSpPr/>
            <p:nvPr/>
          </p:nvGrpSpPr>
          <p:grpSpPr>
            <a:xfrm>
              <a:off x="594050" y="3694032"/>
              <a:ext cx="359367" cy="359367"/>
              <a:chOff x="594050" y="3694032"/>
              <a:chExt cx="359367" cy="359367"/>
            </a:xfrm>
          </p:grpSpPr>
          <p:sp>
            <p:nvSpPr>
              <p:cNvPr id="2" name="Ellipse 1">
                <a:extLst>
                  <a:ext uri="{FF2B5EF4-FFF2-40B4-BE49-F238E27FC236}">
                    <a16:creationId xmlns:a16="http://schemas.microsoft.com/office/drawing/2014/main" id="{0AC04C26-F68E-341A-584F-230E99C12775}"/>
                  </a:ext>
                </a:extLst>
              </p:cNvPr>
              <p:cNvSpPr/>
              <p:nvPr/>
            </p:nvSpPr>
            <p:spPr bwMode="auto">
              <a:xfrm>
                <a:off x="594050" y="3694032"/>
                <a:ext cx="359367" cy="359367"/>
              </a:xfrm>
              <a:prstGeom prst="ellipse">
                <a:avLst/>
              </a:prstGeom>
              <a:solidFill>
                <a:srgbClr val="FFFF00">
                  <a:alpha val="66008"/>
                </a:srgbClr>
              </a:solidFill>
              <a:ln w="1905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 xmlns="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fr-FR" sz="22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Chalkboard" charset="0"/>
                  <a:ea typeface="ＭＳ Ｐゴシック" charset="0"/>
                </a:endParaRPr>
              </a:p>
            </p:txBody>
          </p:sp>
          <p:sp>
            <p:nvSpPr>
              <p:cNvPr id="26" name="Graphique 24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v&#10;$$&#10;&#10;&#10;\end{document}&#10;" title="IguanaTex Vector Display">
                <a:extLst>
                  <a:ext uri="{FF2B5EF4-FFF2-40B4-BE49-F238E27FC236}">
                    <a16:creationId xmlns:a16="http://schemas.microsoft.com/office/drawing/2014/main" id="{78649D75-2254-83FC-C2FE-64B367F48F82}"/>
                  </a:ext>
                </a:extLst>
              </p:cNvPr>
              <p:cNvSpPr>
                <a:spLocks noChangeAspect="1"/>
              </p:cNvSpPr>
              <p:nvPr>
                <p:custDataLst>
                  <p:tags r:id="rId74"/>
                </p:custDataLst>
              </p:nvPr>
            </p:nvSpPr>
            <p:spPr>
              <a:xfrm>
                <a:off x="660400" y="3784601"/>
                <a:ext cx="194371" cy="194371"/>
              </a:xfrm>
              <a:custGeom>
                <a:avLst/>
                <a:gdLst>
                  <a:gd name="connsiteX0" fmla="*/ 212756 w 212525"/>
                  <a:gd name="connsiteY0" fmla="*/ 33963 h 219302"/>
                  <a:gd name="connsiteX1" fmla="*/ 191455 w 212525"/>
                  <a:gd name="connsiteY1" fmla="*/ 75 h 219302"/>
                  <a:gd name="connsiteX2" fmla="*/ 167734 w 212525"/>
                  <a:gd name="connsiteY2" fmla="*/ 23312 h 219302"/>
                  <a:gd name="connsiteX3" fmla="*/ 175480 w 212525"/>
                  <a:gd name="connsiteY3" fmla="*/ 37835 h 219302"/>
                  <a:gd name="connsiteX4" fmla="*/ 191940 w 212525"/>
                  <a:gd name="connsiteY4" fmla="*/ 77533 h 219302"/>
                  <a:gd name="connsiteX5" fmla="*/ 105768 w 212525"/>
                  <a:gd name="connsiteY5" fmla="*/ 208727 h 219302"/>
                  <a:gd name="connsiteX6" fmla="*/ 69943 w 212525"/>
                  <a:gd name="connsiteY6" fmla="*/ 166609 h 219302"/>
                  <a:gd name="connsiteX7" fmla="*/ 98022 w 212525"/>
                  <a:gd name="connsiteY7" fmla="*/ 63978 h 219302"/>
                  <a:gd name="connsiteX8" fmla="*/ 103831 w 212525"/>
                  <a:gd name="connsiteY8" fmla="*/ 39772 h 219302"/>
                  <a:gd name="connsiteX9" fmla="*/ 64134 w 212525"/>
                  <a:gd name="connsiteY9" fmla="*/ 75 h 219302"/>
                  <a:gd name="connsiteX10" fmla="*/ 231 w 212525"/>
                  <a:gd name="connsiteY10" fmla="*/ 74628 h 219302"/>
                  <a:gd name="connsiteX11" fmla="*/ 6040 w 212525"/>
                  <a:gd name="connsiteY11" fmla="*/ 79469 h 219302"/>
                  <a:gd name="connsiteX12" fmla="*/ 13786 w 212525"/>
                  <a:gd name="connsiteY12" fmla="*/ 70755 h 219302"/>
                  <a:gd name="connsiteX13" fmla="*/ 62682 w 212525"/>
                  <a:gd name="connsiteY13" fmla="*/ 10725 h 219302"/>
                  <a:gd name="connsiteX14" fmla="*/ 74784 w 212525"/>
                  <a:gd name="connsiteY14" fmla="*/ 26217 h 219302"/>
                  <a:gd name="connsiteX15" fmla="*/ 66554 w 212525"/>
                  <a:gd name="connsiteY15" fmla="*/ 60105 h 219302"/>
                  <a:gd name="connsiteX16" fmla="*/ 38960 w 212525"/>
                  <a:gd name="connsiteY16" fmla="*/ 159348 h 219302"/>
                  <a:gd name="connsiteX17" fmla="*/ 103831 w 212525"/>
                  <a:gd name="connsiteY17" fmla="*/ 219378 h 219302"/>
                  <a:gd name="connsiteX18" fmla="*/ 212756 w 212525"/>
                  <a:gd name="connsiteY18" fmla="*/ 33963 h 2193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12525" h="219302">
                    <a:moveTo>
                      <a:pt x="212756" y="33963"/>
                    </a:moveTo>
                    <a:cubicBezTo>
                      <a:pt x="212756" y="7821"/>
                      <a:pt x="200170" y="75"/>
                      <a:pt x="191455" y="75"/>
                    </a:cubicBezTo>
                    <a:cubicBezTo>
                      <a:pt x="179353" y="75"/>
                      <a:pt x="167734" y="12662"/>
                      <a:pt x="167734" y="23312"/>
                    </a:cubicBezTo>
                    <a:cubicBezTo>
                      <a:pt x="167734" y="29606"/>
                      <a:pt x="170155" y="32510"/>
                      <a:pt x="175480" y="37835"/>
                    </a:cubicBezTo>
                    <a:cubicBezTo>
                      <a:pt x="185646" y="47518"/>
                      <a:pt x="191940" y="60105"/>
                      <a:pt x="191940" y="77533"/>
                    </a:cubicBezTo>
                    <a:cubicBezTo>
                      <a:pt x="191940" y="97865"/>
                      <a:pt x="162409" y="208727"/>
                      <a:pt x="105768" y="208727"/>
                    </a:cubicBezTo>
                    <a:cubicBezTo>
                      <a:pt x="81078" y="208727"/>
                      <a:pt x="69943" y="191783"/>
                      <a:pt x="69943" y="166609"/>
                    </a:cubicBezTo>
                    <a:cubicBezTo>
                      <a:pt x="69943" y="139499"/>
                      <a:pt x="83014" y="104159"/>
                      <a:pt x="98022" y="63978"/>
                    </a:cubicBezTo>
                    <a:cubicBezTo>
                      <a:pt x="101411" y="55748"/>
                      <a:pt x="103831" y="48970"/>
                      <a:pt x="103831" y="39772"/>
                    </a:cubicBezTo>
                    <a:cubicBezTo>
                      <a:pt x="103831" y="17987"/>
                      <a:pt x="88340" y="75"/>
                      <a:pt x="64134" y="75"/>
                    </a:cubicBezTo>
                    <a:cubicBezTo>
                      <a:pt x="18627" y="75"/>
                      <a:pt x="231" y="70271"/>
                      <a:pt x="231" y="74628"/>
                    </a:cubicBezTo>
                    <a:cubicBezTo>
                      <a:pt x="231" y="79469"/>
                      <a:pt x="5072" y="79469"/>
                      <a:pt x="6040" y="79469"/>
                    </a:cubicBezTo>
                    <a:cubicBezTo>
                      <a:pt x="10882" y="79469"/>
                      <a:pt x="11366" y="78501"/>
                      <a:pt x="13786" y="70755"/>
                    </a:cubicBezTo>
                    <a:cubicBezTo>
                      <a:pt x="27825" y="21860"/>
                      <a:pt x="48642" y="10725"/>
                      <a:pt x="62682" y="10725"/>
                    </a:cubicBezTo>
                    <a:cubicBezTo>
                      <a:pt x="66554" y="10725"/>
                      <a:pt x="74784" y="10725"/>
                      <a:pt x="74784" y="26217"/>
                    </a:cubicBezTo>
                    <a:cubicBezTo>
                      <a:pt x="74784" y="38320"/>
                      <a:pt x="69943" y="51391"/>
                      <a:pt x="66554" y="60105"/>
                    </a:cubicBezTo>
                    <a:cubicBezTo>
                      <a:pt x="45253" y="116262"/>
                      <a:pt x="38960" y="138531"/>
                      <a:pt x="38960" y="159348"/>
                    </a:cubicBezTo>
                    <a:cubicBezTo>
                      <a:pt x="38960" y="211632"/>
                      <a:pt x="81562" y="219378"/>
                      <a:pt x="103831" y="219378"/>
                    </a:cubicBezTo>
                    <a:cubicBezTo>
                      <a:pt x="185162" y="219378"/>
                      <a:pt x="212756" y="59136"/>
                      <a:pt x="212756" y="33963"/>
                    </a:cubicBezTo>
                    <a:close/>
                  </a:path>
                </a:pathLst>
              </a:custGeom>
              <a:solidFill>
                <a:srgbClr val="000000"/>
              </a:solidFill>
              <a:ln w="3810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fr-FR"/>
              </a:p>
            </p:txBody>
          </p:sp>
        </p:grpSp>
      </p:grpSp>
      <p:grpSp>
        <p:nvGrpSpPr>
          <p:cNvPr id="62" name="Groupe 61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\blue{\mathbf{v}} (x,y,z,t) = \dfrac{\sum_i \red{m_i \mathbf{v}_i}}{\sum_i \red{m_i}}&#10;$$&#10;&#10;&#10;\end{document}&#10;" title="IguanaTex Vector Display">
            <a:extLst>
              <a:ext uri="{FF2B5EF4-FFF2-40B4-BE49-F238E27FC236}">
                <a16:creationId xmlns:a16="http://schemas.microsoft.com/office/drawing/2014/main" id="{7CE767AA-9083-2627-DB60-93F51D424EF1}"/>
              </a:ext>
            </a:extLst>
          </p:cNvPr>
          <p:cNvGrpSpPr>
            <a:grpSpLocks noChangeAspect="1"/>
          </p:cNvGrpSpPr>
          <p:nvPr>
            <p:custDataLst>
              <p:tags r:id="rId4"/>
            </p:custDataLst>
          </p:nvPr>
        </p:nvGrpSpPr>
        <p:grpSpPr>
          <a:xfrm>
            <a:off x="7589032" y="5112920"/>
            <a:ext cx="2524399" cy="643979"/>
            <a:chOff x="12682860" y="6054090"/>
            <a:chExt cx="2523984" cy="624368"/>
          </a:xfrm>
        </p:grpSpPr>
        <p:sp>
          <p:nvSpPr>
            <p:cNvPr id="30" name="Forme libre 29">
              <a:extLst>
                <a:ext uri="{FF2B5EF4-FFF2-40B4-BE49-F238E27FC236}">
                  <a16:creationId xmlns:a16="http://schemas.microsoft.com/office/drawing/2014/main" id="{ECE10500-AA07-F625-CA44-166B98534014}"/>
                </a:ext>
              </a:extLst>
            </p:cNvPr>
            <p:cNvSpPr/>
            <p:nvPr>
              <p:custDataLst>
                <p:tags r:id="rId51"/>
              </p:custDataLst>
            </p:nvPr>
          </p:nvSpPr>
          <p:spPr>
            <a:xfrm>
              <a:off x="12682860" y="6309694"/>
              <a:ext cx="142172" cy="114969"/>
            </a:xfrm>
            <a:custGeom>
              <a:avLst/>
              <a:gdLst>
                <a:gd name="connsiteX0" fmla="*/ 123366 w 142172"/>
                <a:gd name="connsiteY0" fmla="*/ 17529 h 114969"/>
                <a:gd name="connsiteX1" fmla="*/ 142357 w 142172"/>
                <a:gd name="connsiteY1" fmla="*/ 12140 h 114969"/>
                <a:gd name="connsiteX2" fmla="*/ 142357 w 142172"/>
                <a:gd name="connsiteY2" fmla="*/ 78 h 114969"/>
                <a:gd name="connsiteX3" fmla="*/ 122083 w 142172"/>
                <a:gd name="connsiteY3" fmla="*/ 848 h 114969"/>
                <a:gd name="connsiteX4" fmla="*/ 98730 w 142172"/>
                <a:gd name="connsiteY4" fmla="*/ 78 h 114969"/>
                <a:gd name="connsiteX5" fmla="*/ 98730 w 142172"/>
                <a:gd name="connsiteY5" fmla="*/ 12140 h 114969"/>
                <a:gd name="connsiteX6" fmla="*/ 111048 w 142172"/>
                <a:gd name="connsiteY6" fmla="*/ 14963 h 114969"/>
                <a:gd name="connsiteX7" fmla="*/ 109765 w 142172"/>
                <a:gd name="connsiteY7" fmla="*/ 18042 h 114969"/>
                <a:gd name="connsiteX8" fmla="*/ 79996 w 142172"/>
                <a:gd name="connsiteY8" fmla="*/ 82199 h 114969"/>
                <a:gd name="connsiteX9" fmla="*/ 47404 w 142172"/>
                <a:gd name="connsiteY9" fmla="*/ 12140 h 114969"/>
                <a:gd name="connsiteX10" fmla="*/ 61262 w 142172"/>
                <a:gd name="connsiteY10" fmla="*/ 12140 h 114969"/>
                <a:gd name="connsiteX11" fmla="*/ 61262 w 142172"/>
                <a:gd name="connsiteY11" fmla="*/ 78 h 114969"/>
                <a:gd name="connsiteX12" fmla="*/ 29440 w 142172"/>
                <a:gd name="connsiteY12" fmla="*/ 848 h 114969"/>
                <a:gd name="connsiteX13" fmla="*/ 184 w 142172"/>
                <a:gd name="connsiteY13" fmla="*/ 78 h 114969"/>
                <a:gd name="connsiteX14" fmla="*/ 184 w 142172"/>
                <a:gd name="connsiteY14" fmla="*/ 12140 h 114969"/>
                <a:gd name="connsiteX15" fmla="*/ 16608 w 142172"/>
                <a:gd name="connsiteY15" fmla="*/ 12140 h 114969"/>
                <a:gd name="connsiteX16" fmla="*/ 61518 w 142172"/>
                <a:gd name="connsiteY16" fmla="*/ 108632 h 114969"/>
                <a:gd name="connsiteX17" fmla="*/ 71270 w 142172"/>
                <a:gd name="connsiteY17" fmla="*/ 115048 h 114969"/>
                <a:gd name="connsiteX18" fmla="*/ 80766 w 142172"/>
                <a:gd name="connsiteY18" fmla="*/ 108889 h 114969"/>
                <a:gd name="connsiteX19" fmla="*/ 123366 w 142172"/>
                <a:gd name="connsiteY19" fmla="*/ 17529 h 1149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42172" h="114969">
                  <a:moveTo>
                    <a:pt x="123366" y="17529"/>
                  </a:moveTo>
                  <a:cubicBezTo>
                    <a:pt x="124906" y="13936"/>
                    <a:pt x="125932" y="12140"/>
                    <a:pt x="142357" y="12140"/>
                  </a:cubicBezTo>
                  <a:lnTo>
                    <a:pt x="142357" y="78"/>
                  </a:lnTo>
                  <a:cubicBezTo>
                    <a:pt x="135941" y="591"/>
                    <a:pt x="128499" y="848"/>
                    <a:pt x="122083" y="848"/>
                  </a:cubicBezTo>
                  <a:cubicBezTo>
                    <a:pt x="115667" y="848"/>
                    <a:pt x="104119" y="335"/>
                    <a:pt x="98730" y="78"/>
                  </a:cubicBezTo>
                  <a:lnTo>
                    <a:pt x="98730" y="12140"/>
                  </a:lnTo>
                  <a:cubicBezTo>
                    <a:pt x="103606" y="12140"/>
                    <a:pt x="111048" y="12910"/>
                    <a:pt x="111048" y="14963"/>
                  </a:cubicBezTo>
                  <a:cubicBezTo>
                    <a:pt x="111048" y="15219"/>
                    <a:pt x="110791" y="15732"/>
                    <a:pt x="109765" y="18042"/>
                  </a:cubicBezTo>
                  <a:lnTo>
                    <a:pt x="79996" y="82199"/>
                  </a:lnTo>
                  <a:lnTo>
                    <a:pt x="47404" y="12140"/>
                  </a:lnTo>
                  <a:lnTo>
                    <a:pt x="61262" y="12140"/>
                  </a:lnTo>
                  <a:lnTo>
                    <a:pt x="61262" y="78"/>
                  </a:lnTo>
                  <a:cubicBezTo>
                    <a:pt x="52793" y="591"/>
                    <a:pt x="29696" y="848"/>
                    <a:pt x="29440" y="848"/>
                  </a:cubicBezTo>
                  <a:cubicBezTo>
                    <a:pt x="22254" y="848"/>
                    <a:pt x="10706" y="335"/>
                    <a:pt x="184" y="78"/>
                  </a:cubicBezTo>
                  <a:lnTo>
                    <a:pt x="184" y="12140"/>
                  </a:lnTo>
                  <a:lnTo>
                    <a:pt x="16608" y="12140"/>
                  </a:lnTo>
                  <a:lnTo>
                    <a:pt x="61518" y="108632"/>
                  </a:lnTo>
                  <a:cubicBezTo>
                    <a:pt x="64598" y="115048"/>
                    <a:pt x="67934" y="115048"/>
                    <a:pt x="71270" y="115048"/>
                  </a:cubicBezTo>
                  <a:cubicBezTo>
                    <a:pt x="75633" y="115048"/>
                    <a:pt x="78199" y="114278"/>
                    <a:pt x="80766" y="108889"/>
                  </a:cubicBezTo>
                  <a:lnTo>
                    <a:pt x="123366" y="17529"/>
                  </a:lnTo>
                  <a:close/>
                </a:path>
              </a:pathLst>
            </a:custGeom>
            <a:solidFill>
              <a:srgbClr val="1A1AFF"/>
            </a:solidFill>
            <a:ln w="2575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1" name="Forme libre 30">
              <a:extLst>
                <a:ext uri="{FF2B5EF4-FFF2-40B4-BE49-F238E27FC236}">
                  <a16:creationId xmlns:a16="http://schemas.microsoft.com/office/drawing/2014/main" id="{07FF8E9B-B72F-D9BF-B83D-159A4E8AD0BF}"/>
                </a:ext>
              </a:extLst>
            </p:cNvPr>
            <p:cNvSpPr/>
            <p:nvPr>
              <p:custDataLst>
                <p:tags r:id="rId52"/>
              </p:custDataLst>
            </p:nvPr>
          </p:nvSpPr>
          <p:spPr>
            <a:xfrm>
              <a:off x="12861452" y="6231165"/>
              <a:ext cx="59538" cy="256629"/>
            </a:xfrm>
            <a:custGeom>
              <a:avLst/>
              <a:gdLst>
                <a:gd name="connsiteX0" fmla="*/ 59728 w 59538"/>
                <a:gd name="connsiteY0" fmla="*/ 254141 h 256629"/>
                <a:gd name="connsiteX1" fmla="*/ 55365 w 59538"/>
                <a:gd name="connsiteY1" fmla="*/ 248495 h 256629"/>
                <a:gd name="connsiteX2" fmla="*/ 15075 w 59538"/>
                <a:gd name="connsiteY2" fmla="*/ 128393 h 256629"/>
                <a:gd name="connsiteX3" fmla="*/ 56392 w 59538"/>
                <a:gd name="connsiteY3" fmla="*/ 7007 h 256629"/>
                <a:gd name="connsiteX4" fmla="*/ 59728 w 59538"/>
                <a:gd name="connsiteY4" fmla="*/ 2644 h 256629"/>
                <a:gd name="connsiteX5" fmla="*/ 57162 w 59538"/>
                <a:gd name="connsiteY5" fmla="*/ 78 h 256629"/>
                <a:gd name="connsiteX6" fmla="*/ 16358 w 59538"/>
                <a:gd name="connsiteY6" fmla="*/ 50121 h 256629"/>
                <a:gd name="connsiteX7" fmla="*/ 190 w 59538"/>
                <a:gd name="connsiteY7" fmla="*/ 128393 h 256629"/>
                <a:gd name="connsiteX8" fmla="*/ 17128 w 59538"/>
                <a:gd name="connsiteY8" fmla="*/ 208461 h 256629"/>
                <a:gd name="connsiteX9" fmla="*/ 57162 w 59538"/>
                <a:gd name="connsiteY9" fmla="*/ 256707 h 256629"/>
                <a:gd name="connsiteX10" fmla="*/ 59728 w 59538"/>
                <a:gd name="connsiteY10" fmla="*/ 254141 h 256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9538" h="256629">
                  <a:moveTo>
                    <a:pt x="59728" y="254141"/>
                  </a:moveTo>
                  <a:cubicBezTo>
                    <a:pt x="59728" y="253371"/>
                    <a:pt x="59728" y="252858"/>
                    <a:pt x="55365" y="248495"/>
                  </a:cubicBezTo>
                  <a:cubicBezTo>
                    <a:pt x="23287" y="216160"/>
                    <a:pt x="15075" y="167657"/>
                    <a:pt x="15075" y="128393"/>
                  </a:cubicBezTo>
                  <a:cubicBezTo>
                    <a:pt x="15075" y="83739"/>
                    <a:pt x="24827" y="39086"/>
                    <a:pt x="56392" y="7007"/>
                  </a:cubicBezTo>
                  <a:cubicBezTo>
                    <a:pt x="59728" y="3928"/>
                    <a:pt x="59728" y="3414"/>
                    <a:pt x="59728" y="2644"/>
                  </a:cubicBezTo>
                  <a:cubicBezTo>
                    <a:pt x="59728" y="848"/>
                    <a:pt x="58702" y="78"/>
                    <a:pt x="57162" y="78"/>
                  </a:cubicBezTo>
                  <a:cubicBezTo>
                    <a:pt x="54596" y="78"/>
                    <a:pt x="31499" y="17529"/>
                    <a:pt x="16358" y="50121"/>
                  </a:cubicBezTo>
                  <a:cubicBezTo>
                    <a:pt x="3270" y="78350"/>
                    <a:pt x="190" y="106836"/>
                    <a:pt x="190" y="128393"/>
                  </a:cubicBezTo>
                  <a:cubicBezTo>
                    <a:pt x="190" y="148410"/>
                    <a:pt x="3013" y="179462"/>
                    <a:pt x="17128" y="208461"/>
                  </a:cubicBezTo>
                  <a:cubicBezTo>
                    <a:pt x="32525" y="240027"/>
                    <a:pt x="54596" y="256707"/>
                    <a:pt x="57162" y="256707"/>
                  </a:cubicBezTo>
                  <a:cubicBezTo>
                    <a:pt x="58702" y="256707"/>
                    <a:pt x="59728" y="255938"/>
                    <a:pt x="59728" y="254141"/>
                  </a:cubicBezTo>
                  <a:close/>
                </a:path>
              </a:pathLst>
            </a:custGeom>
            <a:solidFill>
              <a:srgbClr val="000000"/>
            </a:solidFill>
            <a:ln w="2575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2" name="Forme libre 31">
              <a:extLst>
                <a:ext uri="{FF2B5EF4-FFF2-40B4-BE49-F238E27FC236}">
                  <a16:creationId xmlns:a16="http://schemas.microsoft.com/office/drawing/2014/main" id="{70BD35CD-3996-BD84-22EE-11EEB60365E7}"/>
                </a:ext>
              </a:extLst>
            </p:cNvPr>
            <p:cNvSpPr/>
            <p:nvPr>
              <p:custDataLst>
                <p:tags r:id="rId53"/>
              </p:custDataLst>
            </p:nvPr>
          </p:nvSpPr>
          <p:spPr>
            <a:xfrm>
              <a:off x="12943289" y="6310207"/>
              <a:ext cx="127801" cy="116253"/>
            </a:xfrm>
            <a:custGeom>
              <a:avLst/>
              <a:gdLst>
                <a:gd name="connsiteX0" fmla="*/ 78466 w 127801"/>
                <a:gd name="connsiteY0" fmla="*/ 36006 h 116253"/>
                <a:gd name="connsiteX1" fmla="*/ 103872 w 127801"/>
                <a:gd name="connsiteY1" fmla="*/ 5724 h 116253"/>
                <a:gd name="connsiteX2" fmla="*/ 116704 w 127801"/>
                <a:gd name="connsiteY2" fmla="*/ 9060 h 116253"/>
                <a:gd name="connsiteX3" fmla="*/ 104385 w 127801"/>
                <a:gd name="connsiteY3" fmla="*/ 22918 h 116253"/>
                <a:gd name="connsiteX4" fmla="*/ 114137 w 127801"/>
                <a:gd name="connsiteY4" fmla="*/ 31900 h 116253"/>
                <a:gd name="connsiteX5" fmla="*/ 127995 w 127801"/>
                <a:gd name="connsiteY5" fmla="*/ 17016 h 116253"/>
                <a:gd name="connsiteX6" fmla="*/ 104129 w 127801"/>
                <a:gd name="connsiteY6" fmla="*/ 78 h 116253"/>
                <a:gd name="connsiteX7" fmla="*/ 77183 w 127801"/>
                <a:gd name="connsiteY7" fmla="*/ 19582 h 116253"/>
                <a:gd name="connsiteX8" fmla="*/ 49467 w 127801"/>
                <a:gd name="connsiteY8" fmla="*/ 78 h 116253"/>
                <a:gd name="connsiteX9" fmla="*/ 8149 w 127801"/>
                <a:gd name="connsiteY9" fmla="*/ 39599 h 116253"/>
                <a:gd name="connsiteX10" fmla="*/ 11229 w 127801"/>
                <a:gd name="connsiteY10" fmla="*/ 42165 h 116253"/>
                <a:gd name="connsiteX11" fmla="*/ 14565 w 127801"/>
                <a:gd name="connsiteY11" fmla="*/ 39342 h 116253"/>
                <a:gd name="connsiteX12" fmla="*/ 48954 w 127801"/>
                <a:gd name="connsiteY12" fmla="*/ 5724 h 116253"/>
                <a:gd name="connsiteX13" fmla="*/ 62812 w 127801"/>
                <a:gd name="connsiteY13" fmla="*/ 22918 h 116253"/>
                <a:gd name="connsiteX14" fmla="*/ 48954 w 127801"/>
                <a:gd name="connsiteY14" fmla="*/ 83996 h 116253"/>
                <a:gd name="connsiteX15" fmla="*/ 24574 w 127801"/>
                <a:gd name="connsiteY15" fmla="*/ 110685 h 116253"/>
                <a:gd name="connsiteX16" fmla="*/ 11742 w 127801"/>
                <a:gd name="connsiteY16" fmla="*/ 107349 h 116253"/>
                <a:gd name="connsiteX17" fmla="*/ 23804 w 127801"/>
                <a:gd name="connsiteY17" fmla="*/ 93491 h 116253"/>
                <a:gd name="connsiteX18" fmla="*/ 14309 w 127801"/>
                <a:gd name="connsiteY18" fmla="*/ 84509 h 116253"/>
                <a:gd name="connsiteX19" fmla="*/ 194 w 127801"/>
                <a:gd name="connsiteY19" fmla="*/ 99394 h 116253"/>
                <a:gd name="connsiteX20" fmla="*/ 24317 w 127801"/>
                <a:gd name="connsiteY20" fmla="*/ 116331 h 116253"/>
                <a:gd name="connsiteX21" fmla="*/ 51263 w 127801"/>
                <a:gd name="connsiteY21" fmla="*/ 96827 h 116253"/>
                <a:gd name="connsiteX22" fmla="*/ 78979 w 127801"/>
                <a:gd name="connsiteY22" fmla="*/ 116331 h 116253"/>
                <a:gd name="connsiteX23" fmla="*/ 120040 w 127801"/>
                <a:gd name="connsiteY23" fmla="*/ 76810 h 116253"/>
                <a:gd name="connsiteX24" fmla="*/ 116960 w 127801"/>
                <a:gd name="connsiteY24" fmla="*/ 74244 h 116253"/>
                <a:gd name="connsiteX25" fmla="*/ 113624 w 127801"/>
                <a:gd name="connsiteY25" fmla="*/ 77067 h 116253"/>
                <a:gd name="connsiteX26" fmla="*/ 79492 w 127801"/>
                <a:gd name="connsiteY26" fmla="*/ 110685 h 116253"/>
                <a:gd name="connsiteX27" fmla="*/ 65378 w 127801"/>
                <a:gd name="connsiteY27" fmla="*/ 93748 h 116253"/>
                <a:gd name="connsiteX28" fmla="*/ 69741 w 127801"/>
                <a:gd name="connsiteY28" fmla="*/ 71164 h 116253"/>
                <a:gd name="connsiteX29" fmla="*/ 78466 w 127801"/>
                <a:gd name="connsiteY29" fmla="*/ 36006 h 116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27801" h="116253">
                  <a:moveTo>
                    <a:pt x="78466" y="36006"/>
                  </a:moveTo>
                  <a:cubicBezTo>
                    <a:pt x="80006" y="29334"/>
                    <a:pt x="85908" y="5724"/>
                    <a:pt x="103872" y="5724"/>
                  </a:cubicBezTo>
                  <a:cubicBezTo>
                    <a:pt x="105155" y="5724"/>
                    <a:pt x="111314" y="5724"/>
                    <a:pt x="116704" y="9060"/>
                  </a:cubicBezTo>
                  <a:cubicBezTo>
                    <a:pt x="109518" y="10343"/>
                    <a:pt x="104385" y="16759"/>
                    <a:pt x="104385" y="22918"/>
                  </a:cubicBezTo>
                  <a:cubicBezTo>
                    <a:pt x="104385" y="27024"/>
                    <a:pt x="107208" y="31900"/>
                    <a:pt x="114137" y="31900"/>
                  </a:cubicBezTo>
                  <a:cubicBezTo>
                    <a:pt x="119783" y="31900"/>
                    <a:pt x="127995" y="27281"/>
                    <a:pt x="127995" y="17016"/>
                  </a:cubicBezTo>
                  <a:cubicBezTo>
                    <a:pt x="127995" y="3671"/>
                    <a:pt x="112854" y="78"/>
                    <a:pt x="104129" y="78"/>
                  </a:cubicBezTo>
                  <a:cubicBezTo>
                    <a:pt x="89244" y="78"/>
                    <a:pt x="80262" y="13679"/>
                    <a:pt x="77183" y="19582"/>
                  </a:cubicBezTo>
                  <a:cubicBezTo>
                    <a:pt x="70767" y="2644"/>
                    <a:pt x="56909" y="78"/>
                    <a:pt x="49467" y="78"/>
                  </a:cubicBezTo>
                  <a:cubicBezTo>
                    <a:pt x="22777" y="78"/>
                    <a:pt x="8149" y="33183"/>
                    <a:pt x="8149" y="39599"/>
                  </a:cubicBezTo>
                  <a:cubicBezTo>
                    <a:pt x="8149" y="42165"/>
                    <a:pt x="10716" y="42165"/>
                    <a:pt x="11229" y="42165"/>
                  </a:cubicBezTo>
                  <a:cubicBezTo>
                    <a:pt x="13282" y="42165"/>
                    <a:pt x="14052" y="41652"/>
                    <a:pt x="14565" y="39342"/>
                  </a:cubicBezTo>
                  <a:cubicBezTo>
                    <a:pt x="23291" y="12140"/>
                    <a:pt x="40228" y="5724"/>
                    <a:pt x="48954" y="5724"/>
                  </a:cubicBezTo>
                  <a:cubicBezTo>
                    <a:pt x="53830" y="5724"/>
                    <a:pt x="62812" y="8034"/>
                    <a:pt x="62812" y="22918"/>
                  </a:cubicBezTo>
                  <a:cubicBezTo>
                    <a:pt x="62812" y="30874"/>
                    <a:pt x="58449" y="48068"/>
                    <a:pt x="48954" y="83996"/>
                  </a:cubicBezTo>
                  <a:cubicBezTo>
                    <a:pt x="44847" y="99907"/>
                    <a:pt x="35865" y="110685"/>
                    <a:pt x="24574" y="110685"/>
                  </a:cubicBezTo>
                  <a:cubicBezTo>
                    <a:pt x="23034" y="110685"/>
                    <a:pt x="17132" y="110685"/>
                    <a:pt x="11742" y="107349"/>
                  </a:cubicBezTo>
                  <a:cubicBezTo>
                    <a:pt x="18158" y="106066"/>
                    <a:pt x="23804" y="100677"/>
                    <a:pt x="23804" y="93491"/>
                  </a:cubicBezTo>
                  <a:cubicBezTo>
                    <a:pt x="23804" y="86562"/>
                    <a:pt x="18158" y="84509"/>
                    <a:pt x="14309" y="84509"/>
                  </a:cubicBezTo>
                  <a:cubicBezTo>
                    <a:pt x="6610" y="84509"/>
                    <a:pt x="194" y="91182"/>
                    <a:pt x="194" y="99394"/>
                  </a:cubicBezTo>
                  <a:cubicBezTo>
                    <a:pt x="194" y="111199"/>
                    <a:pt x="13025" y="116331"/>
                    <a:pt x="24317" y="116331"/>
                  </a:cubicBezTo>
                  <a:cubicBezTo>
                    <a:pt x="41255" y="116331"/>
                    <a:pt x="50493" y="98367"/>
                    <a:pt x="51263" y="96827"/>
                  </a:cubicBezTo>
                  <a:cubicBezTo>
                    <a:pt x="54343" y="106323"/>
                    <a:pt x="63581" y="116331"/>
                    <a:pt x="78979" y="116331"/>
                  </a:cubicBezTo>
                  <a:cubicBezTo>
                    <a:pt x="105412" y="116331"/>
                    <a:pt x="120040" y="83226"/>
                    <a:pt x="120040" y="76810"/>
                  </a:cubicBezTo>
                  <a:cubicBezTo>
                    <a:pt x="120040" y="74244"/>
                    <a:pt x="117730" y="74244"/>
                    <a:pt x="116960" y="74244"/>
                  </a:cubicBezTo>
                  <a:cubicBezTo>
                    <a:pt x="114651" y="74244"/>
                    <a:pt x="114137" y="75271"/>
                    <a:pt x="113624" y="77067"/>
                  </a:cubicBezTo>
                  <a:cubicBezTo>
                    <a:pt x="105155" y="104526"/>
                    <a:pt x="87705" y="110685"/>
                    <a:pt x="79492" y="110685"/>
                  </a:cubicBezTo>
                  <a:cubicBezTo>
                    <a:pt x="69484" y="110685"/>
                    <a:pt x="65378" y="102473"/>
                    <a:pt x="65378" y="93748"/>
                  </a:cubicBezTo>
                  <a:cubicBezTo>
                    <a:pt x="65378" y="88102"/>
                    <a:pt x="66918" y="82456"/>
                    <a:pt x="69741" y="71164"/>
                  </a:cubicBezTo>
                  <a:lnTo>
                    <a:pt x="78466" y="36006"/>
                  </a:lnTo>
                  <a:close/>
                </a:path>
              </a:pathLst>
            </a:custGeom>
            <a:solidFill>
              <a:srgbClr val="000000"/>
            </a:solidFill>
            <a:ln w="2575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3" name="Forme libre 32">
              <a:extLst>
                <a:ext uri="{FF2B5EF4-FFF2-40B4-BE49-F238E27FC236}">
                  <a16:creationId xmlns:a16="http://schemas.microsoft.com/office/drawing/2014/main" id="{C52DCBAE-2493-43D0-98BC-EB7CFEE2A8BE}"/>
                </a:ext>
              </a:extLst>
            </p:cNvPr>
            <p:cNvSpPr/>
            <p:nvPr>
              <p:custDataLst>
                <p:tags r:id="rId54"/>
              </p:custDataLst>
            </p:nvPr>
          </p:nvSpPr>
          <p:spPr>
            <a:xfrm>
              <a:off x="13104588" y="6396435"/>
              <a:ext cx="30025" cy="76732"/>
            </a:xfrm>
            <a:custGeom>
              <a:avLst/>
              <a:gdLst>
                <a:gd name="connsiteX0" fmla="*/ 30225 w 30025"/>
                <a:gd name="connsiteY0" fmla="*/ 27024 h 76732"/>
                <a:gd name="connsiteX1" fmla="*/ 13801 w 30025"/>
                <a:gd name="connsiteY1" fmla="*/ 78 h 76732"/>
                <a:gd name="connsiteX2" fmla="*/ 200 w 30025"/>
                <a:gd name="connsiteY2" fmla="*/ 13679 h 76732"/>
                <a:gd name="connsiteX3" fmla="*/ 13801 w 30025"/>
                <a:gd name="connsiteY3" fmla="*/ 27281 h 76732"/>
                <a:gd name="connsiteX4" fmla="*/ 22783 w 30025"/>
                <a:gd name="connsiteY4" fmla="*/ 23945 h 76732"/>
                <a:gd name="connsiteX5" fmla="*/ 24066 w 30025"/>
                <a:gd name="connsiteY5" fmla="*/ 23175 h 76732"/>
                <a:gd name="connsiteX6" fmla="*/ 24579 w 30025"/>
                <a:gd name="connsiteY6" fmla="*/ 27024 h 76732"/>
                <a:gd name="connsiteX7" fmla="*/ 7129 w 30025"/>
                <a:gd name="connsiteY7" fmla="*/ 69881 h 76732"/>
                <a:gd name="connsiteX8" fmla="*/ 4306 w 30025"/>
                <a:gd name="connsiteY8" fmla="*/ 73987 h 76732"/>
                <a:gd name="connsiteX9" fmla="*/ 6872 w 30025"/>
                <a:gd name="connsiteY9" fmla="*/ 76810 h 76732"/>
                <a:gd name="connsiteX10" fmla="*/ 30225 w 30025"/>
                <a:gd name="connsiteY10" fmla="*/ 27024 h 76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0025" h="76732">
                  <a:moveTo>
                    <a:pt x="30225" y="27024"/>
                  </a:moveTo>
                  <a:cubicBezTo>
                    <a:pt x="30225" y="10087"/>
                    <a:pt x="23810" y="78"/>
                    <a:pt x="13801" y="78"/>
                  </a:cubicBezTo>
                  <a:cubicBezTo>
                    <a:pt x="5332" y="78"/>
                    <a:pt x="200" y="6494"/>
                    <a:pt x="200" y="13679"/>
                  </a:cubicBezTo>
                  <a:cubicBezTo>
                    <a:pt x="200" y="20608"/>
                    <a:pt x="5332" y="27281"/>
                    <a:pt x="13801" y="27281"/>
                  </a:cubicBezTo>
                  <a:cubicBezTo>
                    <a:pt x="16881" y="27281"/>
                    <a:pt x="20217" y="26254"/>
                    <a:pt x="22783" y="23945"/>
                  </a:cubicBezTo>
                  <a:cubicBezTo>
                    <a:pt x="23553" y="23431"/>
                    <a:pt x="23810" y="23175"/>
                    <a:pt x="24066" y="23175"/>
                  </a:cubicBezTo>
                  <a:cubicBezTo>
                    <a:pt x="24323" y="23175"/>
                    <a:pt x="24579" y="23431"/>
                    <a:pt x="24579" y="27024"/>
                  </a:cubicBezTo>
                  <a:cubicBezTo>
                    <a:pt x="24579" y="46015"/>
                    <a:pt x="15597" y="61413"/>
                    <a:pt x="7129" y="69881"/>
                  </a:cubicBezTo>
                  <a:cubicBezTo>
                    <a:pt x="4306" y="72704"/>
                    <a:pt x="4306" y="73217"/>
                    <a:pt x="4306" y="73987"/>
                  </a:cubicBezTo>
                  <a:cubicBezTo>
                    <a:pt x="4306" y="75784"/>
                    <a:pt x="5589" y="76810"/>
                    <a:pt x="6872" y="76810"/>
                  </a:cubicBezTo>
                  <a:cubicBezTo>
                    <a:pt x="9695" y="76810"/>
                    <a:pt x="30225" y="57050"/>
                    <a:pt x="30225" y="27024"/>
                  </a:cubicBezTo>
                  <a:close/>
                </a:path>
              </a:pathLst>
            </a:custGeom>
            <a:solidFill>
              <a:srgbClr val="000000"/>
            </a:solidFill>
            <a:ln w="2575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4" name="Forme libre 33">
              <a:extLst>
                <a:ext uri="{FF2B5EF4-FFF2-40B4-BE49-F238E27FC236}">
                  <a16:creationId xmlns:a16="http://schemas.microsoft.com/office/drawing/2014/main" id="{257E604D-0112-CA04-504B-9EEF3A899943}"/>
                </a:ext>
              </a:extLst>
            </p:cNvPr>
            <p:cNvSpPr/>
            <p:nvPr>
              <p:custDataLst>
                <p:tags r:id="rId55"/>
              </p:custDataLst>
            </p:nvPr>
          </p:nvSpPr>
          <p:spPr>
            <a:xfrm>
              <a:off x="13204017" y="6310207"/>
              <a:ext cx="118306" cy="166039"/>
            </a:xfrm>
            <a:custGeom>
              <a:avLst/>
              <a:gdLst>
                <a:gd name="connsiteX0" fmla="*/ 117484 w 118306"/>
                <a:gd name="connsiteY0" fmla="*/ 15732 h 166039"/>
                <a:gd name="connsiteX1" fmla="*/ 118510 w 118306"/>
                <a:gd name="connsiteY1" fmla="*/ 9830 h 166039"/>
                <a:gd name="connsiteX2" fmla="*/ 111068 w 118306"/>
                <a:gd name="connsiteY2" fmla="*/ 2901 h 166039"/>
                <a:gd name="connsiteX3" fmla="*/ 102086 w 118306"/>
                <a:gd name="connsiteY3" fmla="*/ 8290 h 166039"/>
                <a:gd name="connsiteX4" fmla="*/ 98493 w 118306"/>
                <a:gd name="connsiteY4" fmla="*/ 22148 h 166039"/>
                <a:gd name="connsiteX5" fmla="*/ 93361 w 118306"/>
                <a:gd name="connsiteY5" fmla="*/ 42679 h 166039"/>
                <a:gd name="connsiteX6" fmla="*/ 81812 w 118306"/>
                <a:gd name="connsiteY6" fmla="*/ 88872 h 166039"/>
                <a:gd name="connsiteX7" fmla="*/ 52813 w 118306"/>
                <a:gd name="connsiteY7" fmla="*/ 110685 h 166039"/>
                <a:gd name="connsiteX8" fmla="*/ 36902 w 118306"/>
                <a:gd name="connsiteY8" fmla="*/ 89898 h 166039"/>
                <a:gd name="connsiteX9" fmla="*/ 49990 w 118306"/>
                <a:gd name="connsiteY9" fmla="*/ 39599 h 166039"/>
                <a:gd name="connsiteX10" fmla="*/ 55123 w 118306"/>
                <a:gd name="connsiteY10" fmla="*/ 21122 h 166039"/>
                <a:gd name="connsiteX11" fmla="*/ 34079 w 118306"/>
                <a:gd name="connsiteY11" fmla="*/ 78 h 166039"/>
                <a:gd name="connsiteX12" fmla="*/ 204 w 118306"/>
                <a:gd name="connsiteY12" fmla="*/ 39599 h 166039"/>
                <a:gd name="connsiteX13" fmla="*/ 3284 w 118306"/>
                <a:gd name="connsiteY13" fmla="*/ 42165 h 166039"/>
                <a:gd name="connsiteX14" fmla="*/ 7390 w 118306"/>
                <a:gd name="connsiteY14" fmla="*/ 37546 h 166039"/>
                <a:gd name="connsiteX15" fmla="*/ 33309 w 118306"/>
                <a:gd name="connsiteY15" fmla="*/ 5724 h 166039"/>
                <a:gd name="connsiteX16" fmla="*/ 39725 w 118306"/>
                <a:gd name="connsiteY16" fmla="*/ 13936 h 166039"/>
                <a:gd name="connsiteX17" fmla="*/ 35362 w 118306"/>
                <a:gd name="connsiteY17" fmla="*/ 31900 h 166039"/>
                <a:gd name="connsiteX18" fmla="*/ 20478 w 118306"/>
                <a:gd name="connsiteY18" fmla="*/ 85792 h 166039"/>
                <a:gd name="connsiteX19" fmla="*/ 51787 w 118306"/>
                <a:gd name="connsiteY19" fmla="*/ 116331 h 166039"/>
                <a:gd name="connsiteX20" fmla="*/ 77706 w 118306"/>
                <a:gd name="connsiteY20" fmla="*/ 104783 h 166039"/>
                <a:gd name="connsiteX21" fmla="*/ 61025 w 118306"/>
                <a:gd name="connsiteY21" fmla="*/ 144304 h 166039"/>
                <a:gd name="connsiteX22" fmla="*/ 32796 w 118306"/>
                <a:gd name="connsiteY22" fmla="*/ 160471 h 166039"/>
                <a:gd name="connsiteX23" fmla="*/ 13292 w 118306"/>
                <a:gd name="connsiteY23" fmla="*/ 149693 h 166039"/>
                <a:gd name="connsiteX24" fmla="*/ 24327 w 118306"/>
                <a:gd name="connsiteY24" fmla="*/ 146613 h 166039"/>
                <a:gd name="connsiteX25" fmla="*/ 29460 w 118306"/>
                <a:gd name="connsiteY25" fmla="*/ 136092 h 166039"/>
                <a:gd name="connsiteX26" fmla="*/ 19965 w 118306"/>
                <a:gd name="connsiteY26" fmla="*/ 127110 h 166039"/>
                <a:gd name="connsiteX27" fmla="*/ 5593 w 118306"/>
                <a:gd name="connsiteY27" fmla="*/ 143791 h 166039"/>
                <a:gd name="connsiteX28" fmla="*/ 32796 w 118306"/>
                <a:gd name="connsiteY28" fmla="*/ 166117 h 166039"/>
                <a:gd name="connsiteX29" fmla="*/ 92847 w 118306"/>
                <a:gd name="connsiteY29" fmla="*/ 113765 h 166039"/>
                <a:gd name="connsiteX30" fmla="*/ 117484 w 118306"/>
                <a:gd name="connsiteY30" fmla="*/ 15732 h 166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18306" h="166039">
                  <a:moveTo>
                    <a:pt x="117484" y="15732"/>
                  </a:moveTo>
                  <a:cubicBezTo>
                    <a:pt x="118510" y="12140"/>
                    <a:pt x="118510" y="11626"/>
                    <a:pt x="118510" y="9830"/>
                  </a:cubicBezTo>
                  <a:cubicBezTo>
                    <a:pt x="118510" y="5211"/>
                    <a:pt x="114917" y="2901"/>
                    <a:pt x="111068" y="2901"/>
                  </a:cubicBezTo>
                  <a:cubicBezTo>
                    <a:pt x="108502" y="2901"/>
                    <a:pt x="104396" y="4441"/>
                    <a:pt x="102086" y="8290"/>
                  </a:cubicBezTo>
                  <a:cubicBezTo>
                    <a:pt x="101573" y="9573"/>
                    <a:pt x="99520" y="17529"/>
                    <a:pt x="98493" y="22148"/>
                  </a:cubicBezTo>
                  <a:cubicBezTo>
                    <a:pt x="96697" y="28821"/>
                    <a:pt x="94900" y="35750"/>
                    <a:pt x="93361" y="42679"/>
                  </a:cubicBezTo>
                  <a:lnTo>
                    <a:pt x="81812" y="88872"/>
                  </a:lnTo>
                  <a:cubicBezTo>
                    <a:pt x="80786" y="92721"/>
                    <a:pt x="69751" y="110685"/>
                    <a:pt x="52813" y="110685"/>
                  </a:cubicBezTo>
                  <a:cubicBezTo>
                    <a:pt x="39725" y="110685"/>
                    <a:pt x="36902" y="99394"/>
                    <a:pt x="36902" y="89898"/>
                  </a:cubicBezTo>
                  <a:cubicBezTo>
                    <a:pt x="36902" y="78093"/>
                    <a:pt x="41265" y="62182"/>
                    <a:pt x="49990" y="39599"/>
                  </a:cubicBezTo>
                  <a:cubicBezTo>
                    <a:pt x="54096" y="29077"/>
                    <a:pt x="55123" y="26254"/>
                    <a:pt x="55123" y="21122"/>
                  </a:cubicBezTo>
                  <a:cubicBezTo>
                    <a:pt x="55123" y="9573"/>
                    <a:pt x="46911" y="78"/>
                    <a:pt x="34079" y="78"/>
                  </a:cubicBezTo>
                  <a:cubicBezTo>
                    <a:pt x="9699" y="78"/>
                    <a:pt x="204" y="37289"/>
                    <a:pt x="204" y="39599"/>
                  </a:cubicBezTo>
                  <a:cubicBezTo>
                    <a:pt x="204" y="42165"/>
                    <a:pt x="2770" y="42165"/>
                    <a:pt x="3284" y="42165"/>
                  </a:cubicBezTo>
                  <a:cubicBezTo>
                    <a:pt x="5850" y="42165"/>
                    <a:pt x="6107" y="41652"/>
                    <a:pt x="7390" y="37546"/>
                  </a:cubicBezTo>
                  <a:cubicBezTo>
                    <a:pt x="14319" y="13423"/>
                    <a:pt x="24584" y="5724"/>
                    <a:pt x="33309" y="5724"/>
                  </a:cubicBezTo>
                  <a:cubicBezTo>
                    <a:pt x="35362" y="5724"/>
                    <a:pt x="39725" y="5724"/>
                    <a:pt x="39725" y="13936"/>
                  </a:cubicBezTo>
                  <a:cubicBezTo>
                    <a:pt x="39725" y="20352"/>
                    <a:pt x="37159" y="27024"/>
                    <a:pt x="35362" y="31900"/>
                  </a:cubicBezTo>
                  <a:cubicBezTo>
                    <a:pt x="25097" y="59103"/>
                    <a:pt x="20478" y="73731"/>
                    <a:pt x="20478" y="85792"/>
                  </a:cubicBezTo>
                  <a:cubicBezTo>
                    <a:pt x="20478" y="108632"/>
                    <a:pt x="36645" y="116331"/>
                    <a:pt x="51787" y="116331"/>
                  </a:cubicBezTo>
                  <a:cubicBezTo>
                    <a:pt x="61795" y="116331"/>
                    <a:pt x="70521" y="111968"/>
                    <a:pt x="77706" y="104783"/>
                  </a:cubicBezTo>
                  <a:cubicBezTo>
                    <a:pt x="74370" y="118128"/>
                    <a:pt x="71290" y="130702"/>
                    <a:pt x="61025" y="144304"/>
                  </a:cubicBezTo>
                  <a:cubicBezTo>
                    <a:pt x="54353" y="153029"/>
                    <a:pt x="44601" y="160471"/>
                    <a:pt x="32796" y="160471"/>
                  </a:cubicBezTo>
                  <a:cubicBezTo>
                    <a:pt x="29203" y="160471"/>
                    <a:pt x="17655" y="159702"/>
                    <a:pt x="13292" y="149693"/>
                  </a:cubicBezTo>
                  <a:cubicBezTo>
                    <a:pt x="17398" y="149693"/>
                    <a:pt x="20734" y="149693"/>
                    <a:pt x="24327" y="146613"/>
                  </a:cubicBezTo>
                  <a:cubicBezTo>
                    <a:pt x="26894" y="144304"/>
                    <a:pt x="29460" y="140968"/>
                    <a:pt x="29460" y="136092"/>
                  </a:cubicBezTo>
                  <a:cubicBezTo>
                    <a:pt x="29460" y="128136"/>
                    <a:pt x="22531" y="127110"/>
                    <a:pt x="19965" y="127110"/>
                  </a:cubicBezTo>
                  <a:cubicBezTo>
                    <a:pt x="14062" y="127110"/>
                    <a:pt x="5593" y="131216"/>
                    <a:pt x="5593" y="143791"/>
                  </a:cubicBezTo>
                  <a:cubicBezTo>
                    <a:pt x="5593" y="156622"/>
                    <a:pt x="16885" y="166117"/>
                    <a:pt x="32796" y="166117"/>
                  </a:cubicBezTo>
                  <a:cubicBezTo>
                    <a:pt x="59229" y="166117"/>
                    <a:pt x="85662" y="142764"/>
                    <a:pt x="92847" y="113765"/>
                  </a:cubicBezTo>
                  <a:lnTo>
                    <a:pt x="117484" y="15732"/>
                  </a:lnTo>
                  <a:close/>
                </a:path>
              </a:pathLst>
            </a:custGeom>
            <a:solidFill>
              <a:srgbClr val="000000"/>
            </a:solidFill>
            <a:ln w="2575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5" name="Forme libre 34">
              <a:extLst>
                <a:ext uri="{FF2B5EF4-FFF2-40B4-BE49-F238E27FC236}">
                  <a16:creationId xmlns:a16="http://schemas.microsoft.com/office/drawing/2014/main" id="{DD57FE25-6DF1-478C-8712-0E82E64EE123}"/>
                </a:ext>
              </a:extLst>
            </p:cNvPr>
            <p:cNvSpPr/>
            <p:nvPr>
              <p:custDataLst>
                <p:tags r:id="rId56"/>
              </p:custDataLst>
            </p:nvPr>
          </p:nvSpPr>
          <p:spPr>
            <a:xfrm>
              <a:off x="13353673" y="6396435"/>
              <a:ext cx="30025" cy="76732"/>
            </a:xfrm>
            <a:custGeom>
              <a:avLst/>
              <a:gdLst>
                <a:gd name="connsiteX0" fmla="*/ 30235 w 30025"/>
                <a:gd name="connsiteY0" fmla="*/ 27024 h 76732"/>
                <a:gd name="connsiteX1" fmla="*/ 13811 w 30025"/>
                <a:gd name="connsiteY1" fmla="*/ 78 h 76732"/>
                <a:gd name="connsiteX2" fmla="*/ 209 w 30025"/>
                <a:gd name="connsiteY2" fmla="*/ 13679 h 76732"/>
                <a:gd name="connsiteX3" fmla="*/ 13811 w 30025"/>
                <a:gd name="connsiteY3" fmla="*/ 27281 h 76732"/>
                <a:gd name="connsiteX4" fmla="*/ 22793 w 30025"/>
                <a:gd name="connsiteY4" fmla="*/ 23945 h 76732"/>
                <a:gd name="connsiteX5" fmla="*/ 24076 w 30025"/>
                <a:gd name="connsiteY5" fmla="*/ 23175 h 76732"/>
                <a:gd name="connsiteX6" fmla="*/ 24589 w 30025"/>
                <a:gd name="connsiteY6" fmla="*/ 27024 h 76732"/>
                <a:gd name="connsiteX7" fmla="*/ 7138 w 30025"/>
                <a:gd name="connsiteY7" fmla="*/ 69881 h 76732"/>
                <a:gd name="connsiteX8" fmla="*/ 4315 w 30025"/>
                <a:gd name="connsiteY8" fmla="*/ 73987 h 76732"/>
                <a:gd name="connsiteX9" fmla="*/ 6882 w 30025"/>
                <a:gd name="connsiteY9" fmla="*/ 76810 h 76732"/>
                <a:gd name="connsiteX10" fmla="*/ 30235 w 30025"/>
                <a:gd name="connsiteY10" fmla="*/ 27024 h 76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0025" h="76732">
                  <a:moveTo>
                    <a:pt x="30235" y="27024"/>
                  </a:moveTo>
                  <a:cubicBezTo>
                    <a:pt x="30235" y="10087"/>
                    <a:pt x="23819" y="78"/>
                    <a:pt x="13811" y="78"/>
                  </a:cubicBezTo>
                  <a:cubicBezTo>
                    <a:pt x="5342" y="78"/>
                    <a:pt x="209" y="6494"/>
                    <a:pt x="209" y="13679"/>
                  </a:cubicBezTo>
                  <a:cubicBezTo>
                    <a:pt x="209" y="20608"/>
                    <a:pt x="5342" y="27281"/>
                    <a:pt x="13811" y="27281"/>
                  </a:cubicBezTo>
                  <a:cubicBezTo>
                    <a:pt x="16890" y="27281"/>
                    <a:pt x="20226" y="26254"/>
                    <a:pt x="22793" y="23945"/>
                  </a:cubicBezTo>
                  <a:cubicBezTo>
                    <a:pt x="23563" y="23431"/>
                    <a:pt x="23819" y="23175"/>
                    <a:pt x="24076" y="23175"/>
                  </a:cubicBezTo>
                  <a:cubicBezTo>
                    <a:pt x="24333" y="23175"/>
                    <a:pt x="24589" y="23431"/>
                    <a:pt x="24589" y="27024"/>
                  </a:cubicBezTo>
                  <a:cubicBezTo>
                    <a:pt x="24589" y="46015"/>
                    <a:pt x="15607" y="61413"/>
                    <a:pt x="7138" y="69881"/>
                  </a:cubicBezTo>
                  <a:cubicBezTo>
                    <a:pt x="4315" y="72704"/>
                    <a:pt x="4315" y="73217"/>
                    <a:pt x="4315" y="73987"/>
                  </a:cubicBezTo>
                  <a:cubicBezTo>
                    <a:pt x="4315" y="75784"/>
                    <a:pt x="5599" y="76810"/>
                    <a:pt x="6882" y="76810"/>
                  </a:cubicBezTo>
                  <a:cubicBezTo>
                    <a:pt x="9705" y="76810"/>
                    <a:pt x="30235" y="57050"/>
                    <a:pt x="30235" y="27024"/>
                  </a:cubicBezTo>
                  <a:close/>
                </a:path>
              </a:pathLst>
            </a:custGeom>
            <a:solidFill>
              <a:srgbClr val="000000"/>
            </a:solidFill>
            <a:ln w="2575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7" name="Forme libre 36">
              <a:extLst>
                <a:ext uri="{FF2B5EF4-FFF2-40B4-BE49-F238E27FC236}">
                  <a16:creationId xmlns:a16="http://schemas.microsoft.com/office/drawing/2014/main" id="{C0A633FA-0B02-0D3C-6C0E-2FD496AD14E6}"/>
                </a:ext>
              </a:extLst>
            </p:cNvPr>
            <p:cNvSpPr/>
            <p:nvPr>
              <p:custDataLst>
                <p:tags r:id="rId57"/>
              </p:custDataLst>
            </p:nvPr>
          </p:nvSpPr>
          <p:spPr>
            <a:xfrm>
              <a:off x="13456694" y="6310207"/>
              <a:ext cx="108810" cy="116253"/>
            </a:xfrm>
            <a:custGeom>
              <a:avLst/>
              <a:gdLst>
                <a:gd name="connsiteX0" fmla="*/ 23310 w 108810"/>
                <a:gd name="connsiteY0" fmla="*/ 92208 h 116253"/>
                <a:gd name="connsiteX1" fmla="*/ 53849 w 108810"/>
                <a:gd name="connsiteY1" fmla="*/ 62952 h 116253"/>
                <a:gd name="connsiteX2" fmla="*/ 78999 w 108810"/>
                <a:gd name="connsiteY2" fmla="*/ 39856 h 116253"/>
                <a:gd name="connsiteX3" fmla="*/ 109025 w 108810"/>
                <a:gd name="connsiteY3" fmla="*/ 2644 h 116253"/>
                <a:gd name="connsiteX4" fmla="*/ 106202 w 108810"/>
                <a:gd name="connsiteY4" fmla="*/ 78 h 116253"/>
                <a:gd name="connsiteX5" fmla="*/ 102352 w 108810"/>
                <a:gd name="connsiteY5" fmla="*/ 2901 h 116253"/>
                <a:gd name="connsiteX6" fmla="*/ 83105 w 108810"/>
                <a:gd name="connsiteY6" fmla="*/ 19325 h 116253"/>
                <a:gd name="connsiteX7" fmla="*/ 70017 w 108810"/>
                <a:gd name="connsiteY7" fmla="*/ 11113 h 116253"/>
                <a:gd name="connsiteX8" fmla="*/ 52310 w 108810"/>
                <a:gd name="connsiteY8" fmla="*/ 78 h 116253"/>
                <a:gd name="connsiteX9" fmla="*/ 21257 w 108810"/>
                <a:gd name="connsiteY9" fmla="*/ 29334 h 116253"/>
                <a:gd name="connsiteX10" fmla="*/ 24337 w 108810"/>
                <a:gd name="connsiteY10" fmla="*/ 32157 h 116253"/>
                <a:gd name="connsiteX11" fmla="*/ 27673 w 108810"/>
                <a:gd name="connsiteY11" fmla="*/ 29334 h 116253"/>
                <a:gd name="connsiteX12" fmla="*/ 49487 w 108810"/>
                <a:gd name="connsiteY12" fmla="*/ 17272 h 116253"/>
                <a:gd name="connsiteX13" fmla="*/ 65654 w 108810"/>
                <a:gd name="connsiteY13" fmla="*/ 21122 h 116253"/>
                <a:gd name="connsiteX14" fmla="*/ 85415 w 108810"/>
                <a:gd name="connsiteY14" fmla="*/ 24971 h 116253"/>
                <a:gd name="connsiteX15" fmla="*/ 49743 w 108810"/>
                <a:gd name="connsiteY15" fmla="*/ 58590 h 116253"/>
                <a:gd name="connsiteX16" fmla="*/ 26647 w 108810"/>
                <a:gd name="connsiteY16" fmla="*/ 80146 h 116253"/>
                <a:gd name="connsiteX17" fmla="*/ 214 w 108810"/>
                <a:gd name="connsiteY17" fmla="*/ 113765 h 116253"/>
                <a:gd name="connsiteX18" fmla="*/ 3293 w 108810"/>
                <a:gd name="connsiteY18" fmla="*/ 116331 h 116253"/>
                <a:gd name="connsiteX19" fmla="*/ 7399 w 108810"/>
                <a:gd name="connsiteY19" fmla="*/ 112995 h 116253"/>
                <a:gd name="connsiteX20" fmla="*/ 29213 w 108810"/>
                <a:gd name="connsiteY20" fmla="*/ 97084 h 116253"/>
                <a:gd name="connsiteX21" fmla="*/ 44097 w 108810"/>
                <a:gd name="connsiteY21" fmla="*/ 106836 h 116253"/>
                <a:gd name="connsiteX22" fmla="*/ 60522 w 108810"/>
                <a:gd name="connsiteY22" fmla="*/ 116331 h 116253"/>
                <a:gd name="connsiteX23" fmla="*/ 100812 w 108810"/>
                <a:gd name="connsiteY23" fmla="*/ 76810 h 116253"/>
                <a:gd name="connsiteX24" fmla="*/ 97733 w 108810"/>
                <a:gd name="connsiteY24" fmla="*/ 74244 h 116253"/>
                <a:gd name="connsiteX25" fmla="*/ 94140 w 108810"/>
                <a:gd name="connsiteY25" fmla="*/ 77580 h 116253"/>
                <a:gd name="connsiteX26" fmla="*/ 63345 w 108810"/>
                <a:gd name="connsiteY26" fmla="*/ 99137 h 116253"/>
                <a:gd name="connsiteX27" fmla="*/ 48203 w 108810"/>
                <a:gd name="connsiteY27" fmla="*/ 95801 h 116253"/>
                <a:gd name="connsiteX28" fmla="*/ 30239 w 108810"/>
                <a:gd name="connsiteY28" fmla="*/ 91438 h 116253"/>
                <a:gd name="connsiteX29" fmla="*/ 23310 w 108810"/>
                <a:gd name="connsiteY29" fmla="*/ 92208 h 116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08810" h="116253">
                  <a:moveTo>
                    <a:pt x="23310" y="92208"/>
                  </a:moveTo>
                  <a:cubicBezTo>
                    <a:pt x="37168" y="77324"/>
                    <a:pt x="44611" y="70908"/>
                    <a:pt x="53849" y="62952"/>
                  </a:cubicBezTo>
                  <a:cubicBezTo>
                    <a:pt x="53849" y="62696"/>
                    <a:pt x="69760" y="49094"/>
                    <a:pt x="78999" y="39856"/>
                  </a:cubicBezTo>
                  <a:cubicBezTo>
                    <a:pt x="103379" y="15989"/>
                    <a:pt x="109025" y="3671"/>
                    <a:pt x="109025" y="2644"/>
                  </a:cubicBezTo>
                  <a:cubicBezTo>
                    <a:pt x="109025" y="78"/>
                    <a:pt x="106715" y="78"/>
                    <a:pt x="106202" y="78"/>
                  </a:cubicBezTo>
                  <a:cubicBezTo>
                    <a:pt x="104405" y="78"/>
                    <a:pt x="103635" y="591"/>
                    <a:pt x="102352" y="2901"/>
                  </a:cubicBezTo>
                  <a:cubicBezTo>
                    <a:pt x="94653" y="15219"/>
                    <a:pt x="89264" y="19325"/>
                    <a:pt x="83105" y="19325"/>
                  </a:cubicBezTo>
                  <a:cubicBezTo>
                    <a:pt x="76946" y="19325"/>
                    <a:pt x="73866" y="15476"/>
                    <a:pt x="70017" y="11113"/>
                  </a:cubicBezTo>
                  <a:cubicBezTo>
                    <a:pt x="65141" y="5211"/>
                    <a:pt x="60778" y="78"/>
                    <a:pt x="52310" y="78"/>
                  </a:cubicBezTo>
                  <a:cubicBezTo>
                    <a:pt x="33062" y="78"/>
                    <a:pt x="21257" y="23945"/>
                    <a:pt x="21257" y="29334"/>
                  </a:cubicBezTo>
                  <a:cubicBezTo>
                    <a:pt x="21257" y="30617"/>
                    <a:pt x="22027" y="32157"/>
                    <a:pt x="24337" y="32157"/>
                  </a:cubicBezTo>
                  <a:cubicBezTo>
                    <a:pt x="26647" y="32157"/>
                    <a:pt x="27160" y="30874"/>
                    <a:pt x="27673" y="29334"/>
                  </a:cubicBezTo>
                  <a:cubicBezTo>
                    <a:pt x="32549" y="17529"/>
                    <a:pt x="47434" y="17272"/>
                    <a:pt x="49487" y="17272"/>
                  </a:cubicBezTo>
                  <a:cubicBezTo>
                    <a:pt x="54876" y="17272"/>
                    <a:pt x="59752" y="19069"/>
                    <a:pt x="65654" y="21122"/>
                  </a:cubicBezTo>
                  <a:cubicBezTo>
                    <a:pt x="75919" y="24971"/>
                    <a:pt x="78742" y="24971"/>
                    <a:pt x="85415" y="24971"/>
                  </a:cubicBezTo>
                  <a:cubicBezTo>
                    <a:pt x="76176" y="36006"/>
                    <a:pt x="54619" y="54484"/>
                    <a:pt x="49743" y="58590"/>
                  </a:cubicBezTo>
                  <a:lnTo>
                    <a:pt x="26647" y="80146"/>
                  </a:lnTo>
                  <a:cubicBezTo>
                    <a:pt x="9196" y="97341"/>
                    <a:pt x="214" y="111968"/>
                    <a:pt x="214" y="113765"/>
                  </a:cubicBezTo>
                  <a:cubicBezTo>
                    <a:pt x="214" y="116331"/>
                    <a:pt x="2780" y="116331"/>
                    <a:pt x="3293" y="116331"/>
                  </a:cubicBezTo>
                  <a:cubicBezTo>
                    <a:pt x="5346" y="116331"/>
                    <a:pt x="5860" y="115818"/>
                    <a:pt x="7399" y="112995"/>
                  </a:cubicBezTo>
                  <a:cubicBezTo>
                    <a:pt x="13302" y="104013"/>
                    <a:pt x="21001" y="97084"/>
                    <a:pt x="29213" y="97084"/>
                  </a:cubicBezTo>
                  <a:cubicBezTo>
                    <a:pt x="35115" y="97084"/>
                    <a:pt x="37682" y="99394"/>
                    <a:pt x="44097" y="106836"/>
                  </a:cubicBezTo>
                  <a:cubicBezTo>
                    <a:pt x="48460" y="112225"/>
                    <a:pt x="53079" y="116331"/>
                    <a:pt x="60522" y="116331"/>
                  </a:cubicBezTo>
                  <a:cubicBezTo>
                    <a:pt x="85928" y="116331"/>
                    <a:pt x="100812" y="83739"/>
                    <a:pt x="100812" y="76810"/>
                  </a:cubicBezTo>
                  <a:cubicBezTo>
                    <a:pt x="100812" y="75527"/>
                    <a:pt x="99786" y="74244"/>
                    <a:pt x="97733" y="74244"/>
                  </a:cubicBezTo>
                  <a:cubicBezTo>
                    <a:pt x="95423" y="74244"/>
                    <a:pt x="94910" y="75784"/>
                    <a:pt x="94140" y="77580"/>
                  </a:cubicBezTo>
                  <a:cubicBezTo>
                    <a:pt x="88238" y="94261"/>
                    <a:pt x="71813" y="99137"/>
                    <a:pt x="63345" y="99137"/>
                  </a:cubicBezTo>
                  <a:cubicBezTo>
                    <a:pt x="58212" y="99137"/>
                    <a:pt x="53593" y="97597"/>
                    <a:pt x="48203" y="95801"/>
                  </a:cubicBezTo>
                  <a:cubicBezTo>
                    <a:pt x="39478" y="92465"/>
                    <a:pt x="35629" y="91438"/>
                    <a:pt x="30239" y="91438"/>
                  </a:cubicBezTo>
                  <a:cubicBezTo>
                    <a:pt x="29726" y="91438"/>
                    <a:pt x="25620" y="91438"/>
                    <a:pt x="23310" y="92208"/>
                  </a:cubicBezTo>
                  <a:close/>
                </a:path>
              </a:pathLst>
            </a:custGeom>
            <a:solidFill>
              <a:srgbClr val="000000"/>
            </a:solidFill>
            <a:ln w="2575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8" name="Forme libre 37">
              <a:extLst>
                <a:ext uri="{FF2B5EF4-FFF2-40B4-BE49-F238E27FC236}">
                  <a16:creationId xmlns:a16="http://schemas.microsoft.com/office/drawing/2014/main" id="{DEE50EC0-6C21-3602-6D46-54E43F2128C2}"/>
                </a:ext>
              </a:extLst>
            </p:cNvPr>
            <p:cNvSpPr/>
            <p:nvPr>
              <p:custDataLst>
                <p:tags r:id="rId58"/>
              </p:custDataLst>
            </p:nvPr>
          </p:nvSpPr>
          <p:spPr>
            <a:xfrm>
              <a:off x="13598361" y="6396435"/>
              <a:ext cx="30025" cy="76732"/>
            </a:xfrm>
            <a:custGeom>
              <a:avLst/>
              <a:gdLst>
                <a:gd name="connsiteX0" fmla="*/ 30244 w 30025"/>
                <a:gd name="connsiteY0" fmla="*/ 27024 h 76732"/>
                <a:gd name="connsiteX1" fmla="*/ 13820 w 30025"/>
                <a:gd name="connsiteY1" fmla="*/ 78 h 76732"/>
                <a:gd name="connsiteX2" fmla="*/ 219 w 30025"/>
                <a:gd name="connsiteY2" fmla="*/ 13679 h 76732"/>
                <a:gd name="connsiteX3" fmla="*/ 13820 w 30025"/>
                <a:gd name="connsiteY3" fmla="*/ 27281 h 76732"/>
                <a:gd name="connsiteX4" fmla="*/ 22802 w 30025"/>
                <a:gd name="connsiteY4" fmla="*/ 23945 h 76732"/>
                <a:gd name="connsiteX5" fmla="*/ 24085 w 30025"/>
                <a:gd name="connsiteY5" fmla="*/ 23175 h 76732"/>
                <a:gd name="connsiteX6" fmla="*/ 24599 w 30025"/>
                <a:gd name="connsiteY6" fmla="*/ 27024 h 76732"/>
                <a:gd name="connsiteX7" fmla="*/ 7148 w 30025"/>
                <a:gd name="connsiteY7" fmla="*/ 69881 h 76732"/>
                <a:gd name="connsiteX8" fmla="*/ 4325 w 30025"/>
                <a:gd name="connsiteY8" fmla="*/ 73987 h 76732"/>
                <a:gd name="connsiteX9" fmla="*/ 6891 w 30025"/>
                <a:gd name="connsiteY9" fmla="*/ 76810 h 76732"/>
                <a:gd name="connsiteX10" fmla="*/ 30244 w 30025"/>
                <a:gd name="connsiteY10" fmla="*/ 27024 h 76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0025" h="76732">
                  <a:moveTo>
                    <a:pt x="30244" y="27024"/>
                  </a:moveTo>
                  <a:cubicBezTo>
                    <a:pt x="30244" y="10087"/>
                    <a:pt x="23829" y="78"/>
                    <a:pt x="13820" y="78"/>
                  </a:cubicBezTo>
                  <a:cubicBezTo>
                    <a:pt x="5351" y="78"/>
                    <a:pt x="219" y="6494"/>
                    <a:pt x="219" y="13679"/>
                  </a:cubicBezTo>
                  <a:cubicBezTo>
                    <a:pt x="219" y="20608"/>
                    <a:pt x="5351" y="27281"/>
                    <a:pt x="13820" y="27281"/>
                  </a:cubicBezTo>
                  <a:cubicBezTo>
                    <a:pt x="16900" y="27281"/>
                    <a:pt x="20236" y="26254"/>
                    <a:pt x="22802" y="23945"/>
                  </a:cubicBezTo>
                  <a:cubicBezTo>
                    <a:pt x="23572" y="23431"/>
                    <a:pt x="23829" y="23175"/>
                    <a:pt x="24085" y="23175"/>
                  </a:cubicBezTo>
                  <a:cubicBezTo>
                    <a:pt x="24342" y="23175"/>
                    <a:pt x="24599" y="23431"/>
                    <a:pt x="24599" y="27024"/>
                  </a:cubicBezTo>
                  <a:cubicBezTo>
                    <a:pt x="24599" y="46015"/>
                    <a:pt x="15617" y="61413"/>
                    <a:pt x="7148" y="69881"/>
                  </a:cubicBezTo>
                  <a:cubicBezTo>
                    <a:pt x="4325" y="72704"/>
                    <a:pt x="4325" y="73217"/>
                    <a:pt x="4325" y="73987"/>
                  </a:cubicBezTo>
                  <a:cubicBezTo>
                    <a:pt x="4325" y="75784"/>
                    <a:pt x="5608" y="76810"/>
                    <a:pt x="6891" y="76810"/>
                  </a:cubicBezTo>
                  <a:cubicBezTo>
                    <a:pt x="9714" y="76810"/>
                    <a:pt x="30244" y="57050"/>
                    <a:pt x="30244" y="27024"/>
                  </a:cubicBezTo>
                  <a:close/>
                </a:path>
              </a:pathLst>
            </a:custGeom>
            <a:solidFill>
              <a:srgbClr val="000000"/>
            </a:solidFill>
            <a:ln w="2575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9" name="Forme libre 38">
              <a:extLst>
                <a:ext uri="{FF2B5EF4-FFF2-40B4-BE49-F238E27FC236}">
                  <a16:creationId xmlns:a16="http://schemas.microsoft.com/office/drawing/2014/main" id="{DF11ED65-9BB1-06AB-E1A6-F0A020466A2A}"/>
                </a:ext>
              </a:extLst>
            </p:cNvPr>
            <p:cNvSpPr/>
            <p:nvPr>
              <p:custDataLst>
                <p:tags r:id="rId59"/>
              </p:custDataLst>
            </p:nvPr>
          </p:nvSpPr>
          <p:spPr>
            <a:xfrm>
              <a:off x="13696250" y="6262987"/>
              <a:ext cx="78785" cy="163472"/>
            </a:xfrm>
            <a:custGeom>
              <a:avLst/>
              <a:gdLst>
                <a:gd name="connsiteX0" fmla="*/ 47186 w 78785"/>
                <a:gd name="connsiteY0" fmla="*/ 58076 h 163472"/>
                <a:gd name="connsiteX1" fmla="*/ 71310 w 78785"/>
                <a:gd name="connsiteY1" fmla="*/ 58076 h 163472"/>
                <a:gd name="connsiteX2" fmla="*/ 79008 w 78785"/>
                <a:gd name="connsiteY2" fmla="*/ 52944 h 163472"/>
                <a:gd name="connsiteX3" fmla="*/ 71823 w 78785"/>
                <a:gd name="connsiteY3" fmla="*/ 50121 h 163472"/>
                <a:gd name="connsiteX4" fmla="*/ 49239 w 78785"/>
                <a:gd name="connsiteY4" fmla="*/ 50121 h 163472"/>
                <a:gd name="connsiteX5" fmla="*/ 59761 w 78785"/>
                <a:gd name="connsiteY5" fmla="*/ 7007 h 163472"/>
                <a:gd name="connsiteX6" fmla="*/ 52319 w 78785"/>
                <a:gd name="connsiteY6" fmla="*/ 78 h 163472"/>
                <a:gd name="connsiteX7" fmla="*/ 42054 w 78785"/>
                <a:gd name="connsiteY7" fmla="*/ 9317 h 163472"/>
                <a:gd name="connsiteX8" fmla="*/ 32045 w 78785"/>
                <a:gd name="connsiteY8" fmla="*/ 50121 h 163472"/>
                <a:gd name="connsiteX9" fmla="*/ 7922 w 78785"/>
                <a:gd name="connsiteY9" fmla="*/ 50121 h 163472"/>
                <a:gd name="connsiteX10" fmla="*/ 223 w 78785"/>
                <a:gd name="connsiteY10" fmla="*/ 54997 h 163472"/>
                <a:gd name="connsiteX11" fmla="*/ 7409 w 78785"/>
                <a:gd name="connsiteY11" fmla="*/ 58076 h 163472"/>
                <a:gd name="connsiteX12" fmla="*/ 29992 w 78785"/>
                <a:gd name="connsiteY12" fmla="*/ 58076 h 163472"/>
                <a:gd name="connsiteX13" fmla="*/ 10488 w 78785"/>
                <a:gd name="connsiteY13" fmla="*/ 139941 h 163472"/>
                <a:gd name="connsiteX14" fmla="*/ 34098 w 78785"/>
                <a:gd name="connsiteY14" fmla="*/ 163551 h 163472"/>
                <a:gd name="connsiteX15" fmla="*/ 74902 w 78785"/>
                <a:gd name="connsiteY15" fmla="*/ 124030 h 163472"/>
                <a:gd name="connsiteX16" fmla="*/ 71823 w 78785"/>
                <a:gd name="connsiteY16" fmla="*/ 121464 h 163472"/>
                <a:gd name="connsiteX17" fmla="*/ 67973 w 78785"/>
                <a:gd name="connsiteY17" fmla="*/ 125057 h 163472"/>
                <a:gd name="connsiteX18" fmla="*/ 34612 w 78785"/>
                <a:gd name="connsiteY18" fmla="*/ 157905 h 163472"/>
                <a:gd name="connsiteX19" fmla="*/ 26656 w 78785"/>
                <a:gd name="connsiteY19" fmla="*/ 146100 h 163472"/>
                <a:gd name="connsiteX20" fmla="*/ 28196 w 78785"/>
                <a:gd name="connsiteY20" fmla="*/ 133782 h 163472"/>
                <a:gd name="connsiteX21" fmla="*/ 47186 w 78785"/>
                <a:gd name="connsiteY21" fmla="*/ 58076 h 163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78785" h="163472">
                  <a:moveTo>
                    <a:pt x="47186" y="58076"/>
                  </a:moveTo>
                  <a:lnTo>
                    <a:pt x="71310" y="58076"/>
                  </a:lnTo>
                  <a:cubicBezTo>
                    <a:pt x="76442" y="58076"/>
                    <a:pt x="79008" y="58076"/>
                    <a:pt x="79008" y="52944"/>
                  </a:cubicBezTo>
                  <a:cubicBezTo>
                    <a:pt x="79008" y="50121"/>
                    <a:pt x="76442" y="50121"/>
                    <a:pt x="71823" y="50121"/>
                  </a:cubicBezTo>
                  <a:lnTo>
                    <a:pt x="49239" y="50121"/>
                  </a:lnTo>
                  <a:cubicBezTo>
                    <a:pt x="58478" y="13679"/>
                    <a:pt x="59761" y="8547"/>
                    <a:pt x="59761" y="7007"/>
                  </a:cubicBezTo>
                  <a:cubicBezTo>
                    <a:pt x="59761" y="2644"/>
                    <a:pt x="56682" y="78"/>
                    <a:pt x="52319" y="78"/>
                  </a:cubicBezTo>
                  <a:cubicBezTo>
                    <a:pt x="51549" y="78"/>
                    <a:pt x="44364" y="335"/>
                    <a:pt x="42054" y="9317"/>
                  </a:cubicBezTo>
                  <a:lnTo>
                    <a:pt x="32045" y="50121"/>
                  </a:lnTo>
                  <a:lnTo>
                    <a:pt x="7922" y="50121"/>
                  </a:lnTo>
                  <a:cubicBezTo>
                    <a:pt x="2790" y="50121"/>
                    <a:pt x="223" y="50121"/>
                    <a:pt x="223" y="54997"/>
                  </a:cubicBezTo>
                  <a:cubicBezTo>
                    <a:pt x="223" y="58076"/>
                    <a:pt x="2276" y="58076"/>
                    <a:pt x="7409" y="58076"/>
                  </a:cubicBezTo>
                  <a:lnTo>
                    <a:pt x="29992" y="58076"/>
                  </a:lnTo>
                  <a:cubicBezTo>
                    <a:pt x="11515" y="130959"/>
                    <a:pt x="10488" y="135322"/>
                    <a:pt x="10488" y="139941"/>
                  </a:cubicBezTo>
                  <a:cubicBezTo>
                    <a:pt x="10488" y="153799"/>
                    <a:pt x="20240" y="163551"/>
                    <a:pt x="34098" y="163551"/>
                  </a:cubicBezTo>
                  <a:cubicBezTo>
                    <a:pt x="60275" y="163551"/>
                    <a:pt x="74902" y="126083"/>
                    <a:pt x="74902" y="124030"/>
                  </a:cubicBezTo>
                  <a:cubicBezTo>
                    <a:pt x="74902" y="121464"/>
                    <a:pt x="72849" y="121464"/>
                    <a:pt x="71823" y="121464"/>
                  </a:cubicBezTo>
                  <a:cubicBezTo>
                    <a:pt x="69513" y="121464"/>
                    <a:pt x="69257" y="122234"/>
                    <a:pt x="67973" y="125057"/>
                  </a:cubicBezTo>
                  <a:cubicBezTo>
                    <a:pt x="56938" y="151746"/>
                    <a:pt x="43337" y="157905"/>
                    <a:pt x="34612" y="157905"/>
                  </a:cubicBezTo>
                  <a:cubicBezTo>
                    <a:pt x="29222" y="157905"/>
                    <a:pt x="26656" y="154569"/>
                    <a:pt x="26656" y="146100"/>
                  </a:cubicBezTo>
                  <a:cubicBezTo>
                    <a:pt x="26656" y="139941"/>
                    <a:pt x="27169" y="138145"/>
                    <a:pt x="28196" y="133782"/>
                  </a:cubicBezTo>
                  <a:lnTo>
                    <a:pt x="47186" y="58076"/>
                  </a:lnTo>
                  <a:close/>
                </a:path>
              </a:pathLst>
            </a:custGeom>
            <a:solidFill>
              <a:srgbClr val="000000"/>
            </a:solidFill>
            <a:ln w="2575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40" name="Forme libre 39">
              <a:extLst>
                <a:ext uri="{FF2B5EF4-FFF2-40B4-BE49-F238E27FC236}">
                  <a16:creationId xmlns:a16="http://schemas.microsoft.com/office/drawing/2014/main" id="{200DF7AB-7210-B04D-298B-69EEFB7E36B2}"/>
                </a:ext>
              </a:extLst>
            </p:cNvPr>
            <p:cNvSpPr/>
            <p:nvPr>
              <p:custDataLst>
                <p:tags r:id="rId60"/>
              </p:custDataLst>
            </p:nvPr>
          </p:nvSpPr>
          <p:spPr>
            <a:xfrm>
              <a:off x="13797648" y="6231165"/>
              <a:ext cx="59538" cy="256629"/>
            </a:xfrm>
            <a:custGeom>
              <a:avLst/>
              <a:gdLst>
                <a:gd name="connsiteX0" fmla="*/ 59765 w 59538"/>
                <a:gd name="connsiteY0" fmla="*/ 128393 h 256629"/>
                <a:gd name="connsiteX1" fmla="*/ 42827 w 59538"/>
                <a:gd name="connsiteY1" fmla="*/ 48324 h 256629"/>
                <a:gd name="connsiteX2" fmla="*/ 2793 w 59538"/>
                <a:gd name="connsiteY2" fmla="*/ 78 h 256629"/>
                <a:gd name="connsiteX3" fmla="*/ 227 w 59538"/>
                <a:gd name="connsiteY3" fmla="*/ 2644 h 256629"/>
                <a:gd name="connsiteX4" fmla="*/ 5103 w 59538"/>
                <a:gd name="connsiteY4" fmla="*/ 8547 h 256629"/>
                <a:gd name="connsiteX5" fmla="*/ 44880 w 59538"/>
                <a:gd name="connsiteY5" fmla="*/ 128393 h 256629"/>
                <a:gd name="connsiteX6" fmla="*/ 3563 w 59538"/>
                <a:gd name="connsiteY6" fmla="*/ 249778 h 256629"/>
                <a:gd name="connsiteX7" fmla="*/ 227 w 59538"/>
                <a:gd name="connsiteY7" fmla="*/ 254141 h 256629"/>
                <a:gd name="connsiteX8" fmla="*/ 2793 w 59538"/>
                <a:gd name="connsiteY8" fmla="*/ 256707 h 256629"/>
                <a:gd name="connsiteX9" fmla="*/ 43597 w 59538"/>
                <a:gd name="connsiteY9" fmla="*/ 206665 h 256629"/>
                <a:gd name="connsiteX10" fmla="*/ 59765 w 59538"/>
                <a:gd name="connsiteY10" fmla="*/ 128393 h 256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9538" h="256629">
                  <a:moveTo>
                    <a:pt x="59765" y="128393"/>
                  </a:moveTo>
                  <a:cubicBezTo>
                    <a:pt x="59765" y="108376"/>
                    <a:pt x="56942" y="77324"/>
                    <a:pt x="42827" y="48324"/>
                  </a:cubicBezTo>
                  <a:cubicBezTo>
                    <a:pt x="27430" y="16759"/>
                    <a:pt x="5359" y="78"/>
                    <a:pt x="2793" y="78"/>
                  </a:cubicBezTo>
                  <a:cubicBezTo>
                    <a:pt x="1253" y="78"/>
                    <a:pt x="227" y="1105"/>
                    <a:pt x="227" y="2644"/>
                  </a:cubicBezTo>
                  <a:cubicBezTo>
                    <a:pt x="227" y="3414"/>
                    <a:pt x="227" y="3928"/>
                    <a:pt x="5103" y="8547"/>
                  </a:cubicBezTo>
                  <a:cubicBezTo>
                    <a:pt x="30253" y="33953"/>
                    <a:pt x="44880" y="74757"/>
                    <a:pt x="44880" y="128393"/>
                  </a:cubicBezTo>
                  <a:cubicBezTo>
                    <a:pt x="44880" y="172276"/>
                    <a:pt x="35385" y="217443"/>
                    <a:pt x="3563" y="249778"/>
                  </a:cubicBezTo>
                  <a:cubicBezTo>
                    <a:pt x="227" y="252858"/>
                    <a:pt x="227" y="253371"/>
                    <a:pt x="227" y="254141"/>
                  </a:cubicBezTo>
                  <a:cubicBezTo>
                    <a:pt x="227" y="255681"/>
                    <a:pt x="1253" y="256707"/>
                    <a:pt x="2793" y="256707"/>
                  </a:cubicBezTo>
                  <a:cubicBezTo>
                    <a:pt x="5359" y="256707"/>
                    <a:pt x="28456" y="239257"/>
                    <a:pt x="43597" y="206665"/>
                  </a:cubicBezTo>
                  <a:cubicBezTo>
                    <a:pt x="56685" y="178435"/>
                    <a:pt x="59765" y="149950"/>
                    <a:pt x="59765" y="128393"/>
                  </a:cubicBezTo>
                  <a:close/>
                </a:path>
              </a:pathLst>
            </a:custGeom>
            <a:solidFill>
              <a:srgbClr val="000000"/>
            </a:solidFill>
            <a:ln w="2575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41" name="Forme libre 40">
              <a:extLst>
                <a:ext uri="{FF2B5EF4-FFF2-40B4-BE49-F238E27FC236}">
                  <a16:creationId xmlns:a16="http://schemas.microsoft.com/office/drawing/2014/main" id="{90A18586-5D18-77F5-216C-54088FAF755C}"/>
                </a:ext>
              </a:extLst>
            </p:cNvPr>
            <p:cNvSpPr/>
            <p:nvPr>
              <p:custDataLst>
                <p:tags r:id="rId61"/>
              </p:custDataLst>
            </p:nvPr>
          </p:nvSpPr>
          <p:spPr>
            <a:xfrm>
              <a:off x="13968476" y="6329454"/>
              <a:ext cx="170658" cy="60051"/>
            </a:xfrm>
            <a:custGeom>
              <a:avLst/>
              <a:gdLst>
                <a:gd name="connsiteX0" fmla="*/ 162167 w 170658"/>
                <a:gd name="connsiteY0" fmla="*/ 10343 h 60051"/>
                <a:gd name="connsiteX1" fmla="*/ 170892 w 170658"/>
                <a:gd name="connsiteY1" fmla="*/ 5211 h 60051"/>
                <a:gd name="connsiteX2" fmla="*/ 162423 w 170658"/>
                <a:gd name="connsiteY2" fmla="*/ 78 h 60051"/>
                <a:gd name="connsiteX3" fmla="*/ 8702 w 170658"/>
                <a:gd name="connsiteY3" fmla="*/ 78 h 60051"/>
                <a:gd name="connsiteX4" fmla="*/ 234 w 170658"/>
                <a:gd name="connsiteY4" fmla="*/ 5211 h 60051"/>
                <a:gd name="connsiteX5" fmla="*/ 8959 w 170658"/>
                <a:gd name="connsiteY5" fmla="*/ 10343 h 60051"/>
                <a:gd name="connsiteX6" fmla="*/ 162167 w 170658"/>
                <a:gd name="connsiteY6" fmla="*/ 10343 h 60051"/>
                <a:gd name="connsiteX7" fmla="*/ 162423 w 170658"/>
                <a:gd name="connsiteY7" fmla="*/ 60129 h 60051"/>
                <a:gd name="connsiteX8" fmla="*/ 170892 w 170658"/>
                <a:gd name="connsiteY8" fmla="*/ 54997 h 60051"/>
                <a:gd name="connsiteX9" fmla="*/ 162167 w 170658"/>
                <a:gd name="connsiteY9" fmla="*/ 49864 h 60051"/>
                <a:gd name="connsiteX10" fmla="*/ 8959 w 170658"/>
                <a:gd name="connsiteY10" fmla="*/ 49864 h 60051"/>
                <a:gd name="connsiteX11" fmla="*/ 234 w 170658"/>
                <a:gd name="connsiteY11" fmla="*/ 54997 h 60051"/>
                <a:gd name="connsiteX12" fmla="*/ 8702 w 170658"/>
                <a:gd name="connsiteY12" fmla="*/ 60129 h 60051"/>
                <a:gd name="connsiteX13" fmla="*/ 162423 w 170658"/>
                <a:gd name="connsiteY13" fmla="*/ 60129 h 600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0658" h="60051">
                  <a:moveTo>
                    <a:pt x="162167" y="10343"/>
                  </a:moveTo>
                  <a:cubicBezTo>
                    <a:pt x="166016" y="10343"/>
                    <a:pt x="170892" y="10343"/>
                    <a:pt x="170892" y="5211"/>
                  </a:cubicBezTo>
                  <a:cubicBezTo>
                    <a:pt x="170892" y="78"/>
                    <a:pt x="166016" y="78"/>
                    <a:pt x="162423" y="78"/>
                  </a:cubicBezTo>
                  <a:lnTo>
                    <a:pt x="8702" y="78"/>
                  </a:lnTo>
                  <a:cubicBezTo>
                    <a:pt x="5109" y="78"/>
                    <a:pt x="234" y="78"/>
                    <a:pt x="234" y="5211"/>
                  </a:cubicBezTo>
                  <a:cubicBezTo>
                    <a:pt x="234" y="10343"/>
                    <a:pt x="5109" y="10343"/>
                    <a:pt x="8959" y="10343"/>
                  </a:cubicBezTo>
                  <a:lnTo>
                    <a:pt x="162167" y="10343"/>
                  </a:lnTo>
                  <a:close/>
                  <a:moveTo>
                    <a:pt x="162423" y="60129"/>
                  </a:moveTo>
                  <a:cubicBezTo>
                    <a:pt x="166016" y="60129"/>
                    <a:pt x="170892" y="60129"/>
                    <a:pt x="170892" y="54997"/>
                  </a:cubicBezTo>
                  <a:cubicBezTo>
                    <a:pt x="170892" y="49864"/>
                    <a:pt x="166016" y="49864"/>
                    <a:pt x="162167" y="49864"/>
                  </a:cubicBezTo>
                  <a:lnTo>
                    <a:pt x="8959" y="49864"/>
                  </a:lnTo>
                  <a:cubicBezTo>
                    <a:pt x="5109" y="49864"/>
                    <a:pt x="234" y="49864"/>
                    <a:pt x="234" y="54997"/>
                  </a:cubicBezTo>
                  <a:cubicBezTo>
                    <a:pt x="234" y="60129"/>
                    <a:pt x="5109" y="60129"/>
                    <a:pt x="8702" y="60129"/>
                  </a:cubicBezTo>
                  <a:lnTo>
                    <a:pt x="162423" y="60129"/>
                  </a:lnTo>
                  <a:close/>
                </a:path>
              </a:pathLst>
            </a:custGeom>
            <a:solidFill>
              <a:srgbClr val="000000"/>
            </a:solidFill>
            <a:ln w="2575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42" name="Forme libre 41">
              <a:extLst>
                <a:ext uri="{FF2B5EF4-FFF2-40B4-BE49-F238E27FC236}">
                  <a16:creationId xmlns:a16="http://schemas.microsoft.com/office/drawing/2014/main" id="{D088EA84-4678-9358-5089-407A85C044F8}"/>
                </a:ext>
              </a:extLst>
            </p:cNvPr>
            <p:cNvSpPr/>
            <p:nvPr>
              <p:custDataLst>
                <p:tags r:id="rId62"/>
              </p:custDataLst>
            </p:nvPr>
          </p:nvSpPr>
          <p:spPr>
            <a:xfrm>
              <a:off x="14270157" y="6054090"/>
              <a:ext cx="242001" cy="256629"/>
            </a:xfrm>
            <a:custGeom>
              <a:avLst/>
              <a:gdLst>
                <a:gd name="connsiteX0" fmla="*/ 93915 w 242001"/>
                <a:gd name="connsiteY0" fmla="*/ 137104 h 256629"/>
                <a:gd name="connsiteX1" fmla="*/ 2812 w 242001"/>
                <a:gd name="connsiteY1" fmla="*/ 249764 h 256629"/>
                <a:gd name="connsiteX2" fmla="*/ 502 w 242001"/>
                <a:gd name="connsiteY2" fmla="*/ 253870 h 256629"/>
                <a:gd name="connsiteX3" fmla="*/ 7431 w 242001"/>
                <a:gd name="connsiteY3" fmla="*/ 256693 h 256629"/>
                <a:gd name="connsiteX4" fmla="*/ 220177 w 242001"/>
                <a:gd name="connsiteY4" fmla="*/ 256693 h 256629"/>
                <a:gd name="connsiteX5" fmla="*/ 242247 w 242001"/>
                <a:gd name="connsiteY5" fmla="*/ 192792 h 256629"/>
                <a:gd name="connsiteX6" fmla="*/ 235831 w 242001"/>
                <a:gd name="connsiteY6" fmla="*/ 192792 h 256629"/>
                <a:gd name="connsiteX7" fmla="*/ 190408 w 242001"/>
                <a:gd name="connsiteY7" fmla="*/ 235136 h 256629"/>
                <a:gd name="connsiteX8" fmla="*/ 130870 w 242001"/>
                <a:gd name="connsiteY8" fmla="*/ 242578 h 256629"/>
                <a:gd name="connsiteX9" fmla="*/ 21802 w 242001"/>
                <a:gd name="connsiteY9" fmla="*/ 242578 h 256629"/>
                <a:gd name="connsiteX10" fmla="*/ 110852 w 242001"/>
                <a:gd name="connsiteY10" fmla="*/ 132484 h 256629"/>
                <a:gd name="connsiteX11" fmla="*/ 113162 w 242001"/>
                <a:gd name="connsiteY11" fmla="*/ 128378 h 256629"/>
                <a:gd name="connsiteX12" fmla="*/ 111366 w 242001"/>
                <a:gd name="connsiteY12" fmla="*/ 124786 h 256629"/>
                <a:gd name="connsiteX13" fmla="*/ 27961 w 242001"/>
                <a:gd name="connsiteY13" fmla="*/ 10329 h 256629"/>
                <a:gd name="connsiteX14" fmla="*/ 129586 w 242001"/>
                <a:gd name="connsiteY14" fmla="*/ 10329 h 256629"/>
                <a:gd name="connsiteX15" fmla="*/ 235831 w 242001"/>
                <a:gd name="connsiteY15" fmla="*/ 60115 h 256629"/>
                <a:gd name="connsiteX16" fmla="*/ 242247 w 242001"/>
                <a:gd name="connsiteY16" fmla="*/ 60115 h 256629"/>
                <a:gd name="connsiteX17" fmla="*/ 220177 w 242001"/>
                <a:gd name="connsiteY17" fmla="*/ 64 h 256629"/>
                <a:gd name="connsiteX18" fmla="*/ 7431 w 242001"/>
                <a:gd name="connsiteY18" fmla="*/ 64 h 256629"/>
                <a:gd name="connsiteX19" fmla="*/ 245 w 242001"/>
                <a:gd name="connsiteY19" fmla="*/ 8276 h 256629"/>
                <a:gd name="connsiteX20" fmla="*/ 93915 w 242001"/>
                <a:gd name="connsiteY20" fmla="*/ 137104 h 256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42001" h="256629">
                  <a:moveTo>
                    <a:pt x="93915" y="137104"/>
                  </a:moveTo>
                  <a:lnTo>
                    <a:pt x="2812" y="249764"/>
                  </a:lnTo>
                  <a:cubicBezTo>
                    <a:pt x="758" y="252330"/>
                    <a:pt x="502" y="252844"/>
                    <a:pt x="502" y="253870"/>
                  </a:cubicBezTo>
                  <a:cubicBezTo>
                    <a:pt x="502" y="256693"/>
                    <a:pt x="2812" y="256693"/>
                    <a:pt x="7431" y="256693"/>
                  </a:cubicBezTo>
                  <a:lnTo>
                    <a:pt x="220177" y="256693"/>
                  </a:lnTo>
                  <a:lnTo>
                    <a:pt x="242247" y="192792"/>
                  </a:lnTo>
                  <a:lnTo>
                    <a:pt x="235831" y="192792"/>
                  </a:lnTo>
                  <a:cubicBezTo>
                    <a:pt x="229415" y="212040"/>
                    <a:pt x="212221" y="227694"/>
                    <a:pt x="190408" y="235136"/>
                  </a:cubicBezTo>
                  <a:cubicBezTo>
                    <a:pt x="186302" y="236419"/>
                    <a:pt x="168594" y="242578"/>
                    <a:pt x="130870" y="242578"/>
                  </a:cubicBezTo>
                  <a:lnTo>
                    <a:pt x="21802" y="242578"/>
                  </a:lnTo>
                  <a:lnTo>
                    <a:pt x="110852" y="132484"/>
                  </a:lnTo>
                  <a:cubicBezTo>
                    <a:pt x="112649" y="130175"/>
                    <a:pt x="113162" y="129405"/>
                    <a:pt x="113162" y="128378"/>
                  </a:cubicBezTo>
                  <a:cubicBezTo>
                    <a:pt x="113162" y="127352"/>
                    <a:pt x="112906" y="127095"/>
                    <a:pt x="111366" y="124786"/>
                  </a:cubicBezTo>
                  <a:lnTo>
                    <a:pt x="27961" y="10329"/>
                  </a:lnTo>
                  <a:lnTo>
                    <a:pt x="129586" y="10329"/>
                  </a:lnTo>
                  <a:cubicBezTo>
                    <a:pt x="158842" y="10329"/>
                    <a:pt x="217867" y="12125"/>
                    <a:pt x="235831" y="60115"/>
                  </a:cubicBezTo>
                  <a:lnTo>
                    <a:pt x="242247" y="60115"/>
                  </a:lnTo>
                  <a:lnTo>
                    <a:pt x="220177" y="64"/>
                  </a:lnTo>
                  <a:lnTo>
                    <a:pt x="7431" y="64"/>
                  </a:lnTo>
                  <a:cubicBezTo>
                    <a:pt x="502" y="64"/>
                    <a:pt x="245" y="320"/>
                    <a:pt x="245" y="8276"/>
                  </a:cubicBezTo>
                  <a:lnTo>
                    <a:pt x="93915" y="137104"/>
                  </a:lnTo>
                  <a:close/>
                </a:path>
              </a:pathLst>
            </a:custGeom>
            <a:solidFill>
              <a:srgbClr val="000000"/>
            </a:solidFill>
            <a:ln w="2575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43" name="Forme libre 42">
              <a:extLst>
                <a:ext uri="{FF2B5EF4-FFF2-40B4-BE49-F238E27FC236}">
                  <a16:creationId xmlns:a16="http://schemas.microsoft.com/office/drawing/2014/main" id="{D6B69B9F-E191-396D-B56A-8139FBB6D787}"/>
                </a:ext>
              </a:extLst>
            </p:cNvPr>
            <p:cNvSpPr/>
            <p:nvPr>
              <p:custDataLst>
                <p:tags r:id="rId63"/>
              </p:custDataLst>
            </p:nvPr>
          </p:nvSpPr>
          <p:spPr>
            <a:xfrm>
              <a:off x="14535116" y="6204452"/>
              <a:ext cx="54431" cy="120898"/>
            </a:xfrm>
            <a:custGeom>
              <a:avLst/>
              <a:gdLst>
                <a:gd name="connsiteX0" fmla="*/ 50016 w 54431"/>
                <a:gd name="connsiteY0" fmla="*/ 6901 h 120898"/>
                <a:gd name="connsiteX1" fmla="*/ 42831 w 54431"/>
                <a:gd name="connsiteY1" fmla="*/ 74 h 120898"/>
                <a:gd name="connsiteX2" fmla="*/ 32771 w 54431"/>
                <a:gd name="connsiteY2" fmla="*/ 9954 h 120898"/>
                <a:gd name="connsiteX3" fmla="*/ 39956 w 54431"/>
                <a:gd name="connsiteY3" fmla="*/ 16781 h 120898"/>
                <a:gd name="connsiteX4" fmla="*/ 50016 w 54431"/>
                <a:gd name="connsiteY4" fmla="*/ 6901 h 120898"/>
                <a:gd name="connsiteX5" fmla="*/ 13370 w 54431"/>
                <a:gd name="connsiteY5" fmla="*/ 98158 h 120898"/>
                <a:gd name="connsiteX6" fmla="*/ 11753 w 54431"/>
                <a:gd name="connsiteY6" fmla="*/ 105703 h 120898"/>
                <a:gd name="connsiteX7" fmla="*/ 28819 w 54431"/>
                <a:gd name="connsiteY7" fmla="*/ 120972 h 120898"/>
                <a:gd name="connsiteX8" fmla="*/ 54687 w 54431"/>
                <a:gd name="connsiteY8" fmla="*/ 93487 h 120898"/>
                <a:gd name="connsiteX9" fmla="*/ 51813 w 54431"/>
                <a:gd name="connsiteY9" fmla="*/ 91152 h 120898"/>
                <a:gd name="connsiteX10" fmla="*/ 48399 w 54431"/>
                <a:gd name="connsiteY10" fmla="*/ 94206 h 120898"/>
                <a:gd name="connsiteX11" fmla="*/ 29358 w 54431"/>
                <a:gd name="connsiteY11" fmla="*/ 115942 h 120898"/>
                <a:gd name="connsiteX12" fmla="*/ 24866 w 54431"/>
                <a:gd name="connsiteY12" fmla="*/ 109655 h 120898"/>
                <a:gd name="connsiteX13" fmla="*/ 27741 w 54431"/>
                <a:gd name="connsiteY13" fmla="*/ 98158 h 120898"/>
                <a:gd name="connsiteX14" fmla="*/ 33489 w 54431"/>
                <a:gd name="connsiteY14" fmla="*/ 83787 h 120898"/>
                <a:gd name="connsiteX15" fmla="*/ 42292 w 54431"/>
                <a:gd name="connsiteY15" fmla="*/ 60972 h 120898"/>
                <a:gd name="connsiteX16" fmla="*/ 43369 w 54431"/>
                <a:gd name="connsiteY16" fmla="*/ 55224 h 120898"/>
                <a:gd name="connsiteX17" fmla="*/ 26304 w 54431"/>
                <a:gd name="connsiteY17" fmla="*/ 39954 h 120898"/>
                <a:gd name="connsiteX18" fmla="*/ 256 w 54431"/>
                <a:gd name="connsiteY18" fmla="*/ 67439 h 120898"/>
                <a:gd name="connsiteX19" fmla="*/ 3310 w 54431"/>
                <a:gd name="connsiteY19" fmla="*/ 69775 h 120898"/>
                <a:gd name="connsiteX20" fmla="*/ 6543 w 54431"/>
                <a:gd name="connsiteY20" fmla="*/ 66900 h 120898"/>
                <a:gd name="connsiteX21" fmla="*/ 25765 w 54431"/>
                <a:gd name="connsiteY21" fmla="*/ 44984 h 120898"/>
                <a:gd name="connsiteX22" fmla="*/ 30256 w 54431"/>
                <a:gd name="connsiteY22" fmla="*/ 51272 h 120898"/>
                <a:gd name="connsiteX23" fmla="*/ 24687 w 54431"/>
                <a:gd name="connsiteY23" fmla="*/ 69236 h 120898"/>
                <a:gd name="connsiteX24" fmla="*/ 13370 w 54431"/>
                <a:gd name="connsiteY24" fmla="*/ 98158 h 120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4431" h="120898">
                  <a:moveTo>
                    <a:pt x="50016" y="6901"/>
                  </a:moveTo>
                  <a:cubicBezTo>
                    <a:pt x="50016" y="4026"/>
                    <a:pt x="47861" y="74"/>
                    <a:pt x="42831" y="74"/>
                  </a:cubicBezTo>
                  <a:cubicBezTo>
                    <a:pt x="37980" y="74"/>
                    <a:pt x="32771" y="4745"/>
                    <a:pt x="32771" y="9954"/>
                  </a:cubicBezTo>
                  <a:cubicBezTo>
                    <a:pt x="32771" y="13008"/>
                    <a:pt x="35106" y="16781"/>
                    <a:pt x="39956" y="16781"/>
                  </a:cubicBezTo>
                  <a:cubicBezTo>
                    <a:pt x="45166" y="16781"/>
                    <a:pt x="50016" y="11751"/>
                    <a:pt x="50016" y="6901"/>
                  </a:cubicBezTo>
                  <a:close/>
                  <a:moveTo>
                    <a:pt x="13370" y="98158"/>
                  </a:moveTo>
                  <a:cubicBezTo>
                    <a:pt x="12651" y="100493"/>
                    <a:pt x="11753" y="102649"/>
                    <a:pt x="11753" y="105703"/>
                  </a:cubicBezTo>
                  <a:cubicBezTo>
                    <a:pt x="11753" y="114146"/>
                    <a:pt x="18938" y="120972"/>
                    <a:pt x="28819" y="120972"/>
                  </a:cubicBezTo>
                  <a:cubicBezTo>
                    <a:pt x="46783" y="120972"/>
                    <a:pt x="54687" y="96182"/>
                    <a:pt x="54687" y="93487"/>
                  </a:cubicBezTo>
                  <a:cubicBezTo>
                    <a:pt x="54687" y="91152"/>
                    <a:pt x="52352" y="91152"/>
                    <a:pt x="51813" y="91152"/>
                  </a:cubicBezTo>
                  <a:cubicBezTo>
                    <a:pt x="49298" y="91152"/>
                    <a:pt x="49118" y="92230"/>
                    <a:pt x="48399" y="94206"/>
                  </a:cubicBezTo>
                  <a:cubicBezTo>
                    <a:pt x="44268" y="108577"/>
                    <a:pt x="36363" y="115942"/>
                    <a:pt x="29358" y="115942"/>
                  </a:cubicBezTo>
                  <a:cubicBezTo>
                    <a:pt x="25765" y="115942"/>
                    <a:pt x="24866" y="113607"/>
                    <a:pt x="24866" y="109655"/>
                  </a:cubicBezTo>
                  <a:cubicBezTo>
                    <a:pt x="24866" y="105523"/>
                    <a:pt x="26124" y="102110"/>
                    <a:pt x="27741" y="98158"/>
                  </a:cubicBezTo>
                  <a:cubicBezTo>
                    <a:pt x="29537" y="93308"/>
                    <a:pt x="31513" y="88457"/>
                    <a:pt x="33489" y="83787"/>
                  </a:cubicBezTo>
                  <a:cubicBezTo>
                    <a:pt x="35106" y="79475"/>
                    <a:pt x="41573" y="63128"/>
                    <a:pt x="42292" y="60972"/>
                  </a:cubicBezTo>
                  <a:cubicBezTo>
                    <a:pt x="42831" y="59176"/>
                    <a:pt x="43369" y="57020"/>
                    <a:pt x="43369" y="55224"/>
                  </a:cubicBezTo>
                  <a:cubicBezTo>
                    <a:pt x="43369" y="46781"/>
                    <a:pt x="36184" y="39954"/>
                    <a:pt x="26304" y="39954"/>
                  </a:cubicBezTo>
                  <a:cubicBezTo>
                    <a:pt x="8519" y="39954"/>
                    <a:pt x="256" y="64386"/>
                    <a:pt x="256" y="67439"/>
                  </a:cubicBezTo>
                  <a:cubicBezTo>
                    <a:pt x="256" y="69775"/>
                    <a:pt x="2771" y="69775"/>
                    <a:pt x="3310" y="69775"/>
                  </a:cubicBezTo>
                  <a:cubicBezTo>
                    <a:pt x="5825" y="69775"/>
                    <a:pt x="6004" y="68877"/>
                    <a:pt x="6543" y="66900"/>
                  </a:cubicBezTo>
                  <a:cubicBezTo>
                    <a:pt x="11214" y="51451"/>
                    <a:pt x="19118" y="44984"/>
                    <a:pt x="25765" y="44984"/>
                  </a:cubicBezTo>
                  <a:cubicBezTo>
                    <a:pt x="28639" y="44984"/>
                    <a:pt x="30256" y="46421"/>
                    <a:pt x="30256" y="51272"/>
                  </a:cubicBezTo>
                  <a:cubicBezTo>
                    <a:pt x="30256" y="55403"/>
                    <a:pt x="29178" y="58098"/>
                    <a:pt x="24687" y="69236"/>
                  </a:cubicBezTo>
                  <a:lnTo>
                    <a:pt x="13370" y="98158"/>
                  </a:lnTo>
                  <a:close/>
                </a:path>
              </a:pathLst>
            </a:custGeom>
            <a:solidFill>
              <a:srgbClr val="000000"/>
            </a:solidFill>
            <a:ln w="2575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45" name="Forme libre 44">
              <a:extLst>
                <a:ext uri="{FF2B5EF4-FFF2-40B4-BE49-F238E27FC236}">
                  <a16:creationId xmlns:a16="http://schemas.microsoft.com/office/drawing/2014/main" id="{7025F434-DD20-B0FE-59F2-90F3E5A79C8F}"/>
                </a:ext>
              </a:extLst>
            </p:cNvPr>
            <p:cNvSpPr/>
            <p:nvPr>
              <p:custDataLst>
                <p:tags r:id="rId64"/>
              </p:custDataLst>
            </p:nvPr>
          </p:nvSpPr>
          <p:spPr>
            <a:xfrm>
              <a:off x="14662325" y="6133133"/>
              <a:ext cx="210179" cy="116253"/>
            </a:xfrm>
            <a:custGeom>
              <a:avLst/>
              <a:gdLst>
                <a:gd name="connsiteX0" fmla="*/ 15402 w 210179"/>
                <a:gd name="connsiteY0" fmla="*/ 98360 h 116253"/>
                <a:gd name="connsiteX1" fmla="*/ 13092 w 210179"/>
                <a:gd name="connsiteY1" fmla="*/ 109395 h 116253"/>
                <a:gd name="connsiteX2" fmla="*/ 20534 w 210179"/>
                <a:gd name="connsiteY2" fmla="*/ 116324 h 116253"/>
                <a:gd name="connsiteX3" fmla="*/ 30030 w 210179"/>
                <a:gd name="connsiteY3" fmla="*/ 109139 h 116253"/>
                <a:gd name="connsiteX4" fmla="*/ 34906 w 210179"/>
                <a:gd name="connsiteY4" fmla="*/ 90148 h 116253"/>
                <a:gd name="connsiteX5" fmla="*/ 40552 w 210179"/>
                <a:gd name="connsiteY5" fmla="*/ 67051 h 116253"/>
                <a:gd name="connsiteX6" fmla="*/ 44914 w 210179"/>
                <a:gd name="connsiteY6" fmla="*/ 49857 h 116253"/>
                <a:gd name="connsiteX7" fmla="*/ 48250 w 210179"/>
                <a:gd name="connsiteY7" fmla="*/ 37026 h 116253"/>
                <a:gd name="connsiteX8" fmla="*/ 90081 w 210179"/>
                <a:gd name="connsiteY8" fmla="*/ 5717 h 116253"/>
                <a:gd name="connsiteX9" fmla="*/ 103939 w 210179"/>
                <a:gd name="connsiteY9" fmla="*/ 23681 h 116253"/>
                <a:gd name="connsiteX10" fmla="*/ 100090 w 210179"/>
                <a:gd name="connsiteY10" fmla="*/ 44981 h 116253"/>
                <a:gd name="connsiteX11" fmla="*/ 92904 w 210179"/>
                <a:gd name="connsiteY11" fmla="*/ 74750 h 116253"/>
                <a:gd name="connsiteX12" fmla="*/ 87771 w 210179"/>
                <a:gd name="connsiteY12" fmla="*/ 94254 h 116253"/>
                <a:gd name="connsiteX13" fmla="*/ 84435 w 210179"/>
                <a:gd name="connsiteY13" fmla="*/ 109395 h 116253"/>
                <a:gd name="connsiteX14" fmla="*/ 91877 w 210179"/>
                <a:gd name="connsiteY14" fmla="*/ 116324 h 116253"/>
                <a:gd name="connsiteX15" fmla="*/ 103426 w 210179"/>
                <a:gd name="connsiteY15" fmla="*/ 101696 h 116253"/>
                <a:gd name="connsiteX16" fmla="*/ 118823 w 210179"/>
                <a:gd name="connsiteY16" fmla="*/ 39849 h 116253"/>
                <a:gd name="connsiteX17" fmla="*/ 161167 w 210179"/>
                <a:gd name="connsiteY17" fmla="*/ 5717 h 116253"/>
                <a:gd name="connsiteX18" fmla="*/ 175025 w 210179"/>
                <a:gd name="connsiteY18" fmla="*/ 23681 h 116253"/>
                <a:gd name="connsiteX19" fmla="*/ 159114 w 210179"/>
                <a:gd name="connsiteY19" fmla="*/ 81166 h 116253"/>
                <a:gd name="connsiteX20" fmla="*/ 155778 w 210179"/>
                <a:gd name="connsiteY20" fmla="*/ 95281 h 116253"/>
                <a:gd name="connsiteX21" fmla="*/ 176822 w 210179"/>
                <a:gd name="connsiteY21" fmla="*/ 116324 h 116253"/>
                <a:gd name="connsiteX22" fmla="*/ 210440 w 210179"/>
                <a:gd name="connsiteY22" fmla="*/ 76803 h 116253"/>
                <a:gd name="connsiteX23" fmla="*/ 207361 w 210179"/>
                <a:gd name="connsiteY23" fmla="*/ 74237 h 116253"/>
                <a:gd name="connsiteX24" fmla="*/ 203511 w 210179"/>
                <a:gd name="connsiteY24" fmla="*/ 78856 h 116253"/>
                <a:gd name="connsiteX25" fmla="*/ 177335 w 210179"/>
                <a:gd name="connsiteY25" fmla="*/ 110678 h 116253"/>
                <a:gd name="connsiteX26" fmla="*/ 171176 w 210179"/>
                <a:gd name="connsiteY26" fmla="*/ 102210 h 116253"/>
                <a:gd name="connsiteX27" fmla="*/ 175795 w 210179"/>
                <a:gd name="connsiteY27" fmla="*/ 83989 h 116253"/>
                <a:gd name="connsiteX28" fmla="*/ 191450 w 210179"/>
                <a:gd name="connsiteY28" fmla="*/ 27531 h 116253"/>
                <a:gd name="connsiteX29" fmla="*/ 161937 w 210179"/>
                <a:gd name="connsiteY29" fmla="*/ 71 h 116253"/>
                <a:gd name="connsiteX30" fmla="*/ 120107 w 210179"/>
                <a:gd name="connsiteY30" fmla="*/ 24964 h 116253"/>
                <a:gd name="connsiteX31" fmla="*/ 111894 w 210179"/>
                <a:gd name="connsiteY31" fmla="*/ 6744 h 116253"/>
                <a:gd name="connsiteX32" fmla="*/ 90851 w 210179"/>
                <a:gd name="connsiteY32" fmla="*/ 71 h 116253"/>
                <a:gd name="connsiteX33" fmla="*/ 50817 w 210179"/>
                <a:gd name="connsiteY33" fmla="*/ 22398 h 116253"/>
                <a:gd name="connsiteX34" fmla="*/ 27207 w 210179"/>
                <a:gd name="connsiteY34" fmla="*/ 71 h 116253"/>
                <a:gd name="connsiteX35" fmla="*/ 8216 w 210179"/>
                <a:gd name="connsiteY35" fmla="*/ 14699 h 116253"/>
                <a:gd name="connsiteX36" fmla="*/ 261 w 210179"/>
                <a:gd name="connsiteY36" fmla="*/ 39592 h 116253"/>
                <a:gd name="connsiteX37" fmla="*/ 3340 w 210179"/>
                <a:gd name="connsiteY37" fmla="*/ 42158 h 116253"/>
                <a:gd name="connsiteX38" fmla="*/ 7703 w 210179"/>
                <a:gd name="connsiteY38" fmla="*/ 36256 h 116253"/>
                <a:gd name="connsiteX39" fmla="*/ 26437 w 210179"/>
                <a:gd name="connsiteY39" fmla="*/ 5717 h 116253"/>
                <a:gd name="connsiteX40" fmla="*/ 34392 w 210179"/>
                <a:gd name="connsiteY40" fmla="*/ 17522 h 116253"/>
                <a:gd name="connsiteX41" fmla="*/ 30286 w 210179"/>
                <a:gd name="connsiteY41" fmla="*/ 39079 h 116253"/>
                <a:gd name="connsiteX42" fmla="*/ 15402 w 210179"/>
                <a:gd name="connsiteY42" fmla="*/ 98360 h 116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</a:cxnLst>
              <a:rect l="l" t="t" r="r" b="b"/>
              <a:pathLst>
                <a:path w="210179" h="116253">
                  <a:moveTo>
                    <a:pt x="15402" y="98360"/>
                  </a:moveTo>
                  <a:cubicBezTo>
                    <a:pt x="14632" y="102210"/>
                    <a:pt x="13092" y="108112"/>
                    <a:pt x="13092" y="109395"/>
                  </a:cubicBezTo>
                  <a:cubicBezTo>
                    <a:pt x="13092" y="114015"/>
                    <a:pt x="16685" y="116324"/>
                    <a:pt x="20534" y="116324"/>
                  </a:cubicBezTo>
                  <a:cubicBezTo>
                    <a:pt x="23614" y="116324"/>
                    <a:pt x="28233" y="114271"/>
                    <a:pt x="30030" y="109139"/>
                  </a:cubicBezTo>
                  <a:cubicBezTo>
                    <a:pt x="30286" y="108625"/>
                    <a:pt x="33366" y="96564"/>
                    <a:pt x="34906" y="90148"/>
                  </a:cubicBezTo>
                  <a:lnTo>
                    <a:pt x="40552" y="67051"/>
                  </a:lnTo>
                  <a:cubicBezTo>
                    <a:pt x="42091" y="61406"/>
                    <a:pt x="43631" y="55760"/>
                    <a:pt x="44914" y="49857"/>
                  </a:cubicBezTo>
                  <a:cubicBezTo>
                    <a:pt x="45941" y="45495"/>
                    <a:pt x="47994" y="38052"/>
                    <a:pt x="48250" y="37026"/>
                  </a:cubicBezTo>
                  <a:cubicBezTo>
                    <a:pt x="52100" y="29070"/>
                    <a:pt x="65701" y="5717"/>
                    <a:pt x="90081" y="5717"/>
                  </a:cubicBezTo>
                  <a:cubicBezTo>
                    <a:pt x="101629" y="5717"/>
                    <a:pt x="103939" y="15212"/>
                    <a:pt x="103939" y="23681"/>
                  </a:cubicBezTo>
                  <a:cubicBezTo>
                    <a:pt x="103939" y="30097"/>
                    <a:pt x="102143" y="37282"/>
                    <a:pt x="100090" y="44981"/>
                  </a:cubicBezTo>
                  <a:lnTo>
                    <a:pt x="92904" y="74750"/>
                  </a:lnTo>
                  <a:lnTo>
                    <a:pt x="87771" y="94254"/>
                  </a:lnTo>
                  <a:cubicBezTo>
                    <a:pt x="86745" y="99387"/>
                    <a:pt x="84435" y="108112"/>
                    <a:pt x="84435" y="109395"/>
                  </a:cubicBezTo>
                  <a:cubicBezTo>
                    <a:pt x="84435" y="114015"/>
                    <a:pt x="88028" y="116324"/>
                    <a:pt x="91877" y="116324"/>
                  </a:cubicBezTo>
                  <a:cubicBezTo>
                    <a:pt x="99833" y="116324"/>
                    <a:pt x="101373" y="109909"/>
                    <a:pt x="103426" y="101696"/>
                  </a:cubicBezTo>
                  <a:cubicBezTo>
                    <a:pt x="107019" y="87325"/>
                    <a:pt x="116514" y="49857"/>
                    <a:pt x="118823" y="39849"/>
                  </a:cubicBezTo>
                  <a:cubicBezTo>
                    <a:pt x="119593" y="36513"/>
                    <a:pt x="133195" y="5717"/>
                    <a:pt x="161167" y="5717"/>
                  </a:cubicBezTo>
                  <a:cubicBezTo>
                    <a:pt x="172202" y="5717"/>
                    <a:pt x="175025" y="14442"/>
                    <a:pt x="175025" y="23681"/>
                  </a:cubicBezTo>
                  <a:cubicBezTo>
                    <a:pt x="175025" y="38309"/>
                    <a:pt x="164247" y="67565"/>
                    <a:pt x="159114" y="81166"/>
                  </a:cubicBezTo>
                  <a:cubicBezTo>
                    <a:pt x="156805" y="87325"/>
                    <a:pt x="155778" y="90148"/>
                    <a:pt x="155778" y="95281"/>
                  </a:cubicBezTo>
                  <a:cubicBezTo>
                    <a:pt x="155778" y="107342"/>
                    <a:pt x="164760" y="116324"/>
                    <a:pt x="176822" y="116324"/>
                  </a:cubicBezTo>
                  <a:cubicBezTo>
                    <a:pt x="200945" y="116324"/>
                    <a:pt x="210440" y="78856"/>
                    <a:pt x="210440" y="76803"/>
                  </a:cubicBezTo>
                  <a:cubicBezTo>
                    <a:pt x="210440" y="74237"/>
                    <a:pt x="208131" y="74237"/>
                    <a:pt x="207361" y="74237"/>
                  </a:cubicBezTo>
                  <a:cubicBezTo>
                    <a:pt x="204794" y="74237"/>
                    <a:pt x="204794" y="75007"/>
                    <a:pt x="203511" y="78856"/>
                  </a:cubicBezTo>
                  <a:cubicBezTo>
                    <a:pt x="199662" y="92458"/>
                    <a:pt x="191450" y="110678"/>
                    <a:pt x="177335" y="110678"/>
                  </a:cubicBezTo>
                  <a:cubicBezTo>
                    <a:pt x="172972" y="110678"/>
                    <a:pt x="171176" y="108112"/>
                    <a:pt x="171176" y="102210"/>
                  </a:cubicBezTo>
                  <a:cubicBezTo>
                    <a:pt x="171176" y="95794"/>
                    <a:pt x="173486" y="89635"/>
                    <a:pt x="175795" y="83989"/>
                  </a:cubicBezTo>
                  <a:cubicBezTo>
                    <a:pt x="180671" y="70644"/>
                    <a:pt x="191450" y="42158"/>
                    <a:pt x="191450" y="27531"/>
                  </a:cubicBezTo>
                  <a:cubicBezTo>
                    <a:pt x="191450" y="10850"/>
                    <a:pt x="181184" y="71"/>
                    <a:pt x="161937" y="71"/>
                  </a:cubicBezTo>
                  <a:cubicBezTo>
                    <a:pt x="142690" y="71"/>
                    <a:pt x="129602" y="11363"/>
                    <a:pt x="120107" y="24964"/>
                  </a:cubicBezTo>
                  <a:cubicBezTo>
                    <a:pt x="119850" y="21628"/>
                    <a:pt x="119080" y="12903"/>
                    <a:pt x="111894" y="6744"/>
                  </a:cubicBezTo>
                  <a:cubicBezTo>
                    <a:pt x="105479" y="1354"/>
                    <a:pt x="97267" y="71"/>
                    <a:pt x="90851" y="71"/>
                  </a:cubicBezTo>
                  <a:cubicBezTo>
                    <a:pt x="67754" y="71"/>
                    <a:pt x="55179" y="16496"/>
                    <a:pt x="50817" y="22398"/>
                  </a:cubicBezTo>
                  <a:cubicBezTo>
                    <a:pt x="49534" y="7770"/>
                    <a:pt x="38755" y="71"/>
                    <a:pt x="27207" y="71"/>
                  </a:cubicBezTo>
                  <a:cubicBezTo>
                    <a:pt x="15402" y="71"/>
                    <a:pt x="10526" y="10080"/>
                    <a:pt x="8216" y="14699"/>
                  </a:cubicBezTo>
                  <a:cubicBezTo>
                    <a:pt x="3597" y="23681"/>
                    <a:pt x="261" y="38822"/>
                    <a:pt x="261" y="39592"/>
                  </a:cubicBezTo>
                  <a:cubicBezTo>
                    <a:pt x="261" y="42158"/>
                    <a:pt x="2827" y="42158"/>
                    <a:pt x="3340" y="42158"/>
                  </a:cubicBezTo>
                  <a:cubicBezTo>
                    <a:pt x="5907" y="42158"/>
                    <a:pt x="6163" y="41902"/>
                    <a:pt x="7703" y="36256"/>
                  </a:cubicBezTo>
                  <a:cubicBezTo>
                    <a:pt x="12066" y="18035"/>
                    <a:pt x="17198" y="5717"/>
                    <a:pt x="26437" y="5717"/>
                  </a:cubicBezTo>
                  <a:cubicBezTo>
                    <a:pt x="30543" y="5717"/>
                    <a:pt x="34392" y="7770"/>
                    <a:pt x="34392" y="17522"/>
                  </a:cubicBezTo>
                  <a:cubicBezTo>
                    <a:pt x="34392" y="22911"/>
                    <a:pt x="33623" y="25734"/>
                    <a:pt x="30286" y="39079"/>
                  </a:cubicBezTo>
                  <a:lnTo>
                    <a:pt x="15402" y="98360"/>
                  </a:lnTo>
                  <a:close/>
                </a:path>
              </a:pathLst>
            </a:custGeom>
            <a:solidFill>
              <a:srgbClr val="FF1A1A"/>
            </a:solidFill>
            <a:ln w="2575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48" name="Forme libre 47">
              <a:extLst>
                <a:ext uri="{FF2B5EF4-FFF2-40B4-BE49-F238E27FC236}">
                  <a16:creationId xmlns:a16="http://schemas.microsoft.com/office/drawing/2014/main" id="{DC9DE04B-007A-9E50-0219-F9D43ECFBFE3}"/>
                </a:ext>
              </a:extLst>
            </p:cNvPr>
            <p:cNvSpPr/>
            <p:nvPr>
              <p:custDataLst>
                <p:tags r:id="rId65"/>
              </p:custDataLst>
            </p:nvPr>
          </p:nvSpPr>
          <p:spPr>
            <a:xfrm>
              <a:off x="14888650" y="6165956"/>
              <a:ext cx="54431" cy="120898"/>
            </a:xfrm>
            <a:custGeom>
              <a:avLst/>
              <a:gdLst>
                <a:gd name="connsiteX0" fmla="*/ 50030 w 54431"/>
                <a:gd name="connsiteY0" fmla="*/ 6899 h 120898"/>
                <a:gd name="connsiteX1" fmla="*/ 42844 w 54431"/>
                <a:gd name="connsiteY1" fmla="*/ 73 h 120898"/>
                <a:gd name="connsiteX2" fmla="*/ 32784 w 54431"/>
                <a:gd name="connsiteY2" fmla="*/ 9953 h 120898"/>
                <a:gd name="connsiteX3" fmla="*/ 39970 w 54431"/>
                <a:gd name="connsiteY3" fmla="*/ 16779 h 120898"/>
                <a:gd name="connsiteX4" fmla="*/ 50030 w 54431"/>
                <a:gd name="connsiteY4" fmla="*/ 6899 h 120898"/>
                <a:gd name="connsiteX5" fmla="*/ 13383 w 54431"/>
                <a:gd name="connsiteY5" fmla="*/ 98156 h 120898"/>
                <a:gd name="connsiteX6" fmla="*/ 11766 w 54431"/>
                <a:gd name="connsiteY6" fmla="*/ 105701 h 120898"/>
                <a:gd name="connsiteX7" fmla="*/ 28832 w 54431"/>
                <a:gd name="connsiteY7" fmla="*/ 120971 h 120898"/>
                <a:gd name="connsiteX8" fmla="*/ 54701 w 54431"/>
                <a:gd name="connsiteY8" fmla="*/ 93486 h 120898"/>
                <a:gd name="connsiteX9" fmla="*/ 51826 w 54431"/>
                <a:gd name="connsiteY9" fmla="*/ 91150 h 120898"/>
                <a:gd name="connsiteX10" fmla="*/ 48413 w 54431"/>
                <a:gd name="connsiteY10" fmla="*/ 94204 h 120898"/>
                <a:gd name="connsiteX11" fmla="*/ 29371 w 54431"/>
                <a:gd name="connsiteY11" fmla="*/ 115941 h 120898"/>
                <a:gd name="connsiteX12" fmla="*/ 24880 w 54431"/>
                <a:gd name="connsiteY12" fmla="*/ 109653 h 120898"/>
                <a:gd name="connsiteX13" fmla="*/ 27754 w 54431"/>
                <a:gd name="connsiteY13" fmla="*/ 98156 h 120898"/>
                <a:gd name="connsiteX14" fmla="*/ 33503 w 54431"/>
                <a:gd name="connsiteY14" fmla="*/ 83785 h 120898"/>
                <a:gd name="connsiteX15" fmla="*/ 42305 w 54431"/>
                <a:gd name="connsiteY15" fmla="*/ 60971 h 120898"/>
                <a:gd name="connsiteX16" fmla="*/ 43383 w 54431"/>
                <a:gd name="connsiteY16" fmla="*/ 55222 h 120898"/>
                <a:gd name="connsiteX17" fmla="*/ 26317 w 54431"/>
                <a:gd name="connsiteY17" fmla="*/ 39953 h 120898"/>
                <a:gd name="connsiteX18" fmla="*/ 269 w 54431"/>
                <a:gd name="connsiteY18" fmla="*/ 67438 h 120898"/>
                <a:gd name="connsiteX19" fmla="*/ 3323 w 54431"/>
                <a:gd name="connsiteY19" fmla="*/ 69773 h 120898"/>
                <a:gd name="connsiteX20" fmla="*/ 6557 w 54431"/>
                <a:gd name="connsiteY20" fmla="*/ 66899 h 120898"/>
                <a:gd name="connsiteX21" fmla="*/ 25778 w 54431"/>
                <a:gd name="connsiteY21" fmla="*/ 44983 h 120898"/>
                <a:gd name="connsiteX22" fmla="*/ 30269 w 54431"/>
                <a:gd name="connsiteY22" fmla="*/ 51270 h 120898"/>
                <a:gd name="connsiteX23" fmla="*/ 24701 w 54431"/>
                <a:gd name="connsiteY23" fmla="*/ 69234 h 120898"/>
                <a:gd name="connsiteX24" fmla="*/ 13383 w 54431"/>
                <a:gd name="connsiteY24" fmla="*/ 98156 h 120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4431" h="120898">
                  <a:moveTo>
                    <a:pt x="50030" y="6899"/>
                  </a:moveTo>
                  <a:cubicBezTo>
                    <a:pt x="50030" y="4025"/>
                    <a:pt x="47874" y="73"/>
                    <a:pt x="42844" y="73"/>
                  </a:cubicBezTo>
                  <a:cubicBezTo>
                    <a:pt x="37994" y="73"/>
                    <a:pt x="32784" y="4743"/>
                    <a:pt x="32784" y="9953"/>
                  </a:cubicBezTo>
                  <a:cubicBezTo>
                    <a:pt x="32784" y="13007"/>
                    <a:pt x="35120" y="16779"/>
                    <a:pt x="39970" y="16779"/>
                  </a:cubicBezTo>
                  <a:cubicBezTo>
                    <a:pt x="45180" y="16779"/>
                    <a:pt x="50030" y="11749"/>
                    <a:pt x="50030" y="6899"/>
                  </a:cubicBezTo>
                  <a:close/>
                  <a:moveTo>
                    <a:pt x="13383" y="98156"/>
                  </a:moveTo>
                  <a:cubicBezTo>
                    <a:pt x="12665" y="100492"/>
                    <a:pt x="11766" y="102647"/>
                    <a:pt x="11766" y="105701"/>
                  </a:cubicBezTo>
                  <a:cubicBezTo>
                    <a:pt x="11766" y="114144"/>
                    <a:pt x="18952" y="120971"/>
                    <a:pt x="28832" y="120971"/>
                  </a:cubicBezTo>
                  <a:cubicBezTo>
                    <a:pt x="46796" y="120971"/>
                    <a:pt x="54701" y="96180"/>
                    <a:pt x="54701" y="93486"/>
                  </a:cubicBezTo>
                  <a:cubicBezTo>
                    <a:pt x="54701" y="91150"/>
                    <a:pt x="52365" y="91150"/>
                    <a:pt x="51826" y="91150"/>
                  </a:cubicBezTo>
                  <a:cubicBezTo>
                    <a:pt x="49311" y="91150"/>
                    <a:pt x="49132" y="92228"/>
                    <a:pt x="48413" y="94204"/>
                  </a:cubicBezTo>
                  <a:cubicBezTo>
                    <a:pt x="44281" y="108576"/>
                    <a:pt x="36377" y="115941"/>
                    <a:pt x="29371" y="115941"/>
                  </a:cubicBezTo>
                  <a:cubicBezTo>
                    <a:pt x="25778" y="115941"/>
                    <a:pt x="24880" y="113606"/>
                    <a:pt x="24880" y="109653"/>
                  </a:cubicBezTo>
                  <a:cubicBezTo>
                    <a:pt x="24880" y="105522"/>
                    <a:pt x="26138" y="102109"/>
                    <a:pt x="27754" y="98156"/>
                  </a:cubicBezTo>
                  <a:cubicBezTo>
                    <a:pt x="29551" y="93306"/>
                    <a:pt x="31527" y="88456"/>
                    <a:pt x="33503" y="83785"/>
                  </a:cubicBezTo>
                  <a:cubicBezTo>
                    <a:pt x="35120" y="79474"/>
                    <a:pt x="41587" y="63127"/>
                    <a:pt x="42305" y="60971"/>
                  </a:cubicBezTo>
                  <a:cubicBezTo>
                    <a:pt x="42844" y="59174"/>
                    <a:pt x="43383" y="57019"/>
                    <a:pt x="43383" y="55222"/>
                  </a:cubicBezTo>
                  <a:cubicBezTo>
                    <a:pt x="43383" y="46779"/>
                    <a:pt x="36198" y="39953"/>
                    <a:pt x="26317" y="39953"/>
                  </a:cubicBezTo>
                  <a:cubicBezTo>
                    <a:pt x="8533" y="39953"/>
                    <a:pt x="269" y="64384"/>
                    <a:pt x="269" y="67438"/>
                  </a:cubicBezTo>
                  <a:cubicBezTo>
                    <a:pt x="269" y="69773"/>
                    <a:pt x="2784" y="69773"/>
                    <a:pt x="3323" y="69773"/>
                  </a:cubicBezTo>
                  <a:cubicBezTo>
                    <a:pt x="5838" y="69773"/>
                    <a:pt x="6018" y="68875"/>
                    <a:pt x="6557" y="66899"/>
                  </a:cubicBezTo>
                  <a:cubicBezTo>
                    <a:pt x="11228" y="51450"/>
                    <a:pt x="19132" y="44983"/>
                    <a:pt x="25778" y="44983"/>
                  </a:cubicBezTo>
                  <a:cubicBezTo>
                    <a:pt x="28653" y="44983"/>
                    <a:pt x="30269" y="46420"/>
                    <a:pt x="30269" y="51270"/>
                  </a:cubicBezTo>
                  <a:cubicBezTo>
                    <a:pt x="30269" y="55402"/>
                    <a:pt x="29192" y="58097"/>
                    <a:pt x="24701" y="69234"/>
                  </a:cubicBezTo>
                  <a:lnTo>
                    <a:pt x="13383" y="98156"/>
                  </a:lnTo>
                  <a:close/>
                </a:path>
              </a:pathLst>
            </a:custGeom>
            <a:solidFill>
              <a:srgbClr val="FF1A1A"/>
            </a:solidFill>
            <a:ln w="2575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49" name="Forme libre 48">
              <a:extLst>
                <a:ext uri="{FF2B5EF4-FFF2-40B4-BE49-F238E27FC236}">
                  <a16:creationId xmlns:a16="http://schemas.microsoft.com/office/drawing/2014/main" id="{6B57603F-E11D-9836-47D8-C94DC80DC169}"/>
                </a:ext>
              </a:extLst>
            </p:cNvPr>
            <p:cNvSpPr/>
            <p:nvPr>
              <p:custDataLst>
                <p:tags r:id="rId66"/>
              </p:custDataLst>
            </p:nvPr>
          </p:nvSpPr>
          <p:spPr>
            <a:xfrm>
              <a:off x="14972319" y="6132620"/>
              <a:ext cx="142172" cy="114969"/>
            </a:xfrm>
            <a:custGeom>
              <a:avLst/>
              <a:gdLst>
                <a:gd name="connsiteX0" fmla="*/ 123455 w 142172"/>
                <a:gd name="connsiteY0" fmla="*/ 17522 h 114969"/>
                <a:gd name="connsiteX1" fmla="*/ 142445 w 142172"/>
                <a:gd name="connsiteY1" fmla="*/ 12133 h 114969"/>
                <a:gd name="connsiteX2" fmla="*/ 142445 w 142172"/>
                <a:gd name="connsiteY2" fmla="*/ 71 h 114969"/>
                <a:gd name="connsiteX3" fmla="*/ 122172 w 142172"/>
                <a:gd name="connsiteY3" fmla="*/ 841 h 114969"/>
                <a:gd name="connsiteX4" fmla="*/ 98818 w 142172"/>
                <a:gd name="connsiteY4" fmla="*/ 71 h 114969"/>
                <a:gd name="connsiteX5" fmla="*/ 98818 w 142172"/>
                <a:gd name="connsiteY5" fmla="*/ 12133 h 114969"/>
                <a:gd name="connsiteX6" fmla="*/ 111137 w 142172"/>
                <a:gd name="connsiteY6" fmla="*/ 14956 h 114969"/>
                <a:gd name="connsiteX7" fmla="*/ 109854 w 142172"/>
                <a:gd name="connsiteY7" fmla="*/ 18035 h 114969"/>
                <a:gd name="connsiteX8" fmla="*/ 80085 w 142172"/>
                <a:gd name="connsiteY8" fmla="*/ 82193 h 114969"/>
                <a:gd name="connsiteX9" fmla="*/ 47493 w 142172"/>
                <a:gd name="connsiteY9" fmla="*/ 12133 h 114969"/>
                <a:gd name="connsiteX10" fmla="*/ 61351 w 142172"/>
                <a:gd name="connsiteY10" fmla="*/ 12133 h 114969"/>
                <a:gd name="connsiteX11" fmla="*/ 61351 w 142172"/>
                <a:gd name="connsiteY11" fmla="*/ 71 h 114969"/>
                <a:gd name="connsiteX12" fmla="*/ 29529 w 142172"/>
                <a:gd name="connsiteY12" fmla="*/ 841 h 114969"/>
                <a:gd name="connsiteX13" fmla="*/ 273 w 142172"/>
                <a:gd name="connsiteY13" fmla="*/ 71 h 114969"/>
                <a:gd name="connsiteX14" fmla="*/ 273 w 142172"/>
                <a:gd name="connsiteY14" fmla="*/ 12133 h 114969"/>
                <a:gd name="connsiteX15" fmla="*/ 16697 w 142172"/>
                <a:gd name="connsiteY15" fmla="*/ 12133 h 114969"/>
                <a:gd name="connsiteX16" fmla="*/ 61607 w 142172"/>
                <a:gd name="connsiteY16" fmla="*/ 108625 h 114969"/>
                <a:gd name="connsiteX17" fmla="*/ 71359 w 142172"/>
                <a:gd name="connsiteY17" fmla="*/ 115041 h 114969"/>
                <a:gd name="connsiteX18" fmla="*/ 80854 w 142172"/>
                <a:gd name="connsiteY18" fmla="*/ 108882 h 114969"/>
                <a:gd name="connsiteX19" fmla="*/ 123455 w 142172"/>
                <a:gd name="connsiteY19" fmla="*/ 17522 h 1149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42172" h="114969">
                  <a:moveTo>
                    <a:pt x="123455" y="17522"/>
                  </a:moveTo>
                  <a:cubicBezTo>
                    <a:pt x="124995" y="13929"/>
                    <a:pt x="126021" y="12133"/>
                    <a:pt x="142445" y="12133"/>
                  </a:cubicBezTo>
                  <a:lnTo>
                    <a:pt x="142445" y="71"/>
                  </a:lnTo>
                  <a:cubicBezTo>
                    <a:pt x="136030" y="584"/>
                    <a:pt x="128587" y="841"/>
                    <a:pt x="122172" y="841"/>
                  </a:cubicBezTo>
                  <a:cubicBezTo>
                    <a:pt x="115756" y="841"/>
                    <a:pt x="104208" y="328"/>
                    <a:pt x="98818" y="71"/>
                  </a:cubicBezTo>
                  <a:lnTo>
                    <a:pt x="98818" y="12133"/>
                  </a:lnTo>
                  <a:cubicBezTo>
                    <a:pt x="103694" y="12133"/>
                    <a:pt x="111137" y="12903"/>
                    <a:pt x="111137" y="14956"/>
                  </a:cubicBezTo>
                  <a:cubicBezTo>
                    <a:pt x="111137" y="15212"/>
                    <a:pt x="110880" y="15726"/>
                    <a:pt x="109854" y="18035"/>
                  </a:cubicBezTo>
                  <a:lnTo>
                    <a:pt x="80085" y="82193"/>
                  </a:lnTo>
                  <a:lnTo>
                    <a:pt x="47493" y="12133"/>
                  </a:lnTo>
                  <a:lnTo>
                    <a:pt x="61351" y="12133"/>
                  </a:lnTo>
                  <a:lnTo>
                    <a:pt x="61351" y="71"/>
                  </a:lnTo>
                  <a:cubicBezTo>
                    <a:pt x="52882" y="584"/>
                    <a:pt x="29785" y="841"/>
                    <a:pt x="29529" y="841"/>
                  </a:cubicBezTo>
                  <a:cubicBezTo>
                    <a:pt x="22343" y="841"/>
                    <a:pt x="10795" y="328"/>
                    <a:pt x="273" y="71"/>
                  </a:cubicBezTo>
                  <a:lnTo>
                    <a:pt x="273" y="12133"/>
                  </a:lnTo>
                  <a:lnTo>
                    <a:pt x="16697" y="12133"/>
                  </a:lnTo>
                  <a:lnTo>
                    <a:pt x="61607" y="108625"/>
                  </a:lnTo>
                  <a:cubicBezTo>
                    <a:pt x="64687" y="115041"/>
                    <a:pt x="68023" y="115041"/>
                    <a:pt x="71359" y="115041"/>
                  </a:cubicBezTo>
                  <a:cubicBezTo>
                    <a:pt x="75722" y="115041"/>
                    <a:pt x="78288" y="114271"/>
                    <a:pt x="80854" y="108882"/>
                  </a:cubicBezTo>
                  <a:lnTo>
                    <a:pt x="123455" y="17522"/>
                  </a:lnTo>
                  <a:close/>
                </a:path>
              </a:pathLst>
            </a:custGeom>
            <a:solidFill>
              <a:srgbClr val="FF1A1A"/>
            </a:solidFill>
            <a:ln w="2575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0" name="Forme libre 49">
              <a:extLst>
                <a:ext uri="{FF2B5EF4-FFF2-40B4-BE49-F238E27FC236}">
                  <a16:creationId xmlns:a16="http://schemas.microsoft.com/office/drawing/2014/main" id="{934A7759-B5E2-B9CF-DE95-F4A9FCE64B06}"/>
                </a:ext>
              </a:extLst>
            </p:cNvPr>
            <p:cNvSpPr/>
            <p:nvPr>
              <p:custDataLst>
                <p:tags r:id="rId67"/>
              </p:custDataLst>
            </p:nvPr>
          </p:nvSpPr>
          <p:spPr>
            <a:xfrm>
              <a:off x="15129848" y="6165956"/>
              <a:ext cx="54431" cy="120898"/>
            </a:xfrm>
            <a:custGeom>
              <a:avLst/>
              <a:gdLst>
                <a:gd name="connsiteX0" fmla="*/ 50039 w 54431"/>
                <a:gd name="connsiteY0" fmla="*/ 6899 h 120898"/>
                <a:gd name="connsiteX1" fmla="*/ 42854 w 54431"/>
                <a:gd name="connsiteY1" fmla="*/ 73 h 120898"/>
                <a:gd name="connsiteX2" fmla="*/ 32794 w 54431"/>
                <a:gd name="connsiteY2" fmla="*/ 9953 h 120898"/>
                <a:gd name="connsiteX3" fmla="*/ 39979 w 54431"/>
                <a:gd name="connsiteY3" fmla="*/ 16779 h 120898"/>
                <a:gd name="connsiteX4" fmla="*/ 50039 w 54431"/>
                <a:gd name="connsiteY4" fmla="*/ 6899 h 120898"/>
                <a:gd name="connsiteX5" fmla="*/ 13393 w 54431"/>
                <a:gd name="connsiteY5" fmla="*/ 98156 h 120898"/>
                <a:gd name="connsiteX6" fmla="*/ 11776 w 54431"/>
                <a:gd name="connsiteY6" fmla="*/ 105701 h 120898"/>
                <a:gd name="connsiteX7" fmla="*/ 28842 w 54431"/>
                <a:gd name="connsiteY7" fmla="*/ 120971 h 120898"/>
                <a:gd name="connsiteX8" fmla="*/ 54710 w 54431"/>
                <a:gd name="connsiteY8" fmla="*/ 93486 h 120898"/>
                <a:gd name="connsiteX9" fmla="*/ 51836 w 54431"/>
                <a:gd name="connsiteY9" fmla="*/ 91150 h 120898"/>
                <a:gd name="connsiteX10" fmla="*/ 48422 w 54431"/>
                <a:gd name="connsiteY10" fmla="*/ 94204 h 120898"/>
                <a:gd name="connsiteX11" fmla="*/ 29381 w 54431"/>
                <a:gd name="connsiteY11" fmla="*/ 115941 h 120898"/>
                <a:gd name="connsiteX12" fmla="*/ 24890 w 54431"/>
                <a:gd name="connsiteY12" fmla="*/ 109653 h 120898"/>
                <a:gd name="connsiteX13" fmla="*/ 27764 w 54431"/>
                <a:gd name="connsiteY13" fmla="*/ 98156 h 120898"/>
                <a:gd name="connsiteX14" fmla="*/ 33512 w 54431"/>
                <a:gd name="connsiteY14" fmla="*/ 83785 h 120898"/>
                <a:gd name="connsiteX15" fmla="*/ 42315 w 54431"/>
                <a:gd name="connsiteY15" fmla="*/ 60971 h 120898"/>
                <a:gd name="connsiteX16" fmla="*/ 43393 w 54431"/>
                <a:gd name="connsiteY16" fmla="*/ 55222 h 120898"/>
                <a:gd name="connsiteX17" fmla="*/ 26327 w 54431"/>
                <a:gd name="connsiteY17" fmla="*/ 39953 h 120898"/>
                <a:gd name="connsiteX18" fmla="*/ 279 w 54431"/>
                <a:gd name="connsiteY18" fmla="*/ 67438 h 120898"/>
                <a:gd name="connsiteX19" fmla="*/ 3333 w 54431"/>
                <a:gd name="connsiteY19" fmla="*/ 69773 h 120898"/>
                <a:gd name="connsiteX20" fmla="*/ 6566 w 54431"/>
                <a:gd name="connsiteY20" fmla="*/ 66899 h 120898"/>
                <a:gd name="connsiteX21" fmla="*/ 25788 w 54431"/>
                <a:gd name="connsiteY21" fmla="*/ 44983 h 120898"/>
                <a:gd name="connsiteX22" fmla="*/ 30279 w 54431"/>
                <a:gd name="connsiteY22" fmla="*/ 51270 h 120898"/>
                <a:gd name="connsiteX23" fmla="*/ 24710 w 54431"/>
                <a:gd name="connsiteY23" fmla="*/ 69234 h 120898"/>
                <a:gd name="connsiteX24" fmla="*/ 13393 w 54431"/>
                <a:gd name="connsiteY24" fmla="*/ 98156 h 120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4431" h="120898">
                  <a:moveTo>
                    <a:pt x="50039" y="6899"/>
                  </a:moveTo>
                  <a:cubicBezTo>
                    <a:pt x="50039" y="4025"/>
                    <a:pt x="47884" y="73"/>
                    <a:pt x="42854" y="73"/>
                  </a:cubicBezTo>
                  <a:cubicBezTo>
                    <a:pt x="38003" y="73"/>
                    <a:pt x="32794" y="4743"/>
                    <a:pt x="32794" y="9953"/>
                  </a:cubicBezTo>
                  <a:cubicBezTo>
                    <a:pt x="32794" y="13007"/>
                    <a:pt x="35129" y="16779"/>
                    <a:pt x="39979" y="16779"/>
                  </a:cubicBezTo>
                  <a:cubicBezTo>
                    <a:pt x="45189" y="16779"/>
                    <a:pt x="50039" y="11749"/>
                    <a:pt x="50039" y="6899"/>
                  </a:cubicBezTo>
                  <a:close/>
                  <a:moveTo>
                    <a:pt x="13393" y="98156"/>
                  </a:moveTo>
                  <a:cubicBezTo>
                    <a:pt x="12674" y="100492"/>
                    <a:pt x="11776" y="102647"/>
                    <a:pt x="11776" y="105701"/>
                  </a:cubicBezTo>
                  <a:cubicBezTo>
                    <a:pt x="11776" y="114144"/>
                    <a:pt x="18961" y="120971"/>
                    <a:pt x="28842" y="120971"/>
                  </a:cubicBezTo>
                  <a:cubicBezTo>
                    <a:pt x="46806" y="120971"/>
                    <a:pt x="54710" y="96180"/>
                    <a:pt x="54710" y="93486"/>
                  </a:cubicBezTo>
                  <a:cubicBezTo>
                    <a:pt x="54710" y="91150"/>
                    <a:pt x="52375" y="91150"/>
                    <a:pt x="51836" y="91150"/>
                  </a:cubicBezTo>
                  <a:cubicBezTo>
                    <a:pt x="49321" y="91150"/>
                    <a:pt x="49141" y="92228"/>
                    <a:pt x="48422" y="94204"/>
                  </a:cubicBezTo>
                  <a:cubicBezTo>
                    <a:pt x="44291" y="108576"/>
                    <a:pt x="36387" y="115941"/>
                    <a:pt x="29381" y="115941"/>
                  </a:cubicBezTo>
                  <a:cubicBezTo>
                    <a:pt x="25788" y="115941"/>
                    <a:pt x="24890" y="113606"/>
                    <a:pt x="24890" y="109653"/>
                  </a:cubicBezTo>
                  <a:cubicBezTo>
                    <a:pt x="24890" y="105522"/>
                    <a:pt x="26147" y="102109"/>
                    <a:pt x="27764" y="98156"/>
                  </a:cubicBezTo>
                  <a:cubicBezTo>
                    <a:pt x="29560" y="93306"/>
                    <a:pt x="31536" y="88456"/>
                    <a:pt x="33512" y="83785"/>
                  </a:cubicBezTo>
                  <a:cubicBezTo>
                    <a:pt x="35129" y="79474"/>
                    <a:pt x="41596" y="63127"/>
                    <a:pt x="42315" y="60971"/>
                  </a:cubicBezTo>
                  <a:cubicBezTo>
                    <a:pt x="42854" y="59174"/>
                    <a:pt x="43393" y="57019"/>
                    <a:pt x="43393" y="55222"/>
                  </a:cubicBezTo>
                  <a:cubicBezTo>
                    <a:pt x="43393" y="46779"/>
                    <a:pt x="36207" y="39953"/>
                    <a:pt x="26327" y="39953"/>
                  </a:cubicBezTo>
                  <a:cubicBezTo>
                    <a:pt x="8542" y="39953"/>
                    <a:pt x="279" y="64384"/>
                    <a:pt x="279" y="67438"/>
                  </a:cubicBezTo>
                  <a:cubicBezTo>
                    <a:pt x="279" y="69773"/>
                    <a:pt x="2794" y="69773"/>
                    <a:pt x="3333" y="69773"/>
                  </a:cubicBezTo>
                  <a:cubicBezTo>
                    <a:pt x="5848" y="69773"/>
                    <a:pt x="6027" y="68875"/>
                    <a:pt x="6566" y="66899"/>
                  </a:cubicBezTo>
                  <a:cubicBezTo>
                    <a:pt x="11237" y="51450"/>
                    <a:pt x="19141" y="44983"/>
                    <a:pt x="25788" y="44983"/>
                  </a:cubicBezTo>
                  <a:cubicBezTo>
                    <a:pt x="28662" y="44983"/>
                    <a:pt x="30279" y="46420"/>
                    <a:pt x="30279" y="51270"/>
                  </a:cubicBezTo>
                  <a:cubicBezTo>
                    <a:pt x="30279" y="55402"/>
                    <a:pt x="29201" y="58097"/>
                    <a:pt x="24710" y="69234"/>
                  </a:cubicBezTo>
                  <a:lnTo>
                    <a:pt x="13393" y="98156"/>
                  </a:lnTo>
                  <a:close/>
                </a:path>
              </a:pathLst>
            </a:custGeom>
            <a:solidFill>
              <a:srgbClr val="FF1A1A"/>
            </a:solidFill>
            <a:ln w="2575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1" name="Forme libre 50">
              <a:extLst>
                <a:ext uri="{FF2B5EF4-FFF2-40B4-BE49-F238E27FC236}">
                  <a16:creationId xmlns:a16="http://schemas.microsoft.com/office/drawing/2014/main" id="{1CB02A3D-E599-5431-33A4-0E232F42B643}"/>
                </a:ext>
              </a:extLst>
            </p:cNvPr>
            <p:cNvSpPr/>
            <p:nvPr>
              <p:custDataLst>
                <p:tags r:id="rId68"/>
              </p:custDataLst>
            </p:nvPr>
          </p:nvSpPr>
          <p:spPr>
            <a:xfrm>
              <a:off x="14255786" y="6354347"/>
              <a:ext cx="951058" cy="10264"/>
            </a:xfrm>
            <a:custGeom>
              <a:avLst/>
              <a:gdLst>
                <a:gd name="connsiteX0" fmla="*/ 0 w 951058"/>
                <a:gd name="connsiteY0" fmla="*/ 0 h 10264"/>
                <a:gd name="connsiteX1" fmla="*/ 951059 w 951058"/>
                <a:gd name="connsiteY1" fmla="*/ 0 h 10264"/>
                <a:gd name="connsiteX2" fmla="*/ 951059 w 951058"/>
                <a:gd name="connsiteY2" fmla="*/ 10265 h 10264"/>
                <a:gd name="connsiteX3" fmla="*/ 0 w 951058"/>
                <a:gd name="connsiteY3" fmla="*/ 10265 h 102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1058" h="10264">
                  <a:moveTo>
                    <a:pt x="0" y="0"/>
                  </a:moveTo>
                  <a:lnTo>
                    <a:pt x="951059" y="0"/>
                  </a:lnTo>
                  <a:lnTo>
                    <a:pt x="951059" y="10265"/>
                  </a:lnTo>
                  <a:lnTo>
                    <a:pt x="0" y="10265"/>
                  </a:lnTo>
                  <a:close/>
                </a:path>
              </a:pathLst>
            </a:custGeom>
            <a:solidFill>
              <a:srgbClr val="000000"/>
            </a:solidFill>
            <a:ln w="2575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2" name="Forme libre 51">
              <a:extLst>
                <a:ext uri="{FF2B5EF4-FFF2-40B4-BE49-F238E27FC236}">
                  <a16:creationId xmlns:a16="http://schemas.microsoft.com/office/drawing/2014/main" id="{D2E510F8-75E6-CB7C-5CCA-B1425E40039D}"/>
                </a:ext>
              </a:extLst>
            </p:cNvPr>
            <p:cNvSpPr/>
            <p:nvPr>
              <p:custDataLst>
                <p:tags r:id="rId69"/>
              </p:custDataLst>
            </p:nvPr>
          </p:nvSpPr>
          <p:spPr>
            <a:xfrm>
              <a:off x="14390756" y="6407199"/>
              <a:ext cx="242001" cy="256629"/>
            </a:xfrm>
            <a:custGeom>
              <a:avLst/>
              <a:gdLst>
                <a:gd name="connsiteX0" fmla="*/ 93920 w 242001"/>
                <a:gd name="connsiteY0" fmla="*/ 137118 h 256629"/>
                <a:gd name="connsiteX1" fmla="*/ 2816 w 242001"/>
                <a:gd name="connsiteY1" fmla="*/ 249778 h 256629"/>
                <a:gd name="connsiteX2" fmla="*/ 507 w 242001"/>
                <a:gd name="connsiteY2" fmla="*/ 253884 h 256629"/>
                <a:gd name="connsiteX3" fmla="*/ 7436 w 242001"/>
                <a:gd name="connsiteY3" fmla="*/ 256707 h 256629"/>
                <a:gd name="connsiteX4" fmla="*/ 220181 w 242001"/>
                <a:gd name="connsiteY4" fmla="*/ 256707 h 256629"/>
                <a:gd name="connsiteX5" fmla="*/ 242251 w 242001"/>
                <a:gd name="connsiteY5" fmla="*/ 192806 h 256629"/>
                <a:gd name="connsiteX6" fmla="*/ 235836 w 242001"/>
                <a:gd name="connsiteY6" fmla="*/ 192806 h 256629"/>
                <a:gd name="connsiteX7" fmla="*/ 190412 w 242001"/>
                <a:gd name="connsiteY7" fmla="*/ 235150 h 256629"/>
                <a:gd name="connsiteX8" fmla="*/ 130874 w 242001"/>
                <a:gd name="connsiteY8" fmla="*/ 242592 h 256629"/>
                <a:gd name="connsiteX9" fmla="*/ 21807 w 242001"/>
                <a:gd name="connsiteY9" fmla="*/ 242592 h 256629"/>
                <a:gd name="connsiteX10" fmla="*/ 110857 w 242001"/>
                <a:gd name="connsiteY10" fmla="*/ 132498 h 256629"/>
                <a:gd name="connsiteX11" fmla="*/ 113167 w 242001"/>
                <a:gd name="connsiteY11" fmla="*/ 128392 h 256629"/>
                <a:gd name="connsiteX12" fmla="*/ 111370 w 242001"/>
                <a:gd name="connsiteY12" fmla="*/ 124799 h 256629"/>
                <a:gd name="connsiteX13" fmla="*/ 27966 w 242001"/>
                <a:gd name="connsiteY13" fmla="*/ 10343 h 256629"/>
                <a:gd name="connsiteX14" fmla="*/ 129591 w 242001"/>
                <a:gd name="connsiteY14" fmla="*/ 10343 h 256629"/>
                <a:gd name="connsiteX15" fmla="*/ 235836 w 242001"/>
                <a:gd name="connsiteY15" fmla="*/ 60129 h 256629"/>
                <a:gd name="connsiteX16" fmla="*/ 242251 w 242001"/>
                <a:gd name="connsiteY16" fmla="*/ 60129 h 256629"/>
                <a:gd name="connsiteX17" fmla="*/ 220181 w 242001"/>
                <a:gd name="connsiteY17" fmla="*/ 77 h 256629"/>
                <a:gd name="connsiteX18" fmla="*/ 7436 w 242001"/>
                <a:gd name="connsiteY18" fmla="*/ 77 h 256629"/>
                <a:gd name="connsiteX19" fmla="*/ 250 w 242001"/>
                <a:gd name="connsiteY19" fmla="*/ 8290 h 256629"/>
                <a:gd name="connsiteX20" fmla="*/ 93920 w 242001"/>
                <a:gd name="connsiteY20" fmla="*/ 137118 h 256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42001" h="256629">
                  <a:moveTo>
                    <a:pt x="93920" y="137118"/>
                  </a:moveTo>
                  <a:lnTo>
                    <a:pt x="2816" y="249778"/>
                  </a:lnTo>
                  <a:cubicBezTo>
                    <a:pt x="763" y="252344"/>
                    <a:pt x="507" y="252857"/>
                    <a:pt x="507" y="253884"/>
                  </a:cubicBezTo>
                  <a:cubicBezTo>
                    <a:pt x="507" y="256707"/>
                    <a:pt x="2816" y="256707"/>
                    <a:pt x="7436" y="256707"/>
                  </a:cubicBezTo>
                  <a:lnTo>
                    <a:pt x="220181" y="256707"/>
                  </a:lnTo>
                  <a:lnTo>
                    <a:pt x="242251" y="192806"/>
                  </a:lnTo>
                  <a:lnTo>
                    <a:pt x="235836" y="192806"/>
                  </a:lnTo>
                  <a:cubicBezTo>
                    <a:pt x="229420" y="212053"/>
                    <a:pt x="212226" y="227708"/>
                    <a:pt x="190412" y="235150"/>
                  </a:cubicBezTo>
                  <a:cubicBezTo>
                    <a:pt x="186306" y="236433"/>
                    <a:pt x="168599" y="242592"/>
                    <a:pt x="130874" y="242592"/>
                  </a:cubicBezTo>
                  <a:lnTo>
                    <a:pt x="21807" y="242592"/>
                  </a:lnTo>
                  <a:lnTo>
                    <a:pt x="110857" y="132498"/>
                  </a:lnTo>
                  <a:cubicBezTo>
                    <a:pt x="112654" y="130189"/>
                    <a:pt x="113167" y="129419"/>
                    <a:pt x="113167" y="128392"/>
                  </a:cubicBezTo>
                  <a:cubicBezTo>
                    <a:pt x="113167" y="127366"/>
                    <a:pt x="112910" y="127109"/>
                    <a:pt x="111370" y="124799"/>
                  </a:cubicBezTo>
                  <a:lnTo>
                    <a:pt x="27966" y="10343"/>
                  </a:lnTo>
                  <a:lnTo>
                    <a:pt x="129591" y="10343"/>
                  </a:lnTo>
                  <a:cubicBezTo>
                    <a:pt x="158847" y="10343"/>
                    <a:pt x="217872" y="12139"/>
                    <a:pt x="235836" y="60129"/>
                  </a:cubicBezTo>
                  <a:lnTo>
                    <a:pt x="242251" y="60129"/>
                  </a:lnTo>
                  <a:lnTo>
                    <a:pt x="220181" y="77"/>
                  </a:lnTo>
                  <a:lnTo>
                    <a:pt x="7436" y="77"/>
                  </a:lnTo>
                  <a:cubicBezTo>
                    <a:pt x="507" y="77"/>
                    <a:pt x="250" y="334"/>
                    <a:pt x="250" y="8290"/>
                  </a:cubicBezTo>
                  <a:lnTo>
                    <a:pt x="93920" y="137118"/>
                  </a:lnTo>
                  <a:close/>
                </a:path>
              </a:pathLst>
            </a:custGeom>
            <a:solidFill>
              <a:srgbClr val="000000"/>
            </a:solidFill>
            <a:ln w="2575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3" name="Forme libre 52">
              <a:extLst>
                <a:ext uri="{FF2B5EF4-FFF2-40B4-BE49-F238E27FC236}">
                  <a16:creationId xmlns:a16="http://schemas.microsoft.com/office/drawing/2014/main" id="{5EAAC28A-87BE-4CE2-18A1-E18E4741AFD1}"/>
                </a:ext>
              </a:extLst>
            </p:cNvPr>
            <p:cNvSpPr/>
            <p:nvPr>
              <p:custDataLst>
                <p:tags r:id="rId70"/>
              </p:custDataLst>
            </p:nvPr>
          </p:nvSpPr>
          <p:spPr>
            <a:xfrm>
              <a:off x="14655716" y="6557560"/>
              <a:ext cx="54431" cy="120898"/>
            </a:xfrm>
            <a:custGeom>
              <a:avLst/>
              <a:gdLst>
                <a:gd name="connsiteX0" fmla="*/ 50021 w 54431"/>
                <a:gd name="connsiteY0" fmla="*/ 6914 h 120898"/>
                <a:gd name="connsiteX1" fmla="*/ 42835 w 54431"/>
                <a:gd name="connsiteY1" fmla="*/ 88 h 120898"/>
                <a:gd name="connsiteX2" fmla="*/ 32775 w 54431"/>
                <a:gd name="connsiteY2" fmla="*/ 9968 h 120898"/>
                <a:gd name="connsiteX3" fmla="*/ 39961 w 54431"/>
                <a:gd name="connsiteY3" fmla="*/ 16795 h 120898"/>
                <a:gd name="connsiteX4" fmla="*/ 50021 w 54431"/>
                <a:gd name="connsiteY4" fmla="*/ 6914 h 120898"/>
                <a:gd name="connsiteX5" fmla="*/ 13374 w 54431"/>
                <a:gd name="connsiteY5" fmla="*/ 98172 h 120898"/>
                <a:gd name="connsiteX6" fmla="*/ 11757 w 54431"/>
                <a:gd name="connsiteY6" fmla="*/ 105717 h 120898"/>
                <a:gd name="connsiteX7" fmla="*/ 28823 w 54431"/>
                <a:gd name="connsiteY7" fmla="*/ 120986 h 120898"/>
                <a:gd name="connsiteX8" fmla="*/ 54692 w 54431"/>
                <a:gd name="connsiteY8" fmla="*/ 93501 h 120898"/>
                <a:gd name="connsiteX9" fmla="*/ 51817 w 54431"/>
                <a:gd name="connsiteY9" fmla="*/ 91166 h 120898"/>
                <a:gd name="connsiteX10" fmla="*/ 48404 w 54431"/>
                <a:gd name="connsiteY10" fmla="*/ 94220 h 120898"/>
                <a:gd name="connsiteX11" fmla="*/ 29362 w 54431"/>
                <a:gd name="connsiteY11" fmla="*/ 115956 h 120898"/>
                <a:gd name="connsiteX12" fmla="*/ 24871 w 54431"/>
                <a:gd name="connsiteY12" fmla="*/ 109669 h 120898"/>
                <a:gd name="connsiteX13" fmla="*/ 27745 w 54431"/>
                <a:gd name="connsiteY13" fmla="*/ 98172 h 120898"/>
                <a:gd name="connsiteX14" fmla="*/ 33494 w 54431"/>
                <a:gd name="connsiteY14" fmla="*/ 83800 h 120898"/>
                <a:gd name="connsiteX15" fmla="*/ 42296 w 54431"/>
                <a:gd name="connsiteY15" fmla="*/ 60986 h 120898"/>
                <a:gd name="connsiteX16" fmla="*/ 43374 w 54431"/>
                <a:gd name="connsiteY16" fmla="*/ 55238 h 120898"/>
                <a:gd name="connsiteX17" fmla="*/ 26308 w 54431"/>
                <a:gd name="connsiteY17" fmla="*/ 39968 h 120898"/>
                <a:gd name="connsiteX18" fmla="*/ 260 w 54431"/>
                <a:gd name="connsiteY18" fmla="*/ 67453 h 120898"/>
                <a:gd name="connsiteX19" fmla="*/ 3314 w 54431"/>
                <a:gd name="connsiteY19" fmla="*/ 69788 h 120898"/>
                <a:gd name="connsiteX20" fmla="*/ 6548 w 54431"/>
                <a:gd name="connsiteY20" fmla="*/ 66914 h 120898"/>
                <a:gd name="connsiteX21" fmla="*/ 25769 w 54431"/>
                <a:gd name="connsiteY21" fmla="*/ 44998 h 120898"/>
                <a:gd name="connsiteX22" fmla="*/ 30260 w 54431"/>
                <a:gd name="connsiteY22" fmla="*/ 51285 h 120898"/>
                <a:gd name="connsiteX23" fmla="*/ 24692 w 54431"/>
                <a:gd name="connsiteY23" fmla="*/ 69250 h 120898"/>
                <a:gd name="connsiteX24" fmla="*/ 13374 w 54431"/>
                <a:gd name="connsiteY24" fmla="*/ 98172 h 120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4431" h="120898">
                  <a:moveTo>
                    <a:pt x="50021" y="6914"/>
                  </a:moveTo>
                  <a:cubicBezTo>
                    <a:pt x="50021" y="4040"/>
                    <a:pt x="47865" y="88"/>
                    <a:pt x="42835" y="88"/>
                  </a:cubicBezTo>
                  <a:cubicBezTo>
                    <a:pt x="37985" y="88"/>
                    <a:pt x="32775" y="4759"/>
                    <a:pt x="32775" y="9968"/>
                  </a:cubicBezTo>
                  <a:cubicBezTo>
                    <a:pt x="32775" y="13022"/>
                    <a:pt x="35111" y="16795"/>
                    <a:pt x="39961" y="16795"/>
                  </a:cubicBezTo>
                  <a:cubicBezTo>
                    <a:pt x="45171" y="16795"/>
                    <a:pt x="50021" y="11765"/>
                    <a:pt x="50021" y="6914"/>
                  </a:cubicBezTo>
                  <a:close/>
                  <a:moveTo>
                    <a:pt x="13374" y="98172"/>
                  </a:moveTo>
                  <a:cubicBezTo>
                    <a:pt x="12656" y="100507"/>
                    <a:pt x="11757" y="102663"/>
                    <a:pt x="11757" y="105717"/>
                  </a:cubicBezTo>
                  <a:cubicBezTo>
                    <a:pt x="11757" y="114160"/>
                    <a:pt x="18943" y="120986"/>
                    <a:pt x="28823" y="120986"/>
                  </a:cubicBezTo>
                  <a:cubicBezTo>
                    <a:pt x="46787" y="120986"/>
                    <a:pt x="54692" y="96196"/>
                    <a:pt x="54692" y="93501"/>
                  </a:cubicBezTo>
                  <a:cubicBezTo>
                    <a:pt x="54692" y="91166"/>
                    <a:pt x="52356" y="91166"/>
                    <a:pt x="51817" y="91166"/>
                  </a:cubicBezTo>
                  <a:cubicBezTo>
                    <a:pt x="49302" y="91166"/>
                    <a:pt x="49123" y="92244"/>
                    <a:pt x="48404" y="94220"/>
                  </a:cubicBezTo>
                  <a:cubicBezTo>
                    <a:pt x="44272" y="108591"/>
                    <a:pt x="36368" y="115956"/>
                    <a:pt x="29362" y="115956"/>
                  </a:cubicBezTo>
                  <a:cubicBezTo>
                    <a:pt x="25769" y="115956"/>
                    <a:pt x="24871" y="113621"/>
                    <a:pt x="24871" y="109669"/>
                  </a:cubicBezTo>
                  <a:cubicBezTo>
                    <a:pt x="24871" y="105537"/>
                    <a:pt x="26129" y="102124"/>
                    <a:pt x="27745" y="98172"/>
                  </a:cubicBezTo>
                  <a:cubicBezTo>
                    <a:pt x="29542" y="93321"/>
                    <a:pt x="31518" y="88471"/>
                    <a:pt x="33494" y="83800"/>
                  </a:cubicBezTo>
                  <a:cubicBezTo>
                    <a:pt x="35111" y="79489"/>
                    <a:pt x="41578" y="63142"/>
                    <a:pt x="42296" y="60986"/>
                  </a:cubicBezTo>
                  <a:cubicBezTo>
                    <a:pt x="42835" y="59190"/>
                    <a:pt x="43374" y="57034"/>
                    <a:pt x="43374" y="55238"/>
                  </a:cubicBezTo>
                  <a:cubicBezTo>
                    <a:pt x="43374" y="46794"/>
                    <a:pt x="36189" y="39968"/>
                    <a:pt x="26308" y="39968"/>
                  </a:cubicBezTo>
                  <a:cubicBezTo>
                    <a:pt x="8524" y="39968"/>
                    <a:pt x="260" y="64399"/>
                    <a:pt x="260" y="67453"/>
                  </a:cubicBezTo>
                  <a:cubicBezTo>
                    <a:pt x="260" y="69788"/>
                    <a:pt x="2775" y="69788"/>
                    <a:pt x="3314" y="69788"/>
                  </a:cubicBezTo>
                  <a:cubicBezTo>
                    <a:pt x="5829" y="69788"/>
                    <a:pt x="6009" y="68890"/>
                    <a:pt x="6548" y="66914"/>
                  </a:cubicBezTo>
                  <a:cubicBezTo>
                    <a:pt x="11219" y="51465"/>
                    <a:pt x="19123" y="44998"/>
                    <a:pt x="25769" y="44998"/>
                  </a:cubicBezTo>
                  <a:cubicBezTo>
                    <a:pt x="28644" y="44998"/>
                    <a:pt x="30260" y="46435"/>
                    <a:pt x="30260" y="51285"/>
                  </a:cubicBezTo>
                  <a:cubicBezTo>
                    <a:pt x="30260" y="55417"/>
                    <a:pt x="29183" y="58112"/>
                    <a:pt x="24692" y="69250"/>
                  </a:cubicBezTo>
                  <a:lnTo>
                    <a:pt x="13374" y="98172"/>
                  </a:lnTo>
                  <a:close/>
                </a:path>
              </a:pathLst>
            </a:custGeom>
            <a:solidFill>
              <a:srgbClr val="000000"/>
            </a:solidFill>
            <a:ln w="2575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60" name="Forme libre 59">
              <a:extLst>
                <a:ext uri="{FF2B5EF4-FFF2-40B4-BE49-F238E27FC236}">
                  <a16:creationId xmlns:a16="http://schemas.microsoft.com/office/drawing/2014/main" id="{4C8F4822-ADED-A38E-6577-B6F5D0CF4932}"/>
                </a:ext>
              </a:extLst>
            </p:cNvPr>
            <p:cNvSpPr/>
            <p:nvPr>
              <p:custDataLst>
                <p:tags r:id="rId71"/>
              </p:custDataLst>
            </p:nvPr>
          </p:nvSpPr>
          <p:spPr>
            <a:xfrm>
              <a:off x="14782925" y="6486242"/>
              <a:ext cx="210179" cy="116253"/>
            </a:xfrm>
            <a:custGeom>
              <a:avLst/>
              <a:gdLst>
                <a:gd name="connsiteX0" fmla="*/ 15407 w 210179"/>
                <a:gd name="connsiteY0" fmla="*/ 98374 h 116253"/>
                <a:gd name="connsiteX1" fmla="*/ 13097 w 210179"/>
                <a:gd name="connsiteY1" fmla="*/ 109409 h 116253"/>
                <a:gd name="connsiteX2" fmla="*/ 20539 w 210179"/>
                <a:gd name="connsiteY2" fmla="*/ 116338 h 116253"/>
                <a:gd name="connsiteX3" fmla="*/ 30034 w 210179"/>
                <a:gd name="connsiteY3" fmla="*/ 109152 h 116253"/>
                <a:gd name="connsiteX4" fmla="*/ 34910 w 210179"/>
                <a:gd name="connsiteY4" fmla="*/ 90162 h 116253"/>
                <a:gd name="connsiteX5" fmla="*/ 40556 w 210179"/>
                <a:gd name="connsiteY5" fmla="*/ 67065 h 116253"/>
                <a:gd name="connsiteX6" fmla="*/ 44919 w 210179"/>
                <a:gd name="connsiteY6" fmla="*/ 49871 h 116253"/>
                <a:gd name="connsiteX7" fmla="*/ 48255 w 210179"/>
                <a:gd name="connsiteY7" fmla="*/ 37040 h 116253"/>
                <a:gd name="connsiteX8" fmla="*/ 90086 w 210179"/>
                <a:gd name="connsiteY8" fmla="*/ 5731 h 116253"/>
                <a:gd name="connsiteX9" fmla="*/ 103944 w 210179"/>
                <a:gd name="connsiteY9" fmla="*/ 23695 h 116253"/>
                <a:gd name="connsiteX10" fmla="*/ 100094 w 210179"/>
                <a:gd name="connsiteY10" fmla="*/ 44995 h 116253"/>
                <a:gd name="connsiteX11" fmla="*/ 92909 w 210179"/>
                <a:gd name="connsiteY11" fmla="*/ 74764 h 116253"/>
                <a:gd name="connsiteX12" fmla="*/ 87776 w 210179"/>
                <a:gd name="connsiteY12" fmla="*/ 94268 h 116253"/>
                <a:gd name="connsiteX13" fmla="*/ 84440 w 210179"/>
                <a:gd name="connsiteY13" fmla="*/ 109409 h 116253"/>
                <a:gd name="connsiteX14" fmla="*/ 91882 w 210179"/>
                <a:gd name="connsiteY14" fmla="*/ 116338 h 116253"/>
                <a:gd name="connsiteX15" fmla="*/ 103430 w 210179"/>
                <a:gd name="connsiteY15" fmla="*/ 101710 h 116253"/>
                <a:gd name="connsiteX16" fmla="*/ 118828 w 210179"/>
                <a:gd name="connsiteY16" fmla="*/ 39862 h 116253"/>
                <a:gd name="connsiteX17" fmla="*/ 161172 w 210179"/>
                <a:gd name="connsiteY17" fmla="*/ 5731 h 116253"/>
                <a:gd name="connsiteX18" fmla="*/ 175030 w 210179"/>
                <a:gd name="connsiteY18" fmla="*/ 23695 h 116253"/>
                <a:gd name="connsiteX19" fmla="*/ 159119 w 210179"/>
                <a:gd name="connsiteY19" fmla="*/ 81180 h 116253"/>
                <a:gd name="connsiteX20" fmla="*/ 155783 w 210179"/>
                <a:gd name="connsiteY20" fmla="*/ 95294 h 116253"/>
                <a:gd name="connsiteX21" fmla="*/ 176826 w 210179"/>
                <a:gd name="connsiteY21" fmla="*/ 116338 h 116253"/>
                <a:gd name="connsiteX22" fmla="*/ 210445 w 210179"/>
                <a:gd name="connsiteY22" fmla="*/ 76817 h 116253"/>
                <a:gd name="connsiteX23" fmla="*/ 207365 w 210179"/>
                <a:gd name="connsiteY23" fmla="*/ 74251 h 116253"/>
                <a:gd name="connsiteX24" fmla="*/ 203516 w 210179"/>
                <a:gd name="connsiteY24" fmla="*/ 78870 h 116253"/>
                <a:gd name="connsiteX25" fmla="*/ 177340 w 210179"/>
                <a:gd name="connsiteY25" fmla="*/ 110692 h 116253"/>
                <a:gd name="connsiteX26" fmla="*/ 171181 w 210179"/>
                <a:gd name="connsiteY26" fmla="*/ 102223 h 116253"/>
                <a:gd name="connsiteX27" fmla="*/ 175800 w 210179"/>
                <a:gd name="connsiteY27" fmla="*/ 84003 h 116253"/>
                <a:gd name="connsiteX28" fmla="*/ 191454 w 210179"/>
                <a:gd name="connsiteY28" fmla="*/ 27544 h 116253"/>
                <a:gd name="connsiteX29" fmla="*/ 161942 w 210179"/>
                <a:gd name="connsiteY29" fmla="*/ 85 h 116253"/>
                <a:gd name="connsiteX30" fmla="*/ 120111 w 210179"/>
                <a:gd name="connsiteY30" fmla="*/ 24978 h 116253"/>
                <a:gd name="connsiteX31" fmla="*/ 111899 w 210179"/>
                <a:gd name="connsiteY31" fmla="*/ 6757 h 116253"/>
                <a:gd name="connsiteX32" fmla="*/ 90856 w 210179"/>
                <a:gd name="connsiteY32" fmla="*/ 85 h 116253"/>
                <a:gd name="connsiteX33" fmla="*/ 50821 w 210179"/>
                <a:gd name="connsiteY33" fmla="*/ 22412 h 116253"/>
                <a:gd name="connsiteX34" fmla="*/ 27211 w 210179"/>
                <a:gd name="connsiteY34" fmla="*/ 85 h 116253"/>
                <a:gd name="connsiteX35" fmla="*/ 8221 w 210179"/>
                <a:gd name="connsiteY35" fmla="*/ 14713 h 116253"/>
                <a:gd name="connsiteX36" fmla="*/ 265 w 210179"/>
                <a:gd name="connsiteY36" fmla="*/ 39606 h 116253"/>
                <a:gd name="connsiteX37" fmla="*/ 3345 w 210179"/>
                <a:gd name="connsiteY37" fmla="*/ 42172 h 116253"/>
                <a:gd name="connsiteX38" fmla="*/ 7708 w 210179"/>
                <a:gd name="connsiteY38" fmla="*/ 36270 h 116253"/>
                <a:gd name="connsiteX39" fmla="*/ 26442 w 210179"/>
                <a:gd name="connsiteY39" fmla="*/ 5731 h 116253"/>
                <a:gd name="connsiteX40" fmla="*/ 34397 w 210179"/>
                <a:gd name="connsiteY40" fmla="*/ 17536 h 116253"/>
                <a:gd name="connsiteX41" fmla="*/ 30291 w 210179"/>
                <a:gd name="connsiteY41" fmla="*/ 39093 h 116253"/>
                <a:gd name="connsiteX42" fmla="*/ 15407 w 210179"/>
                <a:gd name="connsiteY42" fmla="*/ 98374 h 116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</a:cxnLst>
              <a:rect l="l" t="t" r="r" b="b"/>
              <a:pathLst>
                <a:path w="210179" h="116253">
                  <a:moveTo>
                    <a:pt x="15407" y="98374"/>
                  </a:moveTo>
                  <a:cubicBezTo>
                    <a:pt x="14637" y="102223"/>
                    <a:pt x="13097" y="108126"/>
                    <a:pt x="13097" y="109409"/>
                  </a:cubicBezTo>
                  <a:cubicBezTo>
                    <a:pt x="13097" y="114028"/>
                    <a:pt x="16690" y="116338"/>
                    <a:pt x="20539" y="116338"/>
                  </a:cubicBezTo>
                  <a:cubicBezTo>
                    <a:pt x="23619" y="116338"/>
                    <a:pt x="28238" y="114285"/>
                    <a:pt x="30034" y="109152"/>
                  </a:cubicBezTo>
                  <a:cubicBezTo>
                    <a:pt x="30291" y="108639"/>
                    <a:pt x="33371" y="96578"/>
                    <a:pt x="34910" y="90162"/>
                  </a:cubicBezTo>
                  <a:lnTo>
                    <a:pt x="40556" y="67065"/>
                  </a:lnTo>
                  <a:cubicBezTo>
                    <a:pt x="42096" y="61419"/>
                    <a:pt x="43636" y="55774"/>
                    <a:pt x="44919" y="49871"/>
                  </a:cubicBezTo>
                  <a:cubicBezTo>
                    <a:pt x="45945" y="45508"/>
                    <a:pt x="47998" y="38066"/>
                    <a:pt x="48255" y="37040"/>
                  </a:cubicBezTo>
                  <a:cubicBezTo>
                    <a:pt x="52105" y="29084"/>
                    <a:pt x="65706" y="5731"/>
                    <a:pt x="90086" y="5731"/>
                  </a:cubicBezTo>
                  <a:cubicBezTo>
                    <a:pt x="101634" y="5731"/>
                    <a:pt x="103944" y="15226"/>
                    <a:pt x="103944" y="23695"/>
                  </a:cubicBezTo>
                  <a:cubicBezTo>
                    <a:pt x="103944" y="30111"/>
                    <a:pt x="102147" y="37296"/>
                    <a:pt x="100094" y="44995"/>
                  </a:cubicBezTo>
                  <a:lnTo>
                    <a:pt x="92909" y="74764"/>
                  </a:lnTo>
                  <a:lnTo>
                    <a:pt x="87776" y="94268"/>
                  </a:lnTo>
                  <a:cubicBezTo>
                    <a:pt x="86749" y="99400"/>
                    <a:pt x="84440" y="108126"/>
                    <a:pt x="84440" y="109409"/>
                  </a:cubicBezTo>
                  <a:cubicBezTo>
                    <a:pt x="84440" y="114028"/>
                    <a:pt x="88033" y="116338"/>
                    <a:pt x="91882" y="116338"/>
                  </a:cubicBezTo>
                  <a:cubicBezTo>
                    <a:pt x="99838" y="116338"/>
                    <a:pt x="101377" y="109922"/>
                    <a:pt x="103430" y="101710"/>
                  </a:cubicBezTo>
                  <a:cubicBezTo>
                    <a:pt x="107023" y="87339"/>
                    <a:pt x="116519" y="49871"/>
                    <a:pt x="118828" y="39862"/>
                  </a:cubicBezTo>
                  <a:cubicBezTo>
                    <a:pt x="119598" y="36526"/>
                    <a:pt x="133199" y="5731"/>
                    <a:pt x="161172" y="5731"/>
                  </a:cubicBezTo>
                  <a:cubicBezTo>
                    <a:pt x="172207" y="5731"/>
                    <a:pt x="175030" y="14456"/>
                    <a:pt x="175030" y="23695"/>
                  </a:cubicBezTo>
                  <a:cubicBezTo>
                    <a:pt x="175030" y="38323"/>
                    <a:pt x="164252" y="67578"/>
                    <a:pt x="159119" y="81180"/>
                  </a:cubicBezTo>
                  <a:cubicBezTo>
                    <a:pt x="156809" y="87339"/>
                    <a:pt x="155783" y="90162"/>
                    <a:pt x="155783" y="95294"/>
                  </a:cubicBezTo>
                  <a:cubicBezTo>
                    <a:pt x="155783" y="107356"/>
                    <a:pt x="164765" y="116338"/>
                    <a:pt x="176826" y="116338"/>
                  </a:cubicBezTo>
                  <a:cubicBezTo>
                    <a:pt x="200950" y="116338"/>
                    <a:pt x="210445" y="78870"/>
                    <a:pt x="210445" y="76817"/>
                  </a:cubicBezTo>
                  <a:cubicBezTo>
                    <a:pt x="210445" y="74251"/>
                    <a:pt x="208135" y="74251"/>
                    <a:pt x="207365" y="74251"/>
                  </a:cubicBezTo>
                  <a:cubicBezTo>
                    <a:pt x="204799" y="74251"/>
                    <a:pt x="204799" y="75021"/>
                    <a:pt x="203516" y="78870"/>
                  </a:cubicBezTo>
                  <a:cubicBezTo>
                    <a:pt x="199666" y="92472"/>
                    <a:pt x="191454" y="110692"/>
                    <a:pt x="177340" y="110692"/>
                  </a:cubicBezTo>
                  <a:cubicBezTo>
                    <a:pt x="172977" y="110692"/>
                    <a:pt x="171181" y="108126"/>
                    <a:pt x="171181" y="102223"/>
                  </a:cubicBezTo>
                  <a:cubicBezTo>
                    <a:pt x="171181" y="95808"/>
                    <a:pt x="173490" y="89649"/>
                    <a:pt x="175800" y="84003"/>
                  </a:cubicBezTo>
                  <a:cubicBezTo>
                    <a:pt x="180676" y="70658"/>
                    <a:pt x="191454" y="42172"/>
                    <a:pt x="191454" y="27544"/>
                  </a:cubicBezTo>
                  <a:cubicBezTo>
                    <a:pt x="191454" y="10863"/>
                    <a:pt x="181189" y="85"/>
                    <a:pt x="161942" y="85"/>
                  </a:cubicBezTo>
                  <a:cubicBezTo>
                    <a:pt x="142695" y="85"/>
                    <a:pt x="129607" y="11377"/>
                    <a:pt x="120111" y="24978"/>
                  </a:cubicBezTo>
                  <a:cubicBezTo>
                    <a:pt x="119855" y="21642"/>
                    <a:pt x="119085" y="12916"/>
                    <a:pt x="111899" y="6757"/>
                  </a:cubicBezTo>
                  <a:cubicBezTo>
                    <a:pt x="105483" y="1368"/>
                    <a:pt x="97271" y="85"/>
                    <a:pt x="90856" y="85"/>
                  </a:cubicBezTo>
                  <a:cubicBezTo>
                    <a:pt x="67759" y="85"/>
                    <a:pt x="55184" y="16509"/>
                    <a:pt x="50821" y="22412"/>
                  </a:cubicBezTo>
                  <a:cubicBezTo>
                    <a:pt x="49538" y="7784"/>
                    <a:pt x="38760" y="85"/>
                    <a:pt x="27211" y="85"/>
                  </a:cubicBezTo>
                  <a:cubicBezTo>
                    <a:pt x="15407" y="85"/>
                    <a:pt x="10531" y="10093"/>
                    <a:pt x="8221" y="14713"/>
                  </a:cubicBezTo>
                  <a:cubicBezTo>
                    <a:pt x="3602" y="23695"/>
                    <a:pt x="265" y="38836"/>
                    <a:pt x="265" y="39606"/>
                  </a:cubicBezTo>
                  <a:cubicBezTo>
                    <a:pt x="265" y="42172"/>
                    <a:pt x="2832" y="42172"/>
                    <a:pt x="3345" y="42172"/>
                  </a:cubicBezTo>
                  <a:cubicBezTo>
                    <a:pt x="5911" y="42172"/>
                    <a:pt x="6168" y="41916"/>
                    <a:pt x="7708" y="36270"/>
                  </a:cubicBezTo>
                  <a:cubicBezTo>
                    <a:pt x="12070" y="18049"/>
                    <a:pt x="17203" y="5731"/>
                    <a:pt x="26442" y="5731"/>
                  </a:cubicBezTo>
                  <a:cubicBezTo>
                    <a:pt x="30548" y="5731"/>
                    <a:pt x="34397" y="7784"/>
                    <a:pt x="34397" y="17536"/>
                  </a:cubicBezTo>
                  <a:cubicBezTo>
                    <a:pt x="34397" y="22925"/>
                    <a:pt x="33627" y="25748"/>
                    <a:pt x="30291" y="39093"/>
                  </a:cubicBezTo>
                  <a:lnTo>
                    <a:pt x="15407" y="98374"/>
                  </a:lnTo>
                  <a:close/>
                </a:path>
              </a:pathLst>
            </a:custGeom>
            <a:solidFill>
              <a:srgbClr val="FF1A1A"/>
            </a:solidFill>
            <a:ln w="2575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61" name="Forme libre 60">
              <a:extLst>
                <a:ext uri="{FF2B5EF4-FFF2-40B4-BE49-F238E27FC236}">
                  <a16:creationId xmlns:a16="http://schemas.microsoft.com/office/drawing/2014/main" id="{F265F075-9CA7-38BF-7A86-3095E3BD7DB6}"/>
                </a:ext>
              </a:extLst>
            </p:cNvPr>
            <p:cNvSpPr/>
            <p:nvPr>
              <p:custDataLst>
                <p:tags r:id="rId72"/>
              </p:custDataLst>
            </p:nvPr>
          </p:nvSpPr>
          <p:spPr>
            <a:xfrm>
              <a:off x="15009250" y="6519064"/>
              <a:ext cx="54431" cy="120898"/>
            </a:xfrm>
            <a:custGeom>
              <a:avLst/>
              <a:gdLst>
                <a:gd name="connsiteX0" fmla="*/ 50035 w 54431"/>
                <a:gd name="connsiteY0" fmla="*/ 6913 h 120898"/>
                <a:gd name="connsiteX1" fmla="*/ 42849 w 54431"/>
                <a:gd name="connsiteY1" fmla="*/ 86 h 120898"/>
                <a:gd name="connsiteX2" fmla="*/ 32789 w 54431"/>
                <a:gd name="connsiteY2" fmla="*/ 9967 h 120898"/>
                <a:gd name="connsiteX3" fmla="*/ 39975 w 54431"/>
                <a:gd name="connsiteY3" fmla="*/ 16793 h 120898"/>
                <a:gd name="connsiteX4" fmla="*/ 50035 w 54431"/>
                <a:gd name="connsiteY4" fmla="*/ 6913 h 120898"/>
                <a:gd name="connsiteX5" fmla="*/ 13388 w 54431"/>
                <a:gd name="connsiteY5" fmla="*/ 98170 h 120898"/>
                <a:gd name="connsiteX6" fmla="*/ 11771 w 54431"/>
                <a:gd name="connsiteY6" fmla="*/ 105715 h 120898"/>
                <a:gd name="connsiteX7" fmla="*/ 28837 w 54431"/>
                <a:gd name="connsiteY7" fmla="*/ 120984 h 120898"/>
                <a:gd name="connsiteX8" fmla="*/ 54705 w 54431"/>
                <a:gd name="connsiteY8" fmla="*/ 93500 h 120898"/>
                <a:gd name="connsiteX9" fmla="*/ 51831 w 54431"/>
                <a:gd name="connsiteY9" fmla="*/ 91164 h 120898"/>
                <a:gd name="connsiteX10" fmla="*/ 48418 w 54431"/>
                <a:gd name="connsiteY10" fmla="*/ 94218 h 120898"/>
                <a:gd name="connsiteX11" fmla="*/ 29376 w 54431"/>
                <a:gd name="connsiteY11" fmla="*/ 115955 h 120898"/>
                <a:gd name="connsiteX12" fmla="*/ 24885 w 54431"/>
                <a:gd name="connsiteY12" fmla="*/ 109667 h 120898"/>
                <a:gd name="connsiteX13" fmla="*/ 27759 w 54431"/>
                <a:gd name="connsiteY13" fmla="*/ 98170 h 120898"/>
                <a:gd name="connsiteX14" fmla="*/ 33508 w 54431"/>
                <a:gd name="connsiteY14" fmla="*/ 83799 h 120898"/>
                <a:gd name="connsiteX15" fmla="*/ 42310 w 54431"/>
                <a:gd name="connsiteY15" fmla="*/ 60985 h 120898"/>
                <a:gd name="connsiteX16" fmla="*/ 43388 w 54431"/>
                <a:gd name="connsiteY16" fmla="*/ 55236 h 120898"/>
                <a:gd name="connsiteX17" fmla="*/ 26322 w 54431"/>
                <a:gd name="connsiteY17" fmla="*/ 39967 h 120898"/>
                <a:gd name="connsiteX18" fmla="*/ 274 w 54431"/>
                <a:gd name="connsiteY18" fmla="*/ 67452 h 120898"/>
                <a:gd name="connsiteX19" fmla="*/ 3328 w 54431"/>
                <a:gd name="connsiteY19" fmla="*/ 69787 h 120898"/>
                <a:gd name="connsiteX20" fmla="*/ 6562 w 54431"/>
                <a:gd name="connsiteY20" fmla="*/ 66913 h 120898"/>
                <a:gd name="connsiteX21" fmla="*/ 25783 w 54431"/>
                <a:gd name="connsiteY21" fmla="*/ 44997 h 120898"/>
                <a:gd name="connsiteX22" fmla="*/ 30274 w 54431"/>
                <a:gd name="connsiteY22" fmla="*/ 51284 h 120898"/>
                <a:gd name="connsiteX23" fmla="*/ 24705 w 54431"/>
                <a:gd name="connsiteY23" fmla="*/ 69248 h 120898"/>
                <a:gd name="connsiteX24" fmla="*/ 13388 w 54431"/>
                <a:gd name="connsiteY24" fmla="*/ 98170 h 120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4431" h="120898">
                  <a:moveTo>
                    <a:pt x="50035" y="6913"/>
                  </a:moveTo>
                  <a:cubicBezTo>
                    <a:pt x="50035" y="4039"/>
                    <a:pt x="47879" y="86"/>
                    <a:pt x="42849" y="86"/>
                  </a:cubicBezTo>
                  <a:cubicBezTo>
                    <a:pt x="37999" y="86"/>
                    <a:pt x="32789" y="4757"/>
                    <a:pt x="32789" y="9967"/>
                  </a:cubicBezTo>
                  <a:cubicBezTo>
                    <a:pt x="32789" y="13021"/>
                    <a:pt x="35124" y="16793"/>
                    <a:pt x="39975" y="16793"/>
                  </a:cubicBezTo>
                  <a:cubicBezTo>
                    <a:pt x="45184" y="16793"/>
                    <a:pt x="50035" y="11763"/>
                    <a:pt x="50035" y="6913"/>
                  </a:cubicBezTo>
                  <a:close/>
                  <a:moveTo>
                    <a:pt x="13388" y="98170"/>
                  </a:moveTo>
                  <a:cubicBezTo>
                    <a:pt x="12669" y="100505"/>
                    <a:pt x="11771" y="102661"/>
                    <a:pt x="11771" y="105715"/>
                  </a:cubicBezTo>
                  <a:cubicBezTo>
                    <a:pt x="11771" y="114158"/>
                    <a:pt x="18957" y="120984"/>
                    <a:pt x="28837" y="120984"/>
                  </a:cubicBezTo>
                  <a:cubicBezTo>
                    <a:pt x="46801" y="120984"/>
                    <a:pt x="54705" y="96194"/>
                    <a:pt x="54705" y="93500"/>
                  </a:cubicBezTo>
                  <a:cubicBezTo>
                    <a:pt x="54705" y="91164"/>
                    <a:pt x="52370" y="91164"/>
                    <a:pt x="51831" y="91164"/>
                  </a:cubicBezTo>
                  <a:cubicBezTo>
                    <a:pt x="49316" y="91164"/>
                    <a:pt x="49136" y="92242"/>
                    <a:pt x="48418" y="94218"/>
                  </a:cubicBezTo>
                  <a:cubicBezTo>
                    <a:pt x="44286" y="108589"/>
                    <a:pt x="36382" y="115955"/>
                    <a:pt x="29376" y="115955"/>
                  </a:cubicBezTo>
                  <a:cubicBezTo>
                    <a:pt x="25783" y="115955"/>
                    <a:pt x="24885" y="113619"/>
                    <a:pt x="24885" y="109667"/>
                  </a:cubicBezTo>
                  <a:cubicBezTo>
                    <a:pt x="24885" y="105535"/>
                    <a:pt x="26142" y="102122"/>
                    <a:pt x="27759" y="98170"/>
                  </a:cubicBezTo>
                  <a:cubicBezTo>
                    <a:pt x="29556" y="93320"/>
                    <a:pt x="31532" y="88470"/>
                    <a:pt x="33508" y="83799"/>
                  </a:cubicBezTo>
                  <a:cubicBezTo>
                    <a:pt x="35124" y="79488"/>
                    <a:pt x="41591" y="63140"/>
                    <a:pt x="42310" y="60985"/>
                  </a:cubicBezTo>
                  <a:cubicBezTo>
                    <a:pt x="42849" y="59188"/>
                    <a:pt x="43388" y="57032"/>
                    <a:pt x="43388" y="55236"/>
                  </a:cubicBezTo>
                  <a:cubicBezTo>
                    <a:pt x="43388" y="46793"/>
                    <a:pt x="36202" y="39967"/>
                    <a:pt x="26322" y="39967"/>
                  </a:cubicBezTo>
                  <a:cubicBezTo>
                    <a:pt x="8538" y="39967"/>
                    <a:pt x="274" y="64398"/>
                    <a:pt x="274" y="67452"/>
                  </a:cubicBezTo>
                  <a:cubicBezTo>
                    <a:pt x="274" y="69787"/>
                    <a:pt x="2789" y="69787"/>
                    <a:pt x="3328" y="69787"/>
                  </a:cubicBezTo>
                  <a:cubicBezTo>
                    <a:pt x="5843" y="69787"/>
                    <a:pt x="6023" y="68889"/>
                    <a:pt x="6562" y="66913"/>
                  </a:cubicBezTo>
                  <a:cubicBezTo>
                    <a:pt x="11232" y="51464"/>
                    <a:pt x="19136" y="44997"/>
                    <a:pt x="25783" y="44997"/>
                  </a:cubicBezTo>
                  <a:cubicBezTo>
                    <a:pt x="28657" y="44997"/>
                    <a:pt x="30274" y="46434"/>
                    <a:pt x="30274" y="51284"/>
                  </a:cubicBezTo>
                  <a:cubicBezTo>
                    <a:pt x="30274" y="55416"/>
                    <a:pt x="29196" y="58110"/>
                    <a:pt x="24705" y="69248"/>
                  </a:cubicBezTo>
                  <a:lnTo>
                    <a:pt x="13388" y="98170"/>
                  </a:lnTo>
                  <a:close/>
                </a:path>
              </a:pathLst>
            </a:custGeom>
            <a:solidFill>
              <a:srgbClr val="FF1A1A"/>
            </a:solidFill>
            <a:ln w="2575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9452" name="Groupe 9451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\blue{ \rho }(x,y,z, t) = \dfrac{\sum_i \red{ m_i }}{v} &#10;$$&#10;&#10;&#10;\end{document}&#10;" title="IguanaTex Vector Display">
            <a:extLst>
              <a:ext uri="{FF2B5EF4-FFF2-40B4-BE49-F238E27FC236}">
                <a16:creationId xmlns:a16="http://schemas.microsoft.com/office/drawing/2014/main" id="{760A716B-BB76-8811-0380-81F802F12AE3}"/>
              </a:ext>
            </a:extLst>
          </p:cNvPr>
          <p:cNvGrpSpPr>
            <a:grpSpLocks noChangeAspect="1"/>
          </p:cNvGrpSpPr>
          <p:nvPr>
            <p:custDataLst>
              <p:tags r:id="rId5"/>
            </p:custDataLst>
          </p:nvPr>
        </p:nvGrpSpPr>
        <p:grpSpPr>
          <a:xfrm>
            <a:off x="7589032" y="4376319"/>
            <a:ext cx="2266807" cy="566702"/>
            <a:chOff x="12761811" y="5314443"/>
            <a:chExt cx="2228962" cy="548405"/>
          </a:xfrm>
        </p:grpSpPr>
        <p:sp>
          <p:nvSpPr>
            <p:cNvPr id="9418" name="Forme libre 9417">
              <a:extLst>
                <a:ext uri="{FF2B5EF4-FFF2-40B4-BE49-F238E27FC236}">
                  <a16:creationId xmlns:a16="http://schemas.microsoft.com/office/drawing/2014/main" id="{6EE654D7-84F4-6C5D-B150-54231DD4A82A}"/>
                </a:ext>
              </a:extLst>
            </p:cNvPr>
            <p:cNvSpPr/>
            <p:nvPr>
              <p:custDataLst>
                <p:tags r:id="rId34"/>
              </p:custDataLst>
            </p:nvPr>
          </p:nvSpPr>
          <p:spPr>
            <a:xfrm>
              <a:off x="12761811" y="5570560"/>
              <a:ext cx="119752" cy="168862"/>
            </a:xfrm>
            <a:custGeom>
              <a:avLst/>
              <a:gdLst>
                <a:gd name="connsiteX0" fmla="*/ 950 w 119752"/>
                <a:gd name="connsiteY0" fmla="*/ 157905 h 168862"/>
                <a:gd name="connsiteX1" fmla="*/ 189 w 119752"/>
                <a:gd name="connsiteY1" fmla="*/ 162011 h 168862"/>
                <a:gd name="connsiteX2" fmla="*/ 7293 w 119752"/>
                <a:gd name="connsiteY2" fmla="*/ 168940 h 168862"/>
                <a:gd name="connsiteX3" fmla="*/ 16173 w 119752"/>
                <a:gd name="connsiteY3" fmla="*/ 163551 h 168862"/>
                <a:gd name="connsiteX4" fmla="*/ 32411 w 119752"/>
                <a:gd name="connsiteY4" fmla="*/ 99137 h 168862"/>
                <a:gd name="connsiteX5" fmla="*/ 57528 w 119752"/>
                <a:gd name="connsiteY5" fmla="*/ 116331 h 168862"/>
                <a:gd name="connsiteX6" fmla="*/ 119942 w 119752"/>
                <a:gd name="connsiteY6" fmla="*/ 41909 h 168862"/>
                <a:gd name="connsiteX7" fmla="*/ 84676 w 119752"/>
                <a:gd name="connsiteY7" fmla="*/ 78 h 168862"/>
                <a:gd name="connsiteX8" fmla="*/ 25814 w 119752"/>
                <a:gd name="connsiteY8" fmla="*/ 57050 h 168862"/>
                <a:gd name="connsiteX9" fmla="*/ 950 w 119752"/>
                <a:gd name="connsiteY9" fmla="*/ 157905 h 168862"/>
                <a:gd name="connsiteX10" fmla="*/ 57275 w 119752"/>
                <a:gd name="connsiteY10" fmla="*/ 110685 h 168862"/>
                <a:gd name="connsiteX11" fmla="*/ 35455 w 119752"/>
                <a:gd name="connsiteY11" fmla="*/ 87845 h 168862"/>
                <a:gd name="connsiteX12" fmla="*/ 37485 w 119752"/>
                <a:gd name="connsiteY12" fmla="*/ 78350 h 168862"/>
                <a:gd name="connsiteX13" fmla="*/ 52708 w 119752"/>
                <a:gd name="connsiteY13" fmla="*/ 30104 h 168862"/>
                <a:gd name="connsiteX14" fmla="*/ 84168 w 119752"/>
                <a:gd name="connsiteY14" fmla="*/ 5724 h 168862"/>
                <a:gd name="connsiteX15" fmla="*/ 101674 w 119752"/>
                <a:gd name="connsiteY15" fmla="*/ 30874 h 168862"/>
                <a:gd name="connsiteX16" fmla="*/ 87466 w 119752"/>
                <a:gd name="connsiteY16" fmla="*/ 86306 h 168862"/>
                <a:gd name="connsiteX17" fmla="*/ 57275 w 119752"/>
                <a:gd name="connsiteY17" fmla="*/ 110685 h 168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9752" h="168862">
                  <a:moveTo>
                    <a:pt x="950" y="157905"/>
                  </a:moveTo>
                  <a:cubicBezTo>
                    <a:pt x="189" y="160985"/>
                    <a:pt x="189" y="161498"/>
                    <a:pt x="189" y="162011"/>
                  </a:cubicBezTo>
                  <a:cubicBezTo>
                    <a:pt x="189" y="165861"/>
                    <a:pt x="2980" y="168940"/>
                    <a:pt x="7293" y="168940"/>
                  </a:cubicBezTo>
                  <a:cubicBezTo>
                    <a:pt x="12621" y="168940"/>
                    <a:pt x="15666" y="164321"/>
                    <a:pt x="16173" y="163551"/>
                  </a:cubicBezTo>
                  <a:cubicBezTo>
                    <a:pt x="17442" y="161241"/>
                    <a:pt x="25560" y="126853"/>
                    <a:pt x="32411" y="99137"/>
                  </a:cubicBezTo>
                  <a:cubicBezTo>
                    <a:pt x="37485" y="109402"/>
                    <a:pt x="45604" y="116331"/>
                    <a:pt x="57528" y="116331"/>
                  </a:cubicBezTo>
                  <a:cubicBezTo>
                    <a:pt x="87213" y="116331"/>
                    <a:pt x="119942" y="80147"/>
                    <a:pt x="119942" y="41909"/>
                  </a:cubicBezTo>
                  <a:cubicBezTo>
                    <a:pt x="119942" y="14706"/>
                    <a:pt x="103197" y="78"/>
                    <a:pt x="84676" y="78"/>
                  </a:cubicBezTo>
                  <a:cubicBezTo>
                    <a:pt x="60065" y="78"/>
                    <a:pt x="33426" y="25741"/>
                    <a:pt x="25814" y="57050"/>
                  </a:cubicBezTo>
                  <a:lnTo>
                    <a:pt x="950" y="157905"/>
                  </a:lnTo>
                  <a:close/>
                  <a:moveTo>
                    <a:pt x="57275" y="110685"/>
                  </a:moveTo>
                  <a:cubicBezTo>
                    <a:pt x="39515" y="110685"/>
                    <a:pt x="35455" y="90155"/>
                    <a:pt x="35455" y="87845"/>
                  </a:cubicBezTo>
                  <a:cubicBezTo>
                    <a:pt x="35455" y="86819"/>
                    <a:pt x="36724" y="81686"/>
                    <a:pt x="37485" y="78350"/>
                  </a:cubicBezTo>
                  <a:cubicBezTo>
                    <a:pt x="44589" y="49608"/>
                    <a:pt x="47126" y="40369"/>
                    <a:pt x="52708" y="30104"/>
                  </a:cubicBezTo>
                  <a:cubicBezTo>
                    <a:pt x="63617" y="11370"/>
                    <a:pt x="76303" y="5724"/>
                    <a:pt x="84168" y="5724"/>
                  </a:cubicBezTo>
                  <a:cubicBezTo>
                    <a:pt x="93556" y="5724"/>
                    <a:pt x="101674" y="13166"/>
                    <a:pt x="101674" y="30874"/>
                  </a:cubicBezTo>
                  <a:cubicBezTo>
                    <a:pt x="101674" y="44988"/>
                    <a:pt x="94317" y="73731"/>
                    <a:pt x="87466" y="86306"/>
                  </a:cubicBezTo>
                  <a:cubicBezTo>
                    <a:pt x="79094" y="102473"/>
                    <a:pt x="66916" y="110685"/>
                    <a:pt x="57275" y="110685"/>
                  </a:cubicBezTo>
                  <a:close/>
                </a:path>
              </a:pathLst>
            </a:custGeom>
            <a:solidFill>
              <a:srgbClr val="1A1AFF"/>
            </a:solidFill>
            <a:ln w="254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29" name="Forme libre 9428">
              <a:extLst>
                <a:ext uri="{FF2B5EF4-FFF2-40B4-BE49-F238E27FC236}">
                  <a16:creationId xmlns:a16="http://schemas.microsoft.com/office/drawing/2014/main" id="{1A604AC5-2F08-2554-04F8-4E36B9A7B4F1}"/>
                </a:ext>
              </a:extLst>
            </p:cNvPr>
            <p:cNvSpPr/>
            <p:nvPr>
              <p:custDataLst>
                <p:tags r:id="rId35"/>
              </p:custDataLst>
            </p:nvPr>
          </p:nvSpPr>
          <p:spPr>
            <a:xfrm>
              <a:off x="12910491" y="5491518"/>
              <a:ext cx="58861" cy="256629"/>
            </a:xfrm>
            <a:custGeom>
              <a:avLst/>
              <a:gdLst>
                <a:gd name="connsiteX0" fmla="*/ 59056 w 58861"/>
                <a:gd name="connsiteY0" fmla="*/ 254141 h 256629"/>
                <a:gd name="connsiteX1" fmla="*/ 54743 w 58861"/>
                <a:gd name="connsiteY1" fmla="*/ 248496 h 256629"/>
                <a:gd name="connsiteX2" fmla="*/ 14910 w 58861"/>
                <a:gd name="connsiteY2" fmla="*/ 128393 h 256629"/>
                <a:gd name="connsiteX3" fmla="*/ 55757 w 58861"/>
                <a:gd name="connsiteY3" fmla="*/ 7007 h 256629"/>
                <a:gd name="connsiteX4" fmla="*/ 59056 w 58861"/>
                <a:gd name="connsiteY4" fmla="*/ 2644 h 256629"/>
                <a:gd name="connsiteX5" fmla="*/ 56519 w 58861"/>
                <a:gd name="connsiteY5" fmla="*/ 78 h 256629"/>
                <a:gd name="connsiteX6" fmla="*/ 16178 w 58861"/>
                <a:gd name="connsiteY6" fmla="*/ 50121 h 256629"/>
                <a:gd name="connsiteX7" fmla="*/ 194 w 58861"/>
                <a:gd name="connsiteY7" fmla="*/ 128393 h 256629"/>
                <a:gd name="connsiteX8" fmla="*/ 16939 w 58861"/>
                <a:gd name="connsiteY8" fmla="*/ 208461 h 256629"/>
                <a:gd name="connsiteX9" fmla="*/ 56519 w 58861"/>
                <a:gd name="connsiteY9" fmla="*/ 256708 h 256629"/>
                <a:gd name="connsiteX10" fmla="*/ 59056 w 58861"/>
                <a:gd name="connsiteY10" fmla="*/ 254141 h 256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8861" h="256629">
                  <a:moveTo>
                    <a:pt x="59056" y="254141"/>
                  </a:moveTo>
                  <a:cubicBezTo>
                    <a:pt x="59056" y="253371"/>
                    <a:pt x="59056" y="252858"/>
                    <a:pt x="54743" y="248496"/>
                  </a:cubicBezTo>
                  <a:cubicBezTo>
                    <a:pt x="23028" y="216160"/>
                    <a:pt x="14910" y="167657"/>
                    <a:pt x="14910" y="128393"/>
                  </a:cubicBezTo>
                  <a:cubicBezTo>
                    <a:pt x="14910" y="83739"/>
                    <a:pt x="24551" y="39086"/>
                    <a:pt x="55757" y="7007"/>
                  </a:cubicBezTo>
                  <a:cubicBezTo>
                    <a:pt x="59056" y="3928"/>
                    <a:pt x="59056" y="3414"/>
                    <a:pt x="59056" y="2644"/>
                  </a:cubicBezTo>
                  <a:cubicBezTo>
                    <a:pt x="59056" y="848"/>
                    <a:pt x="58041" y="78"/>
                    <a:pt x="56519" y="78"/>
                  </a:cubicBezTo>
                  <a:cubicBezTo>
                    <a:pt x="53981" y="78"/>
                    <a:pt x="31147" y="17529"/>
                    <a:pt x="16178" y="50121"/>
                  </a:cubicBezTo>
                  <a:cubicBezTo>
                    <a:pt x="3239" y="78350"/>
                    <a:pt x="194" y="106836"/>
                    <a:pt x="194" y="128393"/>
                  </a:cubicBezTo>
                  <a:cubicBezTo>
                    <a:pt x="194" y="148410"/>
                    <a:pt x="2985" y="179462"/>
                    <a:pt x="16939" y="208461"/>
                  </a:cubicBezTo>
                  <a:cubicBezTo>
                    <a:pt x="32162" y="240027"/>
                    <a:pt x="53981" y="256708"/>
                    <a:pt x="56519" y="256708"/>
                  </a:cubicBezTo>
                  <a:cubicBezTo>
                    <a:pt x="58041" y="256708"/>
                    <a:pt x="59056" y="255938"/>
                    <a:pt x="59056" y="254141"/>
                  </a:cubicBezTo>
                  <a:close/>
                </a:path>
              </a:pathLst>
            </a:custGeom>
            <a:solidFill>
              <a:srgbClr val="000000"/>
            </a:solidFill>
            <a:ln w="254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33" name="Forme libre 9432">
              <a:extLst>
                <a:ext uri="{FF2B5EF4-FFF2-40B4-BE49-F238E27FC236}">
                  <a16:creationId xmlns:a16="http://schemas.microsoft.com/office/drawing/2014/main" id="{883CCCC3-6C07-F8FC-3A65-7D743ADA8B24}"/>
                </a:ext>
              </a:extLst>
            </p:cNvPr>
            <p:cNvSpPr/>
            <p:nvPr>
              <p:custDataLst>
                <p:tags r:id="rId36"/>
              </p:custDataLst>
            </p:nvPr>
          </p:nvSpPr>
          <p:spPr>
            <a:xfrm>
              <a:off x="12991398" y="5570560"/>
              <a:ext cx="126349" cy="116253"/>
            </a:xfrm>
            <a:custGeom>
              <a:avLst/>
              <a:gdLst>
                <a:gd name="connsiteX0" fmla="*/ 77581 w 126349"/>
                <a:gd name="connsiteY0" fmla="*/ 36006 h 116253"/>
                <a:gd name="connsiteX1" fmla="*/ 102698 w 126349"/>
                <a:gd name="connsiteY1" fmla="*/ 5724 h 116253"/>
                <a:gd name="connsiteX2" fmla="*/ 115384 w 126349"/>
                <a:gd name="connsiteY2" fmla="*/ 9060 h 116253"/>
                <a:gd name="connsiteX3" fmla="*/ 103206 w 126349"/>
                <a:gd name="connsiteY3" fmla="*/ 22918 h 116253"/>
                <a:gd name="connsiteX4" fmla="*/ 112847 w 126349"/>
                <a:gd name="connsiteY4" fmla="*/ 31900 h 116253"/>
                <a:gd name="connsiteX5" fmla="*/ 126547 w 126349"/>
                <a:gd name="connsiteY5" fmla="*/ 17016 h 116253"/>
                <a:gd name="connsiteX6" fmla="*/ 102952 w 126349"/>
                <a:gd name="connsiteY6" fmla="*/ 78 h 116253"/>
                <a:gd name="connsiteX7" fmla="*/ 76312 w 126349"/>
                <a:gd name="connsiteY7" fmla="*/ 19582 h 116253"/>
                <a:gd name="connsiteX8" fmla="*/ 48911 w 126349"/>
                <a:gd name="connsiteY8" fmla="*/ 78 h 116253"/>
                <a:gd name="connsiteX9" fmla="*/ 8063 w 126349"/>
                <a:gd name="connsiteY9" fmla="*/ 39599 h 116253"/>
                <a:gd name="connsiteX10" fmla="*/ 11108 w 126349"/>
                <a:gd name="connsiteY10" fmla="*/ 42165 h 116253"/>
                <a:gd name="connsiteX11" fmla="*/ 14406 w 126349"/>
                <a:gd name="connsiteY11" fmla="*/ 39342 h 116253"/>
                <a:gd name="connsiteX12" fmla="*/ 48404 w 126349"/>
                <a:gd name="connsiteY12" fmla="*/ 5724 h 116253"/>
                <a:gd name="connsiteX13" fmla="*/ 62104 w 126349"/>
                <a:gd name="connsiteY13" fmla="*/ 22918 h 116253"/>
                <a:gd name="connsiteX14" fmla="*/ 48404 w 126349"/>
                <a:gd name="connsiteY14" fmla="*/ 83996 h 116253"/>
                <a:gd name="connsiteX15" fmla="*/ 24301 w 126349"/>
                <a:gd name="connsiteY15" fmla="*/ 110685 h 116253"/>
                <a:gd name="connsiteX16" fmla="*/ 11615 w 126349"/>
                <a:gd name="connsiteY16" fmla="*/ 107349 h 116253"/>
                <a:gd name="connsiteX17" fmla="*/ 23540 w 126349"/>
                <a:gd name="connsiteY17" fmla="*/ 93491 h 116253"/>
                <a:gd name="connsiteX18" fmla="*/ 14152 w 126349"/>
                <a:gd name="connsiteY18" fmla="*/ 84509 h 116253"/>
                <a:gd name="connsiteX19" fmla="*/ 198 w 126349"/>
                <a:gd name="connsiteY19" fmla="*/ 99394 h 116253"/>
                <a:gd name="connsiteX20" fmla="*/ 24047 w 126349"/>
                <a:gd name="connsiteY20" fmla="*/ 116331 h 116253"/>
                <a:gd name="connsiteX21" fmla="*/ 50687 w 126349"/>
                <a:gd name="connsiteY21" fmla="*/ 96827 h 116253"/>
                <a:gd name="connsiteX22" fmla="*/ 78088 w 126349"/>
                <a:gd name="connsiteY22" fmla="*/ 116331 h 116253"/>
                <a:gd name="connsiteX23" fmla="*/ 118682 w 126349"/>
                <a:gd name="connsiteY23" fmla="*/ 76810 h 116253"/>
                <a:gd name="connsiteX24" fmla="*/ 115638 w 126349"/>
                <a:gd name="connsiteY24" fmla="*/ 74244 h 116253"/>
                <a:gd name="connsiteX25" fmla="*/ 112339 w 126349"/>
                <a:gd name="connsiteY25" fmla="*/ 77067 h 116253"/>
                <a:gd name="connsiteX26" fmla="*/ 78595 w 126349"/>
                <a:gd name="connsiteY26" fmla="*/ 110685 h 116253"/>
                <a:gd name="connsiteX27" fmla="*/ 64641 w 126349"/>
                <a:gd name="connsiteY27" fmla="*/ 93748 h 116253"/>
                <a:gd name="connsiteX28" fmla="*/ 68954 w 126349"/>
                <a:gd name="connsiteY28" fmla="*/ 71164 h 116253"/>
                <a:gd name="connsiteX29" fmla="*/ 77581 w 126349"/>
                <a:gd name="connsiteY29" fmla="*/ 36006 h 116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26349" h="116253">
                  <a:moveTo>
                    <a:pt x="77581" y="36006"/>
                  </a:moveTo>
                  <a:cubicBezTo>
                    <a:pt x="79103" y="29334"/>
                    <a:pt x="84938" y="5724"/>
                    <a:pt x="102698" y="5724"/>
                  </a:cubicBezTo>
                  <a:cubicBezTo>
                    <a:pt x="103967" y="5724"/>
                    <a:pt x="110056" y="5724"/>
                    <a:pt x="115384" y="9060"/>
                  </a:cubicBezTo>
                  <a:cubicBezTo>
                    <a:pt x="108280" y="10343"/>
                    <a:pt x="103206" y="16759"/>
                    <a:pt x="103206" y="22918"/>
                  </a:cubicBezTo>
                  <a:cubicBezTo>
                    <a:pt x="103206" y="27024"/>
                    <a:pt x="105996" y="31900"/>
                    <a:pt x="112847" y="31900"/>
                  </a:cubicBezTo>
                  <a:cubicBezTo>
                    <a:pt x="118428" y="31900"/>
                    <a:pt x="126547" y="27281"/>
                    <a:pt x="126547" y="17016"/>
                  </a:cubicBezTo>
                  <a:cubicBezTo>
                    <a:pt x="126547" y="3671"/>
                    <a:pt x="111578" y="78"/>
                    <a:pt x="102952" y="78"/>
                  </a:cubicBezTo>
                  <a:cubicBezTo>
                    <a:pt x="88237" y="78"/>
                    <a:pt x="79357" y="13679"/>
                    <a:pt x="76312" y="19582"/>
                  </a:cubicBezTo>
                  <a:cubicBezTo>
                    <a:pt x="69969" y="2644"/>
                    <a:pt x="56269" y="78"/>
                    <a:pt x="48911" y="78"/>
                  </a:cubicBezTo>
                  <a:cubicBezTo>
                    <a:pt x="22525" y="78"/>
                    <a:pt x="8063" y="33183"/>
                    <a:pt x="8063" y="39599"/>
                  </a:cubicBezTo>
                  <a:cubicBezTo>
                    <a:pt x="8063" y="42165"/>
                    <a:pt x="10600" y="42165"/>
                    <a:pt x="11108" y="42165"/>
                  </a:cubicBezTo>
                  <a:cubicBezTo>
                    <a:pt x="13137" y="42165"/>
                    <a:pt x="13899" y="41652"/>
                    <a:pt x="14406" y="39342"/>
                  </a:cubicBezTo>
                  <a:cubicBezTo>
                    <a:pt x="23032" y="12140"/>
                    <a:pt x="39777" y="5724"/>
                    <a:pt x="48404" y="5724"/>
                  </a:cubicBezTo>
                  <a:cubicBezTo>
                    <a:pt x="53224" y="5724"/>
                    <a:pt x="62104" y="8034"/>
                    <a:pt x="62104" y="22918"/>
                  </a:cubicBezTo>
                  <a:cubicBezTo>
                    <a:pt x="62104" y="30874"/>
                    <a:pt x="57791" y="48068"/>
                    <a:pt x="48404" y="83996"/>
                  </a:cubicBezTo>
                  <a:cubicBezTo>
                    <a:pt x="44344" y="99907"/>
                    <a:pt x="35464" y="110685"/>
                    <a:pt x="24301" y="110685"/>
                  </a:cubicBezTo>
                  <a:cubicBezTo>
                    <a:pt x="22779" y="110685"/>
                    <a:pt x="16943" y="110685"/>
                    <a:pt x="11615" y="107349"/>
                  </a:cubicBezTo>
                  <a:cubicBezTo>
                    <a:pt x="17958" y="106066"/>
                    <a:pt x="23540" y="100677"/>
                    <a:pt x="23540" y="93491"/>
                  </a:cubicBezTo>
                  <a:cubicBezTo>
                    <a:pt x="23540" y="86562"/>
                    <a:pt x="17958" y="84509"/>
                    <a:pt x="14152" y="84509"/>
                  </a:cubicBezTo>
                  <a:cubicBezTo>
                    <a:pt x="6541" y="84509"/>
                    <a:pt x="198" y="91182"/>
                    <a:pt x="198" y="99394"/>
                  </a:cubicBezTo>
                  <a:cubicBezTo>
                    <a:pt x="198" y="111199"/>
                    <a:pt x="12884" y="116331"/>
                    <a:pt x="24047" y="116331"/>
                  </a:cubicBezTo>
                  <a:cubicBezTo>
                    <a:pt x="40792" y="116331"/>
                    <a:pt x="49926" y="98367"/>
                    <a:pt x="50687" y="96827"/>
                  </a:cubicBezTo>
                  <a:cubicBezTo>
                    <a:pt x="53732" y="106323"/>
                    <a:pt x="62865" y="116331"/>
                    <a:pt x="78088" y="116331"/>
                  </a:cubicBezTo>
                  <a:cubicBezTo>
                    <a:pt x="104221" y="116331"/>
                    <a:pt x="118682" y="83226"/>
                    <a:pt x="118682" y="76810"/>
                  </a:cubicBezTo>
                  <a:cubicBezTo>
                    <a:pt x="118682" y="74244"/>
                    <a:pt x="116399" y="74244"/>
                    <a:pt x="115638" y="74244"/>
                  </a:cubicBezTo>
                  <a:cubicBezTo>
                    <a:pt x="113354" y="74244"/>
                    <a:pt x="112847" y="75271"/>
                    <a:pt x="112339" y="77067"/>
                  </a:cubicBezTo>
                  <a:cubicBezTo>
                    <a:pt x="103967" y="104526"/>
                    <a:pt x="86714" y="110685"/>
                    <a:pt x="78595" y="110685"/>
                  </a:cubicBezTo>
                  <a:cubicBezTo>
                    <a:pt x="68701" y="110685"/>
                    <a:pt x="64641" y="102473"/>
                    <a:pt x="64641" y="93748"/>
                  </a:cubicBezTo>
                  <a:cubicBezTo>
                    <a:pt x="64641" y="88102"/>
                    <a:pt x="66164" y="82456"/>
                    <a:pt x="68954" y="71164"/>
                  </a:cubicBezTo>
                  <a:lnTo>
                    <a:pt x="77581" y="36006"/>
                  </a:lnTo>
                  <a:close/>
                </a:path>
              </a:pathLst>
            </a:custGeom>
            <a:solidFill>
              <a:srgbClr val="000000"/>
            </a:solidFill>
            <a:ln w="254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37" name="Forme libre 9436">
              <a:extLst>
                <a:ext uri="{FF2B5EF4-FFF2-40B4-BE49-F238E27FC236}">
                  <a16:creationId xmlns:a16="http://schemas.microsoft.com/office/drawing/2014/main" id="{708E1C83-05AA-F16E-2D8A-65E8924CA703}"/>
                </a:ext>
              </a:extLst>
            </p:cNvPr>
            <p:cNvSpPr/>
            <p:nvPr>
              <p:custDataLst>
                <p:tags r:id="rId37"/>
              </p:custDataLst>
            </p:nvPr>
          </p:nvSpPr>
          <p:spPr>
            <a:xfrm>
              <a:off x="13150864" y="5656787"/>
              <a:ext cx="29684" cy="76732"/>
            </a:xfrm>
            <a:custGeom>
              <a:avLst/>
              <a:gdLst>
                <a:gd name="connsiteX0" fmla="*/ 29888 w 29684"/>
                <a:gd name="connsiteY0" fmla="*/ 27024 h 76732"/>
                <a:gd name="connsiteX1" fmla="*/ 13651 w 29684"/>
                <a:gd name="connsiteY1" fmla="*/ 78 h 76732"/>
                <a:gd name="connsiteX2" fmla="*/ 204 w 29684"/>
                <a:gd name="connsiteY2" fmla="*/ 13679 h 76732"/>
                <a:gd name="connsiteX3" fmla="*/ 13651 w 29684"/>
                <a:gd name="connsiteY3" fmla="*/ 27281 h 76732"/>
                <a:gd name="connsiteX4" fmla="*/ 22531 w 29684"/>
                <a:gd name="connsiteY4" fmla="*/ 23945 h 76732"/>
                <a:gd name="connsiteX5" fmla="*/ 23799 w 29684"/>
                <a:gd name="connsiteY5" fmla="*/ 23175 h 76732"/>
                <a:gd name="connsiteX6" fmla="*/ 24307 w 29684"/>
                <a:gd name="connsiteY6" fmla="*/ 27024 h 76732"/>
                <a:gd name="connsiteX7" fmla="*/ 7054 w 29684"/>
                <a:gd name="connsiteY7" fmla="*/ 69881 h 76732"/>
                <a:gd name="connsiteX8" fmla="*/ 4263 w 29684"/>
                <a:gd name="connsiteY8" fmla="*/ 73987 h 76732"/>
                <a:gd name="connsiteX9" fmla="*/ 6800 w 29684"/>
                <a:gd name="connsiteY9" fmla="*/ 76810 h 76732"/>
                <a:gd name="connsiteX10" fmla="*/ 29888 w 29684"/>
                <a:gd name="connsiteY10" fmla="*/ 27024 h 76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684" h="76732">
                  <a:moveTo>
                    <a:pt x="29888" y="27024"/>
                  </a:moveTo>
                  <a:cubicBezTo>
                    <a:pt x="29888" y="10087"/>
                    <a:pt x="23545" y="78"/>
                    <a:pt x="13651" y="78"/>
                  </a:cubicBezTo>
                  <a:cubicBezTo>
                    <a:pt x="5278" y="78"/>
                    <a:pt x="204" y="6494"/>
                    <a:pt x="204" y="13679"/>
                  </a:cubicBezTo>
                  <a:cubicBezTo>
                    <a:pt x="204" y="20608"/>
                    <a:pt x="5278" y="27281"/>
                    <a:pt x="13651" y="27281"/>
                  </a:cubicBezTo>
                  <a:cubicBezTo>
                    <a:pt x="16695" y="27281"/>
                    <a:pt x="19993" y="26254"/>
                    <a:pt x="22531" y="23945"/>
                  </a:cubicBezTo>
                  <a:cubicBezTo>
                    <a:pt x="23292" y="23431"/>
                    <a:pt x="23545" y="23175"/>
                    <a:pt x="23799" y="23175"/>
                  </a:cubicBezTo>
                  <a:cubicBezTo>
                    <a:pt x="24053" y="23175"/>
                    <a:pt x="24307" y="23431"/>
                    <a:pt x="24307" y="27024"/>
                  </a:cubicBezTo>
                  <a:cubicBezTo>
                    <a:pt x="24307" y="46015"/>
                    <a:pt x="15427" y="61413"/>
                    <a:pt x="7054" y="69881"/>
                  </a:cubicBezTo>
                  <a:cubicBezTo>
                    <a:pt x="4263" y="72704"/>
                    <a:pt x="4263" y="73218"/>
                    <a:pt x="4263" y="73987"/>
                  </a:cubicBezTo>
                  <a:cubicBezTo>
                    <a:pt x="4263" y="75784"/>
                    <a:pt x="5532" y="76810"/>
                    <a:pt x="6800" y="76810"/>
                  </a:cubicBezTo>
                  <a:cubicBezTo>
                    <a:pt x="9591" y="76810"/>
                    <a:pt x="29888" y="57050"/>
                    <a:pt x="29888" y="27024"/>
                  </a:cubicBezTo>
                  <a:close/>
                </a:path>
              </a:pathLst>
            </a:custGeom>
            <a:solidFill>
              <a:srgbClr val="000000"/>
            </a:solidFill>
            <a:ln w="254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38" name="Forme libre 9437">
              <a:extLst>
                <a:ext uri="{FF2B5EF4-FFF2-40B4-BE49-F238E27FC236}">
                  <a16:creationId xmlns:a16="http://schemas.microsoft.com/office/drawing/2014/main" id="{CD57DF0E-C19C-27D5-51A6-84B0C7562D5A}"/>
                </a:ext>
              </a:extLst>
            </p:cNvPr>
            <p:cNvSpPr/>
            <p:nvPr>
              <p:custDataLst>
                <p:tags r:id="rId38"/>
              </p:custDataLst>
            </p:nvPr>
          </p:nvSpPr>
          <p:spPr>
            <a:xfrm>
              <a:off x="13249163" y="5570560"/>
              <a:ext cx="116961" cy="166039"/>
            </a:xfrm>
            <a:custGeom>
              <a:avLst/>
              <a:gdLst>
                <a:gd name="connsiteX0" fmla="*/ 116155 w 116961"/>
                <a:gd name="connsiteY0" fmla="*/ 15733 h 166039"/>
                <a:gd name="connsiteX1" fmla="*/ 117170 w 116961"/>
                <a:gd name="connsiteY1" fmla="*/ 9830 h 166039"/>
                <a:gd name="connsiteX2" fmla="*/ 109812 w 116961"/>
                <a:gd name="connsiteY2" fmla="*/ 2901 h 166039"/>
                <a:gd name="connsiteX3" fmla="*/ 100932 w 116961"/>
                <a:gd name="connsiteY3" fmla="*/ 8290 h 166039"/>
                <a:gd name="connsiteX4" fmla="*/ 97380 w 116961"/>
                <a:gd name="connsiteY4" fmla="*/ 22148 h 166039"/>
                <a:gd name="connsiteX5" fmla="*/ 92306 w 116961"/>
                <a:gd name="connsiteY5" fmla="*/ 42679 h 166039"/>
                <a:gd name="connsiteX6" fmla="*/ 80889 w 116961"/>
                <a:gd name="connsiteY6" fmla="*/ 88872 h 166039"/>
                <a:gd name="connsiteX7" fmla="*/ 52219 w 116961"/>
                <a:gd name="connsiteY7" fmla="*/ 110685 h 166039"/>
                <a:gd name="connsiteX8" fmla="*/ 36489 w 116961"/>
                <a:gd name="connsiteY8" fmla="*/ 89898 h 166039"/>
                <a:gd name="connsiteX9" fmla="*/ 49429 w 116961"/>
                <a:gd name="connsiteY9" fmla="*/ 39599 h 166039"/>
                <a:gd name="connsiteX10" fmla="*/ 54503 w 116961"/>
                <a:gd name="connsiteY10" fmla="*/ 21122 h 166039"/>
                <a:gd name="connsiteX11" fmla="*/ 33698 w 116961"/>
                <a:gd name="connsiteY11" fmla="*/ 78 h 166039"/>
                <a:gd name="connsiteX12" fmla="*/ 208 w 116961"/>
                <a:gd name="connsiteY12" fmla="*/ 39599 h 166039"/>
                <a:gd name="connsiteX13" fmla="*/ 3253 w 116961"/>
                <a:gd name="connsiteY13" fmla="*/ 42165 h 166039"/>
                <a:gd name="connsiteX14" fmla="*/ 7312 w 116961"/>
                <a:gd name="connsiteY14" fmla="*/ 37546 h 166039"/>
                <a:gd name="connsiteX15" fmla="*/ 32937 w 116961"/>
                <a:gd name="connsiteY15" fmla="*/ 5724 h 166039"/>
                <a:gd name="connsiteX16" fmla="*/ 39280 w 116961"/>
                <a:gd name="connsiteY16" fmla="*/ 13936 h 166039"/>
                <a:gd name="connsiteX17" fmla="*/ 34967 w 116961"/>
                <a:gd name="connsiteY17" fmla="*/ 31900 h 166039"/>
                <a:gd name="connsiteX18" fmla="*/ 20252 w 116961"/>
                <a:gd name="connsiteY18" fmla="*/ 85792 h 166039"/>
                <a:gd name="connsiteX19" fmla="*/ 51205 w 116961"/>
                <a:gd name="connsiteY19" fmla="*/ 116331 h 166039"/>
                <a:gd name="connsiteX20" fmla="*/ 76830 w 116961"/>
                <a:gd name="connsiteY20" fmla="*/ 104783 h 166039"/>
                <a:gd name="connsiteX21" fmla="*/ 60338 w 116961"/>
                <a:gd name="connsiteY21" fmla="*/ 144304 h 166039"/>
                <a:gd name="connsiteX22" fmla="*/ 32430 w 116961"/>
                <a:gd name="connsiteY22" fmla="*/ 160472 h 166039"/>
                <a:gd name="connsiteX23" fmla="*/ 13148 w 116961"/>
                <a:gd name="connsiteY23" fmla="*/ 149693 h 166039"/>
                <a:gd name="connsiteX24" fmla="*/ 24057 w 116961"/>
                <a:gd name="connsiteY24" fmla="*/ 146614 h 166039"/>
                <a:gd name="connsiteX25" fmla="*/ 29132 w 116961"/>
                <a:gd name="connsiteY25" fmla="*/ 136092 h 166039"/>
                <a:gd name="connsiteX26" fmla="*/ 19744 w 116961"/>
                <a:gd name="connsiteY26" fmla="*/ 127110 h 166039"/>
                <a:gd name="connsiteX27" fmla="*/ 5536 w 116961"/>
                <a:gd name="connsiteY27" fmla="*/ 143791 h 166039"/>
                <a:gd name="connsiteX28" fmla="*/ 32430 w 116961"/>
                <a:gd name="connsiteY28" fmla="*/ 166117 h 166039"/>
                <a:gd name="connsiteX29" fmla="*/ 91799 w 116961"/>
                <a:gd name="connsiteY29" fmla="*/ 113765 h 166039"/>
                <a:gd name="connsiteX30" fmla="*/ 116155 w 116961"/>
                <a:gd name="connsiteY30" fmla="*/ 15733 h 166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16961" h="166039">
                  <a:moveTo>
                    <a:pt x="116155" y="15733"/>
                  </a:moveTo>
                  <a:cubicBezTo>
                    <a:pt x="117170" y="12140"/>
                    <a:pt x="117170" y="11626"/>
                    <a:pt x="117170" y="9830"/>
                  </a:cubicBezTo>
                  <a:cubicBezTo>
                    <a:pt x="117170" y="5211"/>
                    <a:pt x="113618" y="2901"/>
                    <a:pt x="109812" y="2901"/>
                  </a:cubicBezTo>
                  <a:cubicBezTo>
                    <a:pt x="107275" y="2901"/>
                    <a:pt x="103216" y="4441"/>
                    <a:pt x="100932" y="8290"/>
                  </a:cubicBezTo>
                  <a:cubicBezTo>
                    <a:pt x="100425" y="9573"/>
                    <a:pt x="98395" y="17529"/>
                    <a:pt x="97380" y="22148"/>
                  </a:cubicBezTo>
                  <a:cubicBezTo>
                    <a:pt x="95604" y="28821"/>
                    <a:pt x="93828" y="35750"/>
                    <a:pt x="92306" y="42679"/>
                  </a:cubicBezTo>
                  <a:lnTo>
                    <a:pt x="80889" y="88872"/>
                  </a:lnTo>
                  <a:cubicBezTo>
                    <a:pt x="79874" y="92721"/>
                    <a:pt x="68965" y="110685"/>
                    <a:pt x="52219" y="110685"/>
                  </a:cubicBezTo>
                  <a:cubicBezTo>
                    <a:pt x="39280" y="110685"/>
                    <a:pt x="36489" y="99394"/>
                    <a:pt x="36489" y="89898"/>
                  </a:cubicBezTo>
                  <a:cubicBezTo>
                    <a:pt x="36489" y="78094"/>
                    <a:pt x="40802" y="62182"/>
                    <a:pt x="49429" y="39599"/>
                  </a:cubicBezTo>
                  <a:cubicBezTo>
                    <a:pt x="53488" y="29077"/>
                    <a:pt x="54503" y="26254"/>
                    <a:pt x="54503" y="21122"/>
                  </a:cubicBezTo>
                  <a:cubicBezTo>
                    <a:pt x="54503" y="9573"/>
                    <a:pt x="46384" y="78"/>
                    <a:pt x="33698" y="78"/>
                  </a:cubicBezTo>
                  <a:cubicBezTo>
                    <a:pt x="9596" y="78"/>
                    <a:pt x="208" y="37289"/>
                    <a:pt x="208" y="39599"/>
                  </a:cubicBezTo>
                  <a:cubicBezTo>
                    <a:pt x="208" y="42165"/>
                    <a:pt x="2745" y="42165"/>
                    <a:pt x="3253" y="42165"/>
                  </a:cubicBezTo>
                  <a:cubicBezTo>
                    <a:pt x="5790" y="42165"/>
                    <a:pt x="6044" y="41652"/>
                    <a:pt x="7312" y="37546"/>
                  </a:cubicBezTo>
                  <a:cubicBezTo>
                    <a:pt x="14162" y="13423"/>
                    <a:pt x="24311" y="5724"/>
                    <a:pt x="32937" y="5724"/>
                  </a:cubicBezTo>
                  <a:cubicBezTo>
                    <a:pt x="34967" y="5724"/>
                    <a:pt x="39280" y="5724"/>
                    <a:pt x="39280" y="13936"/>
                  </a:cubicBezTo>
                  <a:cubicBezTo>
                    <a:pt x="39280" y="20352"/>
                    <a:pt x="36743" y="27024"/>
                    <a:pt x="34967" y="31900"/>
                  </a:cubicBezTo>
                  <a:cubicBezTo>
                    <a:pt x="24818" y="59103"/>
                    <a:pt x="20252" y="73731"/>
                    <a:pt x="20252" y="85792"/>
                  </a:cubicBezTo>
                  <a:cubicBezTo>
                    <a:pt x="20252" y="108632"/>
                    <a:pt x="36236" y="116331"/>
                    <a:pt x="51205" y="116331"/>
                  </a:cubicBezTo>
                  <a:cubicBezTo>
                    <a:pt x="61099" y="116331"/>
                    <a:pt x="69726" y="111969"/>
                    <a:pt x="76830" y="104783"/>
                  </a:cubicBezTo>
                  <a:cubicBezTo>
                    <a:pt x="73531" y="118128"/>
                    <a:pt x="70487" y="130703"/>
                    <a:pt x="60338" y="144304"/>
                  </a:cubicBezTo>
                  <a:cubicBezTo>
                    <a:pt x="53742" y="153029"/>
                    <a:pt x="44101" y="160472"/>
                    <a:pt x="32430" y="160472"/>
                  </a:cubicBezTo>
                  <a:cubicBezTo>
                    <a:pt x="28878" y="160472"/>
                    <a:pt x="17461" y="159702"/>
                    <a:pt x="13148" y="149693"/>
                  </a:cubicBezTo>
                  <a:cubicBezTo>
                    <a:pt x="17207" y="149693"/>
                    <a:pt x="20505" y="149693"/>
                    <a:pt x="24057" y="146614"/>
                  </a:cubicBezTo>
                  <a:cubicBezTo>
                    <a:pt x="26594" y="144304"/>
                    <a:pt x="29132" y="140968"/>
                    <a:pt x="29132" y="136092"/>
                  </a:cubicBezTo>
                  <a:cubicBezTo>
                    <a:pt x="29132" y="128136"/>
                    <a:pt x="22281" y="127110"/>
                    <a:pt x="19744" y="127110"/>
                  </a:cubicBezTo>
                  <a:cubicBezTo>
                    <a:pt x="13909" y="127110"/>
                    <a:pt x="5536" y="131216"/>
                    <a:pt x="5536" y="143791"/>
                  </a:cubicBezTo>
                  <a:cubicBezTo>
                    <a:pt x="5536" y="156622"/>
                    <a:pt x="16700" y="166117"/>
                    <a:pt x="32430" y="166117"/>
                  </a:cubicBezTo>
                  <a:cubicBezTo>
                    <a:pt x="58562" y="166117"/>
                    <a:pt x="84695" y="142764"/>
                    <a:pt x="91799" y="113765"/>
                  </a:cubicBezTo>
                  <a:lnTo>
                    <a:pt x="116155" y="15733"/>
                  </a:lnTo>
                  <a:close/>
                </a:path>
              </a:pathLst>
            </a:custGeom>
            <a:solidFill>
              <a:srgbClr val="000000"/>
            </a:solidFill>
            <a:ln w="254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39" name="Forme libre 9438">
              <a:extLst>
                <a:ext uri="{FF2B5EF4-FFF2-40B4-BE49-F238E27FC236}">
                  <a16:creationId xmlns:a16="http://schemas.microsoft.com/office/drawing/2014/main" id="{DA009442-E3F7-E5C9-300C-CEC70B708505}"/>
                </a:ext>
              </a:extLst>
            </p:cNvPr>
            <p:cNvSpPr/>
            <p:nvPr>
              <p:custDataLst>
                <p:tags r:id="rId39"/>
              </p:custDataLst>
            </p:nvPr>
          </p:nvSpPr>
          <p:spPr>
            <a:xfrm>
              <a:off x="13397118" y="5656787"/>
              <a:ext cx="29684" cy="76732"/>
            </a:xfrm>
            <a:custGeom>
              <a:avLst/>
              <a:gdLst>
                <a:gd name="connsiteX0" fmla="*/ 29898 w 29684"/>
                <a:gd name="connsiteY0" fmla="*/ 27024 h 76732"/>
                <a:gd name="connsiteX1" fmla="*/ 13660 w 29684"/>
                <a:gd name="connsiteY1" fmla="*/ 78 h 76732"/>
                <a:gd name="connsiteX2" fmla="*/ 214 w 29684"/>
                <a:gd name="connsiteY2" fmla="*/ 13679 h 76732"/>
                <a:gd name="connsiteX3" fmla="*/ 13660 w 29684"/>
                <a:gd name="connsiteY3" fmla="*/ 27281 h 76732"/>
                <a:gd name="connsiteX4" fmla="*/ 22540 w 29684"/>
                <a:gd name="connsiteY4" fmla="*/ 23945 h 76732"/>
                <a:gd name="connsiteX5" fmla="*/ 23809 w 29684"/>
                <a:gd name="connsiteY5" fmla="*/ 23175 h 76732"/>
                <a:gd name="connsiteX6" fmla="*/ 24316 w 29684"/>
                <a:gd name="connsiteY6" fmla="*/ 27024 h 76732"/>
                <a:gd name="connsiteX7" fmla="*/ 7064 w 29684"/>
                <a:gd name="connsiteY7" fmla="*/ 69881 h 76732"/>
                <a:gd name="connsiteX8" fmla="*/ 4273 w 29684"/>
                <a:gd name="connsiteY8" fmla="*/ 73987 h 76732"/>
                <a:gd name="connsiteX9" fmla="*/ 6810 w 29684"/>
                <a:gd name="connsiteY9" fmla="*/ 76810 h 76732"/>
                <a:gd name="connsiteX10" fmla="*/ 29898 w 29684"/>
                <a:gd name="connsiteY10" fmla="*/ 27024 h 76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684" h="76732">
                  <a:moveTo>
                    <a:pt x="29898" y="27024"/>
                  </a:moveTo>
                  <a:cubicBezTo>
                    <a:pt x="29898" y="10087"/>
                    <a:pt x="23555" y="78"/>
                    <a:pt x="13660" y="78"/>
                  </a:cubicBezTo>
                  <a:cubicBezTo>
                    <a:pt x="5288" y="78"/>
                    <a:pt x="214" y="6494"/>
                    <a:pt x="214" y="13679"/>
                  </a:cubicBezTo>
                  <a:cubicBezTo>
                    <a:pt x="214" y="20608"/>
                    <a:pt x="5288" y="27281"/>
                    <a:pt x="13660" y="27281"/>
                  </a:cubicBezTo>
                  <a:cubicBezTo>
                    <a:pt x="16705" y="27281"/>
                    <a:pt x="20003" y="26254"/>
                    <a:pt x="22540" y="23945"/>
                  </a:cubicBezTo>
                  <a:cubicBezTo>
                    <a:pt x="23301" y="23431"/>
                    <a:pt x="23555" y="23175"/>
                    <a:pt x="23809" y="23175"/>
                  </a:cubicBezTo>
                  <a:cubicBezTo>
                    <a:pt x="24063" y="23175"/>
                    <a:pt x="24316" y="23431"/>
                    <a:pt x="24316" y="27024"/>
                  </a:cubicBezTo>
                  <a:cubicBezTo>
                    <a:pt x="24316" y="46015"/>
                    <a:pt x="15436" y="61413"/>
                    <a:pt x="7064" y="69881"/>
                  </a:cubicBezTo>
                  <a:cubicBezTo>
                    <a:pt x="4273" y="72704"/>
                    <a:pt x="4273" y="73218"/>
                    <a:pt x="4273" y="73987"/>
                  </a:cubicBezTo>
                  <a:cubicBezTo>
                    <a:pt x="4273" y="75784"/>
                    <a:pt x="5541" y="76810"/>
                    <a:pt x="6810" y="76810"/>
                  </a:cubicBezTo>
                  <a:cubicBezTo>
                    <a:pt x="9601" y="76810"/>
                    <a:pt x="29898" y="57050"/>
                    <a:pt x="29898" y="27024"/>
                  </a:cubicBezTo>
                  <a:close/>
                </a:path>
              </a:pathLst>
            </a:custGeom>
            <a:solidFill>
              <a:srgbClr val="000000"/>
            </a:solidFill>
            <a:ln w="254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40" name="Forme libre 9439">
              <a:extLst>
                <a:ext uri="{FF2B5EF4-FFF2-40B4-BE49-F238E27FC236}">
                  <a16:creationId xmlns:a16="http://schemas.microsoft.com/office/drawing/2014/main" id="{576C25F2-4FED-2A04-9EF3-E9453FF8757C}"/>
                </a:ext>
              </a:extLst>
            </p:cNvPr>
            <p:cNvSpPr/>
            <p:nvPr>
              <p:custDataLst>
                <p:tags r:id="rId40"/>
              </p:custDataLst>
            </p:nvPr>
          </p:nvSpPr>
          <p:spPr>
            <a:xfrm>
              <a:off x="13498969" y="5570560"/>
              <a:ext cx="107574" cy="116253"/>
            </a:xfrm>
            <a:custGeom>
              <a:avLst/>
              <a:gdLst>
                <a:gd name="connsiteX0" fmla="*/ 23052 w 107574"/>
                <a:gd name="connsiteY0" fmla="*/ 92208 h 116253"/>
                <a:gd name="connsiteX1" fmla="*/ 53244 w 107574"/>
                <a:gd name="connsiteY1" fmla="*/ 62952 h 116253"/>
                <a:gd name="connsiteX2" fmla="*/ 78108 w 107574"/>
                <a:gd name="connsiteY2" fmla="*/ 39856 h 116253"/>
                <a:gd name="connsiteX3" fmla="*/ 107792 w 107574"/>
                <a:gd name="connsiteY3" fmla="*/ 2644 h 116253"/>
                <a:gd name="connsiteX4" fmla="*/ 105001 w 107574"/>
                <a:gd name="connsiteY4" fmla="*/ 78 h 116253"/>
                <a:gd name="connsiteX5" fmla="*/ 101196 w 107574"/>
                <a:gd name="connsiteY5" fmla="*/ 2901 h 116253"/>
                <a:gd name="connsiteX6" fmla="*/ 82167 w 107574"/>
                <a:gd name="connsiteY6" fmla="*/ 19325 h 116253"/>
                <a:gd name="connsiteX7" fmla="*/ 69228 w 107574"/>
                <a:gd name="connsiteY7" fmla="*/ 11113 h 116253"/>
                <a:gd name="connsiteX8" fmla="*/ 51722 w 107574"/>
                <a:gd name="connsiteY8" fmla="*/ 78 h 116253"/>
                <a:gd name="connsiteX9" fmla="*/ 21022 w 107574"/>
                <a:gd name="connsiteY9" fmla="*/ 29334 h 116253"/>
                <a:gd name="connsiteX10" fmla="*/ 24067 w 107574"/>
                <a:gd name="connsiteY10" fmla="*/ 32157 h 116253"/>
                <a:gd name="connsiteX11" fmla="*/ 27365 w 107574"/>
                <a:gd name="connsiteY11" fmla="*/ 29334 h 116253"/>
                <a:gd name="connsiteX12" fmla="*/ 48931 w 107574"/>
                <a:gd name="connsiteY12" fmla="*/ 17272 h 116253"/>
                <a:gd name="connsiteX13" fmla="*/ 64915 w 107574"/>
                <a:gd name="connsiteY13" fmla="*/ 21122 h 116253"/>
                <a:gd name="connsiteX14" fmla="*/ 84451 w 107574"/>
                <a:gd name="connsiteY14" fmla="*/ 24971 h 116253"/>
                <a:gd name="connsiteX15" fmla="*/ 49185 w 107574"/>
                <a:gd name="connsiteY15" fmla="*/ 58590 h 116253"/>
                <a:gd name="connsiteX16" fmla="*/ 26350 w 107574"/>
                <a:gd name="connsiteY16" fmla="*/ 80147 h 116253"/>
                <a:gd name="connsiteX17" fmla="*/ 218 w 107574"/>
                <a:gd name="connsiteY17" fmla="*/ 113765 h 116253"/>
                <a:gd name="connsiteX18" fmla="*/ 3262 w 107574"/>
                <a:gd name="connsiteY18" fmla="*/ 116331 h 116253"/>
                <a:gd name="connsiteX19" fmla="*/ 7322 w 107574"/>
                <a:gd name="connsiteY19" fmla="*/ 112995 h 116253"/>
                <a:gd name="connsiteX20" fmla="*/ 28888 w 107574"/>
                <a:gd name="connsiteY20" fmla="*/ 97084 h 116253"/>
                <a:gd name="connsiteX21" fmla="*/ 43603 w 107574"/>
                <a:gd name="connsiteY21" fmla="*/ 106836 h 116253"/>
                <a:gd name="connsiteX22" fmla="*/ 59841 w 107574"/>
                <a:gd name="connsiteY22" fmla="*/ 116331 h 116253"/>
                <a:gd name="connsiteX23" fmla="*/ 99673 w 107574"/>
                <a:gd name="connsiteY23" fmla="*/ 76810 h 116253"/>
                <a:gd name="connsiteX24" fmla="*/ 96629 w 107574"/>
                <a:gd name="connsiteY24" fmla="*/ 74244 h 116253"/>
                <a:gd name="connsiteX25" fmla="*/ 93077 w 107574"/>
                <a:gd name="connsiteY25" fmla="*/ 77580 h 116253"/>
                <a:gd name="connsiteX26" fmla="*/ 62631 w 107574"/>
                <a:gd name="connsiteY26" fmla="*/ 99137 h 116253"/>
                <a:gd name="connsiteX27" fmla="*/ 47662 w 107574"/>
                <a:gd name="connsiteY27" fmla="*/ 95801 h 116253"/>
                <a:gd name="connsiteX28" fmla="*/ 29902 w 107574"/>
                <a:gd name="connsiteY28" fmla="*/ 91438 h 116253"/>
                <a:gd name="connsiteX29" fmla="*/ 23052 w 107574"/>
                <a:gd name="connsiteY29" fmla="*/ 92208 h 116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07574" h="116253">
                  <a:moveTo>
                    <a:pt x="23052" y="92208"/>
                  </a:moveTo>
                  <a:cubicBezTo>
                    <a:pt x="36753" y="77324"/>
                    <a:pt x="44110" y="70908"/>
                    <a:pt x="53244" y="62952"/>
                  </a:cubicBezTo>
                  <a:cubicBezTo>
                    <a:pt x="53244" y="62696"/>
                    <a:pt x="68974" y="49094"/>
                    <a:pt x="78108" y="39856"/>
                  </a:cubicBezTo>
                  <a:cubicBezTo>
                    <a:pt x="102211" y="15989"/>
                    <a:pt x="107792" y="3671"/>
                    <a:pt x="107792" y="2644"/>
                  </a:cubicBezTo>
                  <a:cubicBezTo>
                    <a:pt x="107792" y="78"/>
                    <a:pt x="105509" y="78"/>
                    <a:pt x="105001" y="78"/>
                  </a:cubicBezTo>
                  <a:cubicBezTo>
                    <a:pt x="103225" y="78"/>
                    <a:pt x="102464" y="591"/>
                    <a:pt x="101196" y="2901"/>
                  </a:cubicBezTo>
                  <a:cubicBezTo>
                    <a:pt x="93584" y="15219"/>
                    <a:pt x="88256" y="19325"/>
                    <a:pt x="82167" y="19325"/>
                  </a:cubicBezTo>
                  <a:cubicBezTo>
                    <a:pt x="76078" y="19325"/>
                    <a:pt x="73034" y="15476"/>
                    <a:pt x="69228" y="11113"/>
                  </a:cubicBezTo>
                  <a:cubicBezTo>
                    <a:pt x="64407" y="5211"/>
                    <a:pt x="60094" y="78"/>
                    <a:pt x="51722" y="78"/>
                  </a:cubicBezTo>
                  <a:cubicBezTo>
                    <a:pt x="32693" y="78"/>
                    <a:pt x="21022" y="23945"/>
                    <a:pt x="21022" y="29334"/>
                  </a:cubicBezTo>
                  <a:cubicBezTo>
                    <a:pt x="21022" y="30617"/>
                    <a:pt x="21784" y="32157"/>
                    <a:pt x="24067" y="32157"/>
                  </a:cubicBezTo>
                  <a:cubicBezTo>
                    <a:pt x="26350" y="32157"/>
                    <a:pt x="26858" y="30874"/>
                    <a:pt x="27365" y="29334"/>
                  </a:cubicBezTo>
                  <a:cubicBezTo>
                    <a:pt x="32186" y="17529"/>
                    <a:pt x="46901" y="17272"/>
                    <a:pt x="48931" y="17272"/>
                  </a:cubicBezTo>
                  <a:cubicBezTo>
                    <a:pt x="54259" y="17272"/>
                    <a:pt x="59079" y="19069"/>
                    <a:pt x="64915" y="21122"/>
                  </a:cubicBezTo>
                  <a:cubicBezTo>
                    <a:pt x="75063" y="24971"/>
                    <a:pt x="77854" y="24971"/>
                    <a:pt x="84451" y="24971"/>
                  </a:cubicBezTo>
                  <a:cubicBezTo>
                    <a:pt x="75317" y="36006"/>
                    <a:pt x="54005" y="54484"/>
                    <a:pt x="49185" y="58590"/>
                  </a:cubicBezTo>
                  <a:lnTo>
                    <a:pt x="26350" y="80147"/>
                  </a:lnTo>
                  <a:cubicBezTo>
                    <a:pt x="9098" y="97341"/>
                    <a:pt x="218" y="111969"/>
                    <a:pt x="218" y="113765"/>
                  </a:cubicBezTo>
                  <a:cubicBezTo>
                    <a:pt x="218" y="116331"/>
                    <a:pt x="2755" y="116331"/>
                    <a:pt x="3262" y="116331"/>
                  </a:cubicBezTo>
                  <a:cubicBezTo>
                    <a:pt x="5292" y="116331"/>
                    <a:pt x="5800" y="115818"/>
                    <a:pt x="7322" y="112995"/>
                  </a:cubicBezTo>
                  <a:cubicBezTo>
                    <a:pt x="13157" y="104013"/>
                    <a:pt x="20769" y="97084"/>
                    <a:pt x="28888" y="97084"/>
                  </a:cubicBezTo>
                  <a:cubicBezTo>
                    <a:pt x="34723" y="97084"/>
                    <a:pt x="37260" y="99394"/>
                    <a:pt x="43603" y="106836"/>
                  </a:cubicBezTo>
                  <a:cubicBezTo>
                    <a:pt x="47916" y="112225"/>
                    <a:pt x="52483" y="116331"/>
                    <a:pt x="59841" y="116331"/>
                  </a:cubicBezTo>
                  <a:cubicBezTo>
                    <a:pt x="84958" y="116331"/>
                    <a:pt x="99673" y="83739"/>
                    <a:pt x="99673" y="76810"/>
                  </a:cubicBezTo>
                  <a:cubicBezTo>
                    <a:pt x="99673" y="75527"/>
                    <a:pt x="98659" y="74244"/>
                    <a:pt x="96629" y="74244"/>
                  </a:cubicBezTo>
                  <a:cubicBezTo>
                    <a:pt x="94345" y="74244"/>
                    <a:pt x="93838" y="75784"/>
                    <a:pt x="93077" y="77580"/>
                  </a:cubicBezTo>
                  <a:cubicBezTo>
                    <a:pt x="87242" y="94261"/>
                    <a:pt x="71004" y="99137"/>
                    <a:pt x="62631" y="99137"/>
                  </a:cubicBezTo>
                  <a:cubicBezTo>
                    <a:pt x="57557" y="99137"/>
                    <a:pt x="52990" y="97597"/>
                    <a:pt x="47662" y="95801"/>
                  </a:cubicBezTo>
                  <a:cubicBezTo>
                    <a:pt x="39036" y="92465"/>
                    <a:pt x="35230" y="91438"/>
                    <a:pt x="29902" y="91438"/>
                  </a:cubicBezTo>
                  <a:cubicBezTo>
                    <a:pt x="29395" y="91438"/>
                    <a:pt x="25336" y="91438"/>
                    <a:pt x="23052" y="92208"/>
                  </a:cubicBezTo>
                  <a:close/>
                </a:path>
              </a:pathLst>
            </a:custGeom>
            <a:solidFill>
              <a:srgbClr val="000000"/>
            </a:solidFill>
            <a:ln w="254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41" name="Forme libre 9440">
              <a:extLst>
                <a:ext uri="{FF2B5EF4-FFF2-40B4-BE49-F238E27FC236}">
                  <a16:creationId xmlns:a16="http://schemas.microsoft.com/office/drawing/2014/main" id="{68C79743-81BE-1F70-6CEA-99E6CBFF7D15}"/>
                </a:ext>
              </a:extLst>
            </p:cNvPr>
            <p:cNvSpPr/>
            <p:nvPr>
              <p:custDataLst>
                <p:tags r:id="rId41"/>
              </p:custDataLst>
            </p:nvPr>
          </p:nvSpPr>
          <p:spPr>
            <a:xfrm>
              <a:off x="13639026" y="5656787"/>
              <a:ext cx="29684" cy="76732"/>
            </a:xfrm>
            <a:custGeom>
              <a:avLst/>
              <a:gdLst>
                <a:gd name="connsiteX0" fmla="*/ 29907 w 29684"/>
                <a:gd name="connsiteY0" fmla="*/ 27024 h 76732"/>
                <a:gd name="connsiteX1" fmla="*/ 13670 w 29684"/>
                <a:gd name="connsiteY1" fmla="*/ 78 h 76732"/>
                <a:gd name="connsiteX2" fmla="*/ 223 w 29684"/>
                <a:gd name="connsiteY2" fmla="*/ 13679 h 76732"/>
                <a:gd name="connsiteX3" fmla="*/ 13670 w 29684"/>
                <a:gd name="connsiteY3" fmla="*/ 27281 h 76732"/>
                <a:gd name="connsiteX4" fmla="*/ 22550 w 29684"/>
                <a:gd name="connsiteY4" fmla="*/ 23945 h 76732"/>
                <a:gd name="connsiteX5" fmla="*/ 23818 w 29684"/>
                <a:gd name="connsiteY5" fmla="*/ 23175 h 76732"/>
                <a:gd name="connsiteX6" fmla="*/ 24326 w 29684"/>
                <a:gd name="connsiteY6" fmla="*/ 27024 h 76732"/>
                <a:gd name="connsiteX7" fmla="*/ 7073 w 29684"/>
                <a:gd name="connsiteY7" fmla="*/ 69881 h 76732"/>
                <a:gd name="connsiteX8" fmla="*/ 4282 w 29684"/>
                <a:gd name="connsiteY8" fmla="*/ 73987 h 76732"/>
                <a:gd name="connsiteX9" fmla="*/ 6820 w 29684"/>
                <a:gd name="connsiteY9" fmla="*/ 76810 h 76732"/>
                <a:gd name="connsiteX10" fmla="*/ 29907 w 29684"/>
                <a:gd name="connsiteY10" fmla="*/ 27024 h 76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684" h="76732">
                  <a:moveTo>
                    <a:pt x="29907" y="27024"/>
                  </a:moveTo>
                  <a:cubicBezTo>
                    <a:pt x="29907" y="10087"/>
                    <a:pt x="23565" y="78"/>
                    <a:pt x="13670" y="78"/>
                  </a:cubicBezTo>
                  <a:cubicBezTo>
                    <a:pt x="5297" y="78"/>
                    <a:pt x="223" y="6494"/>
                    <a:pt x="223" y="13679"/>
                  </a:cubicBezTo>
                  <a:cubicBezTo>
                    <a:pt x="223" y="20608"/>
                    <a:pt x="5297" y="27281"/>
                    <a:pt x="13670" y="27281"/>
                  </a:cubicBezTo>
                  <a:cubicBezTo>
                    <a:pt x="16714" y="27281"/>
                    <a:pt x="20013" y="26254"/>
                    <a:pt x="22550" y="23945"/>
                  </a:cubicBezTo>
                  <a:cubicBezTo>
                    <a:pt x="23311" y="23431"/>
                    <a:pt x="23565" y="23175"/>
                    <a:pt x="23818" y="23175"/>
                  </a:cubicBezTo>
                  <a:cubicBezTo>
                    <a:pt x="24072" y="23175"/>
                    <a:pt x="24326" y="23431"/>
                    <a:pt x="24326" y="27024"/>
                  </a:cubicBezTo>
                  <a:cubicBezTo>
                    <a:pt x="24326" y="46015"/>
                    <a:pt x="15446" y="61413"/>
                    <a:pt x="7073" y="69881"/>
                  </a:cubicBezTo>
                  <a:cubicBezTo>
                    <a:pt x="4282" y="72704"/>
                    <a:pt x="4282" y="73218"/>
                    <a:pt x="4282" y="73987"/>
                  </a:cubicBezTo>
                  <a:cubicBezTo>
                    <a:pt x="4282" y="75784"/>
                    <a:pt x="5551" y="76810"/>
                    <a:pt x="6820" y="76810"/>
                  </a:cubicBezTo>
                  <a:cubicBezTo>
                    <a:pt x="9610" y="76810"/>
                    <a:pt x="29907" y="57050"/>
                    <a:pt x="29907" y="27024"/>
                  </a:cubicBezTo>
                  <a:close/>
                </a:path>
              </a:pathLst>
            </a:custGeom>
            <a:solidFill>
              <a:srgbClr val="000000"/>
            </a:solidFill>
            <a:ln w="254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42" name="Forme libre 9441">
              <a:extLst>
                <a:ext uri="{FF2B5EF4-FFF2-40B4-BE49-F238E27FC236}">
                  <a16:creationId xmlns:a16="http://schemas.microsoft.com/office/drawing/2014/main" id="{C068481C-8C92-0BE0-AD17-88ECCB0B387C}"/>
                </a:ext>
              </a:extLst>
            </p:cNvPr>
            <p:cNvSpPr/>
            <p:nvPr>
              <p:custDataLst>
                <p:tags r:id="rId42"/>
              </p:custDataLst>
            </p:nvPr>
          </p:nvSpPr>
          <p:spPr>
            <a:xfrm>
              <a:off x="13735803" y="5523340"/>
              <a:ext cx="77889" cy="163473"/>
            </a:xfrm>
            <a:custGeom>
              <a:avLst/>
              <a:gdLst>
                <a:gd name="connsiteX0" fmla="*/ 46657 w 77889"/>
                <a:gd name="connsiteY0" fmla="*/ 58076 h 163473"/>
                <a:gd name="connsiteX1" fmla="*/ 70506 w 77889"/>
                <a:gd name="connsiteY1" fmla="*/ 58076 h 163473"/>
                <a:gd name="connsiteX2" fmla="*/ 78117 w 77889"/>
                <a:gd name="connsiteY2" fmla="*/ 52944 h 163473"/>
                <a:gd name="connsiteX3" fmla="*/ 71013 w 77889"/>
                <a:gd name="connsiteY3" fmla="*/ 50121 h 163473"/>
                <a:gd name="connsiteX4" fmla="*/ 48687 w 77889"/>
                <a:gd name="connsiteY4" fmla="*/ 50121 h 163473"/>
                <a:gd name="connsiteX5" fmla="*/ 59089 w 77889"/>
                <a:gd name="connsiteY5" fmla="*/ 7007 h 163473"/>
                <a:gd name="connsiteX6" fmla="*/ 51731 w 77889"/>
                <a:gd name="connsiteY6" fmla="*/ 78 h 163473"/>
                <a:gd name="connsiteX7" fmla="*/ 41583 w 77889"/>
                <a:gd name="connsiteY7" fmla="*/ 9317 h 163473"/>
                <a:gd name="connsiteX8" fmla="*/ 31688 w 77889"/>
                <a:gd name="connsiteY8" fmla="*/ 50121 h 163473"/>
                <a:gd name="connsiteX9" fmla="*/ 7839 w 77889"/>
                <a:gd name="connsiteY9" fmla="*/ 50121 h 163473"/>
                <a:gd name="connsiteX10" fmla="*/ 227 w 77889"/>
                <a:gd name="connsiteY10" fmla="*/ 54997 h 163473"/>
                <a:gd name="connsiteX11" fmla="*/ 7331 w 77889"/>
                <a:gd name="connsiteY11" fmla="*/ 58076 h 163473"/>
                <a:gd name="connsiteX12" fmla="*/ 29658 w 77889"/>
                <a:gd name="connsiteY12" fmla="*/ 58076 h 163473"/>
                <a:gd name="connsiteX13" fmla="*/ 10376 w 77889"/>
                <a:gd name="connsiteY13" fmla="*/ 139941 h 163473"/>
                <a:gd name="connsiteX14" fmla="*/ 33718 w 77889"/>
                <a:gd name="connsiteY14" fmla="*/ 163551 h 163473"/>
                <a:gd name="connsiteX15" fmla="*/ 74058 w 77889"/>
                <a:gd name="connsiteY15" fmla="*/ 124030 h 163473"/>
                <a:gd name="connsiteX16" fmla="*/ 71013 w 77889"/>
                <a:gd name="connsiteY16" fmla="*/ 121464 h 163473"/>
                <a:gd name="connsiteX17" fmla="*/ 67208 w 77889"/>
                <a:gd name="connsiteY17" fmla="*/ 125057 h 163473"/>
                <a:gd name="connsiteX18" fmla="*/ 34225 w 77889"/>
                <a:gd name="connsiteY18" fmla="*/ 157905 h 163473"/>
                <a:gd name="connsiteX19" fmla="*/ 26360 w 77889"/>
                <a:gd name="connsiteY19" fmla="*/ 146100 h 163473"/>
                <a:gd name="connsiteX20" fmla="*/ 27882 w 77889"/>
                <a:gd name="connsiteY20" fmla="*/ 133782 h 163473"/>
                <a:gd name="connsiteX21" fmla="*/ 46657 w 77889"/>
                <a:gd name="connsiteY21" fmla="*/ 58076 h 163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77889" h="163473">
                  <a:moveTo>
                    <a:pt x="46657" y="58076"/>
                  </a:moveTo>
                  <a:lnTo>
                    <a:pt x="70506" y="58076"/>
                  </a:lnTo>
                  <a:cubicBezTo>
                    <a:pt x="75580" y="58076"/>
                    <a:pt x="78117" y="58076"/>
                    <a:pt x="78117" y="52944"/>
                  </a:cubicBezTo>
                  <a:cubicBezTo>
                    <a:pt x="78117" y="50121"/>
                    <a:pt x="75580" y="50121"/>
                    <a:pt x="71013" y="50121"/>
                  </a:cubicBezTo>
                  <a:lnTo>
                    <a:pt x="48687" y="50121"/>
                  </a:lnTo>
                  <a:cubicBezTo>
                    <a:pt x="57820" y="13679"/>
                    <a:pt x="59089" y="8547"/>
                    <a:pt x="59089" y="7007"/>
                  </a:cubicBezTo>
                  <a:cubicBezTo>
                    <a:pt x="59089" y="2644"/>
                    <a:pt x="56044" y="78"/>
                    <a:pt x="51731" y="78"/>
                  </a:cubicBezTo>
                  <a:cubicBezTo>
                    <a:pt x="50970" y="78"/>
                    <a:pt x="43866" y="335"/>
                    <a:pt x="41583" y="9317"/>
                  </a:cubicBezTo>
                  <a:lnTo>
                    <a:pt x="31688" y="50121"/>
                  </a:lnTo>
                  <a:lnTo>
                    <a:pt x="7839" y="50121"/>
                  </a:lnTo>
                  <a:cubicBezTo>
                    <a:pt x="2765" y="50121"/>
                    <a:pt x="227" y="50121"/>
                    <a:pt x="227" y="54997"/>
                  </a:cubicBezTo>
                  <a:cubicBezTo>
                    <a:pt x="227" y="58076"/>
                    <a:pt x="2257" y="58076"/>
                    <a:pt x="7331" y="58076"/>
                  </a:cubicBezTo>
                  <a:lnTo>
                    <a:pt x="29658" y="58076"/>
                  </a:lnTo>
                  <a:cubicBezTo>
                    <a:pt x="11391" y="130959"/>
                    <a:pt x="10376" y="135322"/>
                    <a:pt x="10376" y="139941"/>
                  </a:cubicBezTo>
                  <a:cubicBezTo>
                    <a:pt x="10376" y="153799"/>
                    <a:pt x="20017" y="163551"/>
                    <a:pt x="33718" y="163551"/>
                  </a:cubicBezTo>
                  <a:cubicBezTo>
                    <a:pt x="59596" y="163551"/>
                    <a:pt x="74058" y="126083"/>
                    <a:pt x="74058" y="124030"/>
                  </a:cubicBezTo>
                  <a:cubicBezTo>
                    <a:pt x="74058" y="121464"/>
                    <a:pt x="72028" y="121464"/>
                    <a:pt x="71013" y="121464"/>
                  </a:cubicBezTo>
                  <a:cubicBezTo>
                    <a:pt x="68730" y="121464"/>
                    <a:pt x="68476" y="122234"/>
                    <a:pt x="67208" y="125057"/>
                  </a:cubicBezTo>
                  <a:cubicBezTo>
                    <a:pt x="56298" y="151746"/>
                    <a:pt x="42851" y="157905"/>
                    <a:pt x="34225" y="157905"/>
                  </a:cubicBezTo>
                  <a:cubicBezTo>
                    <a:pt x="28897" y="157905"/>
                    <a:pt x="26360" y="154569"/>
                    <a:pt x="26360" y="146100"/>
                  </a:cubicBezTo>
                  <a:cubicBezTo>
                    <a:pt x="26360" y="139941"/>
                    <a:pt x="26867" y="138145"/>
                    <a:pt x="27882" y="133782"/>
                  </a:cubicBezTo>
                  <a:lnTo>
                    <a:pt x="46657" y="58076"/>
                  </a:lnTo>
                  <a:close/>
                </a:path>
              </a:pathLst>
            </a:custGeom>
            <a:solidFill>
              <a:srgbClr val="000000"/>
            </a:solidFill>
            <a:ln w="254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43" name="Forme libre 9442">
              <a:extLst>
                <a:ext uri="{FF2B5EF4-FFF2-40B4-BE49-F238E27FC236}">
                  <a16:creationId xmlns:a16="http://schemas.microsoft.com/office/drawing/2014/main" id="{5B6454C0-777A-0890-29DD-E67D64966D1A}"/>
                </a:ext>
              </a:extLst>
            </p:cNvPr>
            <p:cNvSpPr/>
            <p:nvPr>
              <p:custDataLst>
                <p:tags r:id="rId43"/>
              </p:custDataLst>
            </p:nvPr>
          </p:nvSpPr>
          <p:spPr>
            <a:xfrm>
              <a:off x="13836048" y="5491518"/>
              <a:ext cx="58861" cy="256629"/>
            </a:xfrm>
            <a:custGeom>
              <a:avLst/>
              <a:gdLst>
                <a:gd name="connsiteX0" fmla="*/ 59092 w 58861"/>
                <a:gd name="connsiteY0" fmla="*/ 128393 h 256629"/>
                <a:gd name="connsiteX1" fmla="*/ 42347 w 58861"/>
                <a:gd name="connsiteY1" fmla="*/ 48324 h 256629"/>
                <a:gd name="connsiteX2" fmla="*/ 2768 w 58861"/>
                <a:gd name="connsiteY2" fmla="*/ 78 h 256629"/>
                <a:gd name="connsiteX3" fmla="*/ 231 w 58861"/>
                <a:gd name="connsiteY3" fmla="*/ 2644 h 256629"/>
                <a:gd name="connsiteX4" fmla="*/ 5052 w 58861"/>
                <a:gd name="connsiteY4" fmla="*/ 8547 h 256629"/>
                <a:gd name="connsiteX5" fmla="*/ 44377 w 58861"/>
                <a:gd name="connsiteY5" fmla="*/ 128393 h 256629"/>
                <a:gd name="connsiteX6" fmla="*/ 3529 w 58861"/>
                <a:gd name="connsiteY6" fmla="*/ 249779 h 256629"/>
                <a:gd name="connsiteX7" fmla="*/ 231 w 58861"/>
                <a:gd name="connsiteY7" fmla="*/ 254141 h 256629"/>
                <a:gd name="connsiteX8" fmla="*/ 2768 w 58861"/>
                <a:gd name="connsiteY8" fmla="*/ 256708 h 256629"/>
                <a:gd name="connsiteX9" fmla="*/ 43109 w 58861"/>
                <a:gd name="connsiteY9" fmla="*/ 206665 h 256629"/>
                <a:gd name="connsiteX10" fmla="*/ 59092 w 58861"/>
                <a:gd name="connsiteY10" fmla="*/ 128393 h 256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8861" h="256629">
                  <a:moveTo>
                    <a:pt x="59092" y="128393"/>
                  </a:moveTo>
                  <a:cubicBezTo>
                    <a:pt x="59092" y="108376"/>
                    <a:pt x="56302" y="77324"/>
                    <a:pt x="42347" y="48324"/>
                  </a:cubicBezTo>
                  <a:cubicBezTo>
                    <a:pt x="27125" y="16759"/>
                    <a:pt x="5305" y="78"/>
                    <a:pt x="2768" y="78"/>
                  </a:cubicBezTo>
                  <a:cubicBezTo>
                    <a:pt x="1246" y="78"/>
                    <a:pt x="231" y="1105"/>
                    <a:pt x="231" y="2644"/>
                  </a:cubicBezTo>
                  <a:cubicBezTo>
                    <a:pt x="231" y="3414"/>
                    <a:pt x="231" y="3928"/>
                    <a:pt x="5052" y="8547"/>
                  </a:cubicBezTo>
                  <a:cubicBezTo>
                    <a:pt x="29915" y="33953"/>
                    <a:pt x="44377" y="74757"/>
                    <a:pt x="44377" y="128393"/>
                  </a:cubicBezTo>
                  <a:cubicBezTo>
                    <a:pt x="44377" y="172277"/>
                    <a:pt x="34990" y="217443"/>
                    <a:pt x="3529" y="249779"/>
                  </a:cubicBezTo>
                  <a:cubicBezTo>
                    <a:pt x="231" y="252858"/>
                    <a:pt x="231" y="253371"/>
                    <a:pt x="231" y="254141"/>
                  </a:cubicBezTo>
                  <a:cubicBezTo>
                    <a:pt x="231" y="255681"/>
                    <a:pt x="1246" y="256708"/>
                    <a:pt x="2768" y="256708"/>
                  </a:cubicBezTo>
                  <a:cubicBezTo>
                    <a:pt x="5305" y="256708"/>
                    <a:pt x="28139" y="239257"/>
                    <a:pt x="43109" y="206665"/>
                  </a:cubicBezTo>
                  <a:cubicBezTo>
                    <a:pt x="56048" y="178436"/>
                    <a:pt x="59092" y="149950"/>
                    <a:pt x="59092" y="128393"/>
                  </a:cubicBezTo>
                  <a:close/>
                </a:path>
              </a:pathLst>
            </a:custGeom>
            <a:solidFill>
              <a:srgbClr val="000000"/>
            </a:solidFill>
            <a:ln w="254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44" name="Forme libre 9443">
              <a:extLst>
                <a:ext uri="{FF2B5EF4-FFF2-40B4-BE49-F238E27FC236}">
                  <a16:creationId xmlns:a16="http://schemas.microsoft.com/office/drawing/2014/main" id="{43ECF801-2143-4FA6-61EE-8D0D0E76A47A}"/>
                </a:ext>
              </a:extLst>
            </p:cNvPr>
            <p:cNvSpPr/>
            <p:nvPr>
              <p:custDataLst>
                <p:tags r:id="rId44"/>
              </p:custDataLst>
            </p:nvPr>
          </p:nvSpPr>
          <p:spPr>
            <a:xfrm>
              <a:off x="14004935" y="5589807"/>
              <a:ext cx="168719" cy="60051"/>
            </a:xfrm>
            <a:custGeom>
              <a:avLst/>
              <a:gdLst>
                <a:gd name="connsiteX0" fmla="*/ 160331 w 168719"/>
                <a:gd name="connsiteY0" fmla="*/ 10343 h 60051"/>
                <a:gd name="connsiteX1" fmla="*/ 168957 w 168719"/>
                <a:gd name="connsiteY1" fmla="*/ 5211 h 60051"/>
                <a:gd name="connsiteX2" fmla="*/ 160584 w 168719"/>
                <a:gd name="connsiteY2" fmla="*/ 78 h 60051"/>
                <a:gd name="connsiteX3" fmla="*/ 8610 w 168719"/>
                <a:gd name="connsiteY3" fmla="*/ 78 h 60051"/>
                <a:gd name="connsiteX4" fmla="*/ 238 w 168719"/>
                <a:gd name="connsiteY4" fmla="*/ 5211 h 60051"/>
                <a:gd name="connsiteX5" fmla="*/ 8864 w 168719"/>
                <a:gd name="connsiteY5" fmla="*/ 10343 h 60051"/>
                <a:gd name="connsiteX6" fmla="*/ 160331 w 168719"/>
                <a:gd name="connsiteY6" fmla="*/ 10343 h 60051"/>
                <a:gd name="connsiteX7" fmla="*/ 160584 w 168719"/>
                <a:gd name="connsiteY7" fmla="*/ 60129 h 60051"/>
                <a:gd name="connsiteX8" fmla="*/ 168957 w 168719"/>
                <a:gd name="connsiteY8" fmla="*/ 54997 h 60051"/>
                <a:gd name="connsiteX9" fmla="*/ 160331 w 168719"/>
                <a:gd name="connsiteY9" fmla="*/ 49864 h 60051"/>
                <a:gd name="connsiteX10" fmla="*/ 8864 w 168719"/>
                <a:gd name="connsiteY10" fmla="*/ 49864 h 60051"/>
                <a:gd name="connsiteX11" fmla="*/ 238 w 168719"/>
                <a:gd name="connsiteY11" fmla="*/ 54997 h 60051"/>
                <a:gd name="connsiteX12" fmla="*/ 8610 w 168719"/>
                <a:gd name="connsiteY12" fmla="*/ 60129 h 60051"/>
                <a:gd name="connsiteX13" fmla="*/ 160584 w 168719"/>
                <a:gd name="connsiteY13" fmla="*/ 60129 h 600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8719" h="60051">
                  <a:moveTo>
                    <a:pt x="160331" y="10343"/>
                  </a:moveTo>
                  <a:cubicBezTo>
                    <a:pt x="164136" y="10343"/>
                    <a:pt x="168957" y="10343"/>
                    <a:pt x="168957" y="5211"/>
                  </a:cubicBezTo>
                  <a:cubicBezTo>
                    <a:pt x="168957" y="78"/>
                    <a:pt x="164136" y="78"/>
                    <a:pt x="160584" y="78"/>
                  </a:cubicBezTo>
                  <a:lnTo>
                    <a:pt x="8610" y="78"/>
                  </a:lnTo>
                  <a:cubicBezTo>
                    <a:pt x="5058" y="78"/>
                    <a:pt x="238" y="78"/>
                    <a:pt x="238" y="5211"/>
                  </a:cubicBezTo>
                  <a:cubicBezTo>
                    <a:pt x="238" y="10343"/>
                    <a:pt x="5058" y="10343"/>
                    <a:pt x="8864" y="10343"/>
                  </a:cubicBezTo>
                  <a:lnTo>
                    <a:pt x="160331" y="10343"/>
                  </a:lnTo>
                  <a:close/>
                  <a:moveTo>
                    <a:pt x="160584" y="60129"/>
                  </a:moveTo>
                  <a:cubicBezTo>
                    <a:pt x="164136" y="60129"/>
                    <a:pt x="168957" y="60129"/>
                    <a:pt x="168957" y="54997"/>
                  </a:cubicBezTo>
                  <a:cubicBezTo>
                    <a:pt x="168957" y="49864"/>
                    <a:pt x="164136" y="49864"/>
                    <a:pt x="160331" y="49864"/>
                  </a:cubicBezTo>
                  <a:lnTo>
                    <a:pt x="8864" y="49864"/>
                  </a:lnTo>
                  <a:cubicBezTo>
                    <a:pt x="5058" y="49864"/>
                    <a:pt x="238" y="49864"/>
                    <a:pt x="238" y="54997"/>
                  </a:cubicBezTo>
                  <a:cubicBezTo>
                    <a:pt x="238" y="60129"/>
                    <a:pt x="5058" y="60129"/>
                    <a:pt x="8610" y="60129"/>
                  </a:cubicBezTo>
                  <a:lnTo>
                    <a:pt x="160584" y="60129"/>
                  </a:lnTo>
                  <a:close/>
                </a:path>
              </a:pathLst>
            </a:custGeom>
            <a:solidFill>
              <a:srgbClr val="000000"/>
            </a:solidFill>
            <a:ln w="254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45" name="Forme libre 9444">
              <a:extLst>
                <a:ext uri="{FF2B5EF4-FFF2-40B4-BE49-F238E27FC236}">
                  <a16:creationId xmlns:a16="http://schemas.microsoft.com/office/drawing/2014/main" id="{F4229BA8-BF09-A4EA-0947-883CD2EFABA3}"/>
                </a:ext>
              </a:extLst>
            </p:cNvPr>
            <p:cNvSpPr/>
            <p:nvPr>
              <p:custDataLst>
                <p:tags r:id="rId45"/>
              </p:custDataLst>
            </p:nvPr>
          </p:nvSpPr>
          <p:spPr>
            <a:xfrm>
              <a:off x="14303188" y="5314443"/>
              <a:ext cx="239251" cy="256629"/>
            </a:xfrm>
            <a:custGeom>
              <a:avLst/>
              <a:gdLst>
                <a:gd name="connsiteX0" fmla="*/ 92855 w 239251"/>
                <a:gd name="connsiteY0" fmla="*/ 137104 h 256629"/>
                <a:gd name="connsiteX1" fmla="*/ 2787 w 239251"/>
                <a:gd name="connsiteY1" fmla="*/ 249764 h 256629"/>
                <a:gd name="connsiteX2" fmla="*/ 503 w 239251"/>
                <a:gd name="connsiteY2" fmla="*/ 253870 h 256629"/>
                <a:gd name="connsiteX3" fmla="*/ 7353 w 239251"/>
                <a:gd name="connsiteY3" fmla="*/ 256693 h 256629"/>
                <a:gd name="connsiteX4" fmla="*/ 217682 w 239251"/>
                <a:gd name="connsiteY4" fmla="*/ 256693 h 256629"/>
                <a:gd name="connsiteX5" fmla="*/ 239501 w 239251"/>
                <a:gd name="connsiteY5" fmla="*/ 192793 h 256629"/>
                <a:gd name="connsiteX6" fmla="*/ 233158 w 239251"/>
                <a:gd name="connsiteY6" fmla="*/ 192793 h 256629"/>
                <a:gd name="connsiteX7" fmla="*/ 188251 w 239251"/>
                <a:gd name="connsiteY7" fmla="*/ 235136 h 256629"/>
                <a:gd name="connsiteX8" fmla="*/ 129389 w 239251"/>
                <a:gd name="connsiteY8" fmla="*/ 242579 h 256629"/>
                <a:gd name="connsiteX9" fmla="*/ 21561 w 239251"/>
                <a:gd name="connsiteY9" fmla="*/ 242579 h 256629"/>
                <a:gd name="connsiteX10" fmla="*/ 109600 w 239251"/>
                <a:gd name="connsiteY10" fmla="*/ 132485 h 256629"/>
                <a:gd name="connsiteX11" fmla="*/ 111883 w 239251"/>
                <a:gd name="connsiteY11" fmla="*/ 128379 h 256629"/>
                <a:gd name="connsiteX12" fmla="*/ 110107 w 239251"/>
                <a:gd name="connsiteY12" fmla="*/ 124786 h 256629"/>
                <a:gd name="connsiteX13" fmla="*/ 27650 w 239251"/>
                <a:gd name="connsiteY13" fmla="*/ 10329 h 256629"/>
                <a:gd name="connsiteX14" fmla="*/ 128121 w 239251"/>
                <a:gd name="connsiteY14" fmla="*/ 10329 h 256629"/>
                <a:gd name="connsiteX15" fmla="*/ 233158 w 239251"/>
                <a:gd name="connsiteY15" fmla="*/ 60115 h 256629"/>
                <a:gd name="connsiteX16" fmla="*/ 239501 w 239251"/>
                <a:gd name="connsiteY16" fmla="*/ 60115 h 256629"/>
                <a:gd name="connsiteX17" fmla="*/ 217682 w 239251"/>
                <a:gd name="connsiteY17" fmla="*/ 64 h 256629"/>
                <a:gd name="connsiteX18" fmla="*/ 7353 w 239251"/>
                <a:gd name="connsiteY18" fmla="*/ 64 h 256629"/>
                <a:gd name="connsiteX19" fmla="*/ 249 w 239251"/>
                <a:gd name="connsiteY19" fmla="*/ 8276 h 256629"/>
                <a:gd name="connsiteX20" fmla="*/ 92855 w 239251"/>
                <a:gd name="connsiteY20" fmla="*/ 137104 h 256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39251" h="256629">
                  <a:moveTo>
                    <a:pt x="92855" y="137104"/>
                  </a:moveTo>
                  <a:lnTo>
                    <a:pt x="2787" y="249764"/>
                  </a:lnTo>
                  <a:cubicBezTo>
                    <a:pt x="757" y="252331"/>
                    <a:pt x="503" y="252844"/>
                    <a:pt x="503" y="253870"/>
                  </a:cubicBezTo>
                  <a:cubicBezTo>
                    <a:pt x="503" y="256693"/>
                    <a:pt x="2787" y="256693"/>
                    <a:pt x="7353" y="256693"/>
                  </a:cubicBezTo>
                  <a:lnTo>
                    <a:pt x="217682" y="256693"/>
                  </a:lnTo>
                  <a:lnTo>
                    <a:pt x="239501" y="192793"/>
                  </a:lnTo>
                  <a:lnTo>
                    <a:pt x="233158" y="192793"/>
                  </a:lnTo>
                  <a:cubicBezTo>
                    <a:pt x="226815" y="212040"/>
                    <a:pt x="209816" y="227694"/>
                    <a:pt x="188251" y="235136"/>
                  </a:cubicBezTo>
                  <a:cubicBezTo>
                    <a:pt x="184191" y="236420"/>
                    <a:pt x="166685" y="242579"/>
                    <a:pt x="129389" y="242579"/>
                  </a:cubicBezTo>
                  <a:lnTo>
                    <a:pt x="21561" y="242579"/>
                  </a:lnTo>
                  <a:lnTo>
                    <a:pt x="109600" y="132485"/>
                  </a:lnTo>
                  <a:cubicBezTo>
                    <a:pt x="111376" y="130175"/>
                    <a:pt x="111883" y="129405"/>
                    <a:pt x="111883" y="128379"/>
                  </a:cubicBezTo>
                  <a:cubicBezTo>
                    <a:pt x="111883" y="127352"/>
                    <a:pt x="111629" y="127095"/>
                    <a:pt x="110107" y="124786"/>
                  </a:cubicBezTo>
                  <a:lnTo>
                    <a:pt x="27650" y="10329"/>
                  </a:lnTo>
                  <a:lnTo>
                    <a:pt x="128121" y="10329"/>
                  </a:lnTo>
                  <a:cubicBezTo>
                    <a:pt x="157044" y="10329"/>
                    <a:pt x="215398" y="12125"/>
                    <a:pt x="233158" y="60115"/>
                  </a:cubicBezTo>
                  <a:lnTo>
                    <a:pt x="239501" y="60115"/>
                  </a:lnTo>
                  <a:lnTo>
                    <a:pt x="217682" y="64"/>
                  </a:lnTo>
                  <a:lnTo>
                    <a:pt x="7353" y="64"/>
                  </a:lnTo>
                  <a:cubicBezTo>
                    <a:pt x="503" y="64"/>
                    <a:pt x="249" y="320"/>
                    <a:pt x="249" y="8276"/>
                  </a:cubicBezTo>
                  <a:lnTo>
                    <a:pt x="92855" y="137104"/>
                  </a:lnTo>
                  <a:close/>
                </a:path>
              </a:pathLst>
            </a:custGeom>
            <a:solidFill>
              <a:srgbClr val="000000"/>
            </a:solidFill>
            <a:ln w="254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46" name="Forme libre 9445">
              <a:extLst>
                <a:ext uri="{FF2B5EF4-FFF2-40B4-BE49-F238E27FC236}">
                  <a16:creationId xmlns:a16="http://schemas.microsoft.com/office/drawing/2014/main" id="{516D6004-F8B3-0474-5C20-8FC17F7B5005}"/>
                </a:ext>
              </a:extLst>
            </p:cNvPr>
            <p:cNvSpPr/>
            <p:nvPr>
              <p:custDataLst>
                <p:tags r:id="rId46"/>
              </p:custDataLst>
            </p:nvPr>
          </p:nvSpPr>
          <p:spPr>
            <a:xfrm>
              <a:off x="14565136" y="5464805"/>
              <a:ext cx="53812" cy="120898"/>
            </a:xfrm>
            <a:custGeom>
              <a:avLst/>
              <a:gdLst>
                <a:gd name="connsiteX0" fmla="*/ 49455 w 53812"/>
                <a:gd name="connsiteY0" fmla="*/ 6901 h 120898"/>
                <a:gd name="connsiteX1" fmla="*/ 42351 w 53812"/>
                <a:gd name="connsiteY1" fmla="*/ 74 h 120898"/>
                <a:gd name="connsiteX2" fmla="*/ 32405 w 53812"/>
                <a:gd name="connsiteY2" fmla="*/ 9954 h 120898"/>
                <a:gd name="connsiteX3" fmla="*/ 39509 w 53812"/>
                <a:gd name="connsiteY3" fmla="*/ 16781 h 120898"/>
                <a:gd name="connsiteX4" fmla="*/ 49455 w 53812"/>
                <a:gd name="connsiteY4" fmla="*/ 6901 h 120898"/>
                <a:gd name="connsiteX5" fmla="*/ 13225 w 53812"/>
                <a:gd name="connsiteY5" fmla="*/ 98158 h 120898"/>
                <a:gd name="connsiteX6" fmla="*/ 11626 w 53812"/>
                <a:gd name="connsiteY6" fmla="*/ 105703 h 120898"/>
                <a:gd name="connsiteX7" fmla="*/ 28498 w 53812"/>
                <a:gd name="connsiteY7" fmla="*/ 120972 h 120898"/>
                <a:gd name="connsiteX8" fmla="*/ 54072 w 53812"/>
                <a:gd name="connsiteY8" fmla="*/ 93487 h 120898"/>
                <a:gd name="connsiteX9" fmla="*/ 51231 w 53812"/>
                <a:gd name="connsiteY9" fmla="*/ 91152 h 120898"/>
                <a:gd name="connsiteX10" fmla="*/ 47856 w 53812"/>
                <a:gd name="connsiteY10" fmla="*/ 94206 h 120898"/>
                <a:gd name="connsiteX11" fmla="*/ 29031 w 53812"/>
                <a:gd name="connsiteY11" fmla="*/ 115942 h 120898"/>
                <a:gd name="connsiteX12" fmla="*/ 24591 w 53812"/>
                <a:gd name="connsiteY12" fmla="*/ 109655 h 120898"/>
                <a:gd name="connsiteX13" fmla="*/ 27433 w 53812"/>
                <a:gd name="connsiteY13" fmla="*/ 98158 h 120898"/>
                <a:gd name="connsiteX14" fmla="*/ 33116 w 53812"/>
                <a:gd name="connsiteY14" fmla="*/ 83787 h 120898"/>
                <a:gd name="connsiteX15" fmla="*/ 41818 w 53812"/>
                <a:gd name="connsiteY15" fmla="*/ 60972 h 120898"/>
                <a:gd name="connsiteX16" fmla="*/ 42884 w 53812"/>
                <a:gd name="connsiteY16" fmla="*/ 55224 h 120898"/>
                <a:gd name="connsiteX17" fmla="*/ 26012 w 53812"/>
                <a:gd name="connsiteY17" fmla="*/ 39954 h 120898"/>
                <a:gd name="connsiteX18" fmla="*/ 260 w 53812"/>
                <a:gd name="connsiteY18" fmla="*/ 67439 h 120898"/>
                <a:gd name="connsiteX19" fmla="*/ 3279 w 53812"/>
                <a:gd name="connsiteY19" fmla="*/ 69775 h 120898"/>
                <a:gd name="connsiteX20" fmla="*/ 6476 w 53812"/>
                <a:gd name="connsiteY20" fmla="*/ 66901 h 120898"/>
                <a:gd name="connsiteX21" fmla="*/ 25479 w 53812"/>
                <a:gd name="connsiteY21" fmla="*/ 44984 h 120898"/>
                <a:gd name="connsiteX22" fmla="*/ 29919 w 53812"/>
                <a:gd name="connsiteY22" fmla="*/ 51272 h 120898"/>
                <a:gd name="connsiteX23" fmla="*/ 24413 w 53812"/>
                <a:gd name="connsiteY23" fmla="*/ 69236 h 120898"/>
                <a:gd name="connsiteX24" fmla="*/ 13225 w 53812"/>
                <a:gd name="connsiteY24" fmla="*/ 98158 h 120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3812" h="120898">
                  <a:moveTo>
                    <a:pt x="49455" y="6901"/>
                  </a:moveTo>
                  <a:cubicBezTo>
                    <a:pt x="49455" y="4026"/>
                    <a:pt x="47324" y="74"/>
                    <a:pt x="42351" y="74"/>
                  </a:cubicBezTo>
                  <a:cubicBezTo>
                    <a:pt x="37556" y="74"/>
                    <a:pt x="32405" y="4745"/>
                    <a:pt x="32405" y="9954"/>
                  </a:cubicBezTo>
                  <a:cubicBezTo>
                    <a:pt x="32405" y="13008"/>
                    <a:pt x="34714" y="16781"/>
                    <a:pt x="39509" y="16781"/>
                  </a:cubicBezTo>
                  <a:cubicBezTo>
                    <a:pt x="44660" y="16781"/>
                    <a:pt x="49455" y="11751"/>
                    <a:pt x="49455" y="6901"/>
                  </a:cubicBezTo>
                  <a:close/>
                  <a:moveTo>
                    <a:pt x="13225" y="98158"/>
                  </a:moveTo>
                  <a:cubicBezTo>
                    <a:pt x="12514" y="100493"/>
                    <a:pt x="11626" y="102649"/>
                    <a:pt x="11626" y="105703"/>
                  </a:cubicBezTo>
                  <a:cubicBezTo>
                    <a:pt x="11626" y="114146"/>
                    <a:pt x="18730" y="120972"/>
                    <a:pt x="28498" y="120972"/>
                  </a:cubicBezTo>
                  <a:cubicBezTo>
                    <a:pt x="46258" y="120972"/>
                    <a:pt x="54072" y="96182"/>
                    <a:pt x="54072" y="93487"/>
                  </a:cubicBezTo>
                  <a:cubicBezTo>
                    <a:pt x="54072" y="91152"/>
                    <a:pt x="51764" y="91152"/>
                    <a:pt x="51231" y="91152"/>
                  </a:cubicBezTo>
                  <a:cubicBezTo>
                    <a:pt x="48744" y="91152"/>
                    <a:pt x="48567" y="92230"/>
                    <a:pt x="47856" y="94206"/>
                  </a:cubicBezTo>
                  <a:cubicBezTo>
                    <a:pt x="43772" y="108577"/>
                    <a:pt x="35957" y="115942"/>
                    <a:pt x="29031" y="115942"/>
                  </a:cubicBezTo>
                  <a:cubicBezTo>
                    <a:pt x="25479" y="115942"/>
                    <a:pt x="24591" y="113607"/>
                    <a:pt x="24591" y="109655"/>
                  </a:cubicBezTo>
                  <a:cubicBezTo>
                    <a:pt x="24591" y="105523"/>
                    <a:pt x="25834" y="102110"/>
                    <a:pt x="27433" y="98158"/>
                  </a:cubicBezTo>
                  <a:cubicBezTo>
                    <a:pt x="29209" y="93308"/>
                    <a:pt x="31162" y="88457"/>
                    <a:pt x="33116" y="83787"/>
                  </a:cubicBezTo>
                  <a:cubicBezTo>
                    <a:pt x="34714" y="79475"/>
                    <a:pt x="41108" y="63128"/>
                    <a:pt x="41818" y="60972"/>
                  </a:cubicBezTo>
                  <a:cubicBezTo>
                    <a:pt x="42351" y="59176"/>
                    <a:pt x="42884" y="57020"/>
                    <a:pt x="42884" y="55224"/>
                  </a:cubicBezTo>
                  <a:cubicBezTo>
                    <a:pt x="42884" y="46781"/>
                    <a:pt x="35780" y="39954"/>
                    <a:pt x="26012" y="39954"/>
                  </a:cubicBezTo>
                  <a:cubicBezTo>
                    <a:pt x="8429" y="39954"/>
                    <a:pt x="260" y="64386"/>
                    <a:pt x="260" y="67439"/>
                  </a:cubicBezTo>
                  <a:cubicBezTo>
                    <a:pt x="260" y="69775"/>
                    <a:pt x="2746" y="69775"/>
                    <a:pt x="3279" y="69775"/>
                  </a:cubicBezTo>
                  <a:cubicBezTo>
                    <a:pt x="5765" y="69775"/>
                    <a:pt x="5943" y="68877"/>
                    <a:pt x="6476" y="66901"/>
                  </a:cubicBezTo>
                  <a:cubicBezTo>
                    <a:pt x="11093" y="51451"/>
                    <a:pt x="18908" y="44984"/>
                    <a:pt x="25479" y="44984"/>
                  </a:cubicBezTo>
                  <a:cubicBezTo>
                    <a:pt x="28321" y="44984"/>
                    <a:pt x="29919" y="46422"/>
                    <a:pt x="29919" y="51272"/>
                  </a:cubicBezTo>
                  <a:cubicBezTo>
                    <a:pt x="29919" y="55404"/>
                    <a:pt x="28853" y="58098"/>
                    <a:pt x="24413" y="69236"/>
                  </a:cubicBezTo>
                  <a:lnTo>
                    <a:pt x="13225" y="98158"/>
                  </a:lnTo>
                  <a:close/>
                </a:path>
              </a:pathLst>
            </a:custGeom>
            <a:solidFill>
              <a:srgbClr val="000000"/>
            </a:solidFill>
            <a:ln w="254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48" name="Forme libre 9447">
              <a:extLst>
                <a:ext uri="{FF2B5EF4-FFF2-40B4-BE49-F238E27FC236}">
                  <a16:creationId xmlns:a16="http://schemas.microsoft.com/office/drawing/2014/main" id="{69482852-E417-57EC-8CE1-E84AB09596BB}"/>
                </a:ext>
              </a:extLst>
            </p:cNvPr>
            <p:cNvSpPr/>
            <p:nvPr>
              <p:custDataLst>
                <p:tags r:id="rId47"/>
              </p:custDataLst>
            </p:nvPr>
          </p:nvSpPr>
          <p:spPr>
            <a:xfrm>
              <a:off x="14690900" y="5393486"/>
              <a:ext cx="207791" cy="116253"/>
            </a:xfrm>
            <a:custGeom>
              <a:avLst/>
              <a:gdLst>
                <a:gd name="connsiteX0" fmla="*/ 15234 w 207791"/>
                <a:gd name="connsiteY0" fmla="*/ 98360 h 116253"/>
                <a:gd name="connsiteX1" fmla="*/ 12951 w 207791"/>
                <a:gd name="connsiteY1" fmla="*/ 109395 h 116253"/>
                <a:gd name="connsiteX2" fmla="*/ 20308 w 207791"/>
                <a:gd name="connsiteY2" fmla="*/ 116324 h 116253"/>
                <a:gd name="connsiteX3" fmla="*/ 29696 w 207791"/>
                <a:gd name="connsiteY3" fmla="*/ 109139 h 116253"/>
                <a:gd name="connsiteX4" fmla="*/ 34516 w 207791"/>
                <a:gd name="connsiteY4" fmla="*/ 90148 h 116253"/>
                <a:gd name="connsiteX5" fmla="*/ 40098 w 207791"/>
                <a:gd name="connsiteY5" fmla="*/ 67052 h 116253"/>
                <a:gd name="connsiteX6" fmla="*/ 44411 w 207791"/>
                <a:gd name="connsiteY6" fmla="*/ 49857 h 116253"/>
                <a:gd name="connsiteX7" fmla="*/ 47709 w 207791"/>
                <a:gd name="connsiteY7" fmla="*/ 37026 h 116253"/>
                <a:gd name="connsiteX8" fmla="*/ 89064 w 207791"/>
                <a:gd name="connsiteY8" fmla="*/ 5717 h 116253"/>
                <a:gd name="connsiteX9" fmla="*/ 102765 w 207791"/>
                <a:gd name="connsiteY9" fmla="*/ 23681 h 116253"/>
                <a:gd name="connsiteX10" fmla="*/ 98959 w 207791"/>
                <a:gd name="connsiteY10" fmla="*/ 44981 h 116253"/>
                <a:gd name="connsiteX11" fmla="*/ 91855 w 207791"/>
                <a:gd name="connsiteY11" fmla="*/ 74750 h 116253"/>
                <a:gd name="connsiteX12" fmla="*/ 86781 w 207791"/>
                <a:gd name="connsiteY12" fmla="*/ 94254 h 116253"/>
                <a:gd name="connsiteX13" fmla="*/ 83483 w 207791"/>
                <a:gd name="connsiteY13" fmla="*/ 109395 h 116253"/>
                <a:gd name="connsiteX14" fmla="*/ 90840 w 207791"/>
                <a:gd name="connsiteY14" fmla="*/ 116324 h 116253"/>
                <a:gd name="connsiteX15" fmla="*/ 102258 w 207791"/>
                <a:gd name="connsiteY15" fmla="*/ 101697 h 116253"/>
                <a:gd name="connsiteX16" fmla="*/ 117480 w 207791"/>
                <a:gd name="connsiteY16" fmla="*/ 39849 h 116253"/>
                <a:gd name="connsiteX17" fmla="*/ 159343 w 207791"/>
                <a:gd name="connsiteY17" fmla="*/ 5717 h 116253"/>
                <a:gd name="connsiteX18" fmla="*/ 173043 w 207791"/>
                <a:gd name="connsiteY18" fmla="*/ 23681 h 116253"/>
                <a:gd name="connsiteX19" fmla="*/ 157313 w 207791"/>
                <a:gd name="connsiteY19" fmla="*/ 81166 h 116253"/>
                <a:gd name="connsiteX20" fmla="*/ 154015 w 207791"/>
                <a:gd name="connsiteY20" fmla="*/ 95281 h 116253"/>
                <a:gd name="connsiteX21" fmla="*/ 174819 w 207791"/>
                <a:gd name="connsiteY21" fmla="*/ 116324 h 116253"/>
                <a:gd name="connsiteX22" fmla="*/ 208056 w 207791"/>
                <a:gd name="connsiteY22" fmla="*/ 76803 h 116253"/>
                <a:gd name="connsiteX23" fmla="*/ 205011 w 207791"/>
                <a:gd name="connsiteY23" fmla="*/ 74237 h 116253"/>
                <a:gd name="connsiteX24" fmla="*/ 201206 w 207791"/>
                <a:gd name="connsiteY24" fmla="*/ 78857 h 116253"/>
                <a:gd name="connsiteX25" fmla="*/ 175327 w 207791"/>
                <a:gd name="connsiteY25" fmla="*/ 110679 h 116253"/>
                <a:gd name="connsiteX26" fmla="*/ 169238 w 207791"/>
                <a:gd name="connsiteY26" fmla="*/ 102210 h 116253"/>
                <a:gd name="connsiteX27" fmla="*/ 173805 w 207791"/>
                <a:gd name="connsiteY27" fmla="*/ 83989 h 116253"/>
                <a:gd name="connsiteX28" fmla="*/ 189281 w 207791"/>
                <a:gd name="connsiteY28" fmla="*/ 27531 h 116253"/>
                <a:gd name="connsiteX29" fmla="*/ 160104 w 207791"/>
                <a:gd name="connsiteY29" fmla="*/ 71 h 116253"/>
                <a:gd name="connsiteX30" fmla="*/ 118749 w 207791"/>
                <a:gd name="connsiteY30" fmla="*/ 24964 h 116253"/>
                <a:gd name="connsiteX31" fmla="*/ 110630 w 207791"/>
                <a:gd name="connsiteY31" fmla="*/ 6744 h 116253"/>
                <a:gd name="connsiteX32" fmla="*/ 89826 w 207791"/>
                <a:gd name="connsiteY32" fmla="*/ 71 h 116253"/>
                <a:gd name="connsiteX33" fmla="*/ 50246 w 207791"/>
                <a:gd name="connsiteY33" fmla="*/ 22398 h 116253"/>
                <a:gd name="connsiteX34" fmla="*/ 26905 w 207791"/>
                <a:gd name="connsiteY34" fmla="*/ 71 h 116253"/>
                <a:gd name="connsiteX35" fmla="*/ 8130 w 207791"/>
                <a:gd name="connsiteY35" fmla="*/ 14699 h 116253"/>
                <a:gd name="connsiteX36" fmla="*/ 265 w 207791"/>
                <a:gd name="connsiteY36" fmla="*/ 39592 h 116253"/>
                <a:gd name="connsiteX37" fmla="*/ 3309 w 207791"/>
                <a:gd name="connsiteY37" fmla="*/ 42158 h 116253"/>
                <a:gd name="connsiteX38" fmla="*/ 7623 w 207791"/>
                <a:gd name="connsiteY38" fmla="*/ 36256 h 116253"/>
                <a:gd name="connsiteX39" fmla="*/ 26144 w 207791"/>
                <a:gd name="connsiteY39" fmla="*/ 5717 h 116253"/>
                <a:gd name="connsiteX40" fmla="*/ 34009 w 207791"/>
                <a:gd name="connsiteY40" fmla="*/ 17522 h 116253"/>
                <a:gd name="connsiteX41" fmla="*/ 29949 w 207791"/>
                <a:gd name="connsiteY41" fmla="*/ 39079 h 116253"/>
                <a:gd name="connsiteX42" fmla="*/ 15234 w 207791"/>
                <a:gd name="connsiteY42" fmla="*/ 98360 h 116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</a:cxnLst>
              <a:rect l="l" t="t" r="r" b="b"/>
              <a:pathLst>
                <a:path w="207791" h="116253">
                  <a:moveTo>
                    <a:pt x="15234" y="98360"/>
                  </a:moveTo>
                  <a:cubicBezTo>
                    <a:pt x="14473" y="102210"/>
                    <a:pt x="12951" y="108112"/>
                    <a:pt x="12951" y="109395"/>
                  </a:cubicBezTo>
                  <a:cubicBezTo>
                    <a:pt x="12951" y="114015"/>
                    <a:pt x="16503" y="116324"/>
                    <a:pt x="20308" y="116324"/>
                  </a:cubicBezTo>
                  <a:cubicBezTo>
                    <a:pt x="23353" y="116324"/>
                    <a:pt x="27920" y="114271"/>
                    <a:pt x="29696" y="109139"/>
                  </a:cubicBezTo>
                  <a:cubicBezTo>
                    <a:pt x="29949" y="108626"/>
                    <a:pt x="32994" y="96564"/>
                    <a:pt x="34516" y="90148"/>
                  </a:cubicBezTo>
                  <a:lnTo>
                    <a:pt x="40098" y="67052"/>
                  </a:lnTo>
                  <a:cubicBezTo>
                    <a:pt x="41620" y="61406"/>
                    <a:pt x="43142" y="55760"/>
                    <a:pt x="44411" y="49857"/>
                  </a:cubicBezTo>
                  <a:cubicBezTo>
                    <a:pt x="45426" y="45495"/>
                    <a:pt x="47456" y="38052"/>
                    <a:pt x="47709" y="37026"/>
                  </a:cubicBezTo>
                  <a:cubicBezTo>
                    <a:pt x="51515" y="29070"/>
                    <a:pt x="64962" y="5717"/>
                    <a:pt x="89064" y="5717"/>
                  </a:cubicBezTo>
                  <a:cubicBezTo>
                    <a:pt x="100482" y="5717"/>
                    <a:pt x="102765" y="15212"/>
                    <a:pt x="102765" y="23681"/>
                  </a:cubicBezTo>
                  <a:cubicBezTo>
                    <a:pt x="102765" y="30097"/>
                    <a:pt x="100989" y="37283"/>
                    <a:pt x="98959" y="44981"/>
                  </a:cubicBezTo>
                  <a:lnTo>
                    <a:pt x="91855" y="74750"/>
                  </a:lnTo>
                  <a:lnTo>
                    <a:pt x="86781" y="94254"/>
                  </a:lnTo>
                  <a:cubicBezTo>
                    <a:pt x="85766" y="99387"/>
                    <a:pt x="83483" y="108112"/>
                    <a:pt x="83483" y="109395"/>
                  </a:cubicBezTo>
                  <a:cubicBezTo>
                    <a:pt x="83483" y="114015"/>
                    <a:pt x="87035" y="116324"/>
                    <a:pt x="90840" y="116324"/>
                  </a:cubicBezTo>
                  <a:cubicBezTo>
                    <a:pt x="98706" y="116324"/>
                    <a:pt x="100228" y="109909"/>
                    <a:pt x="102258" y="101697"/>
                  </a:cubicBezTo>
                  <a:cubicBezTo>
                    <a:pt x="105810" y="87325"/>
                    <a:pt x="115197" y="49857"/>
                    <a:pt x="117480" y="39849"/>
                  </a:cubicBezTo>
                  <a:cubicBezTo>
                    <a:pt x="118241" y="36513"/>
                    <a:pt x="131688" y="5717"/>
                    <a:pt x="159343" y="5717"/>
                  </a:cubicBezTo>
                  <a:cubicBezTo>
                    <a:pt x="170253" y="5717"/>
                    <a:pt x="173043" y="14442"/>
                    <a:pt x="173043" y="23681"/>
                  </a:cubicBezTo>
                  <a:cubicBezTo>
                    <a:pt x="173043" y="38309"/>
                    <a:pt x="162388" y="67565"/>
                    <a:pt x="157313" y="81166"/>
                  </a:cubicBezTo>
                  <a:cubicBezTo>
                    <a:pt x="155030" y="87325"/>
                    <a:pt x="154015" y="90148"/>
                    <a:pt x="154015" y="95281"/>
                  </a:cubicBezTo>
                  <a:cubicBezTo>
                    <a:pt x="154015" y="107342"/>
                    <a:pt x="162895" y="116324"/>
                    <a:pt x="174819" y="116324"/>
                  </a:cubicBezTo>
                  <a:cubicBezTo>
                    <a:pt x="198669" y="116324"/>
                    <a:pt x="208056" y="78857"/>
                    <a:pt x="208056" y="76803"/>
                  </a:cubicBezTo>
                  <a:cubicBezTo>
                    <a:pt x="208056" y="74237"/>
                    <a:pt x="205772" y="74237"/>
                    <a:pt x="205011" y="74237"/>
                  </a:cubicBezTo>
                  <a:cubicBezTo>
                    <a:pt x="202474" y="74237"/>
                    <a:pt x="202474" y="75007"/>
                    <a:pt x="201206" y="78857"/>
                  </a:cubicBezTo>
                  <a:cubicBezTo>
                    <a:pt x="197400" y="92458"/>
                    <a:pt x="189281" y="110679"/>
                    <a:pt x="175327" y="110679"/>
                  </a:cubicBezTo>
                  <a:cubicBezTo>
                    <a:pt x="171014" y="110679"/>
                    <a:pt x="169238" y="108112"/>
                    <a:pt x="169238" y="102210"/>
                  </a:cubicBezTo>
                  <a:cubicBezTo>
                    <a:pt x="169238" y="95794"/>
                    <a:pt x="171521" y="89635"/>
                    <a:pt x="173805" y="83989"/>
                  </a:cubicBezTo>
                  <a:cubicBezTo>
                    <a:pt x="178625" y="70644"/>
                    <a:pt x="189281" y="42158"/>
                    <a:pt x="189281" y="27531"/>
                  </a:cubicBezTo>
                  <a:cubicBezTo>
                    <a:pt x="189281" y="10850"/>
                    <a:pt x="179133" y="71"/>
                    <a:pt x="160104" y="71"/>
                  </a:cubicBezTo>
                  <a:cubicBezTo>
                    <a:pt x="141076" y="71"/>
                    <a:pt x="128136" y="11363"/>
                    <a:pt x="118749" y="24964"/>
                  </a:cubicBezTo>
                  <a:cubicBezTo>
                    <a:pt x="118495" y="21628"/>
                    <a:pt x="117734" y="12903"/>
                    <a:pt x="110630" y="6744"/>
                  </a:cubicBezTo>
                  <a:cubicBezTo>
                    <a:pt x="104287" y="1354"/>
                    <a:pt x="96168" y="71"/>
                    <a:pt x="89826" y="71"/>
                  </a:cubicBezTo>
                  <a:cubicBezTo>
                    <a:pt x="66991" y="71"/>
                    <a:pt x="54559" y="16496"/>
                    <a:pt x="50246" y="22398"/>
                  </a:cubicBezTo>
                  <a:cubicBezTo>
                    <a:pt x="48978" y="7770"/>
                    <a:pt x="38322" y="71"/>
                    <a:pt x="26905" y="71"/>
                  </a:cubicBezTo>
                  <a:cubicBezTo>
                    <a:pt x="15234" y="71"/>
                    <a:pt x="10413" y="10080"/>
                    <a:pt x="8130" y="14699"/>
                  </a:cubicBezTo>
                  <a:cubicBezTo>
                    <a:pt x="3563" y="23681"/>
                    <a:pt x="265" y="38822"/>
                    <a:pt x="265" y="39592"/>
                  </a:cubicBezTo>
                  <a:cubicBezTo>
                    <a:pt x="265" y="42158"/>
                    <a:pt x="2802" y="42158"/>
                    <a:pt x="3309" y="42158"/>
                  </a:cubicBezTo>
                  <a:cubicBezTo>
                    <a:pt x="5847" y="42158"/>
                    <a:pt x="6100" y="41902"/>
                    <a:pt x="7623" y="36256"/>
                  </a:cubicBezTo>
                  <a:cubicBezTo>
                    <a:pt x="11936" y="18035"/>
                    <a:pt x="17010" y="5717"/>
                    <a:pt x="26144" y="5717"/>
                  </a:cubicBezTo>
                  <a:cubicBezTo>
                    <a:pt x="30203" y="5717"/>
                    <a:pt x="34009" y="7770"/>
                    <a:pt x="34009" y="17522"/>
                  </a:cubicBezTo>
                  <a:cubicBezTo>
                    <a:pt x="34009" y="22911"/>
                    <a:pt x="33248" y="25734"/>
                    <a:pt x="29949" y="39079"/>
                  </a:cubicBezTo>
                  <a:lnTo>
                    <a:pt x="15234" y="98360"/>
                  </a:lnTo>
                  <a:close/>
                </a:path>
              </a:pathLst>
            </a:custGeom>
            <a:solidFill>
              <a:srgbClr val="FF1A1A"/>
            </a:solidFill>
            <a:ln w="254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49" name="Forme libre 9448">
              <a:extLst>
                <a:ext uri="{FF2B5EF4-FFF2-40B4-BE49-F238E27FC236}">
                  <a16:creationId xmlns:a16="http://schemas.microsoft.com/office/drawing/2014/main" id="{741B51F1-5F44-96DA-8828-A899BE09F332}"/>
                </a:ext>
              </a:extLst>
            </p:cNvPr>
            <p:cNvSpPr/>
            <p:nvPr>
              <p:custDataLst>
                <p:tags r:id="rId48"/>
              </p:custDataLst>
            </p:nvPr>
          </p:nvSpPr>
          <p:spPr>
            <a:xfrm>
              <a:off x="14914653" y="5426309"/>
              <a:ext cx="53812" cy="120898"/>
            </a:xfrm>
            <a:custGeom>
              <a:avLst/>
              <a:gdLst>
                <a:gd name="connsiteX0" fmla="*/ 49469 w 53812"/>
                <a:gd name="connsiteY0" fmla="*/ 6899 h 120898"/>
                <a:gd name="connsiteX1" fmla="*/ 42365 w 53812"/>
                <a:gd name="connsiteY1" fmla="*/ 73 h 120898"/>
                <a:gd name="connsiteX2" fmla="*/ 32419 w 53812"/>
                <a:gd name="connsiteY2" fmla="*/ 9953 h 120898"/>
                <a:gd name="connsiteX3" fmla="*/ 39523 w 53812"/>
                <a:gd name="connsiteY3" fmla="*/ 16779 h 120898"/>
                <a:gd name="connsiteX4" fmla="*/ 49469 w 53812"/>
                <a:gd name="connsiteY4" fmla="*/ 6899 h 120898"/>
                <a:gd name="connsiteX5" fmla="*/ 13238 w 53812"/>
                <a:gd name="connsiteY5" fmla="*/ 98157 h 120898"/>
                <a:gd name="connsiteX6" fmla="*/ 11640 w 53812"/>
                <a:gd name="connsiteY6" fmla="*/ 105701 h 120898"/>
                <a:gd name="connsiteX7" fmla="*/ 28512 w 53812"/>
                <a:gd name="connsiteY7" fmla="*/ 120971 h 120898"/>
                <a:gd name="connsiteX8" fmla="*/ 54086 w 53812"/>
                <a:gd name="connsiteY8" fmla="*/ 93486 h 120898"/>
                <a:gd name="connsiteX9" fmla="*/ 51245 w 53812"/>
                <a:gd name="connsiteY9" fmla="*/ 91151 h 120898"/>
                <a:gd name="connsiteX10" fmla="*/ 47870 w 53812"/>
                <a:gd name="connsiteY10" fmla="*/ 94204 h 120898"/>
                <a:gd name="connsiteX11" fmla="*/ 29045 w 53812"/>
                <a:gd name="connsiteY11" fmla="*/ 115941 h 120898"/>
                <a:gd name="connsiteX12" fmla="*/ 24605 w 53812"/>
                <a:gd name="connsiteY12" fmla="*/ 109654 h 120898"/>
                <a:gd name="connsiteX13" fmla="*/ 27446 w 53812"/>
                <a:gd name="connsiteY13" fmla="*/ 98157 h 120898"/>
                <a:gd name="connsiteX14" fmla="*/ 33129 w 53812"/>
                <a:gd name="connsiteY14" fmla="*/ 83785 h 120898"/>
                <a:gd name="connsiteX15" fmla="*/ 41832 w 53812"/>
                <a:gd name="connsiteY15" fmla="*/ 60971 h 120898"/>
                <a:gd name="connsiteX16" fmla="*/ 42897 w 53812"/>
                <a:gd name="connsiteY16" fmla="*/ 55222 h 120898"/>
                <a:gd name="connsiteX17" fmla="*/ 26026 w 53812"/>
                <a:gd name="connsiteY17" fmla="*/ 39953 h 120898"/>
                <a:gd name="connsiteX18" fmla="*/ 274 w 53812"/>
                <a:gd name="connsiteY18" fmla="*/ 67438 h 120898"/>
                <a:gd name="connsiteX19" fmla="*/ 3293 w 53812"/>
                <a:gd name="connsiteY19" fmla="*/ 69773 h 120898"/>
                <a:gd name="connsiteX20" fmla="*/ 6490 w 53812"/>
                <a:gd name="connsiteY20" fmla="*/ 66899 h 120898"/>
                <a:gd name="connsiteX21" fmla="*/ 25493 w 53812"/>
                <a:gd name="connsiteY21" fmla="*/ 44983 h 120898"/>
                <a:gd name="connsiteX22" fmla="*/ 29933 w 53812"/>
                <a:gd name="connsiteY22" fmla="*/ 51270 h 120898"/>
                <a:gd name="connsiteX23" fmla="*/ 24427 w 53812"/>
                <a:gd name="connsiteY23" fmla="*/ 69234 h 120898"/>
                <a:gd name="connsiteX24" fmla="*/ 13238 w 53812"/>
                <a:gd name="connsiteY24" fmla="*/ 98157 h 120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3812" h="120898">
                  <a:moveTo>
                    <a:pt x="49469" y="6899"/>
                  </a:moveTo>
                  <a:cubicBezTo>
                    <a:pt x="49469" y="4025"/>
                    <a:pt x="47337" y="73"/>
                    <a:pt x="42365" y="73"/>
                  </a:cubicBezTo>
                  <a:cubicBezTo>
                    <a:pt x="37569" y="73"/>
                    <a:pt x="32419" y="4743"/>
                    <a:pt x="32419" y="9953"/>
                  </a:cubicBezTo>
                  <a:cubicBezTo>
                    <a:pt x="32419" y="13007"/>
                    <a:pt x="34728" y="16779"/>
                    <a:pt x="39523" y="16779"/>
                  </a:cubicBezTo>
                  <a:cubicBezTo>
                    <a:pt x="44673" y="16779"/>
                    <a:pt x="49469" y="11749"/>
                    <a:pt x="49469" y="6899"/>
                  </a:cubicBezTo>
                  <a:close/>
                  <a:moveTo>
                    <a:pt x="13238" y="98157"/>
                  </a:moveTo>
                  <a:cubicBezTo>
                    <a:pt x="12528" y="100492"/>
                    <a:pt x="11640" y="102648"/>
                    <a:pt x="11640" y="105701"/>
                  </a:cubicBezTo>
                  <a:cubicBezTo>
                    <a:pt x="11640" y="114145"/>
                    <a:pt x="18744" y="120971"/>
                    <a:pt x="28512" y="120971"/>
                  </a:cubicBezTo>
                  <a:cubicBezTo>
                    <a:pt x="46272" y="120971"/>
                    <a:pt x="54086" y="96180"/>
                    <a:pt x="54086" y="93486"/>
                  </a:cubicBezTo>
                  <a:cubicBezTo>
                    <a:pt x="54086" y="91151"/>
                    <a:pt x="51777" y="91151"/>
                    <a:pt x="51245" y="91151"/>
                  </a:cubicBezTo>
                  <a:cubicBezTo>
                    <a:pt x="48758" y="91151"/>
                    <a:pt x="48581" y="92228"/>
                    <a:pt x="47870" y="94204"/>
                  </a:cubicBezTo>
                  <a:cubicBezTo>
                    <a:pt x="43785" y="108576"/>
                    <a:pt x="35971" y="115941"/>
                    <a:pt x="29045" y="115941"/>
                  </a:cubicBezTo>
                  <a:cubicBezTo>
                    <a:pt x="25493" y="115941"/>
                    <a:pt x="24605" y="113606"/>
                    <a:pt x="24605" y="109654"/>
                  </a:cubicBezTo>
                  <a:cubicBezTo>
                    <a:pt x="24605" y="105522"/>
                    <a:pt x="25848" y="102109"/>
                    <a:pt x="27446" y="98157"/>
                  </a:cubicBezTo>
                  <a:cubicBezTo>
                    <a:pt x="29222" y="93306"/>
                    <a:pt x="31176" y="88456"/>
                    <a:pt x="33129" y="83785"/>
                  </a:cubicBezTo>
                  <a:cubicBezTo>
                    <a:pt x="34728" y="79474"/>
                    <a:pt x="41121" y="63127"/>
                    <a:pt x="41832" y="60971"/>
                  </a:cubicBezTo>
                  <a:cubicBezTo>
                    <a:pt x="42365" y="59175"/>
                    <a:pt x="42897" y="57019"/>
                    <a:pt x="42897" y="55222"/>
                  </a:cubicBezTo>
                  <a:cubicBezTo>
                    <a:pt x="42897" y="46779"/>
                    <a:pt x="35793" y="39953"/>
                    <a:pt x="26026" y="39953"/>
                  </a:cubicBezTo>
                  <a:cubicBezTo>
                    <a:pt x="8443" y="39953"/>
                    <a:pt x="274" y="64384"/>
                    <a:pt x="274" y="67438"/>
                  </a:cubicBezTo>
                  <a:cubicBezTo>
                    <a:pt x="274" y="69773"/>
                    <a:pt x="2760" y="69773"/>
                    <a:pt x="3293" y="69773"/>
                  </a:cubicBezTo>
                  <a:cubicBezTo>
                    <a:pt x="5779" y="69773"/>
                    <a:pt x="5957" y="68875"/>
                    <a:pt x="6490" y="66899"/>
                  </a:cubicBezTo>
                  <a:cubicBezTo>
                    <a:pt x="11107" y="51450"/>
                    <a:pt x="18922" y="44983"/>
                    <a:pt x="25493" y="44983"/>
                  </a:cubicBezTo>
                  <a:cubicBezTo>
                    <a:pt x="28334" y="44983"/>
                    <a:pt x="29933" y="46420"/>
                    <a:pt x="29933" y="51270"/>
                  </a:cubicBezTo>
                  <a:cubicBezTo>
                    <a:pt x="29933" y="55402"/>
                    <a:pt x="28867" y="58097"/>
                    <a:pt x="24427" y="69234"/>
                  </a:cubicBezTo>
                  <a:lnTo>
                    <a:pt x="13238" y="98157"/>
                  </a:lnTo>
                  <a:close/>
                </a:path>
              </a:pathLst>
            </a:custGeom>
            <a:solidFill>
              <a:srgbClr val="FF1A1A"/>
            </a:solidFill>
            <a:ln w="254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50" name="Forme libre 9449">
              <a:extLst>
                <a:ext uri="{FF2B5EF4-FFF2-40B4-BE49-F238E27FC236}">
                  <a16:creationId xmlns:a16="http://schemas.microsoft.com/office/drawing/2014/main" id="{01E3B1E4-1267-B9A5-807F-B4AF4012A97F}"/>
                </a:ext>
              </a:extLst>
            </p:cNvPr>
            <p:cNvSpPr/>
            <p:nvPr>
              <p:custDataLst>
                <p:tags r:id="rId49"/>
              </p:custDataLst>
            </p:nvPr>
          </p:nvSpPr>
          <p:spPr>
            <a:xfrm>
              <a:off x="14288980" y="5614700"/>
              <a:ext cx="701793" cy="10264"/>
            </a:xfrm>
            <a:custGeom>
              <a:avLst/>
              <a:gdLst>
                <a:gd name="connsiteX0" fmla="*/ 0 w 701793"/>
                <a:gd name="connsiteY0" fmla="*/ 0 h 10264"/>
                <a:gd name="connsiteX1" fmla="*/ 701794 w 701793"/>
                <a:gd name="connsiteY1" fmla="*/ 0 h 10264"/>
                <a:gd name="connsiteX2" fmla="*/ 701794 w 701793"/>
                <a:gd name="connsiteY2" fmla="*/ 10265 h 10264"/>
                <a:gd name="connsiteX3" fmla="*/ 0 w 701793"/>
                <a:gd name="connsiteY3" fmla="*/ 10265 h 102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01793" h="10264">
                  <a:moveTo>
                    <a:pt x="0" y="0"/>
                  </a:moveTo>
                  <a:lnTo>
                    <a:pt x="701794" y="0"/>
                  </a:lnTo>
                  <a:lnTo>
                    <a:pt x="701794" y="10265"/>
                  </a:lnTo>
                  <a:lnTo>
                    <a:pt x="0" y="10265"/>
                  </a:lnTo>
                  <a:close/>
                </a:path>
              </a:pathLst>
            </a:custGeom>
            <a:solidFill>
              <a:srgbClr val="000000"/>
            </a:solidFill>
            <a:ln w="254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51" name="Forme libre 9450">
              <a:extLst>
                <a:ext uri="{FF2B5EF4-FFF2-40B4-BE49-F238E27FC236}">
                  <a16:creationId xmlns:a16="http://schemas.microsoft.com/office/drawing/2014/main" id="{5AFA2BAE-64F7-98CB-4133-E6F1A8C2BDDD}"/>
                </a:ext>
              </a:extLst>
            </p:cNvPr>
            <p:cNvSpPr/>
            <p:nvPr>
              <p:custDataLst>
                <p:tags r:id="rId50"/>
              </p:custDataLst>
            </p:nvPr>
          </p:nvSpPr>
          <p:spPr>
            <a:xfrm>
              <a:off x="14581193" y="5746595"/>
              <a:ext cx="111380" cy="116253"/>
            </a:xfrm>
            <a:custGeom>
              <a:avLst/>
              <a:gdLst>
                <a:gd name="connsiteX0" fmla="*/ 111641 w 111380"/>
                <a:gd name="connsiteY0" fmla="*/ 18049 h 116253"/>
                <a:gd name="connsiteX1" fmla="*/ 100477 w 111380"/>
                <a:gd name="connsiteY1" fmla="*/ 85 h 116253"/>
                <a:gd name="connsiteX2" fmla="*/ 88045 w 111380"/>
                <a:gd name="connsiteY2" fmla="*/ 12403 h 116253"/>
                <a:gd name="connsiteX3" fmla="*/ 92105 w 111380"/>
                <a:gd name="connsiteY3" fmla="*/ 20102 h 116253"/>
                <a:gd name="connsiteX4" fmla="*/ 100731 w 111380"/>
                <a:gd name="connsiteY4" fmla="*/ 41146 h 116253"/>
                <a:gd name="connsiteX5" fmla="*/ 55570 w 111380"/>
                <a:gd name="connsiteY5" fmla="*/ 110692 h 116253"/>
                <a:gd name="connsiteX6" fmla="*/ 36795 w 111380"/>
                <a:gd name="connsiteY6" fmla="*/ 88366 h 116253"/>
                <a:gd name="connsiteX7" fmla="*/ 51511 w 111380"/>
                <a:gd name="connsiteY7" fmla="*/ 33960 h 116253"/>
                <a:gd name="connsiteX8" fmla="*/ 54555 w 111380"/>
                <a:gd name="connsiteY8" fmla="*/ 21129 h 116253"/>
                <a:gd name="connsiteX9" fmla="*/ 33751 w 111380"/>
                <a:gd name="connsiteY9" fmla="*/ 85 h 116253"/>
                <a:gd name="connsiteX10" fmla="*/ 261 w 111380"/>
                <a:gd name="connsiteY10" fmla="*/ 39606 h 116253"/>
                <a:gd name="connsiteX11" fmla="*/ 3305 w 111380"/>
                <a:gd name="connsiteY11" fmla="*/ 42172 h 116253"/>
                <a:gd name="connsiteX12" fmla="*/ 7365 w 111380"/>
                <a:gd name="connsiteY12" fmla="*/ 37553 h 116253"/>
                <a:gd name="connsiteX13" fmla="*/ 32990 w 111380"/>
                <a:gd name="connsiteY13" fmla="*/ 5731 h 116253"/>
                <a:gd name="connsiteX14" fmla="*/ 39332 w 111380"/>
                <a:gd name="connsiteY14" fmla="*/ 13943 h 116253"/>
                <a:gd name="connsiteX15" fmla="*/ 35019 w 111380"/>
                <a:gd name="connsiteY15" fmla="*/ 31907 h 116253"/>
                <a:gd name="connsiteX16" fmla="*/ 20558 w 111380"/>
                <a:gd name="connsiteY16" fmla="*/ 84516 h 116253"/>
                <a:gd name="connsiteX17" fmla="*/ 54555 w 111380"/>
                <a:gd name="connsiteY17" fmla="*/ 116338 h 116253"/>
                <a:gd name="connsiteX18" fmla="*/ 111641 w 111380"/>
                <a:gd name="connsiteY18" fmla="*/ 18049 h 116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11380" h="116253">
                  <a:moveTo>
                    <a:pt x="111641" y="18049"/>
                  </a:moveTo>
                  <a:cubicBezTo>
                    <a:pt x="111641" y="4191"/>
                    <a:pt x="105044" y="85"/>
                    <a:pt x="100477" y="85"/>
                  </a:cubicBezTo>
                  <a:cubicBezTo>
                    <a:pt x="94134" y="85"/>
                    <a:pt x="88045" y="6757"/>
                    <a:pt x="88045" y="12403"/>
                  </a:cubicBezTo>
                  <a:cubicBezTo>
                    <a:pt x="88045" y="15739"/>
                    <a:pt x="89314" y="17279"/>
                    <a:pt x="92105" y="20102"/>
                  </a:cubicBezTo>
                  <a:cubicBezTo>
                    <a:pt x="97433" y="25235"/>
                    <a:pt x="100731" y="31907"/>
                    <a:pt x="100731" y="41146"/>
                  </a:cubicBezTo>
                  <a:cubicBezTo>
                    <a:pt x="100731" y="51924"/>
                    <a:pt x="85254" y="110692"/>
                    <a:pt x="55570" y="110692"/>
                  </a:cubicBezTo>
                  <a:cubicBezTo>
                    <a:pt x="42631" y="110692"/>
                    <a:pt x="36795" y="101710"/>
                    <a:pt x="36795" y="88366"/>
                  </a:cubicBezTo>
                  <a:cubicBezTo>
                    <a:pt x="36795" y="73994"/>
                    <a:pt x="43645" y="55260"/>
                    <a:pt x="51511" y="33960"/>
                  </a:cubicBezTo>
                  <a:cubicBezTo>
                    <a:pt x="53287" y="29597"/>
                    <a:pt x="54555" y="26005"/>
                    <a:pt x="54555" y="21129"/>
                  </a:cubicBezTo>
                  <a:cubicBezTo>
                    <a:pt x="54555" y="9580"/>
                    <a:pt x="46436" y="85"/>
                    <a:pt x="33751" y="85"/>
                  </a:cubicBezTo>
                  <a:cubicBezTo>
                    <a:pt x="9902" y="85"/>
                    <a:pt x="261" y="37296"/>
                    <a:pt x="261" y="39606"/>
                  </a:cubicBezTo>
                  <a:cubicBezTo>
                    <a:pt x="261" y="42172"/>
                    <a:pt x="2798" y="42172"/>
                    <a:pt x="3305" y="42172"/>
                  </a:cubicBezTo>
                  <a:cubicBezTo>
                    <a:pt x="5842" y="42172"/>
                    <a:pt x="6096" y="41659"/>
                    <a:pt x="7365" y="37553"/>
                  </a:cubicBezTo>
                  <a:cubicBezTo>
                    <a:pt x="14722" y="11633"/>
                    <a:pt x="25632" y="5731"/>
                    <a:pt x="32990" y="5731"/>
                  </a:cubicBezTo>
                  <a:cubicBezTo>
                    <a:pt x="35019" y="5731"/>
                    <a:pt x="39332" y="5731"/>
                    <a:pt x="39332" y="13943"/>
                  </a:cubicBezTo>
                  <a:cubicBezTo>
                    <a:pt x="39332" y="20359"/>
                    <a:pt x="36795" y="27288"/>
                    <a:pt x="35019" y="31907"/>
                  </a:cubicBezTo>
                  <a:cubicBezTo>
                    <a:pt x="23856" y="61676"/>
                    <a:pt x="20558" y="73481"/>
                    <a:pt x="20558" y="84516"/>
                  </a:cubicBezTo>
                  <a:cubicBezTo>
                    <a:pt x="20558" y="112232"/>
                    <a:pt x="42884" y="116338"/>
                    <a:pt x="54555" y="116338"/>
                  </a:cubicBezTo>
                  <a:cubicBezTo>
                    <a:pt x="97179" y="116338"/>
                    <a:pt x="111641" y="31394"/>
                    <a:pt x="111641" y="18049"/>
                  </a:cubicBezTo>
                  <a:close/>
                </a:path>
              </a:pathLst>
            </a:custGeom>
            <a:solidFill>
              <a:srgbClr val="000000"/>
            </a:solidFill>
            <a:ln w="254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sp>
        <p:nvSpPr>
          <p:cNvPr id="55" name="Text Box 48 2">
            <a:extLst>
              <a:ext uri="{FF2B5EF4-FFF2-40B4-BE49-F238E27FC236}">
                <a16:creationId xmlns:a16="http://schemas.microsoft.com/office/drawing/2014/main" id="{8935CBD2-7C33-52A9-101E-8815BFB48B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17122" y="5191079"/>
            <a:ext cx="1928531" cy="5207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  <a:cs typeface="ＭＳ Ｐゴシック" charset="0"/>
              </a:defRPr>
            </a:lvl1pPr>
            <a:lvl2pPr marL="742950" indent="-285750"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2pPr>
            <a:lvl3pPr marL="1143000" indent="-228600"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3pPr>
            <a:lvl4pPr marL="1600200" indent="-228600"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4pPr>
            <a:lvl5pPr marL="2057400" indent="-228600"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9pPr>
          </a:lstStyle>
          <a:p>
            <a:pPr eaLnBrk="1">
              <a:lnSpc>
                <a:spcPct val="94000"/>
              </a:lnSpc>
              <a:buClr>
                <a:srgbClr val="000000"/>
              </a:buClr>
              <a:buSzPct val="45000"/>
              <a:buFont typeface="StarSymbol" charset="0"/>
              <a:buNone/>
            </a:pPr>
            <a:r>
              <a:rPr lang="en-GB" sz="1800"/>
              <a:t>Vitesse moyenne locale :</a:t>
            </a:r>
          </a:p>
        </p:txBody>
      </p:sp>
      <p:sp>
        <p:nvSpPr>
          <p:cNvPr id="56" name="Text Box 48 3">
            <a:extLst>
              <a:ext uri="{FF2B5EF4-FFF2-40B4-BE49-F238E27FC236}">
                <a16:creationId xmlns:a16="http://schemas.microsoft.com/office/drawing/2014/main" id="{7B367504-890A-0BD4-CA69-7A518B95C2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32160" y="6097359"/>
            <a:ext cx="652183" cy="260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  <a:cs typeface="ＭＳ Ｐゴシック" charset="0"/>
              </a:defRPr>
            </a:lvl1pPr>
            <a:lvl2pPr marL="742950" indent="-285750"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2pPr>
            <a:lvl3pPr marL="1143000" indent="-228600"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3pPr>
            <a:lvl4pPr marL="1600200" indent="-228600"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4pPr>
            <a:lvl5pPr marL="2057400" indent="-228600"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</a:tabLst>
              <a:defRPr sz="2200">
                <a:solidFill>
                  <a:schemeClr val="tx1"/>
                </a:solidFill>
                <a:latin typeface="Chalkboard" charset="0"/>
                <a:ea typeface="ＭＳ Ｐゴシック" charset="0"/>
              </a:defRPr>
            </a:lvl9pPr>
          </a:lstStyle>
          <a:p>
            <a:pPr eaLnBrk="1">
              <a:lnSpc>
                <a:spcPct val="94000"/>
              </a:lnSpc>
              <a:buClr>
                <a:srgbClr val="000000"/>
              </a:buClr>
              <a:buSzPct val="45000"/>
              <a:buFont typeface="StarSymbol" charset="0"/>
              <a:buNone/>
            </a:pPr>
            <a:r>
              <a:rPr lang="en-GB" sz="1800"/>
              <a:t>etc…</a:t>
            </a:r>
          </a:p>
        </p:txBody>
      </p:sp>
      <p:sp>
        <p:nvSpPr>
          <p:cNvPr id="57" name="ZoneTexte 56">
            <a:extLst>
              <a:ext uri="{FF2B5EF4-FFF2-40B4-BE49-F238E27FC236}">
                <a16:creationId xmlns:a16="http://schemas.microsoft.com/office/drawing/2014/main" id="{9B1E2C91-3598-A72E-2597-2E641D0D648C}"/>
              </a:ext>
            </a:extLst>
          </p:cNvPr>
          <p:cNvSpPr txBox="1"/>
          <p:nvPr/>
        </p:nvSpPr>
        <p:spPr>
          <a:xfrm>
            <a:off x="775922" y="1328945"/>
            <a:ext cx="7826053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/>
              <a:t>Comment obtenir des grandeurs macroscopiques continues ?</a:t>
            </a:r>
          </a:p>
        </p:txBody>
      </p:sp>
      <p:grpSp>
        <p:nvGrpSpPr>
          <p:cNvPr id="9457" name="Groupe 9456">
            <a:extLst>
              <a:ext uri="{FF2B5EF4-FFF2-40B4-BE49-F238E27FC236}">
                <a16:creationId xmlns:a16="http://schemas.microsoft.com/office/drawing/2014/main" id="{7462B7FA-2E2F-5CD4-98B6-06F947CF91A9}"/>
              </a:ext>
            </a:extLst>
          </p:cNvPr>
          <p:cNvGrpSpPr/>
          <p:nvPr/>
        </p:nvGrpSpPr>
        <p:grpSpPr>
          <a:xfrm>
            <a:off x="8876630" y="1987856"/>
            <a:ext cx="307179" cy="307179"/>
            <a:chOff x="8876630" y="1987856"/>
            <a:chExt cx="307179" cy="307179"/>
          </a:xfrm>
        </p:grpSpPr>
        <p:sp>
          <p:nvSpPr>
            <p:cNvPr id="9409" name="Ellipse 9408">
              <a:extLst>
                <a:ext uri="{FF2B5EF4-FFF2-40B4-BE49-F238E27FC236}">
                  <a16:creationId xmlns:a16="http://schemas.microsoft.com/office/drawing/2014/main" id="{918292C4-500E-B3E1-5D73-89000A8A090A}"/>
                </a:ext>
              </a:extLst>
            </p:cNvPr>
            <p:cNvSpPr/>
            <p:nvPr/>
          </p:nvSpPr>
          <p:spPr bwMode="auto">
            <a:xfrm>
              <a:off x="8876630" y="1987856"/>
              <a:ext cx="307179" cy="307179"/>
            </a:xfrm>
            <a:prstGeom prst="ellipse">
              <a:avLst/>
            </a:prstGeom>
            <a:solidFill>
              <a:srgbClr val="FFFF00">
                <a:alpha val="66008"/>
              </a:srgb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sp>
          <p:nvSpPr>
            <p:cNvPr id="9456" name="Graphique 9454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v&#10;$$&#10;&#10;&#10;\end{document}&#10;" title="IguanaTex Vector Display">
              <a:extLst>
                <a:ext uri="{FF2B5EF4-FFF2-40B4-BE49-F238E27FC236}">
                  <a16:creationId xmlns:a16="http://schemas.microsoft.com/office/drawing/2014/main" id="{FC86FAE9-0BEB-02AF-11A8-126D46FA243E}"/>
                </a:ext>
              </a:extLst>
            </p:cNvPr>
            <p:cNvSpPr>
              <a:spLocks noChangeAspect="1"/>
            </p:cNvSpPr>
            <p:nvPr>
              <p:custDataLst>
                <p:tags r:id="rId33"/>
              </p:custDataLst>
            </p:nvPr>
          </p:nvSpPr>
          <p:spPr>
            <a:xfrm>
              <a:off x="8940799" y="2057399"/>
              <a:ext cx="166144" cy="166144"/>
            </a:xfrm>
            <a:custGeom>
              <a:avLst/>
              <a:gdLst>
                <a:gd name="connsiteX0" fmla="*/ 145560 w 145329"/>
                <a:gd name="connsiteY0" fmla="*/ 23248 h 149963"/>
                <a:gd name="connsiteX1" fmla="*/ 130994 w 145329"/>
                <a:gd name="connsiteY1" fmla="*/ 75 h 149963"/>
                <a:gd name="connsiteX2" fmla="*/ 114773 w 145329"/>
                <a:gd name="connsiteY2" fmla="*/ 15965 h 149963"/>
                <a:gd name="connsiteX3" fmla="*/ 120070 w 145329"/>
                <a:gd name="connsiteY3" fmla="*/ 25896 h 149963"/>
                <a:gd name="connsiteX4" fmla="*/ 131325 w 145329"/>
                <a:gd name="connsiteY4" fmla="*/ 53042 h 149963"/>
                <a:gd name="connsiteX5" fmla="*/ 72399 w 145329"/>
                <a:gd name="connsiteY5" fmla="*/ 142756 h 149963"/>
                <a:gd name="connsiteX6" fmla="*/ 47902 w 145329"/>
                <a:gd name="connsiteY6" fmla="*/ 113955 h 149963"/>
                <a:gd name="connsiteX7" fmla="*/ 67102 w 145329"/>
                <a:gd name="connsiteY7" fmla="*/ 43773 h 149963"/>
                <a:gd name="connsiteX8" fmla="*/ 71075 w 145329"/>
                <a:gd name="connsiteY8" fmla="*/ 27221 h 149963"/>
                <a:gd name="connsiteX9" fmla="*/ 43929 w 145329"/>
                <a:gd name="connsiteY9" fmla="*/ 75 h 149963"/>
                <a:gd name="connsiteX10" fmla="*/ 231 w 145329"/>
                <a:gd name="connsiteY10" fmla="*/ 51056 h 149963"/>
                <a:gd name="connsiteX11" fmla="*/ 4204 w 145329"/>
                <a:gd name="connsiteY11" fmla="*/ 54366 h 149963"/>
                <a:gd name="connsiteX12" fmla="*/ 9500 w 145329"/>
                <a:gd name="connsiteY12" fmla="*/ 48407 h 149963"/>
                <a:gd name="connsiteX13" fmla="*/ 42936 w 145329"/>
                <a:gd name="connsiteY13" fmla="*/ 7358 h 149963"/>
                <a:gd name="connsiteX14" fmla="*/ 51212 w 145329"/>
                <a:gd name="connsiteY14" fmla="*/ 17951 h 149963"/>
                <a:gd name="connsiteX15" fmla="*/ 45584 w 145329"/>
                <a:gd name="connsiteY15" fmla="*/ 41124 h 149963"/>
                <a:gd name="connsiteX16" fmla="*/ 26715 w 145329"/>
                <a:gd name="connsiteY16" fmla="*/ 108989 h 149963"/>
                <a:gd name="connsiteX17" fmla="*/ 71075 w 145329"/>
                <a:gd name="connsiteY17" fmla="*/ 150039 h 149963"/>
                <a:gd name="connsiteX18" fmla="*/ 145560 w 145329"/>
                <a:gd name="connsiteY18" fmla="*/ 23248 h 149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45329" h="149963">
                  <a:moveTo>
                    <a:pt x="145560" y="23248"/>
                  </a:moveTo>
                  <a:cubicBezTo>
                    <a:pt x="145560" y="5371"/>
                    <a:pt x="136953" y="75"/>
                    <a:pt x="130994" y="75"/>
                  </a:cubicBezTo>
                  <a:cubicBezTo>
                    <a:pt x="122718" y="75"/>
                    <a:pt x="114773" y="8682"/>
                    <a:pt x="114773" y="15965"/>
                  </a:cubicBezTo>
                  <a:cubicBezTo>
                    <a:pt x="114773" y="20269"/>
                    <a:pt x="116428" y="22255"/>
                    <a:pt x="120070" y="25896"/>
                  </a:cubicBezTo>
                  <a:cubicBezTo>
                    <a:pt x="127022" y="32517"/>
                    <a:pt x="131325" y="41124"/>
                    <a:pt x="131325" y="53042"/>
                  </a:cubicBezTo>
                  <a:cubicBezTo>
                    <a:pt x="131325" y="66946"/>
                    <a:pt x="111132" y="142756"/>
                    <a:pt x="72399" y="142756"/>
                  </a:cubicBezTo>
                  <a:cubicBezTo>
                    <a:pt x="55516" y="142756"/>
                    <a:pt x="47902" y="131169"/>
                    <a:pt x="47902" y="113955"/>
                  </a:cubicBezTo>
                  <a:cubicBezTo>
                    <a:pt x="47902" y="95416"/>
                    <a:pt x="56840" y="71250"/>
                    <a:pt x="67102" y="43773"/>
                  </a:cubicBezTo>
                  <a:cubicBezTo>
                    <a:pt x="69420" y="38145"/>
                    <a:pt x="71075" y="33510"/>
                    <a:pt x="71075" y="27221"/>
                  </a:cubicBezTo>
                  <a:cubicBezTo>
                    <a:pt x="71075" y="12323"/>
                    <a:pt x="60481" y="75"/>
                    <a:pt x="43929" y="75"/>
                  </a:cubicBezTo>
                  <a:cubicBezTo>
                    <a:pt x="12811" y="75"/>
                    <a:pt x="231" y="48076"/>
                    <a:pt x="231" y="51056"/>
                  </a:cubicBezTo>
                  <a:cubicBezTo>
                    <a:pt x="231" y="54366"/>
                    <a:pt x="3541" y="54366"/>
                    <a:pt x="4204" y="54366"/>
                  </a:cubicBezTo>
                  <a:cubicBezTo>
                    <a:pt x="7514" y="54366"/>
                    <a:pt x="7845" y="53704"/>
                    <a:pt x="9500" y="48407"/>
                  </a:cubicBezTo>
                  <a:cubicBezTo>
                    <a:pt x="19101" y="14972"/>
                    <a:pt x="33336" y="7358"/>
                    <a:pt x="42936" y="7358"/>
                  </a:cubicBezTo>
                  <a:cubicBezTo>
                    <a:pt x="45584" y="7358"/>
                    <a:pt x="51212" y="7358"/>
                    <a:pt x="51212" y="17951"/>
                  </a:cubicBezTo>
                  <a:cubicBezTo>
                    <a:pt x="51212" y="26227"/>
                    <a:pt x="47902" y="35166"/>
                    <a:pt x="45584" y="41124"/>
                  </a:cubicBezTo>
                  <a:cubicBezTo>
                    <a:pt x="31018" y="79526"/>
                    <a:pt x="26715" y="94754"/>
                    <a:pt x="26715" y="108989"/>
                  </a:cubicBezTo>
                  <a:cubicBezTo>
                    <a:pt x="26715" y="144742"/>
                    <a:pt x="55847" y="150039"/>
                    <a:pt x="71075" y="150039"/>
                  </a:cubicBezTo>
                  <a:cubicBezTo>
                    <a:pt x="126691" y="150039"/>
                    <a:pt x="145560" y="40462"/>
                    <a:pt x="145560" y="23248"/>
                  </a:cubicBezTo>
                  <a:close/>
                </a:path>
              </a:pathLst>
            </a:custGeom>
            <a:solidFill>
              <a:srgbClr val="000000"/>
            </a:solidFill>
            <a:ln w="3238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sp>
        <p:nvSpPr>
          <p:cNvPr id="18" name="Ellipse 17">
            <a:extLst>
              <a:ext uri="{FF2B5EF4-FFF2-40B4-BE49-F238E27FC236}">
                <a16:creationId xmlns:a16="http://schemas.microsoft.com/office/drawing/2014/main" id="{2090A460-F75D-E6AF-C609-CE3CC3BAFC10}"/>
              </a:ext>
            </a:extLst>
          </p:cNvPr>
          <p:cNvSpPr/>
          <p:nvPr/>
        </p:nvSpPr>
        <p:spPr bwMode="auto">
          <a:xfrm>
            <a:off x="8760121" y="2523426"/>
            <a:ext cx="1503960" cy="1503959"/>
          </a:xfrm>
          <a:prstGeom prst="ellipse">
            <a:avLst/>
          </a:prstGeom>
          <a:solidFill>
            <a:srgbClr val="FFFFB2">
              <a:alpha val="33725"/>
            </a:srgbClr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grpSp>
        <p:nvGrpSpPr>
          <p:cNvPr id="9380" name="Groupe 9379" descr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$&#10;\red{m_{i}}&#10;$&#10;&#10;&#10;\end{document}&#10;" title="IguanaTex Vector Display">
            <a:extLst>
              <a:ext uri="{FF2B5EF4-FFF2-40B4-BE49-F238E27FC236}">
                <a16:creationId xmlns:a16="http://schemas.microsoft.com/office/drawing/2014/main" id="{2723F785-B394-3FB8-AD81-9386254FEF34}"/>
              </a:ext>
            </a:extLst>
          </p:cNvPr>
          <p:cNvGrpSpPr>
            <a:grpSpLocks noChangeAspect="1"/>
          </p:cNvGrpSpPr>
          <p:nvPr>
            <p:custDataLst>
              <p:tags r:id="rId6"/>
            </p:custDataLst>
          </p:nvPr>
        </p:nvGrpSpPr>
        <p:grpSpPr>
          <a:xfrm>
            <a:off x="9414352" y="3299818"/>
            <a:ext cx="252721" cy="150949"/>
            <a:chOff x="9363530" y="7028110"/>
            <a:chExt cx="279148" cy="166734"/>
          </a:xfrm>
        </p:grpSpPr>
        <p:sp>
          <p:nvSpPr>
            <p:cNvPr id="9378" name="Forme libre 9377">
              <a:extLst>
                <a:ext uri="{FF2B5EF4-FFF2-40B4-BE49-F238E27FC236}">
                  <a16:creationId xmlns:a16="http://schemas.microsoft.com/office/drawing/2014/main" id="{E90965D6-695B-1A11-8D4F-2F95B74878F9}"/>
                </a:ext>
              </a:extLst>
            </p:cNvPr>
            <p:cNvSpPr/>
            <p:nvPr>
              <p:custDataLst>
                <p:tags r:id="rId31"/>
              </p:custDataLst>
            </p:nvPr>
          </p:nvSpPr>
          <p:spPr>
            <a:xfrm>
              <a:off x="9363530" y="7028110"/>
              <a:ext cx="208975" cy="126095"/>
            </a:xfrm>
            <a:custGeom>
              <a:avLst/>
              <a:gdLst>
                <a:gd name="connsiteX0" fmla="*/ 15131 w 208975"/>
                <a:gd name="connsiteY0" fmla="*/ 106673 h 126095"/>
                <a:gd name="connsiteX1" fmla="*/ 12835 w 208975"/>
                <a:gd name="connsiteY1" fmla="*/ 118643 h 126095"/>
                <a:gd name="connsiteX2" fmla="*/ 20234 w 208975"/>
                <a:gd name="connsiteY2" fmla="*/ 126158 h 126095"/>
                <a:gd name="connsiteX3" fmla="*/ 29675 w 208975"/>
                <a:gd name="connsiteY3" fmla="*/ 118364 h 126095"/>
                <a:gd name="connsiteX4" fmla="*/ 34523 w 208975"/>
                <a:gd name="connsiteY4" fmla="*/ 97766 h 126095"/>
                <a:gd name="connsiteX5" fmla="*/ 40137 w 208975"/>
                <a:gd name="connsiteY5" fmla="*/ 72714 h 126095"/>
                <a:gd name="connsiteX6" fmla="*/ 44475 w 208975"/>
                <a:gd name="connsiteY6" fmla="*/ 54064 h 126095"/>
                <a:gd name="connsiteX7" fmla="*/ 47792 w 208975"/>
                <a:gd name="connsiteY7" fmla="*/ 40146 h 126095"/>
                <a:gd name="connsiteX8" fmla="*/ 89383 w 208975"/>
                <a:gd name="connsiteY8" fmla="*/ 6187 h 126095"/>
                <a:gd name="connsiteX9" fmla="*/ 103161 w 208975"/>
                <a:gd name="connsiteY9" fmla="*/ 25672 h 126095"/>
                <a:gd name="connsiteX10" fmla="*/ 99334 w 208975"/>
                <a:gd name="connsiteY10" fmla="*/ 48775 h 126095"/>
                <a:gd name="connsiteX11" fmla="*/ 92189 w 208975"/>
                <a:gd name="connsiteY11" fmla="*/ 81064 h 126095"/>
                <a:gd name="connsiteX12" fmla="*/ 87086 w 208975"/>
                <a:gd name="connsiteY12" fmla="*/ 102219 h 126095"/>
                <a:gd name="connsiteX13" fmla="*/ 83769 w 208975"/>
                <a:gd name="connsiteY13" fmla="*/ 118643 h 126095"/>
                <a:gd name="connsiteX14" fmla="*/ 91169 w 208975"/>
                <a:gd name="connsiteY14" fmla="*/ 126158 h 126095"/>
                <a:gd name="connsiteX15" fmla="*/ 102651 w 208975"/>
                <a:gd name="connsiteY15" fmla="*/ 110292 h 126095"/>
                <a:gd name="connsiteX16" fmla="*/ 117961 w 208975"/>
                <a:gd name="connsiteY16" fmla="*/ 43208 h 126095"/>
                <a:gd name="connsiteX17" fmla="*/ 160062 w 208975"/>
                <a:gd name="connsiteY17" fmla="*/ 6187 h 126095"/>
                <a:gd name="connsiteX18" fmla="*/ 173841 w 208975"/>
                <a:gd name="connsiteY18" fmla="*/ 25672 h 126095"/>
                <a:gd name="connsiteX19" fmla="*/ 158021 w 208975"/>
                <a:gd name="connsiteY19" fmla="*/ 88023 h 126095"/>
                <a:gd name="connsiteX20" fmla="*/ 154704 w 208975"/>
                <a:gd name="connsiteY20" fmla="*/ 103333 h 126095"/>
                <a:gd name="connsiteX21" fmla="*/ 175627 w 208975"/>
                <a:gd name="connsiteY21" fmla="*/ 126158 h 126095"/>
                <a:gd name="connsiteX22" fmla="*/ 209053 w 208975"/>
                <a:gd name="connsiteY22" fmla="*/ 83291 h 126095"/>
                <a:gd name="connsiteX23" fmla="*/ 205991 w 208975"/>
                <a:gd name="connsiteY23" fmla="*/ 80508 h 126095"/>
                <a:gd name="connsiteX24" fmla="*/ 202163 w 208975"/>
                <a:gd name="connsiteY24" fmla="*/ 85518 h 126095"/>
                <a:gd name="connsiteX25" fmla="*/ 176137 w 208975"/>
                <a:gd name="connsiteY25" fmla="*/ 120034 h 126095"/>
                <a:gd name="connsiteX26" fmla="*/ 170013 w 208975"/>
                <a:gd name="connsiteY26" fmla="*/ 110849 h 126095"/>
                <a:gd name="connsiteX27" fmla="*/ 174606 w 208975"/>
                <a:gd name="connsiteY27" fmla="*/ 91085 h 126095"/>
                <a:gd name="connsiteX28" fmla="*/ 190171 w 208975"/>
                <a:gd name="connsiteY28" fmla="*/ 29847 h 126095"/>
                <a:gd name="connsiteX29" fmla="*/ 160827 w 208975"/>
                <a:gd name="connsiteY29" fmla="*/ 63 h 126095"/>
                <a:gd name="connsiteX30" fmla="*/ 119236 w 208975"/>
                <a:gd name="connsiteY30" fmla="*/ 27063 h 126095"/>
                <a:gd name="connsiteX31" fmla="*/ 111071 w 208975"/>
                <a:gd name="connsiteY31" fmla="*/ 7300 h 126095"/>
                <a:gd name="connsiteX32" fmla="*/ 90148 w 208975"/>
                <a:gd name="connsiteY32" fmla="*/ 63 h 126095"/>
                <a:gd name="connsiteX33" fmla="*/ 50343 w 208975"/>
                <a:gd name="connsiteY33" fmla="*/ 24280 h 126095"/>
                <a:gd name="connsiteX34" fmla="*/ 26868 w 208975"/>
                <a:gd name="connsiteY34" fmla="*/ 63 h 126095"/>
                <a:gd name="connsiteX35" fmla="*/ 7987 w 208975"/>
                <a:gd name="connsiteY35" fmla="*/ 15929 h 126095"/>
                <a:gd name="connsiteX36" fmla="*/ 77 w 208975"/>
                <a:gd name="connsiteY36" fmla="*/ 42930 h 126095"/>
                <a:gd name="connsiteX37" fmla="*/ 3139 w 208975"/>
                <a:gd name="connsiteY37" fmla="*/ 45713 h 126095"/>
                <a:gd name="connsiteX38" fmla="*/ 7476 w 208975"/>
                <a:gd name="connsiteY38" fmla="*/ 39311 h 126095"/>
                <a:gd name="connsiteX39" fmla="*/ 26103 w 208975"/>
                <a:gd name="connsiteY39" fmla="*/ 6187 h 126095"/>
                <a:gd name="connsiteX40" fmla="*/ 34013 w 208975"/>
                <a:gd name="connsiteY40" fmla="*/ 18991 h 126095"/>
                <a:gd name="connsiteX41" fmla="*/ 29930 w 208975"/>
                <a:gd name="connsiteY41" fmla="*/ 42373 h 126095"/>
                <a:gd name="connsiteX42" fmla="*/ 15131 w 208975"/>
                <a:gd name="connsiteY42" fmla="*/ 106673 h 1260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</a:cxnLst>
              <a:rect l="l" t="t" r="r" b="b"/>
              <a:pathLst>
                <a:path w="208975" h="126095">
                  <a:moveTo>
                    <a:pt x="15131" y="106673"/>
                  </a:moveTo>
                  <a:cubicBezTo>
                    <a:pt x="14366" y="110849"/>
                    <a:pt x="12835" y="117251"/>
                    <a:pt x="12835" y="118643"/>
                  </a:cubicBezTo>
                  <a:cubicBezTo>
                    <a:pt x="12835" y="123653"/>
                    <a:pt x="16407" y="126158"/>
                    <a:pt x="20234" y="126158"/>
                  </a:cubicBezTo>
                  <a:cubicBezTo>
                    <a:pt x="23296" y="126158"/>
                    <a:pt x="27889" y="123931"/>
                    <a:pt x="29675" y="118364"/>
                  </a:cubicBezTo>
                  <a:cubicBezTo>
                    <a:pt x="29930" y="117807"/>
                    <a:pt x="32992" y="104725"/>
                    <a:pt x="34523" y="97766"/>
                  </a:cubicBezTo>
                  <a:lnTo>
                    <a:pt x="40137" y="72714"/>
                  </a:lnTo>
                  <a:cubicBezTo>
                    <a:pt x="41668" y="66590"/>
                    <a:pt x="43199" y="60466"/>
                    <a:pt x="44475" y="54064"/>
                  </a:cubicBezTo>
                  <a:cubicBezTo>
                    <a:pt x="45495" y="49332"/>
                    <a:pt x="47536" y="41259"/>
                    <a:pt x="47792" y="40146"/>
                  </a:cubicBezTo>
                  <a:cubicBezTo>
                    <a:pt x="51619" y="31517"/>
                    <a:pt x="65142" y="6187"/>
                    <a:pt x="89383" y="6187"/>
                  </a:cubicBezTo>
                  <a:cubicBezTo>
                    <a:pt x="100865" y="6187"/>
                    <a:pt x="103161" y="16486"/>
                    <a:pt x="103161" y="25672"/>
                  </a:cubicBezTo>
                  <a:cubicBezTo>
                    <a:pt x="103161" y="32630"/>
                    <a:pt x="101375" y="40424"/>
                    <a:pt x="99334" y="48775"/>
                  </a:cubicBezTo>
                  <a:lnTo>
                    <a:pt x="92189" y="81064"/>
                  </a:lnTo>
                  <a:lnTo>
                    <a:pt x="87086" y="102219"/>
                  </a:lnTo>
                  <a:cubicBezTo>
                    <a:pt x="86066" y="107787"/>
                    <a:pt x="83769" y="117251"/>
                    <a:pt x="83769" y="118643"/>
                  </a:cubicBezTo>
                  <a:cubicBezTo>
                    <a:pt x="83769" y="123653"/>
                    <a:pt x="87341" y="126158"/>
                    <a:pt x="91169" y="126158"/>
                  </a:cubicBezTo>
                  <a:cubicBezTo>
                    <a:pt x="99079" y="126158"/>
                    <a:pt x="100610" y="119199"/>
                    <a:pt x="102651" y="110292"/>
                  </a:cubicBezTo>
                  <a:cubicBezTo>
                    <a:pt x="106223" y="94704"/>
                    <a:pt x="115664" y="54064"/>
                    <a:pt x="117961" y="43208"/>
                  </a:cubicBezTo>
                  <a:cubicBezTo>
                    <a:pt x="118726" y="39589"/>
                    <a:pt x="132249" y="6187"/>
                    <a:pt x="160062" y="6187"/>
                  </a:cubicBezTo>
                  <a:cubicBezTo>
                    <a:pt x="171034" y="6187"/>
                    <a:pt x="173841" y="15651"/>
                    <a:pt x="173841" y="25672"/>
                  </a:cubicBezTo>
                  <a:cubicBezTo>
                    <a:pt x="173841" y="41538"/>
                    <a:pt x="163124" y="73270"/>
                    <a:pt x="158021" y="88023"/>
                  </a:cubicBezTo>
                  <a:cubicBezTo>
                    <a:pt x="155724" y="94704"/>
                    <a:pt x="154704" y="97766"/>
                    <a:pt x="154704" y="103333"/>
                  </a:cubicBezTo>
                  <a:cubicBezTo>
                    <a:pt x="154704" y="116416"/>
                    <a:pt x="163634" y="126158"/>
                    <a:pt x="175627" y="126158"/>
                  </a:cubicBezTo>
                  <a:cubicBezTo>
                    <a:pt x="199612" y="126158"/>
                    <a:pt x="209053" y="85518"/>
                    <a:pt x="209053" y="83291"/>
                  </a:cubicBezTo>
                  <a:cubicBezTo>
                    <a:pt x="209053" y="80508"/>
                    <a:pt x="206756" y="80508"/>
                    <a:pt x="205991" y="80508"/>
                  </a:cubicBezTo>
                  <a:cubicBezTo>
                    <a:pt x="203439" y="80508"/>
                    <a:pt x="203439" y="81343"/>
                    <a:pt x="202163" y="85518"/>
                  </a:cubicBezTo>
                  <a:cubicBezTo>
                    <a:pt x="198336" y="100271"/>
                    <a:pt x="190171" y="120034"/>
                    <a:pt x="176137" y="120034"/>
                  </a:cubicBezTo>
                  <a:cubicBezTo>
                    <a:pt x="171799" y="120034"/>
                    <a:pt x="170013" y="117251"/>
                    <a:pt x="170013" y="110849"/>
                  </a:cubicBezTo>
                  <a:cubicBezTo>
                    <a:pt x="170013" y="103890"/>
                    <a:pt x="172310" y="97209"/>
                    <a:pt x="174606" y="91085"/>
                  </a:cubicBezTo>
                  <a:cubicBezTo>
                    <a:pt x="179454" y="76611"/>
                    <a:pt x="190171" y="45713"/>
                    <a:pt x="190171" y="29847"/>
                  </a:cubicBezTo>
                  <a:cubicBezTo>
                    <a:pt x="190171" y="11754"/>
                    <a:pt x="179964" y="63"/>
                    <a:pt x="160827" y="63"/>
                  </a:cubicBezTo>
                  <a:cubicBezTo>
                    <a:pt x="141690" y="63"/>
                    <a:pt x="128677" y="12310"/>
                    <a:pt x="119236" y="27063"/>
                  </a:cubicBezTo>
                  <a:cubicBezTo>
                    <a:pt x="118981" y="23445"/>
                    <a:pt x="118216" y="13981"/>
                    <a:pt x="111071" y="7300"/>
                  </a:cubicBezTo>
                  <a:cubicBezTo>
                    <a:pt x="104692" y="1455"/>
                    <a:pt x="96527" y="63"/>
                    <a:pt x="90148" y="63"/>
                  </a:cubicBezTo>
                  <a:cubicBezTo>
                    <a:pt x="67184" y="63"/>
                    <a:pt x="54681" y="17878"/>
                    <a:pt x="50343" y="24280"/>
                  </a:cubicBezTo>
                  <a:cubicBezTo>
                    <a:pt x="49067" y="8413"/>
                    <a:pt x="38351" y="63"/>
                    <a:pt x="26868" y="63"/>
                  </a:cubicBezTo>
                  <a:cubicBezTo>
                    <a:pt x="15131" y="63"/>
                    <a:pt x="10283" y="10919"/>
                    <a:pt x="7987" y="15929"/>
                  </a:cubicBezTo>
                  <a:cubicBezTo>
                    <a:pt x="3394" y="25672"/>
                    <a:pt x="77" y="42095"/>
                    <a:pt x="77" y="42930"/>
                  </a:cubicBezTo>
                  <a:cubicBezTo>
                    <a:pt x="77" y="45713"/>
                    <a:pt x="2628" y="45713"/>
                    <a:pt x="3139" y="45713"/>
                  </a:cubicBezTo>
                  <a:cubicBezTo>
                    <a:pt x="5690" y="45713"/>
                    <a:pt x="5945" y="45435"/>
                    <a:pt x="7476" y="39311"/>
                  </a:cubicBezTo>
                  <a:cubicBezTo>
                    <a:pt x="11814" y="19548"/>
                    <a:pt x="16917" y="6187"/>
                    <a:pt x="26103" y="6187"/>
                  </a:cubicBezTo>
                  <a:cubicBezTo>
                    <a:pt x="30186" y="6187"/>
                    <a:pt x="34013" y="8413"/>
                    <a:pt x="34013" y="18991"/>
                  </a:cubicBezTo>
                  <a:cubicBezTo>
                    <a:pt x="34013" y="24836"/>
                    <a:pt x="33247" y="27898"/>
                    <a:pt x="29930" y="42373"/>
                  </a:cubicBezTo>
                  <a:lnTo>
                    <a:pt x="15131" y="106673"/>
                  </a:lnTo>
                  <a:close/>
                </a:path>
              </a:pathLst>
            </a:custGeom>
            <a:solidFill>
              <a:srgbClr val="FF0000"/>
            </a:solidFill>
            <a:ln w="2794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9379" name="Forme libre 9378">
              <a:extLst>
                <a:ext uri="{FF2B5EF4-FFF2-40B4-BE49-F238E27FC236}">
                  <a16:creationId xmlns:a16="http://schemas.microsoft.com/office/drawing/2014/main" id="{0ECA5699-7620-2610-F31E-EA1F17844FFF}"/>
                </a:ext>
              </a:extLst>
            </p:cNvPr>
            <p:cNvSpPr/>
            <p:nvPr>
              <p:custDataLst>
                <p:tags r:id="rId32"/>
              </p:custDataLst>
            </p:nvPr>
          </p:nvSpPr>
          <p:spPr>
            <a:xfrm>
              <a:off x="9588559" y="7063711"/>
              <a:ext cx="54119" cy="131133"/>
            </a:xfrm>
            <a:custGeom>
              <a:avLst/>
              <a:gdLst>
                <a:gd name="connsiteX0" fmla="*/ 49561 w 54119"/>
                <a:gd name="connsiteY0" fmla="*/ 7469 h 131133"/>
                <a:gd name="connsiteX1" fmla="*/ 42416 w 54119"/>
                <a:gd name="connsiteY1" fmla="*/ 64 h 131133"/>
                <a:gd name="connsiteX2" fmla="*/ 32414 w 54119"/>
                <a:gd name="connsiteY2" fmla="*/ 10781 h 131133"/>
                <a:gd name="connsiteX3" fmla="*/ 39559 w 54119"/>
                <a:gd name="connsiteY3" fmla="*/ 18185 h 131133"/>
                <a:gd name="connsiteX4" fmla="*/ 49561 w 54119"/>
                <a:gd name="connsiteY4" fmla="*/ 7469 h 131133"/>
                <a:gd name="connsiteX5" fmla="*/ 13124 w 54119"/>
                <a:gd name="connsiteY5" fmla="*/ 106452 h 131133"/>
                <a:gd name="connsiteX6" fmla="*/ 11517 w 54119"/>
                <a:gd name="connsiteY6" fmla="*/ 114636 h 131133"/>
                <a:gd name="connsiteX7" fmla="*/ 28485 w 54119"/>
                <a:gd name="connsiteY7" fmla="*/ 131198 h 131133"/>
                <a:gd name="connsiteX8" fmla="*/ 54205 w 54119"/>
                <a:gd name="connsiteY8" fmla="*/ 101386 h 131133"/>
                <a:gd name="connsiteX9" fmla="*/ 51347 w 54119"/>
                <a:gd name="connsiteY9" fmla="*/ 98853 h 131133"/>
                <a:gd name="connsiteX10" fmla="*/ 47953 w 54119"/>
                <a:gd name="connsiteY10" fmla="*/ 102165 h 131133"/>
                <a:gd name="connsiteX11" fmla="*/ 29021 w 54119"/>
                <a:gd name="connsiteY11" fmla="*/ 125742 h 131133"/>
                <a:gd name="connsiteX12" fmla="*/ 24555 w 54119"/>
                <a:gd name="connsiteY12" fmla="*/ 118922 h 131133"/>
                <a:gd name="connsiteX13" fmla="*/ 27413 w 54119"/>
                <a:gd name="connsiteY13" fmla="*/ 106452 h 131133"/>
                <a:gd name="connsiteX14" fmla="*/ 33129 w 54119"/>
                <a:gd name="connsiteY14" fmla="*/ 90864 h 131133"/>
                <a:gd name="connsiteX15" fmla="*/ 41881 w 54119"/>
                <a:gd name="connsiteY15" fmla="*/ 66118 h 131133"/>
                <a:gd name="connsiteX16" fmla="*/ 42952 w 54119"/>
                <a:gd name="connsiteY16" fmla="*/ 59883 h 131133"/>
                <a:gd name="connsiteX17" fmla="*/ 25984 w 54119"/>
                <a:gd name="connsiteY17" fmla="*/ 43321 h 131133"/>
                <a:gd name="connsiteX18" fmla="*/ 85 w 54119"/>
                <a:gd name="connsiteY18" fmla="*/ 73133 h 131133"/>
                <a:gd name="connsiteX19" fmla="*/ 3122 w 54119"/>
                <a:gd name="connsiteY19" fmla="*/ 75666 h 131133"/>
                <a:gd name="connsiteX20" fmla="*/ 6337 w 54119"/>
                <a:gd name="connsiteY20" fmla="*/ 72548 h 131133"/>
                <a:gd name="connsiteX21" fmla="*/ 25448 w 54119"/>
                <a:gd name="connsiteY21" fmla="*/ 48777 h 131133"/>
                <a:gd name="connsiteX22" fmla="*/ 29914 w 54119"/>
                <a:gd name="connsiteY22" fmla="*/ 55596 h 131133"/>
                <a:gd name="connsiteX23" fmla="*/ 24377 w 54119"/>
                <a:gd name="connsiteY23" fmla="*/ 75081 h 131133"/>
                <a:gd name="connsiteX24" fmla="*/ 13124 w 54119"/>
                <a:gd name="connsiteY24" fmla="*/ 106452 h 131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4119" h="131133">
                  <a:moveTo>
                    <a:pt x="49561" y="7469"/>
                  </a:moveTo>
                  <a:cubicBezTo>
                    <a:pt x="49561" y="4351"/>
                    <a:pt x="47418" y="64"/>
                    <a:pt x="42416" y="64"/>
                  </a:cubicBezTo>
                  <a:cubicBezTo>
                    <a:pt x="37594" y="64"/>
                    <a:pt x="32414" y="5130"/>
                    <a:pt x="32414" y="10781"/>
                  </a:cubicBezTo>
                  <a:cubicBezTo>
                    <a:pt x="32414" y="14093"/>
                    <a:pt x="34736" y="18185"/>
                    <a:pt x="39559" y="18185"/>
                  </a:cubicBezTo>
                  <a:cubicBezTo>
                    <a:pt x="44738" y="18185"/>
                    <a:pt x="49561" y="12729"/>
                    <a:pt x="49561" y="7469"/>
                  </a:cubicBezTo>
                  <a:close/>
                  <a:moveTo>
                    <a:pt x="13124" y="106452"/>
                  </a:moveTo>
                  <a:cubicBezTo>
                    <a:pt x="12410" y="108985"/>
                    <a:pt x="11517" y="111323"/>
                    <a:pt x="11517" y="114636"/>
                  </a:cubicBezTo>
                  <a:cubicBezTo>
                    <a:pt x="11517" y="123794"/>
                    <a:pt x="18661" y="131198"/>
                    <a:pt x="28485" y="131198"/>
                  </a:cubicBezTo>
                  <a:cubicBezTo>
                    <a:pt x="46346" y="131198"/>
                    <a:pt x="54205" y="104309"/>
                    <a:pt x="54205" y="101386"/>
                  </a:cubicBezTo>
                  <a:cubicBezTo>
                    <a:pt x="54205" y="98853"/>
                    <a:pt x="51883" y="98853"/>
                    <a:pt x="51347" y="98853"/>
                  </a:cubicBezTo>
                  <a:cubicBezTo>
                    <a:pt x="48846" y="98853"/>
                    <a:pt x="48668" y="100022"/>
                    <a:pt x="47953" y="102165"/>
                  </a:cubicBezTo>
                  <a:cubicBezTo>
                    <a:pt x="43845" y="117753"/>
                    <a:pt x="35986" y="125742"/>
                    <a:pt x="29021" y="125742"/>
                  </a:cubicBezTo>
                  <a:cubicBezTo>
                    <a:pt x="25448" y="125742"/>
                    <a:pt x="24555" y="123209"/>
                    <a:pt x="24555" y="118922"/>
                  </a:cubicBezTo>
                  <a:cubicBezTo>
                    <a:pt x="24555" y="114441"/>
                    <a:pt x="25806" y="110739"/>
                    <a:pt x="27413" y="106452"/>
                  </a:cubicBezTo>
                  <a:cubicBezTo>
                    <a:pt x="29199" y="101191"/>
                    <a:pt x="31164" y="95930"/>
                    <a:pt x="33129" y="90864"/>
                  </a:cubicBezTo>
                  <a:cubicBezTo>
                    <a:pt x="34736" y="86188"/>
                    <a:pt x="41166" y="68456"/>
                    <a:pt x="41881" y="66118"/>
                  </a:cubicBezTo>
                  <a:cubicBezTo>
                    <a:pt x="42416" y="64170"/>
                    <a:pt x="42952" y="61831"/>
                    <a:pt x="42952" y="59883"/>
                  </a:cubicBezTo>
                  <a:cubicBezTo>
                    <a:pt x="42952" y="50725"/>
                    <a:pt x="35808" y="43321"/>
                    <a:pt x="25984" y="43321"/>
                  </a:cubicBezTo>
                  <a:cubicBezTo>
                    <a:pt x="8302" y="43321"/>
                    <a:pt x="85" y="69820"/>
                    <a:pt x="85" y="73133"/>
                  </a:cubicBezTo>
                  <a:cubicBezTo>
                    <a:pt x="85" y="75666"/>
                    <a:pt x="2586" y="75666"/>
                    <a:pt x="3122" y="75666"/>
                  </a:cubicBezTo>
                  <a:cubicBezTo>
                    <a:pt x="5622" y="75666"/>
                    <a:pt x="5801" y="74692"/>
                    <a:pt x="6337" y="72548"/>
                  </a:cubicBezTo>
                  <a:cubicBezTo>
                    <a:pt x="10981" y="55791"/>
                    <a:pt x="18840" y="48777"/>
                    <a:pt x="25448" y="48777"/>
                  </a:cubicBezTo>
                  <a:cubicBezTo>
                    <a:pt x="28306" y="48777"/>
                    <a:pt x="29914" y="50335"/>
                    <a:pt x="29914" y="55596"/>
                  </a:cubicBezTo>
                  <a:cubicBezTo>
                    <a:pt x="29914" y="60078"/>
                    <a:pt x="28842" y="63001"/>
                    <a:pt x="24377" y="75081"/>
                  </a:cubicBezTo>
                  <a:lnTo>
                    <a:pt x="13124" y="106452"/>
                  </a:lnTo>
                  <a:close/>
                </a:path>
              </a:pathLst>
            </a:custGeom>
            <a:solidFill>
              <a:srgbClr val="FF0000"/>
            </a:solidFill>
            <a:ln w="2794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</p:grpSp>
      <p:grpSp>
        <p:nvGrpSpPr>
          <p:cNvPr id="9424" name="Groupe 9423">
            <a:extLst>
              <a:ext uri="{FF2B5EF4-FFF2-40B4-BE49-F238E27FC236}">
                <a16:creationId xmlns:a16="http://schemas.microsoft.com/office/drawing/2014/main" id="{884D01FE-A9FC-E82D-B7BF-86C960491727}"/>
              </a:ext>
            </a:extLst>
          </p:cNvPr>
          <p:cNvGrpSpPr/>
          <p:nvPr/>
        </p:nvGrpSpPr>
        <p:grpSpPr>
          <a:xfrm>
            <a:off x="8818672" y="3168706"/>
            <a:ext cx="1342526" cy="805878"/>
            <a:chOff x="8532081" y="4815638"/>
            <a:chExt cx="1482917" cy="890150"/>
          </a:xfrm>
        </p:grpSpPr>
        <p:sp>
          <p:nvSpPr>
            <p:cNvPr id="9425" name="Line 1 1 1 1 1">
              <a:extLst>
                <a:ext uri="{FF2B5EF4-FFF2-40B4-BE49-F238E27FC236}">
                  <a16:creationId xmlns:a16="http://schemas.microsoft.com/office/drawing/2014/main" id="{0F051173-A378-4F43-767D-5142F6E16FA1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9575243" y="4815638"/>
              <a:ext cx="439755" cy="86478"/>
            </a:xfrm>
            <a:prstGeom prst="lin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 type="triangle" w="med" len="lg"/>
            </a:ln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</a:extLst>
          </p:spPr>
          <p:txBody>
            <a:bodyPr/>
            <a:lstStyle/>
            <a:p>
              <a:endParaRPr lang="fr-FR"/>
            </a:p>
          </p:txBody>
        </p:sp>
        <p:sp>
          <p:nvSpPr>
            <p:cNvPr id="9428" name="Line 1 1 1 2">
              <a:extLst>
                <a:ext uri="{FF2B5EF4-FFF2-40B4-BE49-F238E27FC236}">
                  <a16:creationId xmlns:a16="http://schemas.microsoft.com/office/drawing/2014/main" id="{5C1CAAEE-AD50-5703-81AC-3D9AE78C9AF4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8532081" y="4911832"/>
              <a:ext cx="375219" cy="24366"/>
            </a:xfrm>
            <a:prstGeom prst="lin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 type="triangle" w="med" len="lg"/>
            </a:ln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</a:extLst>
          </p:spPr>
          <p:txBody>
            <a:bodyPr/>
            <a:lstStyle/>
            <a:p>
              <a:endParaRPr lang="fr-FR"/>
            </a:p>
          </p:txBody>
        </p:sp>
        <p:sp>
          <p:nvSpPr>
            <p:cNvPr id="9436" name="Line 1 1 1 1 2">
              <a:extLst>
                <a:ext uri="{FF2B5EF4-FFF2-40B4-BE49-F238E27FC236}">
                  <a16:creationId xmlns:a16="http://schemas.microsoft.com/office/drawing/2014/main" id="{16FA22D5-F20F-9248-9542-555D7D61950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9264919" y="5400840"/>
              <a:ext cx="250901" cy="304948"/>
            </a:xfrm>
            <a:prstGeom prst="lin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 type="triangle" w="med" len="lg"/>
            </a:ln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</a:extLst>
          </p:spPr>
          <p:txBody>
            <a:bodyPr/>
            <a:lstStyle/>
            <a:p>
              <a:endParaRPr lang="fr-FR"/>
            </a:p>
          </p:txBody>
        </p:sp>
      </p:grpSp>
      <p:grpSp>
        <p:nvGrpSpPr>
          <p:cNvPr id="9369" name="Groupe 9368" descr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$&#10;\red{\mathbf{v}_{i}}&#10;$&#10;&#10;&#10;\end{document}&#10;" title="IguanaTex Vector Display">
            <a:extLst>
              <a:ext uri="{FF2B5EF4-FFF2-40B4-BE49-F238E27FC236}">
                <a16:creationId xmlns:a16="http://schemas.microsoft.com/office/drawing/2014/main" id="{8E3D1F91-1BCB-96FA-F109-3885FB0D7599}"/>
              </a:ext>
            </a:extLst>
          </p:cNvPr>
          <p:cNvGrpSpPr>
            <a:grpSpLocks noChangeAspect="1"/>
          </p:cNvGrpSpPr>
          <p:nvPr>
            <p:custDataLst>
              <p:tags r:id="rId7"/>
            </p:custDataLst>
          </p:nvPr>
        </p:nvGrpSpPr>
        <p:grpSpPr>
          <a:xfrm>
            <a:off x="9975153" y="2970548"/>
            <a:ext cx="220385" cy="173091"/>
            <a:chOff x="10515622" y="7160011"/>
            <a:chExt cx="243430" cy="191191"/>
          </a:xfrm>
        </p:grpSpPr>
        <p:sp>
          <p:nvSpPr>
            <p:cNvPr id="9365" name="Forme libre 9364">
              <a:extLst>
                <a:ext uri="{FF2B5EF4-FFF2-40B4-BE49-F238E27FC236}">
                  <a16:creationId xmlns:a16="http://schemas.microsoft.com/office/drawing/2014/main" id="{47863E2C-3CAF-29DE-2B05-9D8E931087EE}"/>
                </a:ext>
              </a:extLst>
            </p:cNvPr>
            <p:cNvSpPr/>
            <p:nvPr>
              <p:custDataLst>
                <p:tags r:id="rId29"/>
              </p:custDataLst>
            </p:nvPr>
          </p:nvSpPr>
          <p:spPr>
            <a:xfrm>
              <a:off x="10515622" y="7160011"/>
              <a:ext cx="163280" cy="142518"/>
            </a:xfrm>
            <a:custGeom>
              <a:avLst/>
              <a:gdLst>
                <a:gd name="connsiteX0" fmla="*/ 141547 w 163280"/>
                <a:gd name="connsiteY0" fmla="*/ 21695 h 142518"/>
                <a:gd name="connsiteX1" fmla="*/ 163357 w 163280"/>
                <a:gd name="connsiteY1" fmla="*/ 15014 h 142518"/>
                <a:gd name="connsiteX2" fmla="*/ 163357 w 163280"/>
                <a:gd name="connsiteY2" fmla="*/ 63 h 142518"/>
                <a:gd name="connsiteX3" fmla="*/ 140074 w 163280"/>
                <a:gd name="connsiteY3" fmla="*/ 1017 h 142518"/>
                <a:gd name="connsiteX4" fmla="*/ 113253 w 163280"/>
                <a:gd name="connsiteY4" fmla="*/ 63 h 142518"/>
                <a:gd name="connsiteX5" fmla="*/ 113253 w 163280"/>
                <a:gd name="connsiteY5" fmla="*/ 15014 h 142518"/>
                <a:gd name="connsiteX6" fmla="*/ 127400 w 163280"/>
                <a:gd name="connsiteY6" fmla="*/ 18514 h 142518"/>
                <a:gd name="connsiteX7" fmla="*/ 125927 w 163280"/>
                <a:gd name="connsiteY7" fmla="*/ 22331 h 142518"/>
                <a:gd name="connsiteX8" fmla="*/ 91738 w 163280"/>
                <a:gd name="connsiteY8" fmla="*/ 101862 h 142518"/>
                <a:gd name="connsiteX9" fmla="*/ 54307 w 163280"/>
                <a:gd name="connsiteY9" fmla="*/ 15014 h 142518"/>
                <a:gd name="connsiteX10" fmla="*/ 70223 w 163280"/>
                <a:gd name="connsiteY10" fmla="*/ 15014 h 142518"/>
                <a:gd name="connsiteX11" fmla="*/ 70223 w 163280"/>
                <a:gd name="connsiteY11" fmla="*/ 63 h 142518"/>
                <a:gd name="connsiteX12" fmla="*/ 33676 w 163280"/>
                <a:gd name="connsiteY12" fmla="*/ 1017 h 142518"/>
                <a:gd name="connsiteX13" fmla="*/ 77 w 163280"/>
                <a:gd name="connsiteY13" fmla="*/ 63 h 142518"/>
                <a:gd name="connsiteX14" fmla="*/ 77 w 163280"/>
                <a:gd name="connsiteY14" fmla="*/ 15014 h 142518"/>
                <a:gd name="connsiteX15" fmla="*/ 18939 w 163280"/>
                <a:gd name="connsiteY15" fmla="*/ 15014 h 142518"/>
                <a:gd name="connsiteX16" fmla="*/ 70517 w 163280"/>
                <a:gd name="connsiteY16" fmla="*/ 134628 h 142518"/>
                <a:gd name="connsiteX17" fmla="*/ 81717 w 163280"/>
                <a:gd name="connsiteY17" fmla="*/ 142581 h 142518"/>
                <a:gd name="connsiteX18" fmla="*/ 92622 w 163280"/>
                <a:gd name="connsiteY18" fmla="*/ 134947 h 142518"/>
                <a:gd name="connsiteX19" fmla="*/ 141547 w 163280"/>
                <a:gd name="connsiteY19" fmla="*/ 21695 h 142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63280" h="142518">
                  <a:moveTo>
                    <a:pt x="141547" y="21695"/>
                  </a:moveTo>
                  <a:cubicBezTo>
                    <a:pt x="143316" y="17241"/>
                    <a:pt x="144495" y="15014"/>
                    <a:pt x="163357" y="15014"/>
                  </a:cubicBezTo>
                  <a:lnTo>
                    <a:pt x="163357" y="63"/>
                  </a:lnTo>
                  <a:cubicBezTo>
                    <a:pt x="155989" y="699"/>
                    <a:pt x="147442" y="1017"/>
                    <a:pt x="140074" y="1017"/>
                  </a:cubicBezTo>
                  <a:cubicBezTo>
                    <a:pt x="132705" y="1017"/>
                    <a:pt x="119442" y="381"/>
                    <a:pt x="113253" y="63"/>
                  </a:cubicBezTo>
                  <a:lnTo>
                    <a:pt x="113253" y="15014"/>
                  </a:lnTo>
                  <a:cubicBezTo>
                    <a:pt x="118853" y="15014"/>
                    <a:pt x="127400" y="15969"/>
                    <a:pt x="127400" y="18514"/>
                  </a:cubicBezTo>
                  <a:cubicBezTo>
                    <a:pt x="127400" y="18832"/>
                    <a:pt x="127105" y="19468"/>
                    <a:pt x="125927" y="22331"/>
                  </a:cubicBezTo>
                  <a:lnTo>
                    <a:pt x="91738" y="101862"/>
                  </a:lnTo>
                  <a:lnTo>
                    <a:pt x="54307" y="15014"/>
                  </a:lnTo>
                  <a:lnTo>
                    <a:pt x="70223" y="15014"/>
                  </a:lnTo>
                  <a:lnTo>
                    <a:pt x="70223" y="63"/>
                  </a:lnTo>
                  <a:cubicBezTo>
                    <a:pt x="60496" y="699"/>
                    <a:pt x="33971" y="1017"/>
                    <a:pt x="33676" y="1017"/>
                  </a:cubicBezTo>
                  <a:cubicBezTo>
                    <a:pt x="25424" y="1017"/>
                    <a:pt x="12161" y="381"/>
                    <a:pt x="77" y="63"/>
                  </a:cubicBezTo>
                  <a:lnTo>
                    <a:pt x="77" y="15014"/>
                  </a:lnTo>
                  <a:lnTo>
                    <a:pt x="18939" y="15014"/>
                  </a:lnTo>
                  <a:lnTo>
                    <a:pt x="70517" y="134628"/>
                  </a:lnTo>
                  <a:cubicBezTo>
                    <a:pt x="74054" y="142581"/>
                    <a:pt x="77886" y="142581"/>
                    <a:pt x="81717" y="142581"/>
                  </a:cubicBezTo>
                  <a:cubicBezTo>
                    <a:pt x="86727" y="142581"/>
                    <a:pt x="89675" y="141627"/>
                    <a:pt x="92622" y="134947"/>
                  </a:cubicBezTo>
                  <a:lnTo>
                    <a:pt x="141547" y="21695"/>
                  </a:lnTo>
                  <a:close/>
                </a:path>
              </a:pathLst>
            </a:custGeom>
            <a:solidFill>
              <a:srgbClr val="FF0000"/>
            </a:solidFill>
            <a:ln w="2751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368" name="Forme libre 9367">
              <a:extLst>
                <a:ext uri="{FF2B5EF4-FFF2-40B4-BE49-F238E27FC236}">
                  <a16:creationId xmlns:a16="http://schemas.microsoft.com/office/drawing/2014/main" id="{136DD75A-3ABA-2F63-5DD2-45242A6A002A}"/>
                </a:ext>
              </a:extLst>
            </p:cNvPr>
            <p:cNvSpPr/>
            <p:nvPr>
              <p:custDataLst>
                <p:tags r:id="rId30"/>
              </p:custDataLst>
            </p:nvPr>
          </p:nvSpPr>
          <p:spPr>
            <a:xfrm>
              <a:off x="10696540" y="7201335"/>
              <a:ext cx="62512" cy="149867"/>
            </a:xfrm>
            <a:custGeom>
              <a:avLst/>
              <a:gdLst>
                <a:gd name="connsiteX0" fmla="*/ 57231 w 62512"/>
                <a:gd name="connsiteY0" fmla="*/ 8526 h 149867"/>
                <a:gd name="connsiteX1" fmla="*/ 48979 w 62512"/>
                <a:gd name="connsiteY1" fmla="*/ 64 h 149867"/>
                <a:gd name="connsiteX2" fmla="*/ 37425 w 62512"/>
                <a:gd name="connsiteY2" fmla="*/ 12312 h 149867"/>
                <a:gd name="connsiteX3" fmla="*/ 45678 w 62512"/>
                <a:gd name="connsiteY3" fmla="*/ 20774 h 149867"/>
                <a:gd name="connsiteX4" fmla="*/ 57231 w 62512"/>
                <a:gd name="connsiteY4" fmla="*/ 8526 h 149867"/>
                <a:gd name="connsiteX5" fmla="*/ 15143 w 62512"/>
                <a:gd name="connsiteY5" fmla="*/ 121651 h 149867"/>
                <a:gd name="connsiteX6" fmla="*/ 13287 w 62512"/>
                <a:gd name="connsiteY6" fmla="*/ 131003 h 149867"/>
                <a:gd name="connsiteX7" fmla="*/ 32886 w 62512"/>
                <a:gd name="connsiteY7" fmla="*/ 149932 h 149867"/>
                <a:gd name="connsiteX8" fmla="*/ 62595 w 62512"/>
                <a:gd name="connsiteY8" fmla="*/ 115861 h 149867"/>
                <a:gd name="connsiteX9" fmla="*/ 59294 w 62512"/>
                <a:gd name="connsiteY9" fmla="*/ 112966 h 149867"/>
                <a:gd name="connsiteX10" fmla="*/ 55374 w 62512"/>
                <a:gd name="connsiteY10" fmla="*/ 116751 h 149867"/>
                <a:gd name="connsiteX11" fmla="*/ 33505 w 62512"/>
                <a:gd name="connsiteY11" fmla="*/ 143696 h 149867"/>
                <a:gd name="connsiteX12" fmla="*/ 28347 w 62512"/>
                <a:gd name="connsiteY12" fmla="*/ 135902 h 149867"/>
                <a:gd name="connsiteX13" fmla="*/ 31648 w 62512"/>
                <a:gd name="connsiteY13" fmla="*/ 121651 h 149867"/>
                <a:gd name="connsiteX14" fmla="*/ 38250 w 62512"/>
                <a:gd name="connsiteY14" fmla="*/ 103836 h 149867"/>
                <a:gd name="connsiteX15" fmla="*/ 48360 w 62512"/>
                <a:gd name="connsiteY15" fmla="*/ 75555 h 149867"/>
                <a:gd name="connsiteX16" fmla="*/ 49597 w 62512"/>
                <a:gd name="connsiteY16" fmla="*/ 68429 h 149867"/>
                <a:gd name="connsiteX17" fmla="*/ 29998 w 62512"/>
                <a:gd name="connsiteY17" fmla="*/ 49500 h 149867"/>
                <a:gd name="connsiteX18" fmla="*/ 83 w 62512"/>
                <a:gd name="connsiteY18" fmla="*/ 83571 h 149867"/>
                <a:gd name="connsiteX19" fmla="*/ 3590 w 62512"/>
                <a:gd name="connsiteY19" fmla="*/ 86466 h 149867"/>
                <a:gd name="connsiteX20" fmla="*/ 7304 w 62512"/>
                <a:gd name="connsiteY20" fmla="*/ 82903 h 149867"/>
                <a:gd name="connsiteX21" fmla="*/ 29379 w 62512"/>
                <a:gd name="connsiteY21" fmla="*/ 55736 h 149867"/>
                <a:gd name="connsiteX22" fmla="*/ 34537 w 62512"/>
                <a:gd name="connsiteY22" fmla="*/ 63530 h 149867"/>
                <a:gd name="connsiteX23" fmla="*/ 28141 w 62512"/>
                <a:gd name="connsiteY23" fmla="*/ 85798 h 149867"/>
                <a:gd name="connsiteX24" fmla="*/ 15143 w 62512"/>
                <a:gd name="connsiteY24" fmla="*/ 121651 h 149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62512" h="149867">
                  <a:moveTo>
                    <a:pt x="57231" y="8526"/>
                  </a:moveTo>
                  <a:cubicBezTo>
                    <a:pt x="57231" y="4963"/>
                    <a:pt x="54755" y="64"/>
                    <a:pt x="48979" y="64"/>
                  </a:cubicBezTo>
                  <a:cubicBezTo>
                    <a:pt x="43408" y="64"/>
                    <a:pt x="37425" y="5854"/>
                    <a:pt x="37425" y="12312"/>
                  </a:cubicBezTo>
                  <a:cubicBezTo>
                    <a:pt x="37425" y="16098"/>
                    <a:pt x="40107" y="20774"/>
                    <a:pt x="45678" y="20774"/>
                  </a:cubicBezTo>
                  <a:cubicBezTo>
                    <a:pt x="51661" y="20774"/>
                    <a:pt x="57231" y="14539"/>
                    <a:pt x="57231" y="8526"/>
                  </a:cubicBezTo>
                  <a:close/>
                  <a:moveTo>
                    <a:pt x="15143" y="121651"/>
                  </a:moveTo>
                  <a:cubicBezTo>
                    <a:pt x="14318" y="124545"/>
                    <a:pt x="13287" y="127218"/>
                    <a:pt x="13287" y="131003"/>
                  </a:cubicBezTo>
                  <a:cubicBezTo>
                    <a:pt x="13287" y="141469"/>
                    <a:pt x="21539" y="149932"/>
                    <a:pt x="32886" y="149932"/>
                  </a:cubicBezTo>
                  <a:cubicBezTo>
                    <a:pt x="53517" y="149932"/>
                    <a:pt x="62595" y="119201"/>
                    <a:pt x="62595" y="115861"/>
                  </a:cubicBezTo>
                  <a:cubicBezTo>
                    <a:pt x="62595" y="112966"/>
                    <a:pt x="59913" y="112966"/>
                    <a:pt x="59294" y="112966"/>
                  </a:cubicBezTo>
                  <a:cubicBezTo>
                    <a:pt x="56406" y="112966"/>
                    <a:pt x="56199" y="114302"/>
                    <a:pt x="55374" y="116751"/>
                  </a:cubicBezTo>
                  <a:cubicBezTo>
                    <a:pt x="50629" y="134566"/>
                    <a:pt x="41551" y="143696"/>
                    <a:pt x="33505" y="143696"/>
                  </a:cubicBezTo>
                  <a:cubicBezTo>
                    <a:pt x="29379" y="143696"/>
                    <a:pt x="28347" y="140801"/>
                    <a:pt x="28347" y="135902"/>
                  </a:cubicBezTo>
                  <a:cubicBezTo>
                    <a:pt x="28347" y="130781"/>
                    <a:pt x="29792" y="126550"/>
                    <a:pt x="31648" y="121651"/>
                  </a:cubicBezTo>
                  <a:cubicBezTo>
                    <a:pt x="33711" y="115638"/>
                    <a:pt x="35981" y="109625"/>
                    <a:pt x="38250" y="103836"/>
                  </a:cubicBezTo>
                  <a:cubicBezTo>
                    <a:pt x="40107" y="98491"/>
                    <a:pt x="47534" y="78227"/>
                    <a:pt x="48360" y="75555"/>
                  </a:cubicBezTo>
                  <a:cubicBezTo>
                    <a:pt x="48979" y="73328"/>
                    <a:pt x="49597" y="70656"/>
                    <a:pt x="49597" y="68429"/>
                  </a:cubicBezTo>
                  <a:cubicBezTo>
                    <a:pt x="49597" y="57962"/>
                    <a:pt x="41345" y="49500"/>
                    <a:pt x="29998" y="49500"/>
                  </a:cubicBezTo>
                  <a:cubicBezTo>
                    <a:pt x="9573" y="49500"/>
                    <a:pt x="83" y="79786"/>
                    <a:pt x="83" y="83571"/>
                  </a:cubicBezTo>
                  <a:cubicBezTo>
                    <a:pt x="83" y="86466"/>
                    <a:pt x="2971" y="86466"/>
                    <a:pt x="3590" y="86466"/>
                  </a:cubicBezTo>
                  <a:cubicBezTo>
                    <a:pt x="6478" y="86466"/>
                    <a:pt x="6685" y="85353"/>
                    <a:pt x="7304" y="82903"/>
                  </a:cubicBezTo>
                  <a:cubicBezTo>
                    <a:pt x="12668" y="63752"/>
                    <a:pt x="21745" y="55736"/>
                    <a:pt x="29379" y="55736"/>
                  </a:cubicBezTo>
                  <a:cubicBezTo>
                    <a:pt x="32680" y="55736"/>
                    <a:pt x="34537" y="57517"/>
                    <a:pt x="34537" y="63530"/>
                  </a:cubicBezTo>
                  <a:cubicBezTo>
                    <a:pt x="34537" y="68651"/>
                    <a:pt x="33299" y="71992"/>
                    <a:pt x="28141" y="85798"/>
                  </a:cubicBezTo>
                  <a:lnTo>
                    <a:pt x="15143" y="121651"/>
                  </a:lnTo>
                  <a:close/>
                </a:path>
              </a:pathLst>
            </a:custGeom>
            <a:solidFill>
              <a:srgbClr val="FF0000"/>
            </a:solidFill>
            <a:ln w="2751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9460" name="Groupe 9459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v_{(x,y,z)}&#10;$$&#10;&#10;&#10;\end{document}&#10;" title="IguanaTex Vector Display">
            <a:extLst>
              <a:ext uri="{FF2B5EF4-FFF2-40B4-BE49-F238E27FC236}">
                <a16:creationId xmlns:a16="http://schemas.microsoft.com/office/drawing/2014/main" id="{921330DA-3BD3-4F39-D971-D468E29EE870}"/>
              </a:ext>
            </a:extLst>
          </p:cNvPr>
          <p:cNvGrpSpPr>
            <a:grpSpLocks noChangeAspect="1"/>
          </p:cNvGrpSpPr>
          <p:nvPr>
            <p:custDataLst>
              <p:tags r:id="rId8"/>
            </p:custDataLst>
          </p:nvPr>
        </p:nvGrpSpPr>
        <p:grpSpPr>
          <a:xfrm>
            <a:off x="7676645" y="3748339"/>
            <a:ext cx="1196188" cy="341768"/>
            <a:chOff x="19953104" y="9017604"/>
            <a:chExt cx="1345899" cy="350990"/>
          </a:xfrm>
        </p:grpSpPr>
        <p:sp>
          <p:nvSpPr>
            <p:cNvPr id="9461" name="Forme libre 9460">
              <a:extLst>
                <a:ext uri="{FF2B5EF4-FFF2-40B4-BE49-F238E27FC236}">
                  <a16:creationId xmlns:a16="http://schemas.microsoft.com/office/drawing/2014/main" id="{6CE29413-2BE3-2029-94B0-73731413ECA5}"/>
                </a:ext>
              </a:extLst>
            </p:cNvPr>
            <p:cNvSpPr/>
            <p:nvPr>
              <p:custDataLst>
                <p:tags r:id="rId21"/>
              </p:custDataLst>
            </p:nvPr>
          </p:nvSpPr>
          <p:spPr>
            <a:xfrm>
              <a:off x="19953104" y="9017604"/>
              <a:ext cx="213368" cy="199532"/>
            </a:xfrm>
            <a:custGeom>
              <a:avLst/>
              <a:gdLst>
                <a:gd name="connsiteX0" fmla="*/ 213588 w 213368"/>
                <a:gd name="connsiteY0" fmla="*/ 30908 h 199532"/>
                <a:gd name="connsiteX1" fmla="*/ 192202 w 213368"/>
                <a:gd name="connsiteY1" fmla="*/ 75 h 199532"/>
                <a:gd name="connsiteX2" fmla="*/ 168387 w 213368"/>
                <a:gd name="connsiteY2" fmla="*/ 21217 h 199532"/>
                <a:gd name="connsiteX3" fmla="*/ 176163 w 213368"/>
                <a:gd name="connsiteY3" fmla="*/ 34431 h 199532"/>
                <a:gd name="connsiteX4" fmla="*/ 192688 w 213368"/>
                <a:gd name="connsiteY4" fmla="*/ 70550 h 199532"/>
                <a:gd name="connsiteX5" fmla="*/ 106174 w 213368"/>
                <a:gd name="connsiteY5" fmla="*/ 189917 h 199532"/>
                <a:gd name="connsiteX6" fmla="*/ 70208 w 213368"/>
                <a:gd name="connsiteY6" fmla="*/ 151596 h 199532"/>
                <a:gd name="connsiteX7" fmla="*/ 98398 w 213368"/>
                <a:gd name="connsiteY7" fmla="*/ 58217 h 199532"/>
                <a:gd name="connsiteX8" fmla="*/ 104230 w 213368"/>
                <a:gd name="connsiteY8" fmla="*/ 36193 h 199532"/>
                <a:gd name="connsiteX9" fmla="*/ 64375 w 213368"/>
                <a:gd name="connsiteY9" fmla="*/ 75 h 199532"/>
                <a:gd name="connsiteX10" fmla="*/ 219 w 213368"/>
                <a:gd name="connsiteY10" fmla="*/ 67907 h 199532"/>
                <a:gd name="connsiteX11" fmla="*/ 6051 w 213368"/>
                <a:gd name="connsiteY11" fmla="*/ 72312 h 199532"/>
                <a:gd name="connsiteX12" fmla="*/ 13828 w 213368"/>
                <a:gd name="connsiteY12" fmla="*/ 64383 h 199532"/>
                <a:gd name="connsiteX13" fmla="*/ 62917 w 213368"/>
                <a:gd name="connsiteY13" fmla="*/ 9765 h 199532"/>
                <a:gd name="connsiteX14" fmla="*/ 75068 w 213368"/>
                <a:gd name="connsiteY14" fmla="*/ 23860 h 199532"/>
                <a:gd name="connsiteX15" fmla="*/ 66806 w 213368"/>
                <a:gd name="connsiteY15" fmla="*/ 54693 h 199532"/>
                <a:gd name="connsiteX16" fmla="*/ 39102 w 213368"/>
                <a:gd name="connsiteY16" fmla="*/ 144989 h 199532"/>
                <a:gd name="connsiteX17" fmla="*/ 104230 w 213368"/>
                <a:gd name="connsiteY17" fmla="*/ 199607 h 199532"/>
                <a:gd name="connsiteX18" fmla="*/ 213588 w 213368"/>
                <a:gd name="connsiteY18" fmla="*/ 30908 h 1995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13368" h="199532">
                  <a:moveTo>
                    <a:pt x="213588" y="30908"/>
                  </a:moveTo>
                  <a:cubicBezTo>
                    <a:pt x="213588" y="7122"/>
                    <a:pt x="200951" y="75"/>
                    <a:pt x="192202" y="75"/>
                  </a:cubicBezTo>
                  <a:cubicBezTo>
                    <a:pt x="180052" y="75"/>
                    <a:pt x="168387" y="11527"/>
                    <a:pt x="168387" y="21217"/>
                  </a:cubicBezTo>
                  <a:cubicBezTo>
                    <a:pt x="168387" y="26943"/>
                    <a:pt x="170817" y="29586"/>
                    <a:pt x="176163" y="34431"/>
                  </a:cubicBezTo>
                  <a:cubicBezTo>
                    <a:pt x="186370" y="43241"/>
                    <a:pt x="192688" y="54693"/>
                    <a:pt x="192688" y="70550"/>
                  </a:cubicBezTo>
                  <a:cubicBezTo>
                    <a:pt x="192688" y="89049"/>
                    <a:pt x="163040" y="189917"/>
                    <a:pt x="106174" y="189917"/>
                  </a:cubicBezTo>
                  <a:cubicBezTo>
                    <a:pt x="81387" y="189917"/>
                    <a:pt x="70208" y="174500"/>
                    <a:pt x="70208" y="151596"/>
                  </a:cubicBezTo>
                  <a:cubicBezTo>
                    <a:pt x="70208" y="126930"/>
                    <a:pt x="83331" y="94775"/>
                    <a:pt x="98398" y="58217"/>
                  </a:cubicBezTo>
                  <a:cubicBezTo>
                    <a:pt x="101800" y="50729"/>
                    <a:pt x="104230" y="44562"/>
                    <a:pt x="104230" y="36193"/>
                  </a:cubicBezTo>
                  <a:cubicBezTo>
                    <a:pt x="104230" y="16372"/>
                    <a:pt x="88677" y="75"/>
                    <a:pt x="64375" y="75"/>
                  </a:cubicBezTo>
                  <a:cubicBezTo>
                    <a:pt x="18688" y="75"/>
                    <a:pt x="219" y="63943"/>
                    <a:pt x="219" y="67907"/>
                  </a:cubicBezTo>
                  <a:cubicBezTo>
                    <a:pt x="219" y="72312"/>
                    <a:pt x="5079" y="72312"/>
                    <a:pt x="6051" y="72312"/>
                  </a:cubicBezTo>
                  <a:cubicBezTo>
                    <a:pt x="10912" y="72312"/>
                    <a:pt x="11398" y="71431"/>
                    <a:pt x="13828" y="64383"/>
                  </a:cubicBezTo>
                  <a:cubicBezTo>
                    <a:pt x="27923" y="19896"/>
                    <a:pt x="48822" y="9765"/>
                    <a:pt x="62917" y="9765"/>
                  </a:cubicBezTo>
                  <a:cubicBezTo>
                    <a:pt x="66806" y="9765"/>
                    <a:pt x="75068" y="9765"/>
                    <a:pt x="75068" y="23860"/>
                  </a:cubicBezTo>
                  <a:cubicBezTo>
                    <a:pt x="75068" y="34872"/>
                    <a:pt x="70208" y="46764"/>
                    <a:pt x="66806" y="54693"/>
                  </a:cubicBezTo>
                  <a:cubicBezTo>
                    <a:pt x="45420" y="105787"/>
                    <a:pt x="39102" y="126049"/>
                    <a:pt x="39102" y="144989"/>
                  </a:cubicBezTo>
                  <a:cubicBezTo>
                    <a:pt x="39102" y="192559"/>
                    <a:pt x="81873" y="199607"/>
                    <a:pt x="104230" y="199607"/>
                  </a:cubicBezTo>
                  <a:cubicBezTo>
                    <a:pt x="185884" y="199607"/>
                    <a:pt x="213588" y="53812"/>
                    <a:pt x="213588" y="30908"/>
                  </a:cubicBezTo>
                  <a:close/>
                </a:path>
              </a:pathLst>
            </a:custGeom>
            <a:solidFill>
              <a:srgbClr val="000000"/>
            </a:solidFill>
            <a:ln w="48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62" name="Forme libre 9461">
              <a:extLst>
                <a:ext uri="{FF2B5EF4-FFF2-40B4-BE49-F238E27FC236}">
                  <a16:creationId xmlns:a16="http://schemas.microsoft.com/office/drawing/2014/main" id="{4AF35827-C6B6-89F5-682F-FB5BA77063C5}"/>
                </a:ext>
              </a:extLst>
            </p:cNvPr>
            <p:cNvSpPr/>
            <p:nvPr>
              <p:custDataLst>
                <p:tags r:id="rId22"/>
              </p:custDataLst>
            </p:nvPr>
          </p:nvSpPr>
          <p:spPr>
            <a:xfrm>
              <a:off x="20213727" y="9060575"/>
              <a:ext cx="88458" cy="308019"/>
            </a:xfrm>
            <a:custGeom>
              <a:avLst/>
              <a:gdLst>
                <a:gd name="connsiteX0" fmla="*/ 81878 w 88458"/>
                <a:gd name="connsiteY0" fmla="*/ 77 h 308019"/>
                <a:gd name="connsiteX1" fmla="*/ 224 w 88458"/>
                <a:gd name="connsiteY1" fmla="*/ 153932 h 308019"/>
                <a:gd name="connsiteX2" fmla="*/ 81878 w 88458"/>
                <a:gd name="connsiteY2" fmla="*/ 308096 h 308019"/>
                <a:gd name="connsiteX3" fmla="*/ 88682 w 88458"/>
                <a:gd name="connsiteY3" fmla="*/ 304396 h 308019"/>
                <a:gd name="connsiteX4" fmla="*/ 85280 w 88458"/>
                <a:gd name="connsiteY4" fmla="*/ 299771 h 308019"/>
                <a:gd name="connsiteX5" fmla="*/ 23359 w 88458"/>
                <a:gd name="connsiteY5" fmla="*/ 154240 h 308019"/>
                <a:gd name="connsiteX6" fmla="*/ 86300 w 88458"/>
                <a:gd name="connsiteY6" fmla="*/ 7476 h 308019"/>
                <a:gd name="connsiteX7" fmla="*/ 88682 w 88458"/>
                <a:gd name="connsiteY7" fmla="*/ 3776 h 308019"/>
                <a:gd name="connsiteX8" fmla="*/ 81878 w 88458"/>
                <a:gd name="connsiteY8" fmla="*/ 77 h 308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458" h="308019">
                  <a:moveTo>
                    <a:pt x="81878" y="77"/>
                  </a:moveTo>
                  <a:cubicBezTo>
                    <a:pt x="17235" y="41392"/>
                    <a:pt x="224" y="106758"/>
                    <a:pt x="224" y="153932"/>
                  </a:cubicBezTo>
                  <a:cubicBezTo>
                    <a:pt x="224" y="197406"/>
                    <a:pt x="14513" y="264930"/>
                    <a:pt x="81878" y="308096"/>
                  </a:cubicBezTo>
                  <a:cubicBezTo>
                    <a:pt x="84599" y="308096"/>
                    <a:pt x="88682" y="308096"/>
                    <a:pt x="88682" y="304396"/>
                  </a:cubicBezTo>
                  <a:cubicBezTo>
                    <a:pt x="88682" y="302546"/>
                    <a:pt x="87661" y="301929"/>
                    <a:pt x="85280" y="299771"/>
                  </a:cubicBezTo>
                  <a:cubicBezTo>
                    <a:pt x="40030" y="262772"/>
                    <a:pt x="23359" y="210356"/>
                    <a:pt x="23359" y="154240"/>
                  </a:cubicBezTo>
                  <a:cubicBezTo>
                    <a:pt x="23359" y="70992"/>
                    <a:pt x="58402" y="30293"/>
                    <a:pt x="86300" y="7476"/>
                  </a:cubicBezTo>
                  <a:cubicBezTo>
                    <a:pt x="87661" y="6243"/>
                    <a:pt x="88682" y="5318"/>
                    <a:pt x="88682" y="3776"/>
                  </a:cubicBezTo>
                  <a:cubicBezTo>
                    <a:pt x="88682" y="77"/>
                    <a:pt x="84599" y="77"/>
                    <a:pt x="81878" y="77"/>
                  </a:cubicBezTo>
                  <a:close/>
                </a:path>
              </a:pathLst>
            </a:custGeom>
            <a:solidFill>
              <a:srgbClr val="000000"/>
            </a:solidFill>
            <a:ln w="48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63" name="Forme libre 9462">
              <a:extLst>
                <a:ext uri="{FF2B5EF4-FFF2-40B4-BE49-F238E27FC236}">
                  <a16:creationId xmlns:a16="http://schemas.microsoft.com/office/drawing/2014/main" id="{5C37165E-EA74-4F4C-B37D-8FD9FC8914D9}"/>
                </a:ext>
              </a:extLst>
            </p:cNvPr>
            <p:cNvSpPr/>
            <p:nvPr>
              <p:custDataLst>
                <p:tags r:id="rId23"/>
              </p:custDataLst>
            </p:nvPr>
          </p:nvSpPr>
          <p:spPr>
            <a:xfrm>
              <a:off x="20342819" y="9155849"/>
              <a:ext cx="182019" cy="139055"/>
            </a:xfrm>
            <a:custGeom>
              <a:avLst/>
              <a:gdLst>
                <a:gd name="connsiteX0" fmla="*/ 68612 w 182019"/>
                <a:gd name="connsiteY0" fmla="*/ 103366 h 139055"/>
                <a:gd name="connsiteX1" fmla="*/ 36631 w 182019"/>
                <a:gd name="connsiteY1" fmla="*/ 130499 h 139055"/>
                <a:gd name="connsiteX2" fmla="*/ 18259 w 182019"/>
                <a:gd name="connsiteY2" fmla="*/ 126183 h 139055"/>
                <a:gd name="connsiteX3" fmla="*/ 33229 w 182019"/>
                <a:gd name="connsiteY3" fmla="*/ 109225 h 139055"/>
                <a:gd name="connsiteX4" fmla="*/ 19620 w 182019"/>
                <a:gd name="connsiteY4" fmla="*/ 97816 h 139055"/>
                <a:gd name="connsiteX5" fmla="*/ 227 w 182019"/>
                <a:gd name="connsiteY5" fmla="*/ 116624 h 139055"/>
                <a:gd name="connsiteX6" fmla="*/ 35950 w 182019"/>
                <a:gd name="connsiteY6" fmla="*/ 139132 h 139055"/>
                <a:gd name="connsiteX7" fmla="*/ 74056 w 182019"/>
                <a:gd name="connsiteY7" fmla="*/ 117241 h 139055"/>
                <a:gd name="connsiteX8" fmla="*/ 114542 w 182019"/>
                <a:gd name="connsiteY8" fmla="*/ 139132 h 139055"/>
                <a:gd name="connsiteX9" fmla="*/ 174422 w 182019"/>
                <a:gd name="connsiteY9" fmla="*/ 91958 h 139055"/>
                <a:gd name="connsiteX10" fmla="*/ 168978 w 182019"/>
                <a:gd name="connsiteY10" fmla="*/ 87950 h 139055"/>
                <a:gd name="connsiteX11" fmla="*/ 162514 w 182019"/>
                <a:gd name="connsiteY11" fmla="*/ 93192 h 139055"/>
                <a:gd name="connsiteX12" fmla="*/ 115903 w 182019"/>
                <a:gd name="connsiteY12" fmla="*/ 130499 h 139055"/>
                <a:gd name="connsiteX13" fmla="*/ 95149 w 182019"/>
                <a:gd name="connsiteY13" fmla="*/ 110458 h 139055"/>
                <a:gd name="connsiteX14" fmla="*/ 112841 w 182019"/>
                <a:gd name="connsiteY14" fmla="*/ 40159 h 139055"/>
                <a:gd name="connsiteX15" fmla="*/ 146183 w 182019"/>
                <a:gd name="connsiteY15" fmla="*/ 8710 h 139055"/>
                <a:gd name="connsiteX16" fmla="*/ 164555 w 182019"/>
                <a:gd name="connsiteY16" fmla="*/ 13026 h 139055"/>
                <a:gd name="connsiteX17" fmla="*/ 149585 w 182019"/>
                <a:gd name="connsiteY17" fmla="*/ 29984 h 139055"/>
                <a:gd name="connsiteX18" fmla="*/ 163194 w 182019"/>
                <a:gd name="connsiteY18" fmla="*/ 41392 h 139055"/>
                <a:gd name="connsiteX19" fmla="*/ 182247 w 182019"/>
                <a:gd name="connsiteY19" fmla="*/ 22584 h 139055"/>
                <a:gd name="connsiteX20" fmla="*/ 146863 w 182019"/>
                <a:gd name="connsiteY20" fmla="*/ 77 h 139055"/>
                <a:gd name="connsiteX21" fmla="*/ 108758 w 182019"/>
                <a:gd name="connsiteY21" fmla="*/ 21968 h 139055"/>
                <a:gd name="connsiteX22" fmla="*/ 67931 w 182019"/>
                <a:gd name="connsiteY22" fmla="*/ 77 h 139055"/>
                <a:gd name="connsiteX23" fmla="*/ 8052 w 182019"/>
                <a:gd name="connsiteY23" fmla="*/ 47251 h 139055"/>
                <a:gd name="connsiteX24" fmla="*/ 13836 w 182019"/>
                <a:gd name="connsiteY24" fmla="*/ 51259 h 139055"/>
                <a:gd name="connsiteX25" fmla="*/ 20300 w 182019"/>
                <a:gd name="connsiteY25" fmla="*/ 46017 h 139055"/>
                <a:gd name="connsiteX26" fmla="*/ 66911 w 182019"/>
                <a:gd name="connsiteY26" fmla="*/ 8710 h 139055"/>
                <a:gd name="connsiteX27" fmla="*/ 87324 w 182019"/>
                <a:gd name="connsiteY27" fmla="*/ 29059 h 139055"/>
                <a:gd name="connsiteX28" fmla="*/ 80180 w 182019"/>
                <a:gd name="connsiteY28" fmla="*/ 61125 h 139055"/>
                <a:gd name="connsiteX29" fmla="*/ 68612 w 182019"/>
                <a:gd name="connsiteY29" fmla="*/ 103366 h 1390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82019" h="139055">
                  <a:moveTo>
                    <a:pt x="68612" y="103366"/>
                  </a:moveTo>
                  <a:cubicBezTo>
                    <a:pt x="65210" y="113849"/>
                    <a:pt x="53982" y="130499"/>
                    <a:pt x="36631" y="130499"/>
                  </a:cubicBezTo>
                  <a:cubicBezTo>
                    <a:pt x="35610" y="130499"/>
                    <a:pt x="25403" y="130499"/>
                    <a:pt x="18259" y="126183"/>
                  </a:cubicBezTo>
                  <a:cubicBezTo>
                    <a:pt x="32208" y="122174"/>
                    <a:pt x="33229" y="111075"/>
                    <a:pt x="33229" y="109225"/>
                  </a:cubicBezTo>
                  <a:cubicBezTo>
                    <a:pt x="33229" y="102441"/>
                    <a:pt x="27445" y="97816"/>
                    <a:pt x="19620" y="97816"/>
                  </a:cubicBezTo>
                  <a:cubicBezTo>
                    <a:pt x="10093" y="97816"/>
                    <a:pt x="227" y="105216"/>
                    <a:pt x="227" y="116624"/>
                  </a:cubicBezTo>
                  <a:cubicBezTo>
                    <a:pt x="227" y="132041"/>
                    <a:pt x="19279" y="139132"/>
                    <a:pt x="35950" y="139132"/>
                  </a:cubicBezTo>
                  <a:cubicBezTo>
                    <a:pt x="51601" y="139132"/>
                    <a:pt x="65550" y="130191"/>
                    <a:pt x="74056" y="117241"/>
                  </a:cubicBezTo>
                  <a:cubicBezTo>
                    <a:pt x="82221" y="133582"/>
                    <a:pt x="100933" y="139132"/>
                    <a:pt x="114542" y="139132"/>
                  </a:cubicBezTo>
                  <a:cubicBezTo>
                    <a:pt x="153668" y="139132"/>
                    <a:pt x="174422" y="100591"/>
                    <a:pt x="174422" y="91958"/>
                  </a:cubicBezTo>
                  <a:cubicBezTo>
                    <a:pt x="174422" y="87950"/>
                    <a:pt x="169999" y="87950"/>
                    <a:pt x="168978" y="87950"/>
                  </a:cubicBezTo>
                  <a:cubicBezTo>
                    <a:pt x="164215" y="87950"/>
                    <a:pt x="163875" y="89492"/>
                    <a:pt x="162514" y="93192"/>
                  </a:cubicBezTo>
                  <a:cubicBezTo>
                    <a:pt x="155369" y="114466"/>
                    <a:pt x="134956" y="130499"/>
                    <a:pt x="115903" y="130499"/>
                  </a:cubicBezTo>
                  <a:cubicBezTo>
                    <a:pt x="102294" y="130499"/>
                    <a:pt x="95149" y="122174"/>
                    <a:pt x="95149" y="110458"/>
                  </a:cubicBezTo>
                  <a:cubicBezTo>
                    <a:pt x="95149" y="102441"/>
                    <a:pt x="103315" y="74384"/>
                    <a:pt x="112841" y="40159"/>
                  </a:cubicBezTo>
                  <a:cubicBezTo>
                    <a:pt x="119645" y="16418"/>
                    <a:pt x="134956" y="8710"/>
                    <a:pt x="146183" y="8710"/>
                  </a:cubicBezTo>
                  <a:cubicBezTo>
                    <a:pt x="146863" y="8710"/>
                    <a:pt x="157410" y="8710"/>
                    <a:pt x="164555" y="13026"/>
                  </a:cubicBezTo>
                  <a:cubicBezTo>
                    <a:pt x="153668" y="15801"/>
                    <a:pt x="149585" y="24434"/>
                    <a:pt x="149585" y="29984"/>
                  </a:cubicBezTo>
                  <a:cubicBezTo>
                    <a:pt x="149585" y="36768"/>
                    <a:pt x="155369" y="41392"/>
                    <a:pt x="163194" y="41392"/>
                  </a:cubicBezTo>
                  <a:cubicBezTo>
                    <a:pt x="171019" y="41392"/>
                    <a:pt x="182247" y="35534"/>
                    <a:pt x="182247" y="22584"/>
                  </a:cubicBezTo>
                  <a:cubicBezTo>
                    <a:pt x="182247" y="5318"/>
                    <a:pt x="160472" y="77"/>
                    <a:pt x="146863" y="77"/>
                  </a:cubicBezTo>
                  <a:cubicBezTo>
                    <a:pt x="129852" y="77"/>
                    <a:pt x="116243" y="10251"/>
                    <a:pt x="108758" y="21968"/>
                  </a:cubicBezTo>
                  <a:cubicBezTo>
                    <a:pt x="102634" y="9326"/>
                    <a:pt x="86984" y="77"/>
                    <a:pt x="67931" y="77"/>
                  </a:cubicBezTo>
                  <a:cubicBezTo>
                    <a:pt x="29826" y="77"/>
                    <a:pt x="8052" y="38001"/>
                    <a:pt x="8052" y="47251"/>
                  </a:cubicBezTo>
                  <a:cubicBezTo>
                    <a:pt x="8052" y="51259"/>
                    <a:pt x="12815" y="51259"/>
                    <a:pt x="13836" y="51259"/>
                  </a:cubicBezTo>
                  <a:cubicBezTo>
                    <a:pt x="18259" y="51259"/>
                    <a:pt x="18599" y="50026"/>
                    <a:pt x="20300" y="46017"/>
                  </a:cubicBezTo>
                  <a:cubicBezTo>
                    <a:pt x="28806" y="21968"/>
                    <a:pt x="50240" y="8710"/>
                    <a:pt x="66911" y="8710"/>
                  </a:cubicBezTo>
                  <a:cubicBezTo>
                    <a:pt x="78138" y="8710"/>
                    <a:pt x="87324" y="14260"/>
                    <a:pt x="87324" y="29059"/>
                  </a:cubicBezTo>
                  <a:cubicBezTo>
                    <a:pt x="87324" y="35226"/>
                    <a:pt x="83242" y="50642"/>
                    <a:pt x="80180" y="61125"/>
                  </a:cubicBezTo>
                  <a:lnTo>
                    <a:pt x="68612" y="103366"/>
                  </a:lnTo>
                  <a:close/>
                </a:path>
              </a:pathLst>
            </a:custGeom>
            <a:solidFill>
              <a:srgbClr val="000000"/>
            </a:solidFill>
            <a:ln w="48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64" name="Forme libre 9463">
              <a:extLst>
                <a:ext uri="{FF2B5EF4-FFF2-40B4-BE49-F238E27FC236}">
                  <a16:creationId xmlns:a16="http://schemas.microsoft.com/office/drawing/2014/main" id="{BB6BAE02-7A85-1816-09B8-B79E949D7266}"/>
                </a:ext>
              </a:extLst>
            </p:cNvPr>
            <p:cNvSpPr/>
            <p:nvPr>
              <p:custDataLst>
                <p:tags r:id="rId24"/>
              </p:custDataLst>
            </p:nvPr>
          </p:nvSpPr>
          <p:spPr>
            <a:xfrm>
              <a:off x="20584997" y="9256363"/>
              <a:ext cx="43208" cy="94964"/>
            </a:xfrm>
            <a:custGeom>
              <a:avLst/>
              <a:gdLst>
                <a:gd name="connsiteX0" fmla="*/ 33914 w 43208"/>
                <a:gd name="connsiteY0" fmla="*/ 30601 h 94964"/>
                <a:gd name="connsiteX1" fmla="*/ 7376 w 43208"/>
                <a:gd name="connsiteY1" fmla="*/ 87025 h 94964"/>
                <a:gd name="connsiteX2" fmla="*/ 4995 w 43208"/>
                <a:gd name="connsiteY2" fmla="*/ 90725 h 94964"/>
                <a:gd name="connsiteX3" fmla="*/ 9758 w 43208"/>
                <a:gd name="connsiteY3" fmla="*/ 95042 h 94964"/>
                <a:gd name="connsiteX4" fmla="*/ 43440 w 43208"/>
                <a:gd name="connsiteY4" fmla="*/ 33684 h 94964"/>
                <a:gd name="connsiteX5" fmla="*/ 19624 w 43208"/>
                <a:gd name="connsiteY5" fmla="*/ 77 h 94964"/>
                <a:gd name="connsiteX6" fmla="*/ 231 w 43208"/>
                <a:gd name="connsiteY6" fmla="*/ 17651 h 94964"/>
                <a:gd name="connsiteX7" fmla="*/ 19964 w 43208"/>
                <a:gd name="connsiteY7" fmla="*/ 35534 h 94964"/>
                <a:gd name="connsiteX8" fmla="*/ 33914 w 43208"/>
                <a:gd name="connsiteY8" fmla="*/ 30601 h 94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208" h="94964">
                  <a:moveTo>
                    <a:pt x="33914" y="30601"/>
                  </a:moveTo>
                  <a:cubicBezTo>
                    <a:pt x="33914" y="47559"/>
                    <a:pt x="30511" y="67292"/>
                    <a:pt x="7376" y="87025"/>
                  </a:cubicBezTo>
                  <a:cubicBezTo>
                    <a:pt x="6015" y="88258"/>
                    <a:pt x="4995" y="89183"/>
                    <a:pt x="4995" y="90725"/>
                  </a:cubicBezTo>
                  <a:cubicBezTo>
                    <a:pt x="4995" y="92883"/>
                    <a:pt x="7716" y="95042"/>
                    <a:pt x="9758" y="95042"/>
                  </a:cubicBezTo>
                  <a:cubicBezTo>
                    <a:pt x="14521" y="95042"/>
                    <a:pt x="43440" y="70375"/>
                    <a:pt x="43440" y="33684"/>
                  </a:cubicBezTo>
                  <a:cubicBezTo>
                    <a:pt x="43440" y="14568"/>
                    <a:pt x="35275" y="77"/>
                    <a:pt x="19624" y="77"/>
                  </a:cubicBezTo>
                  <a:cubicBezTo>
                    <a:pt x="8397" y="77"/>
                    <a:pt x="231" y="8093"/>
                    <a:pt x="231" y="17651"/>
                  </a:cubicBezTo>
                  <a:cubicBezTo>
                    <a:pt x="231" y="27518"/>
                    <a:pt x="8057" y="35534"/>
                    <a:pt x="19964" y="35534"/>
                  </a:cubicBezTo>
                  <a:cubicBezTo>
                    <a:pt x="28130" y="35534"/>
                    <a:pt x="33573" y="30601"/>
                    <a:pt x="33914" y="30601"/>
                  </a:cubicBezTo>
                  <a:close/>
                </a:path>
              </a:pathLst>
            </a:custGeom>
            <a:solidFill>
              <a:srgbClr val="000000"/>
            </a:solidFill>
            <a:ln w="48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65" name="Forme libre 9464">
              <a:extLst>
                <a:ext uri="{FF2B5EF4-FFF2-40B4-BE49-F238E27FC236}">
                  <a16:creationId xmlns:a16="http://schemas.microsoft.com/office/drawing/2014/main" id="{28ED2713-9B96-269E-121B-3BD7604323CE}"/>
                </a:ext>
              </a:extLst>
            </p:cNvPr>
            <p:cNvSpPr/>
            <p:nvPr>
              <p:custDataLst>
                <p:tags r:id="rId25"/>
              </p:custDataLst>
            </p:nvPr>
          </p:nvSpPr>
          <p:spPr>
            <a:xfrm>
              <a:off x="20678316" y="9155849"/>
              <a:ext cx="174534" cy="198871"/>
            </a:xfrm>
            <a:custGeom>
              <a:avLst/>
              <a:gdLst>
                <a:gd name="connsiteX0" fmla="*/ 173408 w 174534"/>
                <a:gd name="connsiteY0" fmla="*/ 19809 h 198871"/>
                <a:gd name="connsiteX1" fmla="*/ 174769 w 174534"/>
                <a:gd name="connsiteY1" fmla="*/ 13026 h 198871"/>
                <a:gd name="connsiteX2" fmla="*/ 163541 w 174534"/>
                <a:gd name="connsiteY2" fmla="*/ 3160 h 198871"/>
                <a:gd name="connsiteX3" fmla="*/ 149592 w 174534"/>
                <a:gd name="connsiteY3" fmla="*/ 10560 h 198871"/>
                <a:gd name="connsiteX4" fmla="*/ 144149 w 174534"/>
                <a:gd name="connsiteY4" fmla="*/ 28443 h 198871"/>
                <a:gd name="connsiteX5" fmla="*/ 137004 w 174534"/>
                <a:gd name="connsiteY5" fmla="*/ 54034 h 198871"/>
                <a:gd name="connsiteX6" fmla="*/ 123395 w 174534"/>
                <a:gd name="connsiteY6" fmla="*/ 103675 h 198871"/>
                <a:gd name="connsiteX7" fmla="*/ 81547 w 174534"/>
                <a:gd name="connsiteY7" fmla="*/ 130499 h 198871"/>
                <a:gd name="connsiteX8" fmla="*/ 58412 w 174534"/>
                <a:gd name="connsiteY8" fmla="*/ 104908 h 198871"/>
                <a:gd name="connsiteX9" fmla="*/ 76444 w 174534"/>
                <a:gd name="connsiteY9" fmla="*/ 45092 h 198871"/>
                <a:gd name="connsiteX10" fmla="*/ 82228 w 174534"/>
                <a:gd name="connsiteY10" fmla="*/ 26284 h 198871"/>
                <a:gd name="connsiteX11" fmla="*/ 49907 w 174534"/>
                <a:gd name="connsiteY11" fmla="*/ 77 h 198871"/>
                <a:gd name="connsiteX12" fmla="*/ 234 w 174534"/>
                <a:gd name="connsiteY12" fmla="*/ 47251 h 198871"/>
                <a:gd name="connsiteX13" fmla="*/ 6018 w 174534"/>
                <a:gd name="connsiteY13" fmla="*/ 51259 h 198871"/>
                <a:gd name="connsiteX14" fmla="*/ 12142 w 174534"/>
                <a:gd name="connsiteY14" fmla="*/ 46326 h 198871"/>
                <a:gd name="connsiteX15" fmla="*/ 48886 w 174534"/>
                <a:gd name="connsiteY15" fmla="*/ 8710 h 198871"/>
                <a:gd name="connsiteX16" fmla="*/ 57391 w 174534"/>
                <a:gd name="connsiteY16" fmla="*/ 19501 h 198871"/>
                <a:gd name="connsiteX17" fmla="*/ 52628 w 174534"/>
                <a:gd name="connsiteY17" fmla="*/ 37384 h 198871"/>
                <a:gd name="connsiteX18" fmla="*/ 32895 w 174534"/>
                <a:gd name="connsiteY18" fmla="*/ 99975 h 198871"/>
                <a:gd name="connsiteX19" fmla="*/ 46164 w 174534"/>
                <a:gd name="connsiteY19" fmla="*/ 129574 h 198871"/>
                <a:gd name="connsiteX20" fmla="*/ 80186 w 174534"/>
                <a:gd name="connsiteY20" fmla="*/ 139132 h 198871"/>
                <a:gd name="connsiteX21" fmla="*/ 117271 w 174534"/>
                <a:gd name="connsiteY21" fmla="*/ 125258 h 198871"/>
                <a:gd name="connsiteX22" fmla="*/ 94816 w 174534"/>
                <a:gd name="connsiteY22" fmla="*/ 170582 h 198871"/>
                <a:gd name="connsiteX23" fmla="*/ 53989 w 174534"/>
                <a:gd name="connsiteY23" fmla="*/ 190315 h 198871"/>
                <a:gd name="connsiteX24" fmla="*/ 28472 w 174534"/>
                <a:gd name="connsiteY24" fmla="*/ 180140 h 198871"/>
                <a:gd name="connsiteX25" fmla="*/ 46845 w 174534"/>
                <a:gd name="connsiteY25" fmla="*/ 163182 h 198871"/>
                <a:gd name="connsiteX26" fmla="*/ 33576 w 174534"/>
                <a:gd name="connsiteY26" fmla="*/ 151465 h 198871"/>
                <a:gd name="connsiteX27" fmla="*/ 13843 w 174534"/>
                <a:gd name="connsiteY27" fmla="*/ 171815 h 198871"/>
                <a:gd name="connsiteX28" fmla="*/ 54329 w 174534"/>
                <a:gd name="connsiteY28" fmla="*/ 198948 h 198871"/>
                <a:gd name="connsiteX29" fmla="*/ 141086 w 174534"/>
                <a:gd name="connsiteY29" fmla="*/ 136357 h 198871"/>
                <a:gd name="connsiteX30" fmla="*/ 173408 w 174534"/>
                <a:gd name="connsiteY30" fmla="*/ 19809 h 198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74534" h="198871">
                  <a:moveTo>
                    <a:pt x="173408" y="19809"/>
                  </a:moveTo>
                  <a:cubicBezTo>
                    <a:pt x="174769" y="15493"/>
                    <a:pt x="174769" y="14876"/>
                    <a:pt x="174769" y="13026"/>
                  </a:cubicBezTo>
                  <a:cubicBezTo>
                    <a:pt x="174769" y="6860"/>
                    <a:pt x="169325" y="3160"/>
                    <a:pt x="163541" y="3160"/>
                  </a:cubicBezTo>
                  <a:cubicBezTo>
                    <a:pt x="159799" y="3160"/>
                    <a:pt x="153335" y="4701"/>
                    <a:pt x="149592" y="10560"/>
                  </a:cubicBezTo>
                  <a:cubicBezTo>
                    <a:pt x="148571" y="12410"/>
                    <a:pt x="145850" y="22276"/>
                    <a:pt x="144149" y="28443"/>
                  </a:cubicBezTo>
                  <a:lnTo>
                    <a:pt x="137004" y="54034"/>
                  </a:lnTo>
                  <a:cubicBezTo>
                    <a:pt x="134962" y="61434"/>
                    <a:pt x="124416" y="100283"/>
                    <a:pt x="123395" y="103675"/>
                  </a:cubicBezTo>
                  <a:cubicBezTo>
                    <a:pt x="123055" y="103675"/>
                    <a:pt x="108085" y="130499"/>
                    <a:pt x="81547" y="130499"/>
                  </a:cubicBezTo>
                  <a:cubicBezTo>
                    <a:pt x="58412" y="130499"/>
                    <a:pt x="58412" y="110458"/>
                    <a:pt x="58412" y="104908"/>
                  </a:cubicBezTo>
                  <a:cubicBezTo>
                    <a:pt x="58412" y="88258"/>
                    <a:pt x="66237" y="68834"/>
                    <a:pt x="76444" y="45092"/>
                  </a:cubicBezTo>
                  <a:cubicBezTo>
                    <a:pt x="80527" y="35226"/>
                    <a:pt x="82228" y="31526"/>
                    <a:pt x="82228" y="26284"/>
                  </a:cubicBezTo>
                  <a:cubicBezTo>
                    <a:pt x="82228" y="11485"/>
                    <a:pt x="68279" y="77"/>
                    <a:pt x="49907" y="77"/>
                  </a:cubicBezTo>
                  <a:cubicBezTo>
                    <a:pt x="15544" y="77"/>
                    <a:pt x="234" y="42009"/>
                    <a:pt x="234" y="47251"/>
                  </a:cubicBezTo>
                  <a:cubicBezTo>
                    <a:pt x="234" y="51259"/>
                    <a:pt x="4997" y="51259"/>
                    <a:pt x="6018" y="51259"/>
                  </a:cubicBezTo>
                  <a:cubicBezTo>
                    <a:pt x="10781" y="51259"/>
                    <a:pt x="11121" y="49717"/>
                    <a:pt x="12142" y="46326"/>
                  </a:cubicBezTo>
                  <a:cubicBezTo>
                    <a:pt x="20647" y="20734"/>
                    <a:pt x="35277" y="8710"/>
                    <a:pt x="48886" y="8710"/>
                  </a:cubicBezTo>
                  <a:cubicBezTo>
                    <a:pt x="54670" y="8710"/>
                    <a:pt x="57391" y="12101"/>
                    <a:pt x="57391" y="19501"/>
                  </a:cubicBezTo>
                  <a:cubicBezTo>
                    <a:pt x="57391" y="26593"/>
                    <a:pt x="54329" y="33376"/>
                    <a:pt x="52628" y="37384"/>
                  </a:cubicBezTo>
                  <a:cubicBezTo>
                    <a:pt x="36298" y="75000"/>
                    <a:pt x="32895" y="86408"/>
                    <a:pt x="32895" y="99975"/>
                  </a:cubicBezTo>
                  <a:cubicBezTo>
                    <a:pt x="32895" y="105216"/>
                    <a:pt x="32895" y="119708"/>
                    <a:pt x="46164" y="129574"/>
                  </a:cubicBezTo>
                  <a:cubicBezTo>
                    <a:pt x="56711" y="137591"/>
                    <a:pt x="71000" y="139132"/>
                    <a:pt x="80186" y="139132"/>
                  </a:cubicBezTo>
                  <a:cubicBezTo>
                    <a:pt x="93795" y="139132"/>
                    <a:pt x="106043" y="134507"/>
                    <a:pt x="117271" y="125258"/>
                  </a:cubicBezTo>
                  <a:cubicBezTo>
                    <a:pt x="112848" y="142216"/>
                    <a:pt x="109105" y="155165"/>
                    <a:pt x="94816" y="170582"/>
                  </a:cubicBezTo>
                  <a:cubicBezTo>
                    <a:pt x="85630" y="180140"/>
                    <a:pt x="72021" y="190315"/>
                    <a:pt x="53989" y="190315"/>
                  </a:cubicBezTo>
                  <a:cubicBezTo>
                    <a:pt x="51608" y="190315"/>
                    <a:pt x="35617" y="190315"/>
                    <a:pt x="28472" y="180140"/>
                  </a:cubicBezTo>
                  <a:cubicBezTo>
                    <a:pt x="46845" y="178290"/>
                    <a:pt x="46845" y="163490"/>
                    <a:pt x="46845" y="163182"/>
                  </a:cubicBezTo>
                  <a:cubicBezTo>
                    <a:pt x="46845" y="153315"/>
                    <a:pt x="36978" y="151465"/>
                    <a:pt x="33576" y="151465"/>
                  </a:cubicBezTo>
                  <a:cubicBezTo>
                    <a:pt x="25070" y="151465"/>
                    <a:pt x="13843" y="157632"/>
                    <a:pt x="13843" y="171815"/>
                  </a:cubicBezTo>
                  <a:cubicBezTo>
                    <a:pt x="13843" y="187540"/>
                    <a:pt x="30174" y="198948"/>
                    <a:pt x="54329" y="198948"/>
                  </a:cubicBezTo>
                  <a:cubicBezTo>
                    <a:pt x="88692" y="198948"/>
                    <a:pt x="130540" y="174898"/>
                    <a:pt x="141086" y="136357"/>
                  </a:cubicBezTo>
                  <a:lnTo>
                    <a:pt x="173408" y="19809"/>
                  </a:lnTo>
                  <a:close/>
                </a:path>
              </a:pathLst>
            </a:custGeom>
            <a:solidFill>
              <a:srgbClr val="000000"/>
            </a:solidFill>
            <a:ln w="48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66" name="Forme libre 9465">
              <a:extLst>
                <a:ext uri="{FF2B5EF4-FFF2-40B4-BE49-F238E27FC236}">
                  <a16:creationId xmlns:a16="http://schemas.microsoft.com/office/drawing/2014/main" id="{8CAD555A-AF4B-725E-DA29-A81B2D5A4C10}"/>
                </a:ext>
              </a:extLst>
            </p:cNvPr>
            <p:cNvSpPr/>
            <p:nvPr>
              <p:custDataLst>
                <p:tags r:id="rId26"/>
              </p:custDataLst>
            </p:nvPr>
          </p:nvSpPr>
          <p:spPr>
            <a:xfrm>
              <a:off x="20909754" y="9256363"/>
              <a:ext cx="43208" cy="94964"/>
            </a:xfrm>
            <a:custGeom>
              <a:avLst/>
              <a:gdLst>
                <a:gd name="connsiteX0" fmla="*/ 33920 w 43208"/>
                <a:gd name="connsiteY0" fmla="*/ 30601 h 94964"/>
                <a:gd name="connsiteX1" fmla="*/ 7383 w 43208"/>
                <a:gd name="connsiteY1" fmla="*/ 87025 h 94964"/>
                <a:gd name="connsiteX2" fmla="*/ 5001 w 43208"/>
                <a:gd name="connsiteY2" fmla="*/ 90725 h 94964"/>
                <a:gd name="connsiteX3" fmla="*/ 9764 w 43208"/>
                <a:gd name="connsiteY3" fmla="*/ 95042 h 94964"/>
                <a:gd name="connsiteX4" fmla="*/ 43447 w 43208"/>
                <a:gd name="connsiteY4" fmla="*/ 33684 h 94964"/>
                <a:gd name="connsiteX5" fmla="*/ 19631 w 43208"/>
                <a:gd name="connsiteY5" fmla="*/ 77 h 94964"/>
                <a:gd name="connsiteX6" fmla="*/ 238 w 43208"/>
                <a:gd name="connsiteY6" fmla="*/ 17651 h 94964"/>
                <a:gd name="connsiteX7" fmla="*/ 19971 w 43208"/>
                <a:gd name="connsiteY7" fmla="*/ 35534 h 94964"/>
                <a:gd name="connsiteX8" fmla="*/ 33920 w 43208"/>
                <a:gd name="connsiteY8" fmla="*/ 30601 h 94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208" h="94964">
                  <a:moveTo>
                    <a:pt x="33920" y="30601"/>
                  </a:moveTo>
                  <a:cubicBezTo>
                    <a:pt x="33920" y="47559"/>
                    <a:pt x="30518" y="67292"/>
                    <a:pt x="7383" y="87025"/>
                  </a:cubicBezTo>
                  <a:cubicBezTo>
                    <a:pt x="6022" y="88258"/>
                    <a:pt x="5001" y="89183"/>
                    <a:pt x="5001" y="90725"/>
                  </a:cubicBezTo>
                  <a:cubicBezTo>
                    <a:pt x="5001" y="92883"/>
                    <a:pt x="7723" y="95042"/>
                    <a:pt x="9764" y="95042"/>
                  </a:cubicBezTo>
                  <a:cubicBezTo>
                    <a:pt x="14528" y="95042"/>
                    <a:pt x="43447" y="70375"/>
                    <a:pt x="43447" y="33684"/>
                  </a:cubicBezTo>
                  <a:cubicBezTo>
                    <a:pt x="43447" y="14568"/>
                    <a:pt x="35281" y="77"/>
                    <a:pt x="19631" y="77"/>
                  </a:cubicBezTo>
                  <a:cubicBezTo>
                    <a:pt x="8404" y="77"/>
                    <a:pt x="238" y="8093"/>
                    <a:pt x="238" y="17651"/>
                  </a:cubicBezTo>
                  <a:cubicBezTo>
                    <a:pt x="238" y="27518"/>
                    <a:pt x="8063" y="35534"/>
                    <a:pt x="19971" y="35534"/>
                  </a:cubicBezTo>
                  <a:cubicBezTo>
                    <a:pt x="28137" y="35534"/>
                    <a:pt x="33580" y="30601"/>
                    <a:pt x="33920" y="30601"/>
                  </a:cubicBezTo>
                  <a:close/>
                </a:path>
              </a:pathLst>
            </a:custGeom>
            <a:solidFill>
              <a:srgbClr val="000000"/>
            </a:solidFill>
            <a:ln w="48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67" name="Forme libre 9466">
              <a:extLst>
                <a:ext uri="{FF2B5EF4-FFF2-40B4-BE49-F238E27FC236}">
                  <a16:creationId xmlns:a16="http://schemas.microsoft.com/office/drawing/2014/main" id="{20DEFF06-1CA1-1487-F75E-E7921D441982}"/>
                </a:ext>
              </a:extLst>
            </p:cNvPr>
            <p:cNvSpPr/>
            <p:nvPr>
              <p:custDataLst>
                <p:tags r:id="rId27"/>
              </p:custDataLst>
            </p:nvPr>
          </p:nvSpPr>
          <p:spPr>
            <a:xfrm>
              <a:off x="21007836" y="9155849"/>
              <a:ext cx="156502" cy="139055"/>
            </a:xfrm>
            <a:custGeom>
              <a:avLst/>
              <a:gdLst>
                <a:gd name="connsiteX0" fmla="*/ 36644 w 156502"/>
                <a:gd name="connsiteY0" fmla="*/ 108916 h 139055"/>
                <a:gd name="connsiteX1" fmla="*/ 80533 w 156502"/>
                <a:gd name="connsiteY1" fmla="*/ 74075 h 139055"/>
                <a:gd name="connsiteX2" fmla="*/ 123061 w 156502"/>
                <a:gd name="connsiteY2" fmla="*/ 41701 h 139055"/>
                <a:gd name="connsiteX3" fmla="*/ 156743 w 156502"/>
                <a:gd name="connsiteY3" fmla="*/ 3776 h 139055"/>
                <a:gd name="connsiteX4" fmla="*/ 150960 w 156502"/>
                <a:gd name="connsiteY4" fmla="*/ 77 h 139055"/>
                <a:gd name="connsiteX5" fmla="*/ 145176 w 156502"/>
                <a:gd name="connsiteY5" fmla="*/ 3160 h 139055"/>
                <a:gd name="connsiteX6" fmla="*/ 119319 w 156502"/>
                <a:gd name="connsiteY6" fmla="*/ 21968 h 139055"/>
                <a:gd name="connsiteX7" fmla="*/ 99926 w 156502"/>
                <a:gd name="connsiteY7" fmla="*/ 12718 h 139055"/>
                <a:gd name="connsiteX8" fmla="*/ 73048 w 156502"/>
                <a:gd name="connsiteY8" fmla="*/ 77 h 139055"/>
                <a:gd name="connsiteX9" fmla="*/ 27458 w 156502"/>
                <a:gd name="connsiteY9" fmla="*/ 36151 h 139055"/>
                <a:gd name="connsiteX10" fmla="*/ 33242 w 156502"/>
                <a:gd name="connsiteY10" fmla="*/ 39851 h 139055"/>
                <a:gd name="connsiteX11" fmla="*/ 39366 w 156502"/>
                <a:gd name="connsiteY11" fmla="*/ 35534 h 139055"/>
                <a:gd name="connsiteX12" fmla="*/ 68966 w 156502"/>
                <a:gd name="connsiteY12" fmla="*/ 24126 h 139055"/>
                <a:gd name="connsiteX13" fmla="*/ 90400 w 156502"/>
                <a:gd name="connsiteY13" fmla="*/ 26901 h 139055"/>
                <a:gd name="connsiteX14" fmla="*/ 119999 w 156502"/>
                <a:gd name="connsiteY14" fmla="*/ 30601 h 139055"/>
                <a:gd name="connsiteX15" fmla="*/ 72708 w 156502"/>
                <a:gd name="connsiteY15" fmla="*/ 67909 h 139055"/>
                <a:gd name="connsiteX16" fmla="*/ 30520 w 156502"/>
                <a:gd name="connsiteY16" fmla="*/ 100900 h 139055"/>
                <a:gd name="connsiteX17" fmla="*/ 241 w 156502"/>
                <a:gd name="connsiteY17" fmla="*/ 135432 h 139055"/>
                <a:gd name="connsiteX18" fmla="*/ 6024 w 156502"/>
                <a:gd name="connsiteY18" fmla="*/ 139132 h 139055"/>
                <a:gd name="connsiteX19" fmla="*/ 11808 w 156502"/>
                <a:gd name="connsiteY19" fmla="*/ 136049 h 139055"/>
                <a:gd name="connsiteX20" fmla="*/ 43109 w 156502"/>
                <a:gd name="connsiteY20" fmla="*/ 117241 h 139055"/>
                <a:gd name="connsiteX21" fmla="*/ 61481 w 156502"/>
                <a:gd name="connsiteY21" fmla="*/ 125258 h 139055"/>
                <a:gd name="connsiteX22" fmla="*/ 89719 w 156502"/>
                <a:gd name="connsiteY22" fmla="*/ 139132 h 139055"/>
                <a:gd name="connsiteX23" fmla="*/ 148918 w 156502"/>
                <a:gd name="connsiteY23" fmla="*/ 91342 h 139055"/>
                <a:gd name="connsiteX24" fmla="*/ 143134 w 156502"/>
                <a:gd name="connsiteY24" fmla="*/ 87333 h 139055"/>
                <a:gd name="connsiteX25" fmla="*/ 137010 w 156502"/>
                <a:gd name="connsiteY25" fmla="*/ 92267 h 139055"/>
                <a:gd name="connsiteX26" fmla="*/ 93802 w 156502"/>
                <a:gd name="connsiteY26" fmla="*/ 115083 h 139055"/>
                <a:gd name="connsiteX27" fmla="*/ 68966 w 156502"/>
                <a:gd name="connsiteY27" fmla="*/ 111691 h 139055"/>
                <a:gd name="connsiteX28" fmla="*/ 44470 w 156502"/>
                <a:gd name="connsiteY28" fmla="*/ 108608 h 139055"/>
                <a:gd name="connsiteX29" fmla="*/ 36644 w 156502"/>
                <a:gd name="connsiteY29" fmla="*/ 108916 h 1390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56502" h="139055">
                  <a:moveTo>
                    <a:pt x="36644" y="108916"/>
                  </a:moveTo>
                  <a:cubicBezTo>
                    <a:pt x="45490" y="100900"/>
                    <a:pt x="51614" y="95041"/>
                    <a:pt x="80533" y="74075"/>
                  </a:cubicBezTo>
                  <a:cubicBezTo>
                    <a:pt x="87678" y="68834"/>
                    <a:pt x="113195" y="50334"/>
                    <a:pt x="123061" y="41701"/>
                  </a:cubicBezTo>
                  <a:cubicBezTo>
                    <a:pt x="143815" y="23201"/>
                    <a:pt x="156743" y="7476"/>
                    <a:pt x="156743" y="3776"/>
                  </a:cubicBezTo>
                  <a:cubicBezTo>
                    <a:pt x="156743" y="77"/>
                    <a:pt x="152321" y="77"/>
                    <a:pt x="150960" y="77"/>
                  </a:cubicBezTo>
                  <a:cubicBezTo>
                    <a:pt x="147898" y="77"/>
                    <a:pt x="146877" y="693"/>
                    <a:pt x="145176" y="3160"/>
                  </a:cubicBezTo>
                  <a:cubicBezTo>
                    <a:pt x="134629" y="17343"/>
                    <a:pt x="127484" y="21968"/>
                    <a:pt x="119319" y="21968"/>
                  </a:cubicBezTo>
                  <a:cubicBezTo>
                    <a:pt x="115236" y="21968"/>
                    <a:pt x="110133" y="21659"/>
                    <a:pt x="99926" y="12718"/>
                  </a:cubicBezTo>
                  <a:cubicBezTo>
                    <a:pt x="88358" y="2235"/>
                    <a:pt x="80874" y="77"/>
                    <a:pt x="73048" y="77"/>
                  </a:cubicBezTo>
                  <a:cubicBezTo>
                    <a:pt x="45830" y="77"/>
                    <a:pt x="27458" y="26901"/>
                    <a:pt x="27458" y="36151"/>
                  </a:cubicBezTo>
                  <a:cubicBezTo>
                    <a:pt x="27458" y="38926"/>
                    <a:pt x="30861" y="39851"/>
                    <a:pt x="33242" y="39851"/>
                  </a:cubicBezTo>
                  <a:cubicBezTo>
                    <a:pt x="37325" y="39851"/>
                    <a:pt x="38005" y="38926"/>
                    <a:pt x="39366" y="35534"/>
                  </a:cubicBezTo>
                  <a:cubicBezTo>
                    <a:pt x="44470" y="24743"/>
                    <a:pt x="63522" y="24126"/>
                    <a:pt x="68966" y="24126"/>
                  </a:cubicBezTo>
                  <a:cubicBezTo>
                    <a:pt x="76791" y="24126"/>
                    <a:pt x="85637" y="25976"/>
                    <a:pt x="90400" y="26901"/>
                  </a:cubicBezTo>
                  <a:cubicBezTo>
                    <a:pt x="109112" y="30601"/>
                    <a:pt x="111494" y="30601"/>
                    <a:pt x="119999" y="30601"/>
                  </a:cubicBezTo>
                  <a:cubicBezTo>
                    <a:pt x="111153" y="38926"/>
                    <a:pt x="105029" y="44476"/>
                    <a:pt x="72708" y="67909"/>
                  </a:cubicBezTo>
                  <a:cubicBezTo>
                    <a:pt x="46171" y="87025"/>
                    <a:pt x="36985" y="94733"/>
                    <a:pt x="30520" y="100900"/>
                  </a:cubicBezTo>
                  <a:cubicBezTo>
                    <a:pt x="10107" y="119091"/>
                    <a:pt x="241" y="132657"/>
                    <a:pt x="241" y="135432"/>
                  </a:cubicBezTo>
                  <a:cubicBezTo>
                    <a:pt x="241" y="139132"/>
                    <a:pt x="4663" y="139132"/>
                    <a:pt x="6024" y="139132"/>
                  </a:cubicBezTo>
                  <a:cubicBezTo>
                    <a:pt x="9427" y="139132"/>
                    <a:pt x="10107" y="138516"/>
                    <a:pt x="11808" y="136049"/>
                  </a:cubicBezTo>
                  <a:cubicBezTo>
                    <a:pt x="20994" y="124333"/>
                    <a:pt x="31541" y="117241"/>
                    <a:pt x="43109" y="117241"/>
                  </a:cubicBezTo>
                  <a:cubicBezTo>
                    <a:pt x="47191" y="117241"/>
                    <a:pt x="52295" y="117549"/>
                    <a:pt x="61481" y="125258"/>
                  </a:cubicBezTo>
                  <a:cubicBezTo>
                    <a:pt x="72028" y="134507"/>
                    <a:pt x="78832" y="139132"/>
                    <a:pt x="89719" y="139132"/>
                  </a:cubicBezTo>
                  <a:cubicBezTo>
                    <a:pt x="126123" y="139132"/>
                    <a:pt x="148918" y="101825"/>
                    <a:pt x="148918" y="91342"/>
                  </a:cubicBezTo>
                  <a:cubicBezTo>
                    <a:pt x="148918" y="87642"/>
                    <a:pt x="145176" y="87333"/>
                    <a:pt x="143134" y="87333"/>
                  </a:cubicBezTo>
                  <a:cubicBezTo>
                    <a:pt x="139052" y="87333"/>
                    <a:pt x="138371" y="88875"/>
                    <a:pt x="137010" y="92267"/>
                  </a:cubicBezTo>
                  <a:cubicBezTo>
                    <a:pt x="130546" y="107683"/>
                    <a:pt x="110473" y="115083"/>
                    <a:pt x="93802" y="115083"/>
                  </a:cubicBezTo>
                  <a:cubicBezTo>
                    <a:pt x="85977" y="115083"/>
                    <a:pt x="77471" y="113541"/>
                    <a:pt x="68966" y="111691"/>
                  </a:cubicBezTo>
                  <a:cubicBezTo>
                    <a:pt x="53315" y="108608"/>
                    <a:pt x="50594" y="108608"/>
                    <a:pt x="44470" y="108608"/>
                  </a:cubicBezTo>
                  <a:cubicBezTo>
                    <a:pt x="43789" y="108608"/>
                    <a:pt x="38686" y="108608"/>
                    <a:pt x="36644" y="108916"/>
                  </a:cubicBezTo>
                  <a:close/>
                </a:path>
              </a:pathLst>
            </a:custGeom>
            <a:solidFill>
              <a:srgbClr val="000000"/>
            </a:solidFill>
            <a:ln w="48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68" name="Forme libre 9467">
              <a:extLst>
                <a:ext uri="{FF2B5EF4-FFF2-40B4-BE49-F238E27FC236}">
                  <a16:creationId xmlns:a16="http://schemas.microsoft.com/office/drawing/2014/main" id="{1405550B-E9E2-E7EF-3FE3-C4185D586252}"/>
                </a:ext>
              </a:extLst>
            </p:cNvPr>
            <p:cNvSpPr/>
            <p:nvPr>
              <p:custDataLst>
                <p:tags r:id="rId28"/>
              </p:custDataLst>
            </p:nvPr>
          </p:nvSpPr>
          <p:spPr>
            <a:xfrm>
              <a:off x="21210886" y="9060575"/>
              <a:ext cx="88117" cy="308019"/>
            </a:xfrm>
            <a:custGeom>
              <a:avLst/>
              <a:gdLst>
                <a:gd name="connsiteX0" fmla="*/ 6709 w 88117"/>
                <a:gd name="connsiteY0" fmla="*/ 77 h 308019"/>
                <a:gd name="connsiteX1" fmla="*/ 245 w 88117"/>
                <a:gd name="connsiteY1" fmla="*/ 3776 h 308019"/>
                <a:gd name="connsiteX2" fmla="*/ 3307 w 88117"/>
                <a:gd name="connsiteY2" fmla="*/ 8401 h 308019"/>
                <a:gd name="connsiteX3" fmla="*/ 65227 w 88117"/>
                <a:gd name="connsiteY3" fmla="*/ 153932 h 308019"/>
                <a:gd name="connsiteX4" fmla="*/ 6369 w 88117"/>
                <a:gd name="connsiteY4" fmla="*/ 297304 h 308019"/>
                <a:gd name="connsiteX5" fmla="*/ 245 w 88117"/>
                <a:gd name="connsiteY5" fmla="*/ 304396 h 308019"/>
                <a:gd name="connsiteX6" fmla="*/ 4668 w 88117"/>
                <a:gd name="connsiteY6" fmla="*/ 308096 h 308019"/>
                <a:gd name="connsiteX7" fmla="*/ 63526 w 88117"/>
                <a:gd name="connsiteY7" fmla="*/ 249205 h 308019"/>
                <a:gd name="connsiteX8" fmla="*/ 88363 w 88117"/>
                <a:gd name="connsiteY8" fmla="*/ 154240 h 308019"/>
                <a:gd name="connsiteX9" fmla="*/ 6709 w 88117"/>
                <a:gd name="connsiteY9" fmla="*/ 77 h 308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8117" h="308019">
                  <a:moveTo>
                    <a:pt x="6709" y="77"/>
                  </a:moveTo>
                  <a:cubicBezTo>
                    <a:pt x="4327" y="77"/>
                    <a:pt x="245" y="77"/>
                    <a:pt x="245" y="3776"/>
                  </a:cubicBezTo>
                  <a:cubicBezTo>
                    <a:pt x="245" y="5318"/>
                    <a:pt x="1265" y="6243"/>
                    <a:pt x="3307" y="8401"/>
                  </a:cubicBezTo>
                  <a:cubicBezTo>
                    <a:pt x="32566" y="32759"/>
                    <a:pt x="65227" y="74383"/>
                    <a:pt x="65227" y="153932"/>
                  </a:cubicBezTo>
                  <a:cubicBezTo>
                    <a:pt x="65227" y="218373"/>
                    <a:pt x="43113" y="267088"/>
                    <a:pt x="6369" y="297304"/>
                  </a:cubicBezTo>
                  <a:cubicBezTo>
                    <a:pt x="585" y="302546"/>
                    <a:pt x="245" y="302854"/>
                    <a:pt x="245" y="304396"/>
                  </a:cubicBezTo>
                  <a:cubicBezTo>
                    <a:pt x="245" y="305938"/>
                    <a:pt x="1265" y="308096"/>
                    <a:pt x="4668" y="308096"/>
                  </a:cubicBezTo>
                  <a:cubicBezTo>
                    <a:pt x="8750" y="308096"/>
                    <a:pt x="41071" y="287746"/>
                    <a:pt x="63526" y="249205"/>
                  </a:cubicBezTo>
                  <a:cubicBezTo>
                    <a:pt x="78496" y="223614"/>
                    <a:pt x="88363" y="190315"/>
                    <a:pt x="88363" y="154240"/>
                  </a:cubicBezTo>
                  <a:cubicBezTo>
                    <a:pt x="88363" y="110766"/>
                    <a:pt x="74073" y="43242"/>
                    <a:pt x="6709" y="77"/>
                  </a:cubicBezTo>
                  <a:close/>
                </a:path>
              </a:pathLst>
            </a:custGeom>
            <a:solidFill>
              <a:srgbClr val="000000"/>
            </a:solidFill>
            <a:ln w="48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44" name="Groupe 43">
            <a:extLst>
              <a:ext uri="{FF2B5EF4-FFF2-40B4-BE49-F238E27FC236}">
                <a16:creationId xmlns:a16="http://schemas.microsoft.com/office/drawing/2014/main" id="{42B9E35C-8957-FA58-B220-D7CB0E31190E}"/>
              </a:ext>
            </a:extLst>
          </p:cNvPr>
          <p:cNvGrpSpPr/>
          <p:nvPr/>
        </p:nvGrpSpPr>
        <p:grpSpPr>
          <a:xfrm>
            <a:off x="8989339" y="2574755"/>
            <a:ext cx="1087672" cy="1247978"/>
            <a:chOff x="8694278" y="4229482"/>
            <a:chExt cx="1201411" cy="1378480"/>
          </a:xfrm>
        </p:grpSpPr>
        <p:sp>
          <p:nvSpPr>
            <p:cNvPr id="46" name="Line 34 2">
              <a:extLst>
                <a:ext uri="{FF2B5EF4-FFF2-40B4-BE49-F238E27FC236}">
                  <a16:creationId xmlns:a16="http://schemas.microsoft.com/office/drawing/2014/main" id="{48472D4E-13C3-8898-DD4C-4FA83E31578B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9173755" y="4229482"/>
              <a:ext cx="299491" cy="188997"/>
            </a:xfrm>
            <a:prstGeom prst="lin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 type="triangle" w="med" len="lg"/>
            </a:ln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</a:extLst>
          </p:spPr>
          <p:txBody>
            <a:bodyPr/>
            <a:lstStyle/>
            <a:p>
              <a:endParaRPr lang="fr-FR"/>
            </a:p>
          </p:txBody>
        </p:sp>
        <p:sp>
          <p:nvSpPr>
            <p:cNvPr id="47" name="Line 36 1">
              <a:extLst>
                <a:ext uri="{FF2B5EF4-FFF2-40B4-BE49-F238E27FC236}">
                  <a16:creationId xmlns:a16="http://schemas.microsoft.com/office/drawing/2014/main" id="{0FBF9595-6EE7-9D53-DAEE-6F7F6D7BCC5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8898407" y="4655422"/>
              <a:ext cx="277348" cy="152094"/>
            </a:xfrm>
            <a:prstGeom prst="lin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 type="triangle" w="med" len="lg"/>
            </a:ln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</a:extLst>
          </p:spPr>
          <p:txBody>
            <a:bodyPr/>
            <a:lstStyle/>
            <a:p>
              <a:endParaRPr lang="fr-FR"/>
            </a:p>
          </p:txBody>
        </p:sp>
        <p:sp>
          <p:nvSpPr>
            <p:cNvPr id="54" name="Line 1 2 2">
              <a:extLst>
                <a:ext uri="{FF2B5EF4-FFF2-40B4-BE49-F238E27FC236}">
                  <a16:creationId xmlns:a16="http://schemas.microsoft.com/office/drawing/2014/main" id="{D83C77F6-0715-4865-1B08-84A87BAD9DC4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9571362" y="5329077"/>
              <a:ext cx="179440" cy="278885"/>
            </a:xfrm>
            <a:prstGeom prst="lin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 type="triangle" w="med" len="lg"/>
            </a:ln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</a:extLst>
          </p:spPr>
          <p:txBody>
            <a:bodyPr/>
            <a:lstStyle/>
            <a:p>
              <a:endParaRPr lang="fr-FR"/>
            </a:p>
          </p:txBody>
        </p:sp>
        <p:pic>
          <p:nvPicPr>
            <p:cNvPr id="58" name="Picture 32 1 2">
              <a:extLst>
                <a:ext uri="{FF2B5EF4-FFF2-40B4-BE49-F238E27FC236}">
                  <a16:creationId xmlns:a16="http://schemas.microsoft.com/office/drawing/2014/main" id="{07FFAE93-C06F-1AD9-8DB4-9D3347C94B1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027006" y="4290265"/>
              <a:ext cx="271384" cy="2654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blipFill dpi="0" rotWithShape="0">
                    <a:blip/>
                    <a:srcRect/>
                    <a:stretch>
                      <a:fillRect/>
                    </a:stretch>
                  </a:blip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9" name="Picture 33 1 1">
              <a:extLst>
                <a:ext uri="{FF2B5EF4-FFF2-40B4-BE49-F238E27FC236}">
                  <a16:creationId xmlns:a16="http://schemas.microsoft.com/office/drawing/2014/main" id="{03603B25-7253-8205-49B0-D2188ABD92C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731649" y="4528877"/>
              <a:ext cx="271384" cy="2654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blipFill dpi="0" rotWithShape="0">
                    <a:blip/>
                    <a:srcRect/>
                    <a:stretch>
                      <a:fillRect/>
                    </a:stretch>
                  </a:blip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3" name="Picture 35 2 2">
              <a:extLst>
                <a:ext uri="{FF2B5EF4-FFF2-40B4-BE49-F238E27FC236}">
                  <a16:creationId xmlns:a16="http://schemas.microsoft.com/office/drawing/2014/main" id="{43071CAE-D8C5-FD22-72F6-A7137CA5671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624305" y="5197335"/>
              <a:ext cx="271384" cy="2654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blipFill dpi="0" rotWithShape="0">
                    <a:blip/>
                    <a:srcRect/>
                    <a:stretch>
                      <a:fillRect/>
                    </a:stretch>
                  </a:blip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408" name="Line 1 4 2">
              <a:extLst>
                <a:ext uri="{FF2B5EF4-FFF2-40B4-BE49-F238E27FC236}">
                  <a16:creationId xmlns:a16="http://schemas.microsoft.com/office/drawing/2014/main" id="{5D47AB95-CFA9-E1BA-42A1-028D76E9D6C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8828757" y="5301279"/>
              <a:ext cx="175787" cy="284197"/>
            </a:xfrm>
            <a:prstGeom prst="lin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 type="triangle" w="med" len="lg"/>
            </a:ln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</a:extLst>
          </p:spPr>
          <p:txBody>
            <a:bodyPr/>
            <a:lstStyle/>
            <a:p>
              <a:endParaRPr lang="fr-FR"/>
            </a:p>
          </p:txBody>
        </p:sp>
        <p:pic>
          <p:nvPicPr>
            <p:cNvPr id="9410" name="Picture 35 4 2">
              <a:extLst>
                <a:ext uri="{FF2B5EF4-FFF2-40B4-BE49-F238E27FC236}">
                  <a16:creationId xmlns:a16="http://schemas.microsoft.com/office/drawing/2014/main" id="{E87900C5-B1AA-6C4D-D206-2A79B185F99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694278" y="5182406"/>
              <a:ext cx="260031" cy="2543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blipFill dpi="0" rotWithShape="0">
                    <a:blip/>
                    <a:srcRect/>
                    <a:stretch>
                      <a:fillRect/>
                    </a:stretch>
                  </a:blip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411" name="Line 36 2">
              <a:extLst>
                <a:ext uri="{FF2B5EF4-FFF2-40B4-BE49-F238E27FC236}">
                  <a16:creationId xmlns:a16="http://schemas.microsoft.com/office/drawing/2014/main" id="{90F2F765-D903-4D65-9447-70253DBE877D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9261840" y="4626786"/>
              <a:ext cx="224813" cy="266100"/>
            </a:xfrm>
            <a:prstGeom prst="lin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 type="triangle" w="med" len="lg"/>
            </a:ln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</a:extLst>
          </p:spPr>
          <p:txBody>
            <a:bodyPr/>
            <a:lstStyle/>
            <a:p>
              <a:endParaRPr lang="fr-FR"/>
            </a:p>
          </p:txBody>
        </p:sp>
        <p:pic>
          <p:nvPicPr>
            <p:cNvPr id="9412" name="Picture 33 1 2 1">
              <a:extLst>
                <a:ext uri="{FF2B5EF4-FFF2-40B4-BE49-F238E27FC236}">
                  <a16:creationId xmlns:a16="http://schemas.microsoft.com/office/drawing/2014/main" id="{70131F7A-BA31-860B-F18D-B3CB619F86F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342350" y="4493141"/>
              <a:ext cx="271384" cy="2654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blipFill dpi="0" rotWithShape="0">
                    <a:blip/>
                    <a:srcRect/>
                    <a:stretch>
                      <a:fillRect/>
                    </a:stretch>
                  </a:blip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469" name="Picture 33 1 2 2">
              <a:extLst>
                <a:ext uri="{FF2B5EF4-FFF2-40B4-BE49-F238E27FC236}">
                  <a16:creationId xmlns:a16="http://schemas.microsoft.com/office/drawing/2014/main" id="{53CE3D6E-340C-3800-1604-B5C84A3A870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13239" y="4847556"/>
              <a:ext cx="271384" cy="2654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blipFill dpi="0" rotWithShape="0">
                    <a:blip/>
                    <a:srcRect/>
                    <a:stretch>
                      <a:fillRect/>
                    </a:stretch>
                  </a:blip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470" name="Picture 33 1 2 3">
              <a:extLst>
                <a:ext uri="{FF2B5EF4-FFF2-40B4-BE49-F238E27FC236}">
                  <a16:creationId xmlns:a16="http://schemas.microsoft.com/office/drawing/2014/main" id="{94922FFA-CE52-D359-332B-97D968057EE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098594" y="5333065"/>
              <a:ext cx="271384" cy="2654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blipFill dpi="0" rotWithShape="0">
                    <a:blip/>
                    <a:srcRect/>
                    <a:stretch>
                      <a:fillRect/>
                    </a:stretch>
                  </a:blip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471" name="Picture 33 1 2 4">
              <a:extLst>
                <a:ext uri="{FF2B5EF4-FFF2-40B4-BE49-F238E27FC236}">
                  <a16:creationId xmlns:a16="http://schemas.microsoft.com/office/drawing/2014/main" id="{1860BC54-322F-B32A-EC33-88B35A1D604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748110" y="4865305"/>
              <a:ext cx="271384" cy="2654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blipFill dpi="0" rotWithShape="0">
                    <a:blip/>
                    <a:srcRect/>
                    <a:stretch>
                      <a:fillRect/>
                    </a:stretch>
                  </a:blip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9384" name="Espace réservé du numéro de diapositive 9383">
            <a:extLst>
              <a:ext uri="{FF2B5EF4-FFF2-40B4-BE49-F238E27FC236}">
                <a16:creationId xmlns:a16="http://schemas.microsoft.com/office/drawing/2014/main" id="{2869611F-2283-F09C-0A5E-3777233BB5C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D2DD84-87BB-5540-B3FB-A89886CBC2BB}" type="slidenum">
              <a:rPr lang="fr-FR"/>
              <a:pPr/>
              <a:t>19</a:t>
            </a:fld>
            <a:endParaRPr lang="fr-FR"/>
          </a:p>
        </p:txBody>
      </p:sp>
      <p:grpSp>
        <p:nvGrpSpPr>
          <p:cNvPr id="9416" name="Groupe 9415" descr="\documentclass{article}&#10;\usepackage{amsmath}&#10;\usepackage{xcolor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darkorange}[1]{{\color[rgb]{1,0.77255,0.35686}#1}}&#10;&#10;\newcommand{\bleugris}[1]{{\color[rgb]{0.6,0.6,0.825}#1}}&#10;&#10;&#10;\definecolor{Ucol}{RGB}{4,50,255}&#10;\definecolor{Icol}{RGB}{255,0,0}&#10;\definecolor{Fcol}{RGB}{206,248,149}&#10;\definecolor{Vcol}{RGB}{255,206,132}&#10;\definecolor{graycol}{RGB}{125,125,125}&#10;\definecolor{Fcolbis}{RGB}{30,128,30}&#10;\definecolor{Vcolbis}{RGB}{255,147,0}&#10;\definecolor{icompcol}{RGB}{130,130,225}&#10;&#10;\newcommand{\Ucol}[1]{\textcolor{Ucol}{#1}}&#10;\newcommand{\Icol}[1]{\textcolor{Icol}{#1}}&#10;\newcommand{\Fcol}[1]{\textcolor{Fcol}{#1}}&#10;\newcommand{\Vcol}[1]{\textcolor{Vcol}{#1}}&#10;\newcommand{\graycol}[1]{\textcolor{graycol}{#1}}&#10;\newcommand{\Fcolbis}[1]{\textcolor{Fcolbis}{#1}}&#10;\newcommand{\Vcolbis}[1]{\textcolor{Vcolbis}{#1}}&#10;\newcommand{\icompcol}[1]{\textcolor{icompcol}{#1}}&#10;\definecolor{icompcolbis}{RGB}{180,180,225}&#10;\newcommand{\icompcolbis}[1]{\textcolor{icompcolbis}{#1}}&#10;&#10;\newcommand{\icol}[1]{\textcolor{Vcolbis}{#1}}&#10;&#10;\newcommand{\Zmech} {Z_{\text{mech}}}&#10;\newcommand{\Ztrans} {Z_{\text{trans}}}&#10;\newcommand{\Pactive} {\cursive{P}_{\text{active}}}&#10;\newcommand{\Intens} {\cursive{I}}&#10;&#10;$$&#10;\ell = \frac{1}{n \pi d^2 \sqrt{2}}&#10;$$&#10;&#10;&#10;\end{document}&#10;" title="IguanaTex Vector Display">
            <a:extLst>
              <a:ext uri="{FF2B5EF4-FFF2-40B4-BE49-F238E27FC236}">
                <a16:creationId xmlns:a16="http://schemas.microsoft.com/office/drawing/2014/main" id="{B0A464C6-4FD4-1DD5-7ED0-2F81EE158A39}"/>
              </a:ext>
            </a:extLst>
          </p:cNvPr>
          <p:cNvGrpSpPr>
            <a:grpSpLocks noChangeAspect="1"/>
          </p:cNvGrpSpPr>
          <p:nvPr>
            <p:custDataLst>
              <p:tags r:id="rId9"/>
            </p:custDataLst>
          </p:nvPr>
        </p:nvGrpSpPr>
        <p:grpSpPr>
          <a:xfrm>
            <a:off x="773733" y="6518193"/>
            <a:ext cx="1817867" cy="774277"/>
            <a:chOff x="10956674" y="8841659"/>
            <a:chExt cx="2132986" cy="920091"/>
          </a:xfrm>
        </p:grpSpPr>
        <p:sp>
          <p:nvSpPr>
            <p:cNvPr id="22" name="Forme libre 21">
              <a:extLst>
                <a:ext uri="{FF2B5EF4-FFF2-40B4-BE49-F238E27FC236}">
                  <a16:creationId xmlns:a16="http://schemas.microsoft.com/office/drawing/2014/main" id="{3CB68103-8709-8157-FE71-36FAF7295AB8}"/>
                </a:ext>
              </a:extLst>
            </p:cNvPr>
            <p:cNvSpPr/>
            <p:nvPr>
              <p:custDataLst>
                <p:tags r:id="rId10"/>
              </p:custDataLst>
            </p:nvPr>
          </p:nvSpPr>
          <p:spPr>
            <a:xfrm>
              <a:off x="10956674" y="9099774"/>
              <a:ext cx="153787" cy="290300"/>
            </a:xfrm>
            <a:custGeom>
              <a:avLst/>
              <a:gdLst>
                <a:gd name="connsiteX0" fmla="*/ 2193 w 153787"/>
                <a:gd name="connsiteY0" fmla="*/ 245435 h 290300"/>
                <a:gd name="connsiteX1" fmla="*/ 206 w 153787"/>
                <a:gd name="connsiteY1" fmla="*/ 249484 h 290300"/>
                <a:gd name="connsiteX2" fmla="*/ 4975 w 153787"/>
                <a:gd name="connsiteY2" fmla="*/ 254747 h 290300"/>
                <a:gd name="connsiteX3" fmla="*/ 19281 w 153787"/>
                <a:gd name="connsiteY3" fmla="*/ 242196 h 290300"/>
                <a:gd name="connsiteX4" fmla="*/ 33586 w 153787"/>
                <a:gd name="connsiteY4" fmla="*/ 228430 h 290300"/>
                <a:gd name="connsiteX5" fmla="*/ 78094 w 153787"/>
                <a:gd name="connsiteY5" fmla="*/ 290377 h 290300"/>
                <a:gd name="connsiteX6" fmla="*/ 116242 w 153787"/>
                <a:gd name="connsiteY6" fmla="*/ 274992 h 290300"/>
                <a:gd name="connsiteX7" fmla="*/ 140483 w 153787"/>
                <a:gd name="connsiteY7" fmla="*/ 251104 h 290300"/>
                <a:gd name="connsiteX8" fmla="*/ 135714 w 153787"/>
                <a:gd name="connsiteY8" fmla="*/ 246245 h 290300"/>
                <a:gd name="connsiteX9" fmla="*/ 130548 w 153787"/>
                <a:gd name="connsiteY9" fmla="*/ 249889 h 290300"/>
                <a:gd name="connsiteX10" fmla="*/ 78888 w 153787"/>
                <a:gd name="connsiteY10" fmla="*/ 281470 h 290300"/>
                <a:gd name="connsiteX11" fmla="*/ 54648 w 153787"/>
                <a:gd name="connsiteY11" fmla="*/ 228835 h 290300"/>
                <a:gd name="connsiteX12" fmla="*/ 56635 w 153787"/>
                <a:gd name="connsiteY12" fmla="*/ 205757 h 290300"/>
                <a:gd name="connsiteX13" fmla="*/ 65377 w 153787"/>
                <a:gd name="connsiteY13" fmla="*/ 195635 h 290300"/>
                <a:gd name="connsiteX14" fmla="*/ 153994 w 153787"/>
                <a:gd name="connsiteY14" fmla="*/ 31658 h 290300"/>
                <a:gd name="connsiteX15" fmla="*/ 130548 w 153787"/>
                <a:gd name="connsiteY15" fmla="*/ 77 h 290300"/>
                <a:gd name="connsiteX16" fmla="*/ 64185 w 153787"/>
                <a:gd name="connsiteY16" fmla="*/ 76195 h 290300"/>
                <a:gd name="connsiteX17" fmla="*/ 32792 w 153787"/>
                <a:gd name="connsiteY17" fmla="*/ 215879 h 290300"/>
                <a:gd name="connsiteX18" fmla="*/ 2193 w 153787"/>
                <a:gd name="connsiteY18" fmla="*/ 245435 h 290300"/>
                <a:gd name="connsiteX19" fmla="*/ 58622 w 153787"/>
                <a:gd name="connsiteY19" fmla="*/ 188752 h 290300"/>
                <a:gd name="connsiteX20" fmla="*/ 99155 w 153787"/>
                <a:gd name="connsiteY20" fmla="*/ 47043 h 290300"/>
                <a:gd name="connsiteX21" fmla="*/ 130946 w 153787"/>
                <a:gd name="connsiteY21" fmla="*/ 8984 h 290300"/>
                <a:gd name="connsiteX22" fmla="*/ 144457 w 153787"/>
                <a:gd name="connsiteY22" fmla="*/ 30038 h 290300"/>
                <a:gd name="connsiteX23" fmla="*/ 58622 w 153787"/>
                <a:gd name="connsiteY23" fmla="*/ 188752 h 290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3787" h="290300">
                  <a:moveTo>
                    <a:pt x="2193" y="245435"/>
                  </a:moveTo>
                  <a:cubicBezTo>
                    <a:pt x="1398" y="246650"/>
                    <a:pt x="206" y="247865"/>
                    <a:pt x="206" y="249484"/>
                  </a:cubicBezTo>
                  <a:cubicBezTo>
                    <a:pt x="206" y="251508"/>
                    <a:pt x="2591" y="254747"/>
                    <a:pt x="4975" y="254747"/>
                  </a:cubicBezTo>
                  <a:cubicBezTo>
                    <a:pt x="6962" y="254747"/>
                    <a:pt x="8154" y="253533"/>
                    <a:pt x="19281" y="242196"/>
                  </a:cubicBezTo>
                  <a:cubicBezTo>
                    <a:pt x="22460" y="239362"/>
                    <a:pt x="30407" y="231669"/>
                    <a:pt x="33586" y="228430"/>
                  </a:cubicBezTo>
                  <a:cubicBezTo>
                    <a:pt x="37560" y="260416"/>
                    <a:pt x="49084" y="290377"/>
                    <a:pt x="78094" y="290377"/>
                  </a:cubicBezTo>
                  <a:cubicBezTo>
                    <a:pt x="93989" y="290377"/>
                    <a:pt x="107897" y="281065"/>
                    <a:pt x="116242" y="274992"/>
                  </a:cubicBezTo>
                  <a:cubicBezTo>
                    <a:pt x="121806" y="270943"/>
                    <a:pt x="140483" y="255152"/>
                    <a:pt x="140483" y="251104"/>
                  </a:cubicBezTo>
                  <a:cubicBezTo>
                    <a:pt x="140483" y="249889"/>
                    <a:pt x="139291" y="246245"/>
                    <a:pt x="135714" y="246245"/>
                  </a:cubicBezTo>
                  <a:cubicBezTo>
                    <a:pt x="134522" y="246245"/>
                    <a:pt x="134125" y="246650"/>
                    <a:pt x="130548" y="249889"/>
                  </a:cubicBezTo>
                  <a:cubicBezTo>
                    <a:pt x="105116" y="275396"/>
                    <a:pt x="90412" y="281470"/>
                    <a:pt x="78888" y="281470"/>
                  </a:cubicBezTo>
                  <a:cubicBezTo>
                    <a:pt x="61006" y="281470"/>
                    <a:pt x="54648" y="260416"/>
                    <a:pt x="54648" y="228835"/>
                  </a:cubicBezTo>
                  <a:cubicBezTo>
                    <a:pt x="54648" y="226406"/>
                    <a:pt x="55443" y="207781"/>
                    <a:pt x="56635" y="205757"/>
                  </a:cubicBezTo>
                  <a:cubicBezTo>
                    <a:pt x="57430" y="204542"/>
                    <a:pt x="57430" y="203732"/>
                    <a:pt x="65377" y="195635"/>
                  </a:cubicBezTo>
                  <a:cubicBezTo>
                    <a:pt x="97565" y="162839"/>
                    <a:pt x="153994" y="94414"/>
                    <a:pt x="153994" y="31658"/>
                  </a:cubicBezTo>
                  <a:cubicBezTo>
                    <a:pt x="153994" y="24775"/>
                    <a:pt x="153994" y="77"/>
                    <a:pt x="130548" y="77"/>
                  </a:cubicBezTo>
                  <a:cubicBezTo>
                    <a:pt x="97565" y="77"/>
                    <a:pt x="68159" y="66882"/>
                    <a:pt x="64185" y="76195"/>
                  </a:cubicBezTo>
                  <a:cubicBezTo>
                    <a:pt x="45111" y="120327"/>
                    <a:pt x="32792" y="167698"/>
                    <a:pt x="32792" y="215879"/>
                  </a:cubicBezTo>
                  <a:lnTo>
                    <a:pt x="2193" y="245435"/>
                  </a:lnTo>
                  <a:close/>
                  <a:moveTo>
                    <a:pt x="58622" y="188752"/>
                  </a:moveTo>
                  <a:cubicBezTo>
                    <a:pt x="59416" y="184298"/>
                    <a:pt x="76504" y="94414"/>
                    <a:pt x="99155" y="47043"/>
                  </a:cubicBezTo>
                  <a:cubicBezTo>
                    <a:pt x="109884" y="25180"/>
                    <a:pt x="118229" y="8984"/>
                    <a:pt x="130946" y="8984"/>
                  </a:cubicBezTo>
                  <a:cubicBezTo>
                    <a:pt x="144457" y="8984"/>
                    <a:pt x="144457" y="23560"/>
                    <a:pt x="144457" y="30038"/>
                  </a:cubicBezTo>
                  <a:cubicBezTo>
                    <a:pt x="144457" y="97653"/>
                    <a:pt x="77696" y="168508"/>
                    <a:pt x="58622" y="188752"/>
                  </a:cubicBezTo>
                  <a:close/>
                </a:path>
              </a:pathLst>
            </a:custGeom>
            <a:solidFill>
              <a:srgbClr val="000000"/>
            </a:solidFill>
            <a:ln w="398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3" name="Forme libre 22">
              <a:extLst>
                <a:ext uri="{FF2B5EF4-FFF2-40B4-BE49-F238E27FC236}">
                  <a16:creationId xmlns:a16="http://schemas.microsoft.com/office/drawing/2014/main" id="{FFA09A82-A3BF-97A7-DAD3-5261514887B5}"/>
                </a:ext>
              </a:extLst>
            </p:cNvPr>
            <p:cNvSpPr/>
            <p:nvPr>
              <p:custDataLst>
                <p:tags r:id="rId11"/>
              </p:custDataLst>
            </p:nvPr>
          </p:nvSpPr>
          <p:spPr>
            <a:xfrm>
              <a:off x="11250516" y="9236624"/>
              <a:ext cx="264260" cy="94742"/>
            </a:xfrm>
            <a:custGeom>
              <a:avLst/>
              <a:gdLst>
                <a:gd name="connsiteX0" fmla="*/ 250962 w 264260"/>
                <a:gd name="connsiteY0" fmla="*/ 16272 h 94742"/>
                <a:gd name="connsiteX1" fmla="*/ 264473 w 264260"/>
                <a:gd name="connsiteY1" fmla="*/ 8175 h 94742"/>
                <a:gd name="connsiteX2" fmla="*/ 251360 w 264260"/>
                <a:gd name="connsiteY2" fmla="*/ 77 h 94742"/>
                <a:gd name="connsiteX3" fmla="*/ 13327 w 264260"/>
                <a:gd name="connsiteY3" fmla="*/ 77 h 94742"/>
                <a:gd name="connsiteX4" fmla="*/ 213 w 264260"/>
                <a:gd name="connsiteY4" fmla="*/ 8175 h 94742"/>
                <a:gd name="connsiteX5" fmla="*/ 13724 w 264260"/>
                <a:gd name="connsiteY5" fmla="*/ 16272 h 94742"/>
                <a:gd name="connsiteX6" fmla="*/ 250962 w 264260"/>
                <a:gd name="connsiteY6" fmla="*/ 16272 h 94742"/>
                <a:gd name="connsiteX7" fmla="*/ 251360 w 264260"/>
                <a:gd name="connsiteY7" fmla="*/ 94819 h 94742"/>
                <a:gd name="connsiteX8" fmla="*/ 264473 w 264260"/>
                <a:gd name="connsiteY8" fmla="*/ 86722 h 94742"/>
                <a:gd name="connsiteX9" fmla="*/ 250962 w 264260"/>
                <a:gd name="connsiteY9" fmla="*/ 78624 h 94742"/>
                <a:gd name="connsiteX10" fmla="*/ 13724 w 264260"/>
                <a:gd name="connsiteY10" fmla="*/ 78624 h 94742"/>
                <a:gd name="connsiteX11" fmla="*/ 213 w 264260"/>
                <a:gd name="connsiteY11" fmla="*/ 86722 h 94742"/>
                <a:gd name="connsiteX12" fmla="*/ 13327 w 264260"/>
                <a:gd name="connsiteY12" fmla="*/ 94819 h 94742"/>
                <a:gd name="connsiteX13" fmla="*/ 251360 w 264260"/>
                <a:gd name="connsiteY13" fmla="*/ 94819 h 947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64260" h="94742">
                  <a:moveTo>
                    <a:pt x="250962" y="16272"/>
                  </a:moveTo>
                  <a:cubicBezTo>
                    <a:pt x="256923" y="16272"/>
                    <a:pt x="264473" y="16272"/>
                    <a:pt x="264473" y="8175"/>
                  </a:cubicBezTo>
                  <a:cubicBezTo>
                    <a:pt x="264473" y="77"/>
                    <a:pt x="256923" y="77"/>
                    <a:pt x="251360" y="77"/>
                  </a:cubicBezTo>
                  <a:lnTo>
                    <a:pt x="13327" y="77"/>
                  </a:lnTo>
                  <a:cubicBezTo>
                    <a:pt x="7763" y="77"/>
                    <a:pt x="213" y="77"/>
                    <a:pt x="213" y="8175"/>
                  </a:cubicBezTo>
                  <a:cubicBezTo>
                    <a:pt x="213" y="16272"/>
                    <a:pt x="7763" y="16272"/>
                    <a:pt x="13724" y="16272"/>
                  </a:cubicBezTo>
                  <a:lnTo>
                    <a:pt x="250962" y="16272"/>
                  </a:lnTo>
                  <a:close/>
                  <a:moveTo>
                    <a:pt x="251360" y="94819"/>
                  </a:moveTo>
                  <a:cubicBezTo>
                    <a:pt x="256923" y="94819"/>
                    <a:pt x="264473" y="94819"/>
                    <a:pt x="264473" y="86722"/>
                  </a:cubicBezTo>
                  <a:cubicBezTo>
                    <a:pt x="264473" y="78624"/>
                    <a:pt x="256923" y="78624"/>
                    <a:pt x="250962" y="78624"/>
                  </a:cubicBezTo>
                  <a:lnTo>
                    <a:pt x="13724" y="78624"/>
                  </a:lnTo>
                  <a:cubicBezTo>
                    <a:pt x="7763" y="78624"/>
                    <a:pt x="213" y="78624"/>
                    <a:pt x="213" y="86722"/>
                  </a:cubicBezTo>
                  <a:cubicBezTo>
                    <a:pt x="213" y="94819"/>
                    <a:pt x="7763" y="94819"/>
                    <a:pt x="13327" y="94819"/>
                  </a:cubicBezTo>
                  <a:lnTo>
                    <a:pt x="251360" y="94819"/>
                  </a:lnTo>
                  <a:close/>
                </a:path>
              </a:pathLst>
            </a:custGeom>
            <a:solidFill>
              <a:srgbClr val="000000"/>
            </a:solidFill>
            <a:ln w="398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4" name="Forme libre 23">
              <a:extLst>
                <a:ext uri="{FF2B5EF4-FFF2-40B4-BE49-F238E27FC236}">
                  <a16:creationId xmlns:a16="http://schemas.microsoft.com/office/drawing/2014/main" id="{F08594A2-C946-B75F-8474-B7B8E51DBFAB}"/>
                </a:ext>
              </a:extLst>
            </p:cNvPr>
            <p:cNvSpPr/>
            <p:nvPr>
              <p:custDataLst>
                <p:tags r:id="rId12"/>
              </p:custDataLst>
            </p:nvPr>
          </p:nvSpPr>
          <p:spPr>
            <a:xfrm>
              <a:off x="12328554" y="8841659"/>
              <a:ext cx="131136" cy="269651"/>
            </a:xfrm>
            <a:custGeom>
              <a:avLst/>
              <a:gdLst>
                <a:gd name="connsiteX0" fmla="*/ 81704 w 131136"/>
                <a:gd name="connsiteY0" fmla="*/ 10597 h 269651"/>
                <a:gd name="connsiteX1" fmla="*/ 72564 w 131136"/>
                <a:gd name="connsiteY1" fmla="*/ 70 h 269651"/>
                <a:gd name="connsiteX2" fmla="*/ 240 w 131136"/>
                <a:gd name="connsiteY2" fmla="*/ 25983 h 269651"/>
                <a:gd name="connsiteX3" fmla="*/ 240 w 131136"/>
                <a:gd name="connsiteY3" fmla="*/ 38534 h 269651"/>
                <a:gd name="connsiteX4" fmla="*/ 52297 w 131136"/>
                <a:gd name="connsiteY4" fmla="*/ 28007 h 269651"/>
                <a:gd name="connsiteX5" fmla="*/ 52297 w 131136"/>
                <a:gd name="connsiteY5" fmla="*/ 237736 h 269651"/>
                <a:gd name="connsiteX6" fmla="*/ 15340 w 131136"/>
                <a:gd name="connsiteY6" fmla="*/ 257170 h 269651"/>
                <a:gd name="connsiteX7" fmla="*/ 2624 w 131136"/>
                <a:gd name="connsiteY7" fmla="*/ 257170 h 269651"/>
                <a:gd name="connsiteX8" fmla="*/ 2624 w 131136"/>
                <a:gd name="connsiteY8" fmla="*/ 269721 h 269651"/>
                <a:gd name="connsiteX9" fmla="*/ 67000 w 131136"/>
                <a:gd name="connsiteY9" fmla="*/ 268507 h 269651"/>
                <a:gd name="connsiteX10" fmla="*/ 131377 w 131136"/>
                <a:gd name="connsiteY10" fmla="*/ 269721 h 269651"/>
                <a:gd name="connsiteX11" fmla="*/ 131377 w 131136"/>
                <a:gd name="connsiteY11" fmla="*/ 257170 h 269651"/>
                <a:gd name="connsiteX12" fmla="*/ 118660 w 131136"/>
                <a:gd name="connsiteY12" fmla="*/ 257170 h 269651"/>
                <a:gd name="connsiteX13" fmla="*/ 81704 w 131136"/>
                <a:gd name="connsiteY13" fmla="*/ 237736 h 269651"/>
                <a:gd name="connsiteX14" fmla="*/ 81704 w 131136"/>
                <a:gd name="connsiteY14" fmla="*/ 10597 h 269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1136" h="269651">
                  <a:moveTo>
                    <a:pt x="81704" y="10597"/>
                  </a:moveTo>
                  <a:cubicBezTo>
                    <a:pt x="81704" y="880"/>
                    <a:pt x="81704" y="70"/>
                    <a:pt x="72564" y="70"/>
                  </a:cubicBezTo>
                  <a:cubicBezTo>
                    <a:pt x="47926" y="25983"/>
                    <a:pt x="12956" y="25983"/>
                    <a:pt x="240" y="25983"/>
                  </a:cubicBezTo>
                  <a:lnTo>
                    <a:pt x="240" y="38534"/>
                  </a:lnTo>
                  <a:cubicBezTo>
                    <a:pt x="8188" y="38534"/>
                    <a:pt x="31633" y="38534"/>
                    <a:pt x="52297" y="28007"/>
                  </a:cubicBezTo>
                  <a:lnTo>
                    <a:pt x="52297" y="237736"/>
                  </a:lnTo>
                  <a:cubicBezTo>
                    <a:pt x="52297" y="252311"/>
                    <a:pt x="51105" y="257170"/>
                    <a:pt x="15340" y="257170"/>
                  </a:cubicBezTo>
                  <a:lnTo>
                    <a:pt x="2624" y="257170"/>
                  </a:lnTo>
                  <a:lnTo>
                    <a:pt x="2624" y="269721"/>
                  </a:lnTo>
                  <a:cubicBezTo>
                    <a:pt x="16533" y="268507"/>
                    <a:pt x="51105" y="268507"/>
                    <a:pt x="67000" y="268507"/>
                  </a:cubicBezTo>
                  <a:cubicBezTo>
                    <a:pt x="82896" y="268507"/>
                    <a:pt x="117468" y="268507"/>
                    <a:pt x="131377" y="269721"/>
                  </a:cubicBezTo>
                  <a:lnTo>
                    <a:pt x="131377" y="257170"/>
                  </a:lnTo>
                  <a:lnTo>
                    <a:pt x="118660" y="257170"/>
                  </a:lnTo>
                  <a:cubicBezTo>
                    <a:pt x="82896" y="257170"/>
                    <a:pt x="81704" y="252716"/>
                    <a:pt x="81704" y="237736"/>
                  </a:cubicBezTo>
                  <a:lnTo>
                    <a:pt x="81704" y="10597"/>
                  </a:lnTo>
                  <a:close/>
                </a:path>
              </a:pathLst>
            </a:custGeom>
            <a:solidFill>
              <a:srgbClr val="000000"/>
            </a:solidFill>
            <a:ln w="398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5" name="Forme libre 24">
              <a:extLst>
                <a:ext uri="{FF2B5EF4-FFF2-40B4-BE49-F238E27FC236}">
                  <a16:creationId xmlns:a16="http://schemas.microsoft.com/office/drawing/2014/main" id="{F7192689-E497-050D-5F87-5072A01CC940}"/>
                </a:ext>
              </a:extLst>
            </p:cNvPr>
            <p:cNvSpPr/>
            <p:nvPr>
              <p:custDataLst>
                <p:tags r:id="rId13"/>
              </p:custDataLst>
            </p:nvPr>
          </p:nvSpPr>
          <p:spPr>
            <a:xfrm>
              <a:off x="11695408" y="9275898"/>
              <a:ext cx="1394251" cy="16194"/>
            </a:xfrm>
            <a:custGeom>
              <a:avLst/>
              <a:gdLst>
                <a:gd name="connsiteX0" fmla="*/ 0 w 1394251"/>
                <a:gd name="connsiteY0" fmla="*/ 0 h 16194"/>
                <a:gd name="connsiteX1" fmla="*/ 1394252 w 1394251"/>
                <a:gd name="connsiteY1" fmla="*/ 0 h 16194"/>
                <a:gd name="connsiteX2" fmla="*/ 1394252 w 1394251"/>
                <a:gd name="connsiteY2" fmla="*/ 16194 h 16194"/>
                <a:gd name="connsiteX3" fmla="*/ 0 w 1394251"/>
                <a:gd name="connsiteY3" fmla="*/ 16194 h 16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4251" h="16194">
                  <a:moveTo>
                    <a:pt x="0" y="0"/>
                  </a:moveTo>
                  <a:lnTo>
                    <a:pt x="1394252" y="0"/>
                  </a:lnTo>
                  <a:lnTo>
                    <a:pt x="1394252" y="16194"/>
                  </a:lnTo>
                  <a:lnTo>
                    <a:pt x="0" y="16194"/>
                  </a:lnTo>
                  <a:close/>
                </a:path>
              </a:pathLst>
            </a:custGeom>
            <a:solidFill>
              <a:srgbClr val="000000"/>
            </a:solidFill>
            <a:ln w="398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7" name="Forme libre 26">
              <a:extLst>
                <a:ext uri="{FF2B5EF4-FFF2-40B4-BE49-F238E27FC236}">
                  <a16:creationId xmlns:a16="http://schemas.microsoft.com/office/drawing/2014/main" id="{9B0CBC9E-271C-7DBD-DA5B-588FDB14E508}"/>
                </a:ext>
              </a:extLst>
            </p:cNvPr>
            <p:cNvSpPr/>
            <p:nvPr>
              <p:custDataLst>
                <p:tags r:id="rId14"/>
              </p:custDataLst>
            </p:nvPr>
          </p:nvSpPr>
          <p:spPr>
            <a:xfrm>
              <a:off x="11706932" y="9529033"/>
              <a:ext cx="215382" cy="183411"/>
            </a:xfrm>
            <a:custGeom>
              <a:avLst/>
              <a:gdLst>
                <a:gd name="connsiteX0" fmla="*/ 23670 w 215382"/>
                <a:gd name="connsiteY0" fmla="*/ 155155 h 183411"/>
                <a:gd name="connsiteX1" fmla="*/ 20094 w 215382"/>
                <a:gd name="connsiteY1" fmla="*/ 172564 h 183411"/>
                <a:gd name="connsiteX2" fmla="*/ 31618 w 215382"/>
                <a:gd name="connsiteY2" fmla="*/ 183496 h 183411"/>
                <a:gd name="connsiteX3" fmla="*/ 46321 w 215382"/>
                <a:gd name="connsiteY3" fmla="*/ 172160 h 183411"/>
                <a:gd name="connsiteX4" fmla="*/ 53872 w 215382"/>
                <a:gd name="connsiteY4" fmla="*/ 142198 h 183411"/>
                <a:gd name="connsiteX5" fmla="*/ 62614 w 215382"/>
                <a:gd name="connsiteY5" fmla="*/ 105759 h 183411"/>
                <a:gd name="connsiteX6" fmla="*/ 69370 w 215382"/>
                <a:gd name="connsiteY6" fmla="*/ 78632 h 183411"/>
                <a:gd name="connsiteX7" fmla="*/ 74536 w 215382"/>
                <a:gd name="connsiteY7" fmla="*/ 58388 h 183411"/>
                <a:gd name="connsiteX8" fmla="*/ 139309 w 215382"/>
                <a:gd name="connsiteY8" fmla="*/ 8992 h 183411"/>
                <a:gd name="connsiteX9" fmla="*/ 160768 w 215382"/>
                <a:gd name="connsiteY9" fmla="*/ 37334 h 183411"/>
                <a:gd name="connsiteX10" fmla="*/ 134938 w 215382"/>
                <a:gd name="connsiteY10" fmla="*/ 131671 h 183411"/>
                <a:gd name="connsiteX11" fmla="*/ 130964 w 215382"/>
                <a:gd name="connsiteY11" fmla="*/ 150296 h 183411"/>
                <a:gd name="connsiteX12" fmla="*/ 163550 w 215382"/>
                <a:gd name="connsiteY12" fmla="*/ 183496 h 183411"/>
                <a:gd name="connsiteX13" fmla="*/ 215607 w 215382"/>
                <a:gd name="connsiteY13" fmla="*/ 121144 h 183411"/>
                <a:gd name="connsiteX14" fmla="*/ 210838 w 215382"/>
                <a:gd name="connsiteY14" fmla="*/ 117096 h 183411"/>
                <a:gd name="connsiteX15" fmla="*/ 204878 w 215382"/>
                <a:gd name="connsiteY15" fmla="*/ 124384 h 183411"/>
                <a:gd name="connsiteX16" fmla="*/ 164344 w 215382"/>
                <a:gd name="connsiteY16" fmla="*/ 174589 h 183411"/>
                <a:gd name="connsiteX17" fmla="*/ 154807 w 215382"/>
                <a:gd name="connsiteY17" fmla="*/ 161228 h 183411"/>
                <a:gd name="connsiteX18" fmla="*/ 161960 w 215382"/>
                <a:gd name="connsiteY18" fmla="*/ 132481 h 183411"/>
                <a:gd name="connsiteX19" fmla="*/ 186201 w 215382"/>
                <a:gd name="connsiteY19" fmla="*/ 43407 h 183411"/>
                <a:gd name="connsiteX20" fmla="*/ 140501 w 215382"/>
                <a:gd name="connsiteY20" fmla="*/ 85 h 183411"/>
                <a:gd name="connsiteX21" fmla="*/ 78509 w 215382"/>
                <a:gd name="connsiteY21" fmla="*/ 35310 h 183411"/>
                <a:gd name="connsiteX22" fmla="*/ 41950 w 215382"/>
                <a:gd name="connsiteY22" fmla="*/ 85 h 183411"/>
                <a:gd name="connsiteX23" fmla="*/ 12146 w 215382"/>
                <a:gd name="connsiteY23" fmla="*/ 23163 h 183411"/>
                <a:gd name="connsiteX24" fmla="*/ 225 w 215382"/>
                <a:gd name="connsiteY24" fmla="*/ 62437 h 183411"/>
                <a:gd name="connsiteX25" fmla="*/ 4993 w 215382"/>
                <a:gd name="connsiteY25" fmla="*/ 66485 h 183411"/>
                <a:gd name="connsiteX26" fmla="*/ 11749 w 215382"/>
                <a:gd name="connsiteY26" fmla="*/ 57173 h 183411"/>
                <a:gd name="connsiteX27" fmla="*/ 40758 w 215382"/>
                <a:gd name="connsiteY27" fmla="*/ 8992 h 183411"/>
                <a:gd name="connsiteX28" fmla="*/ 53077 w 215382"/>
                <a:gd name="connsiteY28" fmla="*/ 27617 h 183411"/>
                <a:gd name="connsiteX29" fmla="*/ 46719 w 215382"/>
                <a:gd name="connsiteY29" fmla="*/ 61627 h 183411"/>
                <a:gd name="connsiteX30" fmla="*/ 23670 w 215382"/>
                <a:gd name="connsiteY30" fmla="*/ 155155 h 183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215382" h="183411">
                  <a:moveTo>
                    <a:pt x="23670" y="155155"/>
                  </a:moveTo>
                  <a:cubicBezTo>
                    <a:pt x="22478" y="161228"/>
                    <a:pt x="20094" y="170540"/>
                    <a:pt x="20094" y="172564"/>
                  </a:cubicBezTo>
                  <a:cubicBezTo>
                    <a:pt x="20094" y="179852"/>
                    <a:pt x="25657" y="183496"/>
                    <a:pt x="31618" y="183496"/>
                  </a:cubicBezTo>
                  <a:cubicBezTo>
                    <a:pt x="36387" y="183496"/>
                    <a:pt x="43540" y="180257"/>
                    <a:pt x="46321" y="172160"/>
                  </a:cubicBezTo>
                  <a:cubicBezTo>
                    <a:pt x="46719" y="171350"/>
                    <a:pt x="51487" y="152320"/>
                    <a:pt x="53872" y="142198"/>
                  </a:cubicBezTo>
                  <a:lnTo>
                    <a:pt x="62614" y="105759"/>
                  </a:lnTo>
                  <a:cubicBezTo>
                    <a:pt x="64998" y="96852"/>
                    <a:pt x="67383" y="87944"/>
                    <a:pt x="69370" y="78632"/>
                  </a:cubicBezTo>
                  <a:cubicBezTo>
                    <a:pt x="70959" y="71749"/>
                    <a:pt x="74138" y="60007"/>
                    <a:pt x="74536" y="58388"/>
                  </a:cubicBezTo>
                  <a:cubicBezTo>
                    <a:pt x="80496" y="45836"/>
                    <a:pt x="101558" y="8992"/>
                    <a:pt x="139309" y="8992"/>
                  </a:cubicBezTo>
                  <a:cubicBezTo>
                    <a:pt x="157191" y="8992"/>
                    <a:pt x="160768" y="23973"/>
                    <a:pt x="160768" y="37334"/>
                  </a:cubicBezTo>
                  <a:cubicBezTo>
                    <a:pt x="160768" y="62437"/>
                    <a:pt x="141296" y="114262"/>
                    <a:pt x="134938" y="131671"/>
                  </a:cubicBezTo>
                  <a:cubicBezTo>
                    <a:pt x="131362" y="140984"/>
                    <a:pt x="130964" y="145842"/>
                    <a:pt x="130964" y="150296"/>
                  </a:cubicBezTo>
                  <a:cubicBezTo>
                    <a:pt x="130964" y="169325"/>
                    <a:pt x="144873" y="183496"/>
                    <a:pt x="163550" y="183496"/>
                  </a:cubicBezTo>
                  <a:cubicBezTo>
                    <a:pt x="200904" y="183496"/>
                    <a:pt x="215607" y="124384"/>
                    <a:pt x="215607" y="121144"/>
                  </a:cubicBezTo>
                  <a:cubicBezTo>
                    <a:pt x="215607" y="117096"/>
                    <a:pt x="212030" y="117096"/>
                    <a:pt x="210838" y="117096"/>
                  </a:cubicBezTo>
                  <a:cubicBezTo>
                    <a:pt x="206864" y="117096"/>
                    <a:pt x="206864" y="118310"/>
                    <a:pt x="204878" y="124384"/>
                  </a:cubicBezTo>
                  <a:cubicBezTo>
                    <a:pt x="196930" y="151916"/>
                    <a:pt x="183816" y="174589"/>
                    <a:pt x="164344" y="174589"/>
                  </a:cubicBezTo>
                  <a:cubicBezTo>
                    <a:pt x="157589" y="174589"/>
                    <a:pt x="154807" y="170540"/>
                    <a:pt x="154807" y="161228"/>
                  </a:cubicBezTo>
                  <a:cubicBezTo>
                    <a:pt x="154807" y="151106"/>
                    <a:pt x="158384" y="141389"/>
                    <a:pt x="161960" y="132481"/>
                  </a:cubicBezTo>
                  <a:cubicBezTo>
                    <a:pt x="169510" y="111022"/>
                    <a:pt x="186201" y="66485"/>
                    <a:pt x="186201" y="43407"/>
                  </a:cubicBezTo>
                  <a:cubicBezTo>
                    <a:pt x="186201" y="16280"/>
                    <a:pt x="169113" y="85"/>
                    <a:pt x="140501" y="85"/>
                  </a:cubicBezTo>
                  <a:cubicBezTo>
                    <a:pt x="104737" y="85"/>
                    <a:pt x="85265" y="25997"/>
                    <a:pt x="78509" y="35310"/>
                  </a:cubicBezTo>
                  <a:cubicBezTo>
                    <a:pt x="76523" y="12636"/>
                    <a:pt x="60230" y="85"/>
                    <a:pt x="41950" y="85"/>
                  </a:cubicBezTo>
                  <a:cubicBezTo>
                    <a:pt x="23671" y="85"/>
                    <a:pt x="16120" y="15875"/>
                    <a:pt x="12146" y="23163"/>
                  </a:cubicBezTo>
                  <a:cubicBezTo>
                    <a:pt x="5788" y="36929"/>
                    <a:pt x="225" y="60817"/>
                    <a:pt x="225" y="62437"/>
                  </a:cubicBezTo>
                  <a:cubicBezTo>
                    <a:pt x="225" y="66485"/>
                    <a:pt x="4199" y="66485"/>
                    <a:pt x="4993" y="66485"/>
                  </a:cubicBezTo>
                  <a:cubicBezTo>
                    <a:pt x="8967" y="66485"/>
                    <a:pt x="9365" y="66081"/>
                    <a:pt x="11749" y="57173"/>
                  </a:cubicBezTo>
                  <a:cubicBezTo>
                    <a:pt x="18505" y="28427"/>
                    <a:pt x="26452" y="8992"/>
                    <a:pt x="40758" y="8992"/>
                  </a:cubicBezTo>
                  <a:cubicBezTo>
                    <a:pt x="48706" y="8992"/>
                    <a:pt x="53077" y="14256"/>
                    <a:pt x="53077" y="27617"/>
                  </a:cubicBezTo>
                  <a:cubicBezTo>
                    <a:pt x="53077" y="36119"/>
                    <a:pt x="51885" y="40573"/>
                    <a:pt x="46719" y="61627"/>
                  </a:cubicBezTo>
                  <a:lnTo>
                    <a:pt x="23670" y="155155"/>
                  </a:lnTo>
                  <a:close/>
                </a:path>
              </a:pathLst>
            </a:custGeom>
            <a:solidFill>
              <a:srgbClr val="000000"/>
            </a:solidFill>
            <a:ln w="398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8" name="Forme libre 27">
              <a:extLst>
                <a:ext uri="{FF2B5EF4-FFF2-40B4-BE49-F238E27FC236}">
                  <a16:creationId xmlns:a16="http://schemas.microsoft.com/office/drawing/2014/main" id="{B583E87F-4DFC-794E-BF66-9C42D74F3DDE}"/>
                </a:ext>
              </a:extLst>
            </p:cNvPr>
            <p:cNvSpPr/>
            <p:nvPr>
              <p:custDataLst>
                <p:tags r:id="rId15"/>
              </p:custDataLst>
            </p:nvPr>
          </p:nvSpPr>
          <p:spPr>
            <a:xfrm>
              <a:off x="11944661" y="9533487"/>
              <a:ext cx="214587" cy="178957"/>
            </a:xfrm>
            <a:custGeom>
              <a:avLst/>
              <a:gdLst>
                <a:gd name="connsiteX0" fmla="*/ 94808 w 214587"/>
                <a:gd name="connsiteY0" fmla="*/ 23568 h 178957"/>
                <a:gd name="connsiteX1" fmla="*/ 139713 w 214587"/>
                <a:gd name="connsiteY1" fmla="*/ 23568 h 178957"/>
                <a:gd name="connsiteX2" fmla="*/ 123022 w 214587"/>
                <a:gd name="connsiteY2" fmla="*/ 128027 h 178957"/>
                <a:gd name="connsiteX3" fmla="*/ 126202 w 214587"/>
                <a:gd name="connsiteY3" fmla="*/ 158799 h 178957"/>
                <a:gd name="connsiteX4" fmla="*/ 140507 w 214587"/>
                <a:gd name="connsiteY4" fmla="*/ 179043 h 178957"/>
                <a:gd name="connsiteX5" fmla="*/ 156800 w 214587"/>
                <a:gd name="connsiteY5" fmla="*/ 163657 h 178957"/>
                <a:gd name="connsiteX6" fmla="*/ 154416 w 214587"/>
                <a:gd name="connsiteY6" fmla="*/ 154750 h 178957"/>
                <a:gd name="connsiteX7" fmla="*/ 142892 w 214587"/>
                <a:gd name="connsiteY7" fmla="*/ 87944 h 178957"/>
                <a:gd name="connsiteX8" fmla="*/ 150045 w 214587"/>
                <a:gd name="connsiteY8" fmla="*/ 23568 h 178957"/>
                <a:gd name="connsiteX9" fmla="*/ 195346 w 214587"/>
                <a:gd name="connsiteY9" fmla="*/ 23568 h 178957"/>
                <a:gd name="connsiteX10" fmla="*/ 214818 w 214587"/>
                <a:gd name="connsiteY10" fmla="*/ 9802 h 178957"/>
                <a:gd name="connsiteX11" fmla="*/ 198923 w 214587"/>
                <a:gd name="connsiteY11" fmla="*/ 85 h 178957"/>
                <a:gd name="connsiteX12" fmla="*/ 65799 w 214587"/>
                <a:gd name="connsiteY12" fmla="*/ 85 h 178957"/>
                <a:gd name="connsiteX13" fmla="*/ 24471 w 214587"/>
                <a:gd name="connsiteY13" fmla="*/ 19114 h 178957"/>
                <a:gd name="connsiteX14" fmla="*/ 231 w 214587"/>
                <a:gd name="connsiteY14" fmla="*/ 55554 h 178957"/>
                <a:gd name="connsiteX15" fmla="*/ 4999 w 214587"/>
                <a:gd name="connsiteY15" fmla="*/ 59602 h 178957"/>
                <a:gd name="connsiteX16" fmla="*/ 11358 w 214587"/>
                <a:gd name="connsiteY16" fmla="*/ 54744 h 178957"/>
                <a:gd name="connsiteX17" fmla="*/ 61825 w 214587"/>
                <a:gd name="connsiteY17" fmla="*/ 23568 h 178957"/>
                <a:gd name="connsiteX18" fmla="*/ 84476 w 214587"/>
                <a:gd name="connsiteY18" fmla="*/ 23568 h 178957"/>
                <a:gd name="connsiteX19" fmla="*/ 33611 w 214587"/>
                <a:gd name="connsiteY19" fmla="*/ 158394 h 178957"/>
                <a:gd name="connsiteX20" fmla="*/ 30432 w 214587"/>
                <a:gd name="connsiteY20" fmla="*/ 168111 h 178957"/>
                <a:gd name="connsiteX21" fmla="*/ 41956 w 214587"/>
                <a:gd name="connsiteY21" fmla="*/ 179043 h 178957"/>
                <a:gd name="connsiteX22" fmla="*/ 61825 w 214587"/>
                <a:gd name="connsiteY22" fmla="*/ 152725 h 178957"/>
                <a:gd name="connsiteX23" fmla="*/ 72555 w 214587"/>
                <a:gd name="connsiteY23" fmla="*/ 113047 h 178957"/>
                <a:gd name="connsiteX24" fmla="*/ 94808 w 214587"/>
                <a:gd name="connsiteY24" fmla="*/ 23568 h 1789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14587" h="178957">
                  <a:moveTo>
                    <a:pt x="94808" y="23568"/>
                  </a:moveTo>
                  <a:lnTo>
                    <a:pt x="139713" y="23568"/>
                  </a:lnTo>
                  <a:cubicBezTo>
                    <a:pt x="126599" y="83491"/>
                    <a:pt x="123022" y="100900"/>
                    <a:pt x="123022" y="128027"/>
                  </a:cubicBezTo>
                  <a:cubicBezTo>
                    <a:pt x="123022" y="134101"/>
                    <a:pt x="123022" y="145033"/>
                    <a:pt x="126202" y="158799"/>
                  </a:cubicBezTo>
                  <a:cubicBezTo>
                    <a:pt x="130175" y="176613"/>
                    <a:pt x="134547" y="179043"/>
                    <a:pt x="140507" y="179043"/>
                  </a:cubicBezTo>
                  <a:cubicBezTo>
                    <a:pt x="148455" y="179043"/>
                    <a:pt x="156800" y="171755"/>
                    <a:pt x="156800" y="163657"/>
                  </a:cubicBezTo>
                  <a:cubicBezTo>
                    <a:pt x="156800" y="161228"/>
                    <a:pt x="156800" y="160418"/>
                    <a:pt x="154416" y="154750"/>
                  </a:cubicBezTo>
                  <a:cubicBezTo>
                    <a:pt x="142892" y="125598"/>
                    <a:pt x="142892" y="99281"/>
                    <a:pt x="142892" y="87944"/>
                  </a:cubicBezTo>
                  <a:cubicBezTo>
                    <a:pt x="142892" y="66485"/>
                    <a:pt x="145673" y="44622"/>
                    <a:pt x="150045" y="23568"/>
                  </a:cubicBezTo>
                  <a:lnTo>
                    <a:pt x="195346" y="23568"/>
                  </a:lnTo>
                  <a:cubicBezTo>
                    <a:pt x="200512" y="23568"/>
                    <a:pt x="214818" y="23568"/>
                    <a:pt x="214818" y="9802"/>
                  </a:cubicBezTo>
                  <a:cubicBezTo>
                    <a:pt x="214818" y="85"/>
                    <a:pt x="206473" y="85"/>
                    <a:pt x="198923" y="85"/>
                  </a:cubicBezTo>
                  <a:lnTo>
                    <a:pt x="65799" y="85"/>
                  </a:lnTo>
                  <a:cubicBezTo>
                    <a:pt x="57057" y="85"/>
                    <a:pt x="41956" y="85"/>
                    <a:pt x="24471" y="19114"/>
                  </a:cubicBezTo>
                  <a:cubicBezTo>
                    <a:pt x="10563" y="34905"/>
                    <a:pt x="231" y="53529"/>
                    <a:pt x="231" y="55554"/>
                  </a:cubicBezTo>
                  <a:cubicBezTo>
                    <a:pt x="231" y="55959"/>
                    <a:pt x="231" y="59602"/>
                    <a:pt x="4999" y="59602"/>
                  </a:cubicBezTo>
                  <a:cubicBezTo>
                    <a:pt x="8179" y="59602"/>
                    <a:pt x="8973" y="57983"/>
                    <a:pt x="11358" y="54744"/>
                  </a:cubicBezTo>
                  <a:cubicBezTo>
                    <a:pt x="30829" y="23568"/>
                    <a:pt x="53878" y="23568"/>
                    <a:pt x="61825" y="23568"/>
                  </a:cubicBezTo>
                  <a:lnTo>
                    <a:pt x="84476" y="23568"/>
                  </a:lnTo>
                  <a:cubicBezTo>
                    <a:pt x="71760" y="72559"/>
                    <a:pt x="50301" y="121549"/>
                    <a:pt x="33611" y="158394"/>
                  </a:cubicBezTo>
                  <a:cubicBezTo>
                    <a:pt x="30432" y="164467"/>
                    <a:pt x="30432" y="165277"/>
                    <a:pt x="30432" y="168111"/>
                  </a:cubicBezTo>
                  <a:cubicBezTo>
                    <a:pt x="30432" y="175804"/>
                    <a:pt x="36790" y="179043"/>
                    <a:pt x="41956" y="179043"/>
                  </a:cubicBezTo>
                  <a:cubicBezTo>
                    <a:pt x="53878" y="179043"/>
                    <a:pt x="57057" y="167706"/>
                    <a:pt x="61825" y="152725"/>
                  </a:cubicBezTo>
                  <a:cubicBezTo>
                    <a:pt x="67389" y="134101"/>
                    <a:pt x="67389" y="133291"/>
                    <a:pt x="72555" y="113047"/>
                  </a:cubicBezTo>
                  <a:lnTo>
                    <a:pt x="94808" y="23568"/>
                  </a:lnTo>
                  <a:close/>
                </a:path>
              </a:pathLst>
            </a:custGeom>
            <a:solidFill>
              <a:srgbClr val="000000"/>
            </a:solidFill>
            <a:ln w="398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9" name="Forme libre 28">
              <a:extLst>
                <a:ext uri="{FF2B5EF4-FFF2-40B4-BE49-F238E27FC236}">
                  <a16:creationId xmlns:a16="http://schemas.microsoft.com/office/drawing/2014/main" id="{660C74AF-CEAA-4EF2-D8FF-C1C27582A18B}"/>
                </a:ext>
              </a:extLst>
            </p:cNvPr>
            <p:cNvSpPr/>
            <p:nvPr>
              <p:custDataLst>
                <p:tags r:id="rId16"/>
              </p:custDataLst>
            </p:nvPr>
          </p:nvSpPr>
          <p:spPr>
            <a:xfrm>
              <a:off x="12190604" y="9427003"/>
              <a:ext cx="189154" cy="285441"/>
            </a:xfrm>
            <a:custGeom>
              <a:avLst/>
              <a:gdLst>
                <a:gd name="connsiteX0" fmla="*/ 189392 w 189154"/>
                <a:gd name="connsiteY0" fmla="*/ 4539 h 285441"/>
                <a:gd name="connsiteX1" fmla="*/ 184226 w 189154"/>
                <a:gd name="connsiteY1" fmla="*/ 85 h 285441"/>
                <a:gd name="connsiteX2" fmla="*/ 133758 w 189154"/>
                <a:gd name="connsiteY2" fmla="*/ 4539 h 285441"/>
                <a:gd name="connsiteX3" fmla="*/ 128194 w 189154"/>
                <a:gd name="connsiteY3" fmla="*/ 12231 h 285441"/>
                <a:gd name="connsiteX4" fmla="*/ 137732 w 189154"/>
                <a:gd name="connsiteY4" fmla="*/ 17090 h 285441"/>
                <a:gd name="connsiteX5" fmla="*/ 157601 w 189154"/>
                <a:gd name="connsiteY5" fmla="*/ 23973 h 285441"/>
                <a:gd name="connsiteX6" fmla="*/ 156409 w 189154"/>
                <a:gd name="connsiteY6" fmla="*/ 32070 h 285441"/>
                <a:gd name="connsiteX7" fmla="*/ 132566 w 189154"/>
                <a:gd name="connsiteY7" fmla="*/ 128027 h 285441"/>
                <a:gd name="connsiteX8" fmla="*/ 96006 w 189154"/>
                <a:gd name="connsiteY8" fmla="*/ 102115 h 285441"/>
                <a:gd name="connsiteX9" fmla="*/ 237 w 189154"/>
                <a:gd name="connsiteY9" fmla="*/ 220745 h 285441"/>
                <a:gd name="connsiteX10" fmla="*/ 53089 w 189154"/>
                <a:gd name="connsiteY10" fmla="*/ 285526 h 285441"/>
                <a:gd name="connsiteX11" fmla="*/ 104749 w 189154"/>
                <a:gd name="connsiteY11" fmla="*/ 255160 h 285441"/>
                <a:gd name="connsiteX12" fmla="*/ 140911 w 189154"/>
                <a:gd name="connsiteY12" fmla="*/ 285526 h 285441"/>
                <a:gd name="connsiteX13" fmla="*/ 170317 w 189154"/>
                <a:gd name="connsiteY13" fmla="*/ 263258 h 285441"/>
                <a:gd name="connsiteX14" fmla="*/ 182239 w 189154"/>
                <a:gd name="connsiteY14" fmla="*/ 223175 h 285441"/>
                <a:gd name="connsiteX15" fmla="*/ 177470 w 189154"/>
                <a:gd name="connsiteY15" fmla="*/ 219126 h 285441"/>
                <a:gd name="connsiteX16" fmla="*/ 171907 w 189154"/>
                <a:gd name="connsiteY16" fmla="*/ 226414 h 285441"/>
                <a:gd name="connsiteX17" fmla="*/ 141706 w 189154"/>
                <a:gd name="connsiteY17" fmla="*/ 276619 h 285441"/>
                <a:gd name="connsiteX18" fmla="*/ 129784 w 189154"/>
                <a:gd name="connsiteY18" fmla="*/ 257995 h 285441"/>
                <a:gd name="connsiteX19" fmla="*/ 132168 w 189154"/>
                <a:gd name="connsiteY19" fmla="*/ 238560 h 285441"/>
                <a:gd name="connsiteX20" fmla="*/ 189392 w 189154"/>
                <a:gd name="connsiteY20" fmla="*/ 4539 h 285441"/>
                <a:gd name="connsiteX21" fmla="*/ 106736 w 189154"/>
                <a:gd name="connsiteY21" fmla="*/ 232892 h 285441"/>
                <a:gd name="connsiteX22" fmla="*/ 98788 w 189154"/>
                <a:gd name="connsiteY22" fmla="*/ 247872 h 285441"/>
                <a:gd name="connsiteX23" fmla="*/ 53884 w 189154"/>
                <a:gd name="connsiteY23" fmla="*/ 276619 h 285441"/>
                <a:gd name="connsiteX24" fmla="*/ 28451 w 189154"/>
                <a:gd name="connsiteY24" fmla="*/ 238560 h 285441"/>
                <a:gd name="connsiteX25" fmla="*/ 50307 w 189154"/>
                <a:gd name="connsiteY25" fmla="*/ 149891 h 285441"/>
                <a:gd name="connsiteX26" fmla="*/ 96404 w 189154"/>
                <a:gd name="connsiteY26" fmla="*/ 111022 h 285441"/>
                <a:gd name="connsiteX27" fmla="*/ 127797 w 189154"/>
                <a:gd name="connsiteY27" fmla="*/ 146652 h 285441"/>
                <a:gd name="connsiteX28" fmla="*/ 126605 w 189154"/>
                <a:gd name="connsiteY28" fmla="*/ 153535 h 285441"/>
                <a:gd name="connsiteX29" fmla="*/ 106736 w 189154"/>
                <a:gd name="connsiteY29" fmla="*/ 232892 h 285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89154" h="285441">
                  <a:moveTo>
                    <a:pt x="189392" y="4539"/>
                  </a:moveTo>
                  <a:cubicBezTo>
                    <a:pt x="189392" y="4134"/>
                    <a:pt x="189392" y="85"/>
                    <a:pt x="184226" y="85"/>
                  </a:cubicBezTo>
                  <a:cubicBezTo>
                    <a:pt x="178265" y="85"/>
                    <a:pt x="140513" y="3729"/>
                    <a:pt x="133758" y="4539"/>
                  </a:cubicBezTo>
                  <a:cubicBezTo>
                    <a:pt x="130579" y="4943"/>
                    <a:pt x="128194" y="6968"/>
                    <a:pt x="128194" y="12231"/>
                  </a:cubicBezTo>
                  <a:cubicBezTo>
                    <a:pt x="128194" y="17090"/>
                    <a:pt x="131771" y="17090"/>
                    <a:pt x="137732" y="17090"/>
                  </a:cubicBezTo>
                  <a:cubicBezTo>
                    <a:pt x="156806" y="17090"/>
                    <a:pt x="157601" y="19924"/>
                    <a:pt x="157601" y="23973"/>
                  </a:cubicBezTo>
                  <a:lnTo>
                    <a:pt x="156409" y="32070"/>
                  </a:lnTo>
                  <a:lnTo>
                    <a:pt x="132566" y="128027"/>
                  </a:lnTo>
                  <a:cubicBezTo>
                    <a:pt x="125413" y="113047"/>
                    <a:pt x="113889" y="102115"/>
                    <a:pt x="96006" y="102115"/>
                  </a:cubicBezTo>
                  <a:cubicBezTo>
                    <a:pt x="49512" y="102115"/>
                    <a:pt x="237" y="161633"/>
                    <a:pt x="237" y="220745"/>
                  </a:cubicBezTo>
                  <a:cubicBezTo>
                    <a:pt x="237" y="258804"/>
                    <a:pt x="22093" y="285526"/>
                    <a:pt x="53089" y="285526"/>
                  </a:cubicBezTo>
                  <a:cubicBezTo>
                    <a:pt x="61037" y="285526"/>
                    <a:pt x="80906" y="283907"/>
                    <a:pt x="104749" y="255160"/>
                  </a:cubicBezTo>
                  <a:cubicBezTo>
                    <a:pt x="107928" y="272165"/>
                    <a:pt x="121836" y="285526"/>
                    <a:pt x="140911" y="285526"/>
                  </a:cubicBezTo>
                  <a:cubicBezTo>
                    <a:pt x="154819" y="285526"/>
                    <a:pt x="163959" y="276214"/>
                    <a:pt x="170317" y="263258"/>
                  </a:cubicBezTo>
                  <a:cubicBezTo>
                    <a:pt x="177073" y="248682"/>
                    <a:pt x="182239" y="223984"/>
                    <a:pt x="182239" y="223175"/>
                  </a:cubicBezTo>
                  <a:cubicBezTo>
                    <a:pt x="182239" y="219126"/>
                    <a:pt x="178662" y="219126"/>
                    <a:pt x="177470" y="219126"/>
                  </a:cubicBezTo>
                  <a:cubicBezTo>
                    <a:pt x="173496" y="219126"/>
                    <a:pt x="173099" y="220745"/>
                    <a:pt x="171907" y="226414"/>
                  </a:cubicBezTo>
                  <a:cubicBezTo>
                    <a:pt x="165151" y="252731"/>
                    <a:pt x="157998" y="276619"/>
                    <a:pt x="141706" y="276619"/>
                  </a:cubicBezTo>
                  <a:cubicBezTo>
                    <a:pt x="130976" y="276619"/>
                    <a:pt x="129784" y="266092"/>
                    <a:pt x="129784" y="257995"/>
                  </a:cubicBezTo>
                  <a:cubicBezTo>
                    <a:pt x="129784" y="248277"/>
                    <a:pt x="130579" y="245443"/>
                    <a:pt x="132168" y="238560"/>
                  </a:cubicBezTo>
                  <a:lnTo>
                    <a:pt x="189392" y="4539"/>
                  </a:lnTo>
                  <a:close/>
                  <a:moveTo>
                    <a:pt x="106736" y="232892"/>
                  </a:moveTo>
                  <a:cubicBezTo>
                    <a:pt x="104749" y="240180"/>
                    <a:pt x="104749" y="240989"/>
                    <a:pt x="98788" y="247872"/>
                  </a:cubicBezTo>
                  <a:cubicBezTo>
                    <a:pt x="81303" y="270141"/>
                    <a:pt x="65010" y="276619"/>
                    <a:pt x="53884" y="276619"/>
                  </a:cubicBezTo>
                  <a:cubicBezTo>
                    <a:pt x="34014" y="276619"/>
                    <a:pt x="28451" y="254351"/>
                    <a:pt x="28451" y="238560"/>
                  </a:cubicBezTo>
                  <a:cubicBezTo>
                    <a:pt x="28451" y="218316"/>
                    <a:pt x="41167" y="168516"/>
                    <a:pt x="50307" y="149891"/>
                  </a:cubicBezTo>
                  <a:cubicBezTo>
                    <a:pt x="62626" y="126003"/>
                    <a:pt x="80508" y="111022"/>
                    <a:pt x="96404" y="111022"/>
                  </a:cubicBezTo>
                  <a:cubicBezTo>
                    <a:pt x="122234" y="111022"/>
                    <a:pt x="127797" y="144223"/>
                    <a:pt x="127797" y="146652"/>
                  </a:cubicBezTo>
                  <a:cubicBezTo>
                    <a:pt x="127797" y="149081"/>
                    <a:pt x="127002" y="151511"/>
                    <a:pt x="126605" y="153535"/>
                  </a:cubicBezTo>
                  <a:lnTo>
                    <a:pt x="106736" y="232892"/>
                  </a:lnTo>
                  <a:close/>
                </a:path>
              </a:pathLst>
            </a:custGeom>
            <a:solidFill>
              <a:srgbClr val="000000"/>
            </a:solidFill>
            <a:ln w="398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6" name="Forme libre 35">
              <a:extLst>
                <a:ext uri="{FF2B5EF4-FFF2-40B4-BE49-F238E27FC236}">
                  <a16:creationId xmlns:a16="http://schemas.microsoft.com/office/drawing/2014/main" id="{B254173F-D847-E378-E1F2-C1F929A9EE1D}"/>
                </a:ext>
              </a:extLst>
            </p:cNvPr>
            <p:cNvSpPr/>
            <p:nvPr>
              <p:custDataLst>
                <p:tags r:id="rId17"/>
              </p:custDataLst>
            </p:nvPr>
          </p:nvSpPr>
          <p:spPr>
            <a:xfrm>
              <a:off x="12399066" y="9402836"/>
              <a:ext cx="122950" cy="188188"/>
            </a:xfrm>
            <a:custGeom>
              <a:avLst/>
              <a:gdLst>
                <a:gd name="connsiteX0" fmla="*/ 123193 w 122950"/>
                <a:gd name="connsiteY0" fmla="*/ 136689 h 188188"/>
                <a:gd name="connsiteX1" fmla="*/ 113735 w 122950"/>
                <a:gd name="connsiteY1" fmla="*/ 136689 h 188188"/>
                <a:gd name="connsiteX2" fmla="*/ 106503 w 122950"/>
                <a:gd name="connsiteY2" fmla="*/ 162480 h 188188"/>
                <a:gd name="connsiteX3" fmla="*/ 78964 w 122950"/>
                <a:gd name="connsiteY3" fmla="*/ 164181 h 188188"/>
                <a:gd name="connsiteX4" fmla="*/ 27781 w 122950"/>
                <a:gd name="connsiteY4" fmla="*/ 164181 h 188188"/>
                <a:gd name="connsiteX5" fmla="*/ 83415 w 122950"/>
                <a:gd name="connsiteY5" fmla="*/ 116566 h 188188"/>
                <a:gd name="connsiteX6" fmla="*/ 123193 w 122950"/>
                <a:gd name="connsiteY6" fmla="*/ 55348 h 188188"/>
                <a:gd name="connsiteX7" fmla="*/ 58101 w 122950"/>
                <a:gd name="connsiteY7" fmla="*/ 82 h 188188"/>
                <a:gd name="connsiteX8" fmla="*/ 242 w 122950"/>
                <a:gd name="connsiteY8" fmla="*/ 50814 h 188188"/>
                <a:gd name="connsiteX9" fmla="*/ 14985 w 122950"/>
                <a:gd name="connsiteY9" fmla="*/ 66685 h 188188"/>
                <a:gd name="connsiteX10" fmla="*/ 29728 w 122950"/>
                <a:gd name="connsiteY10" fmla="*/ 51664 h 188188"/>
                <a:gd name="connsiteX11" fmla="*/ 13316 w 122950"/>
                <a:gd name="connsiteY11" fmla="*/ 36643 h 188188"/>
                <a:gd name="connsiteX12" fmla="*/ 53929 w 122950"/>
                <a:gd name="connsiteY12" fmla="*/ 10285 h 188188"/>
                <a:gd name="connsiteX13" fmla="*/ 96210 w 122950"/>
                <a:gd name="connsiteY13" fmla="*/ 55348 h 188188"/>
                <a:gd name="connsiteX14" fmla="*/ 70062 w 122950"/>
                <a:gd name="connsiteY14" fmla="*/ 109764 h 188188"/>
                <a:gd name="connsiteX15" fmla="*/ 3024 w 122950"/>
                <a:gd name="connsiteY15" fmla="*/ 177218 h 188188"/>
                <a:gd name="connsiteX16" fmla="*/ 242 w 122950"/>
                <a:gd name="connsiteY16" fmla="*/ 188271 h 188188"/>
                <a:gd name="connsiteX17" fmla="*/ 114848 w 122950"/>
                <a:gd name="connsiteY17" fmla="*/ 188271 h 188188"/>
                <a:gd name="connsiteX18" fmla="*/ 123193 w 122950"/>
                <a:gd name="connsiteY18" fmla="*/ 136689 h 188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2950" h="188188">
                  <a:moveTo>
                    <a:pt x="123193" y="136689"/>
                  </a:moveTo>
                  <a:lnTo>
                    <a:pt x="113735" y="136689"/>
                  </a:lnTo>
                  <a:cubicBezTo>
                    <a:pt x="112900" y="142924"/>
                    <a:pt x="110119" y="159646"/>
                    <a:pt x="106503" y="162480"/>
                  </a:cubicBezTo>
                  <a:cubicBezTo>
                    <a:pt x="104277" y="164181"/>
                    <a:pt x="82858" y="164181"/>
                    <a:pt x="78964" y="164181"/>
                  </a:cubicBezTo>
                  <a:lnTo>
                    <a:pt x="27781" y="164181"/>
                  </a:lnTo>
                  <a:cubicBezTo>
                    <a:pt x="56988" y="137823"/>
                    <a:pt x="66724" y="129887"/>
                    <a:pt x="83415" y="116566"/>
                  </a:cubicBezTo>
                  <a:cubicBezTo>
                    <a:pt x="103999" y="99845"/>
                    <a:pt x="123193" y="82273"/>
                    <a:pt x="123193" y="55348"/>
                  </a:cubicBezTo>
                  <a:cubicBezTo>
                    <a:pt x="123193" y="21055"/>
                    <a:pt x="93707" y="82"/>
                    <a:pt x="58101" y="82"/>
                  </a:cubicBezTo>
                  <a:cubicBezTo>
                    <a:pt x="23608" y="82"/>
                    <a:pt x="242" y="24739"/>
                    <a:pt x="242" y="50814"/>
                  </a:cubicBezTo>
                  <a:cubicBezTo>
                    <a:pt x="242" y="65268"/>
                    <a:pt x="12203" y="66685"/>
                    <a:pt x="14985" y="66685"/>
                  </a:cubicBezTo>
                  <a:cubicBezTo>
                    <a:pt x="21661" y="66685"/>
                    <a:pt x="29728" y="61867"/>
                    <a:pt x="29728" y="51664"/>
                  </a:cubicBezTo>
                  <a:cubicBezTo>
                    <a:pt x="29728" y="46562"/>
                    <a:pt x="27781" y="36643"/>
                    <a:pt x="13316" y="36643"/>
                  </a:cubicBezTo>
                  <a:cubicBezTo>
                    <a:pt x="21939" y="16520"/>
                    <a:pt x="40855" y="10285"/>
                    <a:pt x="53929" y="10285"/>
                  </a:cubicBezTo>
                  <a:cubicBezTo>
                    <a:pt x="81746" y="10285"/>
                    <a:pt x="96210" y="32392"/>
                    <a:pt x="96210" y="55348"/>
                  </a:cubicBezTo>
                  <a:cubicBezTo>
                    <a:pt x="96210" y="80006"/>
                    <a:pt x="78964" y="99561"/>
                    <a:pt x="70062" y="109764"/>
                  </a:cubicBezTo>
                  <a:lnTo>
                    <a:pt x="3024" y="177218"/>
                  </a:lnTo>
                  <a:cubicBezTo>
                    <a:pt x="242" y="179768"/>
                    <a:pt x="242" y="180335"/>
                    <a:pt x="242" y="188271"/>
                  </a:cubicBezTo>
                  <a:lnTo>
                    <a:pt x="114848" y="188271"/>
                  </a:lnTo>
                  <a:lnTo>
                    <a:pt x="123193" y="136689"/>
                  </a:lnTo>
                  <a:close/>
                </a:path>
              </a:pathLst>
            </a:custGeom>
            <a:solidFill>
              <a:srgbClr val="000000"/>
            </a:solidFill>
            <a:ln w="398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13" name="Forme libre 9412">
              <a:extLst>
                <a:ext uri="{FF2B5EF4-FFF2-40B4-BE49-F238E27FC236}">
                  <a16:creationId xmlns:a16="http://schemas.microsoft.com/office/drawing/2014/main" id="{AAEC92FF-012A-384A-3D2C-A36C6F46BDD8}"/>
                </a:ext>
              </a:extLst>
            </p:cNvPr>
            <p:cNvSpPr/>
            <p:nvPr>
              <p:custDataLst>
                <p:tags r:id="rId18"/>
              </p:custDataLst>
            </p:nvPr>
          </p:nvSpPr>
          <p:spPr>
            <a:xfrm>
              <a:off x="12588822" y="9356869"/>
              <a:ext cx="309959" cy="404881"/>
            </a:xfrm>
            <a:custGeom>
              <a:avLst/>
              <a:gdLst>
                <a:gd name="connsiteX0" fmla="*/ 125820 w 309959"/>
                <a:gd name="connsiteY0" fmla="*/ 362446 h 404881"/>
                <a:gd name="connsiteX1" fmla="*/ 55880 w 309959"/>
                <a:gd name="connsiteY1" fmla="*/ 204947 h 404881"/>
                <a:gd name="connsiteX2" fmla="*/ 49920 w 309959"/>
                <a:gd name="connsiteY2" fmla="*/ 198469 h 404881"/>
                <a:gd name="connsiteX3" fmla="*/ 43164 w 309959"/>
                <a:gd name="connsiteY3" fmla="*/ 201708 h 404881"/>
                <a:gd name="connsiteX4" fmla="*/ 5413 w 309959"/>
                <a:gd name="connsiteY4" fmla="*/ 230859 h 404881"/>
                <a:gd name="connsiteX5" fmla="*/ 247 w 309959"/>
                <a:gd name="connsiteY5" fmla="*/ 237337 h 404881"/>
                <a:gd name="connsiteX6" fmla="*/ 4220 w 309959"/>
                <a:gd name="connsiteY6" fmla="*/ 241791 h 404881"/>
                <a:gd name="connsiteX7" fmla="*/ 17731 w 309959"/>
                <a:gd name="connsiteY7" fmla="*/ 232884 h 404881"/>
                <a:gd name="connsiteX8" fmla="*/ 30448 w 309959"/>
                <a:gd name="connsiteY8" fmla="*/ 223166 h 404881"/>
                <a:gd name="connsiteX9" fmla="*/ 108732 w 309959"/>
                <a:gd name="connsiteY9" fmla="*/ 398480 h 404881"/>
                <a:gd name="connsiteX10" fmla="*/ 117077 w 309959"/>
                <a:gd name="connsiteY10" fmla="*/ 404958 h 404881"/>
                <a:gd name="connsiteX11" fmla="*/ 127012 w 309959"/>
                <a:gd name="connsiteY11" fmla="*/ 396861 h 404881"/>
                <a:gd name="connsiteX12" fmla="*/ 307424 w 309959"/>
                <a:gd name="connsiteY12" fmla="*/ 16272 h 404881"/>
                <a:gd name="connsiteX13" fmla="*/ 310206 w 309959"/>
                <a:gd name="connsiteY13" fmla="*/ 8174 h 404881"/>
                <a:gd name="connsiteX14" fmla="*/ 302258 w 309959"/>
                <a:gd name="connsiteY14" fmla="*/ 77 h 404881"/>
                <a:gd name="connsiteX15" fmla="*/ 293118 w 309959"/>
                <a:gd name="connsiteY15" fmla="*/ 8579 h 404881"/>
                <a:gd name="connsiteX16" fmla="*/ 125820 w 309959"/>
                <a:gd name="connsiteY16" fmla="*/ 362446 h 40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09959" h="404881">
                  <a:moveTo>
                    <a:pt x="125820" y="362446"/>
                  </a:moveTo>
                  <a:lnTo>
                    <a:pt x="55880" y="204947"/>
                  </a:lnTo>
                  <a:cubicBezTo>
                    <a:pt x="53099" y="198469"/>
                    <a:pt x="51112" y="198469"/>
                    <a:pt x="49920" y="198469"/>
                  </a:cubicBezTo>
                  <a:cubicBezTo>
                    <a:pt x="49522" y="198469"/>
                    <a:pt x="47535" y="198469"/>
                    <a:pt x="43164" y="201708"/>
                  </a:cubicBezTo>
                  <a:lnTo>
                    <a:pt x="5413" y="230859"/>
                  </a:lnTo>
                  <a:cubicBezTo>
                    <a:pt x="247" y="234908"/>
                    <a:pt x="247" y="236123"/>
                    <a:pt x="247" y="237337"/>
                  </a:cubicBezTo>
                  <a:cubicBezTo>
                    <a:pt x="247" y="239362"/>
                    <a:pt x="1439" y="241791"/>
                    <a:pt x="4220" y="241791"/>
                  </a:cubicBezTo>
                  <a:cubicBezTo>
                    <a:pt x="6605" y="241791"/>
                    <a:pt x="13360" y="236123"/>
                    <a:pt x="17731" y="232884"/>
                  </a:cubicBezTo>
                  <a:cubicBezTo>
                    <a:pt x="20116" y="230859"/>
                    <a:pt x="26076" y="226406"/>
                    <a:pt x="30448" y="223166"/>
                  </a:cubicBezTo>
                  <a:lnTo>
                    <a:pt x="108732" y="398480"/>
                  </a:lnTo>
                  <a:cubicBezTo>
                    <a:pt x="111514" y="404958"/>
                    <a:pt x="113501" y="404958"/>
                    <a:pt x="117077" y="404958"/>
                  </a:cubicBezTo>
                  <a:cubicBezTo>
                    <a:pt x="123038" y="404958"/>
                    <a:pt x="124230" y="402529"/>
                    <a:pt x="127012" y="396861"/>
                  </a:cubicBezTo>
                  <a:lnTo>
                    <a:pt x="307424" y="16272"/>
                  </a:lnTo>
                  <a:cubicBezTo>
                    <a:pt x="310206" y="10604"/>
                    <a:pt x="310206" y="8984"/>
                    <a:pt x="310206" y="8174"/>
                  </a:cubicBezTo>
                  <a:cubicBezTo>
                    <a:pt x="310206" y="4125"/>
                    <a:pt x="307027" y="77"/>
                    <a:pt x="302258" y="77"/>
                  </a:cubicBezTo>
                  <a:cubicBezTo>
                    <a:pt x="299079" y="77"/>
                    <a:pt x="296298" y="2101"/>
                    <a:pt x="293118" y="8579"/>
                  </a:cubicBezTo>
                  <a:lnTo>
                    <a:pt x="125820" y="362446"/>
                  </a:lnTo>
                  <a:close/>
                </a:path>
              </a:pathLst>
            </a:custGeom>
            <a:solidFill>
              <a:srgbClr val="000000"/>
            </a:solidFill>
            <a:ln w="398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14" name="Forme libre 9413">
              <a:extLst>
                <a:ext uri="{FF2B5EF4-FFF2-40B4-BE49-F238E27FC236}">
                  <a16:creationId xmlns:a16="http://schemas.microsoft.com/office/drawing/2014/main" id="{AC21C98F-D9D2-048C-3CC3-B8D1C3FCF347}"/>
                </a:ext>
              </a:extLst>
            </p:cNvPr>
            <p:cNvSpPr/>
            <p:nvPr>
              <p:custDataLst>
                <p:tags r:id="rId19"/>
              </p:custDataLst>
            </p:nvPr>
          </p:nvSpPr>
          <p:spPr>
            <a:xfrm>
              <a:off x="12890968" y="9356870"/>
              <a:ext cx="198692" cy="16194"/>
            </a:xfrm>
            <a:custGeom>
              <a:avLst/>
              <a:gdLst>
                <a:gd name="connsiteX0" fmla="*/ 0 w 198692"/>
                <a:gd name="connsiteY0" fmla="*/ 0 h 16194"/>
                <a:gd name="connsiteX1" fmla="*/ 198692 w 198692"/>
                <a:gd name="connsiteY1" fmla="*/ 0 h 16194"/>
                <a:gd name="connsiteX2" fmla="*/ 198692 w 198692"/>
                <a:gd name="connsiteY2" fmla="*/ 16194 h 16194"/>
                <a:gd name="connsiteX3" fmla="*/ -1 w 198692"/>
                <a:gd name="connsiteY3" fmla="*/ 16194 h 16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8692" h="16194">
                  <a:moveTo>
                    <a:pt x="0" y="0"/>
                  </a:moveTo>
                  <a:lnTo>
                    <a:pt x="198692" y="0"/>
                  </a:lnTo>
                  <a:lnTo>
                    <a:pt x="198692" y="16194"/>
                  </a:lnTo>
                  <a:lnTo>
                    <a:pt x="-1" y="16194"/>
                  </a:lnTo>
                  <a:close/>
                </a:path>
              </a:pathLst>
            </a:custGeom>
            <a:solidFill>
              <a:srgbClr val="000000"/>
            </a:solidFill>
            <a:ln w="398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15" name="Forme libre 9414">
              <a:extLst>
                <a:ext uri="{FF2B5EF4-FFF2-40B4-BE49-F238E27FC236}">
                  <a16:creationId xmlns:a16="http://schemas.microsoft.com/office/drawing/2014/main" id="{6C601E00-3F57-CF79-8DE1-9DADC7213576}"/>
                </a:ext>
              </a:extLst>
            </p:cNvPr>
            <p:cNvSpPr/>
            <p:nvPr>
              <p:custDataLst>
                <p:tags r:id="rId20"/>
              </p:custDataLst>
            </p:nvPr>
          </p:nvSpPr>
          <p:spPr>
            <a:xfrm>
              <a:off x="12910837" y="9438340"/>
              <a:ext cx="158556" cy="269651"/>
            </a:xfrm>
            <a:custGeom>
              <a:avLst/>
              <a:gdLst>
                <a:gd name="connsiteX0" fmla="*/ 30853 w 158556"/>
                <a:gd name="connsiteY0" fmla="*/ 238560 h 269651"/>
                <a:gd name="connsiteX1" fmla="*/ 72976 w 158556"/>
                <a:gd name="connsiteY1" fmla="*/ 196857 h 269651"/>
                <a:gd name="connsiteX2" fmla="*/ 158811 w 158556"/>
                <a:gd name="connsiteY2" fmla="*/ 78632 h 269651"/>
                <a:gd name="connsiteX3" fmla="*/ 74566 w 158556"/>
                <a:gd name="connsiteY3" fmla="*/ 85 h 269651"/>
                <a:gd name="connsiteX4" fmla="*/ 255 w 158556"/>
                <a:gd name="connsiteY4" fmla="*/ 73368 h 269651"/>
                <a:gd name="connsiteX5" fmla="*/ 21316 w 158556"/>
                <a:gd name="connsiteY5" fmla="*/ 96042 h 269651"/>
                <a:gd name="connsiteX6" fmla="*/ 41980 w 158556"/>
                <a:gd name="connsiteY6" fmla="*/ 74583 h 269651"/>
                <a:gd name="connsiteX7" fmla="*/ 20919 w 158556"/>
                <a:gd name="connsiteY7" fmla="*/ 53529 h 269651"/>
                <a:gd name="connsiteX8" fmla="*/ 15753 w 158556"/>
                <a:gd name="connsiteY8" fmla="*/ 53934 h 269651"/>
                <a:gd name="connsiteX9" fmla="*/ 69400 w 158556"/>
                <a:gd name="connsiteY9" fmla="*/ 12636 h 269651"/>
                <a:gd name="connsiteX10" fmla="*/ 122649 w 158556"/>
                <a:gd name="connsiteY10" fmla="*/ 78632 h 269651"/>
                <a:gd name="connsiteX11" fmla="*/ 80924 w 158556"/>
                <a:gd name="connsiteY11" fmla="*/ 168111 h 269651"/>
                <a:gd name="connsiteX12" fmla="*/ 4626 w 158556"/>
                <a:gd name="connsiteY12" fmla="*/ 254755 h 269651"/>
                <a:gd name="connsiteX13" fmla="*/ 255 w 158556"/>
                <a:gd name="connsiteY13" fmla="*/ 269736 h 269651"/>
                <a:gd name="connsiteX14" fmla="*/ 147684 w 158556"/>
                <a:gd name="connsiteY14" fmla="*/ 269736 h 269651"/>
                <a:gd name="connsiteX15" fmla="*/ 158811 w 158556"/>
                <a:gd name="connsiteY15" fmla="*/ 199287 h 269651"/>
                <a:gd name="connsiteX16" fmla="*/ 148876 w 158556"/>
                <a:gd name="connsiteY16" fmla="*/ 199287 h 269651"/>
                <a:gd name="connsiteX17" fmla="*/ 140134 w 158556"/>
                <a:gd name="connsiteY17" fmla="*/ 235321 h 269651"/>
                <a:gd name="connsiteX18" fmla="*/ 102383 w 158556"/>
                <a:gd name="connsiteY18" fmla="*/ 238560 h 269651"/>
                <a:gd name="connsiteX19" fmla="*/ 30853 w 158556"/>
                <a:gd name="connsiteY19" fmla="*/ 238560 h 269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58556" h="269651">
                  <a:moveTo>
                    <a:pt x="30853" y="238560"/>
                  </a:moveTo>
                  <a:lnTo>
                    <a:pt x="72976" y="196857"/>
                  </a:lnTo>
                  <a:cubicBezTo>
                    <a:pt x="134968" y="140984"/>
                    <a:pt x="158811" y="119120"/>
                    <a:pt x="158811" y="78632"/>
                  </a:cubicBezTo>
                  <a:cubicBezTo>
                    <a:pt x="158811" y="32475"/>
                    <a:pt x="123046" y="85"/>
                    <a:pt x="74566" y="85"/>
                  </a:cubicBezTo>
                  <a:cubicBezTo>
                    <a:pt x="29661" y="85"/>
                    <a:pt x="255" y="37334"/>
                    <a:pt x="255" y="73368"/>
                  </a:cubicBezTo>
                  <a:cubicBezTo>
                    <a:pt x="255" y="96042"/>
                    <a:pt x="20124" y="96042"/>
                    <a:pt x="21316" y="96042"/>
                  </a:cubicBezTo>
                  <a:cubicBezTo>
                    <a:pt x="28072" y="96042"/>
                    <a:pt x="41980" y="91183"/>
                    <a:pt x="41980" y="74583"/>
                  </a:cubicBezTo>
                  <a:cubicBezTo>
                    <a:pt x="41980" y="64056"/>
                    <a:pt x="34827" y="53529"/>
                    <a:pt x="20919" y="53529"/>
                  </a:cubicBezTo>
                  <a:cubicBezTo>
                    <a:pt x="17740" y="53529"/>
                    <a:pt x="16945" y="53529"/>
                    <a:pt x="15753" y="53934"/>
                  </a:cubicBezTo>
                  <a:cubicBezTo>
                    <a:pt x="24893" y="27617"/>
                    <a:pt x="46351" y="12636"/>
                    <a:pt x="69400" y="12636"/>
                  </a:cubicBezTo>
                  <a:cubicBezTo>
                    <a:pt x="105562" y="12636"/>
                    <a:pt x="122649" y="45432"/>
                    <a:pt x="122649" y="78632"/>
                  </a:cubicBezTo>
                  <a:cubicBezTo>
                    <a:pt x="122649" y="111022"/>
                    <a:pt x="102780" y="143008"/>
                    <a:pt x="80924" y="168111"/>
                  </a:cubicBezTo>
                  <a:lnTo>
                    <a:pt x="4626" y="254755"/>
                  </a:lnTo>
                  <a:cubicBezTo>
                    <a:pt x="255" y="259209"/>
                    <a:pt x="255" y="260019"/>
                    <a:pt x="255" y="269736"/>
                  </a:cubicBezTo>
                  <a:lnTo>
                    <a:pt x="147684" y="269736"/>
                  </a:lnTo>
                  <a:lnTo>
                    <a:pt x="158811" y="199287"/>
                  </a:lnTo>
                  <a:lnTo>
                    <a:pt x="148876" y="199287"/>
                  </a:lnTo>
                  <a:cubicBezTo>
                    <a:pt x="146889" y="211433"/>
                    <a:pt x="144108" y="229248"/>
                    <a:pt x="140134" y="235321"/>
                  </a:cubicBezTo>
                  <a:cubicBezTo>
                    <a:pt x="137352" y="238560"/>
                    <a:pt x="111125" y="238560"/>
                    <a:pt x="102383" y="238560"/>
                  </a:cubicBezTo>
                  <a:lnTo>
                    <a:pt x="30853" y="238560"/>
                  </a:lnTo>
                  <a:close/>
                </a:path>
              </a:pathLst>
            </a:custGeom>
            <a:solidFill>
              <a:srgbClr val="000000"/>
            </a:solidFill>
            <a:ln w="398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3223320656"/>
      </p:ext>
    </p:extLst>
  </p:cSld>
  <p:clrMapOvr>
    <a:masterClrMapping/>
  </p:clrMapOvr>
  <p:transition spd="med" advTm="6536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690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994 -0.01597 C -0.02049 -0.03824 -0.00119 -0.06051 -0.00119 -0.0792 C -0.00133 -0.09811 -0.04261 -0.11765 -0.04053 -0.1292 C -0.0386 -0.14076 -0.01069 -0.16156 0.01099 -0.14853 C 0.03267 -0.13529 0.08181 -0.0834 0.08968 -0.05042 C 0.0977 -0.01765 0.07706 0.02605 0.0585 0.04832 C 0.03994 0.07059 -0.02123 0.06996 -0.02153 0.08298 C -0.02197 0.09601 0.04455 0.10735 0.05642 0.12605 C 0.0683 0.14496 0.03371 0.1958 0.04974 0.19517 C 0.06563 0.19475 0.15219 0.14286 0.15219 0.12332 C 0.15219 0.10378 0.08434 0.06849 0.04974 0.07815 C 0.015 0.08781 -0.06637 0.15903 -0.05627 0.18193 C -0.04603 0.20462 0.06904 0.2416 0.11077 0.21534 C 0.15249 0.18928 0.18679 0.06849 0.19421 0.02437 C 0.20178 -0.01975 0.14477 -0.03908 0.15561 -0.04958 C 0.16645 -0.06008 0.24603 -0.05714 0.25939 -0.03908 C 0.2729 -0.0208 0.23296 0.03487 0.23638 0.05987 C 0.23979 0.08508 0.2689 0.11744 0.27973 0.11176 C 0.29057 0.10588 0.29443 0.05105 0.30156 0.02542 C 0.30869 -0.00042 0.31567 -0.04286 0.3225 -0.04286 C 0.32947 -0.04286 0.33616 -0.00882 0.34299 0.02542 " pathEditMode="relative" ptsTypes="AAAAAAAAAAAAAAAAAAAAA">
                                      <p:cBhvr>
                                        <p:cTn id="20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54" repeatCount="indefinite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video>
          </p:childTnLst>
        </p:cTn>
      </p:par>
    </p:tnLst>
    <p:bldLst>
      <p:bldP spid="9434" grpId="0" uiExpand="1" build="p"/>
      <p:bldP spid="11" grpId="0"/>
      <p:bldP spid="55" grpId="0"/>
      <p:bldP spid="56" grpId="0"/>
      <p:bldP spid="57" grpId="0" uiExpand="1" build="p"/>
      <p:bldP spid="18" grpId="0" animBg="1"/>
    </p:bldLst>
  </p:timing>
  <p:extLst>
    <p:ext uri="{E180D4A7-C9FB-4DFB-919C-405C955672EB}">
      <p14:showEvtLst xmlns:p14="http://schemas.microsoft.com/office/powerpoint/2010/main">
        <p14:playEvt time="26276" objId="4"/>
        <p14:playEvt time="31839" objId="8"/>
        <p14:stopEvt time="34282" objId="8"/>
        <p14:playEvt time="34305" objId="8"/>
        <p14:stopEvt time="35981" objId="8"/>
        <p14:playEvt time="36004" objId="8"/>
        <p14:stopEvt time="38081" objId="8"/>
        <p14:playEvt time="38103" objId="8"/>
        <p14:stopEvt time="41466" objId="8"/>
        <p14:playEvt time="41479" objId="8"/>
        <p14:pauseEvt time="41692" objId="4"/>
        <p14:pauseEvt time="41692" objId="8"/>
        <p14:seekEvt time="41702" objId="4" seek="14454"/>
        <p14:resumeEvt time="41714" objId="4"/>
        <p14:seekEvt time="41715" objId="8" seek="54"/>
        <p14:resumeEvt time="41720" objId="8"/>
        <p14:playEvt time="49009" objId="4"/>
        <p14:playEvt time="50698" objId="8"/>
        <p14:playEvt time="59670" objId="8"/>
        <p14:pauseEvt time="60658" objId="4"/>
        <p14:pauseEvt time="60659" objId="8"/>
        <p14:stopEvt time="65360" objId="4"/>
        <p14:stopEvt time="65360" objId="8"/>
      </p14:showEvtLst>
    </p:ext>
  </p:extLs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8" name="Image 107" descr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\red{\mathbf{v}_i} = \blue{\mathbf{v}} + &#10;\green{\mathbf{v}_i- \mathbf{v}}&#10;$&#10;&#10;&#10;\end{document}&#10;" title="IguanaTex Bitmap Display">
            <a:extLst>
              <a:ext uri="{FF2B5EF4-FFF2-40B4-BE49-F238E27FC236}">
                <a16:creationId xmlns:a16="http://schemas.microsoft.com/office/drawing/2014/main" id="{FAFDB329-9F29-CD85-911D-5A8D347EF865}"/>
              </a:ext>
            </a:extLst>
          </p:cNvPr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5190900" y="2632749"/>
            <a:ext cx="2204184" cy="259316"/>
          </a:xfrm>
          <a:prstGeom prst="rect">
            <a:avLst/>
          </a:prstGeom>
        </p:spPr>
      </p:pic>
      <p:sp>
        <p:nvSpPr>
          <p:cNvPr id="140" name="Rectangle 139 1">
            <a:extLst>
              <a:ext uri="{FF2B5EF4-FFF2-40B4-BE49-F238E27FC236}">
                <a16:creationId xmlns:a16="http://schemas.microsoft.com/office/drawing/2014/main" id="{458A81C3-736F-1D43-9596-FE6EC0A971DA}"/>
              </a:ext>
            </a:extLst>
          </p:cNvPr>
          <p:cNvSpPr/>
          <p:nvPr/>
        </p:nvSpPr>
        <p:spPr bwMode="auto">
          <a:xfrm>
            <a:off x="267513" y="4497189"/>
            <a:ext cx="9686906" cy="1201644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rgbClr val="002060"/>
            </a:solidFill>
            <a:prstDash val="solid"/>
            <a:round/>
            <a:headEnd type="none" w="med" len="med"/>
            <a:tailEnd type="none" w="med" len="med"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355" name="Rectangle 139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>
              <a:defRPr/>
            </a:pPr>
            <a:r>
              <a:rPr lang="en-GB"/>
              <a:t>Hypothèse d’équilibre local</a:t>
            </a:r>
            <a:endParaRPr lang="en-GB" i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65" name="Groupe 164">
            <a:extLst>
              <a:ext uri="{FF2B5EF4-FFF2-40B4-BE49-F238E27FC236}">
                <a16:creationId xmlns:a16="http://schemas.microsoft.com/office/drawing/2014/main" id="{ABFB42BF-076E-0921-F8E2-8E09EE96A3F8}"/>
              </a:ext>
            </a:extLst>
          </p:cNvPr>
          <p:cNvGrpSpPr/>
          <p:nvPr/>
        </p:nvGrpSpPr>
        <p:grpSpPr>
          <a:xfrm>
            <a:off x="7482727" y="6027627"/>
            <a:ext cx="2029374" cy="1340964"/>
            <a:chOff x="7482727" y="6114843"/>
            <a:chExt cx="2029374" cy="1340964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2228BA02-D750-704D-B811-ED90F8E60DCA}"/>
                </a:ext>
              </a:extLst>
            </p:cNvPr>
            <p:cNvSpPr/>
            <p:nvPr/>
          </p:nvSpPr>
          <p:spPr bwMode="auto">
            <a:xfrm>
              <a:off x="7482727" y="6114843"/>
              <a:ext cx="2029374" cy="1340964"/>
            </a:xfrm>
            <a:prstGeom prst="rect">
              <a:avLst/>
            </a:prstGeom>
            <a:solidFill>
              <a:srgbClr val="92D050">
                <a:alpha val="36000"/>
              </a:srgb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sp>
          <p:nvSpPr>
            <p:cNvPr id="12378" name="Text Box 48 1"/>
            <p:cNvSpPr txBox="1">
              <a:spLocks noChangeArrowheads="1"/>
            </p:cNvSpPr>
            <p:nvPr/>
          </p:nvSpPr>
          <p:spPr bwMode="auto">
            <a:xfrm>
              <a:off x="7650615" y="6192041"/>
              <a:ext cx="1693605" cy="12440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2pPr>
              <a:lvl3pPr marL="1143000" indent="-228600"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3pPr>
              <a:lvl4pPr marL="1600200" indent="-228600"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4pPr>
              <a:lvl5pPr marL="2057400" indent="-228600"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9pPr>
            </a:lstStyle>
            <a:p>
              <a:pPr algn="ctr" eaLnBrk="1">
                <a:lnSpc>
                  <a:spcPct val="94000"/>
                </a:lnSpc>
                <a:buClr>
                  <a:srgbClr val="000000"/>
                </a:buClr>
                <a:buSzPct val="45000"/>
                <a:buFont typeface="StarSymbol" charset="0"/>
                <a:buNone/>
              </a:pPr>
              <a:r>
                <a:rPr lang="en-GB" sz="1800"/>
                <a:t>(contribue à)</a:t>
              </a:r>
              <a:br>
                <a:rPr lang="en-GB" sz="1800"/>
              </a:br>
              <a:r>
                <a:rPr lang="en-GB" sz="1800"/>
                <a:t>énergie interne </a:t>
              </a:r>
              <a:br>
                <a:rPr lang="en-GB" sz="1800"/>
              </a:br>
              <a:r>
                <a:rPr lang="en-GB" sz="1800"/>
                <a:t>massique</a:t>
              </a:r>
            </a:p>
            <a:p>
              <a:pPr algn="ctr" eaLnBrk="1">
                <a:lnSpc>
                  <a:spcPct val="94000"/>
                </a:lnSpc>
                <a:buClr>
                  <a:srgbClr val="000000"/>
                </a:buClr>
                <a:buSzPct val="45000"/>
                <a:buFont typeface="StarSymbol" charset="0"/>
                <a:buNone/>
              </a:pPr>
              <a:endParaRPr lang="en-GB" sz="3200">
                <a:solidFill>
                  <a:srgbClr val="4E8F00"/>
                </a:solidFill>
              </a:endParaRPr>
            </a:p>
          </p:txBody>
        </p:sp>
      </p:grpSp>
      <p:grpSp>
        <p:nvGrpSpPr>
          <p:cNvPr id="164" name="Groupe 163">
            <a:extLst>
              <a:ext uri="{FF2B5EF4-FFF2-40B4-BE49-F238E27FC236}">
                <a16:creationId xmlns:a16="http://schemas.microsoft.com/office/drawing/2014/main" id="{938F3C22-C367-C8DA-46C2-16A95218A4D7}"/>
              </a:ext>
            </a:extLst>
          </p:cNvPr>
          <p:cNvGrpSpPr/>
          <p:nvPr/>
        </p:nvGrpSpPr>
        <p:grpSpPr>
          <a:xfrm>
            <a:off x="4087697" y="6038689"/>
            <a:ext cx="2755528" cy="1061076"/>
            <a:chOff x="4186220" y="6109729"/>
            <a:chExt cx="2755528" cy="1061076"/>
          </a:xfrm>
        </p:grpSpPr>
        <p:sp>
          <p:nvSpPr>
            <p:cNvPr id="107" name="Rectangle 106">
              <a:extLst>
                <a:ext uri="{FF2B5EF4-FFF2-40B4-BE49-F238E27FC236}">
                  <a16:creationId xmlns:a16="http://schemas.microsoft.com/office/drawing/2014/main" id="{A808E054-6FA1-A14E-B657-29CD481077C0}"/>
                </a:ext>
              </a:extLst>
            </p:cNvPr>
            <p:cNvSpPr/>
            <p:nvPr/>
          </p:nvSpPr>
          <p:spPr bwMode="auto">
            <a:xfrm>
              <a:off x="4186220" y="6109729"/>
              <a:ext cx="2755528" cy="1061076"/>
            </a:xfrm>
            <a:prstGeom prst="rect">
              <a:avLst/>
            </a:prstGeom>
            <a:solidFill>
              <a:srgbClr val="7485F4">
                <a:alpha val="36000"/>
              </a:srgb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sp>
          <p:nvSpPr>
            <p:cNvPr id="101" name="Text Box 48 2">
              <a:extLst>
                <a:ext uri="{FF2B5EF4-FFF2-40B4-BE49-F238E27FC236}">
                  <a16:creationId xmlns:a16="http://schemas.microsoft.com/office/drawing/2014/main" id="{FAA063C6-34FA-6A47-9C5A-C104C081759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360061" y="6175630"/>
              <a:ext cx="2472536" cy="5207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0" tIns="0" rIns="0" bIns="0">
              <a:spAutoFit/>
            </a:bodyPr>
            <a:lstStyle>
              <a:lvl1pPr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2pPr>
              <a:lvl3pPr marL="1143000" indent="-228600"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3pPr>
              <a:lvl4pPr marL="1600200" indent="-228600"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4pPr>
              <a:lvl5pPr marL="2057400" indent="-228600"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9pPr>
            </a:lstStyle>
            <a:p>
              <a:pPr algn="ctr" eaLnBrk="1">
                <a:lnSpc>
                  <a:spcPct val="94000"/>
                </a:lnSpc>
                <a:buClr>
                  <a:srgbClr val="000000"/>
                </a:buClr>
                <a:buSzPct val="45000"/>
                <a:buFont typeface="StarSymbol" charset="0"/>
                <a:buNone/>
              </a:pPr>
              <a:r>
                <a:rPr lang="en-GB" sz="1800"/>
                <a:t>Énergie cinétique</a:t>
              </a:r>
              <a:br>
                <a:rPr lang="en-GB" sz="1800"/>
              </a:br>
              <a:r>
                <a:rPr lang="en-GB" sz="1800"/>
                <a:t>macroscopique</a:t>
              </a:r>
            </a:p>
          </p:txBody>
        </p:sp>
      </p:grpSp>
      <p:grpSp>
        <p:nvGrpSpPr>
          <p:cNvPr id="95" name="Groupe 94">
            <a:extLst>
              <a:ext uri="{FF2B5EF4-FFF2-40B4-BE49-F238E27FC236}">
                <a16:creationId xmlns:a16="http://schemas.microsoft.com/office/drawing/2014/main" id="{78BEFF4B-EAF1-6F4C-B639-4EB99D710E2F}"/>
              </a:ext>
            </a:extLst>
          </p:cNvPr>
          <p:cNvGrpSpPr/>
          <p:nvPr/>
        </p:nvGrpSpPr>
        <p:grpSpPr>
          <a:xfrm>
            <a:off x="2465586" y="2495961"/>
            <a:ext cx="3703371" cy="1210281"/>
            <a:chOff x="3522463" y="1458557"/>
            <a:chExt cx="3703371" cy="1210281"/>
          </a:xfrm>
        </p:grpSpPr>
        <p:sp>
          <p:nvSpPr>
            <p:cNvPr id="96" name="Rectangle 95">
              <a:extLst>
                <a:ext uri="{FF2B5EF4-FFF2-40B4-BE49-F238E27FC236}">
                  <a16:creationId xmlns:a16="http://schemas.microsoft.com/office/drawing/2014/main" id="{39F129E4-628F-F64E-9CA2-8AAB08AC4B9D}"/>
                </a:ext>
              </a:extLst>
            </p:cNvPr>
            <p:cNvSpPr/>
            <p:nvPr/>
          </p:nvSpPr>
          <p:spPr bwMode="auto">
            <a:xfrm>
              <a:off x="6960671" y="1458557"/>
              <a:ext cx="265163" cy="472285"/>
            </a:xfrm>
            <a:prstGeom prst="rect">
              <a:avLst/>
            </a:prstGeom>
            <a:solidFill>
              <a:schemeClr val="accent2">
                <a:lumMod val="60000"/>
                <a:lumOff val="40000"/>
                <a:alpha val="37000"/>
              </a:schemeClr>
            </a:solidFill>
            <a:ln w="9525">
              <a:solidFill>
                <a:srgbClr val="000000"/>
              </a:solidFill>
              <a:prstDash val="solid"/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square" lIns="41544" tIns="20773" rIns="41544" bIns="20773" rtlCol="0" anchor="ctr">
              <a:spAutoFit/>
            </a:bodyPr>
            <a:lstStyle/>
            <a:p>
              <a:pPr algn="l"/>
              <a:endParaRPr lang="fr-FR" sz="1600">
                <a:cs typeface="+mn-cs"/>
              </a:endParaRPr>
            </a:p>
          </p:txBody>
        </p:sp>
        <p:sp>
          <p:nvSpPr>
            <p:cNvPr id="97" name="Virage 96">
              <a:extLst>
                <a:ext uri="{FF2B5EF4-FFF2-40B4-BE49-F238E27FC236}">
                  <a16:creationId xmlns:a16="http://schemas.microsoft.com/office/drawing/2014/main" id="{CFA80D47-D378-8642-8B22-4955713D814D}"/>
                </a:ext>
              </a:extLst>
            </p:cNvPr>
            <p:cNvSpPr/>
            <p:nvPr/>
          </p:nvSpPr>
          <p:spPr bwMode="auto">
            <a:xfrm flipH="1" flipV="1">
              <a:off x="6228698" y="1928472"/>
              <a:ext cx="963171" cy="656266"/>
            </a:xfrm>
            <a:prstGeom prst="bentArrow">
              <a:avLst>
                <a:gd name="adj1" fmla="val 25000"/>
                <a:gd name="adj2" fmla="val 36323"/>
                <a:gd name="adj3" fmla="val 45903"/>
                <a:gd name="adj4" fmla="val 43750"/>
              </a:avLst>
            </a:prstGeom>
            <a:solidFill>
              <a:schemeClr val="accent2">
                <a:lumMod val="60000"/>
                <a:lumOff val="40000"/>
                <a:alpha val="37000"/>
              </a:schemeClr>
            </a:solidFill>
            <a:ln w="9525">
              <a:solidFill>
                <a:srgbClr val="000000"/>
              </a:solidFill>
              <a:prstDash val="solid"/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square" lIns="41544" tIns="20773" rIns="41544" bIns="20773" rtlCol="0" anchor="ctr">
              <a:spAutoFit/>
            </a:bodyPr>
            <a:lstStyle/>
            <a:p>
              <a:pPr algn="l"/>
              <a:endParaRPr lang="fr-FR" sz="1600">
                <a:cs typeface="+mn-cs"/>
              </a:endParaRPr>
            </a:p>
          </p:txBody>
        </p:sp>
        <p:sp>
          <p:nvSpPr>
            <p:cNvPr id="99" name="Text Box 48 3">
              <a:extLst>
                <a:ext uri="{FF2B5EF4-FFF2-40B4-BE49-F238E27FC236}">
                  <a16:creationId xmlns:a16="http://schemas.microsoft.com/office/drawing/2014/main" id="{119F0C02-43A8-804D-B80F-139E71AF78B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22463" y="2075351"/>
              <a:ext cx="2704568" cy="593487"/>
            </a:xfrm>
            <a:prstGeom prst="rect">
              <a:avLst/>
            </a:prstGeom>
            <a:solidFill>
              <a:schemeClr val="accent2">
                <a:lumMod val="60000"/>
                <a:lumOff val="40000"/>
                <a:alpha val="37000"/>
              </a:schemeClr>
            </a:solidFill>
            <a:ln>
              <a:solidFill>
                <a:srgbClr val="000000"/>
              </a:solidFill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72000" tIns="36000" rIns="72000" bIns="36000">
              <a:spAutoFit/>
            </a:bodyPr>
            <a:lstStyle>
              <a:lvl1pPr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2pPr>
              <a:lvl3pPr marL="1143000" indent="-228600"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3pPr>
              <a:lvl4pPr marL="1600200" indent="-228600"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4pPr>
              <a:lvl5pPr marL="2057400" indent="-228600"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9pPr>
            </a:lstStyle>
            <a:p>
              <a:pPr algn="ctr" eaLnBrk="1">
                <a:lnSpc>
                  <a:spcPct val="94000"/>
                </a:lnSpc>
                <a:buClr>
                  <a:srgbClr val="000000"/>
                </a:buClr>
                <a:buSzPct val="45000"/>
                <a:buFont typeface="StarSymbol" charset="0"/>
                <a:buNone/>
              </a:pPr>
              <a:r>
                <a:rPr lang="en-GB" sz="1800"/>
                <a:t>Écoulement</a:t>
              </a:r>
            </a:p>
            <a:p>
              <a:pPr algn="ctr" eaLnBrk="1">
                <a:lnSpc>
                  <a:spcPct val="94000"/>
                </a:lnSpc>
                <a:buClr>
                  <a:srgbClr val="000000"/>
                </a:buClr>
                <a:buSzPct val="45000"/>
                <a:buFont typeface="StarSymbol" charset="0"/>
                <a:buNone/>
              </a:pPr>
              <a:r>
                <a:rPr lang="en-GB" sz="1800"/>
                <a:t>= mouvement d’ensemble</a:t>
              </a:r>
            </a:p>
          </p:txBody>
        </p:sp>
      </p:grpSp>
      <p:grpSp>
        <p:nvGrpSpPr>
          <p:cNvPr id="100" name="Groupe 99">
            <a:extLst>
              <a:ext uri="{FF2B5EF4-FFF2-40B4-BE49-F238E27FC236}">
                <a16:creationId xmlns:a16="http://schemas.microsoft.com/office/drawing/2014/main" id="{E3698388-D304-1947-B3A9-648A9EA411D8}"/>
              </a:ext>
            </a:extLst>
          </p:cNvPr>
          <p:cNvGrpSpPr/>
          <p:nvPr/>
        </p:nvGrpSpPr>
        <p:grpSpPr>
          <a:xfrm>
            <a:off x="6447396" y="2501417"/>
            <a:ext cx="2773087" cy="1180374"/>
            <a:chOff x="7776187" y="1422202"/>
            <a:chExt cx="2773087" cy="1180374"/>
          </a:xfrm>
        </p:grpSpPr>
        <p:sp>
          <p:nvSpPr>
            <p:cNvPr id="102" name="Rectangle 101">
              <a:extLst>
                <a:ext uri="{FF2B5EF4-FFF2-40B4-BE49-F238E27FC236}">
                  <a16:creationId xmlns:a16="http://schemas.microsoft.com/office/drawing/2014/main" id="{B149B580-6916-3A4A-85FC-663FAAE83B04}"/>
                </a:ext>
              </a:extLst>
            </p:cNvPr>
            <p:cNvSpPr/>
            <p:nvPr/>
          </p:nvSpPr>
          <p:spPr bwMode="auto">
            <a:xfrm>
              <a:off x="7776187" y="1422202"/>
              <a:ext cx="989906" cy="445607"/>
            </a:xfrm>
            <a:prstGeom prst="rect">
              <a:avLst/>
            </a:prstGeom>
            <a:solidFill>
              <a:srgbClr val="92D050">
                <a:alpha val="16000"/>
              </a:srgbClr>
            </a:solidFill>
            <a:ln w="9525">
              <a:solidFill>
                <a:srgbClr val="000000"/>
              </a:solidFill>
              <a:prstDash val="solid"/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square" lIns="41544" tIns="20773" rIns="41544" bIns="20773" rtlCol="0" anchor="ctr">
              <a:spAutoFit/>
            </a:bodyPr>
            <a:lstStyle/>
            <a:p>
              <a:pPr algn="l"/>
              <a:endParaRPr lang="fr-FR" sz="1600">
                <a:cs typeface="+mn-cs"/>
              </a:endParaRPr>
            </a:p>
          </p:txBody>
        </p:sp>
        <p:sp>
          <p:nvSpPr>
            <p:cNvPr id="103" name="Virage 102">
              <a:extLst>
                <a:ext uri="{FF2B5EF4-FFF2-40B4-BE49-F238E27FC236}">
                  <a16:creationId xmlns:a16="http://schemas.microsoft.com/office/drawing/2014/main" id="{50E65609-9FEE-A94D-B11A-99600175C71A}"/>
                </a:ext>
              </a:extLst>
            </p:cNvPr>
            <p:cNvSpPr/>
            <p:nvPr/>
          </p:nvSpPr>
          <p:spPr bwMode="auto">
            <a:xfrm flipV="1">
              <a:off x="8172016" y="1868444"/>
              <a:ext cx="963171" cy="656266"/>
            </a:xfrm>
            <a:prstGeom prst="bentArrow">
              <a:avLst>
                <a:gd name="adj1" fmla="val 25000"/>
                <a:gd name="adj2" fmla="val 36323"/>
                <a:gd name="adj3" fmla="val 45903"/>
                <a:gd name="adj4" fmla="val 43750"/>
              </a:avLst>
            </a:prstGeom>
            <a:solidFill>
              <a:srgbClr val="92D050">
                <a:alpha val="36000"/>
              </a:srgbClr>
            </a:solidFill>
            <a:ln w="9525">
              <a:solidFill>
                <a:srgbClr val="000000"/>
              </a:solidFill>
              <a:prstDash val="solid"/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square" lIns="41544" tIns="20773" rIns="41544" bIns="20773" rtlCol="0" anchor="ctr">
              <a:spAutoFit/>
            </a:bodyPr>
            <a:lstStyle/>
            <a:p>
              <a:pPr algn="l"/>
              <a:endParaRPr lang="fr-FR" sz="1600">
                <a:cs typeface="+mn-cs"/>
              </a:endParaRPr>
            </a:p>
          </p:txBody>
        </p:sp>
        <p:sp>
          <p:nvSpPr>
            <p:cNvPr id="105" name="Text Box 48 4">
              <a:extLst>
                <a:ext uri="{FF2B5EF4-FFF2-40B4-BE49-F238E27FC236}">
                  <a16:creationId xmlns:a16="http://schemas.microsoft.com/office/drawing/2014/main" id="{4B562ED0-39DD-6344-A8CB-41F6B4E7B12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136854" y="2009089"/>
              <a:ext cx="1412420" cy="593487"/>
            </a:xfrm>
            <a:prstGeom prst="rect">
              <a:avLst/>
            </a:prstGeom>
            <a:solidFill>
              <a:srgbClr val="92D050">
                <a:alpha val="36000"/>
              </a:srgbClr>
            </a:solidFill>
            <a:ln>
              <a:solidFill>
                <a:srgbClr val="000000"/>
              </a:solidFill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72000" tIns="36000" rIns="72000" bIns="36000">
              <a:spAutoFit/>
            </a:bodyPr>
            <a:lstStyle>
              <a:lvl1pPr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2pPr>
              <a:lvl3pPr marL="1143000" indent="-228600"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3pPr>
              <a:lvl4pPr marL="1600200" indent="-228600"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4pPr>
              <a:lvl5pPr marL="2057400" indent="-228600"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723900" algn="l"/>
                  <a:tab pos="1447800" algn="l"/>
                  <a:tab pos="2171700" algn="l"/>
                </a:tabLst>
                <a:defRPr sz="2200">
                  <a:solidFill>
                    <a:schemeClr val="tx1"/>
                  </a:solidFill>
                  <a:latin typeface="Chalkboard" charset="0"/>
                  <a:ea typeface="ＭＳ Ｐゴシック" charset="0"/>
                </a:defRPr>
              </a:lvl9pPr>
            </a:lstStyle>
            <a:p>
              <a:pPr algn="ctr" eaLnBrk="1">
                <a:lnSpc>
                  <a:spcPct val="94000"/>
                </a:lnSpc>
                <a:buClr>
                  <a:srgbClr val="000000"/>
                </a:buClr>
                <a:buSzPct val="45000"/>
                <a:buFont typeface="StarSymbol" charset="0"/>
                <a:buNone/>
              </a:pPr>
              <a:r>
                <a:rPr lang="en-GB" sz="1800"/>
                <a:t>Mouvement </a:t>
              </a:r>
              <a:br>
                <a:rPr lang="en-GB" sz="1800"/>
              </a:br>
              <a:r>
                <a:rPr lang="en-GB" sz="1800"/>
                <a:t>thermique</a:t>
              </a:r>
            </a:p>
          </p:txBody>
        </p:sp>
      </p:grpSp>
      <p:sp>
        <p:nvSpPr>
          <p:cNvPr id="134" name="ZoneTexte 133">
            <a:extLst>
              <a:ext uri="{FF2B5EF4-FFF2-40B4-BE49-F238E27FC236}">
                <a16:creationId xmlns:a16="http://schemas.microsoft.com/office/drawing/2014/main" id="{5B8D5148-88A7-8848-B192-801E33C90A74}"/>
              </a:ext>
            </a:extLst>
          </p:cNvPr>
          <p:cNvSpPr txBox="1"/>
          <p:nvPr/>
        </p:nvSpPr>
        <p:spPr>
          <a:xfrm>
            <a:off x="414709" y="3879452"/>
            <a:ext cx="3378297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/>
              <a:t>Énergie totale massique :</a:t>
            </a:r>
          </a:p>
        </p:txBody>
      </p:sp>
      <p:sp>
        <p:nvSpPr>
          <p:cNvPr id="19" name="Flèche vers le bas 18">
            <a:extLst>
              <a:ext uri="{FF2B5EF4-FFF2-40B4-BE49-F238E27FC236}">
                <a16:creationId xmlns:a16="http://schemas.microsoft.com/office/drawing/2014/main" id="{87D5B4D9-AF3E-1E47-AE0A-3868E0645FB2}"/>
              </a:ext>
            </a:extLst>
          </p:cNvPr>
          <p:cNvSpPr/>
          <p:nvPr/>
        </p:nvSpPr>
        <p:spPr bwMode="auto">
          <a:xfrm>
            <a:off x="5264610" y="5598659"/>
            <a:ext cx="471854" cy="428407"/>
          </a:xfrm>
          <a:prstGeom prst="downArrow">
            <a:avLst/>
          </a:prstGeom>
          <a:solidFill>
            <a:srgbClr val="7485F4">
              <a:alpha val="3600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14" name="ZoneTexte 13">
            <a:extLst>
              <a:ext uri="{FF2B5EF4-FFF2-40B4-BE49-F238E27FC236}">
                <a16:creationId xmlns:a16="http://schemas.microsoft.com/office/drawing/2014/main" id="{95BCCB7C-3FF7-0849-8147-DA9A4D303151}"/>
              </a:ext>
            </a:extLst>
          </p:cNvPr>
          <p:cNvSpPr txBox="1"/>
          <p:nvPr/>
        </p:nvSpPr>
        <p:spPr>
          <a:xfrm>
            <a:off x="7821213" y="3762420"/>
            <a:ext cx="2068167" cy="52322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1400"/>
              <a:t>Pas de quantité de mouvement moyenne</a:t>
            </a:r>
          </a:p>
        </p:txBody>
      </p:sp>
      <p:pic>
        <p:nvPicPr>
          <p:cNvPr id="7" name="Image 6" descr="\documentclass{article}&#10;\usepackage{amsmath}&#10;\usepackage{xcolor}&#10;&#10;\def\Re{\mathop{\rm Re}\nolimits}&#10;&#10;&#10;\pagestyle{empty}&#10;\begin{document}&#10;\definecolor{red}{RGB}{255,0,0}&#10;\definecolor{Icol}{RGB}{255,180,180}&#10;\definecolor{Fcol}{RGB}{206,248,149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e(x,y,z,t) = \dfrac{\sum \frac{1}{2}m_i \red{v_i^2}} {\sum m_i}  =&#10;$&#10;&#10;&#10;\end{document}&#10;" title="IguanaTex Bitmap Display">
            <a:extLst>
              <a:ext uri="{FF2B5EF4-FFF2-40B4-BE49-F238E27FC236}">
                <a16:creationId xmlns:a16="http://schemas.microsoft.com/office/drawing/2014/main" id="{EB63A37D-EE4F-4281-D8B3-412ED95D1FB7}"/>
              </a:ext>
            </a:extLst>
          </p:cNvPr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354317" y="4585750"/>
            <a:ext cx="3873567" cy="907322"/>
          </a:xfrm>
          <a:prstGeom prst="rect">
            <a:avLst/>
          </a:prstGeom>
        </p:spPr>
      </p:pic>
      <p:pic>
        <p:nvPicPr>
          <p:cNvPr id="23" name="Image 22" descr="\documentclass{article}&#10;\usepackage{amsmath}&#10;\usepackage{xcolor}&#10;&#10;\def\Re{\mathop{\rm Re}\nolimits}&#10;&#10;&#10;\pagestyle{empty}&#10;\begin{document}&#10;\definecolor{red}{RGB}{255,0,0}&#10;&#10;\definecolor{green}{RGB}{103,124,75}&#10;\newcommand{\green}[1]{\textcolor{green}{#1}}&#10;&#10;&#10;&#10;$&#10; \dfrac{\sum \frac{1}{2}m_i \green{w_i}^2}{ \sum m_i }&#10;$&#10;&#10;&#10;\end{document}&#10;" title="IguanaTex Bitmap Display">
            <a:extLst>
              <a:ext uri="{FF2B5EF4-FFF2-40B4-BE49-F238E27FC236}">
                <a16:creationId xmlns:a16="http://schemas.microsoft.com/office/drawing/2014/main" id="{C523016B-29B4-0BFD-62EF-80C4B4187C97}"/>
              </a:ext>
            </a:extLst>
          </p:cNvPr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7682898" y="4625436"/>
            <a:ext cx="1605262" cy="907322"/>
          </a:xfrm>
          <a:prstGeom prst="rect">
            <a:avLst/>
          </a:prstGeom>
        </p:spPr>
      </p:pic>
      <p:sp>
        <p:nvSpPr>
          <p:cNvPr id="84" name="Rectangle 83">
            <a:extLst>
              <a:ext uri="{FF2B5EF4-FFF2-40B4-BE49-F238E27FC236}">
                <a16:creationId xmlns:a16="http://schemas.microsoft.com/office/drawing/2014/main" id="{5E7A2D98-F30D-8FDB-2D20-4366648B725E}"/>
              </a:ext>
            </a:extLst>
          </p:cNvPr>
          <p:cNvSpPr/>
          <p:nvPr/>
        </p:nvSpPr>
        <p:spPr bwMode="auto">
          <a:xfrm>
            <a:off x="4284021" y="4547409"/>
            <a:ext cx="2355477" cy="1036427"/>
          </a:xfrm>
          <a:prstGeom prst="rect">
            <a:avLst/>
          </a:prstGeom>
          <a:solidFill>
            <a:srgbClr val="7485F5">
              <a:alpha val="3600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pic>
        <p:nvPicPr>
          <p:cNvPr id="98" name="Image 97" descr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$&#10;\green{\mathbf{w}_i}&#10;$&#10;&#10;&#10;\end{document}&#10;" title="IguanaTex Bitmap Display">
            <a:extLst>
              <a:ext uri="{FF2B5EF4-FFF2-40B4-BE49-F238E27FC236}">
                <a16:creationId xmlns:a16="http://schemas.microsoft.com/office/drawing/2014/main" id="{6FA173BC-5C47-1565-689F-E21ED3D82073}"/>
              </a:ext>
            </a:extLst>
          </p:cNvPr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7482727" y="2309320"/>
            <a:ext cx="414652" cy="226174"/>
          </a:xfrm>
          <a:prstGeom prst="rect">
            <a:avLst/>
          </a:prstGeom>
        </p:spPr>
      </p:pic>
      <p:grpSp>
        <p:nvGrpSpPr>
          <p:cNvPr id="138" name="Groupe 137">
            <a:extLst>
              <a:ext uri="{FF2B5EF4-FFF2-40B4-BE49-F238E27FC236}">
                <a16:creationId xmlns:a16="http://schemas.microsoft.com/office/drawing/2014/main" id="{65328D91-6184-BE00-269C-3B19CA79FC9F}"/>
              </a:ext>
            </a:extLst>
          </p:cNvPr>
          <p:cNvGrpSpPr/>
          <p:nvPr/>
        </p:nvGrpSpPr>
        <p:grpSpPr>
          <a:xfrm>
            <a:off x="5497806" y="3748252"/>
            <a:ext cx="2224364" cy="646331"/>
            <a:chOff x="6124935" y="2988253"/>
            <a:chExt cx="2224364" cy="646331"/>
          </a:xfrm>
        </p:grpSpPr>
        <p:sp>
          <p:nvSpPr>
            <p:cNvPr id="9" name="ZoneTexte 8">
              <a:extLst>
                <a:ext uri="{FF2B5EF4-FFF2-40B4-BE49-F238E27FC236}">
                  <a16:creationId xmlns:a16="http://schemas.microsoft.com/office/drawing/2014/main" id="{3DE128C4-1373-304A-94B3-C98AA1F6B27B}"/>
                </a:ext>
              </a:extLst>
            </p:cNvPr>
            <p:cNvSpPr txBox="1"/>
            <p:nvPr/>
          </p:nvSpPr>
          <p:spPr>
            <a:xfrm>
              <a:off x="6124935" y="2988253"/>
              <a:ext cx="646331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3600"/>
                <a:t>☞</a:t>
              </a:r>
            </a:p>
          </p:txBody>
        </p:sp>
        <p:pic>
          <p:nvPicPr>
            <p:cNvPr id="113" name="Image 112" descr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\sum m_i \green{\mathbf{w}_i} = 0&#10;$&#10;&#10;&#10;\end{document}&#10;" title="IguanaTex Bitmap Display">
              <a:extLst>
                <a:ext uri="{FF2B5EF4-FFF2-40B4-BE49-F238E27FC236}">
                  <a16:creationId xmlns:a16="http://schemas.microsoft.com/office/drawing/2014/main" id="{73EFE0AF-9A01-3787-2ED8-F5936DD3DDB2}"/>
                </a:ext>
              </a:extLst>
            </p:cNvPr>
            <p:cNvPicPr>
              <a:picLocks noChangeAspect="1"/>
            </p:cNvPicPr>
            <p:nvPr>
              <p:custDataLst>
                <p:tags r:id="rId14"/>
              </p:custDataLst>
            </p:nvPr>
          </p:nvPicPr>
          <p:blipFill>
            <a:blip r:embed="rId21"/>
            <a:stretch>
              <a:fillRect/>
            </a:stretch>
          </p:blipFill>
          <p:spPr>
            <a:xfrm>
              <a:off x="6735306" y="3105219"/>
              <a:ext cx="1613993" cy="304527"/>
            </a:xfrm>
            <a:prstGeom prst="rect">
              <a:avLst/>
            </a:prstGeom>
          </p:spPr>
        </p:pic>
      </p:grpSp>
      <p:pic>
        <p:nvPicPr>
          <p:cNvPr id="8" name="Image 7" descr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\dfrac{\sum\frac{1}{2} m_i \blue{v^2}}{ {\sum m_i} }  \qquad +&#10;$&#10;&#10;&#10;\end{document}&#10;" title="IguanaTex Bitmap Display">
            <a:extLst>
              <a:ext uri="{FF2B5EF4-FFF2-40B4-BE49-F238E27FC236}">
                <a16:creationId xmlns:a16="http://schemas.microsoft.com/office/drawing/2014/main" id="{E9D368C1-D7D0-EF1E-F422-E1F061977230}"/>
              </a:ext>
            </a:extLst>
          </p:cNvPr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4697834" y="4645187"/>
            <a:ext cx="2355478" cy="887571"/>
          </a:xfrm>
          <a:prstGeom prst="rect">
            <a:avLst/>
          </a:prstGeom>
        </p:spPr>
      </p:pic>
      <p:pic>
        <p:nvPicPr>
          <p:cNvPr id="13" name="Image 12" descr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\blue{k}(x,y,z,t)&#10;$&#10;&#10;&#10;\end{document}&#10;" title="IguanaTex Bitmap Display">
            <a:extLst>
              <a:ext uri="{FF2B5EF4-FFF2-40B4-BE49-F238E27FC236}">
                <a16:creationId xmlns:a16="http://schemas.microsoft.com/office/drawing/2014/main" id="{2BC9E415-18EB-79E0-DBC6-7B06F87D43D7}"/>
              </a:ext>
            </a:extLst>
          </p:cNvPr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4770758" y="6690070"/>
            <a:ext cx="1536181" cy="341373"/>
          </a:xfrm>
          <a:prstGeom prst="rect">
            <a:avLst/>
          </a:prstGeom>
        </p:spPr>
      </p:pic>
      <p:pic>
        <p:nvPicPr>
          <p:cNvPr id="28" name="Image 27" descr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\green{u}(x,y,z,t)&#10;$&#10;&#10;&#10;\end{document}&#10;" title="IguanaTex Bitmap Display">
            <a:extLst>
              <a:ext uri="{FF2B5EF4-FFF2-40B4-BE49-F238E27FC236}">
                <a16:creationId xmlns:a16="http://schemas.microsoft.com/office/drawing/2014/main" id="{1E6C8B10-F741-6AB4-A77F-E547B7F7B91B}"/>
              </a:ext>
            </a:extLst>
          </p:cNvPr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24"/>
          <a:stretch>
            <a:fillRect/>
          </a:stretch>
        </p:blipFill>
        <p:spPr>
          <a:xfrm>
            <a:off x="7722170" y="6866770"/>
            <a:ext cx="1536181" cy="341373"/>
          </a:xfrm>
          <a:prstGeom prst="rect">
            <a:avLst/>
          </a:prstGeom>
        </p:spPr>
      </p:pic>
      <p:sp>
        <p:nvSpPr>
          <p:cNvPr id="145" name="Flèche vers le bas 144">
            <a:extLst>
              <a:ext uri="{FF2B5EF4-FFF2-40B4-BE49-F238E27FC236}">
                <a16:creationId xmlns:a16="http://schemas.microsoft.com/office/drawing/2014/main" id="{022AB46C-75B3-4F40-8ADA-5392126B4527}"/>
              </a:ext>
            </a:extLst>
          </p:cNvPr>
          <p:cNvSpPr/>
          <p:nvPr/>
        </p:nvSpPr>
        <p:spPr bwMode="auto">
          <a:xfrm>
            <a:off x="8214705" y="5583835"/>
            <a:ext cx="471854" cy="415801"/>
          </a:xfrm>
          <a:prstGeom prst="downArrow">
            <a:avLst/>
          </a:prstGeom>
          <a:solidFill>
            <a:srgbClr val="92D050">
              <a:alpha val="3600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19829BD1-9E47-A94F-88E9-04F2BBA9E079}"/>
              </a:ext>
            </a:extLst>
          </p:cNvPr>
          <p:cNvSpPr/>
          <p:nvPr/>
        </p:nvSpPr>
        <p:spPr bwMode="auto">
          <a:xfrm>
            <a:off x="7286870" y="4548047"/>
            <a:ext cx="2156668" cy="1035789"/>
          </a:xfrm>
          <a:prstGeom prst="rect">
            <a:avLst/>
          </a:prstGeom>
          <a:solidFill>
            <a:srgbClr val="92D050">
              <a:alpha val="3600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25" name="Line 1 5 1">
            <a:extLst>
              <a:ext uri="{FF2B5EF4-FFF2-40B4-BE49-F238E27FC236}">
                <a16:creationId xmlns:a16="http://schemas.microsoft.com/office/drawing/2014/main" id="{E271B17C-383E-D2AA-0A6F-0703B2D804E8}"/>
              </a:ext>
            </a:extLst>
          </p:cNvPr>
          <p:cNvSpPr>
            <a:spLocks noChangeShapeType="1"/>
          </p:cNvSpPr>
          <p:nvPr/>
        </p:nvSpPr>
        <p:spPr bwMode="auto">
          <a:xfrm>
            <a:off x="1406340" y="1893994"/>
            <a:ext cx="837112" cy="241628"/>
          </a:xfrm>
          <a:prstGeom prst="line">
            <a:avLst/>
          </a:prstGeom>
          <a:noFill/>
          <a:ln w="19050">
            <a:solidFill>
              <a:srgbClr val="0432FF"/>
            </a:solidFill>
            <a:prstDash val="dash"/>
            <a:round/>
            <a:headEnd/>
            <a:tailEnd type="triangle" w="med" len="lg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6" name="Line 34">
            <a:extLst>
              <a:ext uri="{FF2B5EF4-FFF2-40B4-BE49-F238E27FC236}">
                <a16:creationId xmlns:a16="http://schemas.microsoft.com/office/drawing/2014/main" id="{8CB0E29E-823E-068E-CCA6-6939334D953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87955" y="1651798"/>
            <a:ext cx="652136" cy="20109"/>
          </a:xfrm>
          <a:prstGeom prst="line">
            <a:avLst/>
          </a:prstGeom>
          <a:noFill/>
          <a:ln w="22225">
            <a:solidFill>
              <a:srgbClr val="FF0000"/>
            </a:solidFill>
            <a:round/>
            <a:headEnd/>
            <a:tailEnd type="triangle" w="med" len="lg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9" name="Line 36">
            <a:extLst>
              <a:ext uri="{FF2B5EF4-FFF2-40B4-BE49-F238E27FC236}">
                <a16:creationId xmlns:a16="http://schemas.microsoft.com/office/drawing/2014/main" id="{72FB7B60-3D7E-556E-E00A-CB16C916E12F}"/>
              </a:ext>
            </a:extLst>
          </p:cNvPr>
          <p:cNvSpPr>
            <a:spLocks noChangeShapeType="1"/>
          </p:cNvSpPr>
          <p:nvPr/>
        </p:nvSpPr>
        <p:spPr bwMode="auto">
          <a:xfrm>
            <a:off x="864670" y="2106804"/>
            <a:ext cx="466228" cy="255673"/>
          </a:xfrm>
          <a:prstGeom prst="line">
            <a:avLst/>
          </a:prstGeom>
          <a:noFill/>
          <a:ln w="22225">
            <a:solidFill>
              <a:srgbClr val="FF0000"/>
            </a:solidFill>
            <a:round/>
            <a:headEnd/>
            <a:tailEnd type="triangle" w="med" len="lg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30" name="Line 1 1 1">
            <a:extLst>
              <a:ext uri="{FF2B5EF4-FFF2-40B4-BE49-F238E27FC236}">
                <a16:creationId xmlns:a16="http://schemas.microsoft.com/office/drawing/2014/main" id="{697B9835-755B-1FD0-27D1-A41A13F9B88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441188" y="1618688"/>
            <a:ext cx="539437" cy="243722"/>
          </a:xfrm>
          <a:prstGeom prst="line">
            <a:avLst/>
          </a:prstGeom>
          <a:noFill/>
          <a:ln w="22225">
            <a:solidFill>
              <a:srgbClr val="FF0000"/>
            </a:solidFill>
            <a:round/>
            <a:headEnd/>
            <a:tailEnd type="triangle" w="med" len="lg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31" name="Line 1 2">
            <a:extLst>
              <a:ext uri="{FF2B5EF4-FFF2-40B4-BE49-F238E27FC236}">
                <a16:creationId xmlns:a16="http://schemas.microsoft.com/office/drawing/2014/main" id="{930932C1-91F1-C20C-3C7A-7493A85B80FB}"/>
              </a:ext>
            </a:extLst>
          </p:cNvPr>
          <p:cNvSpPr>
            <a:spLocks noChangeShapeType="1"/>
          </p:cNvSpPr>
          <p:nvPr/>
        </p:nvSpPr>
        <p:spPr bwMode="auto">
          <a:xfrm>
            <a:off x="1691563" y="2638369"/>
            <a:ext cx="223958" cy="341845"/>
          </a:xfrm>
          <a:prstGeom prst="line">
            <a:avLst/>
          </a:prstGeom>
          <a:noFill/>
          <a:ln w="22225">
            <a:solidFill>
              <a:srgbClr val="FF0000"/>
            </a:solidFill>
            <a:round/>
            <a:headEnd/>
            <a:tailEnd type="triangle" w="med" len="lg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32" name="Line 1 3">
            <a:extLst>
              <a:ext uri="{FF2B5EF4-FFF2-40B4-BE49-F238E27FC236}">
                <a16:creationId xmlns:a16="http://schemas.microsoft.com/office/drawing/2014/main" id="{EEB62C8A-A13B-E8D2-7AD2-5B070A47465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133713" y="2397963"/>
            <a:ext cx="392284" cy="184236"/>
          </a:xfrm>
          <a:prstGeom prst="line">
            <a:avLst/>
          </a:prstGeom>
          <a:noFill/>
          <a:ln w="22225">
            <a:solidFill>
              <a:srgbClr val="FF0000"/>
            </a:solidFill>
            <a:round/>
            <a:headEnd/>
            <a:tailEnd type="triangle" w="med" len="lg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33" name="Line 1 4">
            <a:extLst>
              <a:ext uri="{FF2B5EF4-FFF2-40B4-BE49-F238E27FC236}">
                <a16:creationId xmlns:a16="http://schemas.microsoft.com/office/drawing/2014/main" id="{7EF1F2D8-BEAF-F1C9-23C0-B249BEA863B0}"/>
              </a:ext>
            </a:extLst>
          </p:cNvPr>
          <p:cNvSpPr>
            <a:spLocks noChangeShapeType="1"/>
          </p:cNvSpPr>
          <p:nvPr/>
        </p:nvSpPr>
        <p:spPr bwMode="auto">
          <a:xfrm>
            <a:off x="485146" y="2397963"/>
            <a:ext cx="314813" cy="463292"/>
          </a:xfrm>
          <a:prstGeom prst="line">
            <a:avLst/>
          </a:prstGeom>
          <a:noFill/>
          <a:ln w="22225">
            <a:solidFill>
              <a:srgbClr val="FF0000"/>
            </a:solidFill>
            <a:round/>
            <a:headEnd/>
            <a:tailEnd type="triangle" w="med" len="lg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fr-FR"/>
          </a:p>
        </p:txBody>
      </p:sp>
      <p:pic>
        <p:nvPicPr>
          <p:cNvPr id="34" name="Picture 32">
            <a:extLst>
              <a:ext uri="{FF2B5EF4-FFF2-40B4-BE49-F238E27FC236}">
                <a16:creationId xmlns:a16="http://schemas.microsoft.com/office/drawing/2014/main" id="{E1A764FD-9FD0-CFDC-98D9-D2945BB097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21417" y="1447903"/>
            <a:ext cx="456202" cy="446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" name="Picture 33 1">
            <a:extLst>
              <a:ext uri="{FF2B5EF4-FFF2-40B4-BE49-F238E27FC236}">
                <a16:creationId xmlns:a16="http://schemas.microsoft.com/office/drawing/2014/main" id="{F65809FE-16C1-7813-F0C1-D7995F9079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84346" y="1894079"/>
            <a:ext cx="456202" cy="446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6" name="Picture 35 1">
            <a:extLst>
              <a:ext uri="{FF2B5EF4-FFF2-40B4-BE49-F238E27FC236}">
                <a16:creationId xmlns:a16="http://schemas.microsoft.com/office/drawing/2014/main" id="{28A64CCA-C193-4DCC-4CB8-7A52BD93E1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70892" y="1639658"/>
            <a:ext cx="456202" cy="446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" name="Picture 35 2">
            <a:extLst>
              <a:ext uri="{FF2B5EF4-FFF2-40B4-BE49-F238E27FC236}">
                <a16:creationId xmlns:a16="http://schemas.microsoft.com/office/drawing/2014/main" id="{264C38B7-2F47-F0AD-A26F-56D6805185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59320" y="2397963"/>
            <a:ext cx="456202" cy="446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8" name="Picture 35 3">
            <a:extLst>
              <a:ext uri="{FF2B5EF4-FFF2-40B4-BE49-F238E27FC236}">
                <a16:creationId xmlns:a16="http://schemas.microsoft.com/office/drawing/2014/main" id="{3D750FBD-CC91-FA97-E8CF-CF284E8FD6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63416" y="2359447"/>
            <a:ext cx="456202" cy="446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" name="Picture 35 4">
            <a:extLst>
              <a:ext uri="{FF2B5EF4-FFF2-40B4-BE49-F238E27FC236}">
                <a16:creationId xmlns:a16="http://schemas.microsoft.com/office/drawing/2014/main" id="{513E3F43-081D-9D72-BDCB-A29EB455AD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67512" y="2189313"/>
            <a:ext cx="456202" cy="446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40" name="Groupe 39">
            <a:extLst>
              <a:ext uri="{FF2B5EF4-FFF2-40B4-BE49-F238E27FC236}">
                <a16:creationId xmlns:a16="http://schemas.microsoft.com/office/drawing/2014/main" id="{46E70D5B-4B13-248C-3C70-1BF1E420B634}"/>
              </a:ext>
            </a:extLst>
          </p:cNvPr>
          <p:cNvGrpSpPr/>
          <p:nvPr/>
        </p:nvGrpSpPr>
        <p:grpSpPr>
          <a:xfrm>
            <a:off x="1957635" y="1637068"/>
            <a:ext cx="586559" cy="479678"/>
            <a:chOff x="1957635" y="1637068"/>
            <a:chExt cx="586559" cy="479678"/>
          </a:xfrm>
        </p:grpSpPr>
        <p:sp>
          <p:nvSpPr>
            <p:cNvPr id="41" name="Line 1 1 2">
              <a:extLst>
                <a:ext uri="{FF2B5EF4-FFF2-40B4-BE49-F238E27FC236}">
                  <a16:creationId xmlns:a16="http://schemas.microsoft.com/office/drawing/2014/main" id="{978EDF95-DFAC-0D9D-6016-FFE96C6B19B3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1957635" y="1637068"/>
              <a:ext cx="258438" cy="479678"/>
            </a:xfrm>
            <a:prstGeom prst="line">
              <a:avLst/>
            </a:prstGeom>
            <a:noFill/>
            <a:ln w="22225">
              <a:solidFill>
                <a:srgbClr val="4E8F00"/>
              </a:solidFill>
              <a:round/>
              <a:headEnd/>
              <a:tailEnd type="triangle" w="med" len="lg"/>
            </a:ln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</a:extLst>
          </p:spPr>
          <p:txBody>
            <a:bodyPr/>
            <a:lstStyle/>
            <a:p>
              <a:endParaRPr lang="fr-FR"/>
            </a:p>
          </p:txBody>
        </p:sp>
        <p:pic>
          <p:nvPicPr>
            <p:cNvPr id="42" name="Image 41" descr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$&#10;\green{\mathbf{w}_i}&#10;$&#10;&#10;&#10;\end{document}&#10;" title="IguanaTex Bitmap Display">
              <a:extLst>
                <a:ext uri="{FF2B5EF4-FFF2-40B4-BE49-F238E27FC236}">
                  <a16:creationId xmlns:a16="http://schemas.microsoft.com/office/drawing/2014/main" id="{FD88A815-C9D3-5518-69EA-78201344FB19}"/>
                </a:ext>
              </a:extLst>
            </p:cNvPr>
            <p:cNvPicPr>
              <a:picLocks noChangeAspect="1"/>
            </p:cNvPicPr>
            <p:nvPr>
              <p:custDataLst>
                <p:tags r:id="rId13"/>
              </p:custDataLst>
            </p:nvPr>
          </p:nvPicPr>
          <p:blipFill>
            <a:blip r:embed="rId20"/>
            <a:stretch>
              <a:fillRect/>
            </a:stretch>
          </p:blipFill>
          <p:spPr>
            <a:xfrm>
              <a:off x="2194944" y="1769870"/>
              <a:ext cx="349250" cy="190500"/>
            </a:xfrm>
            <a:prstGeom prst="rect">
              <a:avLst/>
            </a:prstGeom>
          </p:spPr>
        </p:pic>
      </p:grpSp>
      <p:pic>
        <p:nvPicPr>
          <p:cNvPr id="43" name="Image 42" descr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$&#10;\red{\mathbf{v}_i}&#10;$&#10;&#10;&#10;\end{document}&#10;" title="IguanaTex Bitmap Display">
            <a:extLst>
              <a:ext uri="{FF2B5EF4-FFF2-40B4-BE49-F238E27FC236}">
                <a16:creationId xmlns:a16="http://schemas.microsoft.com/office/drawing/2014/main" id="{D323B59E-E923-4775-7E6E-5E85A178A6CD}"/>
              </a:ext>
            </a:extLst>
          </p:cNvPr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26"/>
          <a:stretch>
            <a:fillRect/>
          </a:stretch>
        </p:blipFill>
        <p:spPr>
          <a:xfrm>
            <a:off x="1568031" y="1412264"/>
            <a:ext cx="285750" cy="190500"/>
          </a:xfrm>
          <a:prstGeom prst="rect">
            <a:avLst/>
          </a:prstGeom>
        </p:spPr>
      </p:pic>
      <p:grpSp>
        <p:nvGrpSpPr>
          <p:cNvPr id="44" name="Groupe 43">
            <a:extLst>
              <a:ext uri="{FF2B5EF4-FFF2-40B4-BE49-F238E27FC236}">
                <a16:creationId xmlns:a16="http://schemas.microsoft.com/office/drawing/2014/main" id="{210EBC95-5A44-7438-2C78-F57E3D6483AB}"/>
              </a:ext>
            </a:extLst>
          </p:cNvPr>
          <p:cNvGrpSpPr/>
          <p:nvPr/>
        </p:nvGrpSpPr>
        <p:grpSpPr>
          <a:xfrm>
            <a:off x="1223444" y="2102261"/>
            <a:ext cx="1075459" cy="359983"/>
            <a:chOff x="1223444" y="2102261"/>
            <a:chExt cx="1075459" cy="359983"/>
          </a:xfrm>
        </p:grpSpPr>
        <p:sp>
          <p:nvSpPr>
            <p:cNvPr id="45" name="Line 1 5 2">
              <a:extLst>
                <a:ext uri="{FF2B5EF4-FFF2-40B4-BE49-F238E27FC236}">
                  <a16:creationId xmlns:a16="http://schemas.microsoft.com/office/drawing/2014/main" id="{8CA5BB3F-0346-374D-0823-8C1CAF32CE8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223444" y="2102261"/>
              <a:ext cx="837112" cy="241628"/>
            </a:xfrm>
            <a:prstGeom prst="line">
              <a:avLst/>
            </a:prstGeom>
            <a:noFill/>
            <a:ln w="19050">
              <a:solidFill>
                <a:srgbClr val="0432FF"/>
              </a:solidFill>
              <a:round/>
              <a:headEnd/>
              <a:tailEnd type="triangle" w="med" len="lg"/>
            </a:ln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</a:extLst>
          </p:spPr>
          <p:txBody>
            <a:bodyPr/>
            <a:lstStyle/>
            <a:p>
              <a:endParaRPr lang="fr-FR"/>
            </a:p>
          </p:txBody>
        </p:sp>
        <p:pic>
          <p:nvPicPr>
            <p:cNvPr id="46" name="Image 45" descr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blue{\mathbf{v}} &#10;$&#10;&#10;&#10;\end{document}&#10;" title="IguanaTex Bitmap Display">
              <a:extLst>
                <a:ext uri="{FF2B5EF4-FFF2-40B4-BE49-F238E27FC236}">
                  <a16:creationId xmlns:a16="http://schemas.microsoft.com/office/drawing/2014/main" id="{1E552948-178E-6939-918F-D0619CC5B6D1}"/>
                </a:ext>
              </a:extLst>
            </p:cNvPr>
            <p:cNvPicPr>
              <a:picLocks noChangeAspect="1"/>
            </p:cNvPicPr>
            <p:nvPr>
              <p:custDataLst>
                <p:tags r:id="rId12"/>
              </p:custDataLst>
            </p:nvPr>
          </p:nvPicPr>
          <p:blipFill>
            <a:blip r:embed="rId27"/>
            <a:stretch>
              <a:fillRect/>
            </a:stretch>
          </p:blipFill>
          <p:spPr>
            <a:xfrm>
              <a:off x="2125415" y="2317671"/>
              <a:ext cx="173488" cy="144573"/>
            </a:xfrm>
            <a:prstGeom prst="rect">
              <a:avLst/>
            </a:prstGeom>
          </p:spPr>
        </p:pic>
      </p:grpSp>
      <p:pic>
        <p:nvPicPr>
          <p:cNvPr id="47" name="Image 46" descr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$&#10;\red{m_i}&#10;$&#10;&#10;&#10;\end{document}&#10;" title="IguanaTex Bitmap Display">
            <a:extLst>
              <a:ext uri="{FF2B5EF4-FFF2-40B4-BE49-F238E27FC236}">
                <a16:creationId xmlns:a16="http://schemas.microsoft.com/office/drawing/2014/main" id="{41597935-7055-86D4-407B-78BD5186EE49}"/>
              </a:ext>
            </a:extLst>
          </p:cNvPr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691298" y="1269263"/>
            <a:ext cx="349250" cy="190500"/>
          </a:xfrm>
          <a:prstGeom prst="rect">
            <a:avLst/>
          </a:prstGeom>
        </p:spPr>
      </p:pic>
      <p:sp>
        <p:nvSpPr>
          <p:cNvPr id="2" name="Espace réservé du numéro de diapositive 1">
            <a:extLst>
              <a:ext uri="{FF2B5EF4-FFF2-40B4-BE49-F238E27FC236}">
                <a16:creationId xmlns:a16="http://schemas.microsoft.com/office/drawing/2014/main" id="{CF103D04-C938-147D-BFDA-C0273C7343A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D2DD84-87BB-5540-B3FB-A89886CBC2BB}" type="slidenum">
              <a:rPr lang="fr-FR"/>
              <a:pPr/>
              <a:t>20</a:t>
            </a:fld>
            <a:endParaRPr lang="fr-FR"/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0A6BBCAE-AAB8-C4D9-8E92-967F464CF7CF}"/>
              </a:ext>
            </a:extLst>
          </p:cNvPr>
          <p:cNvSpPr txBox="1"/>
          <p:nvPr/>
        </p:nvSpPr>
        <p:spPr>
          <a:xfrm>
            <a:off x="268973" y="6091040"/>
            <a:ext cx="356476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400"/>
              <a:t>🔔 </a:t>
            </a:r>
            <a:r>
              <a:rPr lang="fr-FR" sz="2000"/>
              <a:t>On continue à faire de la thermo mais sur des volumes     infinitésimaux</a:t>
            </a:r>
          </a:p>
        </p:txBody>
      </p:sp>
      <p:grpSp>
        <p:nvGrpSpPr>
          <p:cNvPr id="4" name="Groupe 3">
            <a:extLst>
              <a:ext uri="{FF2B5EF4-FFF2-40B4-BE49-F238E27FC236}">
                <a16:creationId xmlns:a16="http://schemas.microsoft.com/office/drawing/2014/main" id="{3CBDDA2F-36D5-CC2F-74A3-E7F0946D89B9}"/>
              </a:ext>
            </a:extLst>
          </p:cNvPr>
          <p:cNvGrpSpPr/>
          <p:nvPr/>
        </p:nvGrpSpPr>
        <p:grpSpPr>
          <a:xfrm>
            <a:off x="1998239" y="6825394"/>
            <a:ext cx="307179" cy="307179"/>
            <a:chOff x="8876630" y="1987856"/>
            <a:chExt cx="307179" cy="307179"/>
          </a:xfrm>
        </p:grpSpPr>
        <p:sp>
          <p:nvSpPr>
            <p:cNvPr id="6" name="Ellipse 5">
              <a:extLst>
                <a:ext uri="{FF2B5EF4-FFF2-40B4-BE49-F238E27FC236}">
                  <a16:creationId xmlns:a16="http://schemas.microsoft.com/office/drawing/2014/main" id="{FBF6FB7A-3EBD-649E-DD32-B1B55C2D8E85}"/>
                </a:ext>
              </a:extLst>
            </p:cNvPr>
            <p:cNvSpPr/>
            <p:nvPr/>
          </p:nvSpPr>
          <p:spPr bwMode="auto">
            <a:xfrm>
              <a:off x="8876630" y="1987856"/>
              <a:ext cx="307179" cy="307179"/>
            </a:xfrm>
            <a:prstGeom prst="ellipse">
              <a:avLst/>
            </a:prstGeom>
            <a:solidFill>
              <a:srgbClr val="FFFF00">
                <a:alpha val="66008"/>
              </a:srgb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sp>
          <p:nvSpPr>
            <p:cNvPr id="10" name="Graphique 9454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v&#10;$$&#10;&#10;&#10;\end{document}&#10;" title="IguanaTex Vector Display">
              <a:extLst>
                <a:ext uri="{FF2B5EF4-FFF2-40B4-BE49-F238E27FC236}">
                  <a16:creationId xmlns:a16="http://schemas.microsoft.com/office/drawing/2014/main" id="{EFD0DD02-48F5-B681-C178-46524A7E0119}"/>
                </a:ext>
              </a:extLst>
            </p:cNvPr>
            <p:cNvSpPr>
              <a:spLocks noChangeAspect="1"/>
            </p:cNvSpPr>
            <p:nvPr>
              <p:custDataLst>
                <p:tags r:id="rId11"/>
              </p:custDataLst>
            </p:nvPr>
          </p:nvSpPr>
          <p:spPr>
            <a:xfrm>
              <a:off x="8940799" y="2057399"/>
              <a:ext cx="166144" cy="166144"/>
            </a:xfrm>
            <a:custGeom>
              <a:avLst/>
              <a:gdLst>
                <a:gd name="connsiteX0" fmla="*/ 145560 w 145329"/>
                <a:gd name="connsiteY0" fmla="*/ 23248 h 149963"/>
                <a:gd name="connsiteX1" fmla="*/ 130994 w 145329"/>
                <a:gd name="connsiteY1" fmla="*/ 75 h 149963"/>
                <a:gd name="connsiteX2" fmla="*/ 114773 w 145329"/>
                <a:gd name="connsiteY2" fmla="*/ 15965 h 149963"/>
                <a:gd name="connsiteX3" fmla="*/ 120070 w 145329"/>
                <a:gd name="connsiteY3" fmla="*/ 25896 h 149963"/>
                <a:gd name="connsiteX4" fmla="*/ 131325 w 145329"/>
                <a:gd name="connsiteY4" fmla="*/ 53042 h 149963"/>
                <a:gd name="connsiteX5" fmla="*/ 72399 w 145329"/>
                <a:gd name="connsiteY5" fmla="*/ 142756 h 149963"/>
                <a:gd name="connsiteX6" fmla="*/ 47902 w 145329"/>
                <a:gd name="connsiteY6" fmla="*/ 113955 h 149963"/>
                <a:gd name="connsiteX7" fmla="*/ 67102 w 145329"/>
                <a:gd name="connsiteY7" fmla="*/ 43773 h 149963"/>
                <a:gd name="connsiteX8" fmla="*/ 71075 w 145329"/>
                <a:gd name="connsiteY8" fmla="*/ 27221 h 149963"/>
                <a:gd name="connsiteX9" fmla="*/ 43929 w 145329"/>
                <a:gd name="connsiteY9" fmla="*/ 75 h 149963"/>
                <a:gd name="connsiteX10" fmla="*/ 231 w 145329"/>
                <a:gd name="connsiteY10" fmla="*/ 51056 h 149963"/>
                <a:gd name="connsiteX11" fmla="*/ 4204 w 145329"/>
                <a:gd name="connsiteY11" fmla="*/ 54366 h 149963"/>
                <a:gd name="connsiteX12" fmla="*/ 9500 w 145329"/>
                <a:gd name="connsiteY12" fmla="*/ 48407 h 149963"/>
                <a:gd name="connsiteX13" fmla="*/ 42936 w 145329"/>
                <a:gd name="connsiteY13" fmla="*/ 7358 h 149963"/>
                <a:gd name="connsiteX14" fmla="*/ 51212 w 145329"/>
                <a:gd name="connsiteY14" fmla="*/ 17951 h 149963"/>
                <a:gd name="connsiteX15" fmla="*/ 45584 w 145329"/>
                <a:gd name="connsiteY15" fmla="*/ 41124 h 149963"/>
                <a:gd name="connsiteX16" fmla="*/ 26715 w 145329"/>
                <a:gd name="connsiteY16" fmla="*/ 108989 h 149963"/>
                <a:gd name="connsiteX17" fmla="*/ 71075 w 145329"/>
                <a:gd name="connsiteY17" fmla="*/ 150039 h 149963"/>
                <a:gd name="connsiteX18" fmla="*/ 145560 w 145329"/>
                <a:gd name="connsiteY18" fmla="*/ 23248 h 149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45329" h="149963">
                  <a:moveTo>
                    <a:pt x="145560" y="23248"/>
                  </a:moveTo>
                  <a:cubicBezTo>
                    <a:pt x="145560" y="5371"/>
                    <a:pt x="136953" y="75"/>
                    <a:pt x="130994" y="75"/>
                  </a:cubicBezTo>
                  <a:cubicBezTo>
                    <a:pt x="122718" y="75"/>
                    <a:pt x="114773" y="8682"/>
                    <a:pt x="114773" y="15965"/>
                  </a:cubicBezTo>
                  <a:cubicBezTo>
                    <a:pt x="114773" y="20269"/>
                    <a:pt x="116428" y="22255"/>
                    <a:pt x="120070" y="25896"/>
                  </a:cubicBezTo>
                  <a:cubicBezTo>
                    <a:pt x="127022" y="32517"/>
                    <a:pt x="131325" y="41124"/>
                    <a:pt x="131325" y="53042"/>
                  </a:cubicBezTo>
                  <a:cubicBezTo>
                    <a:pt x="131325" y="66946"/>
                    <a:pt x="111132" y="142756"/>
                    <a:pt x="72399" y="142756"/>
                  </a:cubicBezTo>
                  <a:cubicBezTo>
                    <a:pt x="55516" y="142756"/>
                    <a:pt x="47902" y="131169"/>
                    <a:pt x="47902" y="113955"/>
                  </a:cubicBezTo>
                  <a:cubicBezTo>
                    <a:pt x="47902" y="95416"/>
                    <a:pt x="56840" y="71250"/>
                    <a:pt x="67102" y="43773"/>
                  </a:cubicBezTo>
                  <a:cubicBezTo>
                    <a:pt x="69420" y="38145"/>
                    <a:pt x="71075" y="33510"/>
                    <a:pt x="71075" y="27221"/>
                  </a:cubicBezTo>
                  <a:cubicBezTo>
                    <a:pt x="71075" y="12323"/>
                    <a:pt x="60481" y="75"/>
                    <a:pt x="43929" y="75"/>
                  </a:cubicBezTo>
                  <a:cubicBezTo>
                    <a:pt x="12811" y="75"/>
                    <a:pt x="231" y="48076"/>
                    <a:pt x="231" y="51056"/>
                  </a:cubicBezTo>
                  <a:cubicBezTo>
                    <a:pt x="231" y="54366"/>
                    <a:pt x="3541" y="54366"/>
                    <a:pt x="4204" y="54366"/>
                  </a:cubicBezTo>
                  <a:cubicBezTo>
                    <a:pt x="7514" y="54366"/>
                    <a:pt x="7845" y="53704"/>
                    <a:pt x="9500" y="48407"/>
                  </a:cubicBezTo>
                  <a:cubicBezTo>
                    <a:pt x="19101" y="14972"/>
                    <a:pt x="33336" y="7358"/>
                    <a:pt x="42936" y="7358"/>
                  </a:cubicBezTo>
                  <a:cubicBezTo>
                    <a:pt x="45584" y="7358"/>
                    <a:pt x="51212" y="7358"/>
                    <a:pt x="51212" y="17951"/>
                  </a:cubicBezTo>
                  <a:cubicBezTo>
                    <a:pt x="51212" y="26227"/>
                    <a:pt x="47902" y="35166"/>
                    <a:pt x="45584" y="41124"/>
                  </a:cubicBezTo>
                  <a:cubicBezTo>
                    <a:pt x="31018" y="79526"/>
                    <a:pt x="26715" y="94754"/>
                    <a:pt x="26715" y="108989"/>
                  </a:cubicBezTo>
                  <a:cubicBezTo>
                    <a:pt x="26715" y="144742"/>
                    <a:pt x="55847" y="150039"/>
                    <a:pt x="71075" y="150039"/>
                  </a:cubicBezTo>
                  <a:cubicBezTo>
                    <a:pt x="126691" y="150039"/>
                    <a:pt x="145560" y="40462"/>
                    <a:pt x="145560" y="23248"/>
                  </a:cubicBezTo>
                  <a:close/>
                </a:path>
              </a:pathLst>
            </a:custGeom>
            <a:solidFill>
              <a:srgbClr val="000000"/>
            </a:solidFill>
            <a:ln w="3238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8BAB8631-9B67-5E5F-4253-833ED4867C5C}"/>
              </a:ext>
            </a:extLst>
          </p:cNvPr>
          <p:cNvSpPr/>
          <p:nvPr/>
        </p:nvSpPr>
        <p:spPr bwMode="auto">
          <a:xfrm>
            <a:off x="161806" y="6038688"/>
            <a:ext cx="3671932" cy="1225215"/>
          </a:xfrm>
          <a:prstGeom prst="rect">
            <a:avLst/>
          </a:prstGeom>
          <a:noFill/>
          <a:ln w="19050">
            <a:solidFill>
              <a:srgbClr val="FF0000"/>
            </a:solidFill>
            <a:round/>
            <a:headEnd/>
            <a:tailEnd/>
          </a:ln>
          <a:effectLst>
            <a:outerShdw blurRad="121972" dist="38100" dir="8100000" algn="tr" rotWithShape="0">
              <a:srgbClr val="FF0000">
                <a:alpha val="87000"/>
              </a:srgbClr>
            </a:outerShdw>
          </a:effectLst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 lIns="21503" tIns="10751" rIns="21503" bIns="10751" rtlCol="0" anchor="ctr">
            <a:spAutoFit/>
          </a:bodyPr>
          <a:lstStyle/>
          <a:p>
            <a:pPr algn="l"/>
            <a:endParaRPr lang="fr-FR" sz="1800">
              <a:cs typeface="+mn-cs"/>
            </a:endParaRPr>
          </a:p>
        </p:txBody>
      </p:sp>
      <p:grpSp>
        <p:nvGrpSpPr>
          <p:cNvPr id="24" name="Groupe 23">
            <a:extLst>
              <a:ext uri="{FF2B5EF4-FFF2-40B4-BE49-F238E27FC236}">
                <a16:creationId xmlns:a16="http://schemas.microsoft.com/office/drawing/2014/main" id="{175E6FBC-38BA-710C-1552-044018861960}"/>
              </a:ext>
            </a:extLst>
          </p:cNvPr>
          <p:cNvGrpSpPr/>
          <p:nvPr/>
        </p:nvGrpSpPr>
        <p:grpSpPr>
          <a:xfrm>
            <a:off x="3123321" y="1344577"/>
            <a:ext cx="5731975" cy="1015663"/>
            <a:chOff x="2718657" y="1292390"/>
            <a:chExt cx="5731975" cy="1015663"/>
          </a:xfrm>
        </p:grpSpPr>
        <p:sp>
          <p:nvSpPr>
            <p:cNvPr id="16" name="ZoneTexte 15">
              <a:extLst>
                <a:ext uri="{FF2B5EF4-FFF2-40B4-BE49-F238E27FC236}">
                  <a16:creationId xmlns:a16="http://schemas.microsoft.com/office/drawing/2014/main" id="{B077ECC5-2012-B2E8-6DFE-6A6DFFFE8399}"/>
                </a:ext>
              </a:extLst>
            </p:cNvPr>
            <p:cNvSpPr txBox="1"/>
            <p:nvPr/>
          </p:nvSpPr>
          <p:spPr>
            <a:xfrm>
              <a:off x="2718657" y="1292390"/>
              <a:ext cx="5731975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2000"/>
                <a:t>Dans chaque petit volume     , on moyenne la vitesse et on décompose la vitesse de chaque molécule en :</a:t>
              </a:r>
            </a:p>
          </p:txBody>
        </p:sp>
        <p:grpSp>
          <p:nvGrpSpPr>
            <p:cNvPr id="17" name="Groupe 16">
              <a:extLst>
                <a:ext uri="{FF2B5EF4-FFF2-40B4-BE49-F238E27FC236}">
                  <a16:creationId xmlns:a16="http://schemas.microsoft.com/office/drawing/2014/main" id="{3031AADB-986A-3A12-F5F0-B7AE026B91FE}"/>
                </a:ext>
              </a:extLst>
            </p:cNvPr>
            <p:cNvGrpSpPr/>
            <p:nvPr/>
          </p:nvGrpSpPr>
          <p:grpSpPr>
            <a:xfrm>
              <a:off x="5851226" y="1346348"/>
              <a:ext cx="307179" cy="307179"/>
              <a:chOff x="8876630" y="1987856"/>
              <a:chExt cx="307179" cy="307179"/>
            </a:xfrm>
          </p:grpSpPr>
          <p:sp>
            <p:nvSpPr>
              <p:cNvPr id="18" name="Ellipse 17">
                <a:extLst>
                  <a:ext uri="{FF2B5EF4-FFF2-40B4-BE49-F238E27FC236}">
                    <a16:creationId xmlns:a16="http://schemas.microsoft.com/office/drawing/2014/main" id="{EF9C0133-7251-CD04-116D-A516B6E90D21}"/>
                  </a:ext>
                </a:extLst>
              </p:cNvPr>
              <p:cNvSpPr/>
              <p:nvPr/>
            </p:nvSpPr>
            <p:spPr bwMode="auto">
              <a:xfrm>
                <a:off x="8876630" y="1987856"/>
                <a:ext cx="307179" cy="307179"/>
              </a:xfrm>
              <a:prstGeom prst="ellipse">
                <a:avLst/>
              </a:prstGeom>
              <a:solidFill>
                <a:srgbClr val="FFFF00">
                  <a:alpha val="66008"/>
                </a:srgbClr>
              </a:solidFill>
              <a:ln w="1905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 xmlns="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fr-FR" sz="22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Chalkboard" charset="0"/>
                  <a:ea typeface="ＭＳ Ｐゴシック" charset="0"/>
                </a:endParaRPr>
              </a:p>
            </p:txBody>
          </p:sp>
          <p:sp>
            <p:nvSpPr>
              <p:cNvPr id="20" name="Graphique 9454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v&#10;$$&#10;&#10;&#10;\end{document}&#10;" title="IguanaTex Vector Display">
                <a:extLst>
                  <a:ext uri="{FF2B5EF4-FFF2-40B4-BE49-F238E27FC236}">
                    <a16:creationId xmlns:a16="http://schemas.microsoft.com/office/drawing/2014/main" id="{3789BBE4-0EA7-3BBB-804C-59F299A0B324}"/>
                  </a:ext>
                </a:extLst>
              </p:cNvPr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>
                <a:off x="8940799" y="2057399"/>
                <a:ext cx="166144" cy="166144"/>
              </a:xfrm>
              <a:custGeom>
                <a:avLst/>
                <a:gdLst>
                  <a:gd name="connsiteX0" fmla="*/ 145560 w 145329"/>
                  <a:gd name="connsiteY0" fmla="*/ 23248 h 149963"/>
                  <a:gd name="connsiteX1" fmla="*/ 130994 w 145329"/>
                  <a:gd name="connsiteY1" fmla="*/ 75 h 149963"/>
                  <a:gd name="connsiteX2" fmla="*/ 114773 w 145329"/>
                  <a:gd name="connsiteY2" fmla="*/ 15965 h 149963"/>
                  <a:gd name="connsiteX3" fmla="*/ 120070 w 145329"/>
                  <a:gd name="connsiteY3" fmla="*/ 25896 h 149963"/>
                  <a:gd name="connsiteX4" fmla="*/ 131325 w 145329"/>
                  <a:gd name="connsiteY4" fmla="*/ 53042 h 149963"/>
                  <a:gd name="connsiteX5" fmla="*/ 72399 w 145329"/>
                  <a:gd name="connsiteY5" fmla="*/ 142756 h 149963"/>
                  <a:gd name="connsiteX6" fmla="*/ 47902 w 145329"/>
                  <a:gd name="connsiteY6" fmla="*/ 113955 h 149963"/>
                  <a:gd name="connsiteX7" fmla="*/ 67102 w 145329"/>
                  <a:gd name="connsiteY7" fmla="*/ 43773 h 149963"/>
                  <a:gd name="connsiteX8" fmla="*/ 71075 w 145329"/>
                  <a:gd name="connsiteY8" fmla="*/ 27221 h 149963"/>
                  <a:gd name="connsiteX9" fmla="*/ 43929 w 145329"/>
                  <a:gd name="connsiteY9" fmla="*/ 75 h 149963"/>
                  <a:gd name="connsiteX10" fmla="*/ 231 w 145329"/>
                  <a:gd name="connsiteY10" fmla="*/ 51056 h 149963"/>
                  <a:gd name="connsiteX11" fmla="*/ 4204 w 145329"/>
                  <a:gd name="connsiteY11" fmla="*/ 54366 h 149963"/>
                  <a:gd name="connsiteX12" fmla="*/ 9500 w 145329"/>
                  <a:gd name="connsiteY12" fmla="*/ 48407 h 149963"/>
                  <a:gd name="connsiteX13" fmla="*/ 42936 w 145329"/>
                  <a:gd name="connsiteY13" fmla="*/ 7358 h 149963"/>
                  <a:gd name="connsiteX14" fmla="*/ 51212 w 145329"/>
                  <a:gd name="connsiteY14" fmla="*/ 17951 h 149963"/>
                  <a:gd name="connsiteX15" fmla="*/ 45584 w 145329"/>
                  <a:gd name="connsiteY15" fmla="*/ 41124 h 149963"/>
                  <a:gd name="connsiteX16" fmla="*/ 26715 w 145329"/>
                  <a:gd name="connsiteY16" fmla="*/ 108989 h 149963"/>
                  <a:gd name="connsiteX17" fmla="*/ 71075 w 145329"/>
                  <a:gd name="connsiteY17" fmla="*/ 150039 h 149963"/>
                  <a:gd name="connsiteX18" fmla="*/ 145560 w 145329"/>
                  <a:gd name="connsiteY18" fmla="*/ 23248 h 14996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145329" h="149963">
                    <a:moveTo>
                      <a:pt x="145560" y="23248"/>
                    </a:moveTo>
                    <a:cubicBezTo>
                      <a:pt x="145560" y="5371"/>
                      <a:pt x="136953" y="75"/>
                      <a:pt x="130994" y="75"/>
                    </a:cubicBezTo>
                    <a:cubicBezTo>
                      <a:pt x="122718" y="75"/>
                      <a:pt x="114773" y="8682"/>
                      <a:pt x="114773" y="15965"/>
                    </a:cubicBezTo>
                    <a:cubicBezTo>
                      <a:pt x="114773" y="20269"/>
                      <a:pt x="116428" y="22255"/>
                      <a:pt x="120070" y="25896"/>
                    </a:cubicBezTo>
                    <a:cubicBezTo>
                      <a:pt x="127022" y="32517"/>
                      <a:pt x="131325" y="41124"/>
                      <a:pt x="131325" y="53042"/>
                    </a:cubicBezTo>
                    <a:cubicBezTo>
                      <a:pt x="131325" y="66946"/>
                      <a:pt x="111132" y="142756"/>
                      <a:pt x="72399" y="142756"/>
                    </a:cubicBezTo>
                    <a:cubicBezTo>
                      <a:pt x="55516" y="142756"/>
                      <a:pt x="47902" y="131169"/>
                      <a:pt x="47902" y="113955"/>
                    </a:cubicBezTo>
                    <a:cubicBezTo>
                      <a:pt x="47902" y="95416"/>
                      <a:pt x="56840" y="71250"/>
                      <a:pt x="67102" y="43773"/>
                    </a:cubicBezTo>
                    <a:cubicBezTo>
                      <a:pt x="69420" y="38145"/>
                      <a:pt x="71075" y="33510"/>
                      <a:pt x="71075" y="27221"/>
                    </a:cubicBezTo>
                    <a:cubicBezTo>
                      <a:pt x="71075" y="12323"/>
                      <a:pt x="60481" y="75"/>
                      <a:pt x="43929" y="75"/>
                    </a:cubicBezTo>
                    <a:cubicBezTo>
                      <a:pt x="12811" y="75"/>
                      <a:pt x="231" y="48076"/>
                      <a:pt x="231" y="51056"/>
                    </a:cubicBezTo>
                    <a:cubicBezTo>
                      <a:pt x="231" y="54366"/>
                      <a:pt x="3541" y="54366"/>
                      <a:pt x="4204" y="54366"/>
                    </a:cubicBezTo>
                    <a:cubicBezTo>
                      <a:pt x="7514" y="54366"/>
                      <a:pt x="7845" y="53704"/>
                      <a:pt x="9500" y="48407"/>
                    </a:cubicBezTo>
                    <a:cubicBezTo>
                      <a:pt x="19101" y="14972"/>
                      <a:pt x="33336" y="7358"/>
                      <a:pt x="42936" y="7358"/>
                    </a:cubicBezTo>
                    <a:cubicBezTo>
                      <a:pt x="45584" y="7358"/>
                      <a:pt x="51212" y="7358"/>
                      <a:pt x="51212" y="17951"/>
                    </a:cubicBezTo>
                    <a:cubicBezTo>
                      <a:pt x="51212" y="26227"/>
                      <a:pt x="47902" y="35166"/>
                      <a:pt x="45584" y="41124"/>
                    </a:cubicBezTo>
                    <a:cubicBezTo>
                      <a:pt x="31018" y="79526"/>
                      <a:pt x="26715" y="94754"/>
                      <a:pt x="26715" y="108989"/>
                    </a:cubicBezTo>
                    <a:cubicBezTo>
                      <a:pt x="26715" y="144742"/>
                      <a:pt x="55847" y="150039"/>
                      <a:pt x="71075" y="150039"/>
                    </a:cubicBezTo>
                    <a:cubicBezTo>
                      <a:pt x="126691" y="150039"/>
                      <a:pt x="145560" y="40462"/>
                      <a:pt x="145560" y="23248"/>
                    </a:cubicBezTo>
                    <a:close/>
                  </a:path>
                </a:pathLst>
              </a:custGeom>
              <a:solidFill>
                <a:srgbClr val="000000"/>
              </a:solidFill>
              <a:ln w="3238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2351796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0" grpId="0" animBg="1"/>
      <p:bldP spid="134" grpId="0"/>
      <p:bldP spid="19" grpId="0" animBg="1"/>
      <p:bldP spid="14" grpId="0" animBg="1"/>
      <p:bldP spid="84" grpId="0" animBg="1"/>
      <p:bldP spid="145" grpId="0" animBg="1"/>
      <p:bldP spid="143" grpId="0" animBg="1"/>
      <p:bldP spid="25" grpId="0" animBg="1"/>
      <p:bldP spid="3" grpId="0"/>
      <p:bldP spid="1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oneTexte 2">
            <a:extLst>
              <a:ext uri="{FF2B5EF4-FFF2-40B4-BE49-F238E27FC236}">
                <a16:creationId xmlns:a16="http://schemas.microsoft.com/office/drawing/2014/main" id="{EF836CC3-8B33-C645-98C7-81C023AF2B33}"/>
              </a:ext>
            </a:extLst>
          </p:cNvPr>
          <p:cNvSpPr txBox="1"/>
          <p:nvPr/>
        </p:nvSpPr>
        <p:spPr>
          <a:xfrm>
            <a:off x="1730410" y="2993420"/>
            <a:ext cx="7231018" cy="156966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pPr algn="ctr"/>
            <a:r>
              <a:rPr lang="fr-FR" sz="4800">
                <a:solidFill>
                  <a:schemeClr val="bg1"/>
                </a:solidFill>
              </a:rPr>
              <a:t>Équations macroscopiques</a:t>
            </a:r>
          </a:p>
          <a:p>
            <a:pPr algn="ctr"/>
            <a:r>
              <a:rPr lang="fr-FR" sz="4800">
                <a:solidFill>
                  <a:schemeClr val="bg1"/>
                </a:solidFill>
              </a:rPr>
              <a:t>locales</a:t>
            </a:r>
          </a:p>
        </p:txBody>
      </p:sp>
      <p:sp>
        <p:nvSpPr>
          <p:cNvPr id="2" name="Espace réservé du numéro de diapositive 1">
            <a:extLst>
              <a:ext uri="{FF2B5EF4-FFF2-40B4-BE49-F238E27FC236}">
                <a16:creationId xmlns:a16="http://schemas.microsoft.com/office/drawing/2014/main" id="{378EF4B9-FDF6-CFBA-FB1D-EDF79817B1A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D2DD84-87BB-5540-B3FB-A89886CBC2BB}" type="slidenum">
              <a:rPr lang="fr-FR"/>
              <a:pPr/>
              <a:t>21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36083651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6" name="Groupe 65">
            <a:extLst>
              <a:ext uri="{FF2B5EF4-FFF2-40B4-BE49-F238E27FC236}">
                <a16:creationId xmlns:a16="http://schemas.microsoft.com/office/drawing/2014/main" id="{0D2CF863-A9E9-5C9D-E027-B671DD5ED438}"/>
              </a:ext>
            </a:extLst>
          </p:cNvPr>
          <p:cNvGrpSpPr/>
          <p:nvPr/>
        </p:nvGrpSpPr>
        <p:grpSpPr>
          <a:xfrm>
            <a:off x="2347713" y="1795953"/>
            <a:ext cx="5996386" cy="1190209"/>
            <a:chOff x="2347713" y="1795953"/>
            <a:chExt cx="5996386" cy="1190209"/>
          </a:xfrm>
        </p:grpSpPr>
        <p:sp>
          <p:nvSpPr>
            <p:cNvPr id="10" name="Rectangle 139 1 1">
              <a:extLst>
                <a:ext uri="{FF2B5EF4-FFF2-40B4-BE49-F238E27FC236}">
                  <a16:creationId xmlns:a16="http://schemas.microsoft.com/office/drawing/2014/main" id="{DFB603EB-EED5-F333-EC58-BA78A3305664}"/>
                </a:ext>
              </a:extLst>
            </p:cNvPr>
            <p:cNvSpPr/>
            <p:nvPr/>
          </p:nvSpPr>
          <p:spPr bwMode="auto">
            <a:xfrm>
              <a:off x="2347713" y="1795953"/>
              <a:ext cx="5996386" cy="1190209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rgbClr val="002060"/>
              </a:solidFill>
              <a:prstDash val="solid"/>
              <a:round/>
              <a:headEnd type="none" w="med" len="med"/>
              <a:tailEnd type="none" w="med" len="med"/>
            </a:ln>
            <a:effectLst/>
            <a:scene3d>
              <a:camera prst="orthographicFront"/>
              <a:lightRig rig="threePt" dir="t"/>
            </a:scene3d>
            <a:sp3d>
              <a:bevelT w="165100" prst="coolSlant"/>
            </a:sp3d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rtlCol="0" anchor="ctr"/>
            <a:lstStyle/>
            <a:p>
              <a:pPr algn="ctr"/>
              <a:endParaRPr lang="fr-FR"/>
            </a:p>
          </p:txBody>
        </p:sp>
        <p:grpSp>
          <p:nvGrpSpPr>
            <p:cNvPr id="65" name="Groupe 64">
              <a:extLst>
                <a:ext uri="{FF2B5EF4-FFF2-40B4-BE49-F238E27FC236}">
                  <a16:creationId xmlns:a16="http://schemas.microsoft.com/office/drawing/2014/main" id="{FE0BC0D0-C59E-6AB0-7C7D-049395B63FF3}"/>
                </a:ext>
              </a:extLst>
            </p:cNvPr>
            <p:cNvGrpSpPr>
              <a:grpSpLocks noChangeAspect="1"/>
            </p:cNvGrpSpPr>
            <p:nvPr>
              <p:custDataLst>
                <p:tags r:id="rId80"/>
              </p:custDataLst>
            </p:nvPr>
          </p:nvGrpSpPr>
          <p:grpSpPr>
            <a:xfrm>
              <a:off x="2501899" y="2197100"/>
              <a:ext cx="5588598" cy="653985"/>
              <a:chOff x="6670907" y="4091244"/>
              <a:chExt cx="5582753" cy="632130"/>
            </a:xfrm>
          </p:grpSpPr>
          <p:sp>
            <p:nvSpPr>
              <p:cNvPr id="7" name="Forme libre 6">
                <a:extLst>
                  <a:ext uri="{FF2B5EF4-FFF2-40B4-BE49-F238E27FC236}">
                    <a16:creationId xmlns:a16="http://schemas.microsoft.com/office/drawing/2014/main" id="{70A26003-002B-11E9-FB69-E9BD8F8A01F5}"/>
                  </a:ext>
                </a:extLst>
              </p:cNvPr>
              <p:cNvSpPr/>
              <p:nvPr>
                <p:custDataLst>
                  <p:tags r:id="rId81"/>
                </p:custDataLst>
              </p:nvPr>
            </p:nvSpPr>
            <p:spPr>
              <a:xfrm>
                <a:off x="6682753" y="4101314"/>
                <a:ext cx="155777" cy="218562"/>
              </a:xfrm>
              <a:custGeom>
                <a:avLst/>
                <a:gdLst>
                  <a:gd name="connsiteX0" fmla="*/ 125414 w 155777"/>
                  <a:gd name="connsiteY0" fmla="*/ 111722 h 218562"/>
                  <a:gd name="connsiteX1" fmla="*/ 87210 w 155777"/>
                  <a:gd name="connsiteY1" fmla="*/ 76775 h 218562"/>
                  <a:gd name="connsiteX2" fmla="*/ 26794 w 155777"/>
                  <a:gd name="connsiteY2" fmla="*/ 104614 h 218562"/>
                  <a:gd name="connsiteX3" fmla="*/ 140 w 155777"/>
                  <a:gd name="connsiteY3" fmla="*/ 165918 h 218562"/>
                  <a:gd name="connsiteX4" fmla="*/ 54633 w 155777"/>
                  <a:gd name="connsiteY4" fmla="*/ 218634 h 218562"/>
                  <a:gd name="connsiteX5" fmla="*/ 155918 w 155777"/>
                  <a:gd name="connsiteY5" fmla="*/ 76775 h 218562"/>
                  <a:gd name="connsiteX6" fmla="*/ 91948 w 155777"/>
                  <a:gd name="connsiteY6" fmla="*/ 71 h 218562"/>
                  <a:gd name="connsiteX7" fmla="*/ 35383 w 155777"/>
                  <a:gd name="connsiteY7" fmla="*/ 46864 h 218562"/>
                  <a:gd name="connsiteX8" fmla="*/ 46636 w 155777"/>
                  <a:gd name="connsiteY8" fmla="*/ 57229 h 218562"/>
                  <a:gd name="connsiteX9" fmla="*/ 62629 w 155777"/>
                  <a:gd name="connsiteY9" fmla="*/ 41533 h 218562"/>
                  <a:gd name="connsiteX10" fmla="*/ 48710 w 155777"/>
                  <a:gd name="connsiteY10" fmla="*/ 31168 h 218562"/>
                  <a:gd name="connsiteX11" fmla="*/ 91356 w 155777"/>
                  <a:gd name="connsiteY11" fmla="*/ 7475 h 218562"/>
                  <a:gd name="connsiteX12" fmla="*/ 133706 w 155777"/>
                  <a:gd name="connsiteY12" fmla="*/ 61079 h 218562"/>
                  <a:gd name="connsiteX13" fmla="*/ 125710 w 155777"/>
                  <a:gd name="connsiteY13" fmla="*/ 111722 h 218562"/>
                  <a:gd name="connsiteX14" fmla="*/ 125414 w 155777"/>
                  <a:gd name="connsiteY14" fmla="*/ 111722 h 218562"/>
                  <a:gd name="connsiteX15" fmla="*/ 55521 w 155777"/>
                  <a:gd name="connsiteY15" fmla="*/ 210341 h 218562"/>
                  <a:gd name="connsiteX16" fmla="*/ 22944 w 155777"/>
                  <a:gd name="connsiteY16" fmla="*/ 176876 h 218562"/>
                  <a:gd name="connsiteX17" fmla="*/ 42490 w 155777"/>
                  <a:gd name="connsiteY17" fmla="*/ 109649 h 218562"/>
                  <a:gd name="connsiteX18" fmla="*/ 87210 w 155777"/>
                  <a:gd name="connsiteY18" fmla="*/ 83291 h 218562"/>
                  <a:gd name="connsiteX19" fmla="*/ 120083 w 155777"/>
                  <a:gd name="connsiteY19" fmla="*/ 122383 h 218562"/>
                  <a:gd name="connsiteX20" fmla="*/ 55521 w 155777"/>
                  <a:gd name="connsiteY20" fmla="*/ 210341 h 2185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55777" h="218562">
                    <a:moveTo>
                      <a:pt x="125414" y="111722"/>
                    </a:moveTo>
                    <a:cubicBezTo>
                      <a:pt x="122452" y="93360"/>
                      <a:pt x="110310" y="76775"/>
                      <a:pt x="87210" y="76775"/>
                    </a:cubicBezTo>
                    <a:cubicBezTo>
                      <a:pt x="69144" y="76775"/>
                      <a:pt x="49894" y="81514"/>
                      <a:pt x="26794" y="104614"/>
                    </a:cubicBezTo>
                    <a:cubicBezTo>
                      <a:pt x="2213" y="129195"/>
                      <a:pt x="140" y="156737"/>
                      <a:pt x="140" y="165918"/>
                    </a:cubicBezTo>
                    <a:cubicBezTo>
                      <a:pt x="140" y="184280"/>
                      <a:pt x="13171" y="218634"/>
                      <a:pt x="54633" y="218634"/>
                    </a:cubicBezTo>
                    <a:cubicBezTo>
                      <a:pt x="125118" y="218634"/>
                      <a:pt x="155918" y="119126"/>
                      <a:pt x="155918" y="76775"/>
                    </a:cubicBezTo>
                    <a:cubicBezTo>
                      <a:pt x="155918" y="29687"/>
                      <a:pt x="128375" y="71"/>
                      <a:pt x="91948" y="71"/>
                    </a:cubicBezTo>
                    <a:cubicBezTo>
                      <a:pt x="49006" y="71"/>
                      <a:pt x="35383" y="38571"/>
                      <a:pt x="35383" y="46864"/>
                    </a:cubicBezTo>
                    <a:cubicBezTo>
                      <a:pt x="35383" y="51010"/>
                      <a:pt x="37752" y="57229"/>
                      <a:pt x="46636" y="57229"/>
                    </a:cubicBezTo>
                    <a:cubicBezTo>
                      <a:pt x="56410" y="57229"/>
                      <a:pt x="62629" y="48345"/>
                      <a:pt x="62629" y="41533"/>
                    </a:cubicBezTo>
                    <a:cubicBezTo>
                      <a:pt x="62629" y="31168"/>
                      <a:pt x="53448" y="31168"/>
                      <a:pt x="48710" y="31168"/>
                    </a:cubicBezTo>
                    <a:cubicBezTo>
                      <a:pt x="61740" y="9252"/>
                      <a:pt x="82767" y="7475"/>
                      <a:pt x="91356" y="7475"/>
                    </a:cubicBezTo>
                    <a:cubicBezTo>
                      <a:pt x="112975" y="7475"/>
                      <a:pt x="133706" y="22875"/>
                      <a:pt x="133706" y="61079"/>
                    </a:cubicBezTo>
                    <a:cubicBezTo>
                      <a:pt x="133706" y="72629"/>
                      <a:pt x="131929" y="87733"/>
                      <a:pt x="125710" y="111722"/>
                    </a:cubicBezTo>
                    <a:lnTo>
                      <a:pt x="125414" y="111722"/>
                    </a:lnTo>
                    <a:close/>
                    <a:moveTo>
                      <a:pt x="55521" y="210341"/>
                    </a:moveTo>
                    <a:cubicBezTo>
                      <a:pt x="22944" y="210341"/>
                      <a:pt x="22944" y="179837"/>
                      <a:pt x="22944" y="176876"/>
                    </a:cubicBezTo>
                    <a:cubicBezTo>
                      <a:pt x="22944" y="168880"/>
                      <a:pt x="30348" y="127418"/>
                      <a:pt x="42490" y="109649"/>
                    </a:cubicBezTo>
                    <a:cubicBezTo>
                      <a:pt x="54337" y="92768"/>
                      <a:pt x="68848" y="83291"/>
                      <a:pt x="87210" y="83291"/>
                    </a:cubicBezTo>
                    <a:cubicBezTo>
                      <a:pt x="119491" y="83291"/>
                      <a:pt x="120083" y="116460"/>
                      <a:pt x="120083" y="122383"/>
                    </a:cubicBezTo>
                    <a:cubicBezTo>
                      <a:pt x="120083" y="143706"/>
                      <a:pt x="101129" y="210341"/>
                      <a:pt x="55521" y="210341"/>
                    </a:cubicBezTo>
                    <a:close/>
                  </a:path>
                </a:pathLst>
              </a:custGeom>
              <a:solidFill>
                <a:srgbClr val="000000"/>
              </a:solidFill>
              <a:ln w="2969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8" name="Forme libre 7">
                <a:extLst>
                  <a:ext uri="{FF2B5EF4-FFF2-40B4-BE49-F238E27FC236}">
                    <a16:creationId xmlns:a16="http://schemas.microsoft.com/office/drawing/2014/main" id="{BD179052-D649-A9B1-740F-B8291768BBA5}"/>
                  </a:ext>
                </a:extLst>
              </p:cNvPr>
              <p:cNvSpPr/>
              <p:nvPr>
                <p:custDataLst>
                  <p:tags r:id="rId82"/>
                </p:custDataLst>
              </p:nvPr>
            </p:nvSpPr>
            <p:spPr>
              <a:xfrm>
                <a:off x="6873909" y="4091244"/>
                <a:ext cx="68708" cy="296155"/>
              </a:xfrm>
              <a:custGeom>
                <a:avLst/>
                <a:gdLst>
                  <a:gd name="connsiteX0" fmla="*/ 68854 w 68708"/>
                  <a:gd name="connsiteY0" fmla="*/ 293265 h 296155"/>
                  <a:gd name="connsiteX1" fmla="*/ 63819 w 68708"/>
                  <a:gd name="connsiteY1" fmla="*/ 286749 h 296155"/>
                  <a:gd name="connsiteX2" fmla="*/ 17323 w 68708"/>
                  <a:gd name="connsiteY2" fmla="*/ 148149 h 296155"/>
                  <a:gd name="connsiteX3" fmla="*/ 65004 w 68708"/>
                  <a:gd name="connsiteY3" fmla="*/ 8067 h 296155"/>
                  <a:gd name="connsiteX4" fmla="*/ 68854 w 68708"/>
                  <a:gd name="connsiteY4" fmla="*/ 3033 h 296155"/>
                  <a:gd name="connsiteX5" fmla="*/ 65892 w 68708"/>
                  <a:gd name="connsiteY5" fmla="*/ 71 h 296155"/>
                  <a:gd name="connsiteX6" fmla="*/ 18804 w 68708"/>
                  <a:gd name="connsiteY6" fmla="*/ 57821 h 296155"/>
                  <a:gd name="connsiteX7" fmla="*/ 146 w 68708"/>
                  <a:gd name="connsiteY7" fmla="*/ 148149 h 296155"/>
                  <a:gd name="connsiteX8" fmla="*/ 19692 w 68708"/>
                  <a:gd name="connsiteY8" fmla="*/ 240549 h 296155"/>
                  <a:gd name="connsiteX9" fmla="*/ 65892 w 68708"/>
                  <a:gd name="connsiteY9" fmla="*/ 296226 h 296155"/>
                  <a:gd name="connsiteX10" fmla="*/ 68854 w 68708"/>
                  <a:gd name="connsiteY10" fmla="*/ 293265 h 29615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68708" h="296155">
                    <a:moveTo>
                      <a:pt x="68854" y="293265"/>
                    </a:moveTo>
                    <a:cubicBezTo>
                      <a:pt x="68854" y="292376"/>
                      <a:pt x="68854" y="291784"/>
                      <a:pt x="63819" y="286749"/>
                    </a:cubicBezTo>
                    <a:cubicBezTo>
                      <a:pt x="26800" y="249434"/>
                      <a:pt x="17323" y="193461"/>
                      <a:pt x="17323" y="148149"/>
                    </a:cubicBezTo>
                    <a:cubicBezTo>
                      <a:pt x="17323" y="96618"/>
                      <a:pt x="28577" y="45087"/>
                      <a:pt x="65004" y="8067"/>
                    </a:cubicBezTo>
                    <a:cubicBezTo>
                      <a:pt x="68854" y="4514"/>
                      <a:pt x="68854" y="3921"/>
                      <a:pt x="68854" y="3033"/>
                    </a:cubicBezTo>
                    <a:cubicBezTo>
                      <a:pt x="68854" y="960"/>
                      <a:pt x="67669" y="71"/>
                      <a:pt x="65892" y="71"/>
                    </a:cubicBezTo>
                    <a:cubicBezTo>
                      <a:pt x="62931" y="71"/>
                      <a:pt x="36277" y="20210"/>
                      <a:pt x="18804" y="57821"/>
                    </a:cubicBezTo>
                    <a:cubicBezTo>
                      <a:pt x="3700" y="90399"/>
                      <a:pt x="146" y="123272"/>
                      <a:pt x="146" y="148149"/>
                    </a:cubicBezTo>
                    <a:cubicBezTo>
                      <a:pt x="146" y="171249"/>
                      <a:pt x="3404" y="207084"/>
                      <a:pt x="19692" y="240549"/>
                    </a:cubicBezTo>
                    <a:cubicBezTo>
                      <a:pt x="37462" y="276976"/>
                      <a:pt x="62931" y="296226"/>
                      <a:pt x="65892" y="296226"/>
                    </a:cubicBezTo>
                    <a:cubicBezTo>
                      <a:pt x="67669" y="296226"/>
                      <a:pt x="68854" y="295338"/>
                      <a:pt x="68854" y="293265"/>
                    </a:cubicBezTo>
                    <a:close/>
                  </a:path>
                </a:pathLst>
              </a:custGeom>
              <a:solidFill>
                <a:srgbClr val="000000"/>
              </a:solidFill>
              <a:ln w="2969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1" name="Forme libre 10">
                <a:extLst>
                  <a:ext uri="{FF2B5EF4-FFF2-40B4-BE49-F238E27FC236}">
                    <a16:creationId xmlns:a16="http://schemas.microsoft.com/office/drawing/2014/main" id="{CCB990D8-A858-5563-6265-7EAC9A7D6FF3}"/>
                  </a:ext>
                </a:extLst>
              </p:cNvPr>
              <p:cNvSpPr/>
              <p:nvPr>
                <p:custDataLst>
                  <p:tags r:id="rId83"/>
                </p:custDataLst>
              </p:nvPr>
            </p:nvSpPr>
            <p:spPr>
              <a:xfrm>
                <a:off x="6968646" y="4182460"/>
                <a:ext cx="139785" cy="194870"/>
              </a:xfrm>
              <a:custGeom>
                <a:avLst/>
                <a:gdLst>
                  <a:gd name="connsiteX0" fmla="*/ 1038 w 139785"/>
                  <a:gd name="connsiteY0" fmla="*/ 182207 h 194870"/>
                  <a:gd name="connsiteX1" fmla="*/ 150 w 139785"/>
                  <a:gd name="connsiteY1" fmla="*/ 186945 h 194870"/>
                  <a:gd name="connsiteX2" fmla="*/ 8442 w 139785"/>
                  <a:gd name="connsiteY2" fmla="*/ 194941 h 194870"/>
                  <a:gd name="connsiteX3" fmla="*/ 18808 w 139785"/>
                  <a:gd name="connsiteY3" fmla="*/ 188722 h 194870"/>
                  <a:gd name="connsiteX4" fmla="*/ 37762 w 139785"/>
                  <a:gd name="connsiteY4" fmla="*/ 114387 h 194870"/>
                  <a:gd name="connsiteX5" fmla="*/ 67081 w 139785"/>
                  <a:gd name="connsiteY5" fmla="*/ 134230 h 194870"/>
                  <a:gd name="connsiteX6" fmla="*/ 139935 w 139785"/>
                  <a:gd name="connsiteY6" fmla="*/ 48345 h 194870"/>
                  <a:gd name="connsiteX7" fmla="*/ 98770 w 139785"/>
                  <a:gd name="connsiteY7" fmla="*/ 71 h 194870"/>
                  <a:gd name="connsiteX8" fmla="*/ 30062 w 139785"/>
                  <a:gd name="connsiteY8" fmla="*/ 65818 h 194870"/>
                  <a:gd name="connsiteX9" fmla="*/ 1038 w 139785"/>
                  <a:gd name="connsiteY9" fmla="*/ 182207 h 194870"/>
                  <a:gd name="connsiteX10" fmla="*/ 66785 w 139785"/>
                  <a:gd name="connsiteY10" fmla="*/ 127714 h 194870"/>
                  <a:gd name="connsiteX11" fmla="*/ 41315 w 139785"/>
                  <a:gd name="connsiteY11" fmla="*/ 101356 h 194870"/>
                  <a:gd name="connsiteX12" fmla="*/ 43685 w 139785"/>
                  <a:gd name="connsiteY12" fmla="*/ 90399 h 194870"/>
                  <a:gd name="connsiteX13" fmla="*/ 61454 w 139785"/>
                  <a:gd name="connsiteY13" fmla="*/ 34721 h 194870"/>
                  <a:gd name="connsiteX14" fmla="*/ 98177 w 139785"/>
                  <a:gd name="connsiteY14" fmla="*/ 6587 h 194870"/>
                  <a:gd name="connsiteX15" fmla="*/ 118612 w 139785"/>
                  <a:gd name="connsiteY15" fmla="*/ 35610 h 194870"/>
                  <a:gd name="connsiteX16" fmla="*/ 102027 w 139785"/>
                  <a:gd name="connsiteY16" fmla="*/ 99579 h 194870"/>
                  <a:gd name="connsiteX17" fmla="*/ 66785 w 139785"/>
                  <a:gd name="connsiteY17" fmla="*/ 127714 h 1948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39785" h="194870">
                    <a:moveTo>
                      <a:pt x="1038" y="182207"/>
                    </a:moveTo>
                    <a:cubicBezTo>
                      <a:pt x="150" y="185761"/>
                      <a:pt x="150" y="186353"/>
                      <a:pt x="150" y="186945"/>
                    </a:cubicBezTo>
                    <a:cubicBezTo>
                      <a:pt x="150" y="191387"/>
                      <a:pt x="3408" y="194941"/>
                      <a:pt x="8442" y="194941"/>
                    </a:cubicBezTo>
                    <a:cubicBezTo>
                      <a:pt x="14661" y="194941"/>
                      <a:pt x="18215" y="189611"/>
                      <a:pt x="18808" y="188722"/>
                    </a:cubicBezTo>
                    <a:cubicBezTo>
                      <a:pt x="20288" y="186057"/>
                      <a:pt x="29765" y="146372"/>
                      <a:pt x="37762" y="114387"/>
                    </a:cubicBezTo>
                    <a:cubicBezTo>
                      <a:pt x="43685" y="126233"/>
                      <a:pt x="53162" y="134230"/>
                      <a:pt x="67081" y="134230"/>
                    </a:cubicBezTo>
                    <a:cubicBezTo>
                      <a:pt x="101731" y="134230"/>
                      <a:pt x="139935" y="92472"/>
                      <a:pt x="139935" y="48345"/>
                    </a:cubicBezTo>
                    <a:cubicBezTo>
                      <a:pt x="139935" y="16952"/>
                      <a:pt x="120389" y="71"/>
                      <a:pt x="98770" y="71"/>
                    </a:cubicBezTo>
                    <a:cubicBezTo>
                      <a:pt x="70042" y="71"/>
                      <a:pt x="38946" y="29687"/>
                      <a:pt x="30062" y="65818"/>
                    </a:cubicBezTo>
                    <a:lnTo>
                      <a:pt x="1038" y="182207"/>
                    </a:lnTo>
                    <a:close/>
                    <a:moveTo>
                      <a:pt x="66785" y="127714"/>
                    </a:moveTo>
                    <a:cubicBezTo>
                      <a:pt x="46054" y="127714"/>
                      <a:pt x="41315" y="104022"/>
                      <a:pt x="41315" y="101356"/>
                    </a:cubicBezTo>
                    <a:cubicBezTo>
                      <a:pt x="41315" y="100172"/>
                      <a:pt x="42796" y="94249"/>
                      <a:pt x="43685" y="90399"/>
                    </a:cubicBezTo>
                    <a:cubicBezTo>
                      <a:pt x="51977" y="57229"/>
                      <a:pt x="54939" y="46568"/>
                      <a:pt x="61454" y="34721"/>
                    </a:cubicBezTo>
                    <a:cubicBezTo>
                      <a:pt x="74189" y="13102"/>
                      <a:pt x="88996" y="6587"/>
                      <a:pt x="98177" y="6587"/>
                    </a:cubicBezTo>
                    <a:cubicBezTo>
                      <a:pt x="109135" y="6587"/>
                      <a:pt x="118612" y="15175"/>
                      <a:pt x="118612" y="35610"/>
                    </a:cubicBezTo>
                    <a:cubicBezTo>
                      <a:pt x="118612" y="51898"/>
                      <a:pt x="110023" y="85068"/>
                      <a:pt x="102027" y="99579"/>
                    </a:cubicBezTo>
                    <a:cubicBezTo>
                      <a:pt x="92254" y="118237"/>
                      <a:pt x="78039" y="127714"/>
                      <a:pt x="66785" y="127714"/>
                    </a:cubicBezTo>
                    <a:close/>
                  </a:path>
                </a:pathLst>
              </a:custGeom>
              <a:solidFill>
                <a:srgbClr val="000000"/>
              </a:solidFill>
              <a:ln w="2969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2" name="Forme libre 11">
                <a:extLst>
                  <a:ext uri="{FF2B5EF4-FFF2-40B4-BE49-F238E27FC236}">
                    <a16:creationId xmlns:a16="http://schemas.microsoft.com/office/drawing/2014/main" id="{B32F8A4C-421D-6AA6-1580-A7EA804659CC}"/>
                  </a:ext>
                </a:extLst>
              </p:cNvPr>
              <p:cNvSpPr/>
              <p:nvPr>
                <p:custDataLst>
                  <p:tags r:id="rId84"/>
                </p:custDataLst>
              </p:nvPr>
            </p:nvSpPr>
            <p:spPr>
              <a:xfrm>
                <a:off x="7121466" y="4182460"/>
                <a:ext cx="152223" cy="134158"/>
              </a:xfrm>
              <a:custGeom>
                <a:avLst/>
                <a:gdLst>
                  <a:gd name="connsiteX0" fmla="*/ 95221 w 152223"/>
                  <a:gd name="connsiteY0" fmla="*/ 114387 h 134158"/>
                  <a:gd name="connsiteX1" fmla="*/ 121579 w 152223"/>
                  <a:gd name="connsiteY1" fmla="*/ 134230 h 134158"/>
                  <a:gd name="connsiteX2" fmla="*/ 143494 w 152223"/>
                  <a:gd name="connsiteY2" fmla="*/ 117941 h 134158"/>
                  <a:gd name="connsiteX3" fmla="*/ 152379 w 152223"/>
                  <a:gd name="connsiteY3" fmla="*/ 88622 h 134158"/>
                  <a:gd name="connsiteX4" fmla="*/ 148825 w 152223"/>
                  <a:gd name="connsiteY4" fmla="*/ 85660 h 134158"/>
                  <a:gd name="connsiteX5" fmla="*/ 144679 w 152223"/>
                  <a:gd name="connsiteY5" fmla="*/ 90991 h 134158"/>
                  <a:gd name="connsiteX6" fmla="*/ 122467 w 152223"/>
                  <a:gd name="connsiteY6" fmla="*/ 127714 h 134158"/>
                  <a:gd name="connsiteX7" fmla="*/ 113286 w 152223"/>
                  <a:gd name="connsiteY7" fmla="*/ 114091 h 134158"/>
                  <a:gd name="connsiteX8" fmla="*/ 119209 w 152223"/>
                  <a:gd name="connsiteY8" fmla="*/ 83291 h 134158"/>
                  <a:gd name="connsiteX9" fmla="*/ 127502 w 152223"/>
                  <a:gd name="connsiteY9" fmla="*/ 51306 h 134158"/>
                  <a:gd name="connsiteX10" fmla="*/ 132536 w 152223"/>
                  <a:gd name="connsiteY10" fmla="*/ 31168 h 134158"/>
                  <a:gd name="connsiteX11" fmla="*/ 136979 w 152223"/>
                  <a:gd name="connsiteY11" fmla="*/ 11325 h 134158"/>
                  <a:gd name="connsiteX12" fmla="*/ 128390 w 152223"/>
                  <a:gd name="connsiteY12" fmla="*/ 3329 h 134158"/>
                  <a:gd name="connsiteX13" fmla="*/ 116840 w 152223"/>
                  <a:gd name="connsiteY13" fmla="*/ 13694 h 134158"/>
                  <a:gd name="connsiteX14" fmla="*/ 94628 w 152223"/>
                  <a:gd name="connsiteY14" fmla="*/ 102837 h 134158"/>
                  <a:gd name="connsiteX15" fmla="*/ 60867 w 152223"/>
                  <a:gd name="connsiteY15" fmla="*/ 127714 h 134158"/>
                  <a:gd name="connsiteX16" fmla="*/ 42505 w 152223"/>
                  <a:gd name="connsiteY16" fmla="*/ 103429 h 134158"/>
                  <a:gd name="connsiteX17" fmla="*/ 58498 w 152223"/>
                  <a:gd name="connsiteY17" fmla="*/ 43014 h 134158"/>
                  <a:gd name="connsiteX18" fmla="*/ 63532 w 152223"/>
                  <a:gd name="connsiteY18" fmla="*/ 24356 h 134158"/>
                  <a:gd name="connsiteX19" fmla="*/ 39247 w 152223"/>
                  <a:gd name="connsiteY19" fmla="*/ 71 h 134158"/>
                  <a:gd name="connsiteX20" fmla="*/ 155 w 152223"/>
                  <a:gd name="connsiteY20" fmla="*/ 45679 h 134158"/>
                  <a:gd name="connsiteX21" fmla="*/ 3709 w 152223"/>
                  <a:gd name="connsiteY21" fmla="*/ 48641 h 134158"/>
                  <a:gd name="connsiteX22" fmla="*/ 8447 w 152223"/>
                  <a:gd name="connsiteY22" fmla="*/ 43310 h 134158"/>
                  <a:gd name="connsiteX23" fmla="*/ 38359 w 152223"/>
                  <a:gd name="connsiteY23" fmla="*/ 6587 h 134158"/>
                  <a:gd name="connsiteX24" fmla="*/ 45763 w 152223"/>
                  <a:gd name="connsiteY24" fmla="*/ 16360 h 134158"/>
                  <a:gd name="connsiteX25" fmla="*/ 40728 w 152223"/>
                  <a:gd name="connsiteY25" fmla="*/ 36498 h 134158"/>
                  <a:gd name="connsiteX26" fmla="*/ 23551 w 152223"/>
                  <a:gd name="connsiteY26" fmla="*/ 98691 h 134158"/>
                  <a:gd name="connsiteX27" fmla="*/ 59978 w 152223"/>
                  <a:gd name="connsiteY27" fmla="*/ 134230 h 134158"/>
                  <a:gd name="connsiteX28" fmla="*/ 95221 w 152223"/>
                  <a:gd name="connsiteY28" fmla="*/ 114387 h 1341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152223" h="134158">
                    <a:moveTo>
                      <a:pt x="95221" y="114387"/>
                    </a:moveTo>
                    <a:cubicBezTo>
                      <a:pt x="98479" y="126529"/>
                      <a:pt x="108844" y="134230"/>
                      <a:pt x="121579" y="134230"/>
                    </a:cubicBezTo>
                    <a:cubicBezTo>
                      <a:pt x="131944" y="134230"/>
                      <a:pt x="138756" y="127418"/>
                      <a:pt x="143494" y="117941"/>
                    </a:cubicBezTo>
                    <a:cubicBezTo>
                      <a:pt x="148529" y="107279"/>
                      <a:pt x="152379" y="89214"/>
                      <a:pt x="152379" y="88622"/>
                    </a:cubicBezTo>
                    <a:cubicBezTo>
                      <a:pt x="152379" y="85660"/>
                      <a:pt x="149713" y="85660"/>
                      <a:pt x="148825" y="85660"/>
                    </a:cubicBezTo>
                    <a:cubicBezTo>
                      <a:pt x="145863" y="85660"/>
                      <a:pt x="145567" y="86845"/>
                      <a:pt x="144679" y="90991"/>
                    </a:cubicBezTo>
                    <a:cubicBezTo>
                      <a:pt x="140533" y="107576"/>
                      <a:pt x="134906" y="127714"/>
                      <a:pt x="122467" y="127714"/>
                    </a:cubicBezTo>
                    <a:cubicBezTo>
                      <a:pt x="116248" y="127714"/>
                      <a:pt x="113286" y="123864"/>
                      <a:pt x="113286" y="114091"/>
                    </a:cubicBezTo>
                    <a:cubicBezTo>
                      <a:pt x="113286" y="107576"/>
                      <a:pt x="116840" y="93656"/>
                      <a:pt x="119209" y="83291"/>
                    </a:cubicBezTo>
                    <a:lnTo>
                      <a:pt x="127502" y="51306"/>
                    </a:lnTo>
                    <a:cubicBezTo>
                      <a:pt x="128390" y="46864"/>
                      <a:pt x="131352" y="35610"/>
                      <a:pt x="132536" y="31168"/>
                    </a:cubicBezTo>
                    <a:cubicBezTo>
                      <a:pt x="134017" y="24356"/>
                      <a:pt x="136979" y="13102"/>
                      <a:pt x="136979" y="11325"/>
                    </a:cubicBezTo>
                    <a:cubicBezTo>
                      <a:pt x="136979" y="5994"/>
                      <a:pt x="132833" y="3329"/>
                      <a:pt x="128390" y="3329"/>
                    </a:cubicBezTo>
                    <a:cubicBezTo>
                      <a:pt x="126909" y="3329"/>
                      <a:pt x="119209" y="3625"/>
                      <a:pt x="116840" y="13694"/>
                    </a:cubicBezTo>
                    <a:cubicBezTo>
                      <a:pt x="111213" y="35314"/>
                      <a:pt x="98182" y="87141"/>
                      <a:pt x="94628" y="102837"/>
                    </a:cubicBezTo>
                    <a:cubicBezTo>
                      <a:pt x="94332" y="104022"/>
                      <a:pt x="82486" y="127714"/>
                      <a:pt x="60867" y="127714"/>
                    </a:cubicBezTo>
                    <a:cubicBezTo>
                      <a:pt x="45467" y="127714"/>
                      <a:pt x="42505" y="114387"/>
                      <a:pt x="42505" y="103429"/>
                    </a:cubicBezTo>
                    <a:cubicBezTo>
                      <a:pt x="42505" y="86845"/>
                      <a:pt x="50798" y="63448"/>
                      <a:pt x="58498" y="43014"/>
                    </a:cubicBezTo>
                    <a:cubicBezTo>
                      <a:pt x="62051" y="34129"/>
                      <a:pt x="63532" y="29983"/>
                      <a:pt x="63532" y="24356"/>
                    </a:cubicBezTo>
                    <a:cubicBezTo>
                      <a:pt x="63532" y="11029"/>
                      <a:pt x="54055" y="71"/>
                      <a:pt x="39247" y="71"/>
                    </a:cubicBezTo>
                    <a:cubicBezTo>
                      <a:pt x="11113" y="71"/>
                      <a:pt x="155" y="43014"/>
                      <a:pt x="155" y="45679"/>
                    </a:cubicBezTo>
                    <a:cubicBezTo>
                      <a:pt x="155" y="48641"/>
                      <a:pt x="3117" y="48641"/>
                      <a:pt x="3709" y="48641"/>
                    </a:cubicBezTo>
                    <a:cubicBezTo>
                      <a:pt x="6670" y="48641"/>
                      <a:pt x="6967" y="48048"/>
                      <a:pt x="8447" y="43310"/>
                    </a:cubicBezTo>
                    <a:cubicBezTo>
                      <a:pt x="15851" y="17544"/>
                      <a:pt x="27105" y="6587"/>
                      <a:pt x="38359" y="6587"/>
                    </a:cubicBezTo>
                    <a:cubicBezTo>
                      <a:pt x="41024" y="6587"/>
                      <a:pt x="45763" y="6883"/>
                      <a:pt x="45763" y="16360"/>
                    </a:cubicBezTo>
                    <a:cubicBezTo>
                      <a:pt x="45763" y="23468"/>
                      <a:pt x="42505" y="32056"/>
                      <a:pt x="40728" y="36498"/>
                    </a:cubicBezTo>
                    <a:cubicBezTo>
                      <a:pt x="29770" y="65818"/>
                      <a:pt x="23551" y="84179"/>
                      <a:pt x="23551" y="98691"/>
                    </a:cubicBezTo>
                    <a:cubicBezTo>
                      <a:pt x="23551" y="126826"/>
                      <a:pt x="43986" y="134230"/>
                      <a:pt x="59978" y="134230"/>
                    </a:cubicBezTo>
                    <a:cubicBezTo>
                      <a:pt x="79525" y="134230"/>
                      <a:pt x="90186" y="120903"/>
                      <a:pt x="95221" y="114387"/>
                    </a:cubicBezTo>
                    <a:close/>
                  </a:path>
                </a:pathLst>
              </a:custGeom>
              <a:solidFill>
                <a:srgbClr val="000000"/>
              </a:solidFill>
              <a:ln w="2969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7" name="Forme libre 16">
                <a:extLst>
                  <a:ext uri="{FF2B5EF4-FFF2-40B4-BE49-F238E27FC236}">
                    <a16:creationId xmlns:a16="http://schemas.microsoft.com/office/drawing/2014/main" id="{AF2499CA-A9C6-7C91-E577-6261BF8E0078}"/>
                  </a:ext>
                </a:extLst>
              </p:cNvPr>
              <p:cNvSpPr/>
              <p:nvPr>
                <p:custDataLst>
                  <p:tags r:id="rId85"/>
                </p:custDataLst>
              </p:nvPr>
            </p:nvSpPr>
            <p:spPr>
              <a:xfrm>
                <a:off x="7299295" y="4091244"/>
                <a:ext cx="68708" cy="296155"/>
              </a:xfrm>
              <a:custGeom>
                <a:avLst/>
                <a:gdLst>
                  <a:gd name="connsiteX0" fmla="*/ 68869 w 68708"/>
                  <a:gd name="connsiteY0" fmla="*/ 148149 h 296155"/>
                  <a:gd name="connsiteX1" fmla="*/ 49322 w 68708"/>
                  <a:gd name="connsiteY1" fmla="*/ 55748 h 296155"/>
                  <a:gd name="connsiteX2" fmla="*/ 3122 w 68708"/>
                  <a:gd name="connsiteY2" fmla="*/ 71 h 296155"/>
                  <a:gd name="connsiteX3" fmla="*/ 161 w 68708"/>
                  <a:gd name="connsiteY3" fmla="*/ 3033 h 296155"/>
                  <a:gd name="connsiteX4" fmla="*/ 5788 w 68708"/>
                  <a:gd name="connsiteY4" fmla="*/ 9844 h 296155"/>
                  <a:gd name="connsiteX5" fmla="*/ 51692 w 68708"/>
                  <a:gd name="connsiteY5" fmla="*/ 148149 h 296155"/>
                  <a:gd name="connsiteX6" fmla="*/ 4011 w 68708"/>
                  <a:gd name="connsiteY6" fmla="*/ 288230 h 296155"/>
                  <a:gd name="connsiteX7" fmla="*/ 161 w 68708"/>
                  <a:gd name="connsiteY7" fmla="*/ 293265 h 296155"/>
                  <a:gd name="connsiteX8" fmla="*/ 3122 w 68708"/>
                  <a:gd name="connsiteY8" fmla="*/ 296226 h 296155"/>
                  <a:gd name="connsiteX9" fmla="*/ 50211 w 68708"/>
                  <a:gd name="connsiteY9" fmla="*/ 238476 h 296155"/>
                  <a:gd name="connsiteX10" fmla="*/ 68869 w 68708"/>
                  <a:gd name="connsiteY10" fmla="*/ 148149 h 29615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68708" h="296155">
                    <a:moveTo>
                      <a:pt x="68869" y="148149"/>
                    </a:moveTo>
                    <a:cubicBezTo>
                      <a:pt x="68869" y="125049"/>
                      <a:pt x="65611" y="89214"/>
                      <a:pt x="49322" y="55748"/>
                    </a:cubicBezTo>
                    <a:cubicBezTo>
                      <a:pt x="31553" y="19321"/>
                      <a:pt x="6084" y="71"/>
                      <a:pt x="3122" y="71"/>
                    </a:cubicBezTo>
                    <a:cubicBezTo>
                      <a:pt x="1345" y="71"/>
                      <a:pt x="161" y="1256"/>
                      <a:pt x="161" y="3033"/>
                    </a:cubicBezTo>
                    <a:cubicBezTo>
                      <a:pt x="161" y="3921"/>
                      <a:pt x="161" y="4514"/>
                      <a:pt x="5788" y="9844"/>
                    </a:cubicBezTo>
                    <a:cubicBezTo>
                      <a:pt x="34811" y="39164"/>
                      <a:pt x="51692" y="86252"/>
                      <a:pt x="51692" y="148149"/>
                    </a:cubicBezTo>
                    <a:cubicBezTo>
                      <a:pt x="51692" y="198791"/>
                      <a:pt x="40734" y="250915"/>
                      <a:pt x="4011" y="288230"/>
                    </a:cubicBezTo>
                    <a:cubicBezTo>
                      <a:pt x="161" y="291784"/>
                      <a:pt x="161" y="292376"/>
                      <a:pt x="161" y="293265"/>
                    </a:cubicBezTo>
                    <a:cubicBezTo>
                      <a:pt x="161" y="295042"/>
                      <a:pt x="1345" y="296226"/>
                      <a:pt x="3122" y="296226"/>
                    </a:cubicBezTo>
                    <a:cubicBezTo>
                      <a:pt x="6084" y="296226"/>
                      <a:pt x="32738" y="276088"/>
                      <a:pt x="50211" y="238476"/>
                    </a:cubicBezTo>
                    <a:cubicBezTo>
                      <a:pt x="65315" y="205899"/>
                      <a:pt x="68869" y="173026"/>
                      <a:pt x="68869" y="148149"/>
                    </a:cubicBezTo>
                    <a:close/>
                  </a:path>
                </a:pathLst>
              </a:custGeom>
              <a:solidFill>
                <a:srgbClr val="000000"/>
              </a:solidFill>
              <a:ln w="2969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8" name="Forme libre 17">
                <a:extLst>
                  <a:ext uri="{FF2B5EF4-FFF2-40B4-BE49-F238E27FC236}">
                    <a16:creationId xmlns:a16="http://schemas.microsoft.com/office/drawing/2014/main" id="{9E20F3C6-EBD4-7055-8938-001B881A8E51}"/>
                  </a:ext>
                </a:extLst>
              </p:cNvPr>
              <p:cNvSpPr/>
              <p:nvPr>
                <p:custDataLst>
                  <p:tags r:id="rId86"/>
                </p:custDataLst>
              </p:nvPr>
            </p:nvSpPr>
            <p:spPr>
              <a:xfrm>
                <a:off x="6670907" y="4433750"/>
                <a:ext cx="726679" cy="11845"/>
              </a:xfrm>
              <a:custGeom>
                <a:avLst/>
                <a:gdLst>
                  <a:gd name="connsiteX0" fmla="*/ 0 w 726679"/>
                  <a:gd name="connsiteY0" fmla="*/ 0 h 11845"/>
                  <a:gd name="connsiteX1" fmla="*/ 726679 w 726679"/>
                  <a:gd name="connsiteY1" fmla="*/ 0 h 11845"/>
                  <a:gd name="connsiteX2" fmla="*/ 726679 w 726679"/>
                  <a:gd name="connsiteY2" fmla="*/ 11846 h 11845"/>
                  <a:gd name="connsiteX3" fmla="*/ 0 w 726679"/>
                  <a:gd name="connsiteY3" fmla="*/ 11846 h 1184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726679" h="11845">
                    <a:moveTo>
                      <a:pt x="0" y="0"/>
                    </a:moveTo>
                    <a:lnTo>
                      <a:pt x="726679" y="0"/>
                    </a:lnTo>
                    <a:lnTo>
                      <a:pt x="726679" y="11846"/>
                    </a:lnTo>
                    <a:lnTo>
                      <a:pt x="0" y="11846"/>
                    </a:lnTo>
                    <a:close/>
                  </a:path>
                </a:pathLst>
              </a:custGeom>
              <a:solidFill>
                <a:srgbClr val="000000"/>
              </a:solidFill>
              <a:ln w="2969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20" name="Forme libre 19">
                <a:extLst>
                  <a:ext uri="{FF2B5EF4-FFF2-40B4-BE49-F238E27FC236}">
                    <a16:creationId xmlns:a16="http://schemas.microsoft.com/office/drawing/2014/main" id="{BA233EA9-AC6C-1735-826B-6E8ABCBD5763}"/>
                  </a:ext>
                </a:extLst>
              </p:cNvPr>
              <p:cNvSpPr/>
              <p:nvPr>
                <p:custDataLst>
                  <p:tags r:id="rId87"/>
                </p:custDataLst>
              </p:nvPr>
            </p:nvSpPr>
            <p:spPr>
              <a:xfrm>
                <a:off x="6905779" y="4504812"/>
                <a:ext cx="155777" cy="218562"/>
              </a:xfrm>
              <a:custGeom>
                <a:avLst/>
                <a:gdLst>
                  <a:gd name="connsiteX0" fmla="*/ 125421 w 155777"/>
                  <a:gd name="connsiteY0" fmla="*/ 111735 h 218562"/>
                  <a:gd name="connsiteX1" fmla="*/ 87217 w 155777"/>
                  <a:gd name="connsiteY1" fmla="*/ 76789 h 218562"/>
                  <a:gd name="connsiteX2" fmla="*/ 26802 w 155777"/>
                  <a:gd name="connsiteY2" fmla="*/ 104628 h 218562"/>
                  <a:gd name="connsiteX3" fmla="*/ 148 w 155777"/>
                  <a:gd name="connsiteY3" fmla="*/ 165932 h 218562"/>
                  <a:gd name="connsiteX4" fmla="*/ 54640 w 155777"/>
                  <a:gd name="connsiteY4" fmla="*/ 218647 h 218562"/>
                  <a:gd name="connsiteX5" fmla="*/ 155925 w 155777"/>
                  <a:gd name="connsiteY5" fmla="*/ 76789 h 218562"/>
                  <a:gd name="connsiteX6" fmla="*/ 91956 w 155777"/>
                  <a:gd name="connsiteY6" fmla="*/ 85 h 218562"/>
                  <a:gd name="connsiteX7" fmla="*/ 35390 w 155777"/>
                  <a:gd name="connsiteY7" fmla="*/ 46877 h 218562"/>
                  <a:gd name="connsiteX8" fmla="*/ 46644 w 155777"/>
                  <a:gd name="connsiteY8" fmla="*/ 57243 h 218562"/>
                  <a:gd name="connsiteX9" fmla="*/ 62636 w 155777"/>
                  <a:gd name="connsiteY9" fmla="*/ 41547 h 218562"/>
                  <a:gd name="connsiteX10" fmla="*/ 48717 w 155777"/>
                  <a:gd name="connsiteY10" fmla="*/ 31181 h 218562"/>
                  <a:gd name="connsiteX11" fmla="*/ 91363 w 155777"/>
                  <a:gd name="connsiteY11" fmla="*/ 7489 h 218562"/>
                  <a:gd name="connsiteX12" fmla="*/ 133714 w 155777"/>
                  <a:gd name="connsiteY12" fmla="*/ 61093 h 218562"/>
                  <a:gd name="connsiteX13" fmla="*/ 125717 w 155777"/>
                  <a:gd name="connsiteY13" fmla="*/ 111735 h 218562"/>
                  <a:gd name="connsiteX14" fmla="*/ 125421 w 155777"/>
                  <a:gd name="connsiteY14" fmla="*/ 111735 h 218562"/>
                  <a:gd name="connsiteX15" fmla="*/ 55529 w 155777"/>
                  <a:gd name="connsiteY15" fmla="*/ 210355 h 218562"/>
                  <a:gd name="connsiteX16" fmla="*/ 22952 w 155777"/>
                  <a:gd name="connsiteY16" fmla="*/ 176889 h 218562"/>
                  <a:gd name="connsiteX17" fmla="*/ 42498 w 155777"/>
                  <a:gd name="connsiteY17" fmla="*/ 109662 h 218562"/>
                  <a:gd name="connsiteX18" fmla="*/ 87217 w 155777"/>
                  <a:gd name="connsiteY18" fmla="*/ 83304 h 218562"/>
                  <a:gd name="connsiteX19" fmla="*/ 120090 w 155777"/>
                  <a:gd name="connsiteY19" fmla="*/ 122397 h 218562"/>
                  <a:gd name="connsiteX20" fmla="*/ 55529 w 155777"/>
                  <a:gd name="connsiteY20" fmla="*/ 210355 h 2185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55777" h="218562">
                    <a:moveTo>
                      <a:pt x="125421" y="111735"/>
                    </a:moveTo>
                    <a:cubicBezTo>
                      <a:pt x="122460" y="93374"/>
                      <a:pt x="110317" y="76789"/>
                      <a:pt x="87217" y="76789"/>
                    </a:cubicBezTo>
                    <a:cubicBezTo>
                      <a:pt x="69152" y="76789"/>
                      <a:pt x="49902" y="81527"/>
                      <a:pt x="26802" y="104628"/>
                    </a:cubicBezTo>
                    <a:cubicBezTo>
                      <a:pt x="2221" y="129208"/>
                      <a:pt x="148" y="156751"/>
                      <a:pt x="148" y="165932"/>
                    </a:cubicBezTo>
                    <a:cubicBezTo>
                      <a:pt x="148" y="184293"/>
                      <a:pt x="13178" y="218647"/>
                      <a:pt x="54640" y="218647"/>
                    </a:cubicBezTo>
                    <a:cubicBezTo>
                      <a:pt x="125125" y="218647"/>
                      <a:pt x="155925" y="119139"/>
                      <a:pt x="155925" y="76789"/>
                    </a:cubicBezTo>
                    <a:cubicBezTo>
                      <a:pt x="155925" y="29700"/>
                      <a:pt x="128383" y="85"/>
                      <a:pt x="91956" y="85"/>
                    </a:cubicBezTo>
                    <a:cubicBezTo>
                      <a:pt x="49013" y="85"/>
                      <a:pt x="35390" y="38585"/>
                      <a:pt x="35390" y="46877"/>
                    </a:cubicBezTo>
                    <a:cubicBezTo>
                      <a:pt x="35390" y="51024"/>
                      <a:pt x="37759" y="57243"/>
                      <a:pt x="46644" y="57243"/>
                    </a:cubicBezTo>
                    <a:cubicBezTo>
                      <a:pt x="56417" y="57243"/>
                      <a:pt x="62636" y="48358"/>
                      <a:pt x="62636" y="41547"/>
                    </a:cubicBezTo>
                    <a:cubicBezTo>
                      <a:pt x="62636" y="31181"/>
                      <a:pt x="53456" y="31181"/>
                      <a:pt x="48717" y="31181"/>
                    </a:cubicBezTo>
                    <a:cubicBezTo>
                      <a:pt x="61748" y="9266"/>
                      <a:pt x="82775" y="7489"/>
                      <a:pt x="91363" y="7489"/>
                    </a:cubicBezTo>
                    <a:cubicBezTo>
                      <a:pt x="112983" y="7489"/>
                      <a:pt x="133714" y="22889"/>
                      <a:pt x="133714" y="61093"/>
                    </a:cubicBezTo>
                    <a:cubicBezTo>
                      <a:pt x="133714" y="72643"/>
                      <a:pt x="131937" y="87747"/>
                      <a:pt x="125717" y="111735"/>
                    </a:cubicBezTo>
                    <a:lnTo>
                      <a:pt x="125421" y="111735"/>
                    </a:lnTo>
                    <a:close/>
                    <a:moveTo>
                      <a:pt x="55529" y="210355"/>
                    </a:moveTo>
                    <a:cubicBezTo>
                      <a:pt x="22952" y="210355"/>
                      <a:pt x="22952" y="179851"/>
                      <a:pt x="22952" y="176889"/>
                    </a:cubicBezTo>
                    <a:cubicBezTo>
                      <a:pt x="22952" y="168893"/>
                      <a:pt x="30355" y="127432"/>
                      <a:pt x="42498" y="109662"/>
                    </a:cubicBezTo>
                    <a:cubicBezTo>
                      <a:pt x="54344" y="92781"/>
                      <a:pt x="68856" y="83304"/>
                      <a:pt x="87217" y="83304"/>
                    </a:cubicBezTo>
                    <a:cubicBezTo>
                      <a:pt x="119498" y="83304"/>
                      <a:pt x="120090" y="116474"/>
                      <a:pt x="120090" y="122397"/>
                    </a:cubicBezTo>
                    <a:cubicBezTo>
                      <a:pt x="120090" y="143720"/>
                      <a:pt x="101137" y="210355"/>
                      <a:pt x="55529" y="210355"/>
                    </a:cubicBezTo>
                    <a:close/>
                  </a:path>
                </a:pathLst>
              </a:custGeom>
              <a:solidFill>
                <a:srgbClr val="000000"/>
              </a:solidFill>
              <a:ln w="2969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21" name="Forme libre 20">
                <a:extLst>
                  <a:ext uri="{FF2B5EF4-FFF2-40B4-BE49-F238E27FC236}">
                    <a16:creationId xmlns:a16="http://schemas.microsoft.com/office/drawing/2014/main" id="{12FBB8CF-2D85-F547-6883-FDE3CB42CC9A}"/>
                  </a:ext>
                </a:extLst>
              </p:cNvPr>
              <p:cNvSpPr/>
              <p:nvPr>
                <p:custDataLst>
                  <p:tags r:id="rId88"/>
                </p:custDataLst>
              </p:nvPr>
            </p:nvSpPr>
            <p:spPr>
              <a:xfrm>
                <a:off x="7074427" y="4531466"/>
                <a:ext cx="90919" cy="188650"/>
              </a:xfrm>
              <a:custGeom>
                <a:avLst/>
                <a:gdLst>
                  <a:gd name="connsiteX0" fmla="*/ 54350 w 90919"/>
                  <a:gd name="connsiteY0" fmla="*/ 67016 h 188650"/>
                  <a:gd name="connsiteX1" fmla="*/ 82188 w 90919"/>
                  <a:gd name="connsiteY1" fmla="*/ 67016 h 188650"/>
                  <a:gd name="connsiteX2" fmla="*/ 91073 w 90919"/>
                  <a:gd name="connsiteY2" fmla="*/ 61093 h 188650"/>
                  <a:gd name="connsiteX3" fmla="*/ 82781 w 90919"/>
                  <a:gd name="connsiteY3" fmla="*/ 57835 h 188650"/>
                  <a:gd name="connsiteX4" fmla="*/ 56719 w 90919"/>
                  <a:gd name="connsiteY4" fmla="*/ 57835 h 188650"/>
                  <a:gd name="connsiteX5" fmla="*/ 68861 w 90919"/>
                  <a:gd name="connsiteY5" fmla="*/ 8081 h 188650"/>
                  <a:gd name="connsiteX6" fmla="*/ 60273 w 90919"/>
                  <a:gd name="connsiteY6" fmla="*/ 85 h 188650"/>
                  <a:gd name="connsiteX7" fmla="*/ 48427 w 90919"/>
                  <a:gd name="connsiteY7" fmla="*/ 10746 h 188650"/>
                  <a:gd name="connsiteX8" fmla="*/ 36877 w 90919"/>
                  <a:gd name="connsiteY8" fmla="*/ 57835 h 188650"/>
                  <a:gd name="connsiteX9" fmla="*/ 9038 w 90919"/>
                  <a:gd name="connsiteY9" fmla="*/ 57835 h 188650"/>
                  <a:gd name="connsiteX10" fmla="*/ 153 w 90919"/>
                  <a:gd name="connsiteY10" fmla="*/ 63462 h 188650"/>
                  <a:gd name="connsiteX11" fmla="*/ 8446 w 90919"/>
                  <a:gd name="connsiteY11" fmla="*/ 67016 h 188650"/>
                  <a:gd name="connsiteX12" fmla="*/ 34507 w 90919"/>
                  <a:gd name="connsiteY12" fmla="*/ 67016 h 188650"/>
                  <a:gd name="connsiteX13" fmla="*/ 12000 w 90919"/>
                  <a:gd name="connsiteY13" fmla="*/ 161489 h 188650"/>
                  <a:gd name="connsiteX14" fmla="*/ 39246 w 90919"/>
                  <a:gd name="connsiteY14" fmla="*/ 188736 h 188650"/>
                  <a:gd name="connsiteX15" fmla="*/ 86335 w 90919"/>
                  <a:gd name="connsiteY15" fmla="*/ 143128 h 188650"/>
                  <a:gd name="connsiteX16" fmla="*/ 82781 w 90919"/>
                  <a:gd name="connsiteY16" fmla="*/ 140166 h 188650"/>
                  <a:gd name="connsiteX17" fmla="*/ 78338 w 90919"/>
                  <a:gd name="connsiteY17" fmla="*/ 144312 h 188650"/>
                  <a:gd name="connsiteX18" fmla="*/ 39838 w 90919"/>
                  <a:gd name="connsiteY18" fmla="*/ 182220 h 188650"/>
                  <a:gd name="connsiteX19" fmla="*/ 30657 w 90919"/>
                  <a:gd name="connsiteY19" fmla="*/ 168597 h 188650"/>
                  <a:gd name="connsiteX20" fmla="*/ 32434 w 90919"/>
                  <a:gd name="connsiteY20" fmla="*/ 154382 h 188650"/>
                  <a:gd name="connsiteX21" fmla="*/ 54350 w 90919"/>
                  <a:gd name="connsiteY21" fmla="*/ 67016 h 1886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90919" h="188650">
                    <a:moveTo>
                      <a:pt x="54350" y="67016"/>
                    </a:moveTo>
                    <a:lnTo>
                      <a:pt x="82188" y="67016"/>
                    </a:lnTo>
                    <a:cubicBezTo>
                      <a:pt x="88112" y="67016"/>
                      <a:pt x="91073" y="67016"/>
                      <a:pt x="91073" y="61093"/>
                    </a:cubicBezTo>
                    <a:cubicBezTo>
                      <a:pt x="91073" y="57835"/>
                      <a:pt x="88112" y="57835"/>
                      <a:pt x="82781" y="57835"/>
                    </a:cubicBezTo>
                    <a:lnTo>
                      <a:pt x="56719" y="57835"/>
                    </a:lnTo>
                    <a:cubicBezTo>
                      <a:pt x="67381" y="15781"/>
                      <a:pt x="68861" y="9858"/>
                      <a:pt x="68861" y="8081"/>
                    </a:cubicBezTo>
                    <a:cubicBezTo>
                      <a:pt x="68861" y="3046"/>
                      <a:pt x="65308" y="85"/>
                      <a:pt x="60273" y="85"/>
                    </a:cubicBezTo>
                    <a:cubicBezTo>
                      <a:pt x="59384" y="85"/>
                      <a:pt x="51092" y="381"/>
                      <a:pt x="48427" y="10746"/>
                    </a:cubicBezTo>
                    <a:lnTo>
                      <a:pt x="36877" y="57835"/>
                    </a:lnTo>
                    <a:lnTo>
                      <a:pt x="9038" y="57835"/>
                    </a:lnTo>
                    <a:cubicBezTo>
                      <a:pt x="3115" y="57835"/>
                      <a:pt x="153" y="57835"/>
                      <a:pt x="153" y="63462"/>
                    </a:cubicBezTo>
                    <a:cubicBezTo>
                      <a:pt x="153" y="67016"/>
                      <a:pt x="2523" y="67016"/>
                      <a:pt x="8446" y="67016"/>
                    </a:cubicBezTo>
                    <a:lnTo>
                      <a:pt x="34507" y="67016"/>
                    </a:lnTo>
                    <a:cubicBezTo>
                      <a:pt x="13184" y="151124"/>
                      <a:pt x="12000" y="156159"/>
                      <a:pt x="12000" y="161489"/>
                    </a:cubicBezTo>
                    <a:cubicBezTo>
                      <a:pt x="12000" y="177482"/>
                      <a:pt x="23254" y="188736"/>
                      <a:pt x="39246" y="188736"/>
                    </a:cubicBezTo>
                    <a:cubicBezTo>
                      <a:pt x="69454" y="188736"/>
                      <a:pt x="86335" y="145497"/>
                      <a:pt x="86335" y="143128"/>
                    </a:cubicBezTo>
                    <a:cubicBezTo>
                      <a:pt x="86335" y="140166"/>
                      <a:pt x="83965" y="140166"/>
                      <a:pt x="82781" y="140166"/>
                    </a:cubicBezTo>
                    <a:cubicBezTo>
                      <a:pt x="80115" y="140166"/>
                      <a:pt x="79819" y="141055"/>
                      <a:pt x="78338" y="144312"/>
                    </a:cubicBezTo>
                    <a:cubicBezTo>
                      <a:pt x="65604" y="175113"/>
                      <a:pt x="49908" y="182220"/>
                      <a:pt x="39838" y="182220"/>
                    </a:cubicBezTo>
                    <a:cubicBezTo>
                      <a:pt x="33619" y="182220"/>
                      <a:pt x="30657" y="178370"/>
                      <a:pt x="30657" y="168597"/>
                    </a:cubicBezTo>
                    <a:cubicBezTo>
                      <a:pt x="30657" y="161489"/>
                      <a:pt x="31250" y="159416"/>
                      <a:pt x="32434" y="154382"/>
                    </a:cubicBezTo>
                    <a:lnTo>
                      <a:pt x="54350" y="67016"/>
                    </a:lnTo>
                    <a:close/>
                  </a:path>
                </a:pathLst>
              </a:custGeom>
              <a:solidFill>
                <a:srgbClr val="000000"/>
              </a:solidFill>
              <a:ln w="2969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22" name="Forme libre 21">
                <a:extLst>
                  <a:ext uri="{FF2B5EF4-FFF2-40B4-BE49-F238E27FC236}">
                    <a16:creationId xmlns:a16="http://schemas.microsoft.com/office/drawing/2014/main" id="{AE17D094-12BB-5AC9-944E-83AB1AA64D8D}"/>
                  </a:ext>
                </a:extLst>
              </p:cNvPr>
              <p:cNvSpPr/>
              <p:nvPr>
                <p:custDataLst>
                  <p:tags r:id="rId89"/>
                </p:custDataLst>
              </p:nvPr>
            </p:nvSpPr>
            <p:spPr>
              <a:xfrm>
                <a:off x="7515520" y="4341053"/>
                <a:ext cx="196943" cy="197239"/>
              </a:xfrm>
              <a:custGeom>
                <a:avLst/>
                <a:gdLst>
                  <a:gd name="connsiteX0" fmla="*/ 104711 w 196943"/>
                  <a:gd name="connsiteY0" fmla="*/ 104621 h 197239"/>
                  <a:gd name="connsiteX1" fmla="*/ 187338 w 196943"/>
                  <a:gd name="connsiteY1" fmla="*/ 104621 h 197239"/>
                  <a:gd name="connsiteX2" fmla="*/ 197111 w 196943"/>
                  <a:gd name="connsiteY2" fmla="*/ 98698 h 197239"/>
                  <a:gd name="connsiteX3" fmla="*/ 187338 w 196943"/>
                  <a:gd name="connsiteY3" fmla="*/ 92775 h 197239"/>
                  <a:gd name="connsiteX4" fmla="*/ 104711 w 196943"/>
                  <a:gd name="connsiteY4" fmla="*/ 92775 h 197239"/>
                  <a:gd name="connsiteX5" fmla="*/ 104711 w 196943"/>
                  <a:gd name="connsiteY5" fmla="*/ 9851 h 197239"/>
                  <a:gd name="connsiteX6" fmla="*/ 98788 w 196943"/>
                  <a:gd name="connsiteY6" fmla="*/ 78 h 197239"/>
                  <a:gd name="connsiteX7" fmla="*/ 92865 w 196943"/>
                  <a:gd name="connsiteY7" fmla="*/ 9851 h 197239"/>
                  <a:gd name="connsiteX8" fmla="*/ 92865 w 196943"/>
                  <a:gd name="connsiteY8" fmla="*/ 92775 h 197239"/>
                  <a:gd name="connsiteX9" fmla="*/ 9941 w 196943"/>
                  <a:gd name="connsiteY9" fmla="*/ 92775 h 197239"/>
                  <a:gd name="connsiteX10" fmla="*/ 168 w 196943"/>
                  <a:gd name="connsiteY10" fmla="*/ 98698 h 197239"/>
                  <a:gd name="connsiteX11" fmla="*/ 9941 w 196943"/>
                  <a:gd name="connsiteY11" fmla="*/ 104621 h 197239"/>
                  <a:gd name="connsiteX12" fmla="*/ 92865 w 196943"/>
                  <a:gd name="connsiteY12" fmla="*/ 104621 h 197239"/>
                  <a:gd name="connsiteX13" fmla="*/ 92865 w 196943"/>
                  <a:gd name="connsiteY13" fmla="*/ 187544 h 197239"/>
                  <a:gd name="connsiteX14" fmla="*/ 98788 w 196943"/>
                  <a:gd name="connsiteY14" fmla="*/ 197317 h 197239"/>
                  <a:gd name="connsiteX15" fmla="*/ 104711 w 196943"/>
                  <a:gd name="connsiteY15" fmla="*/ 187544 h 197239"/>
                  <a:gd name="connsiteX16" fmla="*/ 104711 w 196943"/>
                  <a:gd name="connsiteY16" fmla="*/ 104621 h 1972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96943" h="197239">
                    <a:moveTo>
                      <a:pt x="104711" y="104621"/>
                    </a:moveTo>
                    <a:lnTo>
                      <a:pt x="187338" y="104621"/>
                    </a:lnTo>
                    <a:cubicBezTo>
                      <a:pt x="191484" y="104621"/>
                      <a:pt x="197111" y="104621"/>
                      <a:pt x="197111" y="98698"/>
                    </a:cubicBezTo>
                    <a:cubicBezTo>
                      <a:pt x="197111" y="92775"/>
                      <a:pt x="191484" y="92775"/>
                      <a:pt x="187338" y="92775"/>
                    </a:cubicBezTo>
                    <a:lnTo>
                      <a:pt x="104711" y="92775"/>
                    </a:lnTo>
                    <a:lnTo>
                      <a:pt x="104711" y="9851"/>
                    </a:lnTo>
                    <a:cubicBezTo>
                      <a:pt x="104711" y="5705"/>
                      <a:pt x="104711" y="78"/>
                      <a:pt x="98788" y="78"/>
                    </a:cubicBezTo>
                    <a:cubicBezTo>
                      <a:pt x="92865" y="78"/>
                      <a:pt x="92865" y="5705"/>
                      <a:pt x="92865" y="9851"/>
                    </a:cubicBezTo>
                    <a:lnTo>
                      <a:pt x="92865" y="92775"/>
                    </a:lnTo>
                    <a:lnTo>
                      <a:pt x="9941" y="92775"/>
                    </a:lnTo>
                    <a:cubicBezTo>
                      <a:pt x="5795" y="92775"/>
                      <a:pt x="168" y="92775"/>
                      <a:pt x="168" y="98698"/>
                    </a:cubicBezTo>
                    <a:cubicBezTo>
                      <a:pt x="168" y="104621"/>
                      <a:pt x="5795" y="104621"/>
                      <a:pt x="9941" y="104621"/>
                    </a:cubicBezTo>
                    <a:lnTo>
                      <a:pt x="92865" y="104621"/>
                    </a:lnTo>
                    <a:lnTo>
                      <a:pt x="92865" y="187544"/>
                    </a:lnTo>
                    <a:cubicBezTo>
                      <a:pt x="92865" y="191690"/>
                      <a:pt x="92865" y="197317"/>
                      <a:pt x="98788" y="197317"/>
                    </a:cubicBezTo>
                    <a:cubicBezTo>
                      <a:pt x="104711" y="197317"/>
                      <a:pt x="104711" y="191690"/>
                      <a:pt x="104711" y="187544"/>
                    </a:cubicBezTo>
                    <a:lnTo>
                      <a:pt x="104711" y="104621"/>
                    </a:lnTo>
                    <a:close/>
                  </a:path>
                </a:pathLst>
              </a:custGeom>
              <a:solidFill>
                <a:srgbClr val="000000"/>
              </a:solidFill>
              <a:ln w="2969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26" name="Forme libre 25">
                <a:extLst>
                  <a:ext uri="{FF2B5EF4-FFF2-40B4-BE49-F238E27FC236}">
                    <a16:creationId xmlns:a16="http://schemas.microsoft.com/office/drawing/2014/main" id="{56248EF1-9DD2-0C43-F32D-8BE91FD064FC}"/>
                  </a:ext>
                </a:extLst>
              </p:cNvPr>
              <p:cNvSpPr/>
              <p:nvPr>
                <p:custDataLst>
                  <p:tags r:id="rId90"/>
                </p:custDataLst>
              </p:nvPr>
            </p:nvSpPr>
            <p:spPr>
              <a:xfrm>
                <a:off x="7805159" y="4308180"/>
                <a:ext cx="146004" cy="208789"/>
              </a:xfrm>
              <a:custGeom>
                <a:avLst/>
                <a:gdLst>
                  <a:gd name="connsiteX0" fmla="*/ 102648 w 146004"/>
                  <a:gd name="connsiteY0" fmla="*/ 189321 h 208789"/>
                  <a:gd name="connsiteX1" fmla="*/ 102648 w 146004"/>
                  <a:gd name="connsiteY1" fmla="*/ 208867 h 208789"/>
                  <a:gd name="connsiteX2" fmla="*/ 146182 w 146004"/>
                  <a:gd name="connsiteY2" fmla="*/ 205610 h 208789"/>
                  <a:gd name="connsiteX3" fmla="*/ 146182 w 146004"/>
                  <a:gd name="connsiteY3" fmla="*/ 196429 h 208789"/>
                  <a:gd name="connsiteX4" fmla="*/ 123082 w 146004"/>
                  <a:gd name="connsiteY4" fmla="*/ 179844 h 208789"/>
                  <a:gd name="connsiteX5" fmla="*/ 123082 w 146004"/>
                  <a:gd name="connsiteY5" fmla="*/ 78 h 208789"/>
                  <a:gd name="connsiteX6" fmla="*/ 80436 w 146004"/>
                  <a:gd name="connsiteY6" fmla="*/ 3336 h 208789"/>
                  <a:gd name="connsiteX7" fmla="*/ 80436 w 146004"/>
                  <a:gd name="connsiteY7" fmla="*/ 12516 h 208789"/>
                  <a:gd name="connsiteX8" fmla="*/ 103536 w 146004"/>
                  <a:gd name="connsiteY8" fmla="*/ 29101 h 208789"/>
                  <a:gd name="connsiteX9" fmla="*/ 103536 w 146004"/>
                  <a:gd name="connsiteY9" fmla="*/ 93071 h 208789"/>
                  <a:gd name="connsiteX10" fmla="*/ 66221 w 146004"/>
                  <a:gd name="connsiteY10" fmla="*/ 74709 h 208789"/>
                  <a:gd name="connsiteX11" fmla="*/ 178 w 146004"/>
                  <a:gd name="connsiteY11" fmla="*/ 141936 h 208789"/>
                  <a:gd name="connsiteX12" fmla="*/ 62963 w 146004"/>
                  <a:gd name="connsiteY12" fmla="*/ 208867 h 208789"/>
                  <a:gd name="connsiteX13" fmla="*/ 102648 w 146004"/>
                  <a:gd name="connsiteY13" fmla="*/ 189321 h 208789"/>
                  <a:gd name="connsiteX14" fmla="*/ 102648 w 146004"/>
                  <a:gd name="connsiteY14" fmla="*/ 109952 h 208789"/>
                  <a:gd name="connsiteX15" fmla="*/ 102648 w 146004"/>
                  <a:gd name="connsiteY15" fmla="*/ 170663 h 208789"/>
                  <a:gd name="connsiteX16" fmla="*/ 99390 w 146004"/>
                  <a:gd name="connsiteY16" fmla="*/ 181621 h 208789"/>
                  <a:gd name="connsiteX17" fmla="*/ 64444 w 146004"/>
                  <a:gd name="connsiteY17" fmla="*/ 202352 h 208789"/>
                  <a:gd name="connsiteX18" fmla="*/ 33347 w 146004"/>
                  <a:gd name="connsiteY18" fmla="*/ 183398 h 208789"/>
                  <a:gd name="connsiteX19" fmla="*/ 24759 w 146004"/>
                  <a:gd name="connsiteY19" fmla="*/ 142232 h 208789"/>
                  <a:gd name="connsiteX20" fmla="*/ 33940 w 146004"/>
                  <a:gd name="connsiteY20" fmla="*/ 100178 h 208789"/>
                  <a:gd name="connsiteX21" fmla="*/ 67405 w 146004"/>
                  <a:gd name="connsiteY21" fmla="*/ 81224 h 208789"/>
                  <a:gd name="connsiteX22" fmla="*/ 99390 w 146004"/>
                  <a:gd name="connsiteY22" fmla="*/ 98994 h 208789"/>
                  <a:gd name="connsiteX23" fmla="*/ 102648 w 146004"/>
                  <a:gd name="connsiteY23" fmla="*/ 109952 h 20878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146004" h="208789">
                    <a:moveTo>
                      <a:pt x="102648" y="189321"/>
                    </a:moveTo>
                    <a:lnTo>
                      <a:pt x="102648" y="208867"/>
                    </a:lnTo>
                    <a:lnTo>
                      <a:pt x="146182" y="205610"/>
                    </a:lnTo>
                    <a:lnTo>
                      <a:pt x="146182" y="196429"/>
                    </a:lnTo>
                    <a:cubicBezTo>
                      <a:pt x="125452" y="196429"/>
                      <a:pt x="123082" y="194356"/>
                      <a:pt x="123082" y="179844"/>
                    </a:cubicBezTo>
                    <a:lnTo>
                      <a:pt x="123082" y="78"/>
                    </a:lnTo>
                    <a:lnTo>
                      <a:pt x="80436" y="3336"/>
                    </a:lnTo>
                    <a:lnTo>
                      <a:pt x="80436" y="12516"/>
                    </a:lnTo>
                    <a:cubicBezTo>
                      <a:pt x="101167" y="12516"/>
                      <a:pt x="103536" y="14590"/>
                      <a:pt x="103536" y="29101"/>
                    </a:cubicBezTo>
                    <a:lnTo>
                      <a:pt x="103536" y="93071"/>
                    </a:lnTo>
                    <a:cubicBezTo>
                      <a:pt x="94948" y="82409"/>
                      <a:pt x="82213" y="74709"/>
                      <a:pt x="66221" y="74709"/>
                    </a:cubicBezTo>
                    <a:cubicBezTo>
                      <a:pt x="31274" y="74709"/>
                      <a:pt x="178" y="103732"/>
                      <a:pt x="178" y="141936"/>
                    </a:cubicBezTo>
                    <a:cubicBezTo>
                      <a:pt x="178" y="179548"/>
                      <a:pt x="29201" y="208867"/>
                      <a:pt x="62963" y="208867"/>
                    </a:cubicBezTo>
                    <a:cubicBezTo>
                      <a:pt x="81917" y="208867"/>
                      <a:pt x="95244" y="198798"/>
                      <a:pt x="102648" y="189321"/>
                    </a:cubicBezTo>
                    <a:close/>
                    <a:moveTo>
                      <a:pt x="102648" y="109952"/>
                    </a:moveTo>
                    <a:lnTo>
                      <a:pt x="102648" y="170663"/>
                    </a:lnTo>
                    <a:cubicBezTo>
                      <a:pt x="102648" y="175994"/>
                      <a:pt x="102648" y="176586"/>
                      <a:pt x="99390" y="181621"/>
                    </a:cubicBezTo>
                    <a:cubicBezTo>
                      <a:pt x="90505" y="195837"/>
                      <a:pt x="77178" y="202352"/>
                      <a:pt x="64444" y="202352"/>
                    </a:cubicBezTo>
                    <a:cubicBezTo>
                      <a:pt x="51117" y="202352"/>
                      <a:pt x="40455" y="194652"/>
                      <a:pt x="33347" y="183398"/>
                    </a:cubicBezTo>
                    <a:cubicBezTo>
                      <a:pt x="25647" y="171256"/>
                      <a:pt x="24759" y="154375"/>
                      <a:pt x="24759" y="142232"/>
                    </a:cubicBezTo>
                    <a:cubicBezTo>
                      <a:pt x="24759" y="131275"/>
                      <a:pt x="25351" y="113505"/>
                      <a:pt x="33940" y="100178"/>
                    </a:cubicBezTo>
                    <a:cubicBezTo>
                      <a:pt x="40159" y="90998"/>
                      <a:pt x="51413" y="81224"/>
                      <a:pt x="67405" y="81224"/>
                    </a:cubicBezTo>
                    <a:cubicBezTo>
                      <a:pt x="77771" y="81224"/>
                      <a:pt x="90209" y="85667"/>
                      <a:pt x="99390" y="98994"/>
                    </a:cubicBezTo>
                    <a:cubicBezTo>
                      <a:pt x="102648" y="104028"/>
                      <a:pt x="102648" y="104621"/>
                      <a:pt x="102648" y="109952"/>
                    </a:cubicBezTo>
                    <a:close/>
                  </a:path>
                </a:pathLst>
              </a:custGeom>
              <a:solidFill>
                <a:srgbClr val="000000"/>
              </a:solidFill>
              <a:ln w="2969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32" name="Forme libre 31">
                <a:extLst>
                  <a:ext uri="{FF2B5EF4-FFF2-40B4-BE49-F238E27FC236}">
                    <a16:creationId xmlns:a16="http://schemas.microsoft.com/office/drawing/2014/main" id="{A7CAB7D0-3D64-ABD1-44FC-D5972680E37D}"/>
                  </a:ext>
                </a:extLst>
              </p:cNvPr>
              <p:cNvSpPr/>
              <p:nvPr>
                <p:custDataLst>
                  <p:tags r:id="rId91"/>
                </p:custDataLst>
              </p:nvPr>
            </p:nvSpPr>
            <p:spPr>
              <a:xfrm>
                <a:off x="7969394" y="4315584"/>
                <a:ext cx="63377" cy="198127"/>
              </a:xfrm>
              <a:custGeom>
                <a:avLst/>
                <a:gdLst>
                  <a:gd name="connsiteX0" fmla="*/ 42830 w 63377"/>
                  <a:gd name="connsiteY0" fmla="*/ 67305 h 198127"/>
                  <a:gd name="connsiteX1" fmla="*/ 1368 w 63377"/>
                  <a:gd name="connsiteY1" fmla="*/ 70563 h 198127"/>
                  <a:gd name="connsiteX2" fmla="*/ 1368 w 63377"/>
                  <a:gd name="connsiteY2" fmla="*/ 79744 h 198127"/>
                  <a:gd name="connsiteX3" fmla="*/ 23284 w 63377"/>
                  <a:gd name="connsiteY3" fmla="*/ 96032 h 198127"/>
                  <a:gd name="connsiteX4" fmla="*/ 23284 w 63377"/>
                  <a:gd name="connsiteY4" fmla="*/ 175698 h 198127"/>
                  <a:gd name="connsiteX5" fmla="*/ 183 w 63377"/>
                  <a:gd name="connsiteY5" fmla="*/ 189025 h 198127"/>
                  <a:gd name="connsiteX6" fmla="*/ 183 w 63377"/>
                  <a:gd name="connsiteY6" fmla="*/ 198206 h 198127"/>
                  <a:gd name="connsiteX7" fmla="*/ 32761 w 63377"/>
                  <a:gd name="connsiteY7" fmla="*/ 197317 h 198127"/>
                  <a:gd name="connsiteX8" fmla="*/ 63561 w 63377"/>
                  <a:gd name="connsiteY8" fmla="*/ 198206 h 198127"/>
                  <a:gd name="connsiteX9" fmla="*/ 63561 w 63377"/>
                  <a:gd name="connsiteY9" fmla="*/ 189025 h 198127"/>
                  <a:gd name="connsiteX10" fmla="*/ 42830 w 63377"/>
                  <a:gd name="connsiteY10" fmla="*/ 175994 h 198127"/>
                  <a:gd name="connsiteX11" fmla="*/ 42830 w 63377"/>
                  <a:gd name="connsiteY11" fmla="*/ 67305 h 198127"/>
                  <a:gd name="connsiteX12" fmla="*/ 44014 w 63377"/>
                  <a:gd name="connsiteY12" fmla="*/ 15774 h 198127"/>
                  <a:gd name="connsiteX13" fmla="*/ 28318 w 63377"/>
                  <a:gd name="connsiteY13" fmla="*/ 78 h 198127"/>
                  <a:gd name="connsiteX14" fmla="*/ 12622 w 63377"/>
                  <a:gd name="connsiteY14" fmla="*/ 15774 h 198127"/>
                  <a:gd name="connsiteX15" fmla="*/ 28318 w 63377"/>
                  <a:gd name="connsiteY15" fmla="*/ 31470 h 198127"/>
                  <a:gd name="connsiteX16" fmla="*/ 44014 w 63377"/>
                  <a:gd name="connsiteY16" fmla="*/ 15774 h 1981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63377" h="198127">
                    <a:moveTo>
                      <a:pt x="42830" y="67305"/>
                    </a:moveTo>
                    <a:lnTo>
                      <a:pt x="1368" y="70563"/>
                    </a:lnTo>
                    <a:lnTo>
                      <a:pt x="1368" y="79744"/>
                    </a:lnTo>
                    <a:cubicBezTo>
                      <a:pt x="20618" y="79744"/>
                      <a:pt x="23284" y="81521"/>
                      <a:pt x="23284" y="96032"/>
                    </a:cubicBezTo>
                    <a:lnTo>
                      <a:pt x="23284" y="175698"/>
                    </a:lnTo>
                    <a:cubicBezTo>
                      <a:pt x="23284" y="189025"/>
                      <a:pt x="20026" y="189025"/>
                      <a:pt x="183" y="189025"/>
                    </a:cubicBezTo>
                    <a:lnTo>
                      <a:pt x="183" y="198206"/>
                    </a:lnTo>
                    <a:cubicBezTo>
                      <a:pt x="9660" y="197910"/>
                      <a:pt x="25653" y="197317"/>
                      <a:pt x="32761" y="197317"/>
                    </a:cubicBezTo>
                    <a:cubicBezTo>
                      <a:pt x="43126" y="197317"/>
                      <a:pt x="53491" y="197910"/>
                      <a:pt x="63561" y="198206"/>
                    </a:cubicBezTo>
                    <a:lnTo>
                      <a:pt x="63561" y="189025"/>
                    </a:lnTo>
                    <a:cubicBezTo>
                      <a:pt x="44014" y="189025"/>
                      <a:pt x="42830" y="187544"/>
                      <a:pt x="42830" y="175994"/>
                    </a:cubicBezTo>
                    <a:lnTo>
                      <a:pt x="42830" y="67305"/>
                    </a:lnTo>
                    <a:close/>
                    <a:moveTo>
                      <a:pt x="44014" y="15774"/>
                    </a:moveTo>
                    <a:cubicBezTo>
                      <a:pt x="44014" y="6297"/>
                      <a:pt x="36611" y="78"/>
                      <a:pt x="28318" y="78"/>
                    </a:cubicBezTo>
                    <a:cubicBezTo>
                      <a:pt x="19137" y="78"/>
                      <a:pt x="12622" y="8074"/>
                      <a:pt x="12622" y="15774"/>
                    </a:cubicBezTo>
                    <a:cubicBezTo>
                      <a:pt x="12622" y="23770"/>
                      <a:pt x="19137" y="31470"/>
                      <a:pt x="28318" y="31470"/>
                    </a:cubicBezTo>
                    <a:cubicBezTo>
                      <a:pt x="36611" y="31470"/>
                      <a:pt x="44014" y="25251"/>
                      <a:pt x="44014" y="15774"/>
                    </a:cubicBezTo>
                    <a:close/>
                  </a:path>
                </a:pathLst>
              </a:custGeom>
              <a:solidFill>
                <a:srgbClr val="000000"/>
              </a:solidFill>
              <a:ln w="2969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33" name="Forme libre 32">
                <a:extLst>
                  <a:ext uri="{FF2B5EF4-FFF2-40B4-BE49-F238E27FC236}">
                    <a16:creationId xmlns:a16="http://schemas.microsoft.com/office/drawing/2014/main" id="{24AC1AF6-C98E-A45A-9A1F-0DB2BF8FE01A}"/>
                  </a:ext>
                </a:extLst>
              </p:cNvPr>
              <p:cNvSpPr/>
              <p:nvPr>
                <p:custDataLst>
                  <p:tags r:id="rId92"/>
                </p:custDataLst>
              </p:nvPr>
            </p:nvSpPr>
            <p:spPr>
              <a:xfrm>
                <a:off x="8047513" y="4386069"/>
                <a:ext cx="144819" cy="130900"/>
              </a:xfrm>
              <a:custGeom>
                <a:avLst/>
                <a:gdLst>
                  <a:gd name="connsiteX0" fmla="*/ 117760 w 144819"/>
                  <a:gd name="connsiteY0" fmla="*/ 29101 h 130900"/>
                  <a:gd name="connsiteX1" fmla="*/ 145006 w 144819"/>
                  <a:gd name="connsiteY1" fmla="*/ 9259 h 130900"/>
                  <a:gd name="connsiteX2" fmla="*/ 145006 w 144819"/>
                  <a:gd name="connsiteY2" fmla="*/ 78 h 130900"/>
                  <a:gd name="connsiteX3" fmla="*/ 122795 w 144819"/>
                  <a:gd name="connsiteY3" fmla="*/ 966 h 130900"/>
                  <a:gd name="connsiteX4" fmla="*/ 97029 w 144819"/>
                  <a:gd name="connsiteY4" fmla="*/ 78 h 130900"/>
                  <a:gd name="connsiteX5" fmla="*/ 97029 w 144819"/>
                  <a:gd name="connsiteY5" fmla="*/ 9259 h 130900"/>
                  <a:gd name="connsiteX6" fmla="*/ 111244 w 144819"/>
                  <a:gd name="connsiteY6" fmla="*/ 21993 h 130900"/>
                  <a:gd name="connsiteX7" fmla="*/ 109468 w 144819"/>
                  <a:gd name="connsiteY7" fmla="*/ 29101 h 130900"/>
                  <a:gd name="connsiteX8" fmla="*/ 79260 w 144819"/>
                  <a:gd name="connsiteY8" fmla="*/ 104621 h 130900"/>
                  <a:gd name="connsiteX9" fmla="*/ 46090 w 144819"/>
                  <a:gd name="connsiteY9" fmla="*/ 21993 h 130900"/>
                  <a:gd name="connsiteX10" fmla="*/ 44313 w 144819"/>
                  <a:gd name="connsiteY10" fmla="*/ 16959 h 130900"/>
                  <a:gd name="connsiteX11" fmla="*/ 61194 w 144819"/>
                  <a:gd name="connsiteY11" fmla="*/ 9259 h 130900"/>
                  <a:gd name="connsiteX12" fmla="*/ 61194 w 144819"/>
                  <a:gd name="connsiteY12" fmla="*/ 78 h 130900"/>
                  <a:gd name="connsiteX13" fmla="*/ 28913 w 144819"/>
                  <a:gd name="connsiteY13" fmla="*/ 966 h 130900"/>
                  <a:gd name="connsiteX14" fmla="*/ 186 w 144819"/>
                  <a:gd name="connsiteY14" fmla="*/ 78 h 130900"/>
                  <a:gd name="connsiteX15" fmla="*/ 186 w 144819"/>
                  <a:gd name="connsiteY15" fmla="*/ 9259 h 130900"/>
                  <a:gd name="connsiteX16" fmla="*/ 23879 w 144819"/>
                  <a:gd name="connsiteY16" fmla="*/ 20217 h 130900"/>
                  <a:gd name="connsiteX17" fmla="*/ 66525 w 144819"/>
                  <a:gd name="connsiteY17" fmla="*/ 125352 h 130900"/>
                  <a:gd name="connsiteX18" fmla="*/ 72744 w 144819"/>
                  <a:gd name="connsiteY18" fmla="*/ 130979 h 130900"/>
                  <a:gd name="connsiteX19" fmla="*/ 78964 w 144819"/>
                  <a:gd name="connsiteY19" fmla="*/ 125352 h 130900"/>
                  <a:gd name="connsiteX20" fmla="*/ 117760 w 144819"/>
                  <a:gd name="connsiteY20" fmla="*/ 29101 h 1309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44819" h="130900">
                    <a:moveTo>
                      <a:pt x="117760" y="29101"/>
                    </a:moveTo>
                    <a:cubicBezTo>
                      <a:pt x="120425" y="22290"/>
                      <a:pt x="125460" y="9555"/>
                      <a:pt x="145006" y="9259"/>
                    </a:cubicBezTo>
                    <a:lnTo>
                      <a:pt x="145006" y="78"/>
                    </a:lnTo>
                    <a:cubicBezTo>
                      <a:pt x="138195" y="670"/>
                      <a:pt x="129606" y="966"/>
                      <a:pt x="122795" y="966"/>
                    </a:cubicBezTo>
                    <a:cubicBezTo>
                      <a:pt x="115687" y="966"/>
                      <a:pt x="102064" y="374"/>
                      <a:pt x="97029" y="78"/>
                    </a:cubicBezTo>
                    <a:lnTo>
                      <a:pt x="97029" y="9259"/>
                    </a:lnTo>
                    <a:cubicBezTo>
                      <a:pt x="107987" y="9555"/>
                      <a:pt x="111244" y="16367"/>
                      <a:pt x="111244" y="21993"/>
                    </a:cubicBezTo>
                    <a:cubicBezTo>
                      <a:pt x="111244" y="24659"/>
                      <a:pt x="110652" y="25843"/>
                      <a:pt x="109468" y="29101"/>
                    </a:cubicBezTo>
                    <a:lnTo>
                      <a:pt x="79260" y="104621"/>
                    </a:lnTo>
                    <a:lnTo>
                      <a:pt x="46090" y="21993"/>
                    </a:lnTo>
                    <a:cubicBezTo>
                      <a:pt x="44313" y="18143"/>
                      <a:pt x="44313" y="17551"/>
                      <a:pt x="44313" y="16959"/>
                    </a:cubicBezTo>
                    <a:cubicBezTo>
                      <a:pt x="44313" y="9259"/>
                      <a:pt x="55863" y="9259"/>
                      <a:pt x="61194" y="9259"/>
                    </a:cubicBezTo>
                    <a:lnTo>
                      <a:pt x="61194" y="78"/>
                    </a:lnTo>
                    <a:cubicBezTo>
                      <a:pt x="52310" y="374"/>
                      <a:pt x="35725" y="966"/>
                      <a:pt x="28913" y="966"/>
                    </a:cubicBezTo>
                    <a:cubicBezTo>
                      <a:pt x="20917" y="966"/>
                      <a:pt x="9071" y="670"/>
                      <a:pt x="186" y="78"/>
                    </a:cubicBezTo>
                    <a:lnTo>
                      <a:pt x="186" y="9259"/>
                    </a:lnTo>
                    <a:cubicBezTo>
                      <a:pt x="18844" y="9259"/>
                      <a:pt x="20029" y="11036"/>
                      <a:pt x="23879" y="20217"/>
                    </a:cubicBezTo>
                    <a:lnTo>
                      <a:pt x="66525" y="125352"/>
                    </a:lnTo>
                    <a:cubicBezTo>
                      <a:pt x="68302" y="129498"/>
                      <a:pt x="68894" y="130979"/>
                      <a:pt x="72744" y="130979"/>
                    </a:cubicBezTo>
                    <a:cubicBezTo>
                      <a:pt x="76594" y="130979"/>
                      <a:pt x="77779" y="128313"/>
                      <a:pt x="78964" y="125352"/>
                    </a:cubicBezTo>
                    <a:lnTo>
                      <a:pt x="117760" y="29101"/>
                    </a:lnTo>
                    <a:close/>
                  </a:path>
                </a:pathLst>
              </a:custGeom>
              <a:solidFill>
                <a:srgbClr val="000000"/>
              </a:solidFill>
              <a:ln w="2969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35" name="Forme libre 34">
                <a:extLst>
                  <a:ext uri="{FF2B5EF4-FFF2-40B4-BE49-F238E27FC236}">
                    <a16:creationId xmlns:a16="http://schemas.microsoft.com/office/drawing/2014/main" id="{466BD3EB-9F26-9BF6-2A2A-1A13BC10AC8F}"/>
                  </a:ext>
                </a:extLst>
              </p:cNvPr>
              <p:cNvSpPr/>
              <p:nvPr>
                <p:custDataLst>
                  <p:tags r:id="rId93"/>
                </p:custDataLst>
              </p:nvPr>
            </p:nvSpPr>
            <p:spPr>
              <a:xfrm>
                <a:off x="8280981" y="4291596"/>
                <a:ext cx="68708" cy="296155"/>
              </a:xfrm>
              <a:custGeom>
                <a:avLst/>
                <a:gdLst>
                  <a:gd name="connsiteX0" fmla="*/ 68901 w 68708"/>
                  <a:gd name="connsiteY0" fmla="*/ 293272 h 296155"/>
                  <a:gd name="connsiteX1" fmla="*/ 63867 w 68708"/>
                  <a:gd name="connsiteY1" fmla="*/ 286756 h 296155"/>
                  <a:gd name="connsiteX2" fmla="*/ 17370 w 68708"/>
                  <a:gd name="connsiteY2" fmla="*/ 148156 h 296155"/>
                  <a:gd name="connsiteX3" fmla="*/ 65051 w 68708"/>
                  <a:gd name="connsiteY3" fmla="*/ 8074 h 296155"/>
                  <a:gd name="connsiteX4" fmla="*/ 68901 w 68708"/>
                  <a:gd name="connsiteY4" fmla="*/ 3040 h 296155"/>
                  <a:gd name="connsiteX5" fmla="*/ 65940 w 68708"/>
                  <a:gd name="connsiteY5" fmla="*/ 78 h 296155"/>
                  <a:gd name="connsiteX6" fmla="*/ 18851 w 68708"/>
                  <a:gd name="connsiteY6" fmla="*/ 57828 h 296155"/>
                  <a:gd name="connsiteX7" fmla="*/ 193 w 68708"/>
                  <a:gd name="connsiteY7" fmla="*/ 148156 h 296155"/>
                  <a:gd name="connsiteX8" fmla="*/ 19740 w 68708"/>
                  <a:gd name="connsiteY8" fmla="*/ 240556 h 296155"/>
                  <a:gd name="connsiteX9" fmla="*/ 65940 w 68708"/>
                  <a:gd name="connsiteY9" fmla="*/ 296233 h 296155"/>
                  <a:gd name="connsiteX10" fmla="*/ 68901 w 68708"/>
                  <a:gd name="connsiteY10" fmla="*/ 293272 h 29615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68708" h="296155">
                    <a:moveTo>
                      <a:pt x="68901" y="293272"/>
                    </a:moveTo>
                    <a:cubicBezTo>
                      <a:pt x="68901" y="292383"/>
                      <a:pt x="68901" y="291791"/>
                      <a:pt x="63867" y="286756"/>
                    </a:cubicBezTo>
                    <a:cubicBezTo>
                      <a:pt x="26847" y="249441"/>
                      <a:pt x="17370" y="193467"/>
                      <a:pt x="17370" y="148156"/>
                    </a:cubicBezTo>
                    <a:cubicBezTo>
                      <a:pt x="17370" y="96625"/>
                      <a:pt x="28624" y="45094"/>
                      <a:pt x="65051" y="8074"/>
                    </a:cubicBezTo>
                    <a:cubicBezTo>
                      <a:pt x="68901" y="4520"/>
                      <a:pt x="68901" y="3928"/>
                      <a:pt x="68901" y="3040"/>
                    </a:cubicBezTo>
                    <a:cubicBezTo>
                      <a:pt x="68901" y="966"/>
                      <a:pt x="67717" y="78"/>
                      <a:pt x="65940" y="78"/>
                    </a:cubicBezTo>
                    <a:cubicBezTo>
                      <a:pt x="62978" y="78"/>
                      <a:pt x="36324" y="20217"/>
                      <a:pt x="18851" y="57828"/>
                    </a:cubicBezTo>
                    <a:cubicBezTo>
                      <a:pt x="3747" y="90405"/>
                      <a:pt x="193" y="123279"/>
                      <a:pt x="193" y="148156"/>
                    </a:cubicBezTo>
                    <a:cubicBezTo>
                      <a:pt x="193" y="171256"/>
                      <a:pt x="3451" y="207090"/>
                      <a:pt x="19740" y="240556"/>
                    </a:cubicBezTo>
                    <a:cubicBezTo>
                      <a:pt x="37509" y="276983"/>
                      <a:pt x="62978" y="296233"/>
                      <a:pt x="65940" y="296233"/>
                    </a:cubicBezTo>
                    <a:cubicBezTo>
                      <a:pt x="67717" y="296233"/>
                      <a:pt x="68901" y="295345"/>
                      <a:pt x="68901" y="293272"/>
                    </a:cubicBezTo>
                    <a:close/>
                  </a:path>
                </a:pathLst>
              </a:custGeom>
              <a:solidFill>
                <a:srgbClr val="000000"/>
              </a:solidFill>
              <a:ln w="2969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39" name="Forme libre 38">
                <a:extLst>
                  <a:ext uri="{FF2B5EF4-FFF2-40B4-BE49-F238E27FC236}">
                    <a16:creationId xmlns:a16="http://schemas.microsoft.com/office/drawing/2014/main" id="{7640C576-4265-9517-B8A1-901CB1D3FC04}"/>
                  </a:ext>
                </a:extLst>
              </p:cNvPr>
              <p:cNvSpPr/>
              <p:nvPr>
                <p:custDataLst>
                  <p:tags r:id="rId94"/>
                </p:custDataLst>
              </p:nvPr>
            </p:nvSpPr>
            <p:spPr>
              <a:xfrm>
                <a:off x="8375719" y="4382811"/>
                <a:ext cx="139785" cy="194870"/>
              </a:xfrm>
              <a:custGeom>
                <a:avLst/>
                <a:gdLst>
                  <a:gd name="connsiteX0" fmla="*/ 1086 w 139785"/>
                  <a:gd name="connsiteY0" fmla="*/ 182213 h 194870"/>
                  <a:gd name="connsiteX1" fmla="*/ 197 w 139785"/>
                  <a:gd name="connsiteY1" fmla="*/ 186952 h 194870"/>
                  <a:gd name="connsiteX2" fmla="*/ 8489 w 139785"/>
                  <a:gd name="connsiteY2" fmla="*/ 194948 h 194870"/>
                  <a:gd name="connsiteX3" fmla="*/ 18855 w 139785"/>
                  <a:gd name="connsiteY3" fmla="*/ 188729 h 194870"/>
                  <a:gd name="connsiteX4" fmla="*/ 37809 w 139785"/>
                  <a:gd name="connsiteY4" fmla="*/ 114394 h 194870"/>
                  <a:gd name="connsiteX5" fmla="*/ 67128 w 139785"/>
                  <a:gd name="connsiteY5" fmla="*/ 134236 h 194870"/>
                  <a:gd name="connsiteX6" fmla="*/ 139982 w 139785"/>
                  <a:gd name="connsiteY6" fmla="*/ 48351 h 194870"/>
                  <a:gd name="connsiteX7" fmla="*/ 98817 w 139785"/>
                  <a:gd name="connsiteY7" fmla="*/ 78 h 194870"/>
                  <a:gd name="connsiteX8" fmla="*/ 30109 w 139785"/>
                  <a:gd name="connsiteY8" fmla="*/ 65824 h 194870"/>
                  <a:gd name="connsiteX9" fmla="*/ 1086 w 139785"/>
                  <a:gd name="connsiteY9" fmla="*/ 182213 h 194870"/>
                  <a:gd name="connsiteX10" fmla="*/ 66832 w 139785"/>
                  <a:gd name="connsiteY10" fmla="*/ 127721 h 194870"/>
                  <a:gd name="connsiteX11" fmla="*/ 41363 w 139785"/>
                  <a:gd name="connsiteY11" fmla="*/ 101363 h 194870"/>
                  <a:gd name="connsiteX12" fmla="*/ 43732 w 139785"/>
                  <a:gd name="connsiteY12" fmla="*/ 90405 h 194870"/>
                  <a:gd name="connsiteX13" fmla="*/ 61501 w 139785"/>
                  <a:gd name="connsiteY13" fmla="*/ 34728 h 194870"/>
                  <a:gd name="connsiteX14" fmla="*/ 98225 w 139785"/>
                  <a:gd name="connsiteY14" fmla="*/ 6593 h 194870"/>
                  <a:gd name="connsiteX15" fmla="*/ 118659 w 139785"/>
                  <a:gd name="connsiteY15" fmla="*/ 35617 h 194870"/>
                  <a:gd name="connsiteX16" fmla="*/ 102075 w 139785"/>
                  <a:gd name="connsiteY16" fmla="*/ 99586 h 194870"/>
                  <a:gd name="connsiteX17" fmla="*/ 66832 w 139785"/>
                  <a:gd name="connsiteY17" fmla="*/ 127721 h 1948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39785" h="194870">
                    <a:moveTo>
                      <a:pt x="1086" y="182213"/>
                    </a:moveTo>
                    <a:cubicBezTo>
                      <a:pt x="197" y="185767"/>
                      <a:pt x="197" y="186360"/>
                      <a:pt x="197" y="186952"/>
                    </a:cubicBezTo>
                    <a:cubicBezTo>
                      <a:pt x="197" y="191394"/>
                      <a:pt x="3455" y="194948"/>
                      <a:pt x="8489" y="194948"/>
                    </a:cubicBezTo>
                    <a:cubicBezTo>
                      <a:pt x="14709" y="194948"/>
                      <a:pt x="18263" y="189617"/>
                      <a:pt x="18855" y="188729"/>
                    </a:cubicBezTo>
                    <a:cubicBezTo>
                      <a:pt x="20336" y="186063"/>
                      <a:pt x="29813" y="146379"/>
                      <a:pt x="37809" y="114394"/>
                    </a:cubicBezTo>
                    <a:cubicBezTo>
                      <a:pt x="43732" y="126240"/>
                      <a:pt x="53209" y="134236"/>
                      <a:pt x="67128" y="134236"/>
                    </a:cubicBezTo>
                    <a:cubicBezTo>
                      <a:pt x="101778" y="134236"/>
                      <a:pt x="139982" y="92478"/>
                      <a:pt x="139982" y="48351"/>
                    </a:cubicBezTo>
                    <a:cubicBezTo>
                      <a:pt x="139982" y="16959"/>
                      <a:pt x="120436" y="78"/>
                      <a:pt x="98817" y="78"/>
                    </a:cubicBezTo>
                    <a:cubicBezTo>
                      <a:pt x="70090" y="78"/>
                      <a:pt x="38993" y="29693"/>
                      <a:pt x="30109" y="65824"/>
                    </a:cubicBezTo>
                    <a:lnTo>
                      <a:pt x="1086" y="182213"/>
                    </a:lnTo>
                    <a:close/>
                    <a:moveTo>
                      <a:pt x="66832" y="127721"/>
                    </a:moveTo>
                    <a:cubicBezTo>
                      <a:pt x="46101" y="127721"/>
                      <a:pt x="41363" y="104028"/>
                      <a:pt x="41363" y="101363"/>
                    </a:cubicBezTo>
                    <a:cubicBezTo>
                      <a:pt x="41363" y="100178"/>
                      <a:pt x="42844" y="94255"/>
                      <a:pt x="43732" y="90405"/>
                    </a:cubicBezTo>
                    <a:cubicBezTo>
                      <a:pt x="52024" y="57236"/>
                      <a:pt x="54986" y="46574"/>
                      <a:pt x="61501" y="34728"/>
                    </a:cubicBezTo>
                    <a:cubicBezTo>
                      <a:pt x="74236" y="13109"/>
                      <a:pt x="89044" y="6593"/>
                      <a:pt x="98225" y="6593"/>
                    </a:cubicBezTo>
                    <a:cubicBezTo>
                      <a:pt x="109182" y="6593"/>
                      <a:pt x="118659" y="15182"/>
                      <a:pt x="118659" y="35617"/>
                    </a:cubicBezTo>
                    <a:cubicBezTo>
                      <a:pt x="118659" y="51905"/>
                      <a:pt x="110071" y="85075"/>
                      <a:pt x="102075" y="99586"/>
                    </a:cubicBezTo>
                    <a:cubicBezTo>
                      <a:pt x="92301" y="118244"/>
                      <a:pt x="78086" y="127721"/>
                      <a:pt x="66832" y="127721"/>
                    </a:cubicBezTo>
                    <a:close/>
                  </a:path>
                </a:pathLst>
              </a:custGeom>
              <a:solidFill>
                <a:srgbClr val="000000"/>
              </a:solidFill>
              <a:ln w="2969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40" name="Forme libre 39">
                <a:extLst>
                  <a:ext uri="{FF2B5EF4-FFF2-40B4-BE49-F238E27FC236}">
                    <a16:creationId xmlns:a16="http://schemas.microsoft.com/office/drawing/2014/main" id="{F5BF7C3E-6376-C3AA-D42C-AAE784861CA3}"/>
                  </a:ext>
                </a:extLst>
              </p:cNvPr>
              <p:cNvSpPr/>
              <p:nvPr>
                <p:custDataLst>
                  <p:tags r:id="rId95"/>
                </p:custDataLst>
              </p:nvPr>
            </p:nvSpPr>
            <p:spPr>
              <a:xfrm>
                <a:off x="8528539" y="4382811"/>
                <a:ext cx="152223" cy="134158"/>
              </a:xfrm>
              <a:custGeom>
                <a:avLst/>
                <a:gdLst>
                  <a:gd name="connsiteX0" fmla="*/ 95268 w 152223"/>
                  <a:gd name="connsiteY0" fmla="*/ 114394 h 134158"/>
                  <a:gd name="connsiteX1" fmla="*/ 121626 w 152223"/>
                  <a:gd name="connsiteY1" fmla="*/ 134236 h 134158"/>
                  <a:gd name="connsiteX2" fmla="*/ 143541 w 152223"/>
                  <a:gd name="connsiteY2" fmla="*/ 117948 h 134158"/>
                  <a:gd name="connsiteX3" fmla="*/ 152426 w 152223"/>
                  <a:gd name="connsiteY3" fmla="*/ 88628 h 134158"/>
                  <a:gd name="connsiteX4" fmla="*/ 148872 w 152223"/>
                  <a:gd name="connsiteY4" fmla="*/ 85667 h 134158"/>
                  <a:gd name="connsiteX5" fmla="*/ 144726 w 152223"/>
                  <a:gd name="connsiteY5" fmla="*/ 90998 h 134158"/>
                  <a:gd name="connsiteX6" fmla="*/ 122514 w 152223"/>
                  <a:gd name="connsiteY6" fmla="*/ 127721 h 134158"/>
                  <a:gd name="connsiteX7" fmla="*/ 113334 w 152223"/>
                  <a:gd name="connsiteY7" fmla="*/ 114098 h 134158"/>
                  <a:gd name="connsiteX8" fmla="*/ 119257 w 152223"/>
                  <a:gd name="connsiteY8" fmla="*/ 83298 h 134158"/>
                  <a:gd name="connsiteX9" fmla="*/ 127549 w 152223"/>
                  <a:gd name="connsiteY9" fmla="*/ 51313 h 134158"/>
                  <a:gd name="connsiteX10" fmla="*/ 132584 w 152223"/>
                  <a:gd name="connsiteY10" fmla="*/ 31174 h 134158"/>
                  <a:gd name="connsiteX11" fmla="*/ 137026 w 152223"/>
                  <a:gd name="connsiteY11" fmla="*/ 11332 h 134158"/>
                  <a:gd name="connsiteX12" fmla="*/ 128438 w 152223"/>
                  <a:gd name="connsiteY12" fmla="*/ 3336 h 134158"/>
                  <a:gd name="connsiteX13" fmla="*/ 116887 w 152223"/>
                  <a:gd name="connsiteY13" fmla="*/ 13701 h 134158"/>
                  <a:gd name="connsiteX14" fmla="*/ 94676 w 152223"/>
                  <a:gd name="connsiteY14" fmla="*/ 102844 h 134158"/>
                  <a:gd name="connsiteX15" fmla="*/ 60914 w 152223"/>
                  <a:gd name="connsiteY15" fmla="*/ 127721 h 134158"/>
                  <a:gd name="connsiteX16" fmla="*/ 42552 w 152223"/>
                  <a:gd name="connsiteY16" fmla="*/ 103436 h 134158"/>
                  <a:gd name="connsiteX17" fmla="*/ 58545 w 152223"/>
                  <a:gd name="connsiteY17" fmla="*/ 43020 h 134158"/>
                  <a:gd name="connsiteX18" fmla="*/ 63580 w 152223"/>
                  <a:gd name="connsiteY18" fmla="*/ 24363 h 134158"/>
                  <a:gd name="connsiteX19" fmla="*/ 39295 w 152223"/>
                  <a:gd name="connsiteY19" fmla="*/ 78 h 134158"/>
                  <a:gd name="connsiteX20" fmla="*/ 202 w 152223"/>
                  <a:gd name="connsiteY20" fmla="*/ 45686 h 134158"/>
                  <a:gd name="connsiteX21" fmla="*/ 3756 w 152223"/>
                  <a:gd name="connsiteY21" fmla="*/ 48647 h 134158"/>
                  <a:gd name="connsiteX22" fmla="*/ 8495 w 152223"/>
                  <a:gd name="connsiteY22" fmla="*/ 43317 h 134158"/>
                  <a:gd name="connsiteX23" fmla="*/ 38406 w 152223"/>
                  <a:gd name="connsiteY23" fmla="*/ 6593 h 134158"/>
                  <a:gd name="connsiteX24" fmla="*/ 45810 w 152223"/>
                  <a:gd name="connsiteY24" fmla="*/ 16367 h 134158"/>
                  <a:gd name="connsiteX25" fmla="*/ 40776 w 152223"/>
                  <a:gd name="connsiteY25" fmla="*/ 36505 h 134158"/>
                  <a:gd name="connsiteX26" fmla="*/ 23599 w 152223"/>
                  <a:gd name="connsiteY26" fmla="*/ 98698 h 134158"/>
                  <a:gd name="connsiteX27" fmla="*/ 60026 w 152223"/>
                  <a:gd name="connsiteY27" fmla="*/ 134236 h 134158"/>
                  <a:gd name="connsiteX28" fmla="*/ 95268 w 152223"/>
                  <a:gd name="connsiteY28" fmla="*/ 114394 h 1341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152223" h="134158">
                    <a:moveTo>
                      <a:pt x="95268" y="114394"/>
                    </a:moveTo>
                    <a:cubicBezTo>
                      <a:pt x="98526" y="126536"/>
                      <a:pt x="108891" y="134236"/>
                      <a:pt x="121626" y="134236"/>
                    </a:cubicBezTo>
                    <a:cubicBezTo>
                      <a:pt x="131991" y="134236"/>
                      <a:pt x="138803" y="127425"/>
                      <a:pt x="143541" y="117948"/>
                    </a:cubicBezTo>
                    <a:cubicBezTo>
                      <a:pt x="148576" y="107286"/>
                      <a:pt x="152426" y="89221"/>
                      <a:pt x="152426" y="88628"/>
                    </a:cubicBezTo>
                    <a:cubicBezTo>
                      <a:pt x="152426" y="85667"/>
                      <a:pt x="149761" y="85667"/>
                      <a:pt x="148872" y="85667"/>
                    </a:cubicBezTo>
                    <a:cubicBezTo>
                      <a:pt x="145911" y="85667"/>
                      <a:pt x="145615" y="86851"/>
                      <a:pt x="144726" y="90998"/>
                    </a:cubicBezTo>
                    <a:cubicBezTo>
                      <a:pt x="140580" y="107582"/>
                      <a:pt x="134953" y="127721"/>
                      <a:pt x="122514" y="127721"/>
                    </a:cubicBezTo>
                    <a:cubicBezTo>
                      <a:pt x="116295" y="127721"/>
                      <a:pt x="113334" y="123871"/>
                      <a:pt x="113334" y="114098"/>
                    </a:cubicBezTo>
                    <a:cubicBezTo>
                      <a:pt x="113334" y="107582"/>
                      <a:pt x="116887" y="93663"/>
                      <a:pt x="119257" y="83298"/>
                    </a:cubicBezTo>
                    <a:lnTo>
                      <a:pt x="127549" y="51313"/>
                    </a:lnTo>
                    <a:cubicBezTo>
                      <a:pt x="128438" y="46870"/>
                      <a:pt x="131399" y="35617"/>
                      <a:pt x="132584" y="31174"/>
                    </a:cubicBezTo>
                    <a:cubicBezTo>
                      <a:pt x="134064" y="24363"/>
                      <a:pt x="137026" y="13109"/>
                      <a:pt x="137026" y="11332"/>
                    </a:cubicBezTo>
                    <a:cubicBezTo>
                      <a:pt x="137026" y="6001"/>
                      <a:pt x="132880" y="3336"/>
                      <a:pt x="128438" y="3336"/>
                    </a:cubicBezTo>
                    <a:cubicBezTo>
                      <a:pt x="126957" y="3336"/>
                      <a:pt x="119257" y="3632"/>
                      <a:pt x="116887" y="13701"/>
                    </a:cubicBezTo>
                    <a:cubicBezTo>
                      <a:pt x="111261" y="35320"/>
                      <a:pt x="98230" y="87148"/>
                      <a:pt x="94676" y="102844"/>
                    </a:cubicBezTo>
                    <a:cubicBezTo>
                      <a:pt x="94380" y="104028"/>
                      <a:pt x="82533" y="127721"/>
                      <a:pt x="60914" y="127721"/>
                    </a:cubicBezTo>
                    <a:cubicBezTo>
                      <a:pt x="45514" y="127721"/>
                      <a:pt x="42552" y="114394"/>
                      <a:pt x="42552" y="103436"/>
                    </a:cubicBezTo>
                    <a:cubicBezTo>
                      <a:pt x="42552" y="86851"/>
                      <a:pt x="50845" y="63455"/>
                      <a:pt x="58545" y="43020"/>
                    </a:cubicBezTo>
                    <a:cubicBezTo>
                      <a:pt x="62099" y="34136"/>
                      <a:pt x="63580" y="29990"/>
                      <a:pt x="63580" y="24363"/>
                    </a:cubicBezTo>
                    <a:cubicBezTo>
                      <a:pt x="63580" y="11036"/>
                      <a:pt x="54103" y="78"/>
                      <a:pt x="39295" y="78"/>
                    </a:cubicBezTo>
                    <a:cubicBezTo>
                      <a:pt x="11160" y="78"/>
                      <a:pt x="202" y="43020"/>
                      <a:pt x="202" y="45686"/>
                    </a:cubicBezTo>
                    <a:cubicBezTo>
                      <a:pt x="202" y="48647"/>
                      <a:pt x="3164" y="48647"/>
                      <a:pt x="3756" y="48647"/>
                    </a:cubicBezTo>
                    <a:cubicBezTo>
                      <a:pt x="6718" y="48647"/>
                      <a:pt x="7014" y="48055"/>
                      <a:pt x="8495" y="43317"/>
                    </a:cubicBezTo>
                    <a:cubicBezTo>
                      <a:pt x="15899" y="17551"/>
                      <a:pt x="27152" y="6593"/>
                      <a:pt x="38406" y="6593"/>
                    </a:cubicBezTo>
                    <a:cubicBezTo>
                      <a:pt x="41072" y="6593"/>
                      <a:pt x="45810" y="6890"/>
                      <a:pt x="45810" y="16367"/>
                    </a:cubicBezTo>
                    <a:cubicBezTo>
                      <a:pt x="45810" y="23474"/>
                      <a:pt x="42552" y="32063"/>
                      <a:pt x="40776" y="36505"/>
                    </a:cubicBezTo>
                    <a:cubicBezTo>
                      <a:pt x="29818" y="65824"/>
                      <a:pt x="23599" y="84186"/>
                      <a:pt x="23599" y="98698"/>
                    </a:cubicBezTo>
                    <a:cubicBezTo>
                      <a:pt x="23599" y="126832"/>
                      <a:pt x="44033" y="134236"/>
                      <a:pt x="60026" y="134236"/>
                    </a:cubicBezTo>
                    <a:cubicBezTo>
                      <a:pt x="79572" y="134236"/>
                      <a:pt x="90233" y="120909"/>
                      <a:pt x="95268" y="114394"/>
                    </a:cubicBezTo>
                    <a:close/>
                  </a:path>
                </a:pathLst>
              </a:custGeom>
              <a:solidFill>
                <a:srgbClr val="000000"/>
              </a:solidFill>
              <a:ln w="2969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43" name="Forme libre 42">
                <a:extLst>
                  <a:ext uri="{FF2B5EF4-FFF2-40B4-BE49-F238E27FC236}">
                    <a16:creationId xmlns:a16="http://schemas.microsoft.com/office/drawing/2014/main" id="{FF6CEDBA-77F4-2DE9-E2E0-A1B74100B613}"/>
                  </a:ext>
                </a:extLst>
              </p:cNvPr>
              <p:cNvSpPr/>
              <p:nvPr>
                <p:custDataLst>
                  <p:tags r:id="rId96"/>
                </p:custDataLst>
              </p:nvPr>
            </p:nvSpPr>
            <p:spPr>
              <a:xfrm>
                <a:off x="8697187" y="4382219"/>
                <a:ext cx="164069" cy="132677"/>
              </a:xfrm>
              <a:custGeom>
                <a:avLst/>
                <a:gdLst>
                  <a:gd name="connsiteX0" fmla="*/ 142363 w 164069"/>
                  <a:gd name="connsiteY0" fmla="*/ 20216 h 132677"/>
                  <a:gd name="connsiteX1" fmla="*/ 164278 w 164069"/>
                  <a:gd name="connsiteY1" fmla="*/ 13997 h 132677"/>
                  <a:gd name="connsiteX2" fmla="*/ 164278 w 164069"/>
                  <a:gd name="connsiteY2" fmla="*/ 78 h 132677"/>
                  <a:gd name="connsiteX3" fmla="*/ 140882 w 164069"/>
                  <a:gd name="connsiteY3" fmla="*/ 966 h 132677"/>
                  <a:gd name="connsiteX4" fmla="*/ 113932 w 164069"/>
                  <a:gd name="connsiteY4" fmla="*/ 78 h 132677"/>
                  <a:gd name="connsiteX5" fmla="*/ 113932 w 164069"/>
                  <a:gd name="connsiteY5" fmla="*/ 13997 h 132677"/>
                  <a:gd name="connsiteX6" fmla="*/ 128147 w 164069"/>
                  <a:gd name="connsiteY6" fmla="*/ 17255 h 132677"/>
                  <a:gd name="connsiteX7" fmla="*/ 126666 w 164069"/>
                  <a:gd name="connsiteY7" fmla="*/ 20809 h 132677"/>
                  <a:gd name="connsiteX8" fmla="*/ 92312 w 164069"/>
                  <a:gd name="connsiteY8" fmla="*/ 94848 h 132677"/>
                  <a:gd name="connsiteX9" fmla="*/ 54701 w 164069"/>
                  <a:gd name="connsiteY9" fmla="*/ 13997 h 132677"/>
                  <a:gd name="connsiteX10" fmla="*/ 70693 w 164069"/>
                  <a:gd name="connsiteY10" fmla="*/ 13997 h 132677"/>
                  <a:gd name="connsiteX11" fmla="*/ 70693 w 164069"/>
                  <a:gd name="connsiteY11" fmla="*/ 78 h 132677"/>
                  <a:gd name="connsiteX12" fmla="*/ 33970 w 164069"/>
                  <a:gd name="connsiteY12" fmla="*/ 966 h 132677"/>
                  <a:gd name="connsiteX13" fmla="*/ 208 w 164069"/>
                  <a:gd name="connsiteY13" fmla="*/ 78 h 132677"/>
                  <a:gd name="connsiteX14" fmla="*/ 208 w 164069"/>
                  <a:gd name="connsiteY14" fmla="*/ 13997 h 132677"/>
                  <a:gd name="connsiteX15" fmla="*/ 19162 w 164069"/>
                  <a:gd name="connsiteY15" fmla="*/ 13997 h 132677"/>
                  <a:gd name="connsiteX16" fmla="*/ 70989 w 164069"/>
                  <a:gd name="connsiteY16" fmla="*/ 125352 h 132677"/>
                  <a:gd name="connsiteX17" fmla="*/ 82243 w 164069"/>
                  <a:gd name="connsiteY17" fmla="*/ 132755 h 132677"/>
                  <a:gd name="connsiteX18" fmla="*/ 93201 w 164069"/>
                  <a:gd name="connsiteY18" fmla="*/ 125648 h 132677"/>
                  <a:gd name="connsiteX19" fmla="*/ 142363 w 164069"/>
                  <a:gd name="connsiteY19" fmla="*/ 20216 h 1326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64069" h="132677">
                    <a:moveTo>
                      <a:pt x="142363" y="20216"/>
                    </a:moveTo>
                    <a:cubicBezTo>
                      <a:pt x="144139" y="16070"/>
                      <a:pt x="145324" y="13997"/>
                      <a:pt x="164278" y="13997"/>
                    </a:cubicBezTo>
                    <a:lnTo>
                      <a:pt x="164278" y="78"/>
                    </a:lnTo>
                    <a:cubicBezTo>
                      <a:pt x="156874" y="670"/>
                      <a:pt x="148286" y="966"/>
                      <a:pt x="140882" y="966"/>
                    </a:cubicBezTo>
                    <a:cubicBezTo>
                      <a:pt x="133478" y="966"/>
                      <a:pt x="120151" y="374"/>
                      <a:pt x="113932" y="78"/>
                    </a:cubicBezTo>
                    <a:lnTo>
                      <a:pt x="113932" y="13997"/>
                    </a:lnTo>
                    <a:cubicBezTo>
                      <a:pt x="119559" y="13997"/>
                      <a:pt x="128147" y="14886"/>
                      <a:pt x="128147" y="17255"/>
                    </a:cubicBezTo>
                    <a:cubicBezTo>
                      <a:pt x="128147" y="17551"/>
                      <a:pt x="127851" y="18143"/>
                      <a:pt x="126666" y="20809"/>
                    </a:cubicBezTo>
                    <a:lnTo>
                      <a:pt x="92312" y="94848"/>
                    </a:lnTo>
                    <a:lnTo>
                      <a:pt x="54701" y="13997"/>
                    </a:lnTo>
                    <a:lnTo>
                      <a:pt x="70693" y="13997"/>
                    </a:lnTo>
                    <a:lnTo>
                      <a:pt x="70693" y="78"/>
                    </a:lnTo>
                    <a:cubicBezTo>
                      <a:pt x="60920" y="670"/>
                      <a:pt x="34266" y="966"/>
                      <a:pt x="33970" y="966"/>
                    </a:cubicBezTo>
                    <a:cubicBezTo>
                      <a:pt x="25677" y="966"/>
                      <a:pt x="12350" y="374"/>
                      <a:pt x="208" y="78"/>
                    </a:cubicBezTo>
                    <a:lnTo>
                      <a:pt x="208" y="13997"/>
                    </a:lnTo>
                    <a:lnTo>
                      <a:pt x="19162" y="13997"/>
                    </a:lnTo>
                    <a:lnTo>
                      <a:pt x="70989" y="125352"/>
                    </a:lnTo>
                    <a:cubicBezTo>
                      <a:pt x="74543" y="132755"/>
                      <a:pt x="78393" y="132755"/>
                      <a:pt x="82243" y="132755"/>
                    </a:cubicBezTo>
                    <a:cubicBezTo>
                      <a:pt x="87278" y="132755"/>
                      <a:pt x="90239" y="131867"/>
                      <a:pt x="93201" y="125648"/>
                    </a:cubicBezTo>
                    <a:lnTo>
                      <a:pt x="142363" y="20216"/>
                    </a:lnTo>
                    <a:close/>
                  </a:path>
                </a:pathLst>
              </a:custGeom>
              <a:solidFill>
                <a:srgbClr val="000000"/>
              </a:solidFill>
              <a:ln w="2969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44" name="Forme libre 43">
                <a:extLst>
                  <a:ext uri="{FF2B5EF4-FFF2-40B4-BE49-F238E27FC236}">
                    <a16:creationId xmlns:a16="http://schemas.microsoft.com/office/drawing/2014/main" id="{CCFEBE1A-831D-9FCF-7606-96999A97FB21}"/>
                  </a:ext>
                </a:extLst>
              </p:cNvPr>
              <p:cNvSpPr/>
              <p:nvPr>
                <p:custDataLst>
                  <p:tags r:id="rId97"/>
                </p:custDataLst>
              </p:nvPr>
            </p:nvSpPr>
            <p:spPr>
              <a:xfrm>
                <a:off x="8956362" y="4341053"/>
                <a:ext cx="196943" cy="197239"/>
              </a:xfrm>
              <a:custGeom>
                <a:avLst/>
                <a:gdLst>
                  <a:gd name="connsiteX0" fmla="*/ 104759 w 196943"/>
                  <a:gd name="connsiteY0" fmla="*/ 104621 h 197239"/>
                  <a:gd name="connsiteX1" fmla="*/ 187387 w 196943"/>
                  <a:gd name="connsiteY1" fmla="*/ 104621 h 197239"/>
                  <a:gd name="connsiteX2" fmla="*/ 197160 w 196943"/>
                  <a:gd name="connsiteY2" fmla="*/ 98698 h 197239"/>
                  <a:gd name="connsiteX3" fmla="*/ 187387 w 196943"/>
                  <a:gd name="connsiteY3" fmla="*/ 92775 h 197239"/>
                  <a:gd name="connsiteX4" fmla="*/ 104759 w 196943"/>
                  <a:gd name="connsiteY4" fmla="*/ 92775 h 197239"/>
                  <a:gd name="connsiteX5" fmla="*/ 104759 w 196943"/>
                  <a:gd name="connsiteY5" fmla="*/ 9851 h 197239"/>
                  <a:gd name="connsiteX6" fmla="*/ 98836 w 196943"/>
                  <a:gd name="connsiteY6" fmla="*/ 78 h 197239"/>
                  <a:gd name="connsiteX7" fmla="*/ 92913 w 196943"/>
                  <a:gd name="connsiteY7" fmla="*/ 9851 h 197239"/>
                  <a:gd name="connsiteX8" fmla="*/ 92913 w 196943"/>
                  <a:gd name="connsiteY8" fmla="*/ 92775 h 197239"/>
                  <a:gd name="connsiteX9" fmla="*/ 9990 w 196943"/>
                  <a:gd name="connsiteY9" fmla="*/ 92775 h 197239"/>
                  <a:gd name="connsiteX10" fmla="*/ 216 w 196943"/>
                  <a:gd name="connsiteY10" fmla="*/ 98698 h 197239"/>
                  <a:gd name="connsiteX11" fmla="*/ 9990 w 196943"/>
                  <a:gd name="connsiteY11" fmla="*/ 104621 h 197239"/>
                  <a:gd name="connsiteX12" fmla="*/ 92913 w 196943"/>
                  <a:gd name="connsiteY12" fmla="*/ 104621 h 197239"/>
                  <a:gd name="connsiteX13" fmla="*/ 92913 w 196943"/>
                  <a:gd name="connsiteY13" fmla="*/ 187544 h 197239"/>
                  <a:gd name="connsiteX14" fmla="*/ 98836 w 196943"/>
                  <a:gd name="connsiteY14" fmla="*/ 197317 h 197239"/>
                  <a:gd name="connsiteX15" fmla="*/ 104759 w 196943"/>
                  <a:gd name="connsiteY15" fmla="*/ 187544 h 197239"/>
                  <a:gd name="connsiteX16" fmla="*/ 104759 w 196943"/>
                  <a:gd name="connsiteY16" fmla="*/ 104621 h 1972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96943" h="197239">
                    <a:moveTo>
                      <a:pt x="104759" y="104621"/>
                    </a:moveTo>
                    <a:lnTo>
                      <a:pt x="187387" y="104621"/>
                    </a:lnTo>
                    <a:cubicBezTo>
                      <a:pt x="191533" y="104621"/>
                      <a:pt x="197160" y="104621"/>
                      <a:pt x="197160" y="98698"/>
                    </a:cubicBezTo>
                    <a:cubicBezTo>
                      <a:pt x="197160" y="92775"/>
                      <a:pt x="191533" y="92775"/>
                      <a:pt x="187387" y="92775"/>
                    </a:cubicBezTo>
                    <a:lnTo>
                      <a:pt x="104759" y="92775"/>
                    </a:lnTo>
                    <a:lnTo>
                      <a:pt x="104759" y="9851"/>
                    </a:lnTo>
                    <a:cubicBezTo>
                      <a:pt x="104759" y="5705"/>
                      <a:pt x="104759" y="78"/>
                      <a:pt x="98836" y="78"/>
                    </a:cubicBezTo>
                    <a:cubicBezTo>
                      <a:pt x="92913" y="78"/>
                      <a:pt x="92913" y="5705"/>
                      <a:pt x="92913" y="9851"/>
                    </a:cubicBezTo>
                    <a:lnTo>
                      <a:pt x="92913" y="92775"/>
                    </a:lnTo>
                    <a:lnTo>
                      <a:pt x="9990" y="92775"/>
                    </a:lnTo>
                    <a:cubicBezTo>
                      <a:pt x="5843" y="92775"/>
                      <a:pt x="216" y="92775"/>
                      <a:pt x="216" y="98698"/>
                    </a:cubicBezTo>
                    <a:cubicBezTo>
                      <a:pt x="216" y="104621"/>
                      <a:pt x="5843" y="104621"/>
                      <a:pt x="9990" y="104621"/>
                    </a:cubicBezTo>
                    <a:lnTo>
                      <a:pt x="92913" y="104621"/>
                    </a:lnTo>
                    <a:lnTo>
                      <a:pt x="92913" y="187544"/>
                    </a:lnTo>
                    <a:cubicBezTo>
                      <a:pt x="92913" y="191690"/>
                      <a:pt x="92913" y="197317"/>
                      <a:pt x="98836" y="197317"/>
                    </a:cubicBezTo>
                    <a:cubicBezTo>
                      <a:pt x="104759" y="197317"/>
                      <a:pt x="104759" y="191690"/>
                      <a:pt x="104759" y="187544"/>
                    </a:cubicBezTo>
                    <a:lnTo>
                      <a:pt x="104759" y="104621"/>
                    </a:lnTo>
                    <a:close/>
                  </a:path>
                </a:pathLst>
              </a:custGeom>
              <a:solidFill>
                <a:srgbClr val="000000"/>
              </a:solidFill>
              <a:ln w="2969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45" name="Forme libre 44">
                <a:extLst>
                  <a:ext uri="{FF2B5EF4-FFF2-40B4-BE49-F238E27FC236}">
                    <a16:creationId xmlns:a16="http://schemas.microsoft.com/office/drawing/2014/main" id="{E89CF51E-304F-92F5-8C4A-8A38637F2012}"/>
                  </a:ext>
                </a:extLst>
              </p:cNvPr>
              <p:cNvSpPr/>
              <p:nvPr>
                <p:custDataLst>
                  <p:tags r:id="rId98"/>
                </p:custDataLst>
              </p:nvPr>
            </p:nvSpPr>
            <p:spPr>
              <a:xfrm>
                <a:off x="9247186" y="4380442"/>
                <a:ext cx="166735" cy="190723"/>
              </a:xfrm>
              <a:custGeom>
                <a:avLst/>
                <a:gdLst>
                  <a:gd name="connsiteX0" fmla="*/ 114542 w 166735"/>
                  <a:gd name="connsiteY0" fmla="*/ 91294 h 190723"/>
                  <a:gd name="connsiteX1" fmla="*/ 110100 w 166735"/>
                  <a:gd name="connsiteY1" fmla="*/ 103732 h 190723"/>
                  <a:gd name="connsiteX2" fmla="*/ 74265 w 166735"/>
                  <a:gd name="connsiteY2" fmla="*/ 124463 h 190723"/>
                  <a:gd name="connsiteX3" fmla="*/ 38134 w 166735"/>
                  <a:gd name="connsiteY3" fmla="*/ 67898 h 190723"/>
                  <a:gd name="connsiteX4" fmla="*/ 77819 w 166735"/>
                  <a:gd name="connsiteY4" fmla="*/ 11924 h 190723"/>
                  <a:gd name="connsiteX5" fmla="*/ 114542 w 166735"/>
                  <a:gd name="connsiteY5" fmla="*/ 50128 h 190723"/>
                  <a:gd name="connsiteX6" fmla="*/ 114542 w 166735"/>
                  <a:gd name="connsiteY6" fmla="*/ 91294 h 190723"/>
                  <a:gd name="connsiteX7" fmla="*/ 118688 w 166735"/>
                  <a:gd name="connsiteY7" fmla="*/ 23474 h 190723"/>
                  <a:gd name="connsiteX8" fmla="*/ 73969 w 166735"/>
                  <a:gd name="connsiteY8" fmla="*/ 78 h 190723"/>
                  <a:gd name="connsiteX9" fmla="*/ 226 w 166735"/>
                  <a:gd name="connsiteY9" fmla="*/ 67601 h 190723"/>
                  <a:gd name="connsiteX10" fmla="*/ 71304 w 166735"/>
                  <a:gd name="connsiteY10" fmla="*/ 135125 h 190723"/>
                  <a:gd name="connsiteX11" fmla="*/ 112765 w 166735"/>
                  <a:gd name="connsiteY11" fmla="*/ 119132 h 190723"/>
                  <a:gd name="connsiteX12" fmla="*/ 112765 w 166735"/>
                  <a:gd name="connsiteY12" fmla="*/ 176883 h 190723"/>
                  <a:gd name="connsiteX13" fmla="*/ 92331 w 166735"/>
                  <a:gd name="connsiteY13" fmla="*/ 176883 h 190723"/>
                  <a:gd name="connsiteX14" fmla="*/ 92331 w 166735"/>
                  <a:gd name="connsiteY14" fmla="*/ 190802 h 190723"/>
                  <a:gd name="connsiteX15" fmla="*/ 129646 w 166735"/>
                  <a:gd name="connsiteY15" fmla="*/ 189913 h 190723"/>
                  <a:gd name="connsiteX16" fmla="*/ 166962 w 166735"/>
                  <a:gd name="connsiteY16" fmla="*/ 190802 h 190723"/>
                  <a:gd name="connsiteX17" fmla="*/ 166962 w 166735"/>
                  <a:gd name="connsiteY17" fmla="*/ 176883 h 190723"/>
                  <a:gd name="connsiteX18" fmla="*/ 146527 w 166735"/>
                  <a:gd name="connsiteY18" fmla="*/ 176883 h 190723"/>
                  <a:gd name="connsiteX19" fmla="*/ 146527 w 166735"/>
                  <a:gd name="connsiteY19" fmla="*/ 78 h 190723"/>
                  <a:gd name="connsiteX20" fmla="*/ 134385 w 166735"/>
                  <a:gd name="connsiteY20" fmla="*/ 78 h 190723"/>
                  <a:gd name="connsiteX21" fmla="*/ 118688 w 166735"/>
                  <a:gd name="connsiteY21" fmla="*/ 23474 h 1907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66735" h="190723">
                    <a:moveTo>
                      <a:pt x="114542" y="91294"/>
                    </a:moveTo>
                    <a:cubicBezTo>
                      <a:pt x="114542" y="96625"/>
                      <a:pt x="114542" y="97513"/>
                      <a:pt x="110100" y="103732"/>
                    </a:cubicBezTo>
                    <a:cubicBezTo>
                      <a:pt x="98254" y="121205"/>
                      <a:pt x="83150" y="124463"/>
                      <a:pt x="74265" y="124463"/>
                    </a:cubicBezTo>
                    <a:cubicBezTo>
                      <a:pt x="55904" y="124463"/>
                      <a:pt x="38134" y="107286"/>
                      <a:pt x="38134" y="67898"/>
                    </a:cubicBezTo>
                    <a:cubicBezTo>
                      <a:pt x="38134" y="25843"/>
                      <a:pt x="60050" y="11924"/>
                      <a:pt x="77819" y="11924"/>
                    </a:cubicBezTo>
                    <a:cubicBezTo>
                      <a:pt x="100327" y="11924"/>
                      <a:pt x="114542" y="35320"/>
                      <a:pt x="114542" y="50128"/>
                    </a:cubicBezTo>
                    <a:lnTo>
                      <a:pt x="114542" y="91294"/>
                    </a:lnTo>
                    <a:close/>
                    <a:moveTo>
                      <a:pt x="118688" y="23474"/>
                    </a:moveTo>
                    <a:cubicBezTo>
                      <a:pt x="108323" y="8963"/>
                      <a:pt x="91738" y="78"/>
                      <a:pt x="73969" y="78"/>
                    </a:cubicBezTo>
                    <a:cubicBezTo>
                      <a:pt x="30730" y="78"/>
                      <a:pt x="226" y="26436"/>
                      <a:pt x="226" y="67601"/>
                    </a:cubicBezTo>
                    <a:cubicBezTo>
                      <a:pt x="226" y="109359"/>
                      <a:pt x="30138" y="135125"/>
                      <a:pt x="71304" y="135125"/>
                    </a:cubicBezTo>
                    <a:cubicBezTo>
                      <a:pt x="85815" y="135125"/>
                      <a:pt x="99142" y="130979"/>
                      <a:pt x="112765" y="119132"/>
                    </a:cubicBezTo>
                    <a:lnTo>
                      <a:pt x="112765" y="176883"/>
                    </a:lnTo>
                    <a:lnTo>
                      <a:pt x="92331" y="176883"/>
                    </a:lnTo>
                    <a:lnTo>
                      <a:pt x="92331" y="190802"/>
                    </a:lnTo>
                    <a:cubicBezTo>
                      <a:pt x="100623" y="190506"/>
                      <a:pt x="118392" y="189913"/>
                      <a:pt x="129646" y="189913"/>
                    </a:cubicBezTo>
                    <a:cubicBezTo>
                      <a:pt x="141196" y="189913"/>
                      <a:pt x="158669" y="190506"/>
                      <a:pt x="166962" y="190802"/>
                    </a:cubicBezTo>
                    <a:lnTo>
                      <a:pt x="166962" y="176883"/>
                    </a:lnTo>
                    <a:lnTo>
                      <a:pt x="146527" y="176883"/>
                    </a:lnTo>
                    <a:lnTo>
                      <a:pt x="146527" y="78"/>
                    </a:lnTo>
                    <a:lnTo>
                      <a:pt x="134385" y="78"/>
                    </a:lnTo>
                    <a:lnTo>
                      <a:pt x="118688" y="23474"/>
                    </a:lnTo>
                    <a:close/>
                  </a:path>
                </a:pathLst>
              </a:custGeom>
              <a:solidFill>
                <a:srgbClr val="000000"/>
              </a:solidFill>
              <a:ln w="2969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46" name="Forme libre 45">
                <a:extLst>
                  <a:ext uri="{FF2B5EF4-FFF2-40B4-BE49-F238E27FC236}">
                    <a16:creationId xmlns:a16="http://schemas.microsoft.com/office/drawing/2014/main" id="{43A739AD-E156-0B68-BEEB-2520F67E59A6}"/>
                  </a:ext>
                </a:extLst>
              </p:cNvPr>
              <p:cNvSpPr/>
              <p:nvPr>
                <p:custDataLst>
                  <p:tags r:id="rId99"/>
                </p:custDataLst>
              </p:nvPr>
            </p:nvSpPr>
            <p:spPr>
              <a:xfrm>
                <a:off x="9432561" y="4291596"/>
                <a:ext cx="68708" cy="296155"/>
              </a:xfrm>
              <a:custGeom>
                <a:avLst/>
                <a:gdLst>
                  <a:gd name="connsiteX0" fmla="*/ 68940 w 68708"/>
                  <a:gd name="connsiteY0" fmla="*/ 148156 h 296155"/>
                  <a:gd name="connsiteX1" fmla="*/ 49394 w 68708"/>
                  <a:gd name="connsiteY1" fmla="*/ 55755 h 296155"/>
                  <a:gd name="connsiteX2" fmla="*/ 3194 w 68708"/>
                  <a:gd name="connsiteY2" fmla="*/ 78 h 296155"/>
                  <a:gd name="connsiteX3" fmla="*/ 232 w 68708"/>
                  <a:gd name="connsiteY3" fmla="*/ 3040 h 296155"/>
                  <a:gd name="connsiteX4" fmla="*/ 5859 w 68708"/>
                  <a:gd name="connsiteY4" fmla="*/ 9851 h 296155"/>
                  <a:gd name="connsiteX5" fmla="*/ 51763 w 68708"/>
                  <a:gd name="connsiteY5" fmla="*/ 148156 h 296155"/>
                  <a:gd name="connsiteX6" fmla="*/ 4082 w 68708"/>
                  <a:gd name="connsiteY6" fmla="*/ 288237 h 296155"/>
                  <a:gd name="connsiteX7" fmla="*/ 232 w 68708"/>
                  <a:gd name="connsiteY7" fmla="*/ 293272 h 296155"/>
                  <a:gd name="connsiteX8" fmla="*/ 3194 w 68708"/>
                  <a:gd name="connsiteY8" fmla="*/ 296233 h 296155"/>
                  <a:gd name="connsiteX9" fmla="*/ 50283 w 68708"/>
                  <a:gd name="connsiteY9" fmla="*/ 238483 h 296155"/>
                  <a:gd name="connsiteX10" fmla="*/ 68940 w 68708"/>
                  <a:gd name="connsiteY10" fmla="*/ 148156 h 29615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68708" h="296155">
                    <a:moveTo>
                      <a:pt x="68940" y="148156"/>
                    </a:moveTo>
                    <a:cubicBezTo>
                      <a:pt x="68940" y="125055"/>
                      <a:pt x="65683" y="89221"/>
                      <a:pt x="49394" y="55755"/>
                    </a:cubicBezTo>
                    <a:cubicBezTo>
                      <a:pt x="31625" y="19328"/>
                      <a:pt x="6156" y="78"/>
                      <a:pt x="3194" y="78"/>
                    </a:cubicBezTo>
                    <a:cubicBezTo>
                      <a:pt x="1417" y="78"/>
                      <a:pt x="232" y="1263"/>
                      <a:pt x="232" y="3040"/>
                    </a:cubicBezTo>
                    <a:cubicBezTo>
                      <a:pt x="232" y="3928"/>
                      <a:pt x="232" y="4520"/>
                      <a:pt x="5859" y="9851"/>
                    </a:cubicBezTo>
                    <a:cubicBezTo>
                      <a:pt x="34883" y="39170"/>
                      <a:pt x="51763" y="86259"/>
                      <a:pt x="51763" y="148156"/>
                    </a:cubicBezTo>
                    <a:cubicBezTo>
                      <a:pt x="51763" y="198798"/>
                      <a:pt x="40806" y="250921"/>
                      <a:pt x="4082" y="288237"/>
                    </a:cubicBezTo>
                    <a:cubicBezTo>
                      <a:pt x="232" y="291791"/>
                      <a:pt x="232" y="292383"/>
                      <a:pt x="232" y="293272"/>
                    </a:cubicBezTo>
                    <a:cubicBezTo>
                      <a:pt x="232" y="295048"/>
                      <a:pt x="1417" y="296233"/>
                      <a:pt x="3194" y="296233"/>
                    </a:cubicBezTo>
                    <a:cubicBezTo>
                      <a:pt x="6156" y="296233"/>
                      <a:pt x="32810" y="276095"/>
                      <a:pt x="50283" y="238483"/>
                    </a:cubicBezTo>
                    <a:cubicBezTo>
                      <a:pt x="65387" y="205906"/>
                      <a:pt x="68940" y="173033"/>
                      <a:pt x="68940" y="148156"/>
                    </a:cubicBezTo>
                    <a:close/>
                  </a:path>
                </a:pathLst>
              </a:custGeom>
              <a:solidFill>
                <a:srgbClr val="000000"/>
              </a:solidFill>
              <a:ln w="2969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47" name="Forme libre 46">
                <a:extLst>
                  <a:ext uri="{FF2B5EF4-FFF2-40B4-BE49-F238E27FC236}">
                    <a16:creationId xmlns:a16="http://schemas.microsoft.com/office/drawing/2014/main" id="{8D854670-D566-455A-C086-A5B875D08D4C}"/>
                  </a:ext>
                </a:extLst>
              </p:cNvPr>
              <p:cNvSpPr/>
              <p:nvPr>
                <p:custDataLst>
                  <p:tags r:id="rId100"/>
                </p:custDataLst>
              </p:nvPr>
            </p:nvSpPr>
            <p:spPr>
              <a:xfrm>
                <a:off x="9629700" y="4405023"/>
                <a:ext cx="196943" cy="69300"/>
              </a:xfrm>
              <a:custGeom>
                <a:avLst/>
                <a:gdLst>
                  <a:gd name="connsiteX0" fmla="*/ 187113 w 196943"/>
                  <a:gd name="connsiteY0" fmla="*/ 11924 h 69300"/>
                  <a:gd name="connsiteX1" fmla="*/ 197182 w 196943"/>
                  <a:gd name="connsiteY1" fmla="*/ 6001 h 69300"/>
                  <a:gd name="connsiteX2" fmla="*/ 187409 w 196943"/>
                  <a:gd name="connsiteY2" fmla="*/ 78 h 69300"/>
                  <a:gd name="connsiteX3" fmla="*/ 10012 w 196943"/>
                  <a:gd name="connsiteY3" fmla="*/ 78 h 69300"/>
                  <a:gd name="connsiteX4" fmla="*/ 239 w 196943"/>
                  <a:gd name="connsiteY4" fmla="*/ 6001 h 69300"/>
                  <a:gd name="connsiteX5" fmla="*/ 10308 w 196943"/>
                  <a:gd name="connsiteY5" fmla="*/ 11924 h 69300"/>
                  <a:gd name="connsiteX6" fmla="*/ 187113 w 196943"/>
                  <a:gd name="connsiteY6" fmla="*/ 11924 h 69300"/>
                  <a:gd name="connsiteX7" fmla="*/ 187409 w 196943"/>
                  <a:gd name="connsiteY7" fmla="*/ 69378 h 69300"/>
                  <a:gd name="connsiteX8" fmla="*/ 197182 w 196943"/>
                  <a:gd name="connsiteY8" fmla="*/ 63455 h 69300"/>
                  <a:gd name="connsiteX9" fmla="*/ 187113 w 196943"/>
                  <a:gd name="connsiteY9" fmla="*/ 57532 h 69300"/>
                  <a:gd name="connsiteX10" fmla="*/ 10308 w 196943"/>
                  <a:gd name="connsiteY10" fmla="*/ 57532 h 69300"/>
                  <a:gd name="connsiteX11" fmla="*/ 239 w 196943"/>
                  <a:gd name="connsiteY11" fmla="*/ 63455 h 69300"/>
                  <a:gd name="connsiteX12" fmla="*/ 10012 w 196943"/>
                  <a:gd name="connsiteY12" fmla="*/ 69378 h 69300"/>
                  <a:gd name="connsiteX13" fmla="*/ 187409 w 196943"/>
                  <a:gd name="connsiteY13" fmla="*/ 69378 h 693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6943" h="69300">
                    <a:moveTo>
                      <a:pt x="187113" y="11924"/>
                    </a:moveTo>
                    <a:cubicBezTo>
                      <a:pt x="191555" y="11924"/>
                      <a:pt x="197182" y="11924"/>
                      <a:pt x="197182" y="6001"/>
                    </a:cubicBezTo>
                    <a:cubicBezTo>
                      <a:pt x="197182" y="78"/>
                      <a:pt x="191555" y="78"/>
                      <a:pt x="187409" y="78"/>
                    </a:cubicBezTo>
                    <a:lnTo>
                      <a:pt x="10012" y="78"/>
                    </a:lnTo>
                    <a:cubicBezTo>
                      <a:pt x="5866" y="78"/>
                      <a:pt x="239" y="78"/>
                      <a:pt x="239" y="6001"/>
                    </a:cubicBezTo>
                    <a:cubicBezTo>
                      <a:pt x="239" y="11924"/>
                      <a:pt x="5866" y="11924"/>
                      <a:pt x="10308" y="11924"/>
                    </a:cubicBezTo>
                    <a:lnTo>
                      <a:pt x="187113" y="11924"/>
                    </a:lnTo>
                    <a:close/>
                    <a:moveTo>
                      <a:pt x="187409" y="69378"/>
                    </a:moveTo>
                    <a:cubicBezTo>
                      <a:pt x="191555" y="69378"/>
                      <a:pt x="197182" y="69378"/>
                      <a:pt x="197182" y="63455"/>
                    </a:cubicBezTo>
                    <a:cubicBezTo>
                      <a:pt x="197182" y="57532"/>
                      <a:pt x="191555" y="57532"/>
                      <a:pt x="187113" y="57532"/>
                    </a:cubicBezTo>
                    <a:lnTo>
                      <a:pt x="10308" y="57532"/>
                    </a:lnTo>
                    <a:cubicBezTo>
                      <a:pt x="5866" y="57532"/>
                      <a:pt x="239" y="57532"/>
                      <a:pt x="239" y="63455"/>
                    </a:cubicBezTo>
                    <a:cubicBezTo>
                      <a:pt x="239" y="69378"/>
                      <a:pt x="5866" y="69378"/>
                      <a:pt x="10012" y="69378"/>
                    </a:cubicBezTo>
                    <a:lnTo>
                      <a:pt x="187409" y="69378"/>
                    </a:lnTo>
                    <a:close/>
                  </a:path>
                </a:pathLst>
              </a:custGeom>
              <a:solidFill>
                <a:srgbClr val="000000"/>
              </a:solidFill>
              <a:ln w="2969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48" name="Forme libre 47">
                <a:extLst>
                  <a:ext uri="{FF2B5EF4-FFF2-40B4-BE49-F238E27FC236}">
                    <a16:creationId xmlns:a16="http://schemas.microsoft.com/office/drawing/2014/main" id="{B0A5C884-1805-26F9-5848-B34C8BC3D87D}"/>
                  </a:ext>
                </a:extLst>
              </p:cNvPr>
              <p:cNvSpPr/>
              <p:nvPr>
                <p:custDataLst>
                  <p:tags r:id="rId101"/>
                </p:custDataLst>
              </p:nvPr>
            </p:nvSpPr>
            <p:spPr>
              <a:xfrm>
                <a:off x="9950303" y="4433750"/>
                <a:ext cx="180950" cy="11846"/>
              </a:xfrm>
              <a:custGeom>
                <a:avLst/>
                <a:gdLst>
                  <a:gd name="connsiteX0" fmla="*/ 170835 w 180950"/>
                  <a:gd name="connsiteY0" fmla="*/ 11924 h 11846"/>
                  <a:gd name="connsiteX1" fmla="*/ 181200 w 180950"/>
                  <a:gd name="connsiteY1" fmla="*/ 6001 h 11846"/>
                  <a:gd name="connsiteX2" fmla="*/ 170835 w 180950"/>
                  <a:gd name="connsiteY2" fmla="*/ 78 h 11846"/>
                  <a:gd name="connsiteX3" fmla="*/ 10615 w 180950"/>
                  <a:gd name="connsiteY3" fmla="*/ 78 h 11846"/>
                  <a:gd name="connsiteX4" fmla="*/ 250 w 180950"/>
                  <a:gd name="connsiteY4" fmla="*/ 6001 h 11846"/>
                  <a:gd name="connsiteX5" fmla="*/ 10615 w 180950"/>
                  <a:gd name="connsiteY5" fmla="*/ 11924 h 11846"/>
                  <a:gd name="connsiteX6" fmla="*/ 170835 w 180950"/>
                  <a:gd name="connsiteY6" fmla="*/ 11924 h 118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0950" h="11846">
                    <a:moveTo>
                      <a:pt x="170835" y="11924"/>
                    </a:moveTo>
                    <a:cubicBezTo>
                      <a:pt x="175870" y="11924"/>
                      <a:pt x="181200" y="11924"/>
                      <a:pt x="181200" y="6001"/>
                    </a:cubicBezTo>
                    <a:cubicBezTo>
                      <a:pt x="181200" y="78"/>
                      <a:pt x="175870" y="78"/>
                      <a:pt x="170835" y="78"/>
                    </a:cubicBezTo>
                    <a:lnTo>
                      <a:pt x="10615" y="78"/>
                    </a:lnTo>
                    <a:cubicBezTo>
                      <a:pt x="5580" y="78"/>
                      <a:pt x="250" y="78"/>
                      <a:pt x="250" y="6001"/>
                    </a:cubicBezTo>
                    <a:cubicBezTo>
                      <a:pt x="250" y="11924"/>
                      <a:pt x="5580" y="11924"/>
                      <a:pt x="10615" y="11924"/>
                    </a:cubicBezTo>
                    <a:lnTo>
                      <a:pt x="170835" y="11924"/>
                    </a:lnTo>
                    <a:close/>
                  </a:path>
                </a:pathLst>
              </a:custGeom>
              <a:solidFill>
                <a:srgbClr val="000000"/>
              </a:solidFill>
              <a:ln w="2969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50" name="Forme libre 49">
                <a:extLst>
                  <a:ext uri="{FF2B5EF4-FFF2-40B4-BE49-F238E27FC236}">
                    <a16:creationId xmlns:a16="http://schemas.microsoft.com/office/drawing/2014/main" id="{617FB678-66F1-F967-B8B3-6AEBFE202DFA}"/>
                  </a:ext>
                </a:extLst>
              </p:cNvPr>
              <p:cNvSpPr/>
              <p:nvPr>
                <p:custDataLst>
                  <p:tags r:id="rId102"/>
                </p:custDataLst>
              </p:nvPr>
            </p:nvSpPr>
            <p:spPr>
              <a:xfrm>
                <a:off x="10146589" y="4382811"/>
                <a:ext cx="154593" cy="188354"/>
              </a:xfrm>
              <a:custGeom>
                <a:avLst/>
                <a:gdLst>
                  <a:gd name="connsiteX0" fmla="*/ 23061 w 154593"/>
                  <a:gd name="connsiteY0" fmla="*/ 167109 h 188354"/>
                  <a:gd name="connsiteX1" fmla="*/ 7069 w 154593"/>
                  <a:gd name="connsiteY1" fmla="*/ 179252 h 188354"/>
                  <a:gd name="connsiteX2" fmla="*/ 257 w 154593"/>
                  <a:gd name="connsiteY2" fmla="*/ 184879 h 188354"/>
                  <a:gd name="connsiteX3" fmla="*/ 4107 w 154593"/>
                  <a:gd name="connsiteY3" fmla="*/ 188433 h 188354"/>
                  <a:gd name="connsiteX4" fmla="*/ 28984 w 154593"/>
                  <a:gd name="connsiteY4" fmla="*/ 187544 h 188354"/>
                  <a:gd name="connsiteX5" fmla="*/ 58304 w 154593"/>
                  <a:gd name="connsiteY5" fmla="*/ 188433 h 188354"/>
                  <a:gd name="connsiteX6" fmla="*/ 63635 w 154593"/>
                  <a:gd name="connsiteY6" fmla="*/ 182510 h 188354"/>
                  <a:gd name="connsiteX7" fmla="*/ 56527 w 154593"/>
                  <a:gd name="connsiteY7" fmla="*/ 179252 h 188354"/>
                  <a:gd name="connsiteX8" fmla="*/ 41719 w 154593"/>
                  <a:gd name="connsiteY8" fmla="*/ 174513 h 188354"/>
                  <a:gd name="connsiteX9" fmla="*/ 56231 w 154593"/>
                  <a:gd name="connsiteY9" fmla="*/ 115282 h 188354"/>
                  <a:gd name="connsiteX10" fmla="*/ 83477 w 154593"/>
                  <a:gd name="connsiteY10" fmla="*/ 134236 h 188354"/>
                  <a:gd name="connsiteX11" fmla="*/ 154850 w 154593"/>
                  <a:gd name="connsiteY11" fmla="*/ 47463 h 188354"/>
                  <a:gd name="connsiteX12" fmla="*/ 115462 w 154593"/>
                  <a:gd name="connsiteY12" fmla="*/ 78 h 188354"/>
                  <a:gd name="connsiteX13" fmla="*/ 76665 w 154593"/>
                  <a:gd name="connsiteY13" fmla="*/ 22290 h 188354"/>
                  <a:gd name="connsiteX14" fmla="*/ 50011 w 154593"/>
                  <a:gd name="connsiteY14" fmla="*/ 78 h 188354"/>
                  <a:gd name="connsiteX15" fmla="*/ 28096 w 154593"/>
                  <a:gd name="connsiteY15" fmla="*/ 16959 h 188354"/>
                  <a:gd name="connsiteX16" fmla="*/ 18915 w 154593"/>
                  <a:gd name="connsiteY16" fmla="*/ 45686 h 188354"/>
                  <a:gd name="connsiteX17" fmla="*/ 22469 w 154593"/>
                  <a:gd name="connsiteY17" fmla="*/ 48647 h 188354"/>
                  <a:gd name="connsiteX18" fmla="*/ 27504 w 154593"/>
                  <a:gd name="connsiteY18" fmla="*/ 41836 h 188354"/>
                  <a:gd name="connsiteX19" fmla="*/ 49123 w 154593"/>
                  <a:gd name="connsiteY19" fmla="*/ 6593 h 188354"/>
                  <a:gd name="connsiteX20" fmla="*/ 58304 w 154593"/>
                  <a:gd name="connsiteY20" fmla="*/ 20217 h 188354"/>
                  <a:gd name="connsiteX21" fmla="*/ 56231 w 154593"/>
                  <a:gd name="connsiteY21" fmla="*/ 35320 h 188354"/>
                  <a:gd name="connsiteX22" fmla="*/ 23061 w 154593"/>
                  <a:gd name="connsiteY22" fmla="*/ 167109 h 188354"/>
                  <a:gd name="connsiteX23" fmla="*/ 75185 w 154593"/>
                  <a:gd name="connsiteY23" fmla="*/ 38578 h 188354"/>
                  <a:gd name="connsiteX24" fmla="*/ 90585 w 154593"/>
                  <a:gd name="connsiteY24" fmla="*/ 17847 h 188354"/>
                  <a:gd name="connsiteX25" fmla="*/ 114573 w 154593"/>
                  <a:gd name="connsiteY25" fmla="*/ 6593 h 188354"/>
                  <a:gd name="connsiteX26" fmla="*/ 133527 w 154593"/>
                  <a:gd name="connsiteY26" fmla="*/ 34432 h 188354"/>
                  <a:gd name="connsiteX27" fmla="*/ 118423 w 154593"/>
                  <a:gd name="connsiteY27" fmla="*/ 97217 h 188354"/>
                  <a:gd name="connsiteX28" fmla="*/ 83181 w 154593"/>
                  <a:gd name="connsiteY28" fmla="*/ 127721 h 188354"/>
                  <a:gd name="connsiteX29" fmla="*/ 59785 w 154593"/>
                  <a:gd name="connsiteY29" fmla="*/ 101363 h 188354"/>
                  <a:gd name="connsiteX30" fmla="*/ 60673 w 154593"/>
                  <a:gd name="connsiteY30" fmla="*/ 96625 h 188354"/>
                  <a:gd name="connsiteX31" fmla="*/ 75185 w 154593"/>
                  <a:gd name="connsiteY31" fmla="*/ 38578 h 1883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</a:cxnLst>
                <a:rect l="l" t="t" r="r" b="b"/>
                <a:pathLst>
                  <a:path w="154593" h="188354">
                    <a:moveTo>
                      <a:pt x="23061" y="167109"/>
                    </a:moveTo>
                    <a:cubicBezTo>
                      <a:pt x="20692" y="177179"/>
                      <a:pt x="20100" y="179252"/>
                      <a:pt x="7069" y="179252"/>
                    </a:cubicBezTo>
                    <a:cubicBezTo>
                      <a:pt x="3515" y="179252"/>
                      <a:pt x="257" y="179252"/>
                      <a:pt x="257" y="184879"/>
                    </a:cubicBezTo>
                    <a:cubicBezTo>
                      <a:pt x="257" y="187248"/>
                      <a:pt x="1738" y="188433"/>
                      <a:pt x="4107" y="188433"/>
                    </a:cubicBezTo>
                    <a:cubicBezTo>
                      <a:pt x="12104" y="188433"/>
                      <a:pt x="20692" y="187544"/>
                      <a:pt x="28984" y="187544"/>
                    </a:cubicBezTo>
                    <a:cubicBezTo>
                      <a:pt x="38758" y="187544"/>
                      <a:pt x="48827" y="188433"/>
                      <a:pt x="58304" y="188433"/>
                    </a:cubicBezTo>
                    <a:cubicBezTo>
                      <a:pt x="59785" y="188433"/>
                      <a:pt x="63635" y="188433"/>
                      <a:pt x="63635" y="182510"/>
                    </a:cubicBezTo>
                    <a:cubicBezTo>
                      <a:pt x="63635" y="179252"/>
                      <a:pt x="60673" y="179252"/>
                      <a:pt x="56527" y="179252"/>
                    </a:cubicBezTo>
                    <a:cubicBezTo>
                      <a:pt x="41719" y="179252"/>
                      <a:pt x="41719" y="177179"/>
                      <a:pt x="41719" y="174513"/>
                    </a:cubicBezTo>
                    <a:cubicBezTo>
                      <a:pt x="41719" y="170959"/>
                      <a:pt x="54158" y="122686"/>
                      <a:pt x="56231" y="115282"/>
                    </a:cubicBezTo>
                    <a:cubicBezTo>
                      <a:pt x="60081" y="123871"/>
                      <a:pt x="68373" y="134236"/>
                      <a:pt x="83477" y="134236"/>
                    </a:cubicBezTo>
                    <a:cubicBezTo>
                      <a:pt x="117831" y="134236"/>
                      <a:pt x="154850" y="90998"/>
                      <a:pt x="154850" y="47463"/>
                    </a:cubicBezTo>
                    <a:cubicBezTo>
                      <a:pt x="154850" y="19624"/>
                      <a:pt x="137970" y="78"/>
                      <a:pt x="115462" y="78"/>
                    </a:cubicBezTo>
                    <a:cubicBezTo>
                      <a:pt x="100654" y="78"/>
                      <a:pt x="86439" y="10740"/>
                      <a:pt x="76665" y="22290"/>
                    </a:cubicBezTo>
                    <a:cubicBezTo>
                      <a:pt x="73704" y="6297"/>
                      <a:pt x="60969" y="78"/>
                      <a:pt x="50011" y="78"/>
                    </a:cubicBezTo>
                    <a:cubicBezTo>
                      <a:pt x="36388" y="78"/>
                      <a:pt x="30761" y="11628"/>
                      <a:pt x="28096" y="16959"/>
                    </a:cubicBezTo>
                    <a:cubicBezTo>
                      <a:pt x="22765" y="27028"/>
                      <a:pt x="18915" y="44797"/>
                      <a:pt x="18915" y="45686"/>
                    </a:cubicBezTo>
                    <a:cubicBezTo>
                      <a:pt x="18915" y="48647"/>
                      <a:pt x="21877" y="48647"/>
                      <a:pt x="22469" y="48647"/>
                    </a:cubicBezTo>
                    <a:cubicBezTo>
                      <a:pt x="25431" y="48647"/>
                      <a:pt x="25727" y="48351"/>
                      <a:pt x="27504" y="41836"/>
                    </a:cubicBezTo>
                    <a:cubicBezTo>
                      <a:pt x="32538" y="20809"/>
                      <a:pt x="38461" y="6593"/>
                      <a:pt x="49123" y="6593"/>
                    </a:cubicBezTo>
                    <a:cubicBezTo>
                      <a:pt x="54158" y="6593"/>
                      <a:pt x="58304" y="8963"/>
                      <a:pt x="58304" y="20217"/>
                    </a:cubicBezTo>
                    <a:cubicBezTo>
                      <a:pt x="58304" y="27028"/>
                      <a:pt x="57415" y="30286"/>
                      <a:pt x="56231" y="35320"/>
                    </a:cubicBezTo>
                    <a:lnTo>
                      <a:pt x="23061" y="167109"/>
                    </a:lnTo>
                    <a:close/>
                    <a:moveTo>
                      <a:pt x="75185" y="38578"/>
                    </a:moveTo>
                    <a:cubicBezTo>
                      <a:pt x="77258" y="30582"/>
                      <a:pt x="85254" y="22290"/>
                      <a:pt x="90585" y="17847"/>
                    </a:cubicBezTo>
                    <a:cubicBezTo>
                      <a:pt x="100950" y="8666"/>
                      <a:pt x="109539" y="6593"/>
                      <a:pt x="114573" y="6593"/>
                    </a:cubicBezTo>
                    <a:cubicBezTo>
                      <a:pt x="126419" y="6593"/>
                      <a:pt x="133527" y="16959"/>
                      <a:pt x="133527" y="34432"/>
                    </a:cubicBezTo>
                    <a:cubicBezTo>
                      <a:pt x="133527" y="51905"/>
                      <a:pt x="123754" y="85963"/>
                      <a:pt x="118423" y="97217"/>
                    </a:cubicBezTo>
                    <a:cubicBezTo>
                      <a:pt x="108354" y="117948"/>
                      <a:pt x="94139" y="127721"/>
                      <a:pt x="83181" y="127721"/>
                    </a:cubicBezTo>
                    <a:cubicBezTo>
                      <a:pt x="63635" y="127721"/>
                      <a:pt x="59785" y="103140"/>
                      <a:pt x="59785" y="101363"/>
                    </a:cubicBezTo>
                    <a:cubicBezTo>
                      <a:pt x="59785" y="100771"/>
                      <a:pt x="59785" y="100178"/>
                      <a:pt x="60673" y="96625"/>
                    </a:cubicBezTo>
                    <a:lnTo>
                      <a:pt x="75185" y="38578"/>
                    </a:lnTo>
                    <a:close/>
                  </a:path>
                </a:pathLst>
              </a:custGeom>
              <a:solidFill>
                <a:srgbClr val="000000"/>
              </a:solidFill>
              <a:ln w="2969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52" name="Forme libre 51">
                <a:extLst>
                  <a:ext uri="{FF2B5EF4-FFF2-40B4-BE49-F238E27FC236}">
                    <a16:creationId xmlns:a16="http://schemas.microsoft.com/office/drawing/2014/main" id="{DD001D95-6EAC-02AA-390B-6F03CAAEE10A}"/>
                  </a:ext>
                </a:extLst>
              </p:cNvPr>
              <p:cNvSpPr/>
              <p:nvPr>
                <p:custDataLst>
                  <p:tags r:id="rId103"/>
                </p:custDataLst>
              </p:nvPr>
            </p:nvSpPr>
            <p:spPr>
              <a:xfrm>
                <a:off x="10364497" y="4308180"/>
                <a:ext cx="146004" cy="208789"/>
              </a:xfrm>
              <a:custGeom>
                <a:avLst/>
                <a:gdLst>
                  <a:gd name="connsiteX0" fmla="*/ 102734 w 146004"/>
                  <a:gd name="connsiteY0" fmla="*/ 189321 h 208789"/>
                  <a:gd name="connsiteX1" fmla="*/ 102734 w 146004"/>
                  <a:gd name="connsiteY1" fmla="*/ 208867 h 208789"/>
                  <a:gd name="connsiteX2" fmla="*/ 146269 w 146004"/>
                  <a:gd name="connsiteY2" fmla="*/ 205610 h 208789"/>
                  <a:gd name="connsiteX3" fmla="*/ 146269 w 146004"/>
                  <a:gd name="connsiteY3" fmla="*/ 196429 h 208789"/>
                  <a:gd name="connsiteX4" fmla="*/ 123168 w 146004"/>
                  <a:gd name="connsiteY4" fmla="*/ 179844 h 208789"/>
                  <a:gd name="connsiteX5" fmla="*/ 123168 w 146004"/>
                  <a:gd name="connsiteY5" fmla="*/ 78 h 208789"/>
                  <a:gd name="connsiteX6" fmla="*/ 80522 w 146004"/>
                  <a:gd name="connsiteY6" fmla="*/ 3336 h 208789"/>
                  <a:gd name="connsiteX7" fmla="*/ 80522 w 146004"/>
                  <a:gd name="connsiteY7" fmla="*/ 12516 h 208789"/>
                  <a:gd name="connsiteX8" fmla="*/ 103622 w 146004"/>
                  <a:gd name="connsiteY8" fmla="*/ 29101 h 208789"/>
                  <a:gd name="connsiteX9" fmla="*/ 103622 w 146004"/>
                  <a:gd name="connsiteY9" fmla="*/ 93071 h 208789"/>
                  <a:gd name="connsiteX10" fmla="*/ 66307 w 146004"/>
                  <a:gd name="connsiteY10" fmla="*/ 74709 h 208789"/>
                  <a:gd name="connsiteX11" fmla="*/ 264 w 146004"/>
                  <a:gd name="connsiteY11" fmla="*/ 141936 h 208789"/>
                  <a:gd name="connsiteX12" fmla="*/ 63049 w 146004"/>
                  <a:gd name="connsiteY12" fmla="*/ 208867 h 208789"/>
                  <a:gd name="connsiteX13" fmla="*/ 102734 w 146004"/>
                  <a:gd name="connsiteY13" fmla="*/ 189321 h 208789"/>
                  <a:gd name="connsiteX14" fmla="*/ 102734 w 146004"/>
                  <a:gd name="connsiteY14" fmla="*/ 109952 h 208789"/>
                  <a:gd name="connsiteX15" fmla="*/ 102734 w 146004"/>
                  <a:gd name="connsiteY15" fmla="*/ 170663 h 208789"/>
                  <a:gd name="connsiteX16" fmla="*/ 99476 w 146004"/>
                  <a:gd name="connsiteY16" fmla="*/ 181621 h 208789"/>
                  <a:gd name="connsiteX17" fmla="*/ 64530 w 146004"/>
                  <a:gd name="connsiteY17" fmla="*/ 202352 h 208789"/>
                  <a:gd name="connsiteX18" fmla="*/ 33433 w 146004"/>
                  <a:gd name="connsiteY18" fmla="*/ 183398 h 208789"/>
                  <a:gd name="connsiteX19" fmla="*/ 24845 w 146004"/>
                  <a:gd name="connsiteY19" fmla="*/ 142232 h 208789"/>
                  <a:gd name="connsiteX20" fmla="*/ 34026 w 146004"/>
                  <a:gd name="connsiteY20" fmla="*/ 100178 h 208789"/>
                  <a:gd name="connsiteX21" fmla="*/ 67491 w 146004"/>
                  <a:gd name="connsiteY21" fmla="*/ 81224 h 208789"/>
                  <a:gd name="connsiteX22" fmla="*/ 99476 w 146004"/>
                  <a:gd name="connsiteY22" fmla="*/ 98994 h 208789"/>
                  <a:gd name="connsiteX23" fmla="*/ 102734 w 146004"/>
                  <a:gd name="connsiteY23" fmla="*/ 109952 h 20878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146004" h="208789">
                    <a:moveTo>
                      <a:pt x="102734" y="189321"/>
                    </a:moveTo>
                    <a:lnTo>
                      <a:pt x="102734" y="208867"/>
                    </a:lnTo>
                    <a:lnTo>
                      <a:pt x="146269" y="205610"/>
                    </a:lnTo>
                    <a:lnTo>
                      <a:pt x="146269" y="196429"/>
                    </a:lnTo>
                    <a:cubicBezTo>
                      <a:pt x="125538" y="196429"/>
                      <a:pt x="123168" y="194356"/>
                      <a:pt x="123168" y="179844"/>
                    </a:cubicBezTo>
                    <a:lnTo>
                      <a:pt x="123168" y="78"/>
                    </a:lnTo>
                    <a:lnTo>
                      <a:pt x="80522" y="3336"/>
                    </a:lnTo>
                    <a:lnTo>
                      <a:pt x="80522" y="12516"/>
                    </a:lnTo>
                    <a:cubicBezTo>
                      <a:pt x="101253" y="12516"/>
                      <a:pt x="103622" y="14590"/>
                      <a:pt x="103622" y="29101"/>
                    </a:cubicBezTo>
                    <a:lnTo>
                      <a:pt x="103622" y="93071"/>
                    </a:lnTo>
                    <a:cubicBezTo>
                      <a:pt x="95034" y="82409"/>
                      <a:pt x="82299" y="74709"/>
                      <a:pt x="66307" y="74709"/>
                    </a:cubicBezTo>
                    <a:cubicBezTo>
                      <a:pt x="31360" y="74709"/>
                      <a:pt x="264" y="103732"/>
                      <a:pt x="264" y="141936"/>
                    </a:cubicBezTo>
                    <a:cubicBezTo>
                      <a:pt x="264" y="179548"/>
                      <a:pt x="29287" y="208867"/>
                      <a:pt x="63049" y="208867"/>
                    </a:cubicBezTo>
                    <a:cubicBezTo>
                      <a:pt x="82003" y="208867"/>
                      <a:pt x="95330" y="198798"/>
                      <a:pt x="102734" y="189321"/>
                    </a:cubicBezTo>
                    <a:close/>
                    <a:moveTo>
                      <a:pt x="102734" y="109952"/>
                    </a:moveTo>
                    <a:lnTo>
                      <a:pt x="102734" y="170663"/>
                    </a:lnTo>
                    <a:cubicBezTo>
                      <a:pt x="102734" y="175994"/>
                      <a:pt x="102734" y="176586"/>
                      <a:pt x="99476" y="181621"/>
                    </a:cubicBezTo>
                    <a:cubicBezTo>
                      <a:pt x="90591" y="195837"/>
                      <a:pt x="77264" y="202352"/>
                      <a:pt x="64530" y="202352"/>
                    </a:cubicBezTo>
                    <a:cubicBezTo>
                      <a:pt x="51203" y="202352"/>
                      <a:pt x="40541" y="194652"/>
                      <a:pt x="33433" y="183398"/>
                    </a:cubicBezTo>
                    <a:cubicBezTo>
                      <a:pt x="25733" y="171256"/>
                      <a:pt x="24845" y="154375"/>
                      <a:pt x="24845" y="142232"/>
                    </a:cubicBezTo>
                    <a:cubicBezTo>
                      <a:pt x="24845" y="131275"/>
                      <a:pt x="25437" y="113505"/>
                      <a:pt x="34026" y="100178"/>
                    </a:cubicBezTo>
                    <a:cubicBezTo>
                      <a:pt x="40245" y="90998"/>
                      <a:pt x="51499" y="81224"/>
                      <a:pt x="67491" y="81224"/>
                    </a:cubicBezTo>
                    <a:cubicBezTo>
                      <a:pt x="77857" y="81224"/>
                      <a:pt x="90295" y="85667"/>
                      <a:pt x="99476" y="98994"/>
                    </a:cubicBezTo>
                    <a:cubicBezTo>
                      <a:pt x="102734" y="104028"/>
                      <a:pt x="102734" y="104621"/>
                      <a:pt x="102734" y="109952"/>
                    </a:cubicBezTo>
                    <a:close/>
                  </a:path>
                </a:pathLst>
              </a:custGeom>
              <a:solidFill>
                <a:srgbClr val="000000"/>
              </a:solidFill>
              <a:ln w="2969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54" name="Forme libre 53">
                <a:extLst>
                  <a:ext uri="{FF2B5EF4-FFF2-40B4-BE49-F238E27FC236}">
                    <a16:creationId xmlns:a16="http://schemas.microsoft.com/office/drawing/2014/main" id="{D3F24F78-FB4D-E48F-E101-0D1CE97D40F2}"/>
                  </a:ext>
                </a:extLst>
              </p:cNvPr>
              <p:cNvSpPr/>
              <p:nvPr>
                <p:custDataLst>
                  <p:tags r:id="rId104"/>
                </p:custDataLst>
              </p:nvPr>
            </p:nvSpPr>
            <p:spPr>
              <a:xfrm>
                <a:off x="10528732" y="4315584"/>
                <a:ext cx="63377" cy="198127"/>
              </a:xfrm>
              <a:custGeom>
                <a:avLst/>
                <a:gdLst>
                  <a:gd name="connsiteX0" fmla="*/ 42916 w 63377"/>
                  <a:gd name="connsiteY0" fmla="*/ 67305 h 198127"/>
                  <a:gd name="connsiteX1" fmla="*/ 1454 w 63377"/>
                  <a:gd name="connsiteY1" fmla="*/ 70563 h 198127"/>
                  <a:gd name="connsiteX2" fmla="*/ 1454 w 63377"/>
                  <a:gd name="connsiteY2" fmla="*/ 79744 h 198127"/>
                  <a:gd name="connsiteX3" fmla="*/ 23370 w 63377"/>
                  <a:gd name="connsiteY3" fmla="*/ 96032 h 198127"/>
                  <a:gd name="connsiteX4" fmla="*/ 23370 w 63377"/>
                  <a:gd name="connsiteY4" fmla="*/ 175698 h 198127"/>
                  <a:gd name="connsiteX5" fmla="*/ 270 w 63377"/>
                  <a:gd name="connsiteY5" fmla="*/ 189025 h 198127"/>
                  <a:gd name="connsiteX6" fmla="*/ 270 w 63377"/>
                  <a:gd name="connsiteY6" fmla="*/ 198206 h 198127"/>
                  <a:gd name="connsiteX7" fmla="*/ 32847 w 63377"/>
                  <a:gd name="connsiteY7" fmla="*/ 197317 h 198127"/>
                  <a:gd name="connsiteX8" fmla="*/ 63647 w 63377"/>
                  <a:gd name="connsiteY8" fmla="*/ 198206 h 198127"/>
                  <a:gd name="connsiteX9" fmla="*/ 63647 w 63377"/>
                  <a:gd name="connsiteY9" fmla="*/ 189025 h 198127"/>
                  <a:gd name="connsiteX10" fmla="*/ 42916 w 63377"/>
                  <a:gd name="connsiteY10" fmla="*/ 175994 h 198127"/>
                  <a:gd name="connsiteX11" fmla="*/ 42916 w 63377"/>
                  <a:gd name="connsiteY11" fmla="*/ 67305 h 198127"/>
                  <a:gd name="connsiteX12" fmla="*/ 44101 w 63377"/>
                  <a:gd name="connsiteY12" fmla="*/ 15774 h 198127"/>
                  <a:gd name="connsiteX13" fmla="*/ 28404 w 63377"/>
                  <a:gd name="connsiteY13" fmla="*/ 78 h 198127"/>
                  <a:gd name="connsiteX14" fmla="*/ 12708 w 63377"/>
                  <a:gd name="connsiteY14" fmla="*/ 15774 h 198127"/>
                  <a:gd name="connsiteX15" fmla="*/ 28404 w 63377"/>
                  <a:gd name="connsiteY15" fmla="*/ 31470 h 198127"/>
                  <a:gd name="connsiteX16" fmla="*/ 44101 w 63377"/>
                  <a:gd name="connsiteY16" fmla="*/ 15774 h 1981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63377" h="198127">
                    <a:moveTo>
                      <a:pt x="42916" y="67305"/>
                    </a:moveTo>
                    <a:lnTo>
                      <a:pt x="1454" y="70563"/>
                    </a:lnTo>
                    <a:lnTo>
                      <a:pt x="1454" y="79744"/>
                    </a:lnTo>
                    <a:cubicBezTo>
                      <a:pt x="20704" y="79744"/>
                      <a:pt x="23370" y="81521"/>
                      <a:pt x="23370" y="96032"/>
                    </a:cubicBezTo>
                    <a:lnTo>
                      <a:pt x="23370" y="175698"/>
                    </a:lnTo>
                    <a:cubicBezTo>
                      <a:pt x="23370" y="189025"/>
                      <a:pt x="20112" y="189025"/>
                      <a:pt x="270" y="189025"/>
                    </a:cubicBezTo>
                    <a:lnTo>
                      <a:pt x="270" y="198206"/>
                    </a:lnTo>
                    <a:cubicBezTo>
                      <a:pt x="9747" y="197910"/>
                      <a:pt x="25739" y="197317"/>
                      <a:pt x="32847" y="197317"/>
                    </a:cubicBezTo>
                    <a:cubicBezTo>
                      <a:pt x="43212" y="197317"/>
                      <a:pt x="53577" y="197910"/>
                      <a:pt x="63647" y="198206"/>
                    </a:cubicBezTo>
                    <a:lnTo>
                      <a:pt x="63647" y="189025"/>
                    </a:lnTo>
                    <a:cubicBezTo>
                      <a:pt x="44101" y="189025"/>
                      <a:pt x="42916" y="187544"/>
                      <a:pt x="42916" y="175994"/>
                    </a:cubicBezTo>
                    <a:lnTo>
                      <a:pt x="42916" y="67305"/>
                    </a:lnTo>
                    <a:close/>
                    <a:moveTo>
                      <a:pt x="44101" y="15774"/>
                    </a:moveTo>
                    <a:cubicBezTo>
                      <a:pt x="44101" y="6297"/>
                      <a:pt x="36697" y="78"/>
                      <a:pt x="28404" y="78"/>
                    </a:cubicBezTo>
                    <a:cubicBezTo>
                      <a:pt x="19223" y="78"/>
                      <a:pt x="12708" y="8074"/>
                      <a:pt x="12708" y="15774"/>
                    </a:cubicBezTo>
                    <a:cubicBezTo>
                      <a:pt x="12708" y="23770"/>
                      <a:pt x="19223" y="31470"/>
                      <a:pt x="28404" y="31470"/>
                    </a:cubicBezTo>
                    <a:cubicBezTo>
                      <a:pt x="36697" y="31470"/>
                      <a:pt x="44101" y="25251"/>
                      <a:pt x="44101" y="15774"/>
                    </a:cubicBezTo>
                    <a:close/>
                  </a:path>
                </a:pathLst>
              </a:custGeom>
              <a:solidFill>
                <a:srgbClr val="000000"/>
              </a:solidFill>
              <a:ln w="2969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56" name="Forme libre 55">
                <a:extLst>
                  <a:ext uri="{FF2B5EF4-FFF2-40B4-BE49-F238E27FC236}">
                    <a16:creationId xmlns:a16="http://schemas.microsoft.com/office/drawing/2014/main" id="{F241255E-9A81-FC43-5499-79613FFC8521}"/>
                  </a:ext>
                </a:extLst>
              </p:cNvPr>
              <p:cNvSpPr/>
              <p:nvPr>
                <p:custDataLst>
                  <p:tags r:id="rId105"/>
                </p:custDataLst>
              </p:nvPr>
            </p:nvSpPr>
            <p:spPr>
              <a:xfrm>
                <a:off x="10606852" y="4386069"/>
                <a:ext cx="144819" cy="130900"/>
              </a:xfrm>
              <a:custGeom>
                <a:avLst/>
                <a:gdLst>
                  <a:gd name="connsiteX0" fmla="*/ 117846 w 144819"/>
                  <a:gd name="connsiteY0" fmla="*/ 29101 h 130900"/>
                  <a:gd name="connsiteX1" fmla="*/ 145092 w 144819"/>
                  <a:gd name="connsiteY1" fmla="*/ 9259 h 130900"/>
                  <a:gd name="connsiteX2" fmla="*/ 145092 w 144819"/>
                  <a:gd name="connsiteY2" fmla="*/ 78 h 130900"/>
                  <a:gd name="connsiteX3" fmla="*/ 122881 w 144819"/>
                  <a:gd name="connsiteY3" fmla="*/ 966 h 130900"/>
                  <a:gd name="connsiteX4" fmla="*/ 97115 w 144819"/>
                  <a:gd name="connsiteY4" fmla="*/ 78 h 130900"/>
                  <a:gd name="connsiteX5" fmla="*/ 97115 w 144819"/>
                  <a:gd name="connsiteY5" fmla="*/ 9259 h 130900"/>
                  <a:gd name="connsiteX6" fmla="*/ 111331 w 144819"/>
                  <a:gd name="connsiteY6" fmla="*/ 21993 h 130900"/>
                  <a:gd name="connsiteX7" fmla="*/ 109554 w 144819"/>
                  <a:gd name="connsiteY7" fmla="*/ 29101 h 130900"/>
                  <a:gd name="connsiteX8" fmla="*/ 79346 w 144819"/>
                  <a:gd name="connsiteY8" fmla="*/ 104621 h 130900"/>
                  <a:gd name="connsiteX9" fmla="*/ 46176 w 144819"/>
                  <a:gd name="connsiteY9" fmla="*/ 21993 h 130900"/>
                  <a:gd name="connsiteX10" fmla="*/ 44399 w 144819"/>
                  <a:gd name="connsiteY10" fmla="*/ 16959 h 130900"/>
                  <a:gd name="connsiteX11" fmla="*/ 61280 w 144819"/>
                  <a:gd name="connsiteY11" fmla="*/ 9259 h 130900"/>
                  <a:gd name="connsiteX12" fmla="*/ 61280 w 144819"/>
                  <a:gd name="connsiteY12" fmla="*/ 78 h 130900"/>
                  <a:gd name="connsiteX13" fmla="*/ 28999 w 144819"/>
                  <a:gd name="connsiteY13" fmla="*/ 966 h 130900"/>
                  <a:gd name="connsiteX14" fmla="*/ 272 w 144819"/>
                  <a:gd name="connsiteY14" fmla="*/ 78 h 130900"/>
                  <a:gd name="connsiteX15" fmla="*/ 272 w 144819"/>
                  <a:gd name="connsiteY15" fmla="*/ 9259 h 130900"/>
                  <a:gd name="connsiteX16" fmla="*/ 23965 w 144819"/>
                  <a:gd name="connsiteY16" fmla="*/ 20217 h 130900"/>
                  <a:gd name="connsiteX17" fmla="*/ 66611 w 144819"/>
                  <a:gd name="connsiteY17" fmla="*/ 125352 h 130900"/>
                  <a:gd name="connsiteX18" fmla="*/ 72830 w 144819"/>
                  <a:gd name="connsiteY18" fmla="*/ 130979 h 130900"/>
                  <a:gd name="connsiteX19" fmla="*/ 79050 w 144819"/>
                  <a:gd name="connsiteY19" fmla="*/ 125352 h 130900"/>
                  <a:gd name="connsiteX20" fmla="*/ 117846 w 144819"/>
                  <a:gd name="connsiteY20" fmla="*/ 29101 h 1309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44819" h="130900">
                    <a:moveTo>
                      <a:pt x="117846" y="29101"/>
                    </a:moveTo>
                    <a:cubicBezTo>
                      <a:pt x="120511" y="22290"/>
                      <a:pt x="125546" y="9555"/>
                      <a:pt x="145092" y="9259"/>
                    </a:cubicBezTo>
                    <a:lnTo>
                      <a:pt x="145092" y="78"/>
                    </a:lnTo>
                    <a:cubicBezTo>
                      <a:pt x="138281" y="670"/>
                      <a:pt x="129692" y="966"/>
                      <a:pt x="122881" y="966"/>
                    </a:cubicBezTo>
                    <a:cubicBezTo>
                      <a:pt x="115773" y="966"/>
                      <a:pt x="102150" y="374"/>
                      <a:pt x="97115" y="78"/>
                    </a:cubicBezTo>
                    <a:lnTo>
                      <a:pt x="97115" y="9259"/>
                    </a:lnTo>
                    <a:cubicBezTo>
                      <a:pt x="108073" y="9555"/>
                      <a:pt x="111331" y="16367"/>
                      <a:pt x="111331" y="21993"/>
                    </a:cubicBezTo>
                    <a:cubicBezTo>
                      <a:pt x="111331" y="24659"/>
                      <a:pt x="110738" y="25843"/>
                      <a:pt x="109554" y="29101"/>
                    </a:cubicBezTo>
                    <a:lnTo>
                      <a:pt x="79346" y="104621"/>
                    </a:lnTo>
                    <a:lnTo>
                      <a:pt x="46176" y="21993"/>
                    </a:lnTo>
                    <a:cubicBezTo>
                      <a:pt x="44399" y="18143"/>
                      <a:pt x="44399" y="17551"/>
                      <a:pt x="44399" y="16959"/>
                    </a:cubicBezTo>
                    <a:cubicBezTo>
                      <a:pt x="44399" y="9259"/>
                      <a:pt x="55950" y="9259"/>
                      <a:pt x="61280" y="9259"/>
                    </a:cubicBezTo>
                    <a:lnTo>
                      <a:pt x="61280" y="78"/>
                    </a:lnTo>
                    <a:cubicBezTo>
                      <a:pt x="52396" y="374"/>
                      <a:pt x="35811" y="966"/>
                      <a:pt x="28999" y="966"/>
                    </a:cubicBezTo>
                    <a:cubicBezTo>
                      <a:pt x="21003" y="966"/>
                      <a:pt x="9157" y="670"/>
                      <a:pt x="272" y="78"/>
                    </a:cubicBezTo>
                    <a:lnTo>
                      <a:pt x="272" y="9259"/>
                    </a:lnTo>
                    <a:cubicBezTo>
                      <a:pt x="18930" y="9259"/>
                      <a:pt x="20115" y="11036"/>
                      <a:pt x="23965" y="20217"/>
                    </a:cubicBezTo>
                    <a:lnTo>
                      <a:pt x="66611" y="125352"/>
                    </a:lnTo>
                    <a:cubicBezTo>
                      <a:pt x="68388" y="129498"/>
                      <a:pt x="68980" y="130979"/>
                      <a:pt x="72830" y="130979"/>
                    </a:cubicBezTo>
                    <a:cubicBezTo>
                      <a:pt x="76680" y="130979"/>
                      <a:pt x="77865" y="128313"/>
                      <a:pt x="79050" y="125352"/>
                    </a:cubicBezTo>
                    <a:lnTo>
                      <a:pt x="117846" y="29101"/>
                    </a:lnTo>
                    <a:close/>
                  </a:path>
                </a:pathLst>
              </a:custGeom>
              <a:solidFill>
                <a:srgbClr val="000000"/>
              </a:solidFill>
              <a:ln w="2969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58" name="Forme libre 57">
                <a:extLst>
                  <a:ext uri="{FF2B5EF4-FFF2-40B4-BE49-F238E27FC236}">
                    <a16:creationId xmlns:a16="http://schemas.microsoft.com/office/drawing/2014/main" id="{CE2FD750-4BA8-7CF5-65BD-C30C733ADF97}"/>
                  </a:ext>
                </a:extLst>
              </p:cNvPr>
              <p:cNvSpPr/>
              <p:nvPr>
                <p:custDataLst>
                  <p:tags r:id="rId106"/>
                </p:custDataLst>
              </p:nvPr>
            </p:nvSpPr>
            <p:spPr>
              <a:xfrm>
                <a:off x="10818700" y="4382219"/>
                <a:ext cx="164069" cy="132677"/>
              </a:xfrm>
              <a:custGeom>
                <a:avLst/>
                <a:gdLst>
                  <a:gd name="connsiteX0" fmla="*/ 142434 w 164069"/>
                  <a:gd name="connsiteY0" fmla="*/ 20216 h 132677"/>
                  <a:gd name="connsiteX1" fmla="*/ 164349 w 164069"/>
                  <a:gd name="connsiteY1" fmla="*/ 13997 h 132677"/>
                  <a:gd name="connsiteX2" fmla="*/ 164349 w 164069"/>
                  <a:gd name="connsiteY2" fmla="*/ 78 h 132677"/>
                  <a:gd name="connsiteX3" fmla="*/ 140953 w 164069"/>
                  <a:gd name="connsiteY3" fmla="*/ 966 h 132677"/>
                  <a:gd name="connsiteX4" fmla="*/ 114003 w 164069"/>
                  <a:gd name="connsiteY4" fmla="*/ 78 h 132677"/>
                  <a:gd name="connsiteX5" fmla="*/ 114003 w 164069"/>
                  <a:gd name="connsiteY5" fmla="*/ 13997 h 132677"/>
                  <a:gd name="connsiteX6" fmla="*/ 128218 w 164069"/>
                  <a:gd name="connsiteY6" fmla="*/ 17255 h 132677"/>
                  <a:gd name="connsiteX7" fmla="*/ 126738 w 164069"/>
                  <a:gd name="connsiteY7" fmla="*/ 20809 h 132677"/>
                  <a:gd name="connsiteX8" fmla="*/ 92384 w 164069"/>
                  <a:gd name="connsiteY8" fmla="*/ 94848 h 132677"/>
                  <a:gd name="connsiteX9" fmla="*/ 54772 w 164069"/>
                  <a:gd name="connsiteY9" fmla="*/ 13997 h 132677"/>
                  <a:gd name="connsiteX10" fmla="*/ 70764 w 164069"/>
                  <a:gd name="connsiteY10" fmla="*/ 13997 h 132677"/>
                  <a:gd name="connsiteX11" fmla="*/ 70764 w 164069"/>
                  <a:gd name="connsiteY11" fmla="*/ 78 h 132677"/>
                  <a:gd name="connsiteX12" fmla="*/ 34041 w 164069"/>
                  <a:gd name="connsiteY12" fmla="*/ 966 h 132677"/>
                  <a:gd name="connsiteX13" fmla="*/ 279 w 164069"/>
                  <a:gd name="connsiteY13" fmla="*/ 78 h 132677"/>
                  <a:gd name="connsiteX14" fmla="*/ 279 w 164069"/>
                  <a:gd name="connsiteY14" fmla="*/ 13997 h 132677"/>
                  <a:gd name="connsiteX15" fmla="*/ 19233 w 164069"/>
                  <a:gd name="connsiteY15" fmla="*/ 13997 h 132677"/>
                  <a:gd name="connsiteX16" fmla="*/ 71060 w 164069"/>
                  <a:gd name="connsiteY16" fmla="*/ 125352 h 132677"/>
                  <a:gd name="connsiteX17" fmla="*/ 82314 w 164069"/>
                  <a:gd name="connsiteY17" fmla="*/ 132755 h 132677"/>
                  <a:gd name="connsiteX18" fmla="*/ 93272 w 164069"/>
                  <a:gd name="connsiteY18" fmla="*/ 125648 h 132677"/>
                  <a:gd name="connsiteX19" fmla="*/ 142434 w 164069"/>
                  <a:gd name="connsiteY19" fmla="*/ 20216 h 1326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64069" h="132677">
                    <a:moveTo>
                      <a:pt x="142434" y="20216"/>
                    </a:moveTo>
                    <a:cubicBezTo>
                      <a:pt x="144211" y="16070"/>
                      <a:pt x="145395" y="13997"/>
                      <a:pt x="164349" y="13997"/>
                    </a:cubicBezTo>
                    <a:lnTo>
                      <a:pt x="164349" y="78"/>
                    </a:lnTo>
                    <a:cubicBezTo>
                      <a:pt x="156945" y="670"/>
                      <a:pt x="148357" y="966"/>
                      <a:pt x="140953" y="966"/>
                    </a:cubicBezTo>
                    <a:cubicBezTo>
                      <a:pt x="133549" y="966"/>
                      <a:pt x="120222" y="374"/>
                      <a:pt x="114003" y="78"/>
                    </a:cubicBezTo>
                    <a:lnTo>
                      <a:pt x="114003" y="13997"/>
                    </a:lnTo>
                    <a:cubicBezTo>
                      <a:pt x="119630" y="13997"/>
                      <a:pt x="128218" y="14886"/>
                      <a:pt x="128218" y="17255"/>
                    </a:cubicBezTo>
                    <a:cubicBezTo>
                      <a:pt x="128218" y="17551"/>
                      <a:pt x="127922" y="18143"/>
                      <a:pt x="126738" y="20809"/>
                    </a:cubicBezTo>
                    <a:lnTo>
                      <a:pt x="92384" y="94848"/>
                    </a:lnTo>
                    <a:lnTo>
                      <a:pt x="54772" y="13997"/>
                    </a:lnTo>
                    <a:lnTo>
                      <a:pt x="70764" y="13997"/>
                    </a:lnTo>
                    <a:lnTo>
                      <a:pt x="70764" y="78"/>
                    </a:lnTo>
                    <a:cubicBezTo>
                      <a:pt x="60991" y="670"/>
                      <a:pt x="34337" y="966"/>
                      <a:pt x="34041" y="966"/>
                    </a:cubicBezTo>
                    <a:cubicBezTo>
                      <a:pt x="25749" y="966"/>
                      <a:pt x="12422" y="374"/>
                      <a:pt x="279" y="78"/>
                    </a:cubicBezTo>
                    <a:lnTo>
                      <a:pt x="279" y="13997"/>
                    </a:lnTo>
                    <a:lnTo>
                      <a:pt x="19233" y="13997"/>
                    </a:lnTo>
                    <a:lnTo>
                      <a:pt x="71060" y="125352"/>
                    </a:lnTo>
                    <a:cubicBezTo>
                      <a:pt x="74614" y="132755"/>
                      <a:pt x="78464" y="132755"/>
                      <a:pt x="82314" y="132755"/>
                    </a:cubicBezTo>
                    <a:cubicBezTo>
                      <a:pt x="87349" y="132755"/>
                      <a:pt x="90311" y="131867"/>
                      <a:pt x="93272" y="125648"/>
                    </a:cubicBezTo>
                    <a:lnTo>
                      <a:pt x="142434" y="20216"/>
                    </a:lnTo>
                    <a:close/>
                  </a:path>
                </a:pathLst>
              </a:custGeom>
              <a:solidFill>
                <a:srgbClr val="000000"/>
              </a:solidFill>
              <a:ln w="2969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59" name="Forme libre 58">
                <a:extLst>
                  <a:ext uri="{FF2B5EF4-FFF2-40B4-BE49-F238E27FC236}">
                    <a16:creationId xmlns:a16="http://schemas.microsoft.com/office/drawing/2014/main" id="{ABB4F476-787C-1575-B8F3-330BD382E201}"/>
                  </a:ext>
                </a:extLst>
              </p:cNvPr>
              <p:cNvSpPr/>
              <p:nvPr>
                <p:custDataLst>
                  <p:tags r:id="rId107"/>
                </p:custDataLst>
              </p:nvPr>
            </p:nvSpPr>
            <p:spPr>
              <a:xfrm>
                <a:off x="11077875" y="4341053"/>
                <a:ext cx="196943" cy="197239"/>
              </a:xfrm>
              <a:custGeom>
                <a:avLst/>
                <a:gdLst>
                  <a:gd name="connsiteX0" fmla="*/ 104831 w 196943"/>
                  <a:gd name="connsiteY0" fmla="*/ 104621 h 197239"/>
                  <a:gd name="connsiteX1" fmla="*/ 187458 w 196943"/>
                  <a:gd name="connsiteY1" fmla="*/ 104621 h 197239"/>
                  <a:gd name="connsiteX2" fmla="*/ 197231 w 196943"/>
                  <a:gd name="connsiteY2" fmla="*/ 98698 h 197239"/>
                  <a:gd name="connsiteX3" fmla="*/ 187458 w 196943"/>
                  <a:gd name="connsiteY3" fmla="*/ 92775 h 197239"/>
                  <a:gd name="connsiteX4" fmla="*/ 104831 w 196943"/>
                  <a:gd name="connsiteY4" fmla="*/ 92775 h 197239"/>
                  <a:gd name="connsiteX5" fmla="*/ 104831 w 196943"/>
                  <a:gd name="connsiteY5" fmla="*/ 9851 h 197239"/>
                  <a:gd name="connsiteX6" fmla="*/ 98907 w 196943"/>
                  <a:gd name="connsiteY6" fmla="*/ 78 h 197239"/>
                  <a:gd name="connsiteX7" fmla="*/ 92984 w 196943"/>
                  <a:gd name="connsiteY7" fmla="*/ 9851 h 197239"/>
                  <a:gd name="connsiteX8" fmla="*/ 92984 w 196943"/>
                  <a:gd name="connsiteY8" fmla="*/ 92775 h 197239"/>
                  <a:gd name="connsiteX9" fmla="*/ 10061 w 196943"/>
                  <a:gd name="connsiteY9" fmla="*/ 92775 h 197239"/>
                  <a:gd name="connsiteX10" fmla="*/ 288 w 196943"/>
                  <a:gd name="connsiteY10" fmla="*/ 98698 h 197239"/>
                  <a:gd name="connsiteX11" fmla="*/ 10061 w 196943"/>
                  <a:gd name="connsiteY11" fmla="*/ 104621 h 197239"/>
                  <a:gd name="connsiteX12" fmla="*/ 92984 w 196943"/>
                  <a:gd name="connsiteY12" fmla="*/ 104621 h 197239"/>
                  <a:gd name="connsiteX13" fmla="*/ 92984 w 196943"/>
                  <a:gd name="connsiteY13" fmla="*/ 187544 h 197239"/>
                  <a:gd name="connsiteX14" fmla="*/ 98907 w 196943"/>
                  <a:gd name="connsiteY14" fmla="*/ 197317 h 197239"/>
                  <a:gd name="connsiteX15" fmla="*/ 104831 w 196943"/>
                  <a:gd name="connsiteY15" fmla="*/ 187544 h 197239"/>
                  <a:gd name="connsiteX16" fmla="*/ 104831 w 196943"/>
                  <a:gd name="connsiteY16" fmla="*/ 104621 h 1972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96943" h="197239">
                    <a:moveTo>
                      <a:pt x="104831" y="104621"/>
                    </a:moveTo>
                    <a:lnTo>
                      <a:pt x="187458" y="104621"/>
                    </a:lnTo>
                    <a:cubicBezTo>
                      <a:pt x="191604" y="104621"/>
                      <a:pt x="197231" y="104621"/>
                      <a:pt x="197231" y="98698"/>
                    </a:cubicBezTo>
                    <a:cubicBezTo>
                      <a:pt x="197231" y="92775"/>
                      <a:pt x="191604" y="92775"/>
                      <a:pt x="187458" y="92775"/>
                    </a:cubicBezTo>
                    <a:lnTo>
                      <a:pt x="104831" y="92775"/>
                    </a:lnTo>
                    <a:lnTo>
                      <a:pt x="104831" y="9851"/>
                    </a:lnTo>
                    <a:cubicBezTo>
                      <a:pt x="104831" y="5705"/>
                      <a:pt x="104831" y="78"/>
                      <a:pt x="98907" y="78"/>
                    </a:cubicBezTo>
                    <a:cubicBezTo>
                      <a:pt x="92984" y="78"/>
                      <a:pt x="92984" y="5705"/>
                      <a:pt x="92984" y="9851"/>
                    </a:cubicBezTo>
                    <a:lnTo>
                      <a:pt x="92984" y="92775"/>
                    </a:lnTo>
                    <a:lnTo>
                      <a:pt x="10061" y="92775"/>
                    </a:lnTo>
                    <a:cubicBezTo>
                      <a:pt x="5915" y="92775"/>
                      <a:pt x="288" y="92775"/>
                      <a:pt x="288" y="98698"/>
                    </a:cubicBezTo>
                    <a:cubicBezTo>
                      <a:pt x="288" y="104621"/>
                      <a:pt x="5915" y="104621"/>
                      <a:pt x="10061" y="104621"/>
                    </a:cubicBezTo>
                    <a:lnTo>
                      <a:pt x="92984" y="104621"/>
                    </a:lnTo>
                    <a:lnTo>
                      <a:pt x="92984" y="187544"/>
                    </a:lnTo>
                    <a:cubicBezTo>
                      <a:pt x="92984" y="191690"/>
                      <a:pt x="92984" y="197317"/>
                      <a:pt x="98907" y="197317"/>
                    </a:cubicBezTo>
                    <a:cubicBezTo>
                      <a:pt x="104831" y="197317"/>
                      <a:pt x="104831" y="191690"/>
                      <a:pt x="104831" y="187544"/>
                    </a:cubicBezTo>
                    <a:lnTo>
                      <a:pt x="104831" y="104621"/>
                    </a:lnTo>
                    <a:close/>
                  </a:path>
                </a:pathLst>
              </a:custGeom>
              <a:solidFill>
                <a:srgbClr val="000000"/>
              </a:solidFill>
              <a:ln w="2969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61" name="Forme libre 60">
                <a:extLst>
                  <a:ext uri="{FF2B5EF4-FFF2-40B4-BE49-F238E27FC236}">
                    <a16:creationId xmlns:a16="http://schemas.microsoft.com/office/drawing/2014/main" id="{E9AEF2E2-9A30-11FC-7D06-3AE7227FEF69}"/>
                  </a:ext>
                </a:extLst>
              </p:cNvPr>
              <p:cNvSpPr/>
              <p:nvPr>
                <p:custDataLst>
                  <p:tags r:id="rId108"/>
                </p:custDataLst>
              </p:nvPr>
            </p:nvSpPr>
            <p:spPr>
              <a:xfrm>
                <a:off x="11371956" y="4308180"/>
                <a:ext cx="155185" cy="266243"/>
              </a:xfrm>
              <a:custGeom>
                <a:avLst/>
                <a:gdLst>
                  <a:gd name="connsiteX0" fmla="*/ 115206 w 155185"/>
                  <a:gd name="connsiteY0" fmla="*/ 7186 h 266243"/>
                  <a:gd name="connsiteX1" fmla="*/ 116094 w 155185"/>
                  <a:gd name="connsiteY1" fmla="*/ 3040 h 266243"/>
                  <a:gd name="connsiteX2" fmla="*/ 112541 w 155185"/>
                  <a:gd name="connsiteY2" fmla="*/ 78 h 266243"/>
                  <a:gd name="connsiteX3" fmla="*/ 108098 w 155185"/>
                  <a:gd name="connsiteY3" fmla="*/ 6001 h 266243"/>
                  <a:gd name="connsiteX4" fmla="*/ 90921 w 155185"/>
                  <a:gd name="connsiteY4" fmla="*/ 74413 h 266243"/>
                  <a:gd name="connsiteX5" fmla="*/ 298 w 155185"/>
                  <a:gd name="connsiteY5" fmla="*/ 155559 h 266243"/>
                  <a:gd name="connsiteX6" fmla="*/ 57160 w 155185"/>
                  <a:gd name="connsiteY6" fmla="*/ 209164 h 266243"/>
                  <a:gd name="connsiteX7" fmla="*/ 50348 w 155185"/>
                  <a:gd name="connsiteY7" fmla="*/ 237002 h 266243"/>
                  <a:gd name="connsiteX8" fmla="*/ 43833 w 155185"/>
                  <a:gd name="connsiteY8" fmla="*/ 263064 h 266243"/>
                  <a:gd name="connsiteX9" fmla="*/ 47386 w 155185"/>
                  <a:gd name="connsiteY9" fmla="*/ 266321 h 266243"/>
                  <a:gd name="connsiteX10" fmla="*/ 50348 w 155185"/>
                  <a:gd name="connsiteY10" fmla="*/ 265137 h 266243"/>
                  <a:gd name="connsiteX11" fmla="*/ 53606 w 155185"/>
                  <a:gd name="connsiteY11" fmla="*/ 253291 h 266243"/>
                  <a:gd name="connsiteX12" fmla="*/ 64860 w 155185"/>
                  <a:gd name="connsiteY12" fmla="*/ 209164 h 266243"/>
                  <a:gd name="connsiteX13" fmla="*/ 155483 w 155185"/>
                  <a:gd name="connsiteY13" fmla="*/ 128017 h 266243"/>
                  <a:gd name="connsiteX14" fmla="*/ 98621 w 155185"/>
                  <a:gd name="connsiteY14" fmla="*/ 74413 h 266243"/>
                  <a:gd name="connsiteX15" fmla="*/ 115206 w 155185"/>
                  <a:gd name="connsiteY15" fmla="*/ 7186 h 266243"/>
                  <a:gd name="connsiteX16" fmla="*/ 58640 w 155185"/>
                  <a:gd name="connsiteY16" fmla="*/ 202648 h 266243"/>
                  <a:gd name="connsiteX17" fmla="*/ 19548 w 155185"/>
                  <a:gd name="connsiteY17" fmla="*/ 161779 h 266243"/>
                  <a:gd name="connsiteX18" fmla="*/ 89144 w 155185"/>
                  <a:gd name="connsiteY18" fmla="*/ 80928 h 266243"/>
                  <a:gd name="connsiteX19" fmla="*/ 58640 w 155185"/>
                  <a:gd name="connsiteY19" fmla="*/ 202648 h 266243"/>
                  <a:gd name="connsiteX20" fmla="*/ 96844 w 155185"/>
                  <a:gd name="connsiteY20" fmla="*/ 80928 h 266243"/>
                  <a:gd name="connsiteX21" fmla="*/ 136233 w 155185"/>
                  <a:gd name="connsiteY21" fmla="*/ 121798 h 266243"/>
                  <a:gd name="connsiteX22" fmla="*/ 66340 w 155185"/>
                  <a:gd name="connsiteY22" fmla="*/ 202648 h 266243"/>
                  <a:gd name="connsiteX23" fmla="*/ 96844 w 155185"/>
                  <a:gd name="connsiteY23" fmla="*/ 80928 h 2662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155185" h="266243">
                    <a:moveTo>
                      <a:pt x="115206" y="7186"/>
                    </a:moveTo>
                    <a:cubicBezTo>
                      <a:pt x="115206" y="6593"/>
                      <a:pt x="116094" y="3336"/>
                      <a:pt x="116094" y="3040"/>
                    </a:cubicBezTo>
                    <a:cubicBezTo>
                      <a:pt x="116094" y="2743"/>
                      <a:pt x="116094" y="78"/>
                      <a:pt x="112541" y="78"/>
                    </a:cubicBezTo>
                    <a:cubicBezTo>
                      <a:pt x="109579" y="78"/>
                      <a:pt x="109283" y="966"/>
                      <a:pt x="108098" y="6001"/>
                    </a:cubicBezTo>
                    <a:lnTo>
                      <a:pt x="90921" y="74413"/>
                    </a:lnTo>
                    <a:cubicBezTo>
                      <a:pt x="43833" y="75894"/>
                      <a:pt x="298" y="115282"/>
                      <a:pt x="298" y="155559"/>
                    </a:cubicBezTo>
                    <a:cubicBezTo>
                      <a:pt x="298" y="183694"/>
                      <a:pt x="21029" y="207090"/>
                      <a:pt x="57160" y="209164"/>
                    </a:cubicBezTo>
                    <a:cubicBezTo>
                      <a:pt x="54790" y="218344"/>
                      <a:pt x="52717" y="227821"/>
                      <a:pt x="50348" y="237002"/>
                    </a:cubicBezTo>
                    <a:cubicBezTo>
                      <a:pt x="46794" y="250921"/>
                      <a:pt x="43833" y="262175"/>
                      <a:pt x="43833" y="263064"/>
                    </a:cubicBezTo>
                    <a:cubicBezTo>
                      <a:pt x="43833" y="266025"/>
                      <a:pt x="45906" y="266321"/>
                      <a:pt x="47386" y="266321"/>
                    </a:cubicBezTo>
                    <a:cubicBezTo>
                      <a:pt x="48867" y="266321"/>
                      <a:pt x="49460" y="266025"/>
                      <a:pt x="50348" y="265137"/>
                    </a:cubicBezTo>
                    <a:cubicBezTo>
                      <a:pt x="50940" y="264545"/>
                      <a:pt x="52717" y="257437"/>
                      <a:pt x="53606" y="253291"/>
                    </a:cubicBezTo>
                    <a:lnTo>
                      <a:pt x="64860" y="209164"/>
                    </a:lnTo>
                    <a:cubicBezTo>
                      <a:pt x="112541" y="207683"/>
                      <a:pt x="155483" y="167702"/>
                      <a:pt x="155483" y="128017"/>
                    </a:cubicBezTo>
                    <a:cubicBezTo>
                      <a:pt x="155483" y="104621"/>
                      <a:pt x="139787" y="77374"/>
                      <a:pt x="98621" y="74413"/>
                    </a:cubicBezTo>
                    <a:lnTo>
                      <a:pt x="115206" y="7186"/>
                    </a:lnTo>
                    <a:close/>
                    <a:moveTo>
                      <a:pt x="58640" y="202648"/>
                    </a:moveTo>
                    <a:cubicBezTo>
                      <a:pt x="40871" y="201760"/>
                      <a:pt x="19548" y="191394"/>
                      <a:pt x="19548" y="161779"/>
                    </a:cubicBezTo>
                    <a:cubicBezTo>
                      <a:pt x="19548" y="126240"/>
                      <a:pt x="45017" y="84778"/>
                      <a:pt x="89144" y="80928"/>
                    </a:cubicBezTo>
                    <a:lnTo>
                      <a:pt x="58640" y="202648"/>
                    </a:lnTo>
                    <a:close/>
                    <a:moveTo>
                      <a:pt x="96844" y="80928"/>
                    </a:moveTo>
                    <a:cubicBezTo>
                      <a:pt x="119352" y="82113"/>
                      <a:pt x="136233" y="95736"/>
                      <a:pt x="136233" y="121798"/>
                    </a:cubicBezTo>
                    <a:cubicBezTo>
                      <a:pt x="136233" y="156744"/>
                      <a:pt x="110764" y="199094"/>
                      <a:pt x="66340" y="202648"/>
                    </a:cubicBezTo>
                    <a:lnTo>
                      <a:pt x="96844" y="80928"/>
                    </a:lnTo>
                    <a:close/>
                  </a:path>
                </a:pathLst>
              </a:custGeom>
              <a:solidFill>
                <a:srgbClr val="000000"/>
              </a:solidFill>
              <a:ln w="2969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62" name="Forme libre 61">
                <a:extLst>
                  <a:ext uri="{FF2B5EF4-FFF2-40B4-BE49-F238E27FC236}">
                    <a16:creationId xmlns:a16="http://schemas.microsoft.com/office/drawing/2014/main" id="{4ECABFF6-BB7F-3733-8629-70E5DB9E24F7}"/>
                  </a:ext>
                </a:extLst>
              </p:cNvPr>
              <p:cNvSpPr/>
              <p:nvPr>
                <p:custDataLst>
                  <p:tags r:id="rId109"/>
                </p:custDataLst>
              </p:nvPr>
            </p:nvSpPr>
            <p:spPr>
              <a:xfrm>
                <a:off x="11543648" y="4466504"/>
                <a:ext cx="100959" cy="93703"/>
              </a:xfrm>
              <a:custGeom>
                <a:avLst/>
                <a:gdLst>
                  <a:gd name="connsiteX0" fmla="*/ 101263 w 100959"/>
                  <a:gd name="connsiteY0" fmla="*/ 16457 h 93703"/>
                  <a:gd name="connsiteX1" fmla="*/ 90898 w 100959"/>
                  <a:gd name="connsiteY1" fmla="*/ 79 h 93703"/>
                  <a:gd name="connsiteX2" fmla="*/ 79703 w 100959"/>
                  <a:gd name="connsiteY2" fmla="*/ 11067 h 93703"/>
                  <a:gd name="connsiteX3" fmla="*/ 83227 w 100959"/>
                  <a:gd name="connsiteY3" fmla="*/ 17493 h 93703"/>
                  <a:gd name="connsiteX4" fmla="*/ 90898 w 100959"/>
                  <a:gd name="connsiteY4" fmla="*/ 34078 h 93703"/>
                  <a:gd name="connsiteX5" fmla="*/ 52545 w 100959"/>
                  <a:gd name="connsiteY5" fmla="*/ 87978 h 93703"/>
                  <a:gd name="connsiteX6" fmla="*/ 35753 w 100959"/>
                  <a:gd name="connsiteY6" fmla="*/ 69528 h 93703"/>
                  <a:gd name="connsiteX7" fmla="*/ 47155 w 100959"/>
                  <a:gd name="connsiteY7" fmla="*/ 29103 h 93703"/>
                  <a:gd name="connsiteX8" fmla="*/ 50058 w 100959"/>
                  <a:gd name="connsiteY8" fmla="*/ 18115 h 93703"/>
                  <a:gd name="connsiteX9" fmla="*/ 30363 w 100959"/>
                  <a:gd name="connsiteY9" fmla="*/ 287 h 93703"/>
                  <a:gd name="connsiteX10" fmla="*/ 304 w 100959"/>
                  <a:gd name="connsiteY10" fmla="*/ 32005 h 93703"/>
                  <a:gd name="connsiteX11" fmla="*/ 3828 w 100959"/>
                  <a:gd name="connsiteY11" fmla="*/ 34700 h 93703"/>
                  <a:gd name="connsiteX12" fmla="*/ 7560 w 100959"/>
                  <a:gd name="connsiteY12" fmla="*/ 31383 h 93703"/>
                  <a:gd name="connsiteX13" fmla="*/ 29742 w 100959"/>
                  <a:gd name="connsiteY13" fmla="*/ 6091 h 93703"/>
                  <a:gd name="connsiteX14" fmla="*/ 34924 w 100959"/>
                  <a:gd name="connsiteY14" fmla="*/ 13347 h 93703"/>
                  <a:gd name="connsiteX15" fmla="*/ 31193 w 100959"/>
                  <a:gd name="connsiteY15" fmla="*/ 27237 h 93703"/>
                  <a:gd name="connsiteX16" fmla="*/ 19998 w 100959"/>
                  <a:gd name="connsiteY16" fmla="*/ 66626 h 93703"/>
                  <a:gd name="connsiteX17" fmla="*/ 51924 w 100959"/>
                  <a:gd name="connsiteY17" fmla="*/ 93783 h 93703"/>
                  <a:gd name="connsiteX18" fmla="*/ 101263 w 100959"/>
                  <a:gd name="connsiteY18" fmla="*/ 16457 h 9370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100959" h="93703">
                    <a:moveTo>
                      <a:pt x="101263" y="16457"/>
                    </a:moveTo>
                    <a:cubicBezTo>
                      <a:pt x="101263" y="287"/>
                      <a:pt x="91520" y="79"/>
                      <a:pt x="90898" y="79"/>
                    </a:cubicBezTo>
                    <a:cubicBezTo>
                      <a:pt x="85508" y="79"/>
                      <a:pt x="79703" y="5677"/>
                      <a:pt x="79703" y="11067"/>
                    </a:cubicBezTo>
                    <a:cubicBezTo>
                      <a:pt x="79703" y="14591"/>
                      <a:pt x="81776" y="16250"/>
                      <a:pt x="83227" y="17493"/>
                    </a:cubicBezTo>
                    <a:cubicBezTo>
                      <a:pt x="86751" y="20396"/>
                      <a:pt x="90898" y="25786"/>
                      <a:pt x="90898" y="34078"/>
                    </a:cubicBezTo>
                    <a:cubicBezTo>
                      <a:pt x="90898" y="43407"/>
                      <a:pt x="77215" y="87978"/>
                      <a:pt x="52545" y="87978"/>
                    </a:cubicBezTo>
                    <a:cubicBezTo>
                      <a:pt x="35753" y="87978"/>
                      <a:pt x="35753" y="73052"/>
                      <a:pt x="35753" y="69528"/>
                    </a:cubicBezTo>
                    <a:cubicBezTo>
                      <a:pt x="35753" y="59992"/>
                      <a:pt x="39485" y="48382"/>
                      <a:pt x="47155" y="29103"/>
                    </a:cubicBezTo>
                    <a:cubicBezTo>
                      <a:pt x="48814" y="24749"/>
                      <a:pt x="50058" y="21640"/>
                      <a:pt x="50058" y="18115"/>
                    </a:cubicBezTo>
                    <a:cubicBezTo>
                      <a:pt x="50058" y="7335"/>
                      <a:pt x="40936" y="287"/>
                      <a:pt x="30363" y="287"/>
                    </a:cubicBezTo>
                    <a:cubicBezTo>
                      <a:pt x="9633" y="287"/>
                      <a:pt x="304" y="28688"/>
                      <a:pt x="304" y="32005"/>
                    </a:cubicBezTo>
                    <a:cubicBezTo>
                      <a:pt x="304" y="34700"/>
                      <a:pt x="3206" y="34700"/>
                      <a:pt x="3828" y="34700"/>
                    </a:cubicBezTo>
                    <a:cubicBezTo>
                      <a:pt x="6730" y="34700"/>
                      <a:pt x="6938" y="33663"/>
                      <a:pt x="7560" y="31383"/>
                    </a:cubicBezTo>
                    <a:cubicBezTo>
                      <a:pt x="12535" y="14384"/>
                      <a:pt x="21449" y="6091"/>
                      <a:pt x="29742" y="6091"/>
                    </a:cubicBezTo>
                    <a:cubicBezTo>
                      <a:pt x="33266" y="6091"/>
                      <a:pt x="34924" y="8372"/>
                      <a:pt x="34924" y="13347"/>
                    </a:cubicBezTo>
                    <a:cubicBezTo>
                      <a:pt x="34924" y="18115"/>
                      <a:pt x="33266" y="22469"/>
                      <a:pt x="31193" y="27237"/>
                    </a:cubicBezTo>
                    <a:cubicBezTo>
                      <a:pt x="22278" y="50248"/>
                      <a:pt x="19998" y="59162"/>
                      <a:pt x="19998" y="66626"/>
                    </a:cubicBezTo>
                    <a:cubicBezTo>
                      <a:pt x="19998" y="87149"/>
                      <a:pt x="36168" y="93783"/>
                      <a:pt x="51924" y="93783"/>
                    </a:cubicBezTo>
                    <a:cubicBezTo>
                      <a:pt x="86751" y="93783"/>
                      <a:pt x="101263" y="33456"/>
                      <a:pt x="101263" y="16457"/>
                    </a:cubicBezTo>
                    <a:close/>
                  </a:path>
                </a:pathLst>
              </a:custGeom>
              <a:solidFill>
                <a:srgbClr val="000000"/>
              </a:solidFill>
              <a:ln w="2969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63" name="Forme libre 62">
                <a:extLst>
                  <a:ext uri="{FF2B5EF4-FFF2-40B4-BE49-F238E27FC236}">
                    <a16:creationId xmlns:a16="http://schemas.microsoft.com/office/drawing/2014/main" id="{3789F278-B2D8-92EF-5A8E-E2BBA78A5985}"/>
                  </a:ext>
                </a:extLst>
              </p:cNvPr>
              <p:cNvSpPr/>
              <p:nvPr>
                <p:custDataLst>
                  <p:tags r:id="rId110"/>
                </p:custDataLst>
              </p:nvPr>
            </p:nvSpPr>
            <p:spPr>
              <a:xfrm>
                <a:off x="11757009" y="4341053"/>
                <a:ext cx="196943" cy="197239"/>
              </a:xfrm>
              <a:custGeom>
                <a:avLst/>
                <a:gdLst>
                  <a:gd name="connsiteX0" fmla="*/ 104853 w 196943"/>
                  <a:gd name="connsiteY0" fmla="*/ 104621 h 197239"/>
                  <a:gd name="connsiteX1" fmla="*/ 187481 w 196943"/>
                  <a:gd name="connsiteY1" fmla="*/ 104621 h 197239"/>
                  <a:gd name="connsiteX2" fmla="*/ 197254 w 196943"/>
                  <a:gd name="connsiteY2" fmla="*/ 98698 h 197239"/>
                  <a:gd name="connsiteX3" fmla="*/ 187481 w 196943"/>
                  <a:gd name="connsiteY3" fmla="*/ 92775 h 197239"/>
                  <a:gd name="connsiteX4" fmla="*/ 104853 w 196943"/>
                  <a:gd name="connsiteY4" fmla="*/ 92775 h 197239"/>
                  <a:gd name="connsiteX5" fmla="*/ 104853 w 196943"/>
                  <a:gd name="connsiteY5" fmla="*/ 9851 h 197239"/>
                  <a:gd name="connsiteX6" fmla="*/ 98930 w 196943"/>
                  <a:gd name="connsiteY6" fmla="*/ 78 h 197239"/>
                  <a:gd name="connsiteX7" fmla="*/ 93007 w 196943"/>
                  <a:gd name="connsiteY7" fmla="*/ 9851 h 197239"/>
                  <a:gd name="connsiteX8" fmla="*/ 93007 w 196943"/>
                  <a:gd name="connsiteY8" fmla="*/ 92775 h 197239"/>
                  <a:gd name="connsiteX9" fmla="*/ 10084 w 196943"/>
                  <a:gd name="connsiteY9" fmla="*/ 92775 h 197239"/>
                  <a:gd name="connsiteX10" fmla="*/ 311 w 196943"/>
                  <a:gd name="connsiteY10" fmla="*/ 98698 h 197239"/>
                  <a:gd name="connsiteX11" fmla="*/ 10084 w 196943"/>
                  <a:gd name="connsiteY11" fmla="*/ 104621 h 197239"/>
                  <a:gd name="connsiteX12" fmla="*/ 93007 w 196943"/>
                  <a:gd name="connsiteY12" fmla="*/ 104621 h 197239"/>
                  <a:gd name="connsiteX13" fmla="*/ 93007 w 196943"/>
                  <a:gd name="connsiteY13" fmla="*/ 187544 h 197239"/>
                  <a:gd name="connsiteX14" fmla="*/ 98930 w 196943"/>
                  <a:gd name="connsiteY14" fmla="*/ 197317 h 197239"/>
                  <a:gd name="connsiteX15" fmla="*/ 104853 w 196943"/>
                  <a:gd name="connsiteY15" fmla="*/ 187544 h 197239"/>
                  <a:gd name="connsiteX16" fmla="*/ 104853 w 196943"/>
                  <a:gd name="connsiteY16" fmla="*/ 104621 h 1972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96943" h="197239">
                    <a:moveTo>
                      <a:pt x="104853" y="104621"/>
                    </a:moveTo>
                    <a:lnTo>
                      <a:pt x="187481" y="104621"/>
                    </a:lnTo>
                    <a:cubicBezTo>
                      <a:pt x="191627" y="104621"/>
                      <a:pt x="197254" y="104621"/>
                      <a:pt x="197254" y="98698"/>
                    </a:cubicBezTo>
                    <a:cubicBezTo>
                      <a:pt x="197254" y="92775"/>
                      <a:pt x="191627" y="92775"/>
                      <a:pt x="187481" y="92775"/>
                    </a:cubicBezTo>
                    <a:lnTo>
                      <a:pt x="104853" y="92775"/>
                    </a:lnTo>
                    <a:lnTo>
                      <a:pt x="104853" y="9851"/>
                    </a:lnTo>
                    <a:cubicBezTo>
                      <a:pt x="104853" y="5705"/>
                      <a:pt x="104853" y="78"/>
                      <a:pt x="98930" y="78"/>
                    </a:cubicBezTo>
                    <a:cubicBezTo>
                      <a:pt x="93007" y="78"/>
                      <a:pt x="93007" y="5705"/>
                      <a:pt x="93007" y="9851"/>
                    </a:cubicBezTo>
                    <a:lnTo>
                      <a:pt x="93007" y="92775"/>
                    </a:lnTo>
                    <a:lnTo>
                      <a:pt x="10084" y="92775"/>
                    </a:lnTo>
                    <a:cubicBezTo>
                      <a:pt x="5938" y="92775"/>
                      <a:pt x="311" y="92775"/>
                      <a:pt x="311" y="98698"/>
                    </a:cubicBezTo>
                    <a:cubicBezTo>
                      <a:pt x="311" y="104621"/>
                      <a:pt x="5938" y="104621"/>
                      <a:pt x="10084" y="104621"/>
                    </a:cubicBezTo>
                    <a:lnTo>
                      <a:pt x="93007" y="104621"/>
                    </a:lnTo>
                    <a:lnTo>
                      <a:pt x="93007" y="187544"/>
                    </a:lnTo>
                    <a:cubicBezTo>
                      <a:pt x="93007" y="191690"/>
                      <a:pt x="93007" y="197317"/>
                      <a:pt x="98930" y="197317"/>
                    </a:cubicBezTo>
                    <a:cubicBezTo>
                      <a:pt x="104853" y="197317"/>
                      <a:pt x="104853" y="191690"/>
                      <a:pt x="104853" y="187544"/>
                    </a:cubicBezTo>
                    <a:lnTo>
                      <a:pt x="104853" y="104621"/>
                    </a:lnTo>
                    <a:close/>
                  </a:path>
                </a:pathLst>
              </a:custGeom>
              <a:solidFill>
                <a:srgbClr val="000000"/>
              </a:solidFill>
              <a:ln w="2969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64" name="Forme libre 63">
                <a:extLst>
                  <a:ext uri="{FF2B5EF4-FFF2-40B4-BE49-F238E27FC236}">
                    <a16:creationId xmlns:a16="http://schemas.microsoft.com/office/drawing/2014/main" id="{A7FEB949-DD9C-106F-8EA1-1FD8C72F4A0A}"/>
                  </a:ext>
                </a:extLst>
              </p:cNvPr>
              <p:cNvSpPr/>
              <p:nvPr>
                <p:custDataLst>
                  <p:tags r:id="rId111"/>
                </p:custDataLst>
              </p:nvPr>
            </p:nvSpPr>
            <p:spPr>
              <a:xfrm>
                <a:off x="12042798" y="4311438"/>
                <a:ext cx="210862" cy="217081"/>
              </a:xfrm>
              <a:custGeom>
                <a:avLst/>
                <a:gdLst>
                  <a:gd name="connsiteX0" fmla="*/ 97163 w 210862"/>
                  <a:gd name="connsiteY0" fmla="*/ 78 h 217081"/>
                  <a:gd name="connsiteX1" fmla="*/ 11575 w 210862"/>
                  <a:gd name="connsiteY1" fmla="*/ 34136 h 217081"/>
                  <a:gd name="connsiteX2" fmla="*/ 321 w 210862"/>
                  <a:gd name="connsiteY2" fmla="*/ 55163 h 217081"/>
                  <a:gd name="connsiteX3" fmla="*/ 3282 w 210862"/>
                  <a:gd name="connsiteY3" fmla="*/ 57532 h 217081"/>
                  <a:gd name="connsiteX4" fmla="*/ 17201 w 210862"/>
                  <a:gd name="connsiteY4" fmla="*/ 51905 h 217081"/>
                  <a:gd name="connsiteX5" fmla="*/ 26086 w 210862"/>
                  <a:gd name="connsiteY5" fmla="*/ 40355 h 217081"/>
                  <a:gd name="connsiteX6" fmla="*/ 75840 w 210862"/>
                  <a:gd name="connsiteY6" fmla="*/ 16367 h 217081"/>
                  <a:gd name="connsiteX7" fmla="*/ 27863 w 210862"/>
                  <a:gd name="connsiteY7" fmla="*/ 209756 h 217081"/>
                  <a:gd name="connsiteX8" fmla="*/ 26086 w 210862"/>
                  <a:gd name="connsiteY8" fmla="*/ 215087 h 217081"/>
                  <a:gd name="connsiteX9" fmla="*/ 29048 w 210862"/>
                  <a:gd name="connsiteY9" fmla="*/ 217160 h 217081"/>
                  <a:gd name="connsiteX10" fmla="*/ 51259 w 210862"/>
                  <a:gd name="connsiteY10" fmla="*/ 202944 h 217081"/>
                  <a:gd name="connsiteX11" fmla="*/ 99829 w 210862"/>
                  <a:gd name="connsiteY11" fmla="*/ 16367 h 217081"/>
                  <a:gd name="connsiteX12" fmla="*/ 115229 w 210862"/>
                  <a:gd name="connsiteY12" fmla="*/ 16367 h 217081"/>
                  <a:gd name="connsiteX13" fmla="*/ 186010 w 210862"/>
                  <a:gd name="connsiteY13" fmla="*/ 59901 h 217081"/>
                  <a:gd name="connsiteX14" fmla="*/ 107233 w 210862"/>
                  <a:gd name="connsiteY14" fmla="*/ 125352 h 217081"/>
                  <a:gd name="connsiteX15" fmla="*/ 89463 w 210862"/>
                  <a:gd name="connsiteY15" fmla="*/ 130979 h 217081"/>
                  <a:gd name="connsiteX16" fmla="*/ 81763 w 210862"/>
                  <a:gd name="connsiteY16" fmla="*/ 139567 h 217081"/>
                  <a:gd name="connsiteX17" fmla="*/ 87390 w 210862"/>
                  <a:gd name="connsiteY17" fmla="*/ 141640 h 217081"/>
                  <a:gd name="connsiteX18" fmla="*/ 211183 w 210862"/>
                  <a:gd name="connsiteY18" fmla="*/ 47167 h 217081"/>
                  <a:gd name="connsiteX19" fmla="*/ 136848 w 210862"/>
                  <a:gd name="connsiteY19" fmla="*/ 78 h 217081"/>
                  <a:gd name="connsiteX20" fmla="*/ 97163 w 210862"/>
                  <a:gd name="connsiteY20" fmla="*/ 78 h 217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210862" h="217081">
                    <a:moveTo>
                      <a:pt x="97163" y="78"/>
                    </a:moveTo>
                    <a:cubicBezTo>
                      <a:pt x="55406" y="78"/>
                      <a:pt x="23717" y="20216"/>
                      <a:pt x="11575" y="34136"/>
                    </a:cubicBezTo>
                    <a:cubicBezTo>
                      <a:pt x="1209" y="45982"/>
                      <a:pt x="321" y="54571"/>
                      <a:pt x="321" y="55163"/>
                    </a:cubicBezTo>
                    <a:cubicBezTo>
                      <a:pt x="321" y="56940"/>
                      <a:pt x="1505" y="57532"/>
                      <a:pt x="3282" y="57532"/>
                    </a:cubicBezTo>
                    <a:cubicBezTo>
                      <a:pt x="8021" y="57532"/>
                      <a:pt x="14832" y="53386"/>
                      <a:pt x="17201" y="51905"/>
                    </a:cubicBezTo>
                    <a:cubicBezTo>
                      <a:pt x="23421" y="47759"/>
                      <a:pt x="24309" y="45982"/>
                      <a:pt x="26086" y="40355"/>
                    </a:cubicBezTo>
                    <a:cubicBezTo>
                      <a:pt x="30232" y="28509"/>
                      <a:pt x="38525" y="18143"/>
                      <a:pt x="75840" y="16367"/>
                    </a:cubicBezTo>
                    <a:cubicBezTo>
                      <a:pt x="70509" y="83001"/>
                      <a:pt x="52740" y="147859"/>
                      <a:pt x="27863" y="209756"/>
                    </a:cubicBezTo>
                    <a:cubicBezTo>
                      <a:pt x="26086" y="214198"/>
                      <a:pt x="26086" y="214790"/>
                      <a:pt x="26086" y="215087"/>
                    </a:cubicBezTo>
                    <a:cubicBezTo>
                      <a:pt x="26086" y="215975"/>
                      <a:pt x="26975" y="217160"/>
                      <a:pt x="29048" y="217160"/>
                    </a:cubicBezTo>
                    <a:cubicBezTo>
                      <a:pt x="33786" y="217160"/>
                      <a:pt x="48002" y="210644"/>
                      <a:pt x="51259" y="202944"/>
                    </a:cubicBezTo>
                    <a:cubicBezTo>
                      <a:pt x="66659" y="166813"/>
                      <a:pt x="90944" y="98698"/>
                      <a:pt x="99829" y="16367"/>
                    </a:cubicBezTo>
                    <a:lnTo>
                      <a:pt x="115229" y="16367"/>
                    </a:lnTo>
                    <a:cubicBezTo>
                      <a:pt x="151360" y="16367"/>
                      <a:pt x="186010" y="30286"/>
                      <a:pt x="186010" y="59901"/>
                    </a:cubicBezTo>
                    <a:cubicBezTo>
                      <a:pt x="186010" y="82113"/>
                      <a:pt x="164687" y="123575"/>
                      <a:pt x="107233" y="125352"/>
                    </a:cubicBezTo>
                    <a:cubicBezTo>
                      <a:pt x="101013" y="125648"/>
                      <a:pt x="97756" y="125648"/>
                      <a:pt x="89463" y="130979"/>
                    </a:cubicBezTo>
                    <a:cubicBezTo>
                      <a:pt x="84133" y="134532"/>
                      <a:pt x="81763" y="137790"/>
                      <a:pt x="81763" y="139567"/>
                    </a:cubicBezTo>
                    <a:cubicBezTo>
                      <a:pt x="81763" y="141640"/>
                      <a:pt x="83540" y="141640"/>
                      <a:pt x="87390" y="141640"/>
                    </a:cubicBezTo>
                    <a:cubicBezTo>
                      <a:pt x="141291" y="141640"/>
                      <a:pt x="211183" y="96032"/>
                      <a:pt x="211183" y="47167"/>
                    </a:cubicBezTo>
                    <a:cubicBezTo>
                      <a:pt x="211183" y="13405"/>
                      <a:pt x="171202" y="78"/>
                      <a:pt x="136848" y="78"/>
                    </a:cubicBezTo>
                    <a:lnTo>
                      <a:pt x="97163" y="78"/>
                    </a:lnTo>
                    <a:close/>
                  </a:path>
                </a:pathLst>
              </a:custGeom>
              <a:solidFill>
                <a:srgbClr val="000000"/>
              </a:solidFill>
              <a:ln w="2969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</p:grpSp>
        <p:sp>
          <p:nvSpPr>
            <p:cNvPr id="41" name="ZoneTexte 40">
              <a:extLst>
                <a:ext uri="{FF2B5EF4-FFF2-40B4-BE49-F238E27FC236}">
                  <a16:creationId xmlns:a16="http://schemas.microsoft.com/office/drawing/2014/main" id="{B836F57F-2B91-5BB1-AB1C-D378E3ABE202}"/>
                </a:ext>
              </a:extLst>
            </p:cNvPr>
            <p:cNvSpPr txBox="1"/>
            <p:nvPr/>
          </p:nvSpPr>
          <p:spPr>
            <a:xfrm>
              <a:off x="3170744" y="1795953"/>
              <a:ext cx="4298036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/>
                <a:t>Formulation en énergie interne :</a:t>
              </a:r>
            </a:p>
          </p:txBody>
        </p:sp>
      </p:grpSp>
      <p:grpSp>
        <p:nvGrpSpPr>
          <p:cNvPr id="121" name="Groupe 120">
            <a:extLst>
              <a:ext uri="{FF2B5EF4-FFF2-40B4-BE49-F238E27FC236}">
                <a16:creationId xmlns:a16="http://schemas.microsoft.com/office/drawing/2014/main" id="{4A9CDAE2-A48B-2605-3549-66F70CE421AD}"/>
              </a:ext>
            </a:extLst>
          </p:cNvPr>
          <p:cNvGrpSpPr/>
          <p:nvPr/>
        </p:nvGrpSpPr>
        <p:grpSpPr>
          <a:xfrm>
            <a:off x="2616737" y="3130178"/>
            <a:ext cx="5504310" cy="1285993"/>
            <a:chOff x="2616737" y="3130178"/>
            <a:chExt cx="5504310" cy="1285993"/>
          </a:xfrm>
        </p:grpSpPr>
        <p:sp>
          <p:nvSpPr>
            <p:cNvPr id="9" name="Rectangle 139 1 2">
              <a:extLst>
                <a:ext uri="{FF2B5EF4-FFF2-40B4-BE49-F238E27FC236}">
                  <a16:creationId xmlns:a16="http://schemas.microsoft.com/office/drawing/2014/main" id="{58B48DE0-13E2-1DF6-621B-7A533F828192}"/>
                </a:ext>
              </a:extLst>
            </p:cNvPr>
            <p:cNvSpPr/>
            <p:nvPr/>
          </p:nvSpPr>
          <p:spPr bwMode="auto">
            <a:xfrm>
              <a:off x="2616737" y="3130178"/>
              <a:ext cx="5504310" cy="1285993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rgbClr val="002060"/>
              </a:solidFill>
              <a:prstDash val="solid"/>
              <a:round/>
              <a:headEnd type="none" w="med" len="med"/>
              <a:tailEnd type="none" w="med" len="med"/>
            </a:ln>
            <a:effectLst/>
            <a:scene3d>
              <a:camera prst="orthographicFront"/>
              <a:lightRig rig="threePt" dir="t"/>
            </a:scene3d>
            <a:sp3d>
              <a:bevelT w="165100" prst="coolSlant"/>
            </a:sp3d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rtlCol="0" anchor="ctr"/>
            <a:lstStyle/>
            <a:p>
              <a:pPr algn="ctr"/>
              <a:endParaRPr lang="fr-FR"/>
            </a:p>
          </p:txBody>
        </p:sp>
        <p:grpSp>
          <p:nvGrpSpPr>
            <p:cNvPr id="120" name="Groupe 119">
              <a:extLst>
                <a:ext uri="{FF2B5EF4-FFF2-40B4-BE49-F238E27FC236}">
                  <a16:creationId xmlns:a16="http://schemas.microsoft.com/office/drawing/2014/main" id="{7D7ED89E-2396-DFF0-207A-8193DA55E9F9}"/>
                </a:ext>
              </a:extLst>
            </p:cNvPr>
            <p:cNvGrpSpPr>
              <a:grpSpLocks noChangeAspect="1"/>
            </p:cNvGrpSpPr>
            <p:nvPr>
              <p:custDataLst>
                <p:tags r:id="rId49"/>
              </p:custDataLst>
            </p:nvPr>
          </p:nvGrpSpPr>
          <p:grpSpPr>
            <a:xfrm>
              <a:off x="2895600" y="3606800"/>
              <a:ext cx="4902911" cy="634494"/>
              <a:chOff x="7197199" y="5443922"/>
              <a:chExt cx="4887897" cy="613290"/>
            </a:xfrm>
          </p:grpSpPr>
          <p:sp>
            <p:nvSpPr>
              <p:cNvPr id="80" name="Forme libre 79">
                <a:extLst>
                  <a:ext uri="{FF2B5EF4-FFF2-40B4-BE49-F238E27FC236}">
                    <a16:creationId xmlns:a16="http://schemas.microsoft.com/office/drawing/2014/main" id="{A0DED002-D198-CF5D-1142-559E65EDFC95}"/>
                  </a:ext>
                </a:extLst>
              </p:cNvPr>
              <p:cNvSpPr/>
              <p:nvPr>
                <p:custDataLst>
                  <p:tags r:id="rId50"/>
                </p:custDataLst>
              </p:nvPr>
            </p:nvSpPr>
            <p:spPr>
              <a:xfrm>
                <a:off x="7208692" y="5453691"/>
                <a:ext cx="151135" cy="212048"/>
              </a:xfrm>
              <a:custGeom>
                <a:avLst/>
                <a:gdLst>
                  <a:gd name="connsiteX0" fmla="*/ 121689 w 151135"/>
                  <a:gd name="connsiteY0" fmla="*/ 108394 h 212048"/>
                  <a:gd name="connsiteX1" fmla="*/ 84624 w 151135"/>
                  <a:gd name="connsiteY1" fmla="*/ 74489 h 212048"/>
                  <a:gd name="connsiteX2" fmla="*/ 26009 w 151135"/>
                  <a:gd name="connsiteY2" fmla="*/ 101498 h 212048"/>
                  <a:gd name="connsiteX3" fmla="*/ 149 w 151135"/>
                  <a:gd name="connsiteY3" fmla="*/ 160975 h 212048"/>
                  <a:gd name="connsiteX4" fmla="*/ 53018 w 151135"/>
                  <a:gd name="connsiteY4" fmla="*/ 212120 h 212048"/>
                  <a:gd name="connsiteX5" fmla="*/ 151284 w 151135"/>
                  <a:gd name="connsiteY5" fmla="*/ 74489 h 212048"/>
                  <a:gd name="connsiteX6" fmla="*/ 89221 w 151135"/>
                  <a:gd name="connsiteY6" fmla="*/ 71 h 212048"/>
                  <a:gd name="connsiteX7" fmla="*/ 34341 w 151135"/>
                  <a:gd name="connsiteY7" fmla="*/ 45469 h 212048"/>
                  <a:gd name="connsiteX8" fmla="*/ 45260 w 151135"/>
                  <a:gd name="connsiteY8" fmla="*/ 55526 h 212048"/>
                  <a:gd name="connsiteX9" fmla="*/ 60776 w 151135"/>
                  <a:gd name="connsiteY9" fmla="*/ 40297 h 212048"/>
                  <a:gd name="connsiteX10" fmla="*/ 47271 w 151135"/>
                  <a:gd name="connsiteY10" fmla="*/ 30241 h 212048"/>
                  <a:gd name="connsiteX11" fmla="*/ 88647 w 151135"/>
                  <a:gd name="connsiteY11" fmla="*/ 7254 h 212048"/>
                  <a:gd name="connsiteX12" fmla="*/ 129735 w 151135"/>
                  <a:gd name="connsiteY12" fmla="*/ 59261 h 212048"/>
                  <a:gd name="connsiteX13" fmla="*/ 121977 w 151135"/>
                  <a:gd name="connsiteY13" fmla="*/ 108394 h 212048"/>
                  <a:gd name="connsiteX14" fmla="*/ 121689 w 151135"/>
                  <a:gd name="connsiteY14" fmla="*/ 108394 h 212048"/>
                  <a:gd name="connsiteX15" fmla="*/ 53880 w 151135"/>
                  <a:gd name="connsiteY15" fmla="*/ 204075 h 212048"/>
                  <a:gd name="connsiteX16" fmla="*/ 22274 w 151135"/>
                  <a:gd name="connsiteY16" fmla="*/ 171606 h 212048"/>
                  <a:gd name="connsiteX17" fmla="*/ 41237 w 151135"/>
                  <a:gd name="connsiteY17" fmla="*/ 106383 h 212048"/>
                  <a:gd name="connsiteX18" fmla="*/ 84624 w 151135"/>
                  <a:gd name="connsiteY18" fmla="*/ 80811 h 212048"/>
                  <a:gd name="connsiteX19" fmla="*/ 116518 w 151135"/>
                  <a:gd name="connsiteY19" fmla="*/ 118738 h 212048"/>
                  <a:gd name="connsiteX20" fmla="*/ 53880 w 151135"/>
                  <a:gd name="connsiteY20" fmla="*/ 204075 h 21204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51135" h="212048">
                    <a:moveTo>
                      <a:pt x="121689" y="108394"/>
                    </a:moveTo>
                    <a:cubicBezTo>
                      <a:pt x="118816" y="90580"/>
                      <a:pt x="107036" y="74489"/>
                      <a:pt x="84624" y="74489"/>
                    </a:cubicBezTo>
                    <a:cubicBezTo>
                      <a:pt x="67097" y="74489"/>
                      <a:pt x="48421" y="79087"/>
                      <a:pt x="26009" y="101498"/>
                    </a:cubicBezTo>
                    <a:cubicBezTo>
                      <a:pt x="2161" y="125347"/>
                      <a:pt x="149" y="152068"/>
                      <a:pt x="149" y="160975"/>
                    </a:cubicBezTo>
                    <a:cubicBezTo>
                      <a:pt x="149" y="178790"/>
                      <a:pt x="12792" y="212120"/>
                      <a:pt x="53018" y="212120"/>
                    </a:cubicBezTo>
                    <a:cubicBezTo>
                      <a:pt x="121402" y="212120"/>
                      <a:pt x="151284" y="115577"/>
                      <a:pt x="151284" y="74489"/>
                    </a:cubicBezTo>
                    <a:cubicBezTo>
                      <a:pt x="151284" y="28804"/>
                      <a:pt x="124563" y="71"/>
                      <a:pt x="89221" y="71"/>
                    </a:cubicBezTo>
                    <a:cubicBezTo>
                      <a:pt x="47559" y="71"/>
                      <a:pt x="34341" y="37424"/>
                      <a:pt x="34341" y="45469"/>
                    </a:cubicBezTo>
                    <a:cubicBezTo>
                      <a:pt x="34341" y="49492"/>
                      <a:pt x="36640" y="55526"/>
                      <a:pt x="45260" y="55526"/>
                    </a:cubicBezTo>
                    <a:cubicBezTo>
                      <a:pt x="54742" y="55526"/>
                      <a:pt x="60776" y="46906"/>
                      <a:pt x="60776" y="40297"/>
                    </a:cubicBezTo>
                    <a:cubicBezTo>
                      <a:pt x="60776" y="30241"/>
                      <a:pt x="51868" y="30241"/>
                      <a:pt x="47271" y="30241"/>
                    </a:cubicBezTo>
                    <a:cubicBezTo>
                      <a:pt x="59914" y="8978"/>
                      <a:pt x="80314" y="7254"/>
                      <a:pt x="88647" y="7254"/>
                    </a:cubicBezTo>
                    <a:cubicBezTo>
                      <a:pt x="109622" y="7254"/>
                      <a:pt x="129735" y="22196"/>
                      <a:pt x="129735" y="59261"/>
                    </a:cubicBezTo>
                    <a:cubicBezTo>
                      <a:pt x="129735" y="70467"/>
                      <a:pt x="128011" y="85121"/>
                      <a:pt x="121977" y="108394"/>
                    </a:cubicBezTo>
                    <a:lnTo>
                      <a:pt x="121689" y="108394"/>
                    </a:lnTo>
                    <a:close/>
                    <a:moveTo>
                      <a:pt x="53880" y="204075"/>
                    </a:moveTo>
                    <a:cubicBezTo>
                      <a:pt x="22274" y="204075"/>
                      <a:pt x="22274" y="174480"/>
                      <a:pt x="22274" y="171606"/>
                    </a:cubicBezTo>
                    <a:cubicBezTo>
                      <a:pt x="22274" y="163849"/>
                      <a:pt x="29457" y="123623"/>
                      <a:pt x="41237" y="106383"/>
                    </a:cubicBezTo>
                    <a:cubicBezTo>
                      <a:pt x="52730" y="90005"/>
                      <a:pt x="66810" y="80811"/>
                      <a:pt x="84624" y="80811"/>
                    </a:cubicBezTo>
                    <a:cubicBezTo>
                      <a:pt x="115943" y="80811"/>
                      <a:pt x="116518" y="112991"/>
                      <a:pt x="116518" y="118738"/>
                    </a:cubicBezTo>
                    <a:cubicBezTo>
                      <a:pt x="116518" y="139426"/>
                      <a:pt x="98128" y="204075"/>
                      <a:pt x="53880" y="204075"/>
                    </a:cubicBezTo>
                    <a:close/>
                  </a:path>
                </a:pathLst>
              </a:custGeom>
              <a:solidFill>
                <a:srgbClr val="000000"/>
              </a:solidFill>
              <a:ln w="2879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81" name="Forme libre 80">
                <a:extLst>
                  <a:ext uri="{FF2B5EF4-FFF2-40B4-BE49-F238E27FC236}">
                    <a16:creationId xmlns:a16="http://schemas.microsoft.com/office/drawing/2014/main" id="{A491ACFC-7B78-A1BE-97EB-35A7DE3D9DBF}"/>
                  </a:ext>
                </a:extLst>
              </p:cNvPr>
              <p:cNvSpPr/>
              <p:nvPr>
                <p:custDataLst>
                  <p:tags r:id="rId51"/>
                </p:custDataLst>
              </p:nvPr>
            </p:nvSpPr>
            <p:spPr>
              <a:xfrm>
                <a:off x="7442038" y="5443922"/>
                <a:ext cx="66660" cy="287328"/>
              </a:xfrm>
              <a:custGeom>
                <a:avLst/>
                <a:gdLst>
                  <a:gd name="connsiteX0" fmla="*/ 66817 w 66660"/>
                  <a:gd name="connsiteY0" fmla="*/ 284527 h 287328"/>
                  <a:gd name="connsiteX1" fmla="*/ 61933 w 66660"/>
                  <a:gd name="connsiteY1" fmla="*/ 278205 h 287328"/>
                  <a:gd name="connsiteX2" fmla="*/ 16822 w 66660"/>
                  <a:gd name="connsiteY2" fmla="*/ 143736 h 287328"/>
                  <a:gd name="connsiteX3" fmla="*/ 63082 w 66660"/>
                  <a:gd name="connsiteY3" fmla="*/ 7829 h 287328"/>
                  <a:gd name="connsiteX4" fmla="*/ 66817 w 66660"/>
                  <a:gd name="connsiteY4" fmla="*/ 2945 h 287328"/>
                  <a:gd name="connsiteX5" fmla="*/ 63944 w 66660"/>
                  <a:gd name="connsiteY5" fmla="*/ 71 h 287328"/>
                  <a:gd name="connsiteX6" fmla="*/ 18259 w 66660"/>
                  <a:gd name="connsiteY6" fmla="*/ 56100 h 287328"/>
                  <a:gd name="connsiteX7" fmla="*/ 157 w 66660"/>
                  <a:gd name="connsiteY7" fmla="*/ 143736 h 287328"/>
                  <a:gd name="connsiteX8" fmla="*/ 19121 w 66660"/>
                  <a:gd name="connsiteY8" fmla="*/ 233382 h 287328"/>
                  <a:gd name="connsiteX9" fmla="*/ 63944 w 66660"/>
                  <a:gd name="connsiteY9" fmla="*/ 287400 h 287328"/>
                  <a:gd name="connsiteX10" fmla="*/ 66817 w 66660"/>
                  <a:gd name="connsiteY10" fmla="*/ 284527 h 2873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66660" h="287328">
                    <a:moveTo>
                      <a:pt x="66817" y="284527"/>
                    </a:moveTo>
                    <a:cubicBezTo>
                      <a:pt x="66817" y="283665"/>
                      <a:pt x="66817" y="283090"/>
                      <a:pt x="61933" y="278205"/>
                    </a:cubicBezTo>
                    <a:cubicBezTo>
                      <a:pt x="26016" y="242002"/>
                      <a:pt x="16822" y="187697"/>
                      <a:pt x="16822" y="143736"/>
                    </a:cubicBezTo>
                    <a:cubicBezTo>
                      <a:pt x="16822" y="93740"/>
                      <a:pt x="27740" y="43745"/>
                      <a:pt x="63082" y="7829"/>
                    </a:cubicBezTo>
                    <a:cubicBezTo>
                      <a:pt x="66817" y="4381"/>
                      <a:pt x="66817" y="3807"/>
                      <a:pt x="66817" y="2945"/>
                    </a:cubicBezTo>
                    <a:cubicBezTo>
                      <a:pt x="66817" y="933"/>
                      <a:pt x="65668" y="71"/>
                      <a:pt x="63944" y="71"/>
                    </a:cubicBezTo>
                    <a:cubicBezTo>
                      <a:pt x="61071" y="71"/>
                      <a:pt x="35211" y="19610"/>
                      <a:pt x="18259" y="56100"/>
                    </a:cubicBezTo>
                    <a:cubicBezTo>
                      <a:pt x="3605" y="87706"/>
                      <a:pt x="157" y="119600"/>
                      <a:pt x="157" y="143736"/>
                    </a:cubicBezTo>
                    <a:cubicBezTo>
                      <a:pt x="157" y="166147"/>
                      <a:pt x="3317" y="200914"/>
                      <a:pt x="19121" y="233382"/>
                    </a:cubicBezTo>
                    <a:cubicBezTo>
                      <a:pt x="36360" y="268724"/>
                      <a:pt x="61071" y="287400"/>
                      <a:pt x="63944" y="287400"/>
                    </a:cubicBezTo>
                    <a:cubicBezTo>
                      <a:pt x="65668" y="287400"/>
                      <a:pt x="66817" y="286538"/>
                      <a:pt x="66817" y="284527"/>
                    </a:cubicBezTo>
                    <a:close/>
                  </a:path>
                </a:pathLst>
              </a:custGeom>
              <a:solidFill>
                <a:srgbClr val="000000"/>
              </a:solidFill>
              <a:ln w="2879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85" name="Forme libre 84">
                <a:extLst>
                  <a:ext uri="{FF2B5EF4-FFF2-40B4-BE49-F238E27FC236}">
                    <a16:creationId xmlns:a16="http://schemas.microsoft.com/office/drawing/2014/main" id="{F8DDE118-EA22-7389-4B77-14C5880C0054}"/>
                  </a:ext>
                </a:extLst>
              </p:cNvPr>
              <p:cNvSpPr/>
              <p:nvPr>
                <p:custDataLst>
                  <p:tags r:id="rId52"/>
                </p:custDataLst>
              </p:nvPr>
            </p:nvSpPr>
            <p:spPr>
              <a:xfrm>
                <a:off x="7533951" y="5532419"/>
                <a:ext cx="135619" cy="189062"/>
              </a:xfrm>
              <a:custGeom>
                <a:avLst/>
                <a:gdLst>
                  <a:gd name="connsiteX0" fmla="*/ 1023 w 135619"/>
                  <a:gd name="connsiteY0" fmla="*/ 176778 h 189062"/>
                  <a:gd name="connsiteX1" fmla="*/ 161 w 135619"/>
                  <a:gd name="connsiteY1" fmla="*/ 181376 h 189062"/>
                  <a:gd name="connsiteX2" fmla="*/ 8206 w 135619"/>
                  <a:gd name="connsiteY2" fmla="*/ 189134 h 189062"/>
                  <a:gd name="connsiteX3" fmla="*/ 18262 w 135619"/>
                  <a:gd name="connsiteY3" fmla="*/ 183100 h 189062"/>
                  <a:gd name="connsiteX4" fmla="*/ 36651 w 135619"/>
                  <a:gd name="connsiteY4" fmla="*/ 110980 h 189062"/>
                  <a:gd name="connsiteX5" fmla="*/ 65097 w 135619"/>
                  <a:gd name="connsiteY5" fmla="*/ 130231 h 189062"/>
                  <a:gd name="connsiteX6" fmla="*/ 135780 w 135619"/>
                  <a:gd name="connsiteY6" fmla="*/ 46906 h 189062"/>
                  <a:gd name="connsiteX7" fmla="*/ 95841 w 135619"/>
                  <a:gd name="connsiteY7" fmla="*/ 71 h 189062"/>
                  <a:gd name="connsiteX8" fmla="*/ 29181 w 135619"/>
                  <a:gd name="connsiteY8" fmla="*/ 63858 h 189062"/>
                  <a:gd name="connsiteX9" fmla="*/ 1023 w 135619"/>
                  <a:gd name="connsiteY9" fmla="*/ 176778 h 189062"/>
                  <a:gd name="connsiteX10" fmla="*/ 64810 w 135619"/>
                  <a:gd name="connsiteY10" fmla="*/ 123910 h 189062"/>
                  <a:gd name="connsiteX11" fmla="*/ 40099 w 135619"/>
                  <a:gd name="connsiteY11" fmla="*/ 98338 h 189062"/>
                  <a:gd name="connsiteX12" fmla="*/ 42398 w 135619"/>
                  <a:gd name="connsiteY12" fmla="*/ 87706 h 189062"/>
                  <a:gd name="connsiteX13" fmla="*/ 59638 w 135619"/>
                  <a:gd name="connsiteY13" fmla="*/ 33689 h 189062"/>
                  <a:gd name="connsiteX14" fmla="*/ 95267 w 135619"/>
                  <a:gd name="connsiteY14" fmla="*/ 6392 h 189062"/>
                  <a:gd name="connsiteX15" fmla="*/ 115092 w 135619"/>
                  <a:gd name="connsiteY15" fmla="*/ 34551 h 189062"/>
                  <a:gd name="connsiteX16" fmla="*/ 99002 w 135619"/>
                  <a:gd name="connsiteY16" fmla="*/ 96614 h 189062"/>
                  <a:gd name="connsiteX17" fmla="*/ 64810 w 135619"/>
                  <a:gd name="connsiteY17" fmla="*/ 123910 h 1890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35619" h="189062">
                    <a:moveTo>
                      <a:pt x="1023" y="176778"/>
                    </a:moveTo>
                    <a:cubicBezTo>
                      <a:pt x="161" y="180226"/>
                      <a:pt x="161" y="180801"/>
                      <a:pt x="161" y="181376"/>
                    </a:cubicBezTo>
                    <a:cubicBezTo>
                      <a:pt x="161" y="185686"/>
                      <a:pt x="3321" y="189134"/>
                      <a:pt x="8206" y="189134"/>
                    </a:cubicBezTo>
                    <a:cubicBezTo>
                      <a:pt x="14240" y="189134"/>
                      <a:pt x="17688" y="183962"/>
                      <a:pt x="18262" y="183100"/>
                    </a:cubicBezTo>
                    <a:cubicBezTo>
                      <a:pt x="19699" y="180514"/>
                      <a:pt x="28894" y="142012"/>
                      <a:pt x="36651" y="110980"/>
                    </a:cubicBezTo>
                    <a:cubicBezTo>
                      <a:pt x="42398" y="122473"/>
                      <a:pt x="51593" y="130231"/>
                      <a:pt x="65097" y="130231"/>
                    </a:cubicBezTo>
                    <a:cubicBezTo>
                      <a:pt x="98715" y="130231"/>
                      <a:pt x="135780" y="89718"/>
                      <a:pt x="135780" y="46906"/>
                    </a:cubicBezTo>
                    <a:cubicBezTo>
                      <a:pt x="135780" y="16449"/>
                      <a:pt x="116816" y="71"/>
                      <a:pt x="95841" y="71"/>
                    </a:cubicBezTo>
                    <a:cubicBezTo>
                      <a:pt x="67970" y="71"/>
                      <a:pt x="37801" y="28804"/>
                      <a:pt x="29181" y="63858"/>
                    </a:cubicBezTo>
                    <a:lnTo>
                      <a:pt x="1023" y="176778"/>
                    </a:lnTo>
                    <a:close/>
                    <a:moveTo>
                      <a:pt x="64810" y="123910"/>
                    </a:moveTo>
                    <a:cubicBezTo>
                      <a:pt x="44697" y="123910"/>
                      <a:pt x="40099" y="100924"/>
                      <a:pt x="40099" y="98338"/>
                    </a:cubicBezTo>
                    <a:cubicBezTo>
                      <a:pt x="40099" y="97188"/>
                      <a:pt x="41536" y="91442"/>
                      <a:pt x="42398" y="87706"/>
                    </a:cubicBezTo>
                    <a:cubicBezTo>
                      <a:pt x="50443" y="55526"/>
                      <a:pt x="53317" y="45182"/>
                      <a:pt x="59638" y="33689"/>
                    </a:cubicBezTo>
                    <a:cubicBezTo>
                      <a:pt x="71993" y="12714"/>
                      <a:pt x="86359" y="6392"/>
                      <a:pt x="95267" y="6392"/>
                    </a:cubicBezTo>
                    <a:cubicBezTo>
                      <a:pt x="105898" y="6392"/>
                      <a:pt x="115092" y="14725"/>
                      <a:pt x="115092" y="34551"/>
                    </a:cubicBezTo>
                    <a:cubicBezTo>
                      <a:pt x="115092" y="50354"/>
                      <a:pt x="106760" y="82535"/>
                      <a:pt x="99002" y="96614"/>
                    </a:cubicBezTo>
                    <a:cubicBezTo>
                      <a:pt x="89520" y="114715"/>
                      <a:pt x="75728" y="123910"/>
                      <a:pt x="64810" y="123910"/>
                    </a:cubicBezTo>
                    <a:close/>
                  </a:path>
                </a:pathLst>
              </a:custGeom>
              <a:solidFill>
                <a:srgbClr val="000000"/>
              </a:solidFill>
              <a:ln w="2879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2" name="Forme libre 91">
                <a:extLst>
                  <a:ext uri="{FF2B5EF4-FFF2-40B4-BE49-F238E27FC236}">
                    <a16:creationId xmlns:a16="http://schemas.microsoft.com/office/drawing/2014/main" id="{CD3591C1-CA08-766D-6A90-30EFE2E4DBE3}"/>
                  </a:ext>
                </a:extLst>
              </p:cNvPr>
              <p:cNvSpPr/>
              <p:nvPr>
                <p:custDataLst>
                  <p:tags r:id="rId53"/>
                </p:custDataLst>
              </p:nvPr>
            </p:nvSpPr>
            <p:spPr>
              <a:xfrm>
                <a:off x="7689688" y="5460013"/>
                <a:ext cx="141078" cy="202566"/>
              </a:xfrm>
              <a:custGeom>
                <a:avLst/>
                <a:gdLst>
                  <a:gd name="connsiteX0" fmla="*/ 66826 w 141078"/>
                  <a:gd name="connsiteY0" fmla="*/ 3232 h 202566"/>
                  <a:gd name="connsiteX1" fmla="*/ 63091 w 141078"/>
                  <a:gd name="connsiteY1" fmla="*/ 71 h 202566"/>
                  <a:gd name="connsiteX2" fmla="*/ 28037 w 141078"/>
                  <a:gd name="connsiteY2" fmla="*/ 2945 h 202566"/>
                  <a:gd name="connsiteX3" fmla="*/ 22577 w 141078"/>
                  <a:gd name="connsiteY3" fmla="*/ 8691 h 202566"/>
                  <a:gd name="connsiteX4" fmla="*/ 29473 w 141078"/>
                  <a:gd name="connsiteY4" fmla="*/ 12139 h 202566"/>
                  <a:gd name="connsiteX5" fmla="*/ 43840 w 141078"/>
                  <a:gd name="connsiteY5" fmla="*/ 17024 h 202566"/>
                  <a:gd name="connsiteX6" fmla="*/ 42978 w 141078"/>
                  <a:gd name="connsiteY6" fmla="*/ 22770 h 202566"/>
                  <a:gd name="connsiteX7" fmla="*/ 1315 w 141078"/>
                  <a:gd name="connsiteY7" fmla="*/ 188272 h 202566"/>
                  <a:gd name="connsiteX8" fmla="*/ 166 w 141078"/>
                  <a:gd name="connsiteY8" fmla="*/ 194593 h 202566"/>
                  <a:gd name="connsiteX9" fmla="*/ 8498 w 141078"/>
                  <a:gd name="connsiteY9" fmla="*/ 202638 h 202566"/>
                  <a:gd name="connsiteX10" fmla="*/ 19129 w 141078"/>
                  <a:gd name="connsiteY10" fmla="*/ 195167 h 202566"/>
                  <a:gd name="connsiteX11" fmla="*/ 24589 w 141078"/>
                  <a:gd name="connsiteY11" fmla="*/ 173330 h 202566"/>
                  <a:gd name="connsiteX12" fmla="*/ 30910 w 141078"/>
                  <a:gd name="connsiteY12" fmla="*/ 147471 h 202566"/>
                  <a:gd name="connsiteX13" fmla="*/ 35795 w 141078"/>
                  <a:gd name="connsiteY13" fmla="*/ 128220 h 202566"/>
                  <a:gd name="connsiteX14" fmla="*/ 38955 w 141078"/>
                  <a:gd name="connsiteY14" fmla="*/ 115290 h 202566"/>
                  <a:gd name="connsiteX15" fmla="*/ 58494 w 141078"/>
                  <a:gd name="connsiteY15" fmla="*/ 88856 h 202566"/>
                  <a:gd name="connsiteX16" fmla="*/ 86077 w 141078"/>
                  <a:gd name="connsiteY16" fmla="*/ 78799 h 202566"/>
                  <a:gd name="connsiteX17" fmla="*/ 101593 w 141078"/>
                  <a:gd name="connsiteY17" fmla="*/ 98912 h 202566"/>
                  <a:gd name="connsiteX18" fmla="*/ 83779 w 141078"/>
                  <a:gd name="connsiteY18" fmla="*/ 163274 h 202566"/>
                  <a:gd name="connsiteX19" fmla="*/ 80043 w 141078"/>
                  <a:gd name="connsiteY19" fmla="*/ 179077 h 202566"/>
                  <a:gd name="connsiteX20" fmla="*/ 103604 w 141078"/>
                  <a:gd name="connsiteY20" fmla="*/ 202638 h 202566"/>
                  <a:gd name="connsiteX21" fmla="*/ 141244 w 141078"/>
                  <a:gd name="connsiteY21" fmla="*/ 158389 h 202566"/>
                  <a:gd name="connsiteX22" fmla="*/ 137796 w 141078"/>
                  <a:gd name="connsiteY22" fmla="*/ 155516 h 202566"/>
                  <a:gd name="connsiteX23" fmla="*/ 133486 w 141078"/>
                  <a:gd name="connsiteY23" fmla="*/ 160688 h 202566"/>
                  <a:gd name="connsiteX24" fmla="*/ 104179 w 141078"/>
                  <a:gd name="connsiteY24" fmla="*/ 196317 h 202566"/>
                  <a:gd name="connsiteX25" fmla="*/ 97283 w 141078"/>
                  <a:gd name="connsiteY25" fmla="*/ 186835 h 202566"/>
                  <a:gd name="connsiteX26" fmla="*/ 102455 w 141078"/>
                  <a:gd name="connsiteY26" fmla="*/ 166435 h 202566"/>
                  <a:gd name="connsiteX27" fmla="*/ 119982 w 141078"/>
                  <a:gd name="connsiteY27" fmla="*/ 103222 h 202566"/>
                  <a:gd name="connsiteX28" fmla="*/ 86939 w 141078"/>
                  <a:gd name="connsiteY28" fmla="*/ 72478 h 202566"/>
                  <a:gd name="connsiteX29" fmla="*/ 44414 w 141078"/>
                  <a:gd name="connsiteY29" fmla="*/ 94602 h 202566"/>
                  <a:gd name="connsiteX30" fmla="*/ 66826 w 141078"/>
                  <a:gd name="connsiteY30" fmla="*/ 3232 h 2025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</a:cxnLst>
                <a:rect l="l" t="t" r="r" b="b"/>
                <a:pathLst>
                  <a:path w="141078" h="202566">
                    <a:moveTo>
                      <a:pt x="66826" y="3232"/>
                    </a:moveTo>
                    <a:cubicBezTo>
                      <a:pt x="66826" y="2945"/>
                      <a:pt x="66826" y="71"/>
                      <a:pt x="63091" y="71"/>
                    </a:cubicBezTo>
                    <a:cubicBezTo>
                      <a:pt x="56482" y="71"/>
                      <a:pt x="35507" y="2370"/>
                      <a:pt x="28037" y="2945"/>
                    </a:cubicBezTo>
                    <a:cubicBezTo>
                      <a:pt x="25738" y="3232"/>
                      <a:pt x="22577" y="3519"/>
                      <a:pt x="22577" y="8691"/>
                    </a:cubicBezTo>
                    <a:cubicBezTo>
                      <a:pt x="22577" y="12139"/>
                      <a:pt x="25163" y="12139"/>
                      <a:pt x="29473" y="12139"/>
                    </a:cubicBezTo>
                    <a:cubicBezTo>
                      <a:pt x="43265" y="12139"/>
                      <a:pt x="43840" y="14150"/>
                      <a:pt x="43840" y="17024"/>
                    </a:cubicBezTo>
                    <a:lnTo>
                      <a:pt x="42978" y="22770"/>
                    </a:lnTo>
                    <a:lnTo>
                      <a:pt x="1315" y="188272"/>
                    </a:lnTo>
                    <a:cubicBezTo>
                      <a:pt x="166" y="192294"/>
                      <a:pt x="166" y="192869"/>
                      <a:pt x="166" y="194593"/>
                    </a:cubicBezTo>
                    <a:cubicBezTo>
                      <a:pt x="166" y="201201"/>
                      <a:pt x="5912" y="202638"/>
                      <a:pt x="8498" y="202638"/>
                    </a:cubicBezTo>
                    <a:cubicBezTo>
                      <a:pt x="13096" y="202638"/>
                      <a:pt x="17693" y="199190"/>
                      <a:pt x="19129" y="195167"/>
                    </a:cubicBezTo>
                    <a:lnTo>
                      <a:pt x="24589" y="173330"/>
                    </a:lnTo>
                    <a:lnTo>
                      <a:pt x="30910" y="147471"/>
                    </a:lnTo>
                    <a:cubicBezTo>
                      <a:pt x="32634" y="141150"/>
                      <a:pt x="34358" y="134828"/>
                      <a:pt x="35795" y="128220"/>
                    </a:cubicBezTo>
                    <a:cubicBezTo>
                      <a:pt x="36369" y="126496"/>
                      <a:pt x="38668" y="117014"/>
                      <a:pt x="38955" y="115290"/>
                    </a:cubicBezTo>
                    <a:cubicBezTo>
                      <a:pt x="39817" y="112704"/>
                      <a:pt x="48724" y="96614"/>
                      <a:pt x="58494" y="88856"/>
                    </a:cubicBezTo>
                    <a:cubicBezTo>
                      <a:pt x="64815" y="84259"/>
                      <a:pt x="73722" y="78799"/>
                      <a:pt x="86077" y="78799"/>
                    </a:cubicBezTo>
                    <a:cubicBezTo>
                      <a:pt x="98432" y="78799"/>
                      <a:pt x="101593" y="88568"/>
                      <a:pt x="101593" y="98912"/>
                    </a:cubicBezTo>
                    <a:cubicBezTo>
                      <a:pt x="101593" y="114428"/>
                      <a:pt x="90674" y="145747"/>
                      <a:pt x="83779" y="163274"/>
                    </a:cubicBezTo>
                    <a:cubicBezTo>
                      <a:pt x="81480" y="169882"/>
                      <a:pt x="80043" y="173330"/>
                      <a:pt x="80043" y="179077"/>
                    </a:cubicBezTo>
                    <a:cubicBezTo>
                      <a:pt x="80043" y="192581"/>
                      <a:pt x="90100" y="202638"/>
                      <a:pt x="103604" y="202638"/>
                    </a:cubicBezTo>
                    <a:cubicBezTo>
                      <a:pt x="130613" y="202638"/>
                      <a:pt x="141244" y="160688"/>
                      <a:pt x="141244" y="158389"/>
                    </a:cubicBezTo>
                    <a:cubicBezTo>
                      <a:pt x="141244" y="155516"/>
                      <a:pt x="138658" y="155516"/>
                      <a:pt x="137796" y="155516"/>
                    </a:cubicBezTo>
                    <a:cubicBezTo>
                      <a:pt x="134923" y="155516"/>
                      <a:pt x="134923" y="156378"/>
                      <a:pt x="133486" y="160688"/>
                    </a:cubicBezTo>
                    <a:cubicBezTo>
                      <a:pt x="129177" y="175916"/>
                      <a:pt x="119982" y="196317"/>
                      <a:pt x="104179" y="196317"/>
                    </a:cubicBezTo>
                    <a:cubicBezTo>
                      <a:pt x="99294" y="196317"/>
                      <a:pt x="97283" y="193443"/>
                      <a:pt x="97283" y="186835"/>
                    </a:cubicBezTo>
                    <a:cubicBezTo>
                      <a:pt x="97283" y="179652"/>
                      <a:pt x="99869" y="172756"/>
                      <a:pt x="102455" y="166435"/>
                    </a:cubicBezTo>
                    <a:cubicBezTo>
                      <a:pt x="107052" y="154079"/>
                      <a:pt x="119982" y="119887"/>
                      <a:pt x="119982" y="103222"/>
                    </a:cubicBezTo>
                    <a:cubicBezTo>
                      <a:pt x="119982" y="84546"/>
                      <a:pt x="108489" y="72478"/>
                      <a:pt x="86939" y="72478"/>
                    </a:cubicBezTo>
                    <a:cubicBezTo>
                      <a:pt x="68837" y="72478"/>
                      <a:pt x="55046" y="81385"/>
                      <a:pt x="44414" y="94602"/>
                    </a:cubicBezTo>
                    <a:lnTo>
                      <a:pt x="66826" y="3232"/>
                    </a:lnTo>
                    <a:close/>
                  </a:path>
                </a:pathLst>
              </a:custGeom>
              <a:solidFill>
                <a:srgbClr val="000000"/>
              </a:solidFill>
              <a:ln w="2879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4" name="Forme libre 93">
                <a:extLst>
                  <a:ext uri="{FF2B5EF4-FFF2-40B4-BE49-F238E27FC236}">
                    <a16:creationId xmlns:a16="http://schemas.microsoft.com/office/drawing/2014/main" id="{10C4A9A4-D451-B26B-4415-DF2744159D20}"/>
                  </a:ext>
                </a:extLst>
              </p:cNvPr>
              <p:cNvSpPr/>
              <p:nvPr>
                <p:custDataLst>
                  <p:tags r:id="rId54"/>
                </p:custDataLst>
              </p:nvPr>
            </p:nvSpPr>
            <p:spPr>
              <a:xfrm>
                <a:off x="7855810" y="5443922"/>
                <a:ext cx="66660" cy="287328"/>
              </a:xfrm>
              <a:custGeom>
                <a:avLst/>
                <a:gdLst>
                  <a:gd name="connsiteX0" fmla="*/ 66832 w 66660"/>
                  <a:gd name="connsiteY0" fmla="*/ 143736 h 287328"/>
                  <a:gd name="connsiteX1" fmla="*/ 47868 w 66660"/>
                  <a:gd name="connsiteY1" fmla="*/ 54089 h 287328"/>
                  <a:gd name="connsiteX2" fmla="*/ 3045 w 66660"/>
                  <a:gd name="connsiteY2" fmla="*/ 71 h 287328"/>
                  <a:gd name="connsiteX3" fmla="*/ 172 w 66660"/>
                  <a:gd name="connsiteY3" fmla="*/ 2945 h 287328"/>
                  <a:gd name="connsiteX4" fmla="*/ 5631 w 66660"/>
                  <a:gd name="connsiteY4" fmla="*/ 9553 h 287328"/>
                  <a:gd name="connsiteX5" fmla="*/ 50167 w 66660"/>
                  <a:gd name="connsiteY5" fmla="*/ 143736 h 287328"/>
                  <a:gd name="connsiteX6" fmla="*/ 3907 w 66660"/>
                  <a:gd name="connsiteY6" fmla="*/ 279642 h 287328"/>
                  <a:gd name="connsiteX7" fmla="*/ 172 w 66660"/>
                  <a:gd name="connsiteY7" fmla="*/ 284527 h 287328"/>
                  <a:gd name="connsiteX8" fmla="*/ 3045 w 66660"/>
                  <a:gd name="connsiteY8" fmla="*/ 287400 h 287328"/>
                  <a:gd name="connsiteX9" fmla="*/ 48730 w 66660"/>
                  <a:gd name="connsiteY9" fmla="*/ 231371 h 287328"/>
                  <a:gd name="connsiteX10" fmla="*/ 66832 w 66660"/>
                  <a:gd name="connsiteY10" fmla="*/ 143736 h 2873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66660" h="287328">
                    <a:moveTo>
                      <a:pt x="66832" y="143736"/>
                    </a:moveTo>
                    <a:cubicBezTo>
                      <a:pt x="66832" y="121324"/>
                      <a:pt x="63671" y="86557"/>
                      <a:pt x="47868" y="54089"/>
                    </a:cubicBezTo>
                    <a:cubicBezTo>
                      <a:pt x="30628" y="18748"/>
                      <a:pt x="5918" y="71"/>
                      <a:pt x="3045" y="71"/>
                    </a:cubicBezTo>
                    <a:cubicBezTo>
                      <a:pt x="1321" y="71"/>
                      <a:pt x="172" y="1221"/>
                      <a:pt x="172" y="2945"/>
                    </a:cubicBezTo>
                    <a:cubicBezTo>
                      <a:pt x="172" y="3807"/>
                      <a:pt x="172" y="4381"/>
                      <a:pt x="5631" y="9553"/>
                    </a:cubicBezTo>
                    <a:cubicBezTo>
                      <a:pt x="33789" y="37999"/>
                      <a:pt x="50167" y="83684"/>
                      <a:pt x="50167" y="143736"/>
                    </a:cubicBezTo>
                    <a:cubicBezTo>
                      <a:pt x="50167" y="192869"/>
                      <a:pt x="39536" y="243439"/>
                      <a:pt x="3907" y="279642"/>
                    </a:cubicBezTo>
                    <a:cubicBezTo>
                      <a:pt x="172" y="283090"/>
                      <a:pt x="172" y="283665"/>
                      <a:pt x="172" y="284527"/>
                    </a:cubicBezTo>
                    <a:cubicBezTo>
                      <a:pt x="172" y="286251"/>
                      <a:pt x="1321" y="287400"/>
                      <a:pt x="3045" y="287400"/>
                    </a:cubicBezTo>
                    <a:cubicBezTo>
                      <a:pt x="5918" y="287400"/>
                      <a:pt x="31778" y="267862"/>
                      <a:pt x="48730" y="231371"/>
                    </a:cubicBezTo>
                    <a:cubicBezTo>
                      <a:pt x="63384" y="199765"/>
                      <a:pt x="66832" y="167871"/>
                      <a:pt x="66832" y="143736"/>
                    </a:cubicBezTo>
                    <a:close/>
                  </a:path>
                </a:pathLst>
              </a:custGeom>
              <a:solidFill>
                <a:srgbClr val="000000"/>
              </a:solidFill>
              <a:ln w="2879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5" name="Forme libre 94">
                <a:extLst>
                  <a:ext uri="{FF2B5EF4-FFF2-40B4-BE49-F238E27FC236}">
                    <a16:creationId xmlns:a16="http://schemas.microsoft.com/office/drawing/2014/main" id="{135BB3A6-4BB9-D680-F3BC-9B190B765652}"/>
                  </a:ext>
                </a:extLst>
              </p:cNvPr>
              <p:cNvSpPr/>
              <p:nvPr>
                <p:custDataLst>
                  <p:tags r:id="rId55"/>
                </p:custDataLst>
              </p:nvPr>
            </p:nvSpPr>
            <p:spPr>
              <a:xfrm>
                <a:off x="7197199" y="5776220"/>
                <a:ext cx="753972" cy="11492"/>
              </a:xfrm>
              <a:custGeom>
                <a:avLst/>
                <a:gdLst>
                  <a:gd name="connsiteX0" fmla="*/ 0 w 753972"/>
                  <a:gd name="connsiteY0" fmla="*/ 0 h 11492"/>
                  <a:gd name="connsiteX1" fmla="*/ 753973 w 753972"/>
                  <a:gd name="connsiteY1" fmla="*/ 0 h 11492"/>
                  <a:gd name="connsiteX2" fmla="*/ 753973 w 753972"/>
                  <a:gd name="connsiteY2" fmla="*/ 11493 h 11492"/>
                  <a:gd name="connsiteX3" fmla="*/ 0 w 753972"/>
                  <a:gd name="connsiteY3" fmla="*/ 11493 h 114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753972" h="11492">
                    <a:moveTo>
                      <a:pt x="0" y="0"/>
                    </a:moveTo>
                    <a:lnTo>
                      <a:pt x="753973" y="0"/>
                    </a:lnTo>
                    <a:lnTo>
                      <a:pt x="753973" y="11493"/>
                    </a:lnTo>
                    <a:lnTo>
                      <a:pt x="0" y="11493"/>
                    </a:lnTo>
                    <a:close/>
                  </a:path>
                </a:pathLst>
              </a:custGeom>
              <a:solidFill>
                <a:srgbClr val="000000"/>
              </a:solidFill>
              <a:ln w="2879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6" name="Forme libre 95">
                <a:extLst>
                  <a:ext uri="{FF2B5EF4-FFF2-40B4-BE49-F238E27FC236}">
                    <a16:creationId xmlns:a16="http://schemas.microsoft.com/office/drawing/2014/main" id="{304BBBE0-BF53-BA0D-A065-148CD8D2779C}"/>
                  </a:ext>
                </a:extLst>
              </p:cNvPr>
              <p:cNvSpPr/>
              <p:nvPr>
                <p:custDataLst>
                  <p:tags r:id="rId56"/>
                </p:custDataLst>
              </p:nvPr>
            </p:nvSpPr>
            <p:spPr>
              <a:xfrm>
                <a:off x="7449546" y="5845164"/>
                <a:ext cx="151135" cy="212048"/>
              </a:xfrm>
              <a:custGeom>
                <a:avLst/>
                <a:gdLst>
                  <a:gd name="connsiteX0" fmla="*/ 121698 w 151135"/>
                  <a:gd name="connsiteY0" fmla="*/ 108408 h 212048"/>
                  <a:gd name="connsiteX1" fmla="*/ 84632 w 151135"/>
                  <a:gd name="connsiteY1" fmla="*/ 74503 h 212048"/>
                  <a:gd name="connsiteX2" fmla="*/ 26017 w 151135"/>
                  <a:gd name="connsiteY2" fmla="*/ 101512 h 212048"/>
                  <a:gd name="connsiteX3" fmla="*/ 158 w 151135"/>
                  <a:gd name="connsiteY3" fmla="*/ 160989 h 212048"/>
                  <a:gd name="connsiteX4" fmla="*/ 53026 w 151135"/>
                  <a:gd name="connsiteY4" fmla="*/ 212133 h 212048"/>
                  <a:gd name="connsiteX5" fmla="*/ 151293 w 151135"/>
                  <a:gd name="connsiteY5" fmla="*/ 74503 h 212048"/>
                  <a:gd name="connsiteX6" fmla="*/ 89230 w 151135"/>
                  <a:gd name="connsiteY6" fmla="*/ 85 h 212048"/>
                  <a:gd name="connsiteX7" fmla="*/ 34350 w 151135"/>
                  <a:gd name="connsiteY7" fmla="*/ 45483 h 212048"/>
                  <a:gd name="connsiteX8" fmla="*/ 45268 w 151135"/>
                  <a:gd name="connsiteY8" fmla="*/ 55539 h 212048"/>
                  <a:gd name="connsiteX9" fmla="*/ 60784 w 151135"/>
                  <a:gd name="connsiteY9" fmla="*/ 40311 h 212048"/>
                  <a:gd name="connsiteX10" fmla="*/ 47280 w 151135"/>
                  <a:gd name="connsiteY10" fmla="*/ 30254 h 212048"/>
                  <a:gd name="connsiteX11" fmla="*/ 88655 w 151135"/>
                  <a:gd name="connsiteY11" fmla="*/ 7268 h 212048"/>
                  <a:gd name="connsiteX12" fmla="*/ 129743 w 151135"/>
                  <a:gd name="connsiteY12" fmla="*/ 59275 h 212048"/>
                  <a:gd name="connsiteX13" fmla="*/ 121985 w 151135"/>
                  <a:gd name="connsiteY13" fmla="*/ 108408 h 212048"/>
                  <a:gd name="connsiteX14" fmla="*/ 121698 w 151135"/>
                  <a:gd name="connsiteY14" fmla="*/ 108408 h 212048"/>
                  <a:gd name="connsiteX15" fmla="*/ 53888 w 151135"/>
                  <a:gd name="connsiteY15" fmla="*/ 204088 h 212048"/>
                  <a:gd name="connsiteX16" fmla="*/ 22282 w 151135"/>
                  <a:gd name="connsiteY16" fmla="*/ 171620 h 212048"/>
                  <a:gd name="connsiteX17" fmla="*/ 41246 w 151135"/>
                  <a:gd name="connsiteY17" fmla="*/ 106396 h 212048"/>
                  <a:gd name="connsiteX18" fmla="*/ 84632 w 151135"/>
                  <a:gd name="connsiteY18" fmla="*/ 80824 h 212048"/>
                  <a:gd name="connsiteX19" fmla="*/ 116526 w 151135"/>
                  <a:gd name="connsiteY19" fmla="*/ 118752 h 212048"/>
                  <a:gd name="connsiteX20" fmla="*/ 53888 w 151135"/>
                  <a:gd name="connsiteY20" fmla="*/ 204088 h 21204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51135" h="212048">
                    <a:moveTo>
                      <a:pt x="121698" y="108408"/>
                    </a:moveTo>
                    <a:cubicBezTo>
                      <a:pt x="118824" y="90593"/>
                      <a:pt x="107044" y="74503"/>
                      <a:pt x="84632" y="74503"/>
                    </a:cubicBezTo>
                    <a:cubicBezTo>
                      <a:pt x="67105" y="74503"/>
                      <a:pt x="48429" y="79100"/>
                      <a:pt x="26017" y="101512"/>
                    </a:cubicBezTo>
                    <a:cubicBezTo>
                      <a:pt x="2169" y="125360"/>
                      <a:pt x="158" y="152082"/>
                      <a:pt x="158" y="160989"/>
                    </a:cubicBezTo>
                    <a:cubicBezTo>
                      <a:pt x="158" y="178803"/>
                      <a:pt x="12800" y="212133"/>
                      <a:pt x="53026" y="212133"/>
                    </a:cubicBezTo>
                    <a:cubicBezTo>
                      <a:pt x="121410" y="212133"/>
                      <a:pt x="151293" y="115591"/>
                      <a:pt x="151293" y="74503"/>
                    </a:cubicBezTo>
                    <a:cubicBezTo>
                      <a:pt x="151293" y="28818"/>
                      <a:pt x="124571" y="85"/>
                      <a:pt x="89230" y="85"/>
                    </a:cubicBezTo>
                    <a:cubicBezTo>
                      <a:pt x="47567" y="85"/>
                      <a:pt x="34350" y="37438"/>
                      <a:pt x="34350" y="45483"/>
                    </a:cubicBezTo>
                    <a:cubicBezTo>
                      <a:pt x="34350" y="49505"/>
                      <a:pt x="36648" y="55539"/>
                      <a:pt x="45268" y="55539"/>
                    </a:cubicBezTo>
                    <a:cubicBezTo>
                      <a:pt x="54750" y="55539"/>
                      <a:pt x="60784" y="46919"/>
                      <a:pt x="60784" y="40311"/>
                    </a:cubicBezTo>
                    <a:cubicBezTo>
                      <a:pt x="60784" y="30254"/>
                      <a:pt x="51877" y="30254"/>
                      <a:pt x="47280" y="30254"/>
                    </a:cubicBezTo>
                    <a:cubicBezTo>
                      <a:pt x="59922" y="8992"/>
                      <a:pt x="80322" y="7268"/>
                      <a:pt x="88655" y="7268"/>
                    </a:cubicBezTo>
                    <a:cubicBezTo>
                      <a:pt x="109630" y="7268"/>
                      <a:pt x="129743" y="22209"/>
                      <a:pt x="129743" y="59275"/>
                    </a:cubicBezTo>
                    <a:cubicBezTo>
                      <a:pt x="129743" y="70480"/>
                      <a:pt x="128019" y="85134"/>
                      <a:pt x="121985" y="108408"/>
                    </a:cubicBezTo>
                    <a:lnTo>
                      <a:pt x="121698" y="108408"/>
                    </a:lnTo>
                    <a:close/>
                    <a:moveTo>
                      <a:pt x="53888" y="204088"/>
                    </a:moveTo>
                    <a:cubicBezTo>
                      <a:pt x="22282" y="204088"/>
                      <a:pt x="22282" y="174493"/>
                      <a:pt x="22282" y="171620"/>
                    </a:cubicBezTo>
                    <a:cubicBezTo>
                      <a:pt x="22282" y="163862"/>
                      <a:pt x="29465" y="123636"/>
                      <a:pt x="41246" y="106396"/>
                    </a:cubicBezTo>
                    <a:cubicBezTo>
                      <a:pt x="52739" y="90019"/>
                      <a:pt x="66818" y="80824"/>
                      <a:pt x="84632" y="80824"/>
                    </a:cubicBezTo>
                    <a:cubicBezTo>
                      <a:pt x="115951" y="80824"/>
                      <a:pt x="116526" y="113005"/>
                      <a:pt x="116526" y="118752"/>
                    </a:cubicBezTo>
                    <a:cubicBezTo>
                      <a:pt x="116526" y="139439"/>
                      <a:pt x="98137" y="204088"/>
                      <a:pt x="53888" y="204088"/>
                    </a:cubicBezTo>
                    <a:close/>
                  </a:path>
                </a:pathLst>
              </a:custGeom>
              <a:solidFill>
                <a:srgbClr val="000000"/>
              </a:solidFill>
              <a:ln w="2879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7" name="Forme libre 96">
                <a:extLst>
                  <a:ext uri="{FF2B5EF4-FFF2-40B4-BE49-F238E27FC236}">
                    <a16:creationId xmlns:a16="http://schemas.microsoft.com/office/drawing/2014/main" id="{4DE28D49-B3D0-214A-8FD1-4A537FD6BFC4}"/>
                  </a:ext>
                </a:extLst>
              </p:cNvPr>
              <p:cNvSpPr/>
              <p:nvPr>
                <p:custDataLst>
                  <p:tags r:id="rId57"/>
                </p:custDataLst>
              </p:nvPr>
            </p:nvSpPr>
            <p:spPr>
              <a:xfrm>
                <a:off x="7613168" y="5871024"/>
                <a:ext cx="88210" cy="183028"/>
              </a:xfrm>
              <a:custGeom>
                <a:avLst/>
                <a:gdLst>
                  <a:gd name="connsiteX0" fmla="*/ 52745 w 88210"/>
                  <a:gd name="connsiteY0" fmla="*/ 65021 h 183028"/>
                  <a:gd name="connsiteX1" fmla="*/ 79754 w 88210"/>
                  <a:gd name="connsiteY1" fmla="*/ 65021 h 183028"/>
                  <a:gd name="connsiteX2" fmla="*/ 88373 w 88210"/>
                  <a:gd name="connsiteY2" fmla="*/ 59275 h 183028"/>
                  <a:gd name="connsiteX3" fmla="*/ 80328 w 88210"/>
                  <a:gd name="connsiteY3" fmla="*/ 56114 h 183028"/>
                  <a:gd name="connsiteX4" fmla="*/ 55043 w 88210"/>
                  <a:gd name="connsiteY4" fmla="*/ 56114 h 183028"/>
                  <a:gd name="connsiteX5" fmla="*/ 66824 w 88210"/>
                  <a:gd name="connsiteY5" fmla="*/ 7843 h 183028"/>
                  <a:gd name="connsiteX6" fmla="*/ 58491 w 88210"/>
                  <a:gd name="connsiteY6" fmla="*/ 85 h 183028"/>
                  <a:gd name="connsiteX7" fmla="*/ 46998 w 88210"/>
                  <a:gd name="connsiteY7" fmla="*/ 10429 h 183028"/>
                  <a:gd name="connsiteX8" fmla="*/ 35792 w 88210"/>
                  <a:gd name="connsiteY8" fmla="*/ 56114 h 183028"/>
                  <a:gd name="connsiteX9" fmla="*/ 8783 w 88210"/>
                  <a:gd name="connsiteY9" fmla="*/ 56114 h 183028"/>
                  <a:gd name="connsiteX10" fmla="*/ 163 w 88210"/>
                  <a:gd name="connsiteY10" fmla="*/ 61573 h 183028"/>
                  <a:gd name="connsiteX11" fmla="*/ 8209 w 88210"/>
                  <a:gd name="connsiteY11" fmla="*/ 65021 h 183028"/>
                  <a:gd name="connsiteX12" fmla="*/ 33494 w 88210"/>
                  <a:gd name="connsiteY12" fmla="*/ 65021 h 183028"/>
                  <a:gd name="connsiteX13" fmla="*/ 11657 w 88210"/>
                  <a:gd name="connsiteY13" fmla="*/ 156679 h 183028"/>
                  <a:gd name="connsiteX14" fmla="*/ 38091 w 88210"/>
                  <a:gd name="connsiteY14" fmla="*/ 183113 h 183028"/>
                  <a:gd name="connsiteX15" fmla="*/ 83776 w 88210"/>
                  <a:gd name="connsiteY15" fmla="*/ 138865 h 183028"/>
                  <a:gd name="connsiteX16" fmla="*/ 80328 w 88210"/>
                  <a:gd name="connsiteY16" fmla="*/ 135991 h 183028"/>
                  <a:gd name="connsiteX17" fmla="*/ 76018 w 88210"/>
                  <a:gd name="connsiteY17" fmla="*/ 140014 h 183028"/>
                  <a:gd name="connsiteX18" fmla="*/ 38666 w 88210"/>
                  <a:gd name="connsiteY18" fmla="*/ 176792 h 183028"/>
                  <a:gd name="connsiteX19" fmla="*/ 29758 w 88210"/>
                  <a:gd name="connsiteY19" fmla="*/ 163575 h 183028"/>
                  <a:gd name="connsiteX20" fmla="*/ 31482 w 88210"/>
                  <a:gd name="connsiteY20" fmla="*/ 149783 h 183028"/>
                  <a:gd name="connsiteX21" fmla="*/ 52745 w 88210"/>
                  <a:gd name="connsiteY21" fmla="*/ 65021 h 1830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88210" h="183028">
                    <a:moveTo>
                      <a:pt x="52745" y="65021"/>
                    </a:moveTo>
                    <a:lnTo>
                      <a:pt x="79754" y="65021"/>
                    </a:lnTo>
                    <a:cubicBezTo>
                      <a:pt x="85500" y="65021"/>
                      <a:pt x="88373" y="65021"/>
                      <a:pt x="88373" y="59275"/>
                    </a:cubicBezTo>
                    <a:cubicBezTo>
                      <a:pt x="88373" y="56114"/>
                      <a:pt x="85500" y="56114"/>
                      <a:pt x="80328" y="56114"/>
                    </a:cubicBezTo>
                    <a:lnTo>
                      <a:pt x="55043" y="56114"/>
                    </a:lnTo>
                    <a:cubicBezTo>
                      <a:pt x="65387" y="15313"/>
                      <a:pt x="66824" y="9567"/>
                      <a:pt x="66824" y="7843"/>
                    </a:cubicBezTo>
                    <a:cubicBezTo>
                      <a:pt x="66824" y="2958"/>
                      <a:pt x="63376" y="85"/>
                      <a:pt x="58491" y="85"/>
                    </a:cubicBezTo>
                    <a:cubicBezTo>
                      <a:pt x="57629" y="85"/>
                      <a:pt x="49584" y="372"/>
                      <a:pt x="46998" y="10429"/>
                    </a:cubicBezTo>
                    <a:lnTo>
                      <a:pt x="35792" y="56114"/>
                    </a:lnTo>
                    <a:lnTo>
                      <a:pt x="8783" y="56114"/>
                    </a:lnTo>
                    <a:cubicBezTo>
                      <a:pt x="3037" y="56114"/>
                      <a:pt x="163" y="56114"/>
                      <a:pt x="163" y="61573"/>
                    </a:cubicBezTo>
                    <a:cubicBezTo>
                      <a:pt x="163" y="65021"/>
                      <a:pt x="2462" y="65021"/>
                      <a:pt x="8209" y="65021"/>
                    </a:cubicBezTo>
                    <a:lnTo>
                      <a:pt x="33494" y="65021"/>
                    </a:lnTo>
                    <a:cubicBezTo>
                      <a:pt x="12806" y="146622"/>
                      <a:pt x="11657" y="151507"/>
                      <a:pt x="11657" y="156679"/>
                    </a:cubicBezTo>
                    <a:cubicBezTo>
                      <a:pt x="11657" y="172195"/>
                      <a:pt x="22575" y="183113"/>
                      <a:pt x="38091" y="183113"/>
                    </a:cubicBezTo>
                    <a:cubicBezTo>
                      <a:pt x="67398" y="183113"/>
                      <a:pt x="83776" y="141163"/>
                      <a:pt x="83776" y="138865"/>
                    </a:cubicBezTo>
                    <a:cubicBezTo>
                      <a:pt x="83776" y="135991"/>
                      <a:pt x="81478" y="135991"/>
                      <a:pt x="80328" y="135991"/>
                    </a:cubicBezTo>
                    <a:cubicBezTo>
                      <a:pt x="77742" y="135991"/>
                      <a:pt x="77455" y="136853"/>
                      <a:pt x="76018" y="140014"/>
                    </a:cubicBezTo>
                    <a:cubicBezTo>
                      <a:pt x="63663" y="169896"/>
                      <a:pt x="48435" y="176792"/>
                      <a:pt x="38666" y="176792"/>
                    </a:cubicBezTo>
                    <a:cubicBezTo>
                      <a:pt x="32632" y="176792"/>
                      <a:pt x="29758" y="173057"/>
                      <a:pt x="29758" y="163575"/>
                    </a:cubicBezTo>
                    <a:cubicBezTo>
                      <a:pt x="29758" y="156679"/>
                      <a:pt x="30333" y="154668"/>
                      <a:pt x="31482" y="149783"/>
                    </a:cubicBezTo>
                    <a:lnTo>
                      <a:pt x="52745" y="65021"/>
                    </a:lnTo>
                    <a:close/>
                  </a:path>
                </a:pathLst>
              </a:custGeom>
              <a:solidFill>
                <a:srgbClr val="000000"/>
              </a:solidFill>
              <a:ln w="2879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8" name="Forme libre 97">
                <a:extLst>
                  <a:ext uri="{FF2B5EF4-FFF2-40B4-BE49-F238E27FC236}">
                    <a16:creationId xmlns:a16="http://schemas.microsoft.com/office/drawing/2014/main" id="{4228C04E-1596-E2D9-1759-5AC3BF6E8D17}"/>
                  </a:ext>
                </a:extLst>
              </p:cNvPr>
              <p:cNvSpPr/>
              <p:nvPr>
                <p:custDataLst>
                  <p:tags r:id="rId58"/>
                </p:custDataLst>
              </p:nvPr>
            </p:nvSpPr>
            <p:spPr>
              <a:xfrm>
                <a:off x="8065590" y="5686286"/>
                <a:ext cx="191073" cy="191360"/>
              </a:xfrm>
              <a:custGeom>
                <a:avLst/>
                <a:gdLst>
                  <a:gd name="connsiteX0" fmla="*/ 101606 w 191073"/>
                  <a:gd name="connsiteY0" fmla="*/ 101505 h 191360"/>
                  <a:gd name="connsiteX1" fmla="*/ 181771 w 191073"/>
                  <a:gd name="connsiteY1" fmla="*/ 101505 h 191360"/>
                  <a:gd name="connsiteX2" fmla="*/ 191253 w 191073"/>
                  <a:gd name="connsiteY2" fmla="*/ 95758 h 191360"/>
                  <a:gd name="connsiteX3" fmla="*/ 181771 w 191073"/>
                  <a:gd name="connsiteY3" fmla="*/ 90012 h 191360"/>
                  <a:gd name="connsiteX4" fmla="*/ 101606 w 191073"/>
                  <a:gd name="connsiteY4" fmla="*/ 90012 h 191360"/>
                  <a:gd name="connsiteX5" fmla="*/ 101606 w 191073"/>
                  <a:gd name="connsiteY5" fmla="*/ 9560 h 191360"/>
                  <a:gd name="connsiteX6" fmla="*/ 95859 w 191073"/>
                  <a:gd name="connsiteY6" fmla="*/ 78 h 191360"/>
                  <a:gd name="connsiteX7" fmla="*/ 90113 w 191073"/>
                  <a:gd name="connsiteY7" fmla="*/ 9560 h 191360"/>
                  <a:gd name="connsiteX8" fmla="*/ 90113 w 191073"/>
                  <a:gd name="connsiteY8" fmla="*/ 90012 h 191360"/>
                  <a:gd name="connsiteX9" fmla="*/ 9661 w 191073"/>
                  <a:gd name="connsiteY9" fmla="*/ 90012 h 191360"/>
                  <a:gd name="connsiteX10" fmla="*/ 179 w 191073"/>
                  <a:gd name="connsiteY10" fmla="*/ 95758 h 191360"/>
                  <a:gd name="connsiteX11" fmla="*/ 9661 w 191073"/>
                  <a:gd name="connsiteY11" fmla="*/ 101505 h 191360"/>
                  <a:gd name="connsiteX12" fmla="*/ 90113 w 191073"/>
                  <a:gd name="connsiteY12" fmla="*/ 101505 h 191360"/>
                  <a:gd name="connsiteX13" fmla="*/ 90113 w 191073"/>
                  <a:gd name="connsiteY13" fmla="*/ 181957 h 191360"/>
                  <a:gd name="connsiteX14" fmla="*/ 95859 w 191073"/>
                  <a:gd name="connsiteY14" fmla="*/ 191439 h 191360"/>
                  <a:gd name="connsiteX15" fmla="*/ 101606 w 191073"/>
                  <a:gd name="connsiteY15" fmla="*/ 181957 h 191360"/>
                  <a:gd name="connsiteX16" fmla="*/ 101606 w 191073"/>
                  <a:gd name="connsiteY16" fmla="*/ 101505 h 1913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91073" h="191360">
                    <a:moveTo>
                      <a:pt x="101606" y="101505"/>
                    </a:moveTo>
                    <a:lnTo>
                      <a:pt x="181771" y="101505"/>
                    </a:lnTo>
                    <a:cubicBezTo>
                      <a:pt x="185793" y="101505"/>
                      <a:pt x="191253" y="101505"/>
                      <a:pt x="191253" y="95758"/>
                    </a:cubicBezTo>
                    <a:cubicBezTo>
                      <a:pt x="191253" y="90012"/>
                      <a:pt x="185793" y="90012"/>
                      <a:pt x="181771" y="90012"/>
                    </a:cubicBezTo>
                    <a:lnTo>
                      <a:pt x="101606" y="90012"/>
                    </a:lnTo>
                    <a:lnTo>
                      <a:pt x="101606" y="9560"/>
                    </a:lnTo>
                    <a:cubicBezTo>
                      <a:pt x="101606" y="5537"/>
                      <a:pt x="101606" y="78"/>
                      <a:pt x="95859" y="78"/>
                    </a:cubicBezTo>
                    <a:cubicBezTo>
                      <a:pt x="90113" y="78"/>
                      <a:pt x="90113" y="5537"/>
                      <a:pt x="90113" y="9560"/>
                    </a:cubicBezTo>
                    <a:lnTo>
                      <a:pt x="90113" y="90012"/>
                    </a:lnTo>
                    <a:lnTo>
                      <a:pt x="9661" y="90012"/>
                    </a:lnTo>
                    <a:cubicBezTo>
                      <a:pt x="5638" y="90012"/>
                      <a:pt x="179" y="90012"/>
                      <a:pt x="179" y="95758"/>
                    </a:cubicBezTo>
                    <a:cubicBezTo>
                      <a:pt x="179" y="101505"/>
                      <a:pt x="5638" y="101505"/>
                      <a:pt x="9661" y="101505"/>
                    </a:cubicBezTo>
                    <a:lnTo>
                      <a:pt x="90113" y="101505"/>
                    </a:lnTo>
                    <a:lnTo>
                      <a:pt x="90113" y="181957"/>
                    </a:lnTo>
                    <a:cubicBezTo>
                      <a:pt x="90113" y="185980"/>
                      <a:pt x="90113" y="191439"/>
                      <a:pt x="95859" y="191439"/>
                    </a:cubicBezTo>
                    <a:cubicBezTo>
                      <a:pt x="101606" y="191439"/>
                      <a:pt x="101606" y="185980"/>
                      <a:pt x="101606" y="181957"/>
                    </a:cubicBezTo>
                    <a:lnTo>
                      <a:pt x="101606" y="101505"/>
                    </a:lnTo>
                    <a:close/>
                  </a:path>
                </a:pathLst>
              </a:custGeom>
              <a:solidFill>
                <a:srgbClr val="000000"/>
              </a:solidFill>
              <a:ln w="2879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9" name="Forme libre 98">
                <a:extLst>
                  <a:ext uri="{FF2B5EF4-FFF2-40B4-BE49-F238E27FC236}">
                    <a16:creationId xmlns:a16="http://schemas.microsoft.com/office/drawing/2014/main" id="{23A56BEC-93D6-B820-65E2-F70096FFFE62}"/>
                  </a:ext>
                </a:extLst>
              </p:cNvPr>
              <p:cNvSpPr/>
              <p:nvPr>
                <p:custDataLst>
                  <p:tags r:id="rId59"/>
                </p:custDataLst>
              </p:nvPr>
            </p:nvSpPr>
            <p:spPr>
              <a:xfrm>
                <a:off x="8346597" y="5654393"/>
                <a:ext cx="141653" cy="202566"/>
              </a:xfrm>
              <a:custGeom>
                <a:avLst/>
                <a:gdLst>
                  <a:gd name="connsiteX0" fmla="*/ 99605 w 141653"/>
                  <a:gd name="connsiteY0" fmla="*/ 183681 h 202566"/>
                  <a:gd name="connsiteX1" fmla="*/ 99605 w 141653"/>
                  <a:gd name="connsiteY1" fmla="*/ 202645 h 202566"/>
                  <a:gd name="connsiteX2" fmla="*/ 141842 w 141653"/>
                  <a:gd name="connsiteY2" fmla="*/ 199484 h 202566"/>
                  <a:gd name="connsiteX3" fmla="*/ 141842 w 141653"/>
                  <a:gd name="connsiteY3" fmla="*/ 190577 h 202566"/>
                  <a:gd name="connsiteX4" fmla="*/ 119430 w 141653"/>
                  <a:gd name="connsiteY4" fmla="*/ 174486 h 202566"/>
                  <a:gd name="connsiteX5" fmla="*/ 119430 w 141653"/>
                  <a:gd name="connsiteY5" fmla="*/ 78 h 202566"/>
                  <a:gd name="connsiteX6" fmla="*/ 78055 w 141653"/>
                  <a:gd name="connsiteY6" fmla="*/ 3239 h 202566"/>
                  <a:gd name="connsiteX7" fmla="*/ 78055 w 141653"/>
                  <a:gd name="connsiteY7" fmla="*/ 12146 h 202566"/>
                  <a:gd name="connsiteX8" fmla="*/ 100467 w 141653"/>
                  <a:gd name="connsiteY8" fmla="*/ 28236 h 202566"/>
                  <a:gd name="connsiteX9" fmla="*/ 100467 w 141653"/>
                  <a:gd name="connsiteY9" fmla="*/ 90299 h 202566"/>
                  <a:gd name="connsiteX10" fmla="*/ 64263 w 141653"/>
                  <a:gd name="connsiteY10" fmla="*/ 72485 h 202566"/>
                  <a:gd name="connsiteX11" fmla="*/ 189 w 141653"/>
                  <a:gd name="connsiteY11" fmla="*/ 137708 h 202566"/>
                  <a:gd name="connsiteX12" fmla="*/ 61103 w 141653"/>
                  <a:gd name="connsiteY12" fmla="*/ 202645 h 202566"/>
                  <a:gd name="connsiteX13" fmla="*/ 99605 w 141653"/>
                  <a:gd name="connsiteY13" fmla="*/ 183681 h 202566"/>
                  <a:gd name="connsiteX14" fmla="*/ 99605 w 141653"/>
                  <a:gd name="connsiteY14" fmla="*/ 106677 h 202566"/>
                  <a:gd name="connsiteX15" fmla="*/ 99605 w 141653"/>
                  <a:gd name="connsiteY15" fmla="*/ 165579 h 202566"/>
                  <a:gd name="connsiteX16" fmla="*/ 96444 w 141653"/>
                  <a:gd name="connsiteY16" fmla="*/ 176210 h 202566"/>
                  <a:gd name="connsiteX17" fmla="*/ 62539 w 141653"/>
                  <a:gd name="connsiteY17" fmla="*/ 196323 h 202566"/>
                  <a:gd name="connsiteX18" fmla="*/ 32370 w 141653"/>
                  <a:gd name="connsiteY18" fmla="*/ 177934 h 202566"/>
                  <a:gd name="connsiteX19" fmla="*/ 24037 w 141653"/>
                  <a:gd name="connsiteY19" fmla="*/ 137996 h 202566"/>
                  <a:gd name="connsiteX20" fmla="*/ 32944 w 141653"/>
                  <a:gd name="connsiteY20" fmla="*/ 97195 h 202566"/>
                  <a:gd name="connsiteX21" fmla="*/ 65412 w 141653"/>
                  <a:gd name="connsiteY21" fmla="*/ 78806 h 202566"/>
                  <a:gd name="connsiteX22" fmla="*/ 96444 w 141653"/>
                  <a:gd name="connsiteY22" fmla="*/ 96046 h 202566"/>
                  <a:gd name="connsiteX23" fmla="*/ 99605 w 141653"/>
                  <a:gd name="connsiteY23" fmla="*/ 106677 h 2025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141653" h="202566">
                    <a:moveTo>
                      <a:pt x="99605" y="183681"/>
                    </a:moveTo>
                    <a:lnTo>
                      <a:pt x="99605" y="202645"/>
                    </a:lnTo>
                    <a:lnTo>
                      <a:pt x="141842" y="199484"/>
                    </a:lnTo>
                    <a:lnTo>
                      <a:pt x="141842" y="190577"/>
                    </a:lnTo>
                    <a:cubicBezTo>
                      <a:pt x="121729" y="190577"/>
                      <a:pt x="119430" y="188566"/>
                      <a:pt x="119430" y="174486"/>
                    </a:cubicBezTo>
                    <a:lnTo>
                      <a:pt x="119430" y="78"/>
                    </a:lnTo>
                    <a:lnTo>
                      <a:pt x="78055" y="3239"/>
                    </a:lnTo>
                    <a:lnTo>
                      <a:pt x="78055" y="12146"/>
                    </a:lnTo>
                    <a:cubicBezTo>
                      <a:pt x="98168" y="12146"/>
                      <a:pt x="100467" y="14157"/>
                      <a:pt x="100467" y="28236"/>
                    </a:cubicBezTo>
                    <a:lnTo>
                      <a:pt x="100467" y="90299"/>
                    </a:lnTo>
                    <a:cubicBezTo>
                      <a:pt x="92134" y="79955"/>
                      <a:pt x="79779" y="72485"/>
                      <a:pt x="64263" y="72485"/>
                    </a:cubicBezTo>
                    <a:cubicBezTo>
                      <a:pt x="30358" y="72485"/>
                      <a:pt x="189" y="100643"/>
                      <a:pt x="189" y="137708"/>
                    </a:cubicBezTo>
                    <a:cubicBezTo>
                      <a:pt x="189" y="174199"/>
                      <a:pt x="28347" y="202645"/>
                      <a:pt x="61103" y="202645"/>
                    </a:cubicBezTo>
                    <a:cubicBezTo>
                      <a:pt x="79492" y="202645"/>
                      <a:pt x="92421" y="192876"/>
                      <a:pt x="99605" y="183681"/>
                    </a:cubicBezTo>
                    <a:close/>
                    <a:moveTo>
                      <a:pt x="99605" y="106677"/>
                    </a:moveTo>
                    <a:lnTo>
                      <a:pt x="99605" y="165579"/>
                    </a:lnTo>
                    <a:cubicBezTo>
                      <a:pt x="99605" y="170751"/>
                      <a:pt x="99605" y="171326"/>
                      <a:pt x="96444" y="176210"/>
                    </a:cubicBezTo>
                    <a:cubicBezTo>
                      <a:pt x="87824" y="190002"/>
                      <a:pt x="74894" y="196323"/>
                      <a:pt x="62539" y="196323"/>
                    </a:cubicBezTo>
                    <a:cubicBezTo>
                      <a:pt x="49609" y="196323"/>
                      <a:pt x="39266" y="188853"/>
                      <a:pt x="32370" y="177934"/>
                    </a:cubicBezTo>
                    <a:cubicBezTo>
                      <a:pt x="24899" y="166154"/>
                      <a:pt x="24037" y="149776"/>
                      <a:pt x="24037" y="137996"/>
                    </a:cubicBezTo>
                    <a:cubicBezTo>
                      <a:pt x="24037" y="127365"/>
                      <a:pt x="24612" y="110125"/>
                      <a:pt x="32944" y="97195"/>
                    </a:cubicBezTo>
                    <a:cubicBezTo>
                      <a:pt x="38978" y="88288"/>
                      <a:pt x="49897" y="78806"/>
                      <a:pt x="65412" y="78806"/>
                    </a:cubicBezTo>
                    <a:cubicBezTo>
                      <a:pt x="75469" y="78806"/>
                      <a:pt x="87537" y="83116"/>
                      <a:pt x="96444" y="96046"/>
                    </a:cubicBezTo>
                    <a:cubicBezTo>
                      <a:pt x="99605" y="100930"/>
                      <a:pt x="99605" y="101505"/>
                      <a:pt x="99605" y="106677"/>
                    </a:cubicBezTo>
                    <a:close/>
                  </a:path>
                </a:pathLst>
              </a:custGeom>
              <a:solidFill>
                <a:srgbClr val="000000"/>
              </a:solidFill>
              <a:ln w="2879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00" name="Forme libre 99">
                <a:extLst>
                  <a:ext uri="{FF2B5EF4-FFF2-40B4-BE49-F238E27FC236}">
                    <a16:creationId xmlns:a16="http://schemas.microsoft.com/office/drawing/2014/main" id="{B77F10BE-2042-C021-FD3A-585E1ABE57C4}"/>
                  </a:ext>
                </a:extLst>
              </p:cNvPr>
              <p:cNvSpPr/>
              <p:nvPr>
                <p:custDataLst>
                  <p:tags r:id="rId60"/>
                </p:custDataLst>
              </p:nvPr>
            </p:nvSpPr>
            <p:spPr>
              <a:xfrm>
                <a:off x="8505938" y="5661576"/>
                <a:ext cx="61488" cy="192222"/>
              </a:xfrm>
              <a:custGeom>
                <a:avLst/>
                <a:gdLst>
                  <a:gd name="connsiteX0" fmla="*/ 41570 w 61488"/>
                  <a:gd name="connsiteY0" fmla="*/ 65302 h 192222"/>
                  <a:gd name="connsiteX1" fmla="*/ 1344 w 61488"/>
                  <a:gd name="connsiteY1" fmla="*/ 68462 h 192222"/>
                  <a:gd name="connsiteX2" fmla="*/ 1344 w 61488"/>
                  <a:gd name="connsiteY2" fmla="*/ 77369 h 192222"/>
                  <a:gd name="connsiteX3" fmla="*/ 22606 w 61488"/>
                  <a:gd name="connsiteY3" fmla="*/ 93172 h 192222"/>
                  <a:gd name="connsiteX4" fmla="*/ 22606 w 61488"/>
                  <a:gd name="connsiteY4" fmla="*/ 170464 h 192222"/>
                  <a:gd name="connsiteX5" fmla="*/ 194 w 61488"/>
                  <a:gd name="connsiteY5" fmla="*/ 183394 h 192222"/>
                  <a:gd name="connsiteX6" fmla="*/ 194 w 61488"/>
                  <a:gd name="connsiteY6" fmla="*/ 192301 h 192222"/>
                  <a:gd name="connsiteX7" fmla="*/ 31801 w 61488"/>
                  <a:gd name="connsiteY7" fmla="*/ 191439 h 192222"/>
                  <a:gd name="connsiteX8" fmla="*/ 61683 w 61488"/>
                  <a:gd name="connsiteY8" fmla="*/ 192301 h 192222"/>
                  <a:gd name="connsiteX9" fmla="*/ 61683 w 61488"/>
                  <a:gd name="connsiteY9" fmla="*/ 183394 h 192222"/>
                  <a:gd name="connsiteX10" fmla="*/ 41570 w 61488"/>
                  <a:gd name="connsiteY10" fmla="*/ 170751 h 192222"/>
                  <a:gd name="connsiteX11" fmla="*/ 41570 w 61488"/>
                  <a:gd name="connsiteY11" fmla="*/ 65302 h 192222"/>
                  <a:gd name="connsiteX12" fmla="*/ 42719 w 61488"/>
                  <a:gd name="connsiteY12" fmla="*/ 15306 h 192222"/>
                  <a:gd name="connsiteX13" fmla="*/ 27491 w 61488"/>
                  <a:gd name="connsiteY13" fmla="*/ 78 h 192222"/>
                  <a:gd name="connsiteX14" fmla="*/ 12262 w 61488"/>
                  <a:gd name="connsiteY14" fmla="*/ 15306 h 192222"/>
                  <a:gd name="connsiteX15" fmla="*/ 27491 w 61488"/>
                  <a:gd name="connsiteY15" fmla="*/ 30535 h 192222"/>
                  <a:gd name="connsiteX16" fmla="*/ 42719 w 61488"/>
                  <a:gd name="connsiteY16" fmla="*/ 15306 h 1922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61488" h="192222">
                    <a:moveTo>
                      <a:pt x="41570" y="65302"/>
                    </a:moveTo>
                    <a:lnTo>
                      <a:pt x="1344" y="68462"/>
                    </a:lnTo>
                    <a:lnTo>
                      <a:pt x="1344" y="77369"/>
                    </a:lnTo>
                    <a:cubicBezTo>
                      <a:pt x="20020" y="77369"/>
                      <a:pt x="22606" y="79093"/>
                      <a:pt x="22606" y="93172"/>
                    </a:cubicBezTo>
                    <a:lnTo>
                      <a:pt x="22606" y="170464"/>
                    </a:lnTo>
                    <a:cubicBezTo>
                      <a:pt x="22606" y="183394"/>
                      <a:pt x="19445" y="183394"/>
                      <a:pt x="194" y="183394"/>
                    </a:cubicBezTo>
                    <a:lnTo>
                      <a:pt x="194" y="192301"/>
                    </a:lnTo>
                    <a:cubicBezTo>
                      <a:pt x="9389" y="192014"/>
                      <a:pt x="24905" y="191439"/>
                      <a:pt x="31801" y="191439"/>
                    </a:cubicBezTo>
                    <a:cubicBezTo>
                      <a:pt x="41857" y="191439"/>
                      <a:pt x="51914" y="192014"/>
                      <a:pt x="61683" y="192301"/>
                    </a:cubicBezTo>
                    <a:lnTo>
                      <a:pt x="61683" y="183394"/>
                    </a:lnTo>
                    <a:cubicBezTo>
                      <a:pt x="42719" y="183394"/>
                      <a:pt x="41570" y="181957"/>
                      <a:pt x="41570" y="170751"/>
                    </a:cubicBezTo>
                    <a:lnTo>
                      <a:pt x="41570" y="65302"/>
                    </a:lnTo>
                    <a:close/>
                    <a:moveTo>
                      <a:pt x="42719" y="15306"/>
                    </a:moveTo>
                    <a:cubicBezTo>
                      <a:pt x="42719" y="6112"/>
                      <a:pt x="35536" y="78"/>
                      <a:pt x="27491" y="78"/>
                    </a:cubicBezTo>
                    <a:cubicBezTo>
                      <a:pt x="18583" y="78"/>
                      <a:pt x="12262" y="7836"/>
                      <a:pt x="12262" y="15306"/>
                    </a:cubicBezTo>
                    <a:cubicBezTo>
                      <a:pt x="12262" y="23064"/>
                      <a:pt x="18583" y="30535"/>
                      <a:pt x="27491" y="30535"/>
                    </a:cubicBezTo>
                    <a:cubicBezTo>
                      <a:pt x="35536" y="30535"/>
                      <a:pt x="42719" y="24501"/>
                      <a:pt x="42719" y="15306"/>
                    </a:cubicBezTo>
                    <a:close/>
                  </a:path>
                </a:pathLst>
              </a:custGeom>
              <a:solidFill>
                <a:srgbClr val="000000"/>
              </a:solidFill>
              <a:ln w="2879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01" name="Forme libre 100">
                <a:extLst>
                  <a:ext uri="{FF2B5EF4-FFF2-40B4-BE49-F238E27FC236}">
                    <a16:creationId xmlns:a16="http://schemas.microsoft.com/office/drawing/2014/main" id="{2F16A5F0-4D17-09B6-670A-DD156C7B68C1}"/>
                  </a:ext>
                </a:extLst>
              </p:cNvPr>
              <p:cNvSpPr/>
              <p:nvPr>
                <p:custDataLst>
                  <p:tags r:id="rId61"/>
                </p:custDataLst>
              </p:nvPr>
            </p:nvSpPr>
            <p:spPr>
              <a:xfrm>
                <a:off x="8581729" y="5729960"/>
                <a:ext cx="140503" cy="126999"/>
              </a:xfrm>
              <a:custGeom>
                <a:avLst/>
                <a:gdLst>
                  <a:gd name="connsiteX0" fmla="*/ 114267 w 140503"/>
                  <a:gd name="connsiteY0" fmla="*/ 28236 h 126999"/>
                  <a:gd name="connsiteX1" fmla="*/ 140701 w 140503"/>
                  <a:gd name="connsiteY1" fmla="*/ 8985 h 126999"/>
                  <a:gd name="connsiteX2" fmla="*/ 140701 w 140503"/>
                  <a:gd name="connsiteY2" fmla="*/ 78 h 126999"/>
                  <a:gd name="connsiteX3" fmla="*/ 119151 w 140503"/>
                  <a:gd name="connsiteY3" fmla="*/ 940 h 126999"/>
                  <a:gd name="connsiteX4" fmla="*/ 94154 w 140503"/>
                  <a:gd name="connsiteY4" fmla="*/ 78 h 126999"/>
                  <a:gd name="connsiteX5" fmla="*/ 94154 w 140503"/>
                  <a:gd name="connsiteY5" fmla="*/ 8985 h 126999"/>
                  <a:gd name="connsiteX6" fmla="*/ 107945 w 140503"/>
                  <a:gd name="connsiteY6" fmla="*/ 21340 h 126999"/>
                  <a:gd name="connsiteX7" fmla="*/ 106221 w 140503"/>
                  <a:gd name="connsiteY7" fmla="*/ 28236 h 126999"/>
                  <a:gd name="connsiteX8" fmla="*/ 76914 w 140503"/>
                  <a:gd name="connsiteY8" fmla="*/ 101505 h 126999"/>
                  <a:gd name="connsiteX9" fmla="*/ 44733 w 140503"/>
                  <a:gd name="connsiteY9" fmla="*/ 21340 h 126999"/>
                  <a:gd name="connsiteX10" fmla="*/ 43009 w 140503"/>
                  <a:gd name="connsiteY10" fmla="*/ 16456 h 126999"/>
                  <a:gd name="connsiteX11" fmla="*/ 59387 w 140503"/>
                  <a:gd name="connsiteY11" fmla="*/ 8985 h 126999"/>
                  <a:gd name="connsiteX12" fmla="*/ 59387 w 140503"/>
                  <a:gd name="connsiteY12" fmla="*/ 78 h 126999"/>
                  <a:gd name="connsiteX13" fmla="*/ 28068 w 140503"/>
                  <a:gd name="connsiteY13" fmla="*/ 940 h 126999"/>
                  <a:gd name="connsiteX14" fmla="*/ 197 w 140503"/>
                  <a:gd name="connsiteY14" fmla="*/ 78 h 126999"/>
                  <a:gd name="connsiteX15" fmla="*/ 197 w 140503"/>
                  <a:gd name="connsiteY15" fmla="*/ 8985 h 126999"/>
                  <a:gd name="connsiteX16" fmla="*/ 23183 w 140503"/>
                  <a:gd name="connsiteY16" fmla="*/ 19616 h 126999"/>
                  <a:gd name="connsiteX17" fmla="*/ 64559 w 140503"/>
                  <a:gd name="connsiteY17" fmla="*/ 121618 h 126999"/>
                  <a:gd name="connsiteX18" fmla="*/ 70593 w 140503"/>
                  <a:gd name="connsiteY18" fmla="*/ 127077 h 126999"/>
                  <a:gd name="connsiteX19" fmla="*/ 76627 w 140503"/>
                  <a:gd name="connsiteY19" fmla="*/ 121618 h 126999"/>
                  <a:gd name="connsiteX20" fmla="*/ 114267 w 140503"/>
                  <a:gd name="connsiteY20" fmla="*/ 28236 h 1269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40503" h="126999">
                    <a:moveTo>
                      <a:pt x="114267" y="28236"/>
                    </a:moveTo>
                    <a:cubicBezTo>
                      <a:pt x="116853" y="21628"/>
                      <a:pt x="121737" y="9273"/>
                      <a:pt x="140701" y="8985"/>
                    </a:cubicBezTo>
                    <a:lnTo>
                      <a:pt x="140701" y="78"/>
                    </a:lnTo>
                    <a:cubicBezTo>
                      <a:pt x="134092" y="653"/>
                      <a:pt x="125760" y="940"/>
                      <a:pt x="119151" y="940"/>
                    </a:cubicBezTo>
                    <a:cubicBezTo>
                      <a:pt x="112255" y="940"/>
                      <a:pt x="99038" y="365"/>
                      <a:pt x="94154" y="78"/>
                    </a:cubicBezTo>
                    <a:lnTo>
                      <a:pt x="94154" y="8985"/>
                    </a:lnTo>
                    <a:cubicBezTo>
                      <a:pt x="104785" y="9273"/>
                      <a:pt x="107945" y="15881"/>
                      <a:pt x="107945" y="21340"/>
                    </a:cubicBezTo>
                    <a:cubicBezTo>
                      <a:pt x="107945" y="23926"/>
                      <a:pt x="107371" y="25076"/>
                      <a:pt x="106221" y="28236"/>
                    </a:cubicBezTo>
                    <a:lnTo>
                      <a:pt x="76914" y="101505"/>
                    </a:lnTo>
                    <a:lnTo>
                      <a:pt x="44733" y="21340"/>
                    </a:lnTo>
                    <a:cubicBezTo>
                      <a:pt x="43009" y="17605"/>
                      <a:pt x="43009" y="17030"/>
                      <a:pt x="43009" y="16456"/>
                    </a:cubicBezTo>
                    <a:cubicBezTo>
                      <a:pt x="43009" y="8985"/>
                      <a:pt x="54215" y="8985"/>
                      <a:pt x="59387" y="8985"/>
                    </a:cubicBezTo>
                    <a:lnTo>
                      <a:pt x="59387" y="78"/>
                    </a:lnTo>
                    <a:cubicBezTo>
                      <a:pt x="50767" y="365"/>
                      <a:pt x="34677" y="940"/>
                      <a:pt x="28068" y="940"/>
                    </a:cubicBezTo>
                    <a:cubicBezTo>
                      <a:pt x="20310" y="940"/>
                      <a:pt x="8817" y="653"/>
                      <a:pt x="197" y="78"/>
                    </a:cubicBezTo>
                    <a:lnTo>
                      <a:pt x="197" y="8985"/>
                    </a:lnTo>
                    <a:cubicBezTo>
                      <a:pt x="18299" y="8985"/>
                      <a:pt x="19448" y="10709"/>
                      <a:pt x="23183" y="19616"/>
                    </a:cubicBezTo>
                    <a:lnTo>
                      <a:pt x="64559" y="121618"/>
                    </a:lnTo>
                    <a:cubicBezTo>
                      <a:pt x="66283" y="125641"/>
                      <a:pt x="66857" y="127077"/>
                      <a:pt x="70593" y="127077"/>
                    </a:cubicBezTo>
                    <a:cubicBezTo>
                      <a:pt x="74328" y="127077"/>
                      <a:pt x="75477" y="124491"/>
                      <a:pt x="76627" y="121618"/>
                    </a:cubicBezTo>
                    <a:lnTo>
                      <a:pt x="114267" y="28236"/>
                    </a:lnTo>
                    <a:close/>
                  </a:path>
                </a:pathLst>
              </a:custGeom>
              <a:solidFill>
                <a:srgbClr val="000000"/>
              </a:solidFill>
              <a:ln w="2879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02" name="Forme libre 101">
                <a:extLst>
                  <a:ext uri="{FF2B5EF4-FFF2-40B4-BE49-F238E27FC236}">
                    <a16:creationId xmlns:a16="http://schemas.microsoft.com/office/drawing/2014/main" id="{42E37ABB-09DD-7184-F490-9498CB812FCA}"/>
                  </a:ext>
                </a:extLst>
              </p:cNvPr>
              <p:cNvSpPr/>
              <p:nvPr>
                <p:custDataLst>
                  <p:tags r:id="rId62"/>
                </p:custDataLst>
              </p:nvPr>
            </p:nvSpPr>
            <p:spPr>
              <a:xfrm>
                <a:off x="8808239" y="5638302"/>
                <a:ext cx="66660" cy="287328"/>
              </a:xfrm>
              <a:custGeom>
                <a:avLst/>
                <a:gdLst>
                  <a:gd name="connsiteX0" fmla="*/ 66864 w 66660"/>
                  <a:gd name="connsiteY0" fmla="*/ 284533 h 287328"/>
                  <a:gd name="connsiteX1" fmla="*/ 61980 w 66660"/>
                  <a:gd name="connsiteY1" fmla="*/ 278212 h 287328"/>
                  <a:gd name="connsiteX2" fmla="*/ 16869 w 66660"/>
                  <a:gd name="connsiteY2" fmla="*/ 143742 h 287328"/>
                  <a:gd name="connsiteX3" fmla="*/ 63129 w 66660"/>
                  <a:gd name="connsiteY3" fmla="*/ 7836 h 287328"/>
                  <a:gd name="connsiteX4" fmla="*/ 66864 w 66660"/>
                  <a:gd name="connsiteY4" fmla="*/ 2951 h 287328"/>
                  <a:gd name="connsiteX5" fmla="*/ 63991 w 66660"/>
                  <a:gd name="connsiteY5" fmla="*/ 78 h 287328"/>
                  <a:gd name="connsiteX6" fmla="*/ 18306 w 66660"/>
                  <a:gd name="connsiteY6" fmla="*/ 56107 h 287328"/>
                  <a:gd name="connsiteX7" fmla="*/ 204 w 66660"/>
                  <a:gd name="connsiteY7" fmla="*/ 143742 h 287328"/>
                  <a:gd name="connsiteX8" fmla="*/ 19168 w 66660"/>
                  <a:gd name="connsiteY8" fmla="*/ 233389 h 287328"/>
                  <a:gd name="connsiteX9" fmla="*/ 63991 w 66660"/>
                  <a:gd name="connsiteY9" fmla="*/ 287407 h 287328"/>
                  <a:gd name="connsiteX10" fmla="*/ 66864 w 66660"/>
                  <a:gd name="connsiteY10" fmla="*/ 284533 h 2873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66660" h="287328">
                    <a:moveTo>
                      <a:pt x="66864" y="284533"/>
                    </a:moveTo>
                    <a:cubicBezTo>
                      <a:pt x="66864" y="283671"/>
                      <a:pt x="66864" y="283097"/>
                      <a:pt x="61980" y="278212"/>
                    </a:cubicBezTo>
                    <a:cubicBezTo>
                      <a:pt x="26064" y="242009"/>
                      <a:pt x="16869" y="187704"/>
                      <a:pt x="16869" y="143742"/>
                    </a:cubicBezTo>
                    <a:cubicBezTo>
                      <a:pt x="16869" y="93747"/>
                      <a:pt x="27788" y="43752"/>
                      <a:pt x="63129" y="7836"/>
                    </a:cubicBezTo>
                    <a:cubicBezTo>
                      <a:pt x="66864" y="4388"/>
                      <a:pt x="66864" y="3813"/>
                      <a:pt x="66864" y="2951"/>
                    </a:cubicBezTo>
                    <a:cubicBezTo>
                      <a:pt x="66864" y="940"/>
                      <a:pt x="65715" y="78"/>
                      <a:pt x="63991" y="78"/>
                    </a:cubicBezTo>
                    <a:cubicBezTo>
                      <a:pt x="61118" y="78"/>
                      <a:pt x="35258" y="19616"/>
                      <a:pt x="18306" y="56107"/>
                    </a:cubicBezTo>
                    <a:cubicBezTo>
                      <a:pt x="3652" y="87713"/>
                      <a:pt x="204" y="119607"/>
                      <a:pt x="204" y="143742"/>
                    </a:cubicBezTo>
                    <a:cubicBezTo>
                      <a:pt x="204" y="166154"/>
                      <a:pt x="3365" y="200921"/>
                      <a:pt x="19168" y="233389"/>
                    </a:cubicBezTo>
                    <a:cubicBezTo>
                      <a:pt x="36408" y="268730"/>
                      <a:pt x="61118" y="287407"/>
                      <a:pt x="63991" y="287407"/>
                    </a:cubicBezTo>
                    <a:cubicBezTo>
                      <a:pt x="65715" y="287407"/>
                      <a:pt x="66864" y="286545"/>
                      <a:pt x="66864" y="284533"/>
                    </a:cubicBezTo>
                    <a:close/>
                  </a:path>
                </a:pathLst>
              </a:custGeom>
              <a:solidFill>
                <a:srgbClr val="000000"/>
              </a:solidFill>
              <a:ln w="2879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03" name="Forme libre 102">
                <a:extLst>
                  <a:ext uri="{FF2B5EF4-FFF2-40B4-BE49-F238E27FC236}">
                    <a16:creationId xmlns:a16="http://schemas.microsoft.com/office/drawing/2014/main" id="{FBCC0FFC-0584-F7D6-8106-6FBE064A44AB}"/>
                  </a:ext>
                </a:extLst>
              </p:cNvPr>
              <p:cNvSpPr/>
              <p:nvPr>
                <p:custDataLst>
                  <p:tags r:id="rId63"/>
                </p:custDataLst>
              </p:nvPr>
            </p:nvSpPr>
            <p:spPr>
              <a:xfrm>
                <a:off x="8900153" y="5726800"/>
                <a:ext cx="135619" cy="189062"/>
              </a:xfrm>
              <a:custGeom>
                <a:avLst/>
                <a:gdLst>
                  <a:gd name="connsiteX0" fmla="*/ 1070 w 135619"/>
                  <a:gd name="connsiteY0" fmla="*/ 176785 h 189062"/>
                  <a:gd name="connsiteX1" fmla="*/ 208 w 135619"/>
                  <a:gd name="connsiteY1" fmla="*/ 181382 h 189062"/>
                  <a:gd name="connsiteX2" fmla="*/ 8253 w 135619"/>
                  <a:gd name="connsiteY2" fmla="*/ 189140 h 189062"/>
                  <a:gd name="connsiteX3" fmla="*/ 18310 w 135619"/>
                  <a:gd name="connsiteY3" fmla="*/ 183106 h 189062"/>
                  <a:gd name="connsiteX4" fmla="*/ 36699 w 135619"/>
                  <a:gd name="connsiteY4" fmla="*/ 110987 h 189062"/>
                  <a:gd name="connsiteX5" fmla="*/ 65144 w 135619"/>
                  <a:gd name="connsiteY5" fmla="*/ 130238 h 189062"/>
                  <a:gd name="connsiteX6" fmla="*/ 135827 w 135619"/>
                  <a:gd name="connsiteY6" fmla="*/ 46913 h 189062"/>
                  <a:gd name="connsiteX7" fmla="*/ 95889 w 135619"/>
                  <a:gd name="connsiteY7" fmla="*/ 78 h 189062"/>
                  <a:gd name="connsiteX8" fmla="*/ 29228 w 135619"/>
                  <a:gd name="connsiteY8" fmla="*/ 63865 h 189062"/>
                  <a:gd name="connsiteX9" fmla="*/ 1070 w 135619"/>
                  <a:gd name="connsiteY9" fmla="*/ 176785 h 189062"/>
                  <a:gd name="connsiteX10" fmla="*/ 64857 w 135619"/>
                  <a:gd name="connsiteY10" fmla="*/ 123917 h 189062"/>
                  <a:gd name="connsiteX11" fmla="*/ 40147 w 135619"/>
                  <a:gd name="connsiteY11" fmla="*/ 98344 h 189062"/>
                  <a:gd name="connsiteX12" fmla="*/ 42445 w 135619"/>
                  <a:gd name="connsiteY12" fmla="*/ 87713 h 189062"/>
                  <a:gd name="connsiteX13" fmla="*/ 59685 w 135619"/>
                  <a:gd name="connsiteY13" fmla="*/ 33695 h 189062"/>
                  <a:gd name="connsiteX14" fmla="*/ 95314 w 135619"/>
                  <a:gd name="connsiteY14" fmla="*/ 6399 h 189062"/>
                  <a:gd name="connsiteX15" fmla="*/ 115140 w 135619"/>
                  <a:gd name="connsiteY15" fmla="*/ 34557 h 189062"/>
                  <a:gd name="connsiteX16" fmla="*/ 99049 w 135619"/>
                  <a:gd name="connsiteY16" fmla="*/ 96620 h 189062"/>
                  <a:gd name="connsiteX17" fmla="*/ 64857 w 135619"/>
                  <a:gd name="connsiteY17" fmla="*/ 123917 h 1890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35619" h="189062">
                    <a:moveTo>
                      <a:pt x="1070" y="176785"/>
                    </a:moveTo>
                    <a:cubicBezTo>
                      <a:pt x="208" y="180233"/>
                      <a:pt x="208" y="180808"/>
                      <a:pt x="208" y="181382"/>
                    </a:cubicBezTo>
                    <a:cubicBezTo>
                      <a:pt x="208" y="185692"/>
                      <a:pt x="3369" y="189140"/>
                      <a:pt x="8253" y="189140"/>
                    </a:cubicBezTo>
                    <a:cubicBezTo>
                      <a:pt x="14287" y="189140"/>
                      <a:pt x="17735" y="183968"/>
                      <a:pt x="18310" y="183106"/>
                    </a:cubicBezTo>
                    <a:cubicBezTo>
                      <a:pt x="19746" y="180520"/>
                      <a:pt x="28941" y="142018"/>
                      <a:pt x="36699" y="110987"/>
                    </a:cubicBezTo>
                    <a:cubicBezTo>
                      <a:pt x="42445" y="122480"/>
                      <a:pt x="51640" y="130238"/>
                      <a:pt x="65144" y="130238"/>
                    </a:cubicBezTo>
                    <a:cubicBezTo>
                      <a:pt x="98762" y="130238"/>
                      <a:pt x="135827" y="89725"/>
                      <a:pt x="135827" y="46913"/>
                    </a:cubicBezTo>
                    <a:cubicBezTo>
                      <a:pt x="135827" y="16456"/>
                      <a:pt x="116864" y="78"/>
                      <a:pt x="95889" y="78"/>
                    </a:cubicBezTo>
                    <a:cubicBezTo>
                      <a:pt x="68018" y="78"/>
                      <a:pt x="37848" y="28811"/>
                      <a:pt x="29228" y="63865"/>
                    </a:cubicBezTo>
                    <a:lnTo>
                      <a:pt x="1070" y="176785"/>
                    </a:lnTo>
                    <a:close/>
                    <a:moveTo>
                      <a:pt x="64857" y="123917"/>
                    </a:moveTo>
                    <a:cubicBezTo>
                      <a:pt x="44744" y="123917"/>
                      <a:pt x="40147" y="100930"/>
                      <a:pt x="40147" y="98344"/>
                    </a:cubicBezTo>
                    <a:cubicBezTo>
                      <a:pt x="40147" y="97195"/>
                      <a:pt x="41583" y="91449"/>
                      <a:pt x="42445" y="87713"/>
                    </a:cubicBezTo>
                    <a:cubicBezTo>
                      <a:pt x="50491" y="55532"/>
                      <a:pt x="53364" y="45189"/>
                      <a:pt x="59685" y="33695"/>
                    </a:cubicBezTo>
                    <a:cubicBezTo>
                      <a:pt x="72040" y="12720"/>
                      <a:pt x="86407" y="6399"/>
                      <a:pt x="95314" y="6399"/>
                    </a:cubicBezTo>
                    <a:cubicBezTo>
                      <a:pt x="105945" y="6399"/>
                      <a:pt x="115140" y="14732"/>
                      <a:pt x="115140" y="34557"/>
                    </a:cubicBezTo>
                    <a:cubicBezTo>
                      <a:pt x="115140" y="50361"/>
                      <a:pt x="106807" y="82541"/>
                      <a:pt x="99049" y="96620"/>
                    </a:cubicBezTo>
                    <a:cubicBezTo>
                      <a:pt x="89567" y="114722"/>
                      <a:pt x="75776" y="123917"/>
                      <a:pt x="64857" y="123917"/>
                    </a:cubicBezTo>
                    <a:close/>
                  </a:path>
                </a:pathLst>
              </a:custGeom>
              <a:solidFill>
                <a:srgbClr val="000000"/>
              </a:solidFill>
              <a:ln w="2879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04" name="Forme libre 103">
                <a:extLst>
                  <a:ext uri="{FF2B5EF4-FFF2-40B4-BE49-F238E27FC236}">
                    <a16:creationId xmlns:a16="http://schemas.microsoft.com/office/drawing/2014/main" id="{741636C5-DD15-8A9C-52B0-1A338FB4E87D}"/>
                  </a:ext>
                </a:extLst>
              </p:cNvPr>
              <p:cNvSpPr/>
              <p:nvPr>
                <p:custDataLst>
                  <p:tags r:id="rId64"/>
                </p:custDataLst>
              </p:nvPr>
            </p:nvSpPr>
            <p:spPr>
              <a:xfrm>
                <a:off x="9055890" y="5654393"/>
                <a:ext cx="141078" cy="202566"/>
              </a:xfrm>
              <a:custGeom>
                <a:avLst/>
                <a:gdLst>
                  <a:gd name="connsiteX0" fmla="*/ 66874 w 141078"/>
                  <a:gd name="connsiteY0" fmla="*/ 3239 h 202566"/>
                  <a:gd name="connsiteX1" fmla="*/ 63138 w 141078"/>
                  <a:gd name="connsiteY1" fmla="*/ 78 h 202566"/>
                  <a:gd name="connsiteX2" fmla="*/ 28084 w 141078"/>
                  <a:gd name="connsiteY2" fmla="*/ 2951 h 202566"/>
                  <a:gd name="connsiteX3" fmla="*/ 22625 w 141078"/>
                  <a:gd name="connsiteY3" fmla="*/ 8698 h 202566"/>
                  <a:gd name="connsiteX4" fmla="*/ 29521 w 141078"/>
                  <a:gd name="connsiteY4" fmla="*/ 12146 h 202566"/>
                  <a:gd name="connsiteX5" fmla="*/ 43887 w 141078"/>
                  <a:gd name="connsiteY5" fmla="*/ 17030 h 202566"/>
                  <a:gd name="connsiteX6" fmla="*/ 43025 w 141078"/>
                  <a:gd name="connsiteY6" fmla="*/ 22777 h 202566"/>
                  <a:gd name="connsiteX7" fmla="*/ 1362 w 141078"/>
                  <a:gd name="connsiteY7" fmla="*/ 188278 h 202566"/>
                  <a:gd name="connsiteX8" fmla="*/ 213 w 141078"/>
                  <a:gd name="connsiteY8" fmla="*/ 194600 h 202566"/>
                  <a:gd name="connsiteX9" fmla="*/ 8546 w 141078"/>
                  <a:gd name="connsiteY9" fmla="*/ 202645 h 202566"/>
                  <a:gd name="connsiteX10" fmla="*/ 19177 w 141078"/>
                  <a:gd name="connsiteY10" fmla="*/ 195174 h 202566"/>
                  <a:gd name="connsiteX11" fmla="*/ 24636 w 141078"/>
                  <a:gd name="connsiteY11" fmla="*/ 173337 h 202566"/>
                  <a:gd name="connsiteX12" fmla="*/ 30957 w 141078"/>
                  <a:gd name="connsiteY12" fmla="*/ 147478 h 202566"/>
                  <a:gd name="connsiteX13" fmla="*/ 35842 w 141078"/>
                  <a:gd name="connsiteY13" fmla="*/ 128227 h 202566"/>
                  <a:gd name="connsiteX14" fmla="*/ 39003 w 141078"/>
                  <a:gd name="connsiteY14" fmla="*/ 115297 h 202566"/>
                  <a:gd name="connsiteX15" fmla="*/ 58541 w 141078"/>
                  <a:gd name="connsiteY15" fmla="*/ 88863 h 202566"/>
                  <a:gd name="connsiteX16" fmla="*/ 86125 w 141078"/>
                  <a:gd name="connsiteY16" fmla="*/ 78806 h 202566"/>
                  <a:gd name="connsiteX17" fmla="*/ 101640 w 141078"/>
                  <a:gd name="connsiteY17" fmla="*/ 98919 h 202566"/>
                  <a:gd name="connsiteX18" fmla="*/ 83826 w 141078"/>
                  <a:gd name="connsiteY18" fmla="*/ 163281 h 202566"/>
                  <a:gd name="connsiteX19" fmla="*/ 80091 w 141078"/>
                  <a:gd name="connsiteY19" fmla="*/ 179084 h 202566"/>
                  <a:gd name="connsiteX20" fmla="*/ 103652 w 141078"/>
                  <a:gd name="connsiteY20" fmla="*/ 202645 h 202566"/>
                  <a:gd name="connsiteX21" fmla="*/ 141292 w 141078"/>
                  <a:gd name="connsiteY21" fmla="*/ 158396 h 202566"/>
                  <a:gd name="connsiteX22" fmla="*/ 137844 w 141078"/>
                  <a:gd name="connsiteY22" fmla="*/ 155523 h 202566"/>
                  <a:gd name="connsiteX23" fmla="*/ 133534 w 141078"/>
                  <a:gd name="connsiteY23" fmla="*/ 160695 h 202566"/>
                  <a:gd name="connsiteX24" fmla="*/ 104226 w 141078"/>
                  <a:gd name="connsiteY24" fmla="*/ 196323 h 202566"/>
                  <a:gd name="connsiteX25" fmla="*/ 97330 w 141078"/>
                  <a:gd name="connsiteY25" fmla="*/ 186842 h 202566"/>
                  <a:gd name="connsiteX26" fmla="*/ 102502 w 141078"/>
                  <a:gd name="connsiteY26" fmla="*/ 166441 h 202566"/>
                  <a:gd name="connsiteX27" fmla="*/ 120029 w 141078"/>
                  <a:gd name="connsiteY27" fmla="*/ 103229 h 202566"/>
                  <a:gd name="connsiteX28" fmla="*/ 86987 w 141078"/>
                  <a:gd name="connsiteY28" fmla="*/ 72485 h 202566"/>
                  <a:gd name="connsiteX29" fmla="*/ 44462 w 141078"/>
                  <a:gd name="connsiteY29" fmla="*/ 94609 h 202566"/>
                  <a:gd name="connsiteX30" fmla="*/ 66874 w 141078"/>
                  <a:gd name="connsiteY30" fmla="*/ 3239 h 2025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</a:cxnLst>
                <a:rect l="l" t="t" r="r" b="b"/>
                <a:pathLst>
                  <a:path w="141078" h="202566">
                    <a:moveTo>
                      <a:pt x="66874" y="3239"/>
                    </a:moveTo>
                    <a:cubicBezTo>
                      <a:pt x="66874" y="2951"/>
                      <a:pt x="66874" y="78"/>
                      <a:pt x="63138" y="78"/>
                    </a:cubicBezTo>
                    <a:cubicBezTo>
                      <a:pt x="56530" y="78"/>
                      <a:pt x="35555" y="2377"/>
                      <a:pt x="28084" y="2951"/>
                    </a:cubicBezTo>
                    <a:cubicBezTo>
                      <a:pt x="25785" y="3239"/>
                      <a:pt x="22625" y="3526"/>
                      <a:pt x="22625" y="8698"/>
                    </a:cubicBezTo>
                    <a:cubicBezTo>
                      <a:pt x="22625" y="12146"/>
                      <a:pt x="25211" y="12146"/>
                      <a:pt x="29521" y="12146"/>
                    </a:cubicBezTo>
                    <a:cubicBezTo>
                      <a:pt x="43313" y="12146"/>
                      <a:pt x="43887" y="14157"/>
                      <a:pt x="43887" y="17030"/>
                    </a:cubicBezTo>
                    <a:lnTo>
                      <a:pt x="43025" y="22777"/>
                    </a:lnTo>
                    <a:lnTo>
                      <a:pt x="1362" y="188278"/>
                    </a:lnTo>
                    <a:cubicBezTo>
                      <a:pt x="213" y="192301"/>
                      <a:pt x="213" y="192876"/>
                      <a:pt x="213" y="194600"/>
                    </a:cubicBezTo>
                    <a:cubicBezTo>
                      <a:pt x="213" y="201208"/>
                      <a:pt x="5960" y="202645"/>
                      <a:pt x="8546" y="202645"/>
                    </a:cubicBezTo>
                    <a:cubicBezTo>
                      <a:pt x="13143" y="202645"/>
                      <a:pt x="17740" y="199197"/>
                      <a:pt x="19177" y="195174"/>
                    </a:cubicBezTo>
                    <a:lnTo>
                      <a:pt x="24636" y="173337"/>
                    </a:lnTo>
                    <a:lnTo>
                      <a:pt x="30957" y="147478"/>
                    </a:lnTo>
                    <a:cubicBezTo>
                      <a:pt x="32681" y="141156"/>
                      <a:pt x="34405" y="134835"/>
                      <a:pt x="35842" y="128227"/>
                    </a:cubicBezTo>
                    <a:cubicBezTo>
                      <a:pt x="36417" y="126503"/>
                      <a:pt x="38715" y="117021"/>
                      <a:pt x="39003" y="115297"/>
                    </a:cubicBezTo>
                    <a:cubicBezTo>
                      <a:pt x="39865" y="112711"/>
                      <a:pt x="48772" y="96620"/>
                      <a:pt x="58541" y="88863"/>
                    </a:cubicBezTo>
                    <a:cubicBezTo>
                      <a:pt x="64862" y="84265"/>
                      <a:pt x="73769" y="78806"/>
                      <a:pt x="86125" y="78806"/>
                    </a:cubicBezTo>
                    <a:cubicBezTo>
                      <a:pt x="98480" y="78806"/>
                      <a:pt x="101640" y="88575"/>
                      <a:pt x="101640" y="98919"/>
                    </a:cubicBezTo>
                    <a:cubicBezTo>
                      <a:pt x="101640" y="114435"/>
                      <a:pt x="90722" y="145754"/>
                      <a:pt x="83826" y="163281"/>
                    </a:cubicBezTo>
                    <a:cubicBezTo>
                      <a:pt x="81527" y="169889"/>
                      <a:pt x="80091" y="173337"/>
                      <a:pt x="80091" y="179084"/>
                    </a:cubicBezTo>
                    <a:cubicBezTo>
                      <a:pt x="80091" y="192588"/>
                      <a:pt x="90147" y="202645"/>
                      <a:pt x="103652" y="202645"/>
                    </a:cubicBezTo>
                    <a:cubicBezTo>
                      <a:pt x="130661" y="202645"/>
                      <a:pt x="141292" y="160695"/>
                      <a:pt x="141292" y="158396"/>
                    </a:cubicBezTo>
                    <a:cubicBezTo>
                      <a:pt x="141292" y="155523"/>
                      <a:pt x="138706" y="155523"/>
                      <a:pt x="137844" y="155523"/>
                    </a:cubicBezTo>
                    <a:cubicBezTo>
                      <a:pt x="134970" y="155523"/>
                      <a:pt x="134970" y="156385"/>
                      <a:pt x="133534" y="160695"/>
                    </a:cubicBezTo>
                    <a:cubicBezTo>
                      <a:pt x="129224" y="175923"/>
                      <a:pt x="120029" y="196323"/>
                      <a:pt x="104226" y="196323"/>
                    </a:cubicBezTo>
                    <a:cubicBezTo>
                      <a:pt x="99342" y="196323"/>
                      <a:pt x="97330" y="193450"/>
                      <a:pt x="97330" y="186842"/>
                    </a:cubicBezTo>
                    <a:cubicBezTo>
                      <a:pt x="97330" y="179658"/>
                      <a:pt x="99916" y="172763"/>
                      <a:pt x="102502" y="166441"/>
                    </a:cubicBezTo>
                    <a:cubicBezTo>
                      <a:pt x="107100" y="154086"/>
                      <a:pt x="120029" y="119894"/>
                      <a:pt x="120029" y="103229"/>
                    </a:cubicBezTo>
                    <a:cubicBezTo>
                      <a:pt x="120029" y="84553"/>
                      <a:pt x="108536" y="72485"/>
                      <a:pt x="86987" y="72485"/>
                    </a:cubicBezTo>
                    <a:cubicBezTo>
                      <a:pt x="68885" y="72485"/>
                      <a:pt x="55093" y="81392"/>
                      <a:pt x="44462" y="94609"/>
                    </a:cubicBezTo>
                    <a:lnTo>
                      <a:pt x="66874" y="3239"/>
                    </a:lnTo>
                    <a:close/>
                  </a:path>
                </a:pathLst>
              </a:custGeom>
              <a:solidFill>
                <a:srgbClr val="000000"/>
              </a:solidFill>
              <a:ln w="2879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05" name="Forme libre 104">
                <a:extLst>
                  <a:ext uri="{FF2B5EF4-FFF2-40B4-BE49-F238E27FC236}">
                    <a16:creationId xmlns:a16="http://schemas.microsoft.com/office/drawing/2014/main" id="{A1BF6DAF-4736-5736-AA93-1C510CE02BC2}"/>
                  </a:ext>
                </a:extLst>
              </p:cNvPr>
              <p:cNvSpPr/>
              <p:nvPr>
                <p:custDataLst>
                  <p:tags r:id="rId65"/>
                </p:custDataLst>
              </p:nvPr>
            </p:nvSpPr>
            <p:spPr>
              <a:xfrm>
                <a:off x="9213104" y="5726225"/>
                <a:ext cx="159180" cy="128723"/>
              </a:xfrm>
              <a:custGeom>
                <a:avLst/>
                <a:gdLst>
                  <a:gd name="connsiteX0" fmla="*/ 138137 w 159180"/>
                  <a:gd name="connsiteY0" fmla="*/ 19616 h 128723"/>
                  <a:gd name="connsiteX1" fmla="*/ 159399 w 159180"/>
                  <a:gd name="connsiteY1" fmla="*/ 13582 h 128723"/>
                  <a:gd name="connsiteX2" fmla="*/ 159399 w 159180"/>
                  <a:gd name="connsiteY2" fmla="*/ 78 h 128723"/>
                  <a:gd name="connsiteX3" fmla="*/ 136700 w 159180"/>
                  <a:gd name="connsiteY3" fmla="*/ 940 h 128723"/>
                  <a:gd name="connsiteX4" fmla="*/ 110553 w 159180"/>
                  <a:gd name="connsiteY4" fmla="*/ 78 h 128723"/>
                  <a:gd name="connsiteX5" fmla="*/ 110553 w 159180"/>
                  <a:gd name="connsiteY5" fmla="*/ 13582 h 128723"/>
                  <a:gd name="connsiteX6" fmla="*/ 124345 w 159180"/>
                  <a:gd name="connsiteY6" fmla="*/ 16743 h 128723"/>
                  <a:gd name="connsiteX7" fmla="*/ 122908 w 159180"/>
                  <a:gd name="connsiteY7" fmla="*/ 20191 h 128723"/>
                  <a:gd name="connsiteX8" fmla="*/ 89578 w 159180"/>
                  <a:gd name="connsiteY8" fmla="*/ 92023 h 128723"/>
                  <a:gd name="connsiteX9" fmla="*/ 53087 w 159180"/>
                  <a:gd name="connsiteY9" fmla="*/ 13582 h 128723"/>
                  <a:gd name="connsiteX10" fmla="*/ 68603 w 159180"/>
                  <a:gd name="connsiteY10" fmla="*/ 13582 h 128723"/>
                  <a:gd name="connsiteX11" fmla="*/ 68603 w 159180"/>
                  <a:gd name="connsiteY11" fmla="*/ 78 h 128723"/>
                  <a:gd name="connsiteX12" fmla="*/ 32974 w 159180"/>
                  <a:gd name="connsiteY12" fmla="*/ 940 h 128723"/>
                  <a:gd name="connsiteX13" fmla="*/ 219 w 159180"/>
                  <a:gd name="connsiteY13" fmla="*/ 78 h 128723"/>
                  <a:gd name="connsiteX14" fmla="*/ 219 w 159180"/>
                  <a:gd name="connsiteY14" fmla="*/ 13582 h 128723"/>
                  <a:gd name="connsiteX15" fmla="*/ 18608 w 159180"/>
                  <a:gd name="connsiteY15" fmla="*/ 13582 h 128723"/>
                  <a:gd name="connsiteX16" fmla="*/ 68891 w 159180"/>
                  <a:gd name="connsiteY16" fmla="*/ 121618 h 128723"/>
                  <a:gd name="connsiteX17" fmla="*/ 79809 w 159180"/>
                  <a:gd name="connsiteY17" fmla="*/ 128801 h 128723"/>
                  <a:gd name="connsiteX18" fmla="*/ 90440 w 159180"/>
                  <a:gd name="connsiteY18" fmla="*/ 121905 h 128723"/>
                  <a:gd name="connsiteX19" fmla="*/ 138137 w 159180"/>
                  <a:gd name="connsiteY19" fmla="*/ 19616 h 1287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59180" h="128723">
                    <a:moveTo>
                      <a:pt x="138137" y="19616"/>
                    </a:moveTo>
                    <a:cubicBezTo>
                      <a:pt x="139861" y="15594"/>
                      <a:pt x="141010" y="13582"/>
                      <a:pt x="159399" y="13582"/>
                    </a:cubicBezTo>
                    <a:lnTo>
                      <a:pt x="159399" y="78"/>
                    </a:lnTo>
                    <a:cubicBezTo>
                      <a:pt x="152216" y="653"/>
                      <a:pt x="143883" y="940"/>
                      <a:pt x="136700" y="940"/>
                    </a:cubicBezTo>
                    <a:cubicBezTo>
                      <a:pt x="129517" y="940"/>
                      <a:pt x="116587" y="365"/>
                      <a:pt x="110553" y="78"/>
                    </a:cubicBezTo>
                    <a:lnTo>
                      <a:pt x="110553" y="13582"/>
                    </a:lnTo>
                    <a:cubicBezTo>
                      <a:pt x="116013" y="13582"/>
                      <a:pt x="124345" y="14444"/>
                      <a:pt x="124345" y="16743"/>
                    </a:cubicBezTo>
                    <a:cubicBezTo>
                      <a:pt x="124345" y="17030"/>
                      <a:pt x="124058" y="17605"/>
                      <a:pt x="122908" y="20191"/>
                    </a:cubicBezTo>
                    <a:lnTo>
                      <a:pt x="89578" y="92023"/>
                    </a:lnTo>
                    <a:lnTo>
                      <a:pt x="53087" y="13582"/>
                    </a:lnTo>
                    <a:lnTo>
                      <a:pt x="68603" y="13582"/>
                    </a:lnTo>
                    <a:lnTo>
                      <a:pt x="68603" y="78"/>
                    </a:lnTo>
                    <a:cubicBezTo>
                      <a:pt x="59121" y="653"/>
                      <a:pt x="33262" y="940"/>
                      <a:pt x="32974" y="940"/>
                    </a:cubicBezTo>
                    <a:cubicBezTo>
                      <a:pt x="24929" y="940"/>
                      <a:pt x="11999" y="365"/>
                      <a:pt x="219" y="78"/>
                    </a:cubicBezTo>
                    <a:lnTo>
                      <a:pt x="219" y="13582"/>
                    </a:lnTo>
                    <a:lnTo>
                      <a:pt x="18608" y="13582"/>
                    </a:lnTo>
                    <a:lnTo>
                      <a:pt x="68891" y="121618"/>
                    </a:lnTo>
                    <a:cubicBezTo>
                      <a:pt x="72338" y="128801"/>
                      <a:pt x="76074" y="128801"/>
                      <a:pt x="79809" y="128801"/>
                    </a:cubicBezTo>
                    <a:cubicBezTo>
                      <a:pt x="84694" y="128801"/>
                      <a:pt x="87567" y="127939"/>
                      <a:pt x="90440" y="121905"/>
                    </a:cubicBezTo>
                    <a:lnTo>
                      <a:pt x="138137" y="19616"/>
                    </a:lnTo>
                    <a:close/>
                  </a:path>
                </a:pathLst>
              </a:custGeom>
              <a:solidFill>
                <a:srgbClr val="000000"/>
              </a:solidFill>
              <a:ln w="2879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06" name="Forme libre 105">
                <a:extLst>
                  <a:ext uri="{FF2B5EF4-FFF2-40B4-BE49-F238E27FC236}">
                    <a16:creationId xmlns:a16="http://schemas.microsoft.com/office/drawing/2014/main" id="{2AC69431-1F04-019D-9DF8-2F452E71FA2D}"/>
                  </a:ext>
                </a:extLst>
              </p:cNvPr>
              <p:cNvSpPr/>
              <p:nvPr>
                <p:custDataLst>
                  <p:tags r:id="rId66"/>
                </p:custDataLst>
              </p:nvPr>
            </p:nvSpPr>
            <p:spPr>
              <a:xfrm>
                <a:off x="9464555" y="5686286"/>
                <a:ext cx="191073" cy="191360"/>
              </a:xfrm>
              <a:custGeom>
                <a:avLst/>
                <a:gdLst>
                  <a:gd name="connsiteX0" fmla="*/ 101654 w 191073"/>
                  <a:gd name="connsiteY0" fmla="*/ 101505 h 191360"/>
                  <a:gd name="connsiteX1" fmla="*/ 181819 w 191073"/>
                  <a:gd name="connsiteY1" fmla="*/ 101505 h 191360"/>
                  <a:gd name="connsiteX2" fmla="*/ 191301 w 191073"/>
                  <a:gd name="connsiteY2" fmla="*/ 95758 h 191360"/>
                  <a:gd name="connsiteX3" fmla="*/ 181819 w 191073"/>
                  <a:gd name="connsiteY3" fmla="*/ 90012 h 191360"/>
                  <a:gd name="connsiteX4" fmla="*/ 101654 w 191073"/>
                  <a:gd name="connsiteY4" fmla="*/ 90012 h 191360"/>
                  <a:gd name="connsiteX5" fmla="*/ 101654 w 191073"/>
                  <a:gd name="connsiteY5" fmla="*/ 9560 h 191360"/>
                  <a:gd name="connsiteX6" fmla="*/ 95908 w 191073"/>
                  <a:gd name="connsiteY6" fmla="*/ 78 h 191360"/>
                  <a:gd name="connsiteX7" fmla="*/ 90161 w 191073"/>
                  <a:gd name="connsiteY7" fmla="*/ 9560 h 191360"/>
                  <a:gd name="connsiteX8" fmla="*/ 90161 w 191073"/>
                  <a:gd name="connsiteY8" fmla="*/ 90012 h 191360"/>
                  <a:gd name="connsiteX9" fmla="*/ 9709 w 191073"/>
                  <a:gd name="connsiteY9" fmla="*/ 90012 h 191360"/>
                  <a:gd name="connsiteX10" fmla="*/ 227 w 191073"/>
                  <a:gd name="connsiteY10" fmla="*/ 95758 h 191360"/>
                  <a:gd name="connsiteX11" fmla="*/ 9709 w 191073"/>
                  <a:gd name="connsiteY11" fmla="*/ 101505 h 191360"/>
                  <a:gd name="connsiteX12" fmla="*/ 90161 w 191073"/>
                  <a:gd name="connsiteY12" fmla="*/ 101505 h 191360"/>
                  <a:gd name="connsiteX13" fmla="*/ 90161 w 191073"/>
                  <a:gd name="connsiteY13" fmla="*/ 181957 h 191360"/>
                  <a:gd name="connsiteX14" fmla="*/ 95908 w 191073"/>
                  <a:gd name="connsiteY14" fmla="*/ 191439 h 191360"/>
                  <a:gd name="connsiteX15" fmla="*/ 101654 w 191073"/>
                  <a:gd name="connsiteY15" fmla="*/ 181957 h 191360"/>
                  <a:gd name="connsiteX16" fmla="*/ 101654 w 191073"/>
                  <a:gd name="connsiteY16" fmla="*/ 101505 h 1913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91073" h="191360">
                    <a:moveTo>
                      <a:pt x="101654" y="101505"/>
                    </a:moveTo>
                    <a:lnTo>
                      <a:pt x="181819" y="101505"/>
                    </a:lnTo>
                    <a:cubicBezTo>
                      <a:pt x="185842" y="101505"/>
                      <a:pt x="191301" y="101505"/>
                      <a:pt x="191301" y="95758"/>
                    </a:cubicBezTo>
                    <a:cubicBezTo>
                      <a:pt x="191301" y="90012"/>
                      <a:pt x="185842" y="90012"/>
                      <a:pt x="181819" y="90012"/>
                    </a:cubicBezTo>
                    <a:lnTo>
                      <a:pt x="101654" y="90012"/>
                    </a:lnTo>
                    <a:lnTo>
                      <a:pt x="101654" y="9560"/>
                    </a:lnTo>
                    <a:cubicBezTo>
                      <a:pt x="101654" y="5537"/>
                      <a:pt x="101654" y="78"/>
                      <a:pt x="95908" y="78"/>
                    </a:cubicBezTo>
                    <a:cubicBezTo>
                      <a:pt x="90161" y="78"/>
                      <a:pt x="90161" y="5537"/>
                      <a:pt x="90161" y="9560"/>
                    </a:cubicBezTo>
                    <a:lnTo>
                      <a:pt x="90161" y="90012"/>
                    </a:lnTo>
                    <a:lnTo>
                      <a:pt x="9709" y="90012"/>
                    </a:lnTo>
                    <a:cubicBezTo>
                      <a:pt x="5687" y="90012"/>
                      <a:pt x="227" y="90012"/>
                      <a:pt x="227" y="95758"/>
                    </a:cubicBezTo>
                    <a:cubicBezTo>
                      <a:pt x="227" y="101505"/>
                      <a:pt x="5687" y="101505"/>
                      <a:pt x="9709" y="101505"/>
                    </a:cubicBezTo>
                    <a:lnTo>
                      <a:pt x="90161" y="101505"/>
                    </a:lnTo>
                    <a:lnTo>
                      <a:pt x="90161" y="181957"/>
                    </a:lnTo>
                    <a:cubicBezTo>
                      <a:pt x="90161" y="185980"/>
                      <a:pt x="90161" y="191439"/>
                      <a:pt x="95908" y="191439"/>
                    </a:cubicBezTo>
                    <a:cubicBezTo>
                      <a:pt x="101654" y="191439"/>
                      <a:pt x="101654" y="185980"/>
                      <a:pt x="101654" y="181957"/>
                    </a:cubicBezTo>
                    <a:lnTo>
                      <a:pt x="101654" y="101505"/>
                    </a:lnTo>
                    <a:close/>
                  </a:path>
                </a:pathLst>
              </a:custGeom>
              <a:solidFill>
                <a:srgbClr val="000000"/>
              </a:solidFill>
              <a:ln w="2879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07" name="Forme libre 106">
                <a:extLst>
                  <a:ext uri="{FF2B5EF4-FFF2-40B4-BE49-F238E27FC236}">
                    <a16:creationId xmlns:a16="http://schemas.microsoft.com/office/drawing/2014/main" id="{A6ADD4C8-016C-1FDB-EFC2-8CA74A05F94B}"/>
                  </a:ext>
                </a:extLst>
              </p:cNvPr>
              <p:cNvSpPr/>
              <p:nvPr>
                <p:custDataLst>
                  <p:tags r:id="rId67"/>
                </p:custDataLst>
              </p:nvPr>
            </p:nvSpPr>
            <p:spPr>
              <a:xfrm>
                <a:off x="9746711" y="5724501"/>
                <a:ext cx="161766" cy="185039"/>
              </a:xfrm>
              <a:custGeom>
                <a:avLst/>
                <a:gdLst>
                  <a:gd name="connsiteX0" fmla="*/ 111146 w 161766"/>
                  <a:gd name="connsiteY0" fmla="*/ 88575 h 185039"/>
                  <a:gd name="connsiteX1" fmla="*/ 106836 w 161766"/>
                  <a:gd name="connsiteY1" fmla="*/ 100643 h 185039"/>
                  <a:gd name="connsiteX2" fmla="*/ 72070 w 161766"/>
                  <a:gd name="connsiteY2" fmla="*/ 120756 h 185039"/>
                  <a:gd name="connsiteX3" fmla="*/ 37015 w 161766"/>
                  <a:gd name="connsiteY3" fmla="*/ 65876 h 185039"/>
                  <a:gd name="connsiteX4" fmla="*/ 75518 w 161766"/>
                  <a:gd name="connsiteY4" fmla="*/ 11571 h 185039"/>
                  <a:gd name="connsiteX5" fmla="*/ 111146 w 161766"/>
                  <a:gd name="connsiteY5" fmla="*/ 48637 h 185039"/>
                  <a:gd name="connsiteX6" fmla="*/ 111146 w 161766"/>
                  <a:gd name="connsiteY6" fmla="*/ 88575 h 185039"/>
                  <a:gd name="connsiteX7" fmla="*/ 115169 w 161766"/>
                  <a:gd name="connsiteY7" fmla="*/ 22777 h 185039"/>
                  <a:gd name="connsiteX8" fmla="*/ 71782 w 161766"/>
                  <a:gd name="connsiteY8" fmla="*/ 78 h 185039"/>
                  <a:gd name="connsiteX9" fmla="*/ 237 w 161766"/>
                  <a:gd name="connsiteY9" fmla="*/ 65589 h 185039"/>
                  <a:gd name="connsiteX10" fmla="*/ 69196 w 161766"/>
                  <a:gd name="connsiteY10" fmla="*/ 131100 h 185039"/>
                  <a:gd name="connsiteX11" fmla="*/ 109422 w 161766"/>
                  <a:gd name="connsiteY11" fmla="*/ 115584 h 185039"/>
                  <a:gd name="connsiteX12" fmla="*/ 109422 w 161766"/>
                  <a:gd name="connsiteY12" fmla="*/ 171613 h 185039"/>
                  <a:gd name="connsiteX13" fmla="*/ 89597 w 161766"/>
                  <a:gd name="connsiteY13" fmla="*/ 171613 h 185039"/>
                  <a:gd name="connsiteX14" fmla="*/ 89597 w 161766"/>
                  <a:gd name="connsiteY14" fmla="*/ 185118 h 185039"/>
                  <a:gd name="connsiteX15" fmla="*/ 125800 w 161766"/>
                  <a:gd name="connsiteY15" fmla="*/ 184256 h 185039"/>
                  <a:gd name="connsiteX16" fmla="*/ 162004 w 161766"/>
                  <a:gd name="connsiteY16" fmla="*/ 185118 h 185039"/>
                  <a:gd name="connsiteX17" fmla="*/ 162004 w 161766"/>
                  <a:gd name="connsiteY17" fmla="*/ 171613 h 185039"/>
                  <a:gd name="connsiteX18" fmla="*/ 142178 w 161766"/>
                  <a:gd name="connsiteY18" fmla="*/ 171613 h 185039"/>
                  <a:gd name="connsiteX19" fmla="*/ 142178 w 161766"/>
                  <a:gd name="connsiteY19" fmla="*/ 78 h 185039"/>
                  <a:gd name="connsiteX20" fmla="*/ 130397 w 161766"/>
                  <a:gd name="connsiteY20" fmla="*/ 78 h 185039"/>
                  <a:gd name="connsiteX21" fmla="*/ 115169 w 161766"/>
                  <a:gd name="connsiteY21" fmla="*/ 22777 h 1850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61766" h="185039">
                    <a:moveTo>
                      <a:pt x="111146" y="88575"/>
                    </a:moveTo>
                    <a:cubicBezTo>
                      <a:pt x="111146" y="93747"/>
                      <a:pt x="111146" y="94609"/>
                      <a:pt x="106836" y="100643"/>
                    </a:cubicBezTo>
                    <a:cubicBezTo>
                      <a:pt x="95343" y="117595"/>
                      <a:pt x="80689" y="120756"/>
                      <a:pt x="72070" y="120756"/>
                    </a:cubicBezTo>
                    <a:cubicBezTo>
                      <a:pt x="54255" y="120756"/>
                      <a:pt x="37015" y="104091"/>
                      <a:pt x="37015" y="65876"/>
                    </a:cubicBezTo>
                    <a:cubicBezTo>
                      <a:pt x="37015" y="25076"/>
                      <a:pt x="58278" y="11571"/>
                      <a:pt x="75518" y="11571"/>
                    </a:cubicBezTo>
                    <a:cubicBezTo>
                      <a:pt x="97355" y="11571"/>
                      <a:pt x="111146" y="34270"/>
                      <a:pt x="111146" y="48637"/>
                    </a:cubicBezTo>
                    <a:lnTo>
                      <a:pt x="111146" y="88575"/>
                    </a:lnTo>
                    <a:close/>
                    <a:moveTo>
                      <a:pt x="115169" y="22777"/>
                    </a:moveTo>
                    <a:cubicBezTo>
                      <a:pt x="105112" y="8698"/>
                      <a:pt x="89022" y="78"/>
                      <a:pt x="71782" y="78"/>
                    </a:cubicBezTo>
                    <a:cubicBezTo>
                      <a:pt x="29832" y="78"/>
                      <a:pt x="237" y="25650"/>
                      <a:pt x="237" y="65589"/>
                    </a:cubicBezTo>
                    <a:cubicBezTo>
                      <a:pt x="237" y="106102"/>
                      <a:pt x="29258" y="131100"/>
                      <a:pt x="69196" y="131100"/>
                    </a:cubicBezTo>
                    <a:cubicBezTo>
                      <a:pt x="83275" y="131100"/>
                      <a:pt x="96205" y="127077"/>
                      <a:pt x="109422" y="115584"/>
                    </a:cubicBezTo>
                    <a:lnTo>
                      <a:pt x="109422" y="171613"/>
                    </a:lnTo>
                    <a:lnTo>
                      <a:pt x="89597" y="171613"/>
                    </a:lnTo>
                    <a:lnTo>
                      <a:pt x="89597" y="185118"/>
                    </a:lnTo>
                    <a:cubicBezTo>
                      <a:pt x="97642" y="184830"/>
                      <a:pt x="114882" y="184256"/>
                      <a:pt x="125800" y="184256"/>
                    </a:cubicBezTo>
                    <a:cubicBezTo>
                      <a:pt x="137006" y="184256"/>
                      <a:pt x="153958" y="184830"/>
                      <a:pt x="162004" y="185118"/>
                    </a:cubicBezTo>
                    <a:lnTo>
                      <a:pt x="162004" y="171613"/>
                    </a:lnTo>
                    <a:lnTo>
                      <a:pt x="142178" y="171613"/>
                    </a:lnTo>
                    <a:lnTo>
                      <a:pt x="142178" y="78"/>
                    </a:lnTo>
                    <a:lnTo>
                      <a:pt x="130397" y="78"/>
                    </a:lnTo>
                    <a:lnTo>
                      <a:pt x="115169" y="22777"/>
                    </a:lnTo>
                    <a:close/>
                  </a:path>
                </a:pathLst>
              </a:custGeom>
              <a:solidFill>
                <a:srgbClr val="000000"/>
              </a:solidFill>
              <a:ln w="2879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08" name="Forme libre 107">
                <a:extLst>
                  <a:ext uri="{FF2B5EF4-FFF2-40B4-BE49-F238E27FC236}">
                    <a16:creationId xmlns:a16="http://schemas.microsoft.com/office/drawing/2014/main" id="{D45DE2C1-BC23-CEA1-2CDB-D48393F55CA3}"/>
                  </a:ext>
                </a:extLst>
              </p:cNvPr>
              <p:cNvSpPr/>
              <p:nvPr>
                <p:custDataLst>
                  <p:tags r:id="rId68"/>
                </p:custDataLst>
              </p:nvPr>
            </p:nvSpPr>
            <p:spPr>
              <a:xfrm>
                <a:off x="9926562" y="5638302"/>
                <a:ext cx="66660" cy="287328"/>
              </a:xfrm>
              <a:custGeom>
                <a:avLst/>
                <a:gdLst>
                  <a:gd name="connsiteX0" fmla="*/ 66904 w 66660"/>
                  <a:gd name="connsiteY0" fmla="*/ 143742 h 287328"/>
                  <a:gd name="connsiteX1" fmla="*/ 47940 w 66660"/>
                  <a:gd name="connsiteY1" fmla="*/ 54096 h 287328"/>
                  <a:gd name="connsiteX2" fmla="*/ 3117 w 66660"/>
                  <a:gd name="connsiteY2" fmla="*/ 78 h 287328"/>
                  <a:gd name="connsiteX3" fmla="*/ 243 w 66660"/>
                  <a:gd name="connsiteY3" fmla="*/ 2951 h 287328"/>
                  <a:gd name="connsiteX4" fmla="*/ 5703 w 66660"/>
                  <a:gd name="connsiteY4" fmla="*/ 9560 h 287328"/>
                  <a:gd name="connsiteX5" fmla="*/ 50239 w 66660"/>
                  <a:gd name="connsiteY5" fmla="*/ 143742 h 287328"/>
                  <a:gd name="connsiteX6" fmla="*/ 3979 w 66660"/>
                  <a:gd name="connsiteY6" fmla="*/ 279649 h 287328"/>
                  <a:gd name="connsiteX7" fmla="*/ 243 w 66660"/>
                  <a:gd name="connsiteY7" fmla="*/ 284533 h 287328"/>
                  <a:gd name="connsiteX8" fmla="*/ 3117 w 66660"/>
                  <a:gd name="connsiteY8" fmla="*/ 287407 h 287328"/>
                  <a:gd name="connsiteX9" fmla="*/ 48802 w 66660"/>
                  <a:gd name="connsiteY9" fmla="*/ 231378 h 287328"/>
                  <a:gd name="connsiteX10" fmla="*/ 66904 w 66660"/>
                  <a:gd name="connsiteY10" fmla="*/ 143742 h 2873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66660" h="287328">
                    <a:moveTo>
                      <a:pt x="66904" y="143742"/>
                    </a:moveTo>
                    <a:cubicBezTo>
                      <a:pt x="66904" y="121331"/>
                      <a:pt x="63743" y="86564"/>
                      <a:pt x="47940" y="54096"/>
                    </a:cubicBezTo>
                    <a:cubicBezTo>
                      <a:pt x="30700" y="18754"/>
                      <a:pt x="5990" y="78"/>
                      <a:pt x="3117" y="78"/>
                    </a:cubicBezTo>
                    <a:cubicBezTo>
                      <a:pt x="1393" y="78"/>
                      <a:pt x="243" y="1227"/>
                      <a:pt x="243" y="2951"/>
                    </a:cubicBezTo>
                    <a:cubicBezTo>
                      <a:pt x="243" y="3813"/>
                      <a:pt x="243" y="4388"/>
                      <a:pt x="5703" y="9560"/>
                    </a:cubicBezTo>
                    <a:cubicBezTo>
                      <a:pt x="33861" y="38005"/>
                      <a:pt x="50239" y="83691"/>
                      <a:pt x="50239" y="143742"/>
                    </a:cubicBezTo>
                    <a:cubicBezTo>
                      <a:pt x="50239" y="192876"/>
                      <a:pt x="39607" y="243445"/>
                      <a:pt x="3979" y="279649"/>
                    </a:cubicBezTo>
                    <a:cubicBezTo>
                      <a:pt x="243" y="283097"/>
                      <a:pt x="243" y="283671"/>
                      <a:pt x="243" y="284533"/>
                    </a:cubicBezTo>
                    <a:cubicBezTo>
                      <a:pt x="243" y="286257"/>
                      <a:pt x="1393" y="287407"/>
                      <a:pt x="3117" y="287407"/>
                    </a:cubicBezTo>
                    <a:cubicBezTo>
                      <a:pt x="5990" y="287407"/>
                      <a:pt x="31850" y="267868"/>
                      <a:pt x="48802" y="231378"/>
                    </a:cubicBezTo>
                    <a:cubicBezTo>
                      <a:pt x="63456" y="199771"/>
                      <a:pt x="66904" y="167878"/>
                      <a:pt x="66904" y="143742"/>
                    </a:cubicBezTo>
                    <a:close/>
                  </a:path>
                </a:pathLst>
              </a:custGeom>
              <a:solidFill>
                <a:srgbClr val="000000"/>
              </a:solidFill>
              <a:ln w="2879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09" name="Forme libre 108">
                <a:extLst>
                  <a:ext uri="{FF2B5EF4-FFF2-40B4-BE49-F238E27FC236}">
                    <a16:creationId xmlns:a16="http://schemas.microsoft.com/office/drawing/2014/main" id="{9172F14F-98C0-8AD6-743A-9D46209EC263}"/>
                  </a:ext>
                </a:extLst>
              </p:cNvPr>
              <p:cNvSpPr/>
              <p:nvPr>
                <p:custDataLst>
                  <p:tags r:id="rId69"/>
                </p:custDataLst>
              </p:nvPr>
            </p:nvSpPr>
            <p:spPr>
              <a:xfrm>
                <a:off x="10117826" y="5748349"/>
                <a:ext cx="191073" cy="67234"/>
              </a:xfrm>
              <a:custGeom>
                <a:avLst/>
                <a:gdLst>
                  <a:gd name="connsiteX0" fmla="*/ 181555 w 191073"/>
                  <a:gd name="connsiteY0" fmla="*/ 11571 h 67234"/>
                  <a:gd name="connsiteX1" fmla="*/ 191324 w 191073"/>
                  <a:gd name="connsiteY1" fmla="*/ 5825 h 67234"/>
                  <a:gd name="connsiteX2" fmla="*/ 181842 w 191073"/>
                  <a:gd name="connsiteY2" fmla="*/ 78 h 67234"/>
                  <a:gd name="connsiteX3" fmla="*/ 9732 w 191073"/>
                  <a:gd name="connsiteY3" fmla="*/ 78 h 67234"/>
                  <a:gd name="connsiteX4" fmla="*/ 250 w 191073"/>
                  <a:gd name="connsiteY4" fmla="*/ 5825 h 67234"/>
                  <a:gd name="connsiteX5" fmla="*/ 10019 w 191073"/>
                  <a:gd name="connsiteY5" fmla="*/ 11571 h 67234"/>
                  <a:gd name="connsiteX6" fmla="*/ 181555 w 191073"/>
                  <a:gd name="connsiteY6" fmla="*/ 11571 h 67234"/>
                  <a:gd name="connsiteX7" fmla="*/ 181842 w 191073"/>
                  <a:gd name="connsiteY7" fmla="*/ 67313 h 67234"/>
                  <a:gd name="connsiteX8" fmla="*/ 191324 w 191073"/>
                  <a:gd name="connsiteY8" fmla="*/ 61566 h 67234"/>
                  <a:gd name="connsiteX9" fmla="*/ 181555 w 191073"/>
                  <a:gd name="connsiteY9" fmla="*/ 55820 h 67234"/>
                  <a:gd name="connsiteX10" fmla="*/ 10019 w 191073"/>
                  <a:gd name="connsiteY10" fmla="*/ 55820 h 67234"/>
                  <a:gd name="connsiteX11" fmla="*/ 250 w 191073"/>
                  <a:gd name="connsiteY11" fmla="*/ 61566 h 67234"/>
                  <a:gd name="connsiteX12" fmla="*/ 9732 w 191073"/>
                  <a:gd name="connsiteY12" fmla="*/ 67313 h 67234"/>
                  <a:gd name="connsiteX13" fmla="*/ 181842 w 191073"/>
                  <a:gd name="connsiteY13" fmla="*/ 67313 h 672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1073" h="67234">
                    <a:moveTo>
                      <a:pt x="181555" y="11571"/>
                    </a:moveTo>
                    <a:cubicBezTo>
                      <a:pt x="185865" y="11571"/>
                      <a:pt x="191324" y="11571"/>
                      <a:pt x="191324" y="5825"/>
                    </a:cubicBezTo>
                    <a:cubicBezTo>
                      <a:pt x="191324" y="78"/>
                      <a:pt x="185865" y="78"/>
                      <a:pt x="181842" y="78"/>
                    </a:cubicBezTo>
                    <a:lnTo>
                      <a:pt x="9732" y="78"/>
                    </a:lnTo>
                    <a:cubicBezTo>
                      <a:pt x="5709" y="78"/>
                      <a:pt x="250" y="78"/>
                      <a:pt x="250" y="5825"/>
                    </a:cubicBezTo>
                    <a:cubicBezTo>
                      <a:pt x="250" y="11571"/>
                      <a:pt x="5709" y="11571"/>
                      <a:pt x="10019" y="11571"/>
                    </a:cubicBezTo>
                    <a:lnTo>
                      <a:pt x="181555" y="11571"/>
                    </a:lnTo>
                    <a:close/>
                    <a:moveTo>
                      <a:pt x="181842" y="67313"/>
                    </a:moveTo>
                    <a:cubicBezTo>
                      <a:pt x="185865" y="67313"/>
                      <a:pt x="191324" y="67313"/>
                      <a:pt x="191324" y="61566"/>
                    </a:cubicBezTo>
                    <a:cubicBezTo>
                      <a:pt x="191324" y="55820"/>
                      <a:pt x="185865" y="55820"/>
                      <a:pt x="181555" y="55820"/>
                    </a:cubicBezTo>
                    <a:lnTo>
                      <a:pt x="10019" y="55820"/>
                    </a:lnTo>
                    <a:cubicBezTo>
                      <a:pt x="5709" y="55820"/>
                      <a:pt x="250" y="55820"/>
                      <a:pt x="250" y="61566"/>
                    </a:cubicBezTo>
                    <a:cubicBezTo>
                      <a:pt x="250" y="67313"/>
                      <a:pt x="5709" y="67313"/>
                      <a:pt x="9732" y="67313"/>
                    </a:cubicBezTo>
                    <a:lnTo>
                      <a:pt x="181842" y="67313"/>
                    </a:lnTo>
                    <a:close/>
                  </a:path>
                </a:pathLst>
              </a:custGeom>
              <a:solidFill>
                <a:srgbClr val="000000"/>
              </a:solidFill>
              <a:ln w="2879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10" name="Forme libre 109">
                <a:extLst>
                  <a:ext uri="{FF2B5EF4-FFF2-40B4-BE49-F238E27FC236}">
                    <a16:creationId xmlns:a16="http://schemas.microsoft.com/office/drawing/2014/main" id="{F5D917A4-A663-3003-2857-AB6D455DE4A5}"/>
                  </a:ext>
                </a:extLst>
              </p:cNvPr>
              <p:cNvSpPr/>
              <p:nvPr>
                <p:custDataLst>
                  <p:tags r:id="rId70"/>
                </p:custDataLst>
              </p:nvPr>
            </p:nvSpPr>
            <p:spPr>
              <a:xfrm>
                <a:off x="10450998" y="5463173"/>
                <a:ext cx="219519" cy="196245"/>
              </a:xfrm>
              <a:custGeom>
                <a:avLst/>
                <a:gdLst>
                  <a:gd name="connsiteX0" fmla="*/ 34454 w 219519"/>
                  <a:gd name="connsiteY0" fmla="*/ 173905 h 196245"/>
                  <a:gd name="connsiteX1" fmla="*/ 8307 w 219519"/>
                  <a:gd name="connsiteY1" fmla="*/ 187410 h 196245"/>
                  <a:gd name="connsiteX2" fmla="*/ 262 w 219519"/>
                  <a:gd name="connsiteY2" fmla="*/ 192869 h 196245"/>
                  <a:gd name="connsiteX3" fmla="*/ 8307 w 219519"/>
                  <a:gd name="connsiteY3" fmla="*/ 196317 h 196245"/>
                  <a:gd name="connsiteX4" fmla="*/ 103413 w 219519"/>
                  <a:gd name="connsiteY4" fmla="*/ 196317 h 196245"/>
                  <a:gd name="connsiteX5" fmla="*/ 219781 w 219519"/>
                  <a:gd name="connsiteY5" fmla="*/ 72765 h 196245"/>
                  <a:gd name="connsiteX6" fmla="*/ 152259 w 219519"/>
                  <a:gd name="connsiteY6" fmla="*/ 71 h 196245"/>
                  <a:gd name="connsiteX7" fmla="*/ 55716 w 219519"/>
                  <a:gd name="connsiteY7" fmla="*/ 71 h 196245"/>
                  <a:gd name="connsiteX8" fmla="*/ 47096 w 219519"/>
                  <a:gd name="connsiteY8" fmla="*/ 5530 h 196245"/>
                  <a:gd name="connsiteX9" fmla="*/ 55429 w 219519"/>
                  <a:gd name="connsiteY9" fmla="*/ 8978 h 196245"/>
                  <a:gd name="connsiteX10" fmla="*/ 67784 w 219519"/>
                  <a:gd name="connsiteY10" fmla="*/ 9553 h 196245"/>
                  <a:gd name="connsiteX11" fmla="*/ 74105 w 219519"/>
                  <a:gd name="connsiteY11" fmla="*/ 14150 h 196245"/>
                  <a:gd name="connsiteX12" fmla="*/ 72956 w 219519"/>
                  <a:gd name="connsiteY12" fmla="*/ 19610 h 196245"/>
                  <a:gd name="connsiteX13" fmla="*/ 34454 w 219519"/>
                  <a:gd name="connsiteY13" fmla="*/ 173905 h 196245"/>
                  <a:gd name="connsiteX14" fmla="*/ 96517 w 219519"/>
                  <a:gd name="connsiteY14" fmla="*/ 19897 h 196245"/>
                  <a:gd name="connsiteX15" fmla="*/ 112033 w 219519"/>
                  <a:gd name="connsiteY15" fmla="*/ 8978 h 196245"/>
                  <a:gd name="connsiteX16" fmla="*/ 142777 w 219519"/>
                  <a:gd name="connsiteY16" fmla="*/ 8978 h 196245"/>
                  <a:gd name="connsiteX17" fmla="*/ 194783 w 219519"/>
                  <a:gd name="connsiteY17" fmla="*/ 62134 h 196245"/>
                  <a:gd name="connsiteX18" fmla="*/ 164614 w 219519"/>
                  <a:gd name="connsiteY18" fmla="*/ 154941 h 196245"/>
                  <a:gd name="connsiteX19" fmla="*/ 98241 w 219519"/>
                  <a:gd name="connsiteY19" fmla="*/ 187410 h 196245"/>
                  <a:gd name="connsiteX20" fmla="*/ 65773 w 219519"/>
                  <a:gd name="connsiteY20" fmla="*/ 187410 h 196245"/>
                  <a:gd name="connsiteX21" fmla="*/ 59451 w 219519"/>
                  <a:gd name="connsiteY21" fmla="*/ 187122 h 196245"/>
                  <a:gd name="connsiteX22" fmla="*/ 55716 w 219519"/>
                  <a:gd name="connsiteY22" fmla="*/ 184249 h 196245"/>
                  <a:gd name="connsiteX23" fmla="*/ 57153 w 219519"/>
                  <a:gd name="connsiteY23" fmla="*/ 177640 h 196245"/>
                  <a:gd name="connsiteX24" fmla="*/ 96517 w 219519"/>
                  <a:gd name="connsiteY24" fmla="*/ 19897 h 19624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</a:cxnLst>
                <a:rect l="l" t="t" r="r" b="b"/>
                <a:pathLst>
                  <a:path w="219519" h="196245">
                    <a:moveTo>
                      <a:pt x="34454" y="173905"/>
                    </a:moveTo>
                    <a:cubicBezTo>
                      <a:pt x="31581" y="185111"/>
                      <a:pt x="31006" y="187410"/>
                      <a:pt x="8307" y="187410"/>
                    </a:cubicBezTo>
                    <a:cubicBezTo>
                      <a:pt x="3422" y="187410"/>
                      <a:pt x="262" y="187410"/>
                      <a:pt x="262" y="192869"/>
                    </a:cubicBezTo>
                    <a:cubicBezTo>
                      <a:pt x="262" y="196317"/>
                      <a:pt x="2848" y="196317"/>
                      <a:pt x="8307" y="196317"/>
                    </a:cubicBezTo>
                    <a:lnTo>
                      <a:pt x="103413" y="196317"/>
                    </a:lnTo>
                    <a:cubicBezTo>
                      <a:pt x="163177" y="196317"/>
                      <a:pt x="219781" y="135690"/>
                      <a:pt x="219781" y="72765"/>
                    </a:cubicBezTo>
                    <a:cubicBezTo>
                      <a:pt x="219781" y="32252"/>
                      <a:pt x="195358" y="71"/>
                      <a:pt x="152259" y="71"/>
                    </a:cubicBezTo>
                    <a:lnTo>
                      <a:pt x="55716" y="71"/>
                    </a:lnTo>
                    <a:cubicBezTo>
                      <a:pt x="50257" y="71"/>
                      <a:pt x="47096" y="71"/>
                      <a:pt x="47096" y="5530"/>
                    </a:cubicBezTo>
                    <a:cubicBezTo>
                      <a:pt x="47096" y="8978"/>
                      <a:pt x="49682" y="8978"/>
                      <a:pt x="55429" y="8978"/>
                    </a:cubicBezTo>
                    <a:cubicBezTo>
                      <a:pt x="59164" y="8978"/>
                      <a:pt x="64336" y="9266"/>
                      <a:pt x="67784" y="9553"/>
                    </a:cubicBezTo>
                    <a:cubicBezTo>
                      <a:pt x="72381" y="10128"/>
                      <a:pt x="74105" y="10990"/>
                      <a:pt x="74105" y="14150"/>
                    </a:cubicBezTo>
                    <a:cubicBezTo>
                      <a:pt x="74105" y="15300"/>
                      <a:pt x="73818" y="16162"/>
                      <a:pt x="72956" y="19610"/>
                    </a:cubicBezTo>
                    <a:lnTo>
                      <a:pt x="34454" y="173905"/>
                    </a:lnTo>
                    <a:close/>
                    <a:moveTo>
                      <a:pt x="96517" y="19897"/>
                    </a:moveTo>
                    <a:cubicBezTo>
                      <a:pt x="99103" y="9840"/>
                      <a:pt x="99678" y="8978"/>
                      <a:pt x="112033" y="8978"/>
                    </a:cubicBezTo>
                    <a:lnTo>
                      <a:pt x="142777" y="8978"/>
                    </a:lnTo>
                    <a:cubicBezTo>
                      <a:pt x="170935" y="8978"/>
                      <a:pt x="194783" y="24207"/>
                      <a:pt x="194783" y="62134"/>
                    </a:cubicBezTo>
                    <a:cubicBezTo>
                      <a:pt x="194783" y="76213"/>
                      <a:pt x="189037" y="123335"/>
                      <a:pt x="164614" y="154941"/>
                    </a:cubicBezTo>
                    <a:cubicBezTo>
                      <a:pt x="156281" y="165573"/>
                      <a:pt x="133582" y="187410"/>
                      <a:pt x="98241" y="187410"/>
                    </a:cubicBezTo>
                    <a:lnTo>
                      <a:pt x="65773" y="187410"/>
                    </a:lnTo>
                    <a:cubicBezTo>
                      <a:pt x="61750" y="187410"/>
                      <a:pt x="61175" y="187410"/>
                      <a:pt x="59451" y="187122"/>
                    </a:cubicBezTo>
                    <a:cubicBezTo>
                      <a:pt x="56578" y="186835"/>
                      <a:pt x="55716" y="186548"/>
                      <a:pt x="55716" y="184249"/>
                    </a:cubicBezTo>
                    <a:cubicBezTo>
                      <a:pt x="55716" y="183387"/>
                      <a:pt x="55716" y="182812"/>
                      <a:pt x="57153" y="177640"/>
                    </a:cubicBezTo>
                    <a:lnTo>
                      <a:pt x="96517" y="19897"/>
                    </a:lnTo>
                    <a:close/>
                  </a:path>
                </a:pathLst>
              </a:custGeom>
              <a:solidFill>
                <a:srgbClr val="000000"/>
              </a:solidFill>
              <a:ln w="2879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11" name="Forme libre 110">
                <a:extLst>
                  <a:ext uri="{FF2B5EF4-FFF2-40B4-BE49-F238E27FC236}">
                    <a16:creationId xmlns:a16="http://schemas.microsoft.com/office/drawing/2014/main" id="{F273BB5F-1117-73E1-912A-A40CE725FBF7}"/>
                  </a:ext>
                </a:extLst>
              </p:cNvPr>
              <p:cNvSpPr/>
              <p:nvPr>
                <p:custDataLst>
                  <p:tags r:id="rId71"/>
                </p:custDataLst>
              </p:nvPr>
            </p:nvSpPr>
            <p:spPr>
              <a:xfrm>
                <a:off x="10676177" y="5532419"/>
                <a:ext cx="149985" cy="182741"/>
              </a:xfrm>
              <a:custGeom>
                <a:avLst/>
                <a:gdLst>
                  <a:gd name="connsiteX0" fmla="*/ 22395 w 149985"/>
                  <a:gd name="connsiteY0" fmla="*/ 162125 h 182741"/>
                  <a:gd name="connsiteX1" fmla="*/ 6879 w 149985"/>
                  <a:gd name="connsiteY1" fmla="*/ 173905 h 182741"/>
                  <a:gd name="connsiteX2" fmla="*/ 270 w 149985"/>
                  <a:gd name="connsiteY2" fmla="*/ 179364 h 182741"/>
                  <a:gd name="connsiteX3" fmla="*/ 4005 w 149985"/>
                  <a:gd name="connsiteY3" fmla="*/ 182812 h 182741"/>
                  <a:gd name="connsiteX4" fmla="*/ 28141 w 149985"/>
                  <a:gd name="connsiteY4" fmla="*/ 181950 h 182741"/>
                  <a:gd name="connsiteX5" fmla="*/ 56587 w 149985"/>
                  <a:gd name="connsiteY5" fmla="*/ 182812 h 182741"/>
                  <a:gd name="connsiteX6" fmla="*/ 61759 w 149985"/>
                  <a:gd name="connsiteY6" fmla="*/ 177066 h 182741"/>
                  <a:gd name="connsiteX7" fmla="*/ 54863 w 149985"/>
                  <a:gd name="connsiteY7" fmla="*/ 173905 h 182741"/>
                  <a:gd name="connsiteX8" fmla="*/ 40496 w 149985"/>
                  <a:gd name="connsiteY8" fmla="*/ 169308 h 182741"/>
                  <a:gd name="connsiteX9" fmla="*/ 54575 w 149985"/>
                  <a:gd name="connsiteY9" fmla="*/ 111842 h 182741"/>
                  <a:gd name="connsiteX10" fmla="*/ 81010 w 149985"/>
                  <a:gd name="connsiteY10" fmla="*/ 130231 h 182741"/>
                  <a:gd name="connsiteX11" fmla="*/ 150256 w 149985"/>
                  <a:gd name="connsiteY11" fmla="*/ 46044 h 182741"/>
                  <a:gd name="connsiteX12" fmla="*/ 112041 w 149985"/>
                  <a:gd name="connsiteY12" fmla="*/ 71 h 182741"/>
                  <a:gd name="connsiteX13" fmla="*/ 74401 w 149985"/>
                  <a:gd name="connsiteY13" fmla="*/ 21621 h 182741"/>
                  <a:gd name="connsiteX14" fmla="*/ 48541 w 149985"/>
                  <a:gd name="connsiteY14" fmla="*/ 71 h 182741"/>
                  <a:gd name="connsiteX15" fmla="*/ 27279 w 149985"/>
                  <a:gd name="connsiteY15" fmla="*/ 16449 h 182741"/>
                  <a:gd name="connsiteX16" fmla="*/ 18372 w 149985"/>
                  <a:gd name="connsiteY16" fmla="*/ 44320 h 182741"/>
                  <a:gd name="connsiteX17" fmla="*/ 21820 w 149985"/>
                  <a:gd name="connsiteY17" fmla="*/ 47193 h 182741"/>
                  <a:gd name="connsiteX18" fmla="*/ 26704 w 149985"/>
                  <a:gd name="connsiteY18" fmla="*/ 40585 h 182741"/>
                  <a:gd name="connsiteX19" fmla="*/ 47679 w 149985"/>
                  <a:gd name="connsiteY19" fmla="*/ 6392 h 182741"/>
                  <a:gd name="connsiteX20" fmla="*/ 56587 w 149985"/>
                  <a:gd name="connsiteY20" fmla="*/ 19610 h 182741"/>
                  <a:gd name="connsiteX21" fmla="*/ 54575 w 149985"/>
                  <a:gd name="connsiteY21" fmla="*/ 34263 h 182741"/>
                  <a:gd name="connsiteX22" fmla="*/ 22395 w 149985"/>
                  <a:gd name="connsiteY22" fmla="*/ 162125 h 182741"/>
                  <a:gd name="connsiteX23" fmla="*/ 72964 w 149985"/>
                  <a:gd name="connsiteY23" fmla="*/ 37424 h 182741"/>
                  <a:gd name="connsiteX24" fmla="*/ 87906 w 149985"/>
                  <a:gd name="connsiteY24" fmla="*/ 17311 h 182741"/>
                  <a:gd name="connsiteX25" fmla="*/ 111179 w 149985"/>
                  <a:gd name="connsiteY25" fmla="*/ 6392 h 182741"/>
                  <a:gd name="connsiteX26" fmla="*/ 129568 w 149985"/>
                  <a:gd name="connsiteY26" fmla="*/ 33401 h 182741"/>
                  <a:gd name="connsiteX27" fmla="*/ 114914 w 149985"/>
                  <a:gd name="connsiteY27" fmla="*/ 94315 h 182741"/>
                  <a:gd name="connsiteX28" fmla="*/ 80722 w 149985"/>
                  <a:gd name="connsiteY28" fmla="*/ 123910 h 182741"/>
                  <a:gd name="connsiteX29" fmla="*/ 58023 w 149985"/>
                  <a:gd name="connsiteY29" fmla="*/ 98338 h 182741"/>
                  <a:gd name="connsiteX30" fmla="*/ 58885 w 149985"/>
                  <a:gd name="connsiteY30" fmla="*/ 93740 h 182741"/>
                  <a:gd name="connsiteX31" fmla="*/ 72964 w 149985"/>
                  <a:gd name="connsiteY31" fmla="*/ 37424 h 1827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</a:cxnLst>
                <a:rect l="l" t="t" r="r" b="b"/>
                <a:pathLst>
                  <a:path w="149985" h="182741">
                    <a:moveTo>
                      <a:pt x="22395" y="162125"/>
                    </a:moveTo>
                    <a:cubicBezTo>
                      <a:pt x="20096" y="171894"/>
                      <a:pt x="19521" y="173905"/>
                      <a:pt x="6879" y="173905"/>
                    </a:cubicBezTo>
                    <a:cubicBezTo>
                      <a:pt x="3431" y="173905"/>
                      <a:pt x="270" y="173905"/>
                      <a:pt x="270" y="179364"/>
                    </a:cubicBezTo>
                    <a:cubicBezTo>
                      <a:pt x="270" y="181663"/>
                      <a:pt x="1707" y="182812"/>
                      <a:pt x="4005" y="182812"/>
                    </a:cubicBezTo>
                    <a:cubicBezTo>
                      <a:pt x="11763" y="182812"/>
                      <a:pt x="20096" y="181950"/>
                      <a:pt x="28141" y="181950"/>
                    </a:cubicBezTo>
                    <a:cubicBezTo>
                      <a:pt x="37623" y="181950"/>
                      <a:pt x="47392" y="182812"/>
                      <a:pt x="56587" y="182812"/>
                    </a:cubicBezTo>
                    <a:cubicBezTo>
                      <a:pt x="58023" y="182812"/>
                      <a:pt x="61759" y="182812"/>
                      <a:pt x="61759" y="177066"/>
                    </a:cubicBezTo>
                    <a:cubicBezTo>
                      <a:pt x="61759" y="173905"/>
                      <a:pt x="58885" y="173905"/>
                      <a:pt x="54863" y="173905"/>
                    </a:cubicBezTo>
                    <a:cubicBezTo>
                      <a:pt x="40496" y="173905"/>
                      <a:pt x="40496" y="171894"/>
                      <a:pt x="40496" y="169308"/>
                    </a:cubicBezTo>
                    <a:cubicBezTo>
                      <a:pt x="40496" y="165860"/>
                      <a:pt x="52564" y="119025"/>
                      <a:pt x="54575" y="111842"/>
                    </a:cubicBezTo>
                    <a:cubicBezTo>
                      <a:pt x="58311" y="120175"/>
                      <a:pt x="66356" y="130231"/>
                      <a:pt x="81010" y="130231"/>
                    </a:cubicBezTo>
                    <a:cubicBezTo>
                      <a:pt x="114340" y="130231"/>
                      <a:pt x="150256" y="88281"/>
                      <a:pt x="150256" y="46044"/>
                    </a:cubicBezTo>
                    <a:cubicBezTo>
                      <a:pt x="150256" y="19035"/>
                      <a:pt x="133878" y="71"/>
                      <a:pt x="112041" y="71"/>
                    </a:cubicBezTo>
                    <a:cubicBezTo>
                      <a:pt x="97675" y="71"/>
                      <a:pt x="83883" y="10415"/>
                      <a:pt x="74401" y="21621"/>
                    </a:cubicBezTo>
                    <a:cubicBezTo>
                      <a:pt x="71528" y="6105"/>
                      <a:pt x="59173" y="71"/>
                      <a:pt x="48541" y="71"/>
                    </a:cubicBezTo>
                    <a:cubicBezTo>
                      <a:pt x="35324" y="71"/>
                      <a:pt x="29865" y="11277"/>
                      <a:pt x="27279" y="16449"/>
                    </a:cubicBezTo>
                    <a:cubicBezTo>
                      <a:pt x="22107" y="26218"/>
                      <a:pt x="18372" y="43458"/>
                      <a:pt x="18372" y="44320"/>
                    </a:cubicBezTo>
                    <a:cubicBezTo>
                      <a:pt x="18372" y="47193"/>
                      <a:pt x="21245" y="47193"/>
                      <a:pt x="21820" y="47193"/>
                    </a:cubicBezTo>
                    <a:cubicBezTo>
                      <a:pt x="24693" y="47193"/>
                      <a:pt x="24981" y="46906"/>
                      <a:pt x="26704" y="40585"/>
                    </a:cubicBezTo>
                    <a:cubicBezTo>
                      <a:pt x="31589" y="20184"/>
                      <a:pt x="37336" y="6392"/>
                      <a:pt x="47679" y="6392"/>
                    </a:cubicBezTo>
                    <a:cubicBezTo>
                      <a:pt x="52564" y="6392"/>
                      <a:pt x="56587" y="8691"/>
                      <a:pt x="56587" y="19610"/>
                    </a:cubicBezTo>
                    <a:cubicBezTo>
                      <a:pt x="56587" y="26218"/>
                      <a:pt x="55725" y="29379"/>
                      <a:pt x="54575" y="34263"/>
                    </a:cubicBezTo>
                    <a:lnTo>
                      <a:pt x="22395" y="162125"/>
                    </a:lnTo>
                    <a:close/>
                    <a:moveTo>
                      <a:pt x="72964" y="37424"/>
                    </a:moveTo>
                    <a:cubicBezTo>
                      <a:pt x="74976" y="29666"/>
                      <a:pt x="82734" y="21621"/>
                      <a:pt x="87906" y="17311"/>
                    </a:cubicBezTo>
                    <a:cubicBezTo>
                      <a:pt x="97962" y="8404"/>
                      <a:pt x="106295" y="6392"/>
                      <a:pt x="111179" y="6392"/>
                    </a:cubicBezTo>
                    <a:cubicBezTo>
                      <a:pt x="122672" y="6392"/>
                      <a:pt x="129568" y="16449"/>
                      <a:pt x="129568" y="33401"/>
                    </a:cubicBezTo>
                    <a:cubicBezTo>
                      <a:pt x="129568" y="50354"/>
                      <a:pt x="120086" y="83397"/>
                      <a:pt x="114914" y="94315"/>
                    </a:cubicBezTo>
                    <a:cubicBezTo>
                      <a:pt x="105145" y="114428"/>
                      <a:pt x="91353" y="123910"/>
                      <a:pt x="80722" y="123910"/>
                    </a:cubicBezTo>
                    <a:cubicBezTo>
                      <a:pt x="61759" y="123910"/>
                      <a:pt x="58023" y="100062"/>
                      <a:pt x="58023" y="98338"/>
                    </a:cubicBezTo>
                    <a:cubicBezTo>
                      <a:pt x="58023" y="97763"/>
                      <a:pt x="58023" y="97188"/>
                      <a:pt x="58885" y="93740"/>
                    </a:cubicBezTo>
                    <a:lnTo>
                      <a:pt x="72964" y="37424"/>
                    </a:lnTo>
                    <a:close/>
                  </a:path>
                </a:pathLst>
              </a:custGeom>
              <a:solidFill>
                <a:srgbClr val="000000"/>
              </a:solidFill>
              <a:ln w="2879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12" name="Forme libre 111">
                <a:extLst>
                  <a:ext uri="{FF2B5EF4-FFF2-40B4-BE49-F238E27FC236}">
                    <a16:creationId xmlns:a16="http://schemas.microsoft.com/office/drawing/2014/main" id="{70086118-8B7C-8D64-9E10-AE55B1D87248}"/>
                  </a:ext>
                </a:extLst>
              </p:cNvPr>
              <p:cNvSpPr/>
              <p:nvPr>
                <p:custDataLst>
                  <p:tags r:id="rId72"/>
                </p:custDataLst>
              </p:nvPr>
            </p:nvSpPr>
            <p:spPr>
              <a:xfrm>
                <a:off x="10439505" y="5776220"/>
                <a:ext cx="390428" cy="11492"/>
              </a:xfrm>
              <a:custGeom>
                <a:avLst/>
                <a:gdLst>
                  <a:gd name="connsiteX0" fmla="*/ 0 w 390428"/>
                  <a:gd name="connsiteY0" fmla="*/ 0 h 11492"/>
                  <a:gd name="connsiteX1" fmla="*/ 390429 w 390428"/>
                  <a:gd name="connsiteY1" fmla="*/ 0 h 11492"/>
                  <a:gd name="connsiteX2" fmla="*/ 390429 w 390428"/>
                  <a:gd name="connsiteY2" fmla="*/ 11493 h 11492"/>
                  <a:gd name="connsiteX3" fmla="*/ 0 w 390428"/>
                  <a:gd name="connsiteY3" fmla="*/ 11493 h 114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90428" h="11492">
                    <a:moveTo>
                      <a:pt x="0" y="0"/>
                    </a:moveTo>
                    <a:lnTo>
                      <a:pt x="390429" y="0"/>
                    </a:lnTo>
                    <a:lnTo>
                      <a:pt x="390429" y="11493"/>
                    </a:lnTo>
                    <a:lnTo>
                      <a:pt x="0" y="11493"/>
                    </a:lnTo>
                    <a:close/>
                  </a:path>
                </a:pathLst>
              </a:custGeom>
              <a:solidFill>
                <a:srgbClr val="000000"/>
              </a:solidFill>
              <a:ln w="2879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13" name="Forme libre 112">
                <a:extLst>
                  <a:ext uri="{FF2B5EF4-FFF2-40B4-BE49-F238E27FC236}">
                    <a16:creationId xmlns:a16="http://schemas.microsoft.com/office/drawing/2014/main" id="{E6BCF915-B3A0-4A01-1460-9548C97188F7}"/>
                  </a:ext>
                </a:extLst>
              </p:cNvPr>
              <p:cNvSpPr/>
              <p:nvPr>
                <p:custDataLst>
                  <p:tags r:id="rId73"/>
                </p:custDataLst>
              </p:nvPr>
            </p:nvSpPr>
            <p:spPr>
              <a:xfrm>
                <a:off x="10471401" y="5854646"/>
                <a:ext cx="219519" cy="196245"/>
              </a:xfrm>
              <a:custGeom>
                <a:avLst/>
                <a:gdLst>
                  <a:gd name="connsiteX0" fmla="*/ 34455 w 219519"/>
                  <a:gd name="connsiteY0" fmla="*/ 173919 h 196245"/>
                  <a:gd name="connsiteX1" fmla="*/ 8308 w 219519"/>
                  <a:gd name="connsiteY1" fmla="*/ 187423 h 196245"/>
                  <a:gd name="connsiteX2" fmla="*/ 262 w 219519"/>
                  <a:gd name="connsiteY2" fmla="*/ 192882 h 196245"/>
                  <a:gd name="connsiteX3" fmla="*/ 8308 w 219519"/>
                  <a:gd name="connsiteY3" fmla="*/ 196330 h 196245"/>
                  <a:gd name="connsiteX4" fmla="*/ 103413 w 219519"/>
                  <a:gd name="connsiteY4" fmla="*/ 196330 h 196245"/>
                  <a:gd name="connsiteX5" fmla="*/ 219782 w 219519"/>
                  <a:gd name="connsiteY5" fmla="*/ 72779 h 196245"/>
                  <a:gd name="connsiteX6" fmla="*/ 152259 w 219519"/>
                  <a:gd name="connsiteY6" fmla="*/ 85 h 196245"/>
                  <a:gd name="connsiteX7" fmla="*/ 55717 w 219519"/>
                  <a:gd name="connsiteY7" fmla="*/ 85 h 196245"/>
                  <a:gd name="connsiteX8" fmla="*/ 47097 w 219519"/>
                  <a:gd name="connsiteY8" fmla="*/ 5544 h 196245"/>
                  <a:gd name="connsiteX9" fmla="*/ 55430 w 219519"/>
                  <a:gd name="connsiteY9" fmla="*/ 8992 h 196245"/>
                  <a:gd name="connsiteX10" fmla="*/ 67785 w 219519"/>
                  <a:gd name="connsiteY10" fmla="*/ 9567 h 196245"/>
                  <a:gd name="connsiteX11" fmla="*/ 74106 w 219519"/>
                  <a:gd name="connsiteY11" fmla="*/ 14164 h 196245"/>
                  <a:gd name="connsiteX12" fmla="*/ 72957 w 219519"/>
                  <a:gd name="connsiteY12" fmla="*/ 19623 h 196245"/>
                  <a:gd name="connsiteX13" fmla="*/ 34455 w 219519"/>
                  <a:gd name="connsiteY13" fmla="*/ 173919 h 196245"/>
                  <a:gd name="connsiteX14" fmla="*/ 96518 w 219519"/>
                  <a:gd name="connsiteY14" fmla="*/ 19910 h 196245"/>
                  <a:gd name="connsiteX15" fmla="*/ 112033 w 219519"/>
                  <a:gd name="connsiteY15" fmla="*/ 8992 h 196245"/>
                  <a:gd name="connsiteX16" fmla="*/ 142778 w 219519"/>
                  <a:gd name="connsiteY16" fmla="*/ 8992 h 196245"/>
                  <a:gd name="connsiteX17" fmla="*/ 194784 w 219519"/>
                  <a:gd name="connsiteY17" fmla="*/ 62148 h 196245"/>
                  <a:gd name="connsiteX18" fmla="*/ 164615 w 219519"/>
                  <a:gd name="connsiteY18" fmla="*/ 154955 h 196245"/>
                  <a:gd name="connsiteX19" fmla="*/ 98242 w 219519"/>
                  <a:gd name="connsiteY19" fmla="*/ 187423 h 196245"/>
                  <a:gd name="connsiteX20" fmla="*/ 65773 w 219519"/>
                  <a:gd name="connsiteY20" fmla="*/ 187423 h 196245"/>
                  <a:gd name="connsiteX21" fmla="*/ 59452 w 219519"/>
                  <a:gd name="connsiteY21" fmla="*/ 187136 h 196245"/>
                  <a:gd name="connsiteX22" fmla="*/ 55717 w 219519"/>
                  <a:gd name="connsiteY22" fmla="*/ 184263 h 196245"/>
                  <a:gd name="connsiteX23" fmla="*/ 57154 w 219519"/>
                  <a:gd name="connsiteY23" fmla="*/ 177654 h 196245"/>
                  <a:gd name="connsiteX24" fmla="*/ 96518 w 219519"/>
                  <a:gd name="connsiteY24" fmla="*/ 19910 h 19624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</a:cxnLst>
                <a:rect l="l" t="t" r="r" b="b"/>
                <a:pathLst>
                  <a:path w="219519" h="196245">
                    <a:moveTo>
                      <a:pt x="34455" y="173919"/>
                    </a:moveTo>
                    <a:cubicBezTo>
                      <a:pt x="31581" y="185124"/>
                      <a:pt x="31007" y="187423"/>
                      <a:pt x="8308" y="187423"/>
                    </a:cubicBezTo>
                    <a:cubicBezTo>
                      <a:pt x="3423" y="187423"/>
                      <a:pt x="262" y="187423"/>
                      <a:pt x="262" y="192882"/>
                    </a:cubicBezTo>
                    <a:cubicBezTo>
                      <a:pt x="262" y="196330"/>
                      <a:pt x="2848" y="196330"/>
                      <a:pt x="8308" y="196330"/>
                    </a:cubicBezTo>
                    <a:lnTo>
                      <a:pt x="103413" y="196330"/>
                    </a:lnTo>
                    <a:cubicBezTo>
                      <a:pt x="163178" y="196330"/>
                      <a:pt x="219782" y="135704"/>
                      <a:pt x="219782" y="72779"/>
                    </a:cubicBezTo>
                    <a:cubicBezTo>
                      <a:pt x="219782" y="32266"/>
                      <a:pt x="195359" y="85"/>
                      <a:pt x="152259" y="85"/>
                    </a:cubicBezTo>
                    <a:lnTo>
                      <a:pt x="55717" y="85"/>
                    </a:lnTo>
                    <a:cubicBezTo>
                      <a:pt x="50258" y="85"/>
                      <a:pt x="47097" y="85"/>
                      <a:pt x="47097" y="5544"/>
                    </a:cubicBezTo>
                    <a:cubicBezTo>
                      <a:pt x="47097" y="8992"/>
                      <a:pt x="49683" y="8992"/>
                      <a:pt x="55430" y="8992"/>
                    </a:cubicBezTo>
                    <a:cubicBezTo>
                      <a:pt x="59165" y="8992"/>
                      <a:pt x="64337" y="9279"/>
                      <a:pt x="67785" y="9567"/>
                    </a:cubicBezTo>
                    <a:cubicBezTo>
                      <a:pt x="72382" y="10141"/>
                      <a:pt x="74106" y="11003"/>
                      <a:pt x="74106" y="14164"/>
                    </a:cubicBezTo>
                    <a:cubicBezTo>
                      <a:pt x="74106" y="15313"/>
                      <a:pt x="73819" y="16175"/>
                      <a:pt x="72957" y="19623"/>
                    </a:cubicBezTo>
                    <a:lnTo>
                      <a:pt x="34455" y="173919"/>
                    </a:lnTo>
                    <a:close/>
                    <a:moveTo>
                      <a:pt x="96518" y="19910"/>
                    </a:moveTo>
                    <a:cubicBezTo>
                      <a:pt x="99104" y="9854"/>
                      <a:pt x="99678" y="8992"/>
                      <a:pt x="112033" y="8992"/>
                    </a:cubicBezTo>
                    <a:lnTo>
                      <a:pt x="142778" y="8992"/>
                    </a:lnTo>
                    <a:cubicBezTo>
                      <a:pt x="170936" y="8992"/>
                      <a:pt x="194784" y="24220"/>
                      <a:pt x="194784" y="62148"/>
                    </a:cubicBezTo>
                    <a:cubicBezTo>
                      <a:pt x="194784" y="76227"/>
                      <a:pt x="189038" y="123349"/>
                      <a:pt x="164615" y="154955"/>
                    </a:cubicBezTo>
                    <a:cubicBezTo>
                      <a:pt x="156282" y="165586"/>
                      <a:pt x="133583" y="187423"/>
                      <a:pt x="98242" y="187423"/>
                    </a:cubicBezTo>
                    <a:lnTo>
                      <a:pt x="65773" y="187423"/>
                    </a:lnTo>
                    <a:cubicBezTo>
                      <a:pt x="61751" y="187423"/>
                      <a:pt x="61176" y="187423"/>
                      <a:pt x="59452" y="187136"/>
                    </a:cubicBezTo>
                    <a:cubicBezTo>
                      <a:pt x="56579" y="186848"/>
                      <a:pt x="55717" y="186561"/>
                      <a:pt x="55717" y="184263"/>
                    </a:cubicBezTo>
                    <a:cubicBezTo>
                      <a:pt x="55717" y="183401"/>
                      <a:pt x="55717" y="182826"/>
                      <a:pt x="57154" y="177654"/>
                    </a:cubicBezTo>
                    <a:lnTo>
                      <a:pt x="96518" y="19910"/>
                    </a:lnTo>
                    <a:close/>
                  </a:path>
                </a:pathLst>
              </a:custGeom>
              <a:solidFill>
                <a:srgbClr val="000000"/>
              </a:solidFill>
              <a:ln w="2879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14" name="Forme libre 113">
                <a:extLst>
                  <a:ext uri="{FF2B5EF4-FFF2-40B4-BE49-F238E27FC236}">
                    <a16:creationId xmlns:a16="http://schemas.microsoft.com/office/drawing/2014/main" id="{908AA30B-57A8-BA01-5D1B-F674005EDF73}"/>
                  </a:ext>
                </a:extLst>
              </p:cNvPr>
              <p:cNvSpPr/>
              <p:nvPr>
                <p:custDataLst>
                  <p:tags r:id="rId74"/>
                </p:custDataLst>
              </p:nvPr>
            </p:nvSpPr>
            <p:spPr>
              <a:xfrm>
                <a:off x="10712382" y="5871024"/>
                <a:ext cx="88210" cy="183028"/>
              </a:xfrm>
              <a:custGeom>
                <a:avLst/>
                <a:gdLst>
                  <a:gd name="connsiteX0" fmla="*/ 52852 w 88210"/>
                  <a:gd name="connsiteY0" fmla="*/ 65021 h 183028"/>
                  <a:gd name="connsiteX1" fmla="*/ 79861 w 88210"/>
                  <a:gd name="connsiteY1" fmla="*/ 65021 h 183028"/>
                  <a:gd name="connsiteX2" fmla="*/ 88481 w 88210"/>
                  <a:gd name="connsiteY2" fmla="*/ 59275 h 183028"/>
                  <a:gd name="connsiteX3" fmla="*/ 80436 w 88210"/>
                  <a:gd name="connsiteY3" fmla="*/ 56114 h 183028"/>
                  <a:gd name="connsiteX4" fmla="*/ 55151 w 88210"/>
                  <a:gd name="connsiteY4" fmla="*/ 56114 h 183028"/>
                  <a:gd name="connsiteX5" fmla="*/ 66931 w 88210"/>
                  <a:gd name="connsiteY5" fmla="*/ 7843 h 183028"/>
                  <a:gd name="connsiteX6" fmla="*/ 58599 w 88210"/>
                  <a:gd name="connsiteY6" fmla="*/ 85 h 183028"/>
                  <a:gd name="connsiteX7" fmla="*/ 47106 w 88210"/>
                  <a:gd name="connsiteY7" fmla="*/ 10429 h 183028"/>
                  <a:gd name="connsiteX8" fmla="*/ 35900 w 88210"/>
                  <a:gd name="connsiteY8" fmla="*/ 56114 h 183028"/>
                  <a:gd name="connsiteX9" fmla="*/ 8891 w 88210"/>
                  <a:gd name="connsiteY9" fmla="*/ 56114 h 183028"/>
                  <a:gd name="connsiteX10" fmla="*/ 271 w 88210"/>
                  <a:gd name="connsiteY10" fmla="*/ 61573 h 183028"/>
                  <a:gd name="connsiteX11" fmla="*/ 8316 w 88210"/>
                  <a:gd name="connsiteY11" fmla="*/ 65021 h 183028"/>
                  <a:gd name="connsiteX12" fmla="*/ 33601 w 88210"/>
                  <a:gd name="connsiteY12" fmla="*/ 65021 h 183028"/>
                  <a:gd name="connsiteX13" fmla="*/ 11764 w 88210"/>
                  <a:gd name="connsiteY13" fmla="*/ 156679 h 183028"/>
                  <a:gd name="connsiteX14" fmla="*/ 38198 w 88210"/>
                  <a:gd name="connsiteY14" fmla="*/ 183113 h 183028"/>
                  <a:gd name="connsiteX15" fmla="*/ 83884 w 88210"/>
                  <a:gd name="connsiteY15" fmla="*/ 138865 h 183028"/>
                  <a:gd name="connsiteX16" fmla="*/ 80436 w 88210"/>
                  <a:gd name="connsiteY16" fmla="*/ 135991 h 183028"/>
                  <a:gd name="connsiteX17" fmla="*/ 76126 w 88210"/>
                  <a:gd name="connsiteY17" fmla="*/ 140014 h 183028"/>
                  <a:gd name="connsiteX18" fmla="*/ 38773 w 88210"/>
                  <a:gd name="connsiteY18" fmla="*/ 176792 h 183028"/>
                  <a:gd name="connsiteX19" fmla="*/ 29866 w 88210"/>
                  <a:gd name="connsiteY19" fmla="*/ 163575 h 183028"/>
                  <a:gd name="connsiteX20" fmla="*/ 31590 w 88210"/>
                  <a:gd name="connsiteY20" fmla="*/ 149783 h 183028"/>
                  <a:gd name="connsiteX21" fmla="*/ 52852 w 88210"/>
                  <a:gd name="connsiteY21" fmla="*/ 65021 h 1830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88210" h="183028">
                    <a:moveTo>
                      <a:pt x="52852" y="65021"/>
                    </a:moveTo>
                    <a:lnTo>
                      <a:pt x="79861" y="65021"/>
                    </a:lnTo>
                    <a:cubicBezTo>
                      <a:pt x="85608" y="65021"/>
                      <a:pt x="88481" y="65021"/>
                      <a:pt x="88481" y="59275"/>
                    </a:cubicBezTo>
                    <a:cubicBezTo>
                      <a:pt x="88481" y="56114"/>
                      <a:pt x="85608" y="56114"/>
                      <a:pt x="80436" y="56114"/>
                    </a:cubicBezTo>
                    <a:lnTo>
                      <a:pt x="55151" y="56114"/>
                    </a:lnTo>
                    <a:cubicBezTo>
                      <a:pt x="65495" y="15313"/>
                      <a:pt x="66931" y="9567"/>
                      <a:pt x="66931" y="7843"/>
                    </a:cubicBezTo>
                    <a:cubicBezTo>
                      <a:pt x="66931" y="2958"/>
                      <a:pt x="63483" y="85"/>
                      <a:pt x="58599" y="85"/>
                    </a:cubicBezTo>
                    <a:cubicBezTo>
                      <a:pt x="57737" y="85"/>
                      <a:pt x="49692" y="372"/>
                      <a:pt x="47106" y="10429"/>
                    </a:cubicBezTo>
                    <a:lnTo>
                      <a:pt x="35900" y="56114"/>
                    </a:lnTo>
                    <a:lnTo>
                      <a:pt x="8891" y="56114"/>
                    </a:lnTo>
                    <a:cubicBezTo>
                      <a:pt x="3144" y="56114"/>
                      <a:pt x="271" y="56114"/>
                      <a:pt x="271" y="61573"/>
                    </a:cubicBezTo>
                    <a:cubicBezTo>
                      <a:pt x="271" y="65021"/>
                      <a:pt x="2570" y="65021"/>
                      <a:pt x="8316" y="65021"/>
                    </a:cubicBezTo>
                    <a:lnTo>
                      <a:pt x="33601" y="65021"/>
                    </a:lnTo>
                    <a:cubicBezTo>
                      <a:pt x="12913" y="146622"/>
                      <a:pt x="11764" y="151507"/>
                      <a:pt x="11764" y="156679"/>
                    </a:cubicBezTo>
                    <a:cubicBezTo>
                      <a:pt x="11764" y="172195"/>
                      <a:pt x="22683" y="183113"/>
                      <a:pt x="38198" y="183113"/>
                    </a:cubicBezTo>
                    <a:cubicBezTo>
                      <a:pt x="67506" y="183113"/>
                      <a:pt x="83884" y="141163"/>
                      <a:pt x="83884" y="138865"/>
                    </a:cubicBezTo>
                    <a:cubicBezTo>
                      <a:pt x="83884" y="135991"/>
                      <a:pt x="81585" y="135991"/>
                      <a:pt x="80436" y="135991"/>
                    </a:cubicBezTo>
                    <a:cubicBezTo>
                      <a:pt x="77850" y="135991"/>
                      <a:pt x="77562" y="136853"/>
                      <a:pt x="76126" y="140014"/>
                    </a:cubicBezTo>
                    <a:cubicBezTo>
                      <a:pt x="63771" y="169896"/>
                      <a:pt x="48542" y="176792"/>
                      <a:pt x="38773" y="176792"/>
                    </a:cubicBezTo>
                    <a:cubicBezTo>
                      <a:pt x="32739" y="176792"/>
                      <a:pt x="29866" y="173057"/>
                      <a:pt x="29866" y="163575"/>
                    </a:cubicBezTo>
                    <a:cubicBezTo>
                      <a:pt x="29866" y="156679"/>
                      <a:pt x="30440" y="154668"/>
                      <a:pt x="31590" y="149783"/>
                    </a:cubicBezTo>
                    <a:lnTo>
                      <a:pt x="52852" y="65021"/>
                    </a:lnTo>
                    <a:close/>
                  </a:path>
                </a:pathLst>
              </a:custGeom>
              <a:solidFill>
                <a:srgbClr val="000000"/>
              </a:solidFill>
              <a:ln w="2879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15" name="Forme libre 114">
                <a:extLst>
                  <a:ext uri="{FF2B5EF4-FFF2-40B4-BE49-F238E27FC236}">
                    <a16:creationId xmlns:a16="http://schemas.microsoft.com/office/drawing/2014/main" id="{E67242A7-45B0-B0E8-51EE-1AE7D5D2F616}"/>
                  </a:ext>
                </a:extLst>
              </p:cNvPr>
              <p:cNvSpPr/>
              <p:nvPr>
                <p:custDataLst>
                  <p:tags r:id="rId75"/>
                </p:custDataLst>
              </p:nvPr>
            </p:nvSpPr>
            <p:spPr>
              <a:xfrm>
                <a:off x="10944353" y="5686286"/>
                <a:ext cx="191073" cy="191360"/>
              </a:xfrm>
              <a:custGeom>
                <a:avLst/>
                <a:gdLst>
                  <a:gd name="connsiteX0" fmla="*/ 101706 w 191073"/>
                  <a:gd name="connsiteY0" fmla="*/ 101505 h 191360"/>
                  <a:gd name="connsiteX1" fmla="*/ 181871 w 191073"/>
                  <a:gd name="connsiteY1" fmla="*/ 101505 h 191360"/>
                  <a:gd name="connsiteX2" fmla="*/ 191352 w 191073"/>
                  <a:gd name="connsiteY2" fmla="*/ 95758 h 191360"/>
                  <a:gd name="connsiteX3" fmla="*/ 181871 w 191073"/>
                  <a:gd name="connsiteY3" fmla="*/ 90012 h 191360"/>
                  <a:gd name="connsiteX4" fmla="*/ 101706 w 191073"/>
                  <a:gd name="connsiteY4" fmla="*/ 90012 h 191360"/>
                  <a:gd name="connsiteX5" fmla="*/ 101706 w 191073"/>
                  <a:gd name="connsiteY5" fmla="*/ 9560 h 191360"/>
                  <a:gd name="connsiteX6" fmla="*/ 95959 w 191073"/>
                  <a:gd name="connsiteY6" fmla="*/ 78 h 191360"/>
                  <a:gd name="connsiteX7" fmla="*/ 90213 w 191073"/>
                  <a:gd name="connsiteY7" fmla="*/ 9560 h 191360"/>
                  <a:gd name="connsiteX8" fmla="*/ 90213 w 191073"/>
                  <a:gd name="connsiteY8" fmla="*/ 90012 h 191360"/>
                  <a:gd name="connsiteX9" fmla="*/ 9760 w 191073"/>
                  <a:gd name="connsiteY9" fmla="*/ 90012 h 191360"/>
                  <a:gd name="connsiteX10" fmla="*/ 279 w 191073"/>
                  <a:gd name="connsiteY10" fmla="*/ 95758 h 191360"/>
                  <a:gd name="connsiteX11" fmla="*/ 9760 w 191073"/>
                  <a:gd name="connsiteY11" fmla="*/ 101505 h 191360"/>
                  <a:gd name="connsiteX12" fmla="*/ 90213 w 191073"/>
                  <a:gd name="connsiteY12" fmla="*/ 101505 h 191360"/>
                  <a:gd name="connsiteX13" fmla="*/ 90213 w 191073"/>
                  <a:gd name="connsiteY13" fmla="*/ 181957 h 191360"/>
                  <a:gd name="connsiteX14" fmla="*/ 95959 w 191073"/>
                  <a:gd name="connsiteY14" fmla="*/ 191439 h 191360"/>
                  <a:gd name="connsiteX15" fmla="*/ 101706 w 191073"/>
                  <a:gd name="connsiteY15" fmla="*/ 181957 h 191360"/>
                  <a:gd name="connsiteX16" fmla="*/ 101706 w 191073"/>
                  <a:gd name="connsiteY16" fmla="*/ 101505 h 1913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91073" h="191360">
                    <a:moveTo>
                      <a:pt x="101706" y="101505"/>
                    </a:moveTo>
                    <a:lnTo>
                      <a:pt x="181871" y="101505"/>
                    </a:lnTo>
                    <a:cubicBezTo>
                      <a:pt x="185893" y="101505"/>
                      <a:pt x="191352" y="101505"/>
                      <a:pt x="191352" y="95758"/>
                    </a:cubicBezTo>
                    <a:cubicBezTo>
                      <a:pt x="191352" y="90012"/>
                      <a:pt x="185893" y="90012"/>
                      <a:pt x="181871" y="90012"/>
                    </a:cubicBezTo>
                    <a:lnTo>
                      <a:pt x="101706" y="90012"/>
                    </a:lnTo>
                    <a:lnTo>
                      <a:pt x="101706" y="9560"/>
                    </a:lnTo>
                    <a:cubicBezTo>
                      <a:pt x="101706" y="5537"/>
                      <a:pt x="101706" y="78"/>
                      <a:pt x="95959" y="78"/>
                    </a:cubicBezTo>
                    <a:cubicBezTo>
                      <a:pt x="90213" y="78"/>
                      <a:pt x="90213" y="5537"/>
                      <a:pt x="90213" y="9560"/>
                    </a:cubicBezTo>
                    <a:lnTo>
                      <a:pt x="90213" y="90012"/>
                    </a:lnTo>
                    <a:lnTo>
                      <a:pt x="9760" y="90012"/>
                    </a:lnTo>
                    <a:cubicBezTo>
                      <a:pt x="5738" y="90012"/>
                      <a:pt x="279" y="90012"/>
                      <a:pt x="279" y="95758"/>
                    </a:cubicBezTo>
                    <a:cubicBezTo>
                      <a:pt x="279" y="101505"/>
                      <a:pt x="5738" y="101505"/>
                      <a:pt x="9760" y="101505"/>
                    </a:cubicBezTo>
                    <a:lnTo>
                      <a:pt x="90213" y="101505"/>
                    </a:lnTo>
                    <a:lnTo>
                      <a:pt x="90213" y="181957"/>
                    </a:lnTo>
                    <a:cubicBezTo>
                      <a:pt x="90213" y="185980"/>
                      <a:pt x="90213" y="191439"/>
                      <a:pt x="95959" y="191439"/>
                    </a:cubicBezTo>
                    <a:cubicBezTo>
                      <a:pt x="101706" y="191439"/>
                      <a:pt x="101706" y="185980"/>
                      <a:pt x="101706" y="181957"/>
                    </a:cubicBezTo>
                    <a:lnTo>
                      <a:pt x="101706" y="101505"/>
                    </a:lnTo>
                    <a:close/>
                  </a:path>
                </a:pathLst>
              </a:custGeom>
              <a:solidFill>
                <a:srgbClr val="000000"/>
              </a:solidFill>
              <a:ln w="2879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16" name="Forme libre 115">
                <a:extLst>
                  <a:ext uri="{FF2B5EF4-FFF2-40B4-BE49-F238E27FC236}">
                    <a16:creationId xmlns:a16="http://schemas.microsoft.com/office/drawing/2014/main" id="{CDD627E3-BF33-678F-7425-CCB9D3F523F5}"/>
                  </a:ext>
                </a:extLst>
              </p:cNvPr>
              <p:cNvSpPr/>
              <p:nvPr>
                <p:custDataLst>
                  <p:tags r:id="rId76"/>
                </p:custDataLst>
              </p:nvPr>
            </p:nvSpPr>
            <p:spPr>
              <a:xfrm>
                <a:off x="11229670" y="5654393"/>
                <a:ext cx="150560" cy="258308"/>
              </a:xfrm>
              <a:custGeom>
                <a:avLst/>
                <a:gdLst>
                  <a:gd name="connsiteX0" fmla="*/ 111772 w 150560"/>
                  <a:gd name="connsiteY0" fmla="*/ 6974 h 258308"/>
                  <a:gd name="connsiteX1" fmla="*/ 112634 w 150560"/>
                  <a:gd name="connsiteY1" fmla="*/ 2951 h 258308"/>
                  <a:gd name="connsiteX2" fmla="*/ 109186 w 150560"/>
                  <a:gd name="connsiteY2" fmla="*/ 78 h 258308"/>
                  <a:gd name="connsiteX3" fmla="*/ 104876 w 150560"/>
                  <a:gd name="connsiteY3" fmla="*/ 5825 h 258308"/>
                  <a:gd name="connsiteX4" fmla="*/ 88211 w 150560"/>
                  <a:gd name="connsiteY4" fmla="*/ 72197 h 258308"/>
                  <a:gd name="connsiteX5" fmla="*/ 289 w 150560"/>
                  <a:gd name="connsiteY5" fmla="*/ 150926 h 258308"/>
                  <a:gd name="connsiteX6" fmla="*/ 55456 w 150560"/>
                  <a:gd name="connsiteY6" fmla="*/ 202932 h 258308"/>
                  <a:gd name="connsiteX7" fmla="*/ 48847 w 150560"/>
                  <a:gd name="connsiteY7" fmla="*/ 229941 h 258308"/>
                  <a:gd name="connsiteX8" fmla="*/ 42526 w 150560"/>
                  <a:gd name="connsiteY8" fmla="*/ 255226 h 258308"/>
                  <a:gd name="connsiteX9" fmla="*/ 45974 w 150560"/>
                  <a:gd name="connsiteY9" fmla="*/ 258386 h 258308"/>
                  <a:gd name="connsiteX10" fmla="*/ 48847 w 150560"/>
                  <a:gd name="connsiteY10" fmla="*/ 257237 h 258308"/>
                  <a:gd name="connsiteX11" fmla="*/ 52008 w 150560"/>
                  <a:gd name="connsiteY11" fmla="*/ 245744 h 258308"/>
                  <a:gd name="connsiteX12" fmla="*/ 62926 w 150560"/>
                  <a:gd name="connsiteY12" fmla="*/ 202932 h 258308"/>
                  <a:gd name="connsiteX13" fmla="*/ 150849 w 150560"/>
                  <a:gd name="connsiteY13" fmla="*/ 124204 h 258308"/>
                  <a:gd name="connsiteX14" fmla="*/ 95682 w 150560"/>
                  <a:gd name="connsiteY14" fmla="*/ 72197 h 258308"/>
                  <a:gd name="connsiteX15" fmla="*/ 111772 w 150560"/>
                  <a:gd name="connsiteY15" fmla="*/ 6974 h 258308"/>
                  <a:gd name="connsiteX16" fmla="*/ 56892 w 150560"/>
                  <a:gd name="connsiteY16" fmla="*/ 196611 h 258308"/>
                  <a:gd name="connsiteX17" fmla="*/ 18965 w 150560"/>
                  <a:gd name="connsiteY17" fmla="*/ 156959 h 258308"/>
                  <a:gd name="connsiteX18" fmla="*/ 86487 w 150560"/>
                  <a:gd name="connsiteY18" fmla="*/ 78519 h 258308"/>
                  <a:gd name="connsiteX19" fmla="*/ 56892 w 150560"/>
                  <a:gd name="connsiteY19" fmla="*/ 196611 h 258308"/>
                  <a:gd name="connsiteX20" fmla="*/ 93958 w 150560"/>
                  <a:gd name="connsiteY20" fmla="*/ 78519 h 258308"/>
                  <a:gd name="connsiteX21" fmla="*/ 132173 w 150560"/>
                  <a:gd name="connsiteY21" fmla="*/ 118170 h 258308"/>
                  <a:gd name="connsiteX22" fmla="*/ 64363 w 150560"/>
                  <a:gd name="connsiteY22" fmla="*/ 196611 h 258308"/>
                  <a:gd name="connsiteX23" fmla="*/ 93958 w 150560"/>
                  <a:gd name="connsiteY23" fmla="*/ 78519 h 25830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150560" h="258308">
                    <a:moveTo>
                      <a:pt x="111772" y="6974"/>
                    </a:moveTo>
                    <a:cubicBezTo>
                      <a:pt x="111772" y="6399"/>
                      <a:pt x="112634" y="3239"/>
                      <a:pt x="112634" y="2951"/>
                    </a:cubicBezTo>
                    <a:cubicBezTo>
                      <a:pt x="112634" y="2664"/>
                      <a:pt x="112634" y="78"/>
                      <a:pt x="109186" y="78"/>
                    </a:cubicBezTo>
                    <a:cubicBezTo>
                      <a:pt x="106313" y="78"/>
                      <a:pt x="106026" y="940"/>
                      <a:pt x="104876" y="5825"/>
                    </a:cubicBezTo>
                    <a:lnTo>
                      <a:pt x="88211" y="72197"/>
                    </a:lnTo>
                    <a:cubicBezTo>
                      <a:pt x="42526" y="73634"/>
                      <a:pt x="289" y="111849"/>
                      <a:pt x="289" y="150926"/>
                    </a:cubicBezTo>
                    <a:cubicBezTo>
                      <a:pt x="289" y="178222"/>
                      <a:pt x="20402" y="200921"/>
                      <a:pt x="55456" y="202932"/>
                    </a:cubicBezTo>
                    <a:cubicBezTo>
                      <a:pt x="53157" y="211839"/>
                      <a:pt x="51146" y="221034"/>
                      <a:pt x="48847" y="229941"/>
                    </a:cubicBezTo>
                    <a:cubicBezTo>
                      <a:pt x="45399" y="243445"/>
                      <a:pt x="42526" y="254364"/>
                      <a:pt x="42526" y="255226"/>
                    </a:cubicBezTo>
                    <a:cubicBezTo>
                      <a:pt x="42526" y="258099"/>
                      <a:pt x="44537" y="258386"/>
                      <a:pt x="45974" y="258386"/>
                    </a:cubicBezTo>
                    <a:cubicBezTo>
                      <a:pt x="47411" y="258386"/>
                      <a:pt x="47985" y="258099"/>
                      <a:pt x="48847" y="257237"/>
                    </a:cubicBezTo>
                    <a:cubicBezTo>
                      <a:pt x="49422" y="256663"/>
                      <a:pt x="51146" y="249767"/>
                      <a:pt x="52008" y="245744"/>
                    </a:cubicBezTo>
                    <a:lnTo>
                      <a:pt x="62926" y="202932"/>
                    </a:lnTo>
                    <a:cubicBezTo>
                      <a:pt x="109186" y="201495"/>
                      <a:pt x="150849" y="162706"/>
                      <a:pt x="150849" y="124204"/>
                    </a:cubicBezTo>
                    <a:cubicBezTo>
                      <a:pt x="150849" y="101505"/>
                      <a:pt x="135621" y="75071"/>
                      <a:pt x="95682" y="72197"/>
                    </a:cubicBezTo>
                    <a:lnTo>
                      <a:pt x="111772" y="6974"/>
                    </a:lnTo>
                    <a:close/>
                    <a:moveTo>
                      <a:pt x="56892" y="196611"/>
                    </a:moveTo>
                    <a:cubicBezTo>
                      <a:pt x="39653" y="195749"/>
                      <a:pt x="18965" y="185692"/>
                      <a:pt x="18965" y="156959"/>
                    </a:cubicBezTo>
                    <a:cubicBezTo>
                      <a:pt x="18965" y="122480"/>
                      <a:pt x="43675" y="82254"/>
                      <a:pt x="86487" y="78519"/>
                    </a:cubicBezTo>
                    <a:lnTo>
                      <a:pt x="56892" y="196611"/>
                    </a:lnTo>
                    <a:close/>
                    <a:moveTo>
                      <a:pt x="93958" y="78519"/>
                    </a:moveTo>
                    <a:cubicBezTo>
                      <a:pt x="115795" y="79668"/>
                      <a:pt x="132173" y="92885"/>
                      <a:pt x="132173" y="118170"/>
                    </a:cubicBezTo>
                    <a:cubicBezTo>
                      <a:pt x="132173" y="152075"/>
                      <a:pt x="107462" y="193163"/>
                      <a:pt x="64363" y="196611"/>
                    </a:cubicBezTo>
                    <a:lnTo>
                      <a:pt x="93958" y="78519"/>
                    </a:lnTo>
                    <a:close/>
                  </a:path>
                </a:pathLst>
              </a:custGeom>
              <a:solidFill>
                <a:srgbClr val="000000"/>
              </a:solidFill>
              <a:ln w="2879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17" name="Forme libre 116">
                <a:extLst>
                  <a:ext uri="{FF2B5EF4-FFF2-40B4-BE49-F238E27FC236}">
                    <a16:creationId xmlns:a16="http://schemas.microsoft.com/office/drawing/2014/main" id="{F587F739-3D4D-925D-A1E6-A80C5F1104E0}"/>
                  </a:ext>
                </a:extLst>
              </p:cNvPr>
              <p:cNvSpPr/>
              <p:nvPr>
                <p:custDataLst>
                  <p:tags r:id="rId77"/>
                </p:custDataLst>
              </p:nvPr>
            </p:nvSpPr>
            <p:spPr>
              <a:xfrm>
                <a:off x="11396244" y="5807998"/>
                <a:ext cx="97950" cy="90910"/>
              </a:xfrm>
              <a:custGeom>
                <a:avLst/>
                <a:gdLst>
                  <a:gd name="connsiteX0" fmla="*/ 98245 w 97950"/>
                  <a:gd name="connsiteY0" fmla="*/ 15969 h 90910"/>
                  <a:gd name="connsiteX1" fmla="*/ 88188 w 97950"/>
                  <a:gd name="connsiteY1" fmla="*/ 79 h 90910"/>
                  <a:gd name="connsiteX2" fmla="*/ 77327 w 97950"/>
                  <a:gd name="connsiteY2" fmla="*/ 10739 h 90910"/>
                  <a:gd name="connsiteX3" fmla="*/ 80747 w 97950"/>
                  <a:gd name="connsiteY3" fmla="*/ 16974 h 90910"/>
                  <a:gd name="connsiteX4" fmla="*/ 88188 w 97950"/>
                  <a:gd name="connsiteY4" fmla="*/ 33065 h 90910"/>
                  <a:gd name="connsiteX5" fmla="*/ 50979 w 97950"/>
                  <a:gd name="connsiteY5" fmla="*/ 85359 h 90910"/>
                  <a:gd name="connsiteX6" fmla="*/ 34688 w 97950"/>
                  <a:gd name="connsiteY6" fmla="*/ 67458 h 90910"/>
                  <a:gd name="connsiteX7" fmla="*/ 45750 w 97950"/>
                  <a:gd name="connsiteY7" fmla="*/ 28238 h 90910"/>
                  <a:gd name="connsiteX8" fmla="*/ 48566 w 97950"/>
                  <a:gd name="connsiteY8" fmla="*/ 17578 h 90910"/>
                  <a:gd name="connsiteX9" fmla="*/ 29458 w 97950"/>
                  <a:gd name="connsiteY9" fmla="*/ 281 h 90910"/>
                  <a:gd name="connsiteX10" fmla="*/ 295 w 97950"/>
                  <a:gd name="connsiteY10" fmla="*/ 31054 h 90910"/>
                  <a:gd name="connsiteX11" fmla="*/ 3714 w 97950"/>
                  <a:gd name="connsiteY11" fmla="*/ 33668 h 90910"/>
                  <a:gd name="connsiteX12" fmla="*/ 7334 w 97950"/>
                  <a:gd name="connsiteY12" fmla="*/ 30450 h 90910"/>
                  <a:gd name="connsiteX13" fmla="*/ 28855 w 97950"/>
                  <a:gd name="connsiteY13" fmla="*/ 5912 h 90910"/>
                  <a:gd name="connsiteX14" fmla="*/ 33883 w 97950"/>
                  <a:gd name="connsiteY14" fmla="*/ 12952 h 90910"/>
                  <a:gd name="connsiteX15" fmla="*/ 30263 w 97950"/>
                  <a:gd name="connsiteY15" fmla="*/ 26428 h 90910"/>
                  <a:gd name="connsiteX16" fmla="*/ 19402 w 97950"/>
                  <a:gd name="connsiteY16" fmla="*/ 64642 h 90910"/>
                  <a:gd name="connsiteX17" fmla="*/ 50376 w 97950"/>
                  <a:gd name="connsiteY17" fmla="*/ 90990 h 90910"/>
                  <a:gd name="connsiteX18" fmla="*/ 98245 w 97950"/>
                  <a:gd name="connsiteY18" fmla="*/ 15969 h 909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97950" h="90910">
                    <a:moveTo>
                      <a:pt x="98245" y="15969"/>
                    </a:moveTo>
                    <a:cubicBezTo>
                      <a:pt x="98245" y="281"/>
                      <a:pt x="88792" y="79"/>
                      <a:pt x="88188" y="79"/>
                    </a:cubicBezTo>
                    <a:cubicBezTo>
                      <a:pt x="82959" y="79"/>
                      <a:pt x="77327" y="5510"/>
                      <a:pt x="77327" y="10739"/>
                    </a:cubicBezTo>
                    <a:cubicBezTo>
                      <a:pt x="77327" y="14159"/>
                      <a:pt x="79339" y="15768"/>
                      <a:pt x="80747" y="16974"/>
                    </a:cubicBezTo>
                    <a:cubicBezTo>
                      <a:pt x="84166" y="19790"/>
                      <a:pt x="88188" y="25020"/>
                      <a:pt x="88188" y="33065"/>
                    </a:cubicBezTo>
                    <a:cubicBezTo>
                      <a:pt x="88188" y="42116"/>
                      <a:pt x="74914" y="85359"/>
                      <a:pt x="50979" y="85359"/>
                    </a:cubicBezTo>
                    <a:cubicBezTo>
                      <a:pt x="34688" y="85359"/>
                      <a:pt x="34688" y="70877"/>
                      <a:pt x="34688" y="67458"/>
                    </a:cubicBezTo>
                    <a:cubicBezTo>
                      <a:pt x="34688" y="58206"/>
                      <a:pt x="38308" y="46943"/>
                      <a:pt x="45750" y="28238"/>
                    </a:cubicBezTo>
                    <a:cubicBezTo>
                      <a:pt x="47359" y="24014"/>
                      <a:pt x="48566" y="20997"/>
                      <a:pt x="48566" y="17578"/>
                    </a:cubicBezTo>
                    <a:cubicBezTo>
                      <a:pt x="48566" y="7119"/>
                      <a:pt x="39716" y="281"/>
                      <a:pt x="29458" y="281"/>
                    </a:cubicBezTo>
                    <a:cubicBezTo>
                      <a:pt x="9345" y="281"/>
                      <a:pt x="295" y="27835"/>
                      <a:pt x="295" y="31054"/>
                    </a:cubicBezTo>
                    <a:cubicBezTo>
                      <a:pt x="295" y="33668"/>
                      <a:pt x="3110" y="33668"/>
                      <a:pt x="3714" y="33668"/>
                    </a:cubicBezTo>
                    <a:cubicBezTo>
                      <a:pt x="6530" y="33668"/>
                      <a:pt x="6731" y="32663"/>
                      <a:pt x="7334" y="30450"/>
                    </a:cubicBezTo>
                    <a:cubicBezTo>
                      <a:pt x="12161" y="13957"/>
                      <a:pt x="20810" y="5912"/>
                      <a:pt x="28855" y="5912"/>
                    </a:cubicBezTo>
                    <a:cubicBezTo>
                      <a:pt x="32274" y="5912"/>
                      <a:pt x="33883" y="8125"/>
                      <a:pt x="33883" y="12952"/>
                    </a:cubicBezTo>
                    <a:cubicBezTo>
                      <a:pt x="33883" y="17578"/>
                      <a:pt x="32274" y="21802"/>
                      <a:pt x="30263" y="26428"/>
                    </a:cubicBezTo>
                    <a:cubicBezTo>
                      <a:pt x="21614" y="48753"/>
                      <a:pt x="19402" y="57402"/>
                      <a:pt x="19402" y="64642"/>
                    </a:cubicBezTo>
                    <a:cubicBezTo>
                      <a:pt x="19402" y="84554"/>
                      <a:pt x="35090" y="90990"/>
                      <a:pt x="50376" y="90990"/>
                    </a:cubicBezTo>
                    <a:cubicBezTo>
                      <a:pt x="84166" y="90990"/>
                      <a:pt x="98245" y="32461"/>
                      <a:pt x="98245" y="15969"/>
                    </a:cubicBezTo>
                    <a:close/>
                  </a:path>
                </a:pathLst>
              </a:custGeom>
              <a:solidFill>
                <a:srgbClr val="000000"/>
              </a:solidFill>
              <a:ln w="2879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18" name="Forme libre 117">
                <a:extLst>
                  <a:ext uri="{FF2B5EF4-FFF2-40B4-BE49-F238E27FC236}">
                    <a16:creationId xmlns:a16="http://schemas.microsoft.com/office/drawing/2014/main" id="{190306EB-E0F3-505F-F598-4933D3A3135A}"/>
                  </a:ext>
                </a:extLst>
              </p:cNvPr>
              <p:cNvSpPr/>
              <p:nvPr>
                <p:custDataLst>
                  <p:tags r:id="rId78"/>
                </p:custDataLst>
              </p:nvPr>
            </p:nvSpPr>
            <p:spPr>
              <a:xfrm>
                <a:off x="11603246" y="5686286"/>
                <a:ext cx="191073" cy="191360"/>
              </a:xfrm>
              <a:custGeom>
                <a:avLst/>
                <a:gdLst>
                  <a:gd name="connsiteX0" fmla="*/ 101729 w 191073"/>
                  <a:gd name="connsiteY0" fmla="*/ 101505 h 191360"/>
                  <a:gd name="connsiteX1" fmla="*/ 181893 w 191073"/>
                  <a:gd name="connsiteY1" fmla="*/ 101505 h 191360"/>
                  <a:gd name="connsiteX2" fmla="*/ 191375 w 191073"/>
                  <a:gd name="connsiteY2" fmla="*/ 95758 h 191360"/>
                  <a:gd name="connsiteX3" fmla="*/ 181893 w 191073"/>
                  <a:gd name="connsiteY3" fmla="*/ 90012 h 191360"/>
                  <a:gd name="connsiteX4" fmla="*/ 101729 w 191073"/>
                  <a:gd name="connsiteY4" fmla="*/ 90012 h 191360"/>
                  <a:gd name="connsiteX5" fmla="*/ 101729 w 191073"/>
                  <a:gd name="connsiteY5" fmla="*/ 9560 h 191360"/>
                  <a:gd name="connsiteX6" fmla="*/ 95982 w 191073"/>
                  <a:gd name="connsiteY6" fmla="*/ 78 h 191360"/>
                  <a:gd name="connsiteX7" fmla="*/ 90235 w 191073"/>
                  <a:gd name="connsiteY7" fmla="*/ 9560 h 191360"/>
                  <a:gd name="connsiteX8" fmla="*/ 90235 w 191073"/>
                  <a:gd name="connsiteY8" fmla="*/ 90012 h 191360"/>
                  <a:gd name="connsiteX9" fmla="*/ 9783 w 191073"/>
                  <a:gd name="connsiteY9" fmla="*/ 90012 h 191360"/>
                  <a:gd name="connsiteX10" fmla="*/ 301 w 191073"/>
                  <a:gd name="connsiteY10" fmla="*/ 95758 h 191360"/>
                  <a:gd name="connsiteX11" fmla="*/ 9783 w 191073"/>
                  <a:gd name="connsiteY11" fmla="*/ 101505 h 191360"/>
                  <a:gd name="connsiteX12" fmla="*/ 90235 w 191073"/>
                  <a:gd name="connsiteY12" fmla="*/ 101505 h 191360"/>
                  <a:gd name="connsiteX13" fmla="*/ 90235 w 191073"/>
                  <a:gd name="connsiteY13" fmla="*/ 181957 h 191360"/>
                  <a:gd name="connsiteX14" fmla="*/ 95982 w 191073"/>
                  <a:gd name="connsiteY14" fmla="*/ 191439 h 191360"/>
                  <a:gd name="connsiteX15" fmla="*/ 101729 w 191073"/>
                  <a:gd name="connsiteY15" fmla="*/ 181957 h 191360"/>
                  <a:gd name="connsiteX16" fmla="*/ 101729 w 191073"/>
                  <a:gd name="connsiteY16" fmla="*/ 101505 h 1913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91073" h="191360">
                    <a:moveTo>
                      <a:pt x="101729" y="101505"/>
                    </a:moveTo>
                    <a:lnTo>
                      <a:pt x="181893" y="101505"/>
                    </a:lnTo>
                    <a:cubicBezTo>
                      <a:pt x="185916" y="101505"/>
                      <a:pt x="191375" y="101505"/>
                      <a:pt x="191375" y="95758"/>
                    </a:cubicBezTo>
                    <a:cubicBezTo>
                      <a:pt x="191375" y="90012"/>
                      <a:pt x="185916" y="90012"/>
                      <a:pt x="181893" y="90012"/>
                    </a:cubicBezTo>
                    <a:lnTo>
                      <a:pt x="101729" y="90012"/>
                    </a:lnTo>
                    <a:lnTo>
                      <a:pt x="101729" y="9560"/>
                    </a:lnTo>
                    <a:cubicBezTo>
                      <a:pt x="101729" y="5537"/>
                      <a:pt x="101729" y="78"/>
                      <a:pt x="95982" y="78"/>
                    </a:cubicBezTo>
                    <a:cubicBezTo>
                      <a:pt x="90235" y="78"/>
                      <a:pt x="90235" y="5537"/>
                      <a:pt x="90235" y="9560"/>
                    </a:cubicBezTo>
                    <a:lnTo>
                      <a:pt x="90235" y="90012"/>
                    </a:lnTo>
                    <a:lnTo>
                      <a:pt x="9783" y="90012"/>
                    </a:lnTo>
                    <a:cubicBezTo>
                      <a:pt x="5761" y="90012"/>
                      <a:pt x="301" y="90012"/>
                      <a:pt x="301" y="95758"/>
                    </a:cubicBezTo>
                    <a:cubicBezTo>
                      <a:pt x="301" y="101505"/>
                      <a:pt x="5761" y="101505"/>
                      <a:pt x="9783" y="101505"/>
                    </a:cubicBezTo>
                    <a:lnTo>
                      <a:pt x="90235" y="101505"/>
                    </a:lnTo>
                    <a:lnTo>
                      <a:pt x="90235" y="181957"/>
                    </a:lnTo>
                    <a:cubicBezTo>
                      <a:pt x="90235" y="185980"/>
                      <a:pt x="90235" y="191439"/>
                      <a:pt x="95982" y="191439"/>
                    </a:cubicBezTo>
                    <a:cubicBezTo>
                      <a:pt x="101729" y="191439"/>
                      <a:pt x="101729" y="185980"/>
                      <a:pt x="101729" y="181957"/>
                    </a:cubicBezTo>
                    <a:lnTo>
                      <a:pt x="101729" y="101505"/>
                    </a:lnTo>
                    <a:close/>
                  </a:path>
                </a:pathLst>
              </a:custGeom>
              <a:solidFill>
                <a:srgbClr val="000000"/>
              </a:solidFill>
              <a:ln w="2879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19" name="Forme libre 118">
                <a:extLst>
                  <a:ext uri="{FF2B5EF4-FFF2-40B4-BE49-F238E27FC236}">
                    <a16:creationId xmlns:a16="http://schemas.microsoft.com/office/drawing/2014/main" id="{31E054B5-5208-2100-EC3D-EA5CDC256B76}"/>
                  </a:ext>
                </a:extLst>
              </p:cNvPr>
              <p:cNvSpPr/>
              <p:nvPr>
                <p:custDataLst>
                  <p:tags r:id="rId79"/>
                </p:custDataLst>
              </p:nvPr>
            </p:nvSpPr>
            <p:spPr>
              <a:xfrm>
                <a:off x="11880518" y="5657553"/>
                <a:ext cx="204578" cy="210611"/>
              </a:xfrm>
              <a:custGeom>
                <a:avLst/>
                <a:gdLst>
                  <a:gd name="connsiteX0" fmla="*/ 94268 w 204578"/>
                  <a:gd name="connsiteY0" fmla="*/ 78 h 210611"/>
                  <a:gd name="connsiteX1" fmla="*/ 11230 w 204578"/>
                  <a:gd name="connsiteY1" fmla="*/ 33121 h 210611"/>
                  <a:gd name="connsiteX2" fmla="*/ 311 w 204578"/>
                  <a:gd name="connsiteY2" fmla="*/ 53521 h 210611"/>
                  <a:gd name="connsiteX3" fmla="*/ 3185 w 204578"/>
                  <a:gd name="connsiteY3" fmla="*/ 55820 h 210611"/>
                  <a:gd name="connsiteX4" fmla="*/ 16689 w 204578"/>
                  <a:gd name="connsiteY4" fmla="*/ 50361 h 210611"/>
                  <a:gd name="connsiteX5" fmla="*/ 25309 w 204578"/>
                  <a:gd name="connsiteY5" fmla="*/ 39155 h 210611"/>
                  <a:gd name="connsiteX6" fmla="*/ 73580 w 204578"/>
                  <a:gd name="connsiteY6" fmla="*/ 15881 h 210611"/>
                  <a:gd name="connsiteX7" fmla="*/ 27033 w 204578"/>
                  <a:gd name="connsiteY7" fmla="*/ 203507 h 210611"/>
                  <a:gd name="connsiteX8" fmla="*/ 25309 w 204578"/>
                  <a:gd name="connsiteY8" fmla="*/ 208679 h 210611"/>
                  <a:gd name="connsiteX9" fmla="*/ 28182 w 204578"/>
                  <a:gd name="connsiteY9" fmla="*/ 210690 h 210611"/>
                  <a:gd name="connsiteX10" fmla="*/ 49732 w 204578"/>
                  <a:gd name="connsiteY10" fmla="*/ 196898 h 210611"/>
                  <a:gd name="connsiteX11" fmla="*/ 96854 w 204578"/>
                  <a:gd name="connsiteY11" fmla="*/ 15881 h 210611"/>
                  <a:gd name="connsiteX12" fmla="*/ 111795 w 204578"/>
                  <a:gd name="connsiteY12" fmla="*/ 15881 h 210611"/>
                  <a:gd name="connsiteX13" fmla="*/ 180467 w 204578"/>
                  <a:gd name="connsiteY13" fmla="*/ 58118 h 210611"/>
                  <a:gd name="connsiteX14" fmla="*/ 104037 w 204578"/>
                  <a:gd name="connsiteY14" fmla="*/ 121618 h 210611"/>
                  <a:gd name="connsiteX15" fmla="*/ 86797 w 204578"/>
                  <a:gd name="connsiteY15" fmla="*/ 127077 h 210611"/>
                  <a:gd name="connsiteX16" fmla="*/ 79327 w 204578"/>
                  <a:gd name="connsiteY16" fmla="*/ 135410 h 210611"/>
                  <a:gd name="connsiteX17" fmla="*/ 84786 w 204578"/>
                  <a:gd name="connsiteY17" fmla="*/ 137421 h 210611"/>
                  <a:gd name="connsiteX18" fmla="*/ 204890 w 204578"/>
                  <a:gd name="connsiteY18" fmla="*/ 45763 h 210611"/>
                  <a:gd name="connsiteX19" fmla="*/ 132770 w 204578"/>
                  <a:gd name="connsiteY19" fmla="*/ 78 h 210611"/>
                  <a:gd name="connsiteX20" fmla="*/ 94268 w 204578"/>
                  <a:gd name="connsiteY20" fmla="*/ 78 h 210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204578" h="210611">
                    <a:moveTo>
                      <a:pt x="94268" y="78"/>
                    </a:moveTo>
                    <a:cubicBezTo>
                      <a:pt x="53755" y="78"/>
                      <a:pt x="23010" y="19616"/>
                      <a:pt x="11230" y="33121"/>
                    </a:cubicBezTo>
                    <a:cubicBezTo>
                      <a:pt x="1173" y="44614"/>
                      <a:pt x="311" y="52946"/>
                      <a:pt x="311" y="53521"/>
                    </a:cubicBezTo>
                    <a:cubicBezTo>
                      <a:pt x="311" y="55245"/>
                      <a:pt x="1461" y="55820"/>
                      <a:pt x="3185" y="55820"/>
                    </a:cubicBezTo>
                    <a:cubicBezTo>
                      <a:pt x="7782" y="55820"/>
                      <a:pt x="14391" y="51797"/>
                      <a:pt x="16689" y="50361"/>
                    </a:cubicBezTo>
                    <a:cubicBezTo>
                      <a:pt x="22723" y="46338"/>
                      <a:pt x="23585" y="44614"/>
                      <a:pt x="25309" y="39155"/>
                    </a:cubicBezTo>
                    <a:cubicBezTo>
                      <a:pt x="29332" y="27662"/>
                      <a:pt x="37377" y="17605"/>
                      <a:pt x="73580" y="15881"/>
                    </a:cubicBezTo>
                    <a:cubicBezTo>
                      <a:pt x="68408" y="80530"/>
                      <a:pt x="51169" y="143455"/>
                      <a:pt x="27033" y="203507"/>
                    </a:cubicBezTo>
                    <a:cubicBezTo>
                      <a:pt x="25309" y="207817"/>
                      <a:pt x="25309" y="208391"/>
                      <a:pt x="25309" y="208679"/>
                    </a:cubicBezTo>
                    <a:cubicBezTo>
                      <a:pt x="25309" y="209541"/>
                      <a:pt x="26171" y="210690"/>
                      <a:pt x="28182" y="210690"/>
                    </a:cubicBezTo>
                    <a:cubicBezTo>
                      <a:pt x="32780" y="210690"/>
                      <a:pt x="46571" y="204369"/>
                      <a:pt x="49732" y="196898"/>
                    </a:cubicBezTo>
                    <a:cubicBezTo>
                      <a:pt x="64673" y="161844"/>
                      <a:pt x="88234" y="95758"/>
                      <a:pt x="96854" y="15881"/>
                    </a:cubicBezTo>
                    <a:lnTo>
                      <a:pt x="111795" y="15881"/>
                    </a:lnTo>
                    <a:cubicBezTo>
                      <a:pt x="146849" y="15881"/>
                      <a:pt x="180467" y="29385"/>
                      <a:pt x="180467" y="58118"/>
                    </a:cubicBezTo>
                    <a:cubicBezTo>
                      <a:pt x="180467" y="79668"/>
                      <a:pt x="159779" y="119894"/>
                      <a:pt x="104037" y="121618"/>
                    </a:cubicBezTo>
                    <a:cubicBezTo>
                      <a:pt x="98003" y="121905"/>
                      <a:pt x="94843" y="121905"/>
                      <a:pt x="86797" y="127077"/>
                    </a:cubicBezTo>
                    <a:cubicBezTo>
                      <a:pt x="81626" y="130525"/>
                      <a:pt x="79327" y="133686"/>
                      <a:pt x="79327" y="135410"/>
                    </a:cubicBezTo>
                    <a:cubicBezTo>
                      <a:pt x="79327" y="137421"/>
                      <a:pt x="81051" y="137421"/>
                      <a:pt x="84786" y="137421"/>
                    </a:cubicBezTo>
                    <a:cubicBezTo>
                      <a:pt x="137080" y="137421"/>
                      <a:pt x="204890" y="93172"/>
                      <a:pt x="204890" y="45763"/>
                    </a:cubicBezTo>
                    <a:cubicBezTo>
                      <a:pt x="204890" y="13008"/>
                      <a:pt x="166100" y="78"/>
                      <a:pt x="132770" y="78"/>
                    </a:cubicBezTo>
                    <a:lnTo>
                      <a:pt x="94268" y="78"/>
                    </a:lnTo>
                    <a:close/>
                  </a:path>
                </a:pathLst>
              </a:custGeom>
              <a:solidFill>
                <a:srgbClr val="000000"/>
              </a:solidFill>
              <a:ln w="2879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</p:grpSp>
        <p:sp>
          <p:nvSpPr>
            <p:cNvPr id="42" name="ZoneTexte 41">
              <a:extLst>
                <a:ext uri="{FF2B5EF4-FFF2-40B4-BE49-F238E27FC236}">
                  <a16:creationId xmlns:a16="http://schemas.microsoft.com/office/drawing/2014/main" id="{074CA7D5-8B4D-43B0-89B1-9723CA3B4473}"/>
                </a:ext>
              </a:extLst>
            </p:cNvPr>
            <p:cNvSpPr txBox="1"/>
            <p:nvPr/>
          </p:nvSpPr>
          <p:spPr>
            <a:xfrm>
              <a:off x="3669837" y="3179516"/>
              <a:ext cx="3398110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/>
                <a:t>Formulation en enthalpie:</a:t>
              </a:r>
            </a:p>
          </p:txBody>
        </p:sp>
      </p:grpSp>
      <p:sp>
        <p:nvSpPr>
          <p:cNvPr id="2" name="Titre 1">
            <a:extLst>
              <a:ext uri="{FF2B5EF4-FFF2-40B4-BE49-F238E27FC236}">
                <a16:creationId xmlns:a16="http://schemas.microsoft.com/office/drawing/2014/main" id="{E6FC0A99-2E27-FF5C-5B47-69ACFE420C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Équation locale de l’énergie</a:t>
            </a:r>
          </a:p>
        </p:txBody>
      </p:sp>
      <p:sp>
        <p:nvSpPr>
          <p:cNvPr id="38" name="ZoneTexte 37">
            <a:extLst>
              <a:ext uri="{FF2B5EF4-FFF2-40B4-BE49-F238E27FC236}">
                <a16:creationId xmlns:a16="http://schemas.microsoft.com/office/drawing/2014/main" id="{AAB35FB1-CFDF-956A-44C5-E9EAB10CDDD8}"/>
              </a:ext>
            </a:extLst>
          </p:cNvPr>
          <p:cNvSpPr txBox="1"/>
          <p:nvPr/>
        </p:nvSpPr>
        <p:spPr>
          <a:xfrm>
            <a:off x="997023" y="1279489"/>
            <a:ext cx="869776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/>
              <a:t>En écrivant le premier principe (voir cours mécanique des fluides) :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43EDB5A-B819-E0BF-FDF2-5AB490D6DADC}"/>
              </a:ext>
            </a:extLst>
          </p:cNvPr>
          <p:cNvSpPr/>
          <p:nvPr/>
        </p:nvSpPr>
        <p:spPr bwMode="auto">
          <a:xfrm>
            <a:off x="4193539" y="2280562"/>
            <a:ext cx="527385" cy="594350"/>
          </a:xfrm>
          <a:prstGeom prst="rect">
            <a:avLst/>
          </a:prstGeom>
          <a:solidFill>
            <a:srgbClr val="0432FF">
              <a:alpha val="1000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BF98D85-917E-E09A-E95D-ECA030B0543F}"/>
              </a:ext>
            </a:extLst>
          </p:cNvPr>
          <p:cNvSpPr/>
          <p:nvPr/>
        </p:nvSpPr>
        <p:spPr bwMode="auto">
          <a:xfrm>
            <a:off x="7818242" y="2280562"/>
            <a:ext cx="314978" cy="594350"/>
          </a:xfrm>
          <a:prstGeom prst="rect">
            <a:avLst/>
          </a:prstGeom>
          <a:solidFill>
            <a:srgbClr val="FFC000">
              <a:alpha val="2500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94F6DEE-7AFA-F633-CF0E-6C831C46E7B1}"/>
              </a:ext>
            </a:extLst>
          </p:cNvPr>
          <p:cNvSpPr/>
          <p:nvPr/>
        </p:nvSpPr>
        <p:spPr bwMode="auto">
          <a:xfrm>
            <a:off x="7139981" y="2280562"/>
            <a:ext cx="413338" cy="594350"/>
          </a:xfrm>
          <a:prstGeom prst="rect">
            <a:avLst/>
          </a:prstGeom>
          <a:solidFill>
            <a:srgbClr val="FF0000">
              <a:alpha val="2500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AFE918E-A951-993D-6330-32487A1DE9F2}"/>
              </a:ext>
            </a:extLst>
          </p:cNvPr>
          <p:cNvSpPr/>
          <p:nvPr/>
        </p:nvSpPr>
        <p:spPr bwMode="auto">
          <a:xfrm>
            <a:off x="5703813" y="2280562"/>
            <a:ext cx="1157391" cy="594350"/>
          </a:xfrm>
          <a:prstGeom prst="rect">
            <a:avLst/>
          </a:prstGeom>
          <a:solidFill>
            <a:srgbClr val="FFFF00">
              <a:alpha val="1700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4AD676D0-BFC7-A0F0-29CA-1E707910B36C}"/>
              </a:ext>
            </a:extLst>
          </p:cNvPr>
          <p:cNvSpPr/>
          <p:nvPr/>
        </p:nvSpPr>
        <p:spPr bwMode="auto">
          <a:xfrm>
            <a:off x="5071763" y="2280562"/>
            <a:ext cx="201747" cy="594350"/>
          </a:xfrm>
          <a:prstGeom prst="rect">
            <a:avLst/>
          </a:prstGeom>
          <a:solidFill>
            <a:srgbClr val="4E8F00">
              <a:alpha val="1700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grpSp>
        <p:nvGrpSpPr>
          <p:cNvPr id="236" name="Groupe 235">
            <a:extLst>
              <a:ext uri="{FF2B5EF4-FFF2-40B4-BE49-F238E27FC236}">
                <a16:creationId xmlns:a16="http://schemas.microsoft.com/office/drawing/2014/main" id="{ED29C5BE-0A46-9635-0E16-A63B1BC16663}"/>
              </a:ext>
            </a:extLst>
          </p:cNvPr>
          <p:cNvGrpSpPr/>
          <p:nvPr/>
        </p:nvGrpSpPr>
        <p:grpSpPr>
          <a:xfrm>
            <a:off x="1424748" y="4628910"/>
            <a:ext cx="595745" cy="400110"/>
            <a:chOff x="539372" y="4628910"/>
            <a:chExt cx="595745" cy="400110"/>
          </a:xfrm>
        </p:grpSpPr>
        <p:grpSp>
          <p:nvGrpSpPr>
            <p:cNvPr id="129" name="Groupe 128">
              <a:extLst>
                <a:ext uri="{FF2B5EF4-FFF2-40B4-BE49-F238E27FC236}">
                  <a16:creationId xmlns:a16="http://schemas.microsoft.com/office/drawing/2014/main" id="{15DD0C5E-BEEC-0DB5-4824-AF08A5B5B24F}"/>
                </a:ext>
              </a:extLst>
            </p:cNvPr>
            <p:cNvGrpSpPr>
              <a:grpSpLocks noChangeAspect="1"/>
            </p:cNvGrpSpPr>
            <p:nvPr>
              <p:custDataLst>
                <p:tags r:id="rId45"/>
              </p:custDataLst>
            </p:nvPr>
          </p:nvGrpSpPr>
          <p:grpSpPr>
            <a:xfrm>
              <a:off x="582090" y="4738333"/>
              <a:ext cx="505352" cy="208086"/>
              <a:chOff x="7759824" y="6798777"/>
              <a:chExt cx="485539" cy="195461"/>
            </a:xfrm>
          </p:grpSpPr>
          <p:sp>
            <p:nvSpPr>
              <p:cNvPr id="126" name="Forme libre 125">
                <a:extLst>
                  <a:ext uri="{FF2B5EF4-FFF2-40B4-BE49-F238E27FC236}">
                    <a16:creationId xmlns:a16="http://schemas.microsoft.com/office/drawing/2014/main" id="{5853A00F-428C-AEC0-A3B6-1A3ADA392D26}"/>
                  </a:ext>
                </a:extLst>
              </p:cNvPr>
              <p:cNvSpPr/>
              <p:nvPr>
                <p:custDataLst>
                  <p:tags r:id="rId46"/>
                </p:custDataLst>
              </p:nvPr>
            </p:nvSpPr>
            <p:spPr>
              <a:xfrm>
                <a:off x="7759824" y="6799369"/>
                <a:ext cx="139785" cy="194869"/>
              </a:xfrm>
              <a:custGeom>
                <a:avLst/>
                <a:gdLst>
                  <a:gd name="connsiteX0" fmla="*/ 1114 w 139785"/>
                  <a:gd name="connsiteY0" fmla="*/ 182210 h 194869"/>
                  <a:gd name="connsiteX1" fmla="*/ 225 w 139785"/>
                  <a:gd name="connsiteY1" fmla="*/ 186948 h 194869"/>
                  <a:gd name="connsiteX2" fmla="*/ 8517 w 139785"/>
                  <a:gd name="connsiteY2" fmla="*/ 194944 h 194869"/>
                  <a:gd name="connsiteX3" fmla="*/ 18883 w 139785"/>
                  <a:gd name="connsiteY3" fmla="*/ 188725 h 194869"/>
                  <a:gd name="connsiteX4" fmla="*/ 37837 w 139785"/>
                  <a:gd name="connsiteY4" fmla="*/ 114390 h 194869"/>
                  <a:gd name="connsiteX5" fmla="*/ 67156 w 139785"/>
                  <a:gd name="connsiteY5" fmla="*/ 134233 h 194869"/>
                  <a:gd name="connsiteX6" fmla="*/ 140010 w 139785"/>
                  <a:gd name="connsiteY6" fmla="*/ 48348 h 194869"/>
                  <a:gd name="connsiteX7" fmla="*/ 98845 w 139785"/>
                  <a:gd name="connsiteY7" fmla="*/ 75 h 194869"/>
                  <a:gd name="connsiteX8" fmla="*/ 30137 w 139785"/>
                  <a:gd name="connsiteY8" fmla="*/ 65821 h 194869"/>
                  <a:gd name="connsiteX9" fmla="*/ 1114 w 139785"/>
                  <a:gd name="connsiteY9" fmla="*/ 182210 h 194869"/>
                  <a:gd name="connsiteX10" fmla="*/ 66860 w 139785"/>
                  <a:gd name="connsiteY10" fmla="*/ 127717 h 194869"/>
                  <a:gd name="connsiteX11" fmla="*/ 41391 w 139785"/>
                  <a:gd name="connsiteY11" fmla="*/ 101360 h 194869"/>
                  <a:gd name="connsiteX12" fmla="*/ 43760 w 139785"/>
                  <a:gd name="connsiteY12" fmla="*/ 90402 h 194869"/>
                  <a:gd name="connsiteX13" fmla="*/ 61529 w 139785"/>
                  <a:gd name="connsiteY13" fmla="*/ 34725 h 194869"/>
                  <a:gd name="connsiteX14" fmla="*/ 98253 w 139785"/>
                  <a:gd name="connsiteY14" fmla="*/ 6590 h 194869"/>
                  <a:gd name="connsiteX15" fmla="*/ 118687 w 139785"/>
                  <a:gd name="connsiteY15" fmla="*/ 35613 h 194869"/>
                  <a:gd name="connsiteX16" fmla="*/ 102103 w 139785"/>
                  <a:gd name="connsiteY16" fmla="*/ 99583 h 194869"/>
                  <a:gd name="connsiteX17" fmla="*/ 66860 w 139785"/>
                  <a:gd name="connsiteY17" fmla="*/ 127717 h 1948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39785" h="194869">
                    <a:moveTo>
                      <a:pt x="1114" y="182210"/>
                    </a:moveTo>
                    <a:cubicBezTo>
                      <a:pt x="225" y="185764"/>
                      <a:pt x="225" y="186356"/>
                      <a:pt x="225" y="186948"/>
                    </a:cubicBezTo>
                    <a:cubicBezTo>
                      <a:pt x="225" y="191391"/>
                      <a:pt x="3483" y="194944"/>
                      <a:pt x="8517" y="194944"/>
                    </a:cubicBezTo>
                    <a:cubicBezTo>
                      <a:pt x="14737" y="194944"/>
                      <a:pt x="18291" y="189614"/>
                      <a:pt x="18883" y="188725"/>
                    </a:cubicBezTo>
                    <a:cubicBezTo>
                      <a:pt x="20364" y="186060"/>
                      <a:pt x="29841" y="146375"/>
                      <a:pt x="37837" y="114390"/>
                    </a:cubicBezTo>
                    <a:cubicBezTo>
                      <a:pt x="43760" y="126237"/>
                      <a:pt x="53237" y="134233"/>
                      <a:pt x="67156" y="134233"/>
                    </a:cubicBezTo>
                    <a:cubicBezTo>
                      <a:pt x="101806" y="134233"/>
                      <a:pt x="140010" y="92475"/>
                      <a:pt x="140010" y="48348"/>
                    </a:cubicBezTo>
                    <a:cubicBezTo>
                      <a:pt x="140010" y="16956"/>
                      <a:pt x="120464" y="75"/>
                      <a:pt x="98845" y="75"/>
                    </a:cubicBezTo>
                    <a:cubicBezTo>
                      <a:pt x="70118" y="75"/>
                      <a:pt x="39021" y="29690"/>
                      <a:pt x="30137" y="65821"/>
                    </a:cubicBezTo>
                    <a:lnTo>
                      <a:pt x="1114" y="182210"/>
                    </a:lnTo>
                    <a:close/>
                    <a:moveTo>
                      <a:pt x="66860" y="127717"/>
                    </a:moveTo>
                    <a:cubicBezTo>
                      <a:pt x="46129" y="127717"/>
                      <a:pt x="41391" y="104025"/>
                      <a:pt x="41391" y="101360"/>
                    </a:cubicBezTo>
                    <a:cubicBezTo>
                      <a:pt x="41391" y="100175"/>
                      <a:pt x="42871" y="94252"/>
                      <a:pt x="43760" y="90402"/>
                    </a:cubicBezTo>
                    <a:cubicBezTo>
                      <a:pt x="52052" y="57233"/>
                      <a:pt x="55014" y="46571"/>
                      <a:pt x="61529" y="34725"/>
                    </a:cubicBezTo>
                    <a:cubicBezTo>
                      <a:pt x="74264" y="13106"/>
                      <a:pt x="89072" y="6590"/>
                      <a:pt x="98253" y="6590"/>
                    </a:cubicBezTo>
                    <a:cubicBezTo>
                      <a:pt x="109210" y="6590"/>
                      <a:pt x="118687" y="15179"/>
                      <a:pt x="118687" y="35613"/>
                    </a:cubicBezTo>
                    <a:cubicBezTo>
                      <a:pt x="118687" y="51902"/>
                      <a:pt x="110099" y="85071"/>
                      <a:pt x="102103" y="99583"/>
                    </a:cubicBezTo>
                    <a:cubicBezTo>
                      <a:pt x="92329" y="118240"/>
                      <a:pt x="78114" y="127717"/>
                      <a:pt x="66860" y="127717"/>
                    </a:cubicBezTo>
                    <a:close/>
                  </a:path>
                </a:pathLst>
              </a:custGeom>
              <a:solidFill>
                <a:srgbClr val="000000"/>
              </a:solidFill>
              <a:ln w="296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27" name="Forme libre 126">
                <a:extLst>
                  <a:ext uri="{FF2B5EF4-FFF2-40B4-BE49-F238E27FC236}">
                    <a16:creationId xmlns:a16="http://schemas.microsoft.com/office/drawing/2014/main" id="{1EEEF85E-16AA-7516-B9FF-C464501F9157}"/>
                  </a:ext>
                </a:extLst>
              </p:cNvPr>
              <p:cNvSpPr/>
              <p:nvPr>
                <p:custDataLst>
                  <p:tags r:id="rId47"/>
                </p:custDataLst>
              </p:nvPr>
            </p:nvSpPr>
            <p:spPr>
              <a:xfrm>
                <a:off x="7912644" y="6799369"/>
                <a:ext cx="152223" cy="134157"/>
              </a:xfrm>
              <a:custGeom>
                <a:avLst/>
                <a:gdLst>
                  <a:gd name="connsiteX0" fmla="*/ 95296 w 152223"/>
                  <a:gd name="connsiteY0" fmla="*/ 114390 h 134157"/>
                  <a:gd name="connsiteX1" fmla="*/ 121654 w 152223"/>
                  <a:gd name="connsiteY1" fmla="*/ 134233 h 134157"/>
                  <a:gd name="connsiteX2" fmla="*/ 143569 w 152223"/>
                  <a:gd name="connsiteY2" fmla="*/ 117944 h 134157"/>
                  <a:gd name="connsiteX3" fmla="*/ 152454 w 152223"/>
                  <a:gd name="connsiteY3" fmla="*/ 88625 h 134157"/>
                  <a:gd name="connsiteX4" fmla="*/ 148900 w 152223"/>
                  <a:gd name="connsiteY4" fmla="*/ 85663 h 134157"/>
                  <a:gd name="connsiteX5" fmla="*/ 144754 w 152223"/>
                  <a:gd name="connsiteY5" fmla="*/ 90994 h 134157"/>
                  <a:gd name="connsiteX6" fmla="*/ 122542 w 152223"/>
                  <a:gd name="connsiteY6" fmla="*/ 127717 h 134157"/>
                  <a:gd name="connsiteX7" fmla="*/ 113362 w 152223"/>
                  <a:gd name="connsiteY7" fmla="*/ 114094 h 134157"/>
                  <a:gd name="connsiteX8" fmla="*/ 119285 w 152223"/>
                  <a:gd name="connsiteY8" fmla="*/ 83294 h 134157"/>
                  <a:gd name="connsiteX9" fmla="*/ 127577 w 152223"/>
                  <a:gd name="connsiteY9" fmla="*/ 51309 h 134157"/>
                  <a:gd name="connsiteX10" fmla="*/ 132612 w 152223"/>
                  <a:gd name="connsiteY10" fmla="*/ 31171 h 134157"/>
                  <a:gd name="connsiteX11" fmla="*/ 137054 w 152223"/>
                  <a:gd name="connsiteY11" fmla="*/ 11329 h 134157"/>
                  <a:gd name="connsiteX12" fmla="*/ 128465 w 152223"/>
                  <a:gd name="connsiteY12" fmla="*/ 3332 h 134157"/>
                  <a:gd name="connsiteX13" fmla="*/ 116915 w 152223"/>
                  <a:gd name="connsiteY13" fmla="*/ 13698 h 134157"/>
                  <a:gd name="connsiteX14" fmla="*/ 94704 w 152223"/>
                  <a:gd name="connsiteY14" fmla="*/ 102840 h 134157"/>
                  <a:gd name="connsiteX15" fmla="*/ 60942 w 152223"/>
                  <a:gd name="connsiteY15" fmla="*/ 127717 h 134157"/>
                  <a:gd name="connsiteX16" fmla="*/ 42580 w 152223"/>
                  <a:gd name="connsiteY16" fmla="*/ 103433 h 134157"/>
                  <a:gd name="connsiteX17" fmla="*/ 58573 w 152223"/>
                  <a:gd name="connsiteY17" fmla="*/ 43017 h 134157"/>
                  <a:gd name="connsiteX18" fmla="*/ 63607 w 152223"/>
                  <a:gd name="connsiteY18" fmla="*/ 24359 h 134157"/>
                  <a:gd name="connsiteX19" fmla="*/ 39323 w 152223"/>
                  <a:gd name="connsiteY19" fmla="*/ 75 h 134157"/>
                  <a:gd name="connsiteX20" fmla="*/ 230 w 152223"/>
                  <a:gd name="connsiteY20" fmla="*/ 45683 h 134157"/>
                  <a:gd name="connsiteX21" fmla="*/ 3784 w 152223"/>
                  <a:gd name="connsiteY21" fmla="*/ 48644 h 134157"/>
                  <a:gd name="connsiteX22" fmla="*/ 8523 w 152223"/>
                  <a:gd name="connsiteY22" fmla="*/ 43313 h 134157"/>
                  <a:gd name="connsiteX23" fmla="*/ 38434 w 152223"/>
                  <a:gd name="connsiteY23" fmla="*/ 6590 h 134157"/>
                  <a:gd name="connsiteX24" fmla="*/ 45838 w 152223"/>
                  <a:gd name="connsiteY24" fmla="*/ 16363 h 134157"/>
                  <a:gd name="connsiteX25" fmla="*/ 40804 w 152223"/>
                  <a:gd name="connsiteY25" fmla="*/ 36502 h 134157"/>
                  <a:gd name="connsiteX26" fmla="*/ 23626 w 152223"/>
                  <a:gd name="connsiteY26" fmla="*/ 98694 h 134157"/>
                  <a:gd name="connsiteX27" fmla="*/ 60054 w 152223"/>
                  <a:gd name="connsiteY27" fmla="*/ 134233 h 134157"/>
                  <a:gd name="connsiteX28" fmla="*/ 95296 w 152223"/>
                  <a:gd name="connsiteY28" fmla="*/ 114390 h 1341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152223" h="134157">
                    <a:moveTo>
                      <a:pt x="95296" y="114390"/>
                    </a:moveTo>
                    <a:cubicBezTo>
                      <a:pt x="98554" y="126533"/>
                      <a:pt x="108919" y="134233"/>
                      <a:pt x="121654" y="134233"/>
                    </a:cubicBezTo>
                    <a:cubicBezTo>
                      <a:pt x="132019" y="134233"/>
                      <a:pt x="138831" y="127421"/>
                      <a:pt x="143569" y="117944"/>
                    </a:cubicBezTo>
                    <a:cubicBezTo>
                      <a:pt x="148604" y="107283"/>
                      <a:pt x="152454" y="89217"/>
                      <a:pt x="152454" y="88625"/>
                    </a:cubicBezTo>
                    <a:cubicBezTo>
                      <a:pt x="152454" y="85663"/>
                      <a:pt x="149789" y="85663"/>
                      <a:pt x="148900" y="85663"/>
                    </a:cubicBezTo>
                    <a:cubicBezTo>
                      <a:pt x="145939" y="85663"/>
                      <a:pt x="145642" y="86848"/>
                      <a:pt x="144754" y="90994"/>
                    </a:cubicBezTo>
                    <a:cubicBezTo>
                      <a:pt x="140608" y="107579"/>
                      <a:pt x="134981" y="127717"/>
                      <a:pt x="122542" y="127717"/>
                    </a:cubicBezTo>
                    <a:cubicBezTo>
                      <a:pt x="116323" y="127717"/>
                      <a:pt x="113362" y="123867"/>
                      <a:pt x="113362" y="114094"/>
                    </a:cubicBezTo>
                    <a:cubicBezTo>
                      <a:pt x="113362" y="107579"/>
                      <a:pt x="116915" y="93660"/>
                      <a:pt x="119285" y="83294"/>
                    </a:cubicBezTo>
                    <a:lnTo>
                      <a:pt x="127577" y="51309"/>
                    </a:lnTo>
                    <a:cubicBezTo>
                      <a:pt x="128465" y="46867"/>
                      <a:pt x="131427" y="35613"/>
                      <a:pt x="132612" y="31171"/>
                    </a:cubicBezTo>
                    <a:cubicBezTo>
                      <a:pt x="134092" y="24359"/>
                      <a:pt x="137054" y="13106"/>
                      <a:pt x="137054" y="11329"/>
                    </a:cubicBezTo>
                    <a:cubicBezTo>
                      <a:pt x="137054" y="5998"/>
                      <a:pt x="132908" y="3332"/>
                      <a:pt x="128465" y="3332"/>
                    </a:cubicBezTo>
                    <a:cubicBezTo>
                      <a:pt x="126985" y="3332"/>
                      <a:pt x="119285" y="3629"/>
                      <a:pt x="116915" y="13698"/>
                    </a:cubicBezTo>
                    <a:cubicBezTo>
                      <a:pt x="111288" y="35317"/>
                      <a:pt x="98258" y="87144"/>
                      <a:pt x="94704" y="102840"/>
                    </a:cubicBezTo>
                    <a:cubicBezTo>
                      <a:pt x="94408" y="104025"/>
                      <a:pt x="82561" y="127717"/>
                      <a:pt x="60942" y="127717"/>
                    </a:cubicBezTo>
                    <a:cubicBezTo>
                      <a:pt x="45542" y="127717"/>
                      <a:pt x="42580" y="114390"/>
                      <a:pt x="42580" y="103433"/>
                    </a:cubicBezTo>
                    <a:cubicBezTo>
                      <a:pt x="42580" y="86848"/>
                      <a:pt x="50873" y="63452"/>
                      <a:pt x="58573" y="43017"/>
                    </a:cubicBezTo>
                    <a:cubicBezTo>
                      <a:pt x="62127" y="34132"/>
                      <a:pt x="63607" y="29986"/>
                      <a:pt x="63607" y="24359"/>
                    </a:cubicBezTo>
                    <a:cubicBezTo>
                      <a:pt x="63607" y="11032"/>
                      <a:pt x="54130" y="75"/>
                      <a:pt x="39323" y="75"/>
                    </a:cubicBezTo>
                    <a:cubicBezTo>
                      <a:pt x="11188" y="75"/>
                      <a:pt x="230" y="43017"/>
                      <a:pt x="230" y="45683"/>
                    </a:cubicBezTo>
                    <a:cubicBezTo>
                      <a:pt x="230" y="48644"/>
                      <a:pt x="3192" y="48644"/>
                      <a:pt x="3784" y="48644"/>
                    </a:cubicBezTo>
                    <a:cubicBezTo>
                      <a:pt x="6746" y="48644"/>
                      <a:pt x="7042" y="48052"/>
                      <a:pt x="8523" y="43313"/>
                    </a:cubicBezTo>
                    <a:cubicBezTo>
                      <a:pt x="15926" y="17548"/>
                      <a:pt x="27180" y="6590"/>
                      <a:pt x="38434" y="6590"/>
                    </a:cubicBezTo>
                    <a:cubicBezTo>
                      <a:pt x="41100" y="6590"/>
                      <a:pt x="45838" y="6886"/>
                      <a:pt x="45838" y="16363"/>
                    </a:cubicBezTo>
                    <a:cubicBezTo>
                      <a:pt x="45838" y="23471"/>
                      <a:pt x="42580" y="32059"/>
                      <a:pt x="40804" y="36502"/>
                    </a:cubicBezTo>
                    <a:cubicBezTo>
                      <a:pt x="29846" y="65821"/>
                      <a:pt x="23626" y="84183"/>
                      <a:pt x="23626" y="98694"/>
                    </a:cubicBezTo>
                    <a:cubicBezTo>
                      <a:pt x="23626" y="126829"/>
                      <a:pt x="44061" y="134233"/>
                      <a:pt x="60054" y="134233"/>
                    </a:cubicBezTo>
                    <a:cubicBezTo>
                      <a:pt x="79600" y="134233"/>
                      <a:pt x="90261" y="120906"/>
                      <a:pt x="95296" y="114390"/>
                    </a:cubicBezTo>
                    <a:close/>
                  </a:path>
                </a:pathLst>
              </a:custGeom>
              <a:solidFill>
                <a:srgbClr val="000000"/>
              </a:solidFill>
              <a:ln w="296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28" name="Forme libre 127">
                <a:extLst>
                  <a:ext uri="{FF2B5EF4-FFF2-40B4-BE49-F238E27FC236}">
                    <a16:creationId xmlns:a16="http://schemas.microsoft.com/office/drawing/2014/main" id="{89125E76-047F-E7B9-5E23-783540BB0B68}"/>
                  </a:ext>
                </a:extLst>
              </p:cNvPr>
              <p:cNvSpPr/>
              <p:nvPr>
                <p:custDataLst>
                  <p:tags r:id="rId48"/>
                </p:custDataLst>
              </p:nvPr>
            </p:nvSpPr>
            <p:spPr>
              <a:xfrm>
                <a:off x="8081293" y="6798777"/>
                <a:ext cx="164070" cy="132677"/>
              </a:xfrm>
              <a:custGeom>
                <a:avLst/>
                <a:gdLst>
                  <a:gd name="connsiteX0" fmla="*/ 142390 w 164070"/>
                  <a:gd name="connsiteY0" fmla="*/ 20213 h 132677"/>
                  <a:gd name="connsiteX1" fmla="*/ 164306 w 164070"/>
                  <a:gd name="connsiteY1" fmla="*/ 13994 h 132677"/>
                  <a:gd name="connsiteX2" fmla="*/ 164306 w 164070"/>
                  <a:gd name="connsiteY2" fmla="*/ 75 h 132677"/>
                  <a:gd name="connsiteX3" fmla="*/ 140910 w 164070"/>
                  <a:gd name="connsiteY3" fmla="*/ 963 h 132677"/>
                  <a:gd name="connsiteX4" fmla="*/ 113960 w 164070"/>
                  <a:gd name="connsiteY4" fmla="*/ 75 h 132677"/>
                  <a:gd name="connsiteX5" fmla="*/ 113960 w 164070"/>
                  <a:gd name="connsiteY5" fmla="*/ 13994 h 132677"/>
                  <a:gd name="connsiteX6" fmla="*/ 128175 w 164070"/>
                  <a:gd name="connsiteY6" fmla="*/ 17252 h 132677"/>
                  <a:gd name="connsiteX7" fmla="*/ 126694 w 164070"/>
                  <a:gd name="connsiteY7" fmla="*/ 20806 h 132677"/>
                  <a:gd name="connsiteX8" fmla="*/ 92340 w 164070"/>
                  <a:gd name="connsiteY8" fmla="*/ 94844 h 132677"/>
                  <a:gd name="connsiteX9" fmla="*/ 54729 w 164070"/>
                  <a:gd name="connsiteY9" fmla="*/ 13994 h 132677"/>
                  <a:gd name="connsiteX10" fmla="*/ 70721 w 164070"/>
                  <a:gd name="connsiteY10" fmla="*/ 13994 h 132677"/>
                  <a:gd name="connsiteX11" fmla="*/ 70721 w 164070"/>
                  <a:gd name="connsiteY11" fmla="*/ 75 h 132677"/>
                  <a:gd name="connsiteX12" fmla="*/ 33998 w 164070"/>
                  <a:gd name="connsiteY12" fmla="*/ 963 h 132677"/>
                  <a:gd name="connsiteX13" fmla="*/ 236 w 164070"/>
                  <a:gd name="connsiteY13" fmla="*/ 75 h 132677"/>
                  <a:gd name="connsiteX14" fmla="*/ 236 w 164070"/>
                  <a:gd name="connsiteY14" fmla="*/ 13994 h 132677"/>
                  <a:gd name="connsiteX15" fmla="*/ 19190 w 164070"/>
                  <a:gd name="connsiteY15" fmla="*/ 13994 h 132677"/>
                  <a:gd name="connsiteX16" fmla="*/ 71017 w 164070"/>
                  <a:gd name="connsiteY16" fmla="*/ 125348 h 132677"/>
                  <a:gd name="connsiteX17" fmla="*/ 82271 w 164070"/>
                  <a:gd name="connsiteY17" fmla="*/ 132752 h 132677"/>
                  <a:gd name="connsiteX18" fmla="*/ 93229 w 164070"/>
                  <a:gd name="connsiteY18" fmla="*/ 125644 h 132677"/>
                  <a:gd name="connsiteX19" fmla="*/ 142390 w 164070"/>
                  <a:gd name="connsiteY19" fmla="*/ 20213 h 1326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64070" h="132677">
                    <a:moveTo>
                      <a:pt x="142390" y="20213"/>
                    </a:moveTo>
                    <a:cubicBezTo>
                      <a:pt x="144167" y="16067"/>
                      <a:pt x="145352" y="13994"/>
                      <a:pt x="164306" y="13994"/>
                    </a:cubicBezTo>
                    <a:lnTo>
                      <a:pt x="164306" y="75"/>
                    </a:lnTo>
                    <a:cubicBezTo>
                      <a:pt x="156902" y="667"/>
                      <a:pt x="148314" y="963"/>
                      <a:pt x="140910" y="963"/>
                    </a:cubicBezTo>
                    <a:cubicBezTo>
                      <a:pt x="133506" y="963"/>
                      <a:pt x="120179" y="371"/>
                      <a:pt x="113960" y="75"/>
                    </a:cubicBezTo>
                    <a:lnTo>
                      <a:pt x="113960" y="13994"/>
                    </a:lnTo>
                    <a:cubicBezTo>
                      <a:pt x="119587" y="13994"/>
                      <a:pt x="128175" y="14882"/>
                      <a:pt x="128175" y="17252"/>
                    </a:cubicBezTo>
                    <a:cubicBezTo>
                      <a:pt x="128175" y="17548"/>
                      <a:pt x="127879" y="18140"/>
                      <a:pt x="126694" y="20806"/>
                    </a:cubicBezTo>
                    <a:lnTo>
                      <a:pt x="92340" y="94844"/>
                    </a:lnTo>
                    <a:lnTo>
                      <a:pt x="54729" y="13994"/>
                    </a:lnTo>
                    <a:lnTo>
                      <a:pt x="70721" y="13994"/>
                    </a:lnTo>
                    <a:lnTo>
                      <a:pt x="70721" y="75"/>
                    </a:lnTo>
                    <a:cubicBezTo>
                      <a:pt x="60948" y="667"/>
                      <a:pt x="34294" y="963"/>
                      <a:pt x="33998" y="963"/>
                    </a:cubicBezTo>
                    <a:cubicBezTo>
                      <a:pt x="25705" y="963"/>
                      <a:pt x="12378" y="371"/>
                      <a:pt x="236" y="75"/>
                    </a:cubicBezTo>
                    <a:lnTo>
                      <a:pt x="236" y="13994"/>
                    </a:lnTo>
                    <a:lnTo>
                      <a:pt x="19190" y="13994"/>
                    </a:lnTo>
                    <a:lnTo>
                      <a:pt x="71017" y="125348"/>
                    </a:lnTo>
                    <a:cubicBezTo>
                      <a:pt x="74571" y="132752"/>
                      <a:pt x="78421" y="132752"/>
                      <a:pt x="82271" y="132752"/>
                    </a:cubicBezTo>
                    <a:cubicBezTo>
                      <a:pt x="87306" y="132752"/>
                      <a:pt x="90267" y="131863"/>
                      <a:pt x="93229" y="125644"/>
                    </a:cubicBezTo>
                    <a:lnTo>
                      <a:pt x="142390" y="20213"/>
                    </a:lnTo>
                    <a:close/>
                  </a:path>
                </a:pathLst>
              </a:custGeom>
              <a:solidFill>
                <a:srgbClr val="000000"/>
              </a:solidFill>
              <a:ln w="296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</p:grpSp>
        <p:sp>
          <p:nvSpPr>
            <p:cNvPr id="71" name="Rectangle 70">
              <a:extLst>
                <a:ext uri="{FF2B5EF4-FFF2-40B4-BE49-F238E27FC236}">
                  <a16:creationId xmlns:a16="http://schemas.microsoft.com/office/drawing/2014/main" id="{DFD2D5B6-D8B1-C168-97DB-540833B0E8B7}"/>
                </a:ext>
              </a:extLst>
            </p:cNvPr>
            <p:cNvSpPr/>
            <p:nvPr/>
          </p:nvSpPr>
          <p:spPr bwMode="auto">
            <a:xfrm>
              <a:off x="539372" y="4628910"/>
              <a:ext cx="595745" cy="400110"/>
            </a:xfrm>
            <a:prstGeom prst="rect">
              <a:avLst/>
            </a:prstGeom>
            <a:solidFill>
              <a:srgbClr val="0432FF">
                <a:alpha val="10000"/>
              </a:srgb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</p:grpSp>
      <p:grpSp>
        <p:nvGrpSpPr>
          <p:cNvPr id="237" name="Groupe 236">
            <a:extLst>
              <a:ext uri="{FF2B5EF4-FFF2-40B4-BE49-F238E27FC236}">
                <a16:creationId xmlns:a16="http://schemas.microsoft.com/office/drawing/2014/main" id="{124BC5C7-B848-C3FE-7999-931BDEF265BA}"/>
              </a:ext>
            </a:extLst>
          </p:cNvPr>
          <p:cNvGrpSpPr/>
          <p:nvPr/>
        </p:nvGrpSpPr>
        <p:grpSpPr>
          <a:xfrm>
            <a:off x="2103867" y="4620278"/>
            <a:ext cx="595745" cy="400110"/>
            <a:chOff x="1218491" y="4602276"/>
            <a:chExt cx="595745" cy="400110"/>
          </a:xfrm>
        </p:grpSpPr>
        <p:grpSp>
          <p:nvGrpSpPr>
            <p:cNvPr id="139" name="Groupe 138">
              <a:extLst>
                <a:ext uri="{FF2B5EF4-FFF2-40B4-BE49-F238E27FC236}">
                  <a16:creationId xmlns:a16="http://schemas.microsoft.com/office/drawing/2014/main" id="{9F21D266-4164-9ECF-AE3E-66A958559057}"/>
                </a:ext>
              </a:extLst>
            </p:cNvPr>
            <p:cNvGrpSpPr>
              <a:grpSpLocks noChangeAspect="1"/>
            </p:cNvGrpSpPr>
            <p:nvPr>
              <p:custDataLst>
                <p:tags r:id="rId41"/>
              </p:custDataLst>
            </p:nvPr>
          </p:nvGrpSpPr>
          <p:grpSpPr>
            <a:xfrm>
              <a:off x="1267890" y="4673601"/>
              <a:ext cx="505352" cy="267539"/>
              <a:chOff x="8435309" y="6684271"/>
              <a:chExt cx="486635" cy="269500"/>
            </a:xfrm>
          </p:grpSpPr>
          <p:sp>
            <p:nvSpPr>
              <p:cNvPr id="136" name="Forme libre 135">
                <a:extLst>
                  <a:ext uri="{FF2B5EF4-FFF2-40B4-BE49-F238E27FC236}">
                    <a16:creationId xmlns:a16="http://schemas.microsoft.com/office/drawing/2014/main" id="{83B44CFB-58E1-DA35-3D72-80F43E6ED208}"/>
                  </a:ext>
                </a:extLst>
              </p:cNvPr>
              <p:cNvSpPr/>
              <p:nvPr>
                <p:custDataLst>
                  <p:tags r:id="rId42"/>
                </p:custDataLst>
              </p:nvPr>
            </p:nvSpPr>
            <p:spPr>
              <a:xfrm>
                <a:off x="8435309" y="6758902"/>
                <a:ext cx="139785" cy="194869"/>
              </a:xfrm>
              <a:custGeom>
                <a:avLst/>
                <a:gdLst>
                  <a:gd name="connsiteX0" fmla="*/ 1114 w 139785"/>
                  <a:gd name="connsiteY0" fmla="*/ 182210 h 194869"/>
                  <a:gd name="connsiteX1" fmla="*/ 225 w 139785"/>
                  <a:gd name="connsiteY1" fmla="*/ 186949 h 194869"/>
                  <a:gd name="connsiteX2" fmla="*/ 8517 w 139785"/>
                  <a:gd name="connsiteY2" fmla="*/ 194945 h 194869"/>
                  <a:gd name="connsiteX3" fmla="*/ 18883 w 139785"/>
                  <a:gd name="connsiteY3" fmla="*/ 188725 h 194869"/>
                  <a:gd name="connsiteX4" fmla="*/ 37837 w 139785"/>
                  <a:gd name="connsiteY4" fmla="*/ 114391 h 194869"/>
                  <a:gd name="connsiteX5" fmla="*/ 67156 w 139785"/>
                  <a:gd name="connsiteY5" fmla="*/ 134233 h 194869"/>
                  <a:gd name="connsiteX6" fmla="*/ 140010 w 139785"/>
                  <a:gd name="connsiteY6" fmla="*/ 48348 h 194869"/>
                  <a:gd name="connsiteX7" fmla="*/ 98845 w 139785"/>
                  <a:gd name="connsiteY7" fmla="*/ 75 h 194869"/>
                  <a:gd name="connsiteX8" fmla="*/ 30137 w 139785"/>
                  <a:gd name="connsiteY8" fmla="*/ 65821 h 194869"/>
                  <a:gd name="connsiteX9" fmla="*/ 1114 w 139785"/>
                  <a:gd name="connsiteY9" fmla="*/ 182210 h 194869"/>
                  <a:gd name="connsiteX10" fmla="*/ 66860 w 139785"/>
                  <a:gd name="connsiteY10" fmla="*/ 127718 h 194869"/>
                  <a:gd name="connsiteX11" fmla="*/ 41391 w 139785"/>
                  <a:gd name="connsiteY11" fmla="*/ 101360 h 194869"/>
                  <a:gd name="connsiteX12" fmla="*/ 43760 w 139785"/>
                  <a:gd name="connsiteY12" fmla="*/ 90402 h 194869"/>
                  <a:gd name="connsiteX13" fmla="*/ 61529 w 139785"/>
                  <a:gd name="connsiteY13" fmla="*/ 34725 h 194869"/>
                  <a:gd name="connsiteX14" fmla="*/ 98252 w 139785"/>
                  <a:gd name="connsiteY14" fmla="*/ 6590 h 194869"/>
                  <a:gd name="connsiteX15" fmla="*/ 118687 w 139785"/>
                  <a:gd name="connsiteY15" fmla="*/ 35613 h 194869"/>
                  <a:gd name="connsiteX16" fmla="*/ 102102 w 139785"/>
                  <a:gd name="connsiteY16" fmla="*/ 99583 h 194869"/>
                  <a:gd name="connsiteX17" fmla="*/ 66860 w 139785"/>
                  <a:gd name="connsiteY17" fmla="*/ 127718 h 1948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39785" h="194869">
                    <a:moveTo>
                      <a:pt x="1114" y="182210"/>
                    </a:moveTo>
                    <a:cubicBezTo>
                      <a:pt x="225" y="185764"/>
                      <a:pt x="225" y="186356"/>
                      <a:pt x="225" y="186949"/>
                    </a:cubicBezTo>
                    <a:cubicBezTo>
                      <a:pt x="225" y="191391"/>
                      <a:pt x="3483" y="194945"/>
                      <a:pt x="8517" y="194945"/>
                    </a:cubicBezTo>
                    <a:cubicBezTo>
                      <a:pt x="14737" y="194945"/>
                      <a:pt x="18291" y="189614"/>
                      <a:pt x="18883" y="188725"/>
                    </a:cubicBezTo>
                    <a:cubicBezTo>
                      <a:pt x="20364" y="186060"/>
                      <a:pt x="29841" y="146375"/>
                      <a:pt x="37837" y="114391"/>
                    </a:cubicBezTo>
                    <a:cubicBezTo>
                      <a:pt x="43760" y="126237"/>
                      <a:pt x="53237" y="134233"/>
                      <a:pt x="67156" y="134233"/>
                    </a:cubicBezTo>
                    <a:cubicBezTo>
                      <a:pt x="101806" y="134233"/>
                      <a:pt x="140010" y="92475"/>
                      <a:pt x="140010" y="48348"/>
                    </a:cubicBezTo>
                    <a:cubicBezTo>
                      <a:pt x="140010" y="16956"/>
                      <a:pt x="120464" y="75"/>
                      <a:pt x="98845" y="75"/>
                    </a:cubicBezTo>
                    <a:cubicBezTo>
                      <a:pt x="70118" y="75"/>
                      <a:pt x="39021" y="29690"/>
                      <a:pt x="30137" y="65821"/>
                    </a:cubicBezTo>
                    <a:lnTo>
                      <a:pt x="1114" y="182210"/>
                    </a:lnTo>
                    <a:close/>
                    <a:moveTo>
                      <a:pt x="66860" y="127718"/>
                    </a:moveTo>
                    <a:cubicBezTo>
                      <a:pt x="46129" y="127718"/>
                      <a:pt x="41391" y="104025"/>
                      <a:pt x="41391" y="101360"/>
                    </a:cubicBezTo>
                    <a:cubicBezTo>
                      <a:pt x="41391" y="100175"/>
                      <a:pt x="42871" y="94252"/>
                      <a:pt x="43760" y="90402"/>
                    </a:cubicBezTo>
                    <a:cubicBezTo>
                      <a:pt x="52052" y="57233"/>
                      <a:pt x="55014" y="46571"/>
                      <a:pt x="61529" y="34725"/>
                    </a:cubicBezTo>
                    <a:cubicBezTo>
                      <a:pt x="74264" y="13106"/>
                      <a:pt x="89072" y="6590"/>
                      <a:pt x="98252" y="6590"/>
                    </a:cubicBezTo>
                    <a:cubicBezTo>
                      <a:pt x="109210" y="6590"/>
                      <a:pt x="118687" y="15179"/>
                      <a:pt x="118687" y="35613"/>
                    </a:cubicBezTo>
                    <a:cubicBezTo>
                      <a:pt x="118687" y="51902"/>
                      <a:pt x="110099" y="85071"/>
                      <a:pt x="102102" y="99583"/>
                    </a:cubicBezTo>
                    <a:cubicBezTo>
                      <a:pt x="92329" y="118241"/>
                      <a:pt x="78114" y="127718"/>
                      <a:pt x="66860" y="127718"/>
                    </a:cubicBezTo>
                    <a:close/>
                  </a:path>
                </a:pathLst>
              </a:custGeom>
              <a:solidFill>
                <a:srgbClr val="000000"/>
              </a:solidFill>
              <a:ln w="296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37" name="Forme libre 136">
                <a:extLst>
                  <a:ext uri="{FF2B5EF4-FFF2-40B4-BE49-F238E27FC236}">
                    <a16:creationId xmlns:a16="http://schemas.microsoft.com/office/drawing/2014/main" id="{40EF7A86-D58F-AAD2-C663-C860A1687703}"/>
                  </a:ext>
                </a:extLst>
              </p:cNvPr>
              <p:cNvSpPr/>
              <p:nvPr>
                <p:custDataLst>
                  <p:tags r:id="rId43"/>
                </p:custDataLst>
              </p:nvPr>
            </p:nvSpPr>
            <p:spPr>
              <a:xfrm>
                <a:off x="8595830" y="6684271"/>
                <a:ext cx="145412" cy="208789"/>
              </a:xfrm>
              <a:custGeom>
                <a:avLst/>
                <a:gdLst>
                  <a:gd name="connsiteX0" fmla="*/ 68938 w 145412"/>
                  <a:gd name="connsiteY0" fmla="*/ 3332 h 208789"/>
                  <a:gd name="connsiteX1" fmla="*/ 65088 w 145412"/>
                  <a:gd name="connsiteY1" fmla="*/ 75 h 208789"/>
                  <a:gd name="connsiteX2" fmla="*/ 28957 w 145412"/>
                  <a:gd name="connsiteY2" fmla="*/ 3036 h 208789"/>
                  <a:gd name="connsiteX3" fmla="*/ 23330 w 145412"/>
                  <a:gd name="connsiteY3" fmla="*/ 8959 h 208789"/>
                  <a:gd name="connsiteX4" fmla="*/ 30438 w 145412"/>
                  <a:gd name="connsiteY4" fmla="*/ 12513 h 208789"/>
                  <a:gd name="connsiteX5" fmla="*/ 45246 w 145412"/>
                  <a:gd name="connsiteY5" fmla="*/ 17548 h 208789"/>
                  <a:gd name="connsiteX6" fmla="*/ 44357 w 145412"/>
                  <a:gd name="connsiteY6" fmla="*/ 23471 h 208789"/>
                  <a:gd name="connsiteX7" fmla="*/ 1415 w 145412"/>
                  <a:gd name="connsiteY7" fmla="*/ 194056 h 208789"/>
                  <a:gd name="connsiteX8" fmla="*/ 230 w 145412"/>
                  <a:gd name="connsiteY8" fmla="*/ 200572 h 208789"/>
                  <a:gd name="connsiteX9" fmla="*/ 8819 w 145412"/>
                  <a:gd name="connsiteY9" fmla="*/ 208864 h 208789"/>
                  <a:gd name="connsiteX10" fmla="*/ 19776 w 145412"/>
                  <a:gd name="connsiteY10" fmla="*/ 201164 h 208789"/>
                  <a:gd name="connsiteX11" fmla="*/ 25403 w 145412"/>
                  <a:gd name="connsiteY11" fmla="*/ 178656 h 208789"/>
                  <a:gd name="connsiteX12" fmla="*/ 31919 w 145412"/>
                  <a:gd name="connsiteY12" fmla="*/ 152002 h 208789"/>
                  <a:gd name="connsiteX13" fmla="*/ 36954 w 145412"/>
                  <a:gd name="connsiteY13" fmla="*/ 132160 h 208789"/>
                  <a:gd name="connsiteX14" fmla="*/ 40211 w 145412"/>
                  <a:gd name="connsiteY14" fmla="*/ 118833 h 208789"/>
                  <a:gd name="connsiteX15" fmla="*/ 60350 w 145412"/>
                  <a:gd name="connsiteY15" fmla="*/ 91587 h 208789"/>
                  <a:gd name="connsiteX16" fmla="*/ 88781 w 145412"/>
                  <a:gd name="connsiteY16" fmla="*/ 81221 h 208789"/>
                  <a:gd name="connsiteX17" fmla="*/ 104773 w 145412"/>
                  <a:gd name="connsiteY17" fmla="*/ 101952 h 208789"/>
                  <a:gd name="connsiteX18" fmla="*/ 86411 w 145412"/>
                  <a:gd name="connsiteY18" fmla="*/ 168291 h 208789"/>
                  <a:gd name="connsiteX19" fmla="*/ 82561 w 145412"/>
                  <a:gd name="connsiteY19" fmla="*/ 184579 h 208789"/>
                  <a:gd name="connsiteX20" fmla="*/ 106846 w 145412"/>
                  <a:gd name="connsiteY20" fmla="*/ 208864 h 208789"/>
                  <a:gd name="connsiteX21" fmla="*/ 145642 w 145412"/>
                  <a:gd name="connsiteY21" fmla="*/ 163256 h 208789"/>
                  <a:gd name="connsiteX22" fmla="*/ 142089 w 145412"/>
                  <a:gd name="connsiteY22" fmla="*/ 160295 h 208789"/>
                  <a:gd name="connsiteX23" fmla="*/ 137646 w 145412"/>
                  <a:gd name="connsiteY23" fmla="*/ 165625 h 208789"/>
                  <a:gd name="connsiteX24" fmla="*/ 107438 w 145412"/>
                  <a:gd name="connsiteY24" fmla="*/ 202349 h 208789"/>
                  <a:gd name="connsiteX25" fmla="*/ 100331 w 145412"/>
                  <a:gd name="connsiteY25" fmla="*/ 192575 h 208789"/>
                  <a:gd name="connsiteX26" fmla="*/ 105662 w 145412"/>
                  <a:gd name="connsiteY26" fmla="*/ 171548 h 208789"/>
                  <a:gd name="connsiteX27" fmla="*/ 123727 w 145412"/>
                  <a:gd name="connsiteY27" fmla="*/ 106394 h 208789"/>
                  <a:gd name="connsiteX28" fmla="*/ 89669 w 145412"/>
                  <a:gd name="connsiteY28" fmla="*/ 74706 h 208789"/>
                  <a:gd name="connsiteX29" fmla="*/ 45838 w 145412"/>
                  <a:gd name="connsiteY29" fmla="*/ 97510 h 208789"/>
                  <a:gd name="connsiteX30" fmla="*/ 68938 w 145412"/>
                  <a:gd name="connsiteY30" fmla="*/ 3332 h 20878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</a:cxnLst>
                <a:rect l="l" t="t" r="r" b="b"/>
                <a:pathLst>
                  <a:path w="145412" h="208789">
                    <a:moveTo>
                      <a:pt x="68938" y="3332"/>
                    </a:moveTo>
                    <a:cubicBezTo>
                      <a:pt x="68938" y="3036"/>
                      <a:pt x="68938" y="75"/>
                      <a:pt x="65088" y="75"/>
                    </a:cubicBezTo>
                    <a:cubicBezTo>
                      <a:pt x="58277" y="75"/>
                      <a:pt x="36657" y="2444"/>
                      <a:pt x="28957" y="3036"/>
                    </a:cubicBezTo>
                    <a:cubicBezTo>
                      <a:pt x="26588" y="3332"/>
                      <a:pt x="23330" y="3629"/>
                      <a:pt x="23330" y="8959"/>
                    </a:cubicBezTo>
                    <a:cubicBezTo>
                      <a:pt x="23330" y="12513"/>
                      <a:pt x="25996" y="12513"/>
                      <a:pt x="30438" y="12513"/>
                    </a:cubicBezTo>
                    <a:cubicBezTo>
                      <a:pt x="44654" y="12513"/>
                      <a:pt x="45246" y="14586"/>
                      <a:pt x="45246" y="17548"/>
                    </a:cubicBezTo>
                    <a:lnTo>
                      <a:pt x="44357" y="23471"/>
                    </a:lnTo>
                    <a:lnTo>
                      <a:pt x="1415" y="194056"/>
                    </a:lnTo>
                    <a:cubicBezTo>
                      <a:pt x="230" y="198202"/>
                      <a:pt x="230" y="198795"/>
                      <a:pt x="230" y="200572"/>
                    </a:cubicBezTo>
                    <a:cubicBezTo>
                      <a:pt x="230" y="207383"/>
                      <a:pt x="6153" y="208864"/>
                      <a:pt x="8819" y="208864"/>
                    </a:cubicBezTo>
                    <a:cubicBezTo>
                      <a:pt x="13557" y="208864"/>
                      <a:pt x="18296" y="205310"/>
                      <a:pt x="19776" y="201164"/>
                    </a:cubicBezTo>
                    <a:lnTo>
                      <a:pt x="25403" y="178656"/>
                    </a:lnTo>
                    <a:lnTo>
                      <a:pt x="31919" y="152002"/>
                    </a:lnTo>
                    <a:cubicBezTo>
                      <a:pt x="33696" y="145487"/>
                      <a:pt x="35473" y="138971"/>
                      <a:pt x="36954" y="132160"/>
                    </a:cubicBezTo>
                    <a:cubicBezTo>
                      <a:pt x="37546" y="130383"/>
                      <a:pt x="39915" y="120610"/>
                      <a:pt x="40211" y="118833"/>
                    </a:cubicBezTo>
                    <a:cubicBezTo>
                      <a:pt x="41100" y="116167"/>
                      <a:pt x="50280" y="99583"/>
                      <a:pt x="60350" y="91587"/>
                    </a:cubicBezTo>
                    <a:cubicBezTo>
                      <a:pt x="66865" y="86848"/>
                      <a:pt x="76046" y="81221"/>
                      <a:pt x="88781" y="81221"/>
                    </a:cubicBezTo>
                    <a:cubicBezTo>
                      <a:pt x="101515" y="81221"/>
                      <a:pt x="104773" y="91290"/>
                      <a:pt x="104773" y="101952"/>
                    </a:cubicBezTo>
                    <a:cubicBezTo>
                      <a:pt x="104773" y="117944"/>
                      <a:pt x="93519" y="150225"/>
                      <a:pt x="86411" y="168291"/>
                    </a:cubicBezTo>
                    <a:cubicBezTo>
                      <a:pt x="84042" y="175102"/>
                      <a:pt x="82561" y="178656"/>
                      <a:pt x="82561" y="184579"/>
                    </a:cubicBezTo>
                    <a:cubicBezTo>
                      <a:pt x="82561" y="198499"/>
                      <a:pt x="92927" y="208864"/>
                      <a:pt x="106846" y="208864"/>
                    </a:cubicBezTo>
                    <a:cubicBezTo>
                      <a:pt x="134685" y="208864"/>
                      <a:pt x="145642" y="165625"/>
                      <a:pt x="145642" y="163256"/>
                    </a:cubicBezTo>
                    <a:cubicBezTo>
                      <a:pt x="145642" y="160295"/>
                      <a:pt x="142977" y="160295"/>
                      <a:pt x="142089" y="160295"/>
                    </a:cubicBezTo>
                    <a:cubicBezTo>
                      <a:pt x="139127" y="160295"/>
                      <a:pt x="139127" y="161183"/>
                      <a:pt x="137646" y="165625"/>
                    </a:cubicBezTo>
                    <a:cubicBezTo>
                      <a:pt x="133204" y="181322"/>
                      <a:pt x="123727" y="202349"/>
                      <a:pt x="107438" y="202349"/>
                    </a:cubicBezTo>
                    <a:cubicBezTo>
                      <a:pt x="102404" y="202349"/>
                      <a:pt x="100331" y="199387"/>
                      <a:pt x="100331" y="192575"/>
                    </a:cubicBezTo>
                    <a:cubicBezTo>
                      <a:pt x="100331" y="185172"/>
                      <a:pt x="102996" y="178064"/>
                      <a:pt x="105662" y="171548"/>
                    </a:cubicBezTo>
                    <a:cubicBezTo>
                      <a:pt x="110400" y="158814"/>
                      <a:pt x="123727" y="123571"/>
                      <a:pt x="123727" y="106394"/>
                    </a:cubicBezTo>
                    <a:cubicBezTo>
                      <a:pt x="123727" y="87144"/>
                      <a:pt x="111881" y="74706"/>
                      <a:pt x="89669" y="74706"/>
                    </a:cubicBezTo>
                    <a:cubicBezTo>
                      <a:pt x="71011" y="74706"/>
                      <a:pt x="56796" y="83887"/>
                      <a:pt x="45838" y="97510"/>
                    </a:cubicBezTo>
                    <a:lnTo>
                      <a:pt x="68938" y="3332"/>
                    </a:lnTo>
                    <a:close/>
                  </a:path>
                </a:pathLst>
              </a:custGeom>
              <a:solidFill>
                <a:srgbClr val="000000"/>
              </a:solidFill>
              <a:ln w="296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38" name="Forme libre 137">
                <a:extLst>
                  <a:ext uri="{FF2B5EF4-FFF2-40B4-BE49-F238E27FC236}">
                    <a16:creationId xmlns:a16="http://schemas.microsoft.com/office/drawing/2014/main" id="{5222BFB4-001D-F802-8C1D-089F147150EA}"/>
                  </a:ext>
                </a:extLst>
              </p:cNvPr>
              <p:cNvSpPr/>
              <p:nvPr>
                <p:custDataLst>
                  <p:tags r:id="rId44"/>
                </p:custDataLst>
              </p:nvPr>
            </p:nvSpPr>
            <p:spPr>
              <a:xfrm>
                <a:off x="8757874" y="6758310"/>
                <a:ext cx="164070" cy="132677"/>
              </a:xfrm>
              <a:custGeom>
                <a:avLst/>
                <a:gdLst>
                  <a:gd name="connsiteX0" fmla="*/ 142391 w 164070"/>
                  <a:gd name="connsiteY0" fmla="*/ 20213 h 132677"/>
                  <a:gd name="connsiteX1" fmla="*/ 164306 w 164070"/>
                  <a:gd name="connsiteY1" fmla="*/ 13994 h 132677"/>
                  <a:gd name="connsiteX2" fmla="*/ 164306 w 164070"/>
                  <a:gd name="connsiteY2" fmla="*/ 75 h 132677"/>
                  <a:gd name="connsiteX3" fmla="*/ 140910 w 164070"/>
                  <a:gd name="connsiteY3" fmla="*/ 963 h 132677"/>
                  <a:gd name="connsiteX4" fmla="*/ 113960 w 164070"/>
                  <a:gd name="connsiteY4" fmla="*/ 75 h 132677"/>
                  <a:gd name="connsiteX5" fmla="*/ 113960 w 164070"/>
                  <a:gd name="connsiteY5" fmla="*/ 13994 h 132677"/>
                  <a:gd name="connsiteX6" fmla="*/ 128175 w 164070"/>
                  <a:gd name="connsiteY6" fmla="*/ 17252 h 132677"/>
                  <a:gd name="connsiteX7" fmla="*/ 126694 w 164070"/>
                  <a:gd name="connsiteY7" fmla="*/ 20806 h 132677"/>
                  <a:gd name="connsiteX8" fmla="*/ 92340 w 164070"/>
                  <a:gd name="connsiteY8" fmla="*/ 94844 h 132677"/>
                  <a:gd name="connsiteX9" fmla="*/ 54729 w 164070"/>
                  <a:gd name="connsiteY9" fmla="*/ 13994 h 132677"/>
                  <a:gd name="connsiteX10" fmla="*/ 70721 w 164070"/>
                  <a:gd name="connsiteY10" fmla="*/ 13994 h 132677"/>
                  <a:gd name="connsiteX11" fmla="*/ 70721 w 164070"/>
                  <a:gd name="connsiteY11" fmla="*/ 75 h 132677"/>
                  <a:gd name="connsiteX12" fmla="*/ 33998 w 164070"/>
                  <a:gd name="connsiteY12" fmla="*/ 963 h 132677"/>
                  <a:gd name="connsiteX13" fmla="*/ 236 w 164070"/>
                  <a:gd name="connsiteY13" fmla="*/ 75 h 132677"/>
                  <a:gd name="connsiteX14" fmla="*/ 236 w 164070"/>
                  <a:gd name="connsiteY14" fmla="*/ 13994 h 132677"/>
                  <a:gd name="connsiteX15" fmla="*/ 19190 w 164070"/>
                  <a:gd name="connsiteY15" fmla="*/ 13994 h 132677"/>
                  <a:gd name="connsiteX16" fmla="*/ 71017 w 164070"/>
                  <a:gd name="connsiteY16" fmla="*/ 125348 h 132677"/>
                  <a:gd name="connsiteX17" fmla="*/ 82271 w 164070"/>
                  <a:gd name="connsiteY17" fmla="*/ 132752 h 132677"/>
                  <a:gd name="connsiteX18" fmla="*/ 93229 w 164070"/>
                  <a:gd name="connsiteY18" fmla="*/ 125644 h 132677"/>
                  <a:gd name="connsiteX19" fmla="*/ 142391 w 164070"/>
                  <a:gd name="connsiteY19" fmla="*/ 20213 h 1326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64070" h="132677">
                    <a:moveTo>
                      <a:pt x="142391" y="20213"/>
                    </a:moveTo>
                    <a:cubicBezTo>
                      <a:pt x="144167" y="16067"/>
                      <a:pt x="145352" y="13994"/>
                      <a:pt x="164306" y="13994"/>
                    </a:cubicBezTo>
                    <a:lnTo>
                      <a:pt x="164306" y="75"/>
                    </a:lnTo>
                    <a:cubicBezTo>
                      <a:pt x="156902" y="667"/>
                      <a:pt x="148314" y="963"/>
                      <a:pt x="140910" y="963"/>
                    </a:cubicBezTo>
                    <a:cubicBezTo>
                      <a:pt x="133506" y="963"/>
                      <a:pt x="120179" y="371"/>
                      <a:pt x="113960" y="75"/>
                    </a:cubicBezTo>
                    <a:lnTo>
                      <a:pt x="113960" y="13994"/>
                    </a:lnTo>
                    <a:cubicBezTo>
                      <a:pt x="119587" y="13994"/>
                      <a:pt x="128175" y="14882"/>
                      <a:pt x="128175" y="17252"/>
                    </a:cubicBezTo>
                    <a:cubicBezTo>
                      <a:pt x="128175" y="17548"/>
                      <a:pt x="127879" y="18140"/>
                      <a:pt x="126694" y="20806"/>
                    </a:cubicBezTo>
                    <a:lnTo>
                      <a:pt x="92340" y="94844"/>
                    </a:lnTo>
                    <a:lnTo>
                      <a:pt x="54729" y="13994"/>
                    </a:lnTo>
                    <a:lnTo>
                      <a:pt x="70721" y="13994"/>
                    </a:lnTo>
                    <a:lnTo>
                      <a:pt x="70721" y="75"/>
                    </a:lnTo>
                    <a:cubicBezTo>
                      <a:pt x="60948" y="667"/>
                      <a:pt x="34294" y="963"/>
                      <a:pt x="33998" y="963"/>
                    </a:cubicBezTo>
                    <a:cubicBezTo>
                      <a:pt x="25705" y="963"/>
                      <a:pt x="12378" y="371"/>
                      <a:pt x="236" y="75"/>
                    </a:cubicBezTo>
                    <a:lnTo>
                      <a:pt x="236" y="13994"/>
                    </a:lnTo>
                    <a:lnTo>
                      <a:pt x="19190" y="13994"/>
                    </a:lnTo>
                    <a:lnTo>
                      <a:pt x="71017" y="125348"/>
                    </a:lnTo>
                    <a:cubicBezTo>
                      <a:pt x="74571" y="132752"/>
                      <a:pt x="78421" y="132752"/>
                      <a:pt x="82271" y="132752"/>
                    </a:cubicBezTo>
                    <a:cubicBezTo>
                      <a:pt x="87306" y="132752"/>
                      <a:pt x="90267" y="131864"/>
                      <a:pt x="93229" y="125644"/>
                    </a:cubicBezTo>
                    <a:lnTo>
                      <a:pt x="142391" y="20213"/>
                    </a:lnTo>
                    <a:close/>
                  </a:path>
                </a:pathLst>
              </a:custGeom>
              <a:solidFill>
                <a:srgbClr val="000000"/>
              </a:solidFill>
              <a:ln w="296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</p:grpSp>
        <p:sp>
          <p:nvSpPr>
            <p:cNvPr id="72" name="Rectangle 71">
              <a:extLst>
                <a:ext uri="{FF2B5EF4-FFF2-40B4-BE49-F238E27FC236}">
                  <a16:creationId xmlns:a16="http://schemas.microsoft.com/office/drawing/2014/main" id="{74611786-E567-6FBE-C736-185215510686}"/>
                </a:ext>
              </a:extLst>
            </p:cNvPr>
            <p:cNvSpPr/>
            <p:nvPr/>
          </p:nvSpPr>
          <p:spPr bwMode="auto">
            <a:xfrm>
              <a:off x="1218491" y="4602276"/>
              <a:ext cx="595745" cy="400110"/>
            </a:xfrm>
            <a:prstGeom prst="rect">
              <a:avLst/>
            </a:prstGeom>
            <a:solidFill>
              <a:srgbClr val="0432FF">
                <a:alpha val="10000"/>
              </a:srgb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</p:grpSp>
      <p:grpSp>
        <p:nvGrpSpPr>
          <p:cNvPr id="152" name="Groupe 151">
            <a:extLst>
              <a:ext uri="{FF2B5EF4-FFF2-40B4-BE49-F238E27FC236}">
                <a16:creationId xmlns:a16="http://schemas.microsoft.com/office/drawing/2014/main" id="{3CAC3FB0-3463-6B70-C1C1-72A1DBA7C7C9}"/>
              </a:ext>
            </a:extLst>
          </p:cNvPr>
          <p:cNvGrpSpPr/>
          <p:nvPr/>
        </p:nvGrpSpPr>
        <p:grpSpPr>
          <a:xfrm>
            <a:off x="2136302" y="5669527"/>
            <a:ext cx="563310" cy="773019"/>
            <a:chOff x="2372254" y="5669527"/>
            <a:chExt cx="563310" cy="773019"/>
          </a:xfrm>
        </p:grpSpPr>
        <p:grpSp>
          <p:nvGrpSpPr>
            <p:cNvPr id="151" name="Groupe 150">
              <a:extLst>
                <a:ext uri="{FF2B5EF4-FFF2-40B4-BE49-F238E27FC236}">
                  <a16:creationId xmlns:a16="http://schemas.microsoft.com/office/drawing/2014/main" id="{9E232E39-A41E-0DA2-8098-114654ABA0F5}"/>
                </a:ext>
              </a:extLst>
            </p:cNvPr>
            <p:cNvGrpSpPr>
              <a:grpSpLocks noChangeAspect="1"/>
            </p:cNvGrpSpPr>
            <p:nvPr>
              <p:custDataLst>
                <p:tags r:id="rId35"/>
              </p:custDataLst>
            </p:nvPr>
          </p:nvGrpSpPr>
          <p:grpSpPr>
            <a:xfrm>
              <a:off x="2413000" y="5740400"/>
              <a:ext cx="403769" cy="605653"/>
              <a:chOff x="8487128" y="7580651"/>
              <a:chExt cx="362540" cy="590879"/>
            </a:xfrm>
          </p:grpSpPr>
          <p:sp>
            <p:nvSpPr>
              <p:cNvPr id="146" name="Forme libre 145">
                <a:extLst>
                  <a:ext uri="{FF2B5EF4-FFF2-40B4-BE49-F238E27FC236}">
                    <a16:creationId xmlns:a16="http://schemas.microsoft.com/office/drawing/2014/main" id="{05B9841D-ADB9-0D57-9B9E-AB1AE0F4597A}"/>
                  </a:ext>
                </a:extLst>
              </p:cNvPr>
              <p:cNvSpPr/>
              <p:nvPr>
                <p:custDataLst>
                  <p:tags r:id="rId36"/>
                </p:custDataLst>
              </p:nvPr>
            </p:nvSpPr>
            <p:spPr>
              <a:xfrm>
                <a:off x="8497800" y="7580651"/>
                <a:ext cx="203839" cy="196245"/>
              </a:xfrm>
              <a:custGeom>
                <a:avLst/>
                <a:gdLst>
                  <a:gd name="connsiteX0" fmla="*/ 31977 w 203839"/>
                  <a:gd name="connsiteY0" fmla="*/ 173904 h 196245"/>
                  <a:gd name="connsiteX1" fmla="*/ 7697 w 203839"/>
                  <a:gd name="connsiteY1" fmla="*/ 187409 h 196245"/>
                  <a:gd name="connsiteX2" fmla="*/ 227 w 203839"/>
                  <a:gd name="connsiteY2" fmla="*/ 192868 h 196245"/>
                  <a:gd name="connsiteX3" fmla="*/ 7697 w 203839"/>
                  <a:gd name="connsiteY3" fmla="*/ 196316 h 196245"/>
                  <a:gd name="connsiteX4" fmla="*/ 96010 w 203839"/>
                  <a:gd name="connsiteY4" fmla="*/ 196316 h 196245"/>
                  <a:gd name="connsiteX5" fmla="*/ 204066 w 203839"/>
                  <a:gd name="connsiteY5" fmla="*/ 72765 h 196245"/>
                  <a:gd name="connsiteX6" fmla="*/ 141367 w 203839"/>
                  <a:gd name="connsiteY6" fmla="*/ 71 h 196245"/>
                  <a:gd name="connsiteX7" fmla="*/ 51720 w 203839"/>
                  <a:gd name="connsiteY7" fmla="*/ 71 h 196245"/>
                  <a:gd name="connsiteX8" fmla="*/ 43716 w 203839"/>
                  <a:gd name="connsiteY8" fmla="*/ 5530 h 196245"/>
                  <a:gd name="connsiteX9" fmla="*/ 51453 w 203839"/>
                  <a:gd name="connsiteY9" fmla="*/ 8978 h 196245"/>
                  <a:gd name="connsiteX10" fmla="*/ 62926 w 203839"/>
                  <a:gd name="connsiteY10" fmla="*/ 9552 h 196245"/>
                  <a:gd name="connsiteX11" fmla="*/ 68796 w 203839"/>
                  <a:gd name="connsiteY11" fmla="*/ 14150 h 196245"/>
                  <a:gd name="connsiteX12" fmla="*/ 67729 w 203839"/>
                  <a:gd name="connsiteY12" fmla="*/ 19609 h 196245"/>
                  <a:gd name="connsiteX13" fmla="*/ 31977 w 203839"/>
                  <a:gd name="connsiteY13" fmla="*/ 173904 h 196245"/>
                  <a:gd name="connsiteX14" fmla="*/ 89607 w 203839"/>
                  <a:gd name="connsiteY14" fmla="*/ 19896 h 196245"/>
                  <a:gd name="connsiteX15" fmla="*/ 104014 w 203839"/>
                  <a:gd name="connsiteY15" fmla="*/ 8978 h 196245"/>
                  <a:gd name="connsiteX16" fmla="*/ 132562 w 203839"/>
                  <a:gd name="connsiteY16" fmla="*/ 8978 h 196245"/>
                  <a:gd name="connsiteX17" fmla="*/ 180854 w 203839"/>
                  <a:gd name="connsiteY17" fmla="*/ 62134 h 196245"/>
                  <a:gd name="connsiteX18" fmla="*/ 152839 w 203839"/>
                  <a:gd name="connsiteY18" fmla="*/ 154941 h 196245"/>
                  <a:gd name="connsiteX19" fmla="*/ 91207 w 203839"/>
                  <a:gd name="connsiteY19" fmla="*/ 187409 h 196245"/>
                  <a:gd name="connsiteX20" fmla="*/ 61058 w 203839"/>
                  <a:gd name="connsiteY20" fmla="*/ 187409 h 196245"/>
                  <a:gd name="connsiteX21" fmla="*/ 55189 w 203839"/>
                  <a:gd name="connsiteY21" fmla="*/ 187121 h 196245"/>
                  <a:gd name="connsiteX22" fmla="*/ 51720 w 203839"/>
                  <a:gd name="connsiteY22" fmla="*/ 184248 h 196245"/>
                  <a:gd name="connsiteX23" fmla="*/ 53054 w 203839"/>
                  <a:gd name="connsiteY23" fmla="*/ 177640 h 196245"/>
                  <a:gd name="connsiteX24" fmla="*/ 89607 w 203839"/>
                  <a:gd name="connsiteY24" fmla="*/ 19896 h 19624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</a:cxnLst>
                <a:rect l="l" t="t" r="r" b="b"/>
                <a:pathLst>
                  <a:path w="203839" h="196245">
                    <a:moveTo>
                      <a:pt x="31977" y="173904"/>
                    </a:moveTo>
                    <a:cubicBezTo>
                      <a:pt x="29309" y="185110"/>
                      <a:pt x="28775" y="187409"/>
                      <a:pt x="7697" y="187409"/>
                    </a:cubicBezTo>
                    <a:cubicBezTo>
                      <a:pt x="3162" y="187409"/>
                      <a:pt x="227" y="187409"/>
                      <a:pt x="227" y="192868"/>
                    </a:cubicBezTo>
                    <a:cubicBezTo>
                      <a:pt x="227" y="196316"/>
                      <a:pt x="2628" y="196316"/>
                      <a:pt x="7697" y="196316"/>
                    </a:cubicBezTo>
                    <a:lnTo>
                      <a:pt x="96010" y="196316"/>
                    </a:lnTo>
                    <a:cubicBezTo>
                      <a:pt x="151505" y="196316"/>
                      <a:pt x="204066" y="135690"/>
                      <a:pt x="204066" y="72765"/>
                    </a:cubicBezTo>
                    <a:cubicBezTo>
                      <a:pt x="204066" y="32251"/>
                      <a:pt x="181388" y="71"/>
                      <a:pt x="141367" y="71"/>
                    </a:cubicBezTo>
                    <a:lnTo>
                      <a:pt x="51720" y="71"/>
                    </a:lnTo>
                    <a:cubicBezTo>
                      <a:pt x="46651" y="71"/>
                      <a:pt x="43716" y="71"/>
                      <a:pt x="43716" y="5530"/>
                    </a:cubicBezTo>
                    <a:cubicBezTo>
                      <a:pt x="43716" y="8978"/>
                      <a:pt x="46117" y="8978"/>
                      <a:pt x="51453" y="8978"/>
                    </a:cubicBezTo>
                    <a:cubicBezTo>
                      <a:pt x="54922" y="8978"/>
                      <a:pt x="59724" y="9265"/>
                      <a:pt x="62926" y="9552"/>
                    </a:cubicBezTo>
                    <a:cubicBezTo>
                      <a:pt x="67195" y="10127"/>
                      <a:pt x="68796" y="10989"/>
                      <a:pt x="68796" y="14150"/>
                    </a:cubicBezTo>
                    <a:cubicBezTo>
                      <a:pt x="68796" y="15299"/>
                      <a:pt x="68529" y="16161"/>
                      <a:pt x="67729" y="19609"/>
                    </a:cubicBezTo>
                    <a:lnTo>
                      <a:pt x="31977" y="173904"/>
                    </a:lnTo>
                    <a:close/>
                    <a:moveTo>
                      <a:pt x="89607" y="19896"/>
                    </a:moveTo>
                    <a:cubicBezTo>
                      <a:pt x="92008" y="9840"/>
                      <a:pt x="92541" y="8978"/>
                      <a:pt x="104014" y="8978"/>
                    </a:cubicBezTo>
                    <a:lnTo>
                      <a:pt x="132562" y="8978"/>
                    </a:lnTo>
                    <a:cubicBezTo>
                      <a:pt x="158709" y="8978"/>
                      <a:pt x="180854" y="24206"/>
                      <a:pt x="180854" y="62134"/>
                    </a:cubicBezTo>
                    <a:cubicBezTo>
                      <a:pt x="180854" y="76213"/>
                      <a:pt x="175518" y="123334"/>
                      <a:pt x="152839" y="154941"/>
                    </a:cubicBezTo>
                    <a:cubicBezTo>
                      <a:pt x="145102" y="165572"/>
                      <a:pt x="124024" y="187409"/>
                      <a:pt x="91207" y="187409"/>
                    </a:cubicBezTo>
                    <a:lnTo>
                      <a:pt x="61058" y="187409"/>
                    </a:lnTo>
                    <a:cubicBezTo>
                      <a:pt x="57323" y="187409"/>
                      <a:pt x="56790" y="187409"/>
                      <a:pt x="55189" y="187121"/>
                    </a:cubicBezTo>
                    <a:cubicBezTo>
                      <a:pt x="52521" y="186834"/>
                      <a:pt x="51720" y="186547"/>
                      <a:pt x="51720" y="184248"/>
                    </a:cubicBezTo>
                    <a:cubicBezTo>
                      <a:pt x="51720" y="183386"/>
                      <a:pt x="51720" y="182812"/>
                      <a:pt x="53054" y="177640"/>
                    </a:cubicBezTo>
                    <a:lnTo>
                      <a:pt x="89607" y="19896"/>
                    </a:lnTo>
                    <a:close/>
                  </a:path>
                </a:pathLst>
              </a:custGeom>
              <a:solidFill>
                <a:srgbClr val="000000"/>
              </a:solidFill>
              <a:ln w="2653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47" name="Forme libre 146">
                <a:extLst>
                  <a:ext uri="{FF2B5EF4-FFF2-40B4-BE49-F238E27FC236}">
                    <a16:creationId xmlns:a16="http://schemas.microsoft.com/office/drawing/2014/main" id="{26EACF0E-B7F2-0D7B-9B55-CBC20D8A9992}"/>
                  </a:ext>
                </a:extLst>
              </p:cNvPr>
              <p:cNvSpPr/>
              <p:nvPr>
                <p:custDataLst>
                  <p:tags r:id="rId37"/>
                </p:custDataLst>
              </p:nvPr>
            </p:nvSpPr>
            <p:spPr>
              <a:xfrm>
                <a:off x="8706895" y="7649897"/>
                <a:ext cx="139272" cy="182740"/>
              </a:xfrm>
              <a:custGeom>
                <a:avLst/>
                <a:gdLst>
                  <a:gd name="connsiteX0" fmla="*/ 20779 w 139272"/>
                  <a:gd name="connsiteY0" fmla="*/ 162124 h 182740"/>
                  <a:gd name="connsiteX1" fmla="*/ 6372 w 139272"/>
                  <a:gd name="connsiteY1" fmla="*/ 173904 h 182740"/>
                  <a:gd name="connsiteX2" fmla="*/ 235 w 139272"/>
                  <a:gd name="connsiteY2" fmla="*/ 179364 h 182740"/>
                  <a:gd name="connsiteX3" fmla="*/ 3704 w 139272"/>
                  <a:gd name="connsiteY3" fmla="*/ 182812 h 182740"/>
                  <a:gd name="connsiteX4" fmla="*/ 26115 w 139272"/>
                  <a:gd name="connsiteY4" fmla="*/ 181950 h 182740"/>
                  <a:gd name="connsiteX5" fmla="*/ 52529 w 139272"/>
                  <a:gd name="connsiteY5" fmla="*/ 182812 h 182740"/>
                  <a:gd name="connsiteX6" fmla="*/ 57332 w 139272"/>
                  <a:gd name="connsiteY6" fmla="*/ 177065 h 182740"/>
                  <a:gd name="connsiteX7" fmla="*/ 50928 w 139272"/>
                  <a:gd name="connsiteY7" fmla="*/ 173904 h 182740"/>
                  <a:gd name="connsiteX8" fmla="*/ 37588 w 139272"/>
                  <a:gd name="connsiteY8" fmla="*/ 169307 h 182740"/>
                  <a:gd name="connsiteX9" fmla="*/ 50662 w 139272"/>
                  <a:gd name="connsiteY9" fmla="*/ 111841 h 182740"/>
                  <a:gd name="connsiteX10" fmla="*/ 75208 w 139272"/>
                  <a:gd name="connsiteY10" fmla="*/ 130230 h 182740"/>
                  <a:gd name="connsiteX11" fmla="*/ 139508 w 139272"/>
                  <a:gd name="connsiteY11" fmla="*/ 46043 h 182740"/>
                  <a:gd name="connsiteX12" fmla="*/ 104023 w 139272"/>
                  <a:gd name="connsiteY12" fmla="*/ 71 h 182740"/>
                  <a:gd name="connsiteX13" fmla="*/ 69071 w 139272"/>
                  <a:gd name="connsiteY13" fmla="*/ 21620 h 182740"/>
                  <a:gd name="connsiteX14" fmla="*/ 45059 w 139272"/>
                  <a:gd name="connsiteY14" fmla="*/ 71 h 182740"/>
                  <a:gd name="connsiteX15" fmla="*/ 25315 w 139272"/>
                  <a:gd name="connsiteY15" fmla="*/ 16448 h 182740"/>
                  <a:gd name="connsiteX16" fmla="*/ 17044 w 139272"/>
                  <a:gd name="connsiteY16" fmla="*/ 44319 h 182740"/>
                  <a:gd name="connsiteX17" fmla="*/ 20246 w 139272"/>
                  <a:gd name="connsiteY17" fmla="*/ 47192 h 182740"/>
                  <a:gd name="connsiteX18" fmla="*/ 24781 w 139272"/>
                  <a:gd name="connsiteY18" fmla="*/ 40584 h 182740"/>
                  <a:gd name="connsiteX19" fmla="*/ 44258 w 139272"/>
                  <a:gd name="connsiteY19" fmla="*/ 6392 h 182740"/>
                  <a:gd name="connsiteX20" fmla="*/ 52529 w 139272"/>
                  <a:gd name="connsiteY20" fmla="*/ 19609 h 182740"/>
                  <a:gd name="connsiteX21" fmla="*/ 50662 w 139272"/>
                  <a:gd name="connsiteY21" fmla="*/ 34263 h 182740"/>
                  <a:gd name="connsiteX22" fmla="*/ 20779 w 139272"/>
                  <a:gd name="connsiteY22" fmla="*/ 162124 h 182740"/>
                  <a:gd name="connsiteX23" fmla="*/ 67737 w 139272"/>
                  <a:gd name="connsiteY23" fmla="*/ 37423 h 182740"/>
                  <a:gd name="connsiteX24" fmla="*/ 81611 w 139272"/>
                  <a:gd name="connsiteY24" fmla="*/ 17310 h 182740"/>
                  <a:gd name="connsiteX25" fmla="*/ 103222 w 139272"/>
                  <a:gd name="connsiteY25" fmla="*/ 6392 h 182740"/>
                  <a:gd name="connsiteX26" fmla="*/ 120298 w 139272"/>
                  <a:gd name="connsiteY26" fmla="*/ 33401 h 182740"/>
                  <a:gd name="connsiteX27" fmla="*/ 106691 w 139272"/>
                  <a:gd name="connsiteY27" fmla="*/ 94314 h 182740"/>
                  <a:gd name="connsiteX28" fmla="*/ 74941 w 139272"/>
                  <a:gd name="connsiteY28" fmla="*/ 123909 h 182740"/>
                  <a:gd name="connsiteX29" fmla="*/ 53863 w 139272"/>
                  <a:gd name="connsiteY29" fmla="*/ 98337 h 182740"/>
                  <a:gd name="connsiteX30" fmla="*/ 54664 w 139272"/>
                  <a:gd name="connsiteY30" fmla="*/ 93740 h 182740"/>
                  <a:gd name="connsiteX31" fmla="*/ 67737 w 139272"/>
                  <a:gd name="connsiteY31" fmla="*/ 37423 h 182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</a:cxnLst>
                <a:rect l="l" t="t" r="r" b="b"/>
                <a:pathLst>
                  <a:path w="139272" h="182740">
                    <a:moveTo>
                      <a:pt x="20779" y="162124"/>
                    </a:moveTo>
                    <a:cubicBezTo>
                      <a:pt x="18645" y="171893"/>
                      <a:pt x="18111" y="173904"/>
                      <a:pt x="6372" y="173904"/>
                    </a:cubicBezTo>
                    <a:cubicBezTo>
                      <a:pt x="3170" y="173904"/>
                      <a:pt x="235" y="173904"/>
                      <a:pt x="235" y="179364"/>
                    </a:cubicBezTo>
                    <a:cubicBezTo>
                      <a:pt x="235" y="181662"/>
                      <a:pt x="1569" y="182812"/>
                      <a:pt x="3704" y="182812"/>
                    </a:cubicBezTo>
                    <a:cubicBezTo>
                      <a:pt x="10908" y="182812"/>
                      <a:pt x="18645" y="181950"/>
                      <a:pt x="26115" y="181950"/>
                    </a:cubicBezTo>
                    <a:cubicBezTo>
                      <a:pt x="34920" y="181950"/>
                      <a:pt x="43991" y="182812"/>
                      <a:pt x="52529" y="182812"/>
                    </a:cubicBezTo>
                    <a:cubicBezTo>
                      <a:pt x="53863" y="182812"/>
                      <a:pt x="57332" y="182812"/>
                      <a:pt x="57332" y="177065"/>
                    </a:cubicBezTo>
                    <a:cubicBezTo>
                      <a:pt x="57332" y="173904"/>
                      <a:pt x="54664" y="173904"/>
                      <a:pt x="50928" y="173904"/>
                    </a:cubicBezTo>
                    <a:cubicBezTo>
                      <a:pt x="37588" y="173904"/>
                      <a:pt x="37588" y="171893"/>
                      <a:pt x="37588" y="169307"/>
                    </a:cubicBezTo>
                    <a:cubicBezTo>
                      <a:pt x="37588" y="165859"/>
                      <a:pt x="48794" y="119025"/>
                      <a:pt x="50662" y="111841"/>
                    </a:cubicBezTo>
                    <a:cubicBezTo>
                      <a:pt x="54130" y="120174"/>
                      <a:pt x="61601" y="130230"/>
                      <a:pt x="75208" y="130230"/>
                    </a:cubicBezTo>
                    <a:cubicBezTo>
                      <a:pt x="106157" y="130230"/>
                      <a:pt x="139508" y="88280"/>
                      <a:pt x="139508" y="46043"/>
                    </a:cubicBezTo>
                    <a:cubicBezTo>
                      <a:pt x="139508" y="19034"/>
                      <a:pt x="124300" y="71"/>
                      <a:pt x="104023" y="71"/>
                    </a:cubicBezTo>
                    <a:cubicBezTo>
                      <a:pt x="90682" y="71"/>
                      <a:pt x="77876" y="10414"/>
                      <a:pt x="69071" y="21620"/>
                    </a:cubicBezTo>
                    <a:cubicBezTo>
                      <a:pt x="66403" y="6104"/>
                      <a:pt x="54930" y="71"/>
                      <a:pt x="45059" y="71"/>
                    </a:cubicBezTo>
                    <a:cubicBezTo>
                      <a:pt x="32786" y="71"/>
                      <a:pt x="27716" y="11276"/>
                      <a:pt x="25315" y="16448"/>
                    </a:cubicBezTo>
                    <a:cubicBezTo>
                      <a:pt x="20513" y="26217"/>
                      <a:pt x="17044" y="43457"/>
                      <a:pt x="17044" y="44319"/>
                    </a:cubicBezTo>
                    <a:cubicBezTo>
                      <a:pt x="17044" y="47192"/>
                      <a:pt x="19712" y="47192"/>
                      <a:pt x="20246" y="47192"/>
                    </a:cubicBezTo>
                    <a:cubicBezTo>
                      <a:pt x="22914" y="47192"/>
                      <a:pt x="23181" y="46905"/>
                      <a:pt x="24781" y="40584"/>
                    </a:cubicBezTo>
                    <a:cubicBezTo>
                      <a:pt x="29317" y="20184"/>
                      <a:pt x="34653" y="6392"/>
                      <a:pt x="44258" y="6392"/>
                    </a:cubicBezTo>
                    <a:cubicBezTo>
                      <a:pt x="48794" y="6392"/>
                      <a:pt x="52529" y="8690"/>
                      <a:pt x="52529" y="19609"/>
                    </a:cubicBezTo>
                    <a:cubicBezTo>
                      <a:pt x="52529" y="26217"/>
                      <a:pt x="51729" y="29378"/>
                      <a:pt x="50662" y="34263"/>
                    </a:cubicBezTo>
                    <a:lnTo>
                      <a:pt x="20779" y="162124"/>
                    </a:lnTo>
                    <a:close/>
                    <a:moveTo>
                      <a:pt x="67737" y="37423"/>
                    </a:moveTo>
                    <a:cubicBezTo>
                      <a:pt x="69605" y="29665"/>
                      <a:pt x="76808" y="21620"/>
                      <a:pt x="81611" y="17310"/>
                    </a:cubicBezTo>
                    <a:cubicBezTo>
                      <a:pt x="90949" y="8403"/>
                      <a:pt x="98686" y="6392"/>
                      <a:pt x="103222" y="6392"/>
                    </a:cubicBezTo>
                    <a:cubicBezTo>
                      <a:pt x="113894" y="6392"/>
                      <a:pt x="120298" y="16448"/>
                      <a:pt x="120298" y="33401"/>
                    </a:cubicBezTo>
                    <a:cubicBezTo>
                      <a:pt x="120298" y="50353"/>
                      <a:pt x="111493" y="83396"/>
                      <a:pt x="106691" y="94314"/>
                    </a:cubicBezTo>
                    <a:cubicBezTo>
                      <a:pt x="97619" y="114427"/>
                      <a:pt x="84813" y="123909"/>
                      <a:pt x="74941" y="123909"/>
                    </a:cubicBezTo>
                    <a:cubicBezTo>
                      <a:pt x="57332" y="123909"/>
                      <a:pt x="53863" y="100061"/>
                      <a:pt x="53863" y="98337"/>
                    </a:cubicBezTo>
                    <a:cubicBezTo>
                      <a:pt x="53863" y="97762"/>
                      <a:pt x="53863" y="97188"/>
                      <a:pt x="54664" y="93740"/>
                    </a:cubicBezTo>
                    <a:lnTo>
                      <a:pt x="67737" y="37423"/>
                    </a:lnTo>
                    <a:close/>
                  </a:path>
                </a:pathLst>
              </a:custGeom>
              <a:solidFill>
                <a:srgbClr val="000000"/>
              </a:solidFill>
              <a:ln w="2653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48" name="Forme libre 147">
                <a:extLst>
                  <a:ext uri="{FF2B5EF4-FFF2-40B4-BE49-F238E27FC236}">
                    <a16:creationId xmlns:a16="http://schemas.microsoft.com/office/drawing/2014/main" id="{47D8456D-A779-EA6A-ACE0-2DA2EDEB7A18}"/>
                  </a:ext>
                </a:extLst>
              </p:cNvPr>
              <p:cNvSpPr/>
              <p:nvPr>
                <p:custDataLst>
                  <p:tags r:id="rId38"/>
                </p:custDataLst>
              </p:nvPr>
            </p:nvSpPr>
            <p:spPr>
              <a:xfrm>
                <a:off x="8487128" y="7893698"/>
                <a:ext cx="362540" cy="11492"/>
              </a:xfrm>
              <a:custGeom>
                <a:avLst/>
                <a:gdLst>
                  <a:gd name="connsiteX0" fmla="*/ 0 w 362540"/>
                  <a:gd name="connsiteY0" fmla="*/ 0 h 11492"/>
                  <a:gd name="connsiteX1" fmla="*/ 362540 w 362540"/>
                  <a:gd name="connsiteY1" fmla="*/ 0 h 11492"/>
                  <a:gd name="connsiteX2" fmla="*/ 362540 w 362540"/>
                  <a:gd name="connsiteY2" fmla="*/ 11492 h 11492"/>
                  <a:gd name="connsiteX3" fmla="*/ 0 w 362540"/>
                  <a:gd name="connsiteY3" fmla="*/ 11492 h 114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62540" h="11492">
                    <a:moveTo>
                      <a:pt x="0" y="0"/>
                    </a:moveTo>
                    <a:lnTo>
                      <a:pt x="362540" y="0"/>
                    </a:lnTo>
                    <a:lnTo>
                      <a:pt x="362540" y="11492"/>
                    </a:lnTo>
                    <a:lnTo>
                      <a:pt x="0" y="11492"/>
                    </a:lnTo>
                    <a:close/>
                  </a:path>
                </a:pathLst>
              </a:custGeom>
              <a:solidFill>
                <a:srgbClr val="000000"/>
              </a:solidFill>
              <a:ln w="2653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49" name="Forme libre 148">
                <a:extLst>
                  <a:ext uri="{FF2B5EF4-FFF2-40B4-BE49-F238E27FC236}">
                    <a16:creationId xmlns:a16="http://schemas.microsoft.com/office/drawing/2014/main" id="{04FB8F16-6DB7-4810-44EB-EAAD6549E114}"/>
                  </a:ext>
                </a:extLst>
              </p:cNvPr>
              <p:cNvSpPr/>
              <p:nvPr>
                <p:custDataLst>
                  <p:tags r:id="rId39"/>
                </p:custDataLst>
              </p:nvPr>
            </p:nvSpPr>
            <p:spPr>
              <a:xfrm>
                <a:off x="8516745" y="7972124"/>
                <a:ext cx="203839" cy="196245"/>
              </a:xfrm>
              <a:custGeom>
                <a:avLst/>
                <a:gdLst>
                  <a:gd name="connsiteX0" fmla="*/ 31977 w 203839"/>
                  <a:gd name="connsiteY0" fmla="*/ 173918 h 196245"/>
                  <a:gd name="connsiteX1" fmla="*/ 7698 w 203839"/>
                  <a:gd name="connsiteY1" fmla="*/ 187422 h 196245"/>
                  <a:gd name="connsiteX2" fmla="*/ 228 w 203839"/>
                  <a:gd name="connsiteY2" fmla="*/ 192882 h 196245"/>
                  <a:gd name="connsiteX3" fmla="*/ 7698 w 203839"/>
                  <a:gd name="connsiteY3" fmla="*/ 196330 h 196245"/>
                  <a:gd name="connsiteX4" fmla="*/ 96011 w 203839"/>
                  <a:gd name="connsiteY4" fmla="*/ 196330 h 196245"/>
                  <a:gd name="connsiteX5" fmla="*/ 204067 w 203839"/>
                  <a:gd name="connsiteY5" fmla="*/ 72778 h 196245"/>
                  <a:gd name="connsiteX6" fmla="*/ 141368 w 203839"/>
                  <a:gd name="connsiteY6" fmla="*/ 84 h 196245"/>
                  <a:gd name="connsiteX7" fmla="*/ 51721 w 203839"/>
                  <a:gd name="connsiteY7" fmla="*/ 84 h 196245"/>
                  <a:gd name="connsiteX8" fmla="*/ 43717 w 203839"/>
                  <a:gd name="connsiteY8" fmla="*/ 5543 h 196245"/>
                  <a:gd name="connsiteX9" fmla="*/ 51454 w 203839"/>
                  <a:gd name="connsiteY9" fmla="*/ 8991 h 196245"/>
                  <a:gd name="connsiteX10" fmla="*/ 62927 w 203839"/>
                  <a:gd name="connsiteY10" fmla="*/ 9566 h 196245"/>
                  <a:gd name="connsiteX11" fmla="*/ 68796 w 203839"/>
                  <a:gd name="connsiteY11" fmla="*/ 14163 h 196245"/>
                  <a:gd name="connsiteX12" fmla="*/ 67729 w 203839"/>
                  <a:gd name="connsiteY12" fmla="*/ 19622 h 196245"/>
                  <a:gd name="connsiteX13" fmla="*/ 31977 w 203839"/>
                  <a:gd name="connsiteY13" fmla="*/ 173918 h 196245"/>
                  <a:gd name="connsiteX14" fmla="*/ 89607 w 203839"/>
                  <a:gd name="connsiteY14" fmla="*/ 19910 h 196245"/>
                  <a:gd name="connsiteX15" fmla="*/ 104015 w 203839"/>
                  <a:gd name="connsiteY15" fmla="*/ 8991 h 196245"/>
                  <a:gd name="connsiteX16" fmla="*/ 132563 w 203839"/>
                  <a:gd name="connsiteY16" fmla="*/ 8991 h 196245"/>
                  <a:gd name="connsiteX17" fmla="*/ 180855 w 203839"/>
                  <a:gd name="connsiteY17" fmla="*/ 62147 h 196245"/>
                  <a:gd name="connsiteX18" fmla="*/ 152840 w 203839"/>
                  <a:gd name="connsiteY18" fmla="*/ 154954 h 196245"/>
                  <a:gd name="connsiteX19" fmla="*/ 91208 w 203839"/>
                  <a:gd name="connsiteY19" fmla="*/ 187422 h 196245"/>
                  <a:gd name="connsiteX20" fmla="*/ 61059 w 203839"/>
                  <a:gd name="connsiteY20" fmla="*/ 187422 h 196245"/>
                  <a:gd name="connsiteX21" fmla="*/ 55189 w 203839"/>
                  <a:gd name="connsiteY21" fmla="*/ 187135 h 196245"/>
                  <a:gd name="connsiteX22" fmla="*/ 51721 w 203839"/>
                  <a:gd name="connsiteY22" fmla="*/ 184262 h 196245"/>
                  <a:gd name="connsiteX23" fmla="*/ 53055 w 203839"/>
                  <a:gd name="connsiteY23" fmla="*/ 177653 h 196245"/>
                  <a:gd name="connsiteX24" fmla="*/ 89607 w 203839"/>
                  <a:gd name="connsiteY24" fmla="*/ 19910 h 19624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</a:cxnLst>
                <a:rect l="l" t="t" r="r" b="b"/>
                <a:pathLst>
                  <a:path w="203839" h="196245">
                    <a:moveTo>
                      <a:pt x="31977" y="173918"/>
                    </a:moveTo>
                    <a:cubicBezTo>
                      <a:pt x="29309" y="185124"/>
                      <a:pt x="28776" y="187422"/>
                      <a:pt x="7698" y="187422"/>
                    </a:cubicBezTo>
                    <a:cubicBezTo>
                      <a:pt x="3162" y="187422"/>
                      <a:pt x="228" y="187422"/>
                      <a:pt x="228" y="192882"/>
                    </a:cubicBezTo>
                    <a:cubicBezTo>
                      <a:pt x="228" y="196330"/>
                      <a:pt x="2629" y="196330"/>
                      <a:pt x="7698" y="196330"/>
                    </a:cubicBezTo>
                    <a:lnTo>
                      <a:pt x="96011" y="196330"/>
                    </a:lnTo>
                    <a:cubicBezTo>
                      <a:pt x="151506" y="196330"/>
                      <a:pt x="204067" y="135703"/>
                      <a:pt x="204067" y="72778"/>
                    </a:cubicBezTo>
                    <a:cubicBezTo>
                      <a:pt x="204067" y="32265"/>
                      <a:pt x="181388" y="84"/>
                      <a:pt x="141368" y="84"/>
                    </a:cubicBezTo>
                    <a:lnTo>
                      <a:pt x="51721" y="84"/>
                    </a:lnTo>
                    <a:cubicBezTo>
                      <a:pt x="46652" y="84"/>
                      <a:pt x="43717" y="84"/>
                      <a:pt x="43717" y="5543"/>
                    </a:cubicBezTo>
                    <a:cubicBezTo>
                      <a:pt x="43717" y="8991"/>
                      <a:pt x="46118" y="8991"/>
                      <a:pt x="51454" y="8991"/>
                    </a:cubicBezTo>
                    <a:cubicBezTo>
                      <a:pt x="54923" y="8991"/>
                      <a:pt x="59725" y="9279"/>
                      <a:pt x="62927" y="9566"/>
                    </a:cubicBezTo>
                    <a:cubicBezTo>
                      <a:pt x="67196" y="10141"/>
                      <a:pt x="68796" y="11003"/>
                      <a:pt x="68796" y="14163"/>
                    </a:cubicBezTo>
                    <a:cubicBezTo>
                      <a:pt x="68796" y="15313"/>
                      <a:pt x="68530" y="16175"/>
                      <a:pt x="67729" y="19622"/>
                    </a:cubicBezTo>
                    <a:lnTo>
                      <a:pt x="31977" y="173918"/>
                    </a:lnTo>
                    <a:close/>
                    <a:moveTo>
                      <a:pt x="89607" y="19910"/>
                    </a:moveTo>
                    <a:cubicBezTo>
                      <a:pt x="92009" y="9853"/>
                      <a:pt x="92542" y="8991"/>
                      <a:pt x="104015" y="8991"/>
                    </a:cubicBezTo>
                    <a:lnTo>
                      <a:pt x="132563" y="8991"/>
                    </a:lnTo>
                    <a:cubicBezTo>
                      <a:pt x="158710" y="8991"/>
                      <a:pt x="180855" y="24220"/>
                      <a:pt x="180855" y="62147"/>
                    </a:cubicBezTo>
                    <a:cubicBezTo>
                      <a:pt x="180855" y="76226"/>
                      <a:pt x="175519" y="123348"/>
                      <a:pt x="152840" y="154954"/>
                    </a:cubicBezTo>
                    <a:cubicBezTo>
                      <a:pt x="145103" y="165585"/>
                      <a:pt x="124025" y="187422"/>
                      <a:pt x="91208" y="187422"/>
                    </a:cubicBezTo>
                    <a:lnTo>
                      <a:pt x="61059" y="187422"/>
                    </a:lnTo>
                    <a:cubicBezTo>
                      <a:pt x="57324" y="187422"/>
                      <a:pt x="56790" y="187422"/>
                      <a:pt x="55189" y="187135"/>
                    </a:cubicBezTo>
                    <a:cubicBezTo>
                      <a:pt x="52521" y="186848"/>
                      <a:pt x="51721" y="186560"/>
                      <a:pt x="51721" y="184262"/>
                    </a:cubicBezTo>
                    <a:cubicBezTo>
                      <a:pt x="51721" y="183400"/>
                      <a:pt x="51721" y="182825"/>
                      <a:pt x="53055" y="177653"/>
                    </a:cubicBezTo>
                    <a:lnTo>
                      <a:pt x="89607" y="19910"/>
                    </a:lnTo>
                    <a:close/>
                  </a:path>
                </a:pathLst>
              </a:custGeom>
              <a:solidFill>
                <a:srgbClr val="000000"/>
              </a:solidFill>
              <a:ln w="2653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50" name="Forme libre 149">
                <a:extLst>
                  <a:ext uri="{FF2B5EF4-FFF2-40B4-BE49-F238E27FC236}">
                    <a16:creationId xmlns:a16="http://schemas.microsoft.com/office/drawing/2014/main" id="{98094A4B-EA6B-7CA0-A520-DD81E990732F}"/>
                  </a:ext>
                </a:extLst>
              </p:cNvPr>
              <p:cNvSpPr/>
              <p:nvPr>
                <p:custDataLst>
                  <p:tags r:id="rId40"/>
                </p:custDataLst>
              </p:nvPr>
            </p:nvSpPr>
            <p:spPr>
              <a:xfrm>
                <a:off x="8740514" y="7988502"/>
                <a:ext cx="81909" cy="183028"/>
              </a:xfrm>
              <a:custGeom>
                <a:avLst/>
                <a:gdLst>
                  <a:gd name="connsiteX0" fmla="*/ 49061 w 81909"/>
                  <a:gd name="connsiteY0" fmla="*/ 65020 h 183028"/>
                  <a:gd name="connsiteX1" fmla="*/ 74141 w 81909"/>
                  <a:gd name="connsiteY1" fmla="*/ 65020 h 183028"/>
                  <a:gd name="connsiteX2" fmla="*/ 82145 w 81909"/>
                  <a:gd name="connsiteY2" fmla="*/ 59274 h 183028"/>
                  <a:gd name="connsiteX3" fmla="*/ 74675 w 81909"/>
                  <a:gd name="connsiteY3" fmla="*/ 56113 h 183028"/>
                  <a:gd name="connsiteX4" fmla="*/ 51196 w 81909"/>
                  <a:gd name="connsiteY4" fmla="*/ 56113 h 183028"/>
                  <a:gd name="connsiteX5" fmla="*/ 62135 w 81909"/>
                  <a:gd name="connsiteY5" fmla="*/ 7842 h 183028"/>
                  <a:gd name="connsiteX6" fmla="*/ 54398 w 81909"/>
                  <a:gd name="connsiteY6" fmla="*/ 84 h 183028"/>
                  <a:gd name="connsiteX7" fmla="*/ 43725 w 81909"/>
                  <a:gd name="connsiteY7" fmla="*/ 10428 h 183028"/>
                  <a:gd name="connsiteX8" fmla="*/ 33320 w 81909"/>
                  <a:gd name="connsiteY8" fmla="*/ 56113 h 183028"/>
                  <a:gd name="connsiteX9" fmla="*/ 8240 w 81909"/>
                  <a:gd name="connsiteY9" fmla="*/ 56113 h 183028"/>
                  <a:gd name="connsiteX10" fmla="*/ 236 w 81909"/>
                  <a:gd name="connsiteY10" fmla="*/ 61572 h 183028"/>
                  <a:gd name="connsiteX11" fmla="*/ 7707 w 81909"/>
                  <a:gd name="connsiteY11" fmla="*/ 65020 h 183028"/>
                  <a:gd name="connsiteX12" fmla="*/ 31185 w 81909"/>
                  <a:gd name="connsiteY12" fmla="*/ 65020 h 183028"/>
                  <a:gd name="connsiteX13" fmla="*/ 10908 w 81909"/>
                  <a:gd name="connsiteY13" fmla="*/ 156678 h 183028"/>
                  <a:gd name="connsiteX14" fmla="*/ 35454 w 81909"/>
                  <a:gd name="connsiteY14" fmla="*/ 183112 h 183028"/>
                  <a:gd name="connsiteX15" fmla="*/ 77876 w 81909"/>
                  <a:gd name="connsiteY15" fmla="*/ 138864 h 183028"/>
                  <a:gd name="connsiteX16" fmla="*/ 74675 w 81909"/>
                  <a:gd name="connsiteY16" fmla="*/ 135991 h 183028"/>
                  <a:gd name="connsiteX17" fmla="*/ 70673 w 81909"/>
                  <a:gd name="connsiteY17" fmla="*/ 140013 h 183028"/>
                  <a:gd name="connsiteX18" fmla="*/ 35988 w 81909"/>
                  <a:gd name="connsiteY18" fmla="*/ 176791 h 183028"/>
                  <a:gd name="connsiteX19" fmla="*/ 27717 w 81909"/>
                  <a:gd name="connsiteY19" fmla="*/ 163574 h 183028"/>
                  <a:gd name="connsiteX20" fmla="*/ 29318 w 81909"/>
                  <a:gd name="connsiteY20" fmla="*/ 149782 h 183028"/>
                  <a:gd name="connsiteX21" fmla="*/ 49061 w 81909"/>
                  <a:gd name="connsiteY21" fmla="*/ 65020 h 1830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81909" h="183028">
                    <a:moveTo>
                      <a:pt x="49061" y="65020"/>
                    </a:moveTo>
                    <a:lnTo>
                      <a:pt x="74141" y="65020"/>
                    </a:lnTo>
                    <a:cubicBezTo>
                      <a:pt x="79477" y="65020"/>
                      <a:pt x="82145" y="65020"/>
                      <a:pt x="82145" y="59274"/>
                    </a:cubicBezTo>
                    <a:cubicBezTo>
                      <a:pt x="82145" y="56113"/>
                      <a:pt x="79477" y="56113"/>
                      <a:pt x="74675" y="56113"/>
                    </a:cubicBezTo>
                    <a:lnTo>
                      <a:pt x="51196" y="56113"/>
                    </a:lnTo>
                    <a:cubicBezTo>
                      <a:pt x="60801" y="15313"/>
                      <a:pt x="62135" y="9566"/>
                      <a:pt x="62135" y="7842"/>
                    </a:cubicBezTo>
                    <a:cubicBezTo>
                      <a:pt x="62135" y="2957"/>
                      <a:pt x="58933" y="84"/>
                      <a:pt x="54398" y="84"/>
                    </a:cubicBezTo>
                    <a:cubicBezTo>
                      <a:pt x="53597" y="84"/>
                      <a:pt x="46127" y="371"/>
                      <a:pt x="43725" y="10428"/>
                    </a:cubicBezTo>
                    <a:lnTo>
                      <a:pt x="33320" y="56113"/>
                    </a:lnTo>
                    <a:lnTo>
                      <a:pt x="8240" y="56113"/>
                    </a:lnTo>
                    <a:cubicBezTo>
                      <a:pt x="2904" y="56113"/>
                      <a:pt x="236" y="56113"/>
                      <a:pt x="236" y="61572"/>
                    </a:cubicBezTo>
                    <a:cubicBezTo>
                      <a:pt x="236" y="65020"/>
                      <a:pt x="2371" y="65020"/>
                      <a:pt x="7707" y="65020"/>
                    </a:cubicBezTo>
                    <a:lnTo>
                      <a:pt x="31185" y="65020"/>
                    </a:lnTo>
                    <a:cubicBezTo>
                      <a:pt x="11976" y="146622"/>
                      <a:pt x="10908" y="151506"/>
                      <a:pt x="10908" y="156678"/>
                    </a:cubicBezTo>
                    <a:cubicBezTo>
                      <a:pt x="10908" y="172194"/>
                      <a:pt x="21047" y="183112"/>
                      <a:pt x="35454" y="183112"/>
                    </a:cubicBezTo>
                    <a:cubicBezTo>
                      <a:pt x="62669" y="183112"/>
                      <a:pt x="77876" y="141162"/>
                      <a:pt x="77876" y="138864"/>
                    </a:cubicBezTo>
                    <a:cubicBezTo>
                      <a:pt x="77876" y="135991"/>
                      <a:pt x="75742" y="135991"/>
                      <a:pt x="74675" y="135991"/>
                    </a:cubicBezTo>
                    <a:cubicBezTo>
                      <a:pt x="72273" y="135991"/>
                      <a:pt x="72007" y="136853"/>
                      <a:pt x="70673" y="140013"/>
                    </a:cubicBezTo>
                    <a:cubicBezTo>
                      <a:pt x="59200" y="169895"/>
                      <a:pt x="45059" y="176791"/>
                      <a:pt x="35988" y="176791"/>
                    </a:cubicBezTo>
                    <a:cubicBezTo>
                      <a:pt x="30385" y="176791"/>
                      <a:pt x="27717" y="173056"/>
                      <a:pt x="27717" y="163574"/>
                    </a:cubicBezTo>
                    <a:cubicBezTo>
                      <a:pt x="27717" y="156678"/>
                      <a:pt x="28251" y="154667"/>
                      <a:pt x="29318" y="149782"/>
                    </a:cubicBezTo>
                    <a:lnTo>
                      <a:pt x="49061" y="65020"/>
                    </a:lnTo>
                    <a:close/>
                  </a:path>
                </a:pathLst>
              </a:custGeom>
              <a:solidFill>
                <a:srgbClr val="000000"/>
              </a:solidFill>
              <a:ln w="2653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</p:grpSp>
        <p:sp>
          <p:nvSpPr>
            <p:cNvPr id="73" name="Rectangle 72">
              <a:extLst>
                <a:ext uri="{FF2B5EF4-FFF2-40B4-BE49-F238E27FC236}">
                  <a16:creationId xmlns:a16="http://schemas.microsoft.com/office/drawing/2014/main" id="{B73707C9-11FA-53AA-ABF7-DAE2DC738727}"/>
                </a:ext>
              </a:extLst>
            </p:cNvPr>
            <p:cNvSpPr/>
            <p:nvPr/>
          </p:nvSpPr>
          <p:spPr bwMode="auto">
            <a:xfrm>
              <a:off x="2372254" y="5669527"/>
              <a:ext cx="563310" cy="773019"/>
            </a:xfrm>
            <a:prstGeom prst="rect">
              <a:avLst/>
            </a:prstGeom>
            <a:solidFill>
              <a:srgbClr val="FFFF00">
                <a:alpha val="17000"/>
              </a:srgb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</p:grpSp>
      <p:grpSp>
        <p:nvGrpSpPr>
          <p:cNvPr id="164" name="Groupe 163">
            <a:extLst>
              <a:ext uri="{FF2B5EF4-FFF2-40B4-BE49-F238E27FC236}">
                <a16:creationId xmlns:a16="http://schemas.microsoft.com/office/drawing/2014/main" id="{22B905DC-B6A9-F012-6D4C-8C799F0C6B67}"/>
              </a:ext>
            </a:extLst>
          </p:cNvPr>
          <p:cNvGrpSpPr/>
          <p:nvPr/>
        </p:nvGrpSpPr>
        <p:grpSpPr>
          <a:xfrm>
            <a:off x="775429" y="5817766"/>
            <a:ext cx="1225369" cy="476541"/>
            <a:chOff x="1011381" y="5817766"/>
            <a:chExt cx="1225369" cy="476541"/>
          </a:xfrm>
        </p:grpSpPr>
        <p:grpSp>
          <p:nvGrpSpPr>
            <p:cNvPr id="163" name="Groupe 162">
              <a:extLst>
                <a:ext uri="{FF2B5EF4-FFF2-40B4-BE49-F238E27FC236}">
                  <a16:creationId xmlns:a16="http://schemas.microsoft.com/office/drawing/2014/main" id="{E0368604-E9D8-CF57-FCF8-D3A6183E1A07}"/>
                </a:ext>
              </a:extLst>
            </p:cNvPr>
            <p:cNvGrpSpPr>
              <a:grpSpLocks noChangeAspect="1"/>
            </p:cNvGrpSpPr>
            <p:nvPr>
              <p:custDataLst>
                <p:tags r:id="rId28"/>
              </p:custDataLst>
            </p:nvPr>
          </p:nvGrpSpPr>
          <p:grpSpPr>
            <a:xfrm>
              <a:off x="1079500" y="5930900"/>
              <a:ext cx="1040431" cy="267539"/>
              <a:chOff x="7513695" y="7947158"/>
              <a:chExt cx="1032468" cy="262985"/>
            </a:xfrm>
          </p:grpSpPr>
          <p:sp>
            <p:nvSpPr>
              <p:cNvPr id="157" name="Forme libre 156">
                <a:extLst>
                  <a:ext uri="{FF2B5EF4-FFF2-40B4-BE49-F238E27FC236}">
                    <a16:creationId xmlns:a16="http://schemas.microsoft.com/office/drawing/2014/main" id="{422CE58A-BF80-9DC4-5979-F3CEE43AB471}"/>
                  </a:ext>
                </a:extLst>
              </p:cNvPr>
              <p:cNvSpPr/>
              <p:nvPr>
                <p:custDataLst>
                  <p:tags r:id="rId29"/>
                </p:custDataLst>
              </p:nvPr>
            </p:nvSpPr>
            <p:spPr>
              <a:xfrm>
                <a:off x="7513695" y="8072728"/>
                <a:ext cx="180951" cy="11846"/>
              </a:xfrm>
              <a:custGeom>
                <a:avLst/>
                <a:gdLst>
                  <a:gd name="connsiteX0" fmla="*/ 170801 w 180951"/>
                  <a:gd name="connsiteY0" fmla="*/ 11921 h 11846"/>
                  <a:gd name="connsiteX1" fmla="*/ 181167 w 180951"/>
                  <a:gd name="connsiteY1" fmla="*/ 5998 h 11846"/>
                  <a:gd name="connsiteX2" fmla="*/ 170801 w 180951"/>
                  <a:gd name="connsiteY2" fmla="*/ 75 h 11846"/>
                  <a:gd name="connsiteX3" fmla="*/ 10581 w 180951"/>
                  <a:gd name="connsiteY3" fmla="*/ 75 h 11846"/>
                  <a:gd name="connsiteX4" fmla="*/ 216 w 180951"/>
                  <a:gd name="connsiteY4" fmla="*/ 5998 h 11846"/>
                  <a:gd name="connsiteX5" fmla="*/ 10581 w 180951"/>
                  <a:gd name="connsiteY5" fmla="*/ 11921 h 11846"/>
                  <a:gd name="connsiteX6" fmla="*/ 170801 w 180951"/>
                  <a:gd name="connsiteY6" fmla="*/ 11921 h 118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0951" h="11846">
                    <a:moveTo>
                      <a:pt x="170801" y="11921"/>
                    </a:moveTo>
                    <a:cubicBezTo>
                      <a:pt x="175836" y="11921"/>
                      <a:pt x="181167" y="11921"/>
                      <a:pt x="181167" y="5998"/>
                    </a:cubicBezTo>
                    <a:cubicBezTo>
                      <a:pt x="181167" y="75"/>
                      <a:pt x="175836" y="75"/>
                      <a:pt x="170801" y="75"/>
                    </a:cubicBezTo>
                    <a:lnTo>
                      <a:pt x="10581" y="75"/>
                    </a:lnTo>
                    <a:cubicBezTo>
                      <a:pt x="5546" y="75"/>
                      <a:pt x="216" y="75"/>
                      <a:pt x="216" y="5998"/>
                    </a:cubicBezTo>
                    <a:cubicBezTo>
                      <a:pt x="216" y="11921"/>
                      <a:pt x="5546" y="11921"/>
                      <a:pt x="10581" y="11921"/>
                    </a:cubicBezTo>
                    <a:lnTo>
                      <a:pt x="170801" y="11921"/>
                    </a:lnTo>
                    <a:close/>
                  </a:path>
                </a:pathLst>
              </a:custGeom>
              <a:solidFill>
                <a:srgbClr val="000000"/>
              </a:solidFill>
              <a:ln w="2963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58" name="Forme libre 157">
                <a:extLst>
                  <a:ext uri="{FF2B5EF4-FFF2-40B4-BE49-F238E27FC236}">
                    <a16:creationId xmlns:a16="http://schemas.microsoft.com/office/drawing/2014/main" id="{12227AD4-4DE1-414C-C7FD-751E28C05D4B}"/>
                  </a:ext>
                </a:extLst>
              </p:cNvPr>
              <p:cNvSpPr/>
              <p:nvPr>
                <p:custDataLst>
                  <p:tags r:id="rId30"/>
                </p:custDataLst>
              </p:nvPr>
            </p:nvSpPr>
            <p:spPr>
              <a:xfrm>
                <a:off x="7709981" y="8021789"/>
                <a:ext cx="154593" cy="188354"/>
              </a:xfrm>
              <a:custGeom>
                <a:avLst/>
                <a:gdLst>
                  <a:gd name="connsiteX0" fmla="*/ 23027 w 154593"/>
                  <a:gd name="connsiteY0" fmla="*/ 167106 h 188354"/>
                  <a:gd name="connsiteX1" fmla="*/ 7035 w 154593"/>
                  <a:gd name="connsiteY1" fmla="*/ 179248 h 188354"/>
                  <a:gd name="connsiteX2" fmla="*/ 223 w 154593"/>
                  <a:gd name="connsiteY2" fmla="*/ 184875 h 188354"/>
                  <a:gd name="connsiteX3" fmla="*/ 4073 w 154593"/>
                  <a:gd name="connsiteY3" fmla="*/ 188429 h 188354"/>
                  <a:gd name="connsiteX4" fmla="*/ 28950 w 154593"/>
                  <a:gd name="connsiteY4" fmla="*/ 187541 h 188354"/>
                  <a:gd name="connsiteX5" fmla="*/ 58270 w 154593"/>
                  <a:gd name="connsiteY5" fmla="*/ 188429 h 188354"/>
                  <a:gd name="connsiteX6" fmla="*/ 63601 w 154593"/>
                  <a:gd name="connsiteY6" fmla="*/ 182506 h 188354"/>
                  <a:gd name="connsiteX7" fmla="*/ 56493 w 154593"/>
                  <a:gd name="connsiteY7" fmla="*/ 179248 h 188354"/>
                  <a:gd name="connsiteX8" fmla="*/ 41685 w 154593"/>
                  <a:gd name="connsiteY8" fmla="*/ 174510 h 188354"/>
                  <a:gd name="connsiteX9" fmla="*/ 56197 w 154593"/>
                  <a:gd name="connsiteY9" fmla="*/ 115279 h 188354"/>
                  <a:gd name="connsiteX10" fmla="*/ 83443 w 154593"/>
                  <a:gd name="connsiteY10" fmla="*/ 134233 h 188354"/>
                  <a:gd name="connsiteX11" fmla="*/ 154817 w 154593"/>
                  <a:gd name="connsiteY11" fmla="*/ 47460 h 188354"/>
                  <a:gd name="connsiteX12" fmla="*/ 115428 w 154593"/>
                  <a:gd name="connsiteY12" fmla="*/ 75 h 188354"/>
                  <a:gd name="connsiteX13" fmla="*/ 76632 w 154593"/>
                  <a:gd name="connsiteY13" fmla="*/ 22286 h 188354"/>
                  <a:gd name="connsiteX14" fmla="*/ 49977 w 154593"/>
                  <a:gd name="connsiteY14" fmla="*/ 75 h 188354"/>
                  <a:gd name="connsiteX15" fmla="*/ 28062 w 154593"/>
                  <a:gd name="connsiteY15" fmla="*/ 16956 h 188354"/>
                  <a:gd name="connsiteX16" fmla="*/ 18881 w 154593"/>
                  <a:gd name="connsiteY16" fmla="*/ 45683 h 188354"/>
                  <a:gd name="connsiteX17" fmla="*/ 22435 w 154593"/>
                  <a:gd name="connsiteY17" fmla="*/ 48644 h 188354"/>
                  <a:gd name="connsiteX18" fmla="*/ 27470 w 154593"/>
                  <a:gd name="connsiteY18" fmla="*/ 41833 h 188354"/>
                  <a:gd name="connsiteX19" fmla="*/ 49089 w 154593"/>
                  <a:gd name="connsiteY19" fmla="*/ 6590 h 188354"/>
                  <a:gd name="connsiteX20" fmla="*/ 58270 w 154593"/>
                  <a:gd name="connsiteY20" fmla="*/ 20213 h 188354"/>
                  <a:gd name="connsiteX21" fmla="*/ 56197 w 154593"/>
                  <a:gd name="connsiteY21" fmla="*/ 35317 h 188354"/>
                  <a:gd name="connsiteX22" fmla="*/ 23027 w 154593"/>
                  <a:gd name="connsiteY22" fmla="*/ 167106 h 188354"/>
                  <a:gd name="connsiteX23" fmla="*/ 75151 w 154593"/>
                  <a:gd name="connsiteY23" fmla="*/ 38575 h 188354"/>
                  <a:gd name="connsiteX24" fmla="*/ 90551 w 154593"/>
                  <a:gd name="connsiteY24" fmla="*/ 17844 h 188354"/>
                  <a:gd name="connsiteX25" fmla="*/ 114539 w 154593"/>
                  <a:gd name="connsiteY25" fmla="*/ 6590 h 188354"/>
                  <a:gd name="connsiteX26" fmla="*/ 133493 w 154593"/>
                  <a:gd name="connsiteY26" fmla="*/ 34429 h 188354"/>
                  <a:gd name="connsiteX27" fmla="*/ 118389 w 154593"/>
                  <a:gd name="connsiteY27" fmla="*/ 97214 h 188354"/>
                  <a:gd name="connsiteX28" fmla="*/ 83147 w 154593"/>
                  <a:gd name="connsiteY28" fmla="*/ 127718 h 188354"/>
                  <a:gd name="connsiteX29" fmla="*/ 59751 w 154593"/>
                  <a:gd name="connsiteY29" fmla="*/ 101360 h 188354"/>
                  <a:gd name="connsiteX30" fmla="*/ 60639 w 154593"/>
                  <a:gd name="connsiteY30" fmla="*/ 96621 h 188354"/>
                  <a:gd name="connsiteX31" fmla="*/ 75151 w 154593"/>
                  <a:gd name="connsiteY31" fmla="*/ 38575 h 1883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</a:cxnLst>
                <a:rect l="l" t="t" r="r" b="b"/>
                <a:pathLst>
                  <a:path w="154593" h="188354">
                    <a:moveTo>
                      <a:pt x="23027" y="167106"/>
                    </a:moveTo>
                    <a:cubicBezTo>
                      <a:pt x="20658" y="177175"/>
                      <a:pt x="20066" y="179248"/>
                      <a:pt x="7035" y="179248"/>
                    </a:cubicBezTo>
                    <a:cubicBezTo>
                      <a:pt x="3481" y="179248"/>
                      <a:pt x="223" y="179248"/>
                      <a:pt x="223" y="184875"/>
                    </a:cubicBezTo>
                    <a:cubicBezTo>
                      <a:pt x="223" y="187245"/>
                      <a:pt x="1704" y="188429"/>
                      <a:pt x="4073" y="188429"/>
                    </a:cubicBezTo>
                    <a:cubicBezTo>
                      <a:pt x="12070" y="188429"/>
                      <a:pt x="20658" y="187541"/>
                      <a:pt x="28950" y="187541"/>
                    </a:cubicBezTo>
                    <a:cubicBezTo>
                      <a:pt x="38724" y="187541"/>
                      <a:pt x="48793" y="188429"/>
                      <a:pt x="58270" y="188429"/>
                    </a:cubicBezTo>
                    <a:cubicBezTo>
                      <a:pt x="59751" y="188429"/>
                      <a:pt x="63601" y="188429"/>
                      <a:pt x="63601" y="182506"/>
                    </a:cubicBezTo>
                    <a:cubicBezTo>
                      <a:pt x="63601" y="179248"/>
                      <a:pt x="60639" y="179248"/>
                      <a:pt x="56493" y="179248"/>
                    </a:cubicBezTo>
                    <a:cubicBezTo>
                      <a:pt x="41685" y="179248"/>
                      <a:pt x="41685" y="177175"/>
                      <a:pt x="41685" y="174510"/>
                    </a:cubicBezTo>
                    <a:cubicBezTo>
                      <a:pt x="41685" y="170956"/>
                      <a:pt x="54124" y="122683"/>
                      <a:pt x="56197" y="115279"/>
                    </a:cubicBezTo>
                    <a:cubicBezTo>
                      <a:pt x="60047" y="123868"/>
                      <a:pt x="68339" y="134233"/>
                      <a:pt x="83443" y="134233"/>
                    </a:cubicBezTo>
                    <a:cubicBezTo>
                      <a:pt x="117797" y="134233"/>
                      <a:pt x="154817" y="90994"/>
                      <a:pt x="154817" y="47460"/>
                    </a:cubicBezTo>
                    <a:cubicBezTo>
                      <a:pt x="154817" y="19621"/>
                      <a:pt x="137936" y="75"/>
                      <a:pt x="115428" y="75"/>
                    </a:cubicBezTo>
                    <a:cubicBezTo>
                      <a:pt x="100620" y="75"/>
                      <a:pt x="86405" y="10736"/>
                      <a:pt x="76632" y="22286"/>
                    </a:cubicBezTo>
                    <a:cubicBezTo>
                      <a:pt x="73670" y="6294"/>
                      <a:pt x="60935" y="75"/>
                      <a:pt x="49977" y="75"/>
                    </a:cubicBezTo>
                    <a:cubicBezTo>
                      <a:pt x="36354" y="75"/>
                      <a:pt x="30727" y="11625"/>
                      <a:pt x="28062" y="16956"/>
                    </a:cubicBezTo>
                    <a:cubicBezTo>
                      <a:pt x="22731" y="27025"/>
                      <a:pt x="18881" y="44794"/>
                      <a:pt x="18881" y="45683"/>
                    </a:cubicBezTo>
                    <a:cubicBezTo>
                      <a:pt x="18881" y="48644"/>
                      <a:pt x="21843" y="48644"/>
                      <a:pt x="22435" y="48644"/>
                    </a:cubicBezTo>
                    <a:cubicBezTo>
                      <a:pt x="25397" y="48644"/>
                      <a:pt x="25693" y="48348"/>
                      <a:pt x="27470" y="41833"/>
                    </a:cubicBezTo>
                    <a:cubicBezTo>
                      <a:pt x="32504" y="20806"/>
                      <a:pt x="38427" y="6590"/>
                      <a:pt x="49089" y="6590"/>
                    </a:cubicBezTo>
                    <a:cubicBezTo>
                      <a:pt x="54124" y="6590"/>
                      <a:pt x="58270" y="8959"/>
                      <a:pt x="58270" y="20213"/>
                    </a:cubicBezTo>
                    <a:cubicBezTo>
                      <a:pt x="58270" y="27025"/>
                      <a:pt x="57381" y="30283"/>
                      <a:pt x="56197" y="35317"/>
                    </a:cubicBezTo>
                    <a:lnTo>
                      <a:pt x="23027" y="167106"/>
                    </a:lnTo>
                    <a:close/>
                    <a:moveTo>
                      <a:pt x="75151" y="38575"/>
                    </a:moveTo>
                    <a:cubicBezTo>
                      <a:pt x="77224" y="30579"/>
                      <a:pt x="85220" y="22286"/>
                      <a:pt x="90551" y="17844"/>
                    </a:cubicBezTo>
                    <a:cubicBezTo>
                      <a:pt x="100916" y="8663"/>
                      <a:pt x="109505" y="6590"/>
                      <a:pt x="114539" y="6590"/>
                    </a:cubicBezTo>
                    <a:cubicBezTo>
                      <a:pt x="126386" y="6590"/>
                      <a:pt x="133493" y="16956"/>
                      <a:pt x="133493" y="34429"/>
                    </a:cubicBezTo>
                    <a:cubicBezTo>
                      <a:pt x="133493" y="51902"/>
                      <a:pt x="123720" y="85960"/>
                      <a:pt x="118389" y="97214"/>
                    </a:cubicBezTo>
                    <a:cubicBezTo>
                      <a:pt x="108320" y="117944"/>
                      <a:pt x="94105" y="127718"/>
                      <a:pt x="83147" y="127718"/>
                    </a:cubicBezTo>
                    <a:cubicBezTo>
                      <a:pt x="63601" y="127718"/>
                      <a:pt x="59751" y="103137"/>
                      <a:pt x="59751" y="101360"/>
                    </a:cubicBezTo>
                    <a:cubicBezTo>
                      <a:pt x="59751" y="100767"/>
                      <a:pt x="59751" y="100175"/>
                      <a:pt x="60639" y="96621"/>
                    </a:cubicBezTo>
                    <a:lnTo>
                      <a:pt x="75151" y="38575"/>
                    </a:lnTo>
                    <a:close/>
                  </a:path>
                </a:pathLst>
              </a:custGeom>
              <a:solidFill>
                <a:srgbClr val="000000"/>
              </a:solidFill>
              <a:ln w="2963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59" name="Forme libre 158">
                <a:extLst>
                  <a:ext uri="{FF2B5EF4-FFF2-40B4-BE49-F238E27FC236}">
                    <a16:creationId xmlns:a16="http://schemas.microsoft.com/office/drawing/2014/main" id="{E689CD18-4428-B45F-77E7-E147BF6CE331}"/>
                  </a:ext>
                </a:extLst>
              </p:cNvPr>
              <p:cNvSpPr/>
              <p:nvPr>
                <p:custDataLst>
                  <p:tags r:id="rId31"/>
                </p:custDataLst>
              </p:nvPr>
            </p:nvSpPr>
            <p:spPr>
              <a:xfrm>
                <a:off x="7927889" y="7947158"/>
                <a:ext cx="146004" cy="208789"/>
              </a:xfrm>
              <a:custGeom>
                <a:avLst/>
                <a:gdLst>
                  <a:gd name="connsiteX0" fmla="*/ 102700 w 146004"/>
                  <a:gd name="connsiteY0" fmla="*/ 189318 h 208789"/>
                  <a:gd name="connsiteX1" fmla="*/ 102700 w 146004"/>
                  <a:gd name="connsiteY1" fmla="*/ 208864 h 208789"/>
                  <a:gd name="connsiteX2" fmla="*/ 146235 w 146004"/>
                  <a:gd name="connsiteY2" fmla="*/ 205606 h 208789"/>
                  <a:gd name="connsiteX3" fmla="*/ 146235 w 146004"/>
                  <a:gd name="connsiteY3" fmla="*/ 196425 h 208789"/>
                  <a:gd name="connsiteX4" fmla="*/ 123135 w 146004"/>
                  <a:gd name="connsiteY4" fmla="*/ 179841 h 208789"/>
                  <a:gd name="connsiteX5" fmla="*/ 123135 w 146004"/>
                  <a:gd name="connsiteY5" fmla="*/ 75 h 208789"/>
                  <a:gd name="connsiteX6" fmla="*/ 80488 w 146004"/>
                  <a:gd name="connsiteY6" fmla="*/ 3332 h 208789"/>
                  <a:gd name="connsiteX7" fmla="*/ 80488 w 146004"/>
                  <a:gd name="connsiteY7" fmla="*/ 12513 h 208789"/>
                  <a:gd name="connsiteX8" fmla="*/ 103588 w 146004"/>
                  <a:gd name="connsiteY8" fmla="*/ 29098 h 208789"/>
                  <a:gd name="connsiteX9" fmla="*/ 103588 w 146004"/>
                  <a:gd name="connsiteY9" fmla="*/ 93067 h 208789"/>
                  <a:gd name="connsiteX10" fmla="*/ 66273 w 146004"/>
                  <a:gd name="connsiteY10" fmla="*/ 74706 h 208789"/>
                  <a:gd name="connsiteX11" fmla="*/ 230 w 146004"/>
                  <a:gd name="connsiteY11" fmla="*/ 141933 h 208789"/>
                  <a:gd name="connsiteX12" fmla="*/ 63015 w 146004"/>
                  <a:gd name="connsiteY12" fmla="*/ 208864 h 208789"/>
                  <a:gd name="connsiteX13" fmla="*/ 102700 w 146004"/>
                  <a:gd name="connsiteY13" fmla="*/ 189318 h 208789"/>
                  <a:gd name="connsiteX14" fmla="*/ 102700 w 146004"/>
                  <a:gd name="connsiteY14" fmla="*/ 109948 h 208789"/>
                  <a:gd name="connsiteX15" fmla="*/ 102700 w 146004"/>
                  <a:gd name="connsiteY15" fmla="*/ 170660 h 208789"/>
                  <a:gd name="connsiteX16" fmla="*/ 99442 w 146004"/>
                  <a:gd name="connsiteY16" fmla="*/ 181618 h 208789"/>
                  <a:gd name="connsiteX17" fmla="*/ 64496 w 146004"/>
                  <a:gd name="connsiteY17" fmla="*/ 202349 h 208789"/>
                  <a:gd name="connsiteX18" fmla="*/ 33399 w 146004"/>
                  <a:gd name="connsiteY18" fmla="*/ 183395 h 208789"/>
                  <a:gd name="connsiteX19" fmla="*/ 24811 w 146004"/>
                  <a:gd name="connsiteY19" fmla="*/ 142229 h 208789"/>
                  <a:gd name="connsiteX20" fmla="*/ 33992 w 146004"/>
                  <a:gd name="connsiteY20" fmla="*/ 100175 h 208789"/>
                  <a:gd name="connsiteX21" fmla="*/ 67457 w 146004"/>
                  <a:gd name="connsiteY21" fmla="*/ 81221 h 208789"/>
                  <a:gd name="connsiteX22" fmla="*/ 99442 w 146004"/>
                  <a:gd name="connsiteY22" fmla="*/ 98990 h 208789"/>
                  <a:gd name="connsiteX23" fmla="*/ 102700 w 146004"/>
                  <a:gd name="connsiteY23" fmla="*/ 109948 h 20878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146004" h="208789">
                    <a:moveTo>
                      <a:pt x="102700" y="189318"/>
                    </a:moveTo>
                    <a:lnTo>
                      <a:pt x="102700" y="208864"/>
                    </a:lnTo>
                    <a:lnTo>
                      <a:pt x="146235" y="205606"/>
                    </a:lnTo>
                    <a:lnTo>
                      <a:pt x="146235" y="196425"/>
                    </a:lnTo>
                    <a:cubicBezTo>
                      <a:pt x="125504" y="196425"/>
                      <a:pt x="123135" y="194352"/>
                      <a:pt x="123135" y="179841"/>
                    </a:cubicBezTo>
                    <a:lnTo>
                      <a:pt x="123135" y="75"/>
                    </a:lnTo>
                    <a:lnTo>
                      <a:pt x="80488" y="3332"/>
                    </a:lnTo>
                    <a:lnTo>
                      <a:pt x="80488" y="12513"/>
                    </a:lnTo>
                    <a:cubicBezTo>
                      <a:pt x="101219" y="12513"/>
                      <a:pt x="103588" y="14586"/>
                      <a:pt x="103588" y="29098"/>
                    </a:cubicBezTo>
                    <a:lnTo>
                      <a:pt x="103588" y="93067"/>
                    </a:lnTo>
                    <a:cubicBezTo>
                      <a:pt x="95000" y="82406"/>
                      <a:pt x="82265" y="74706"/>
                      <a:pt x="66273" y="74706"/>
                    </a:cubicBezTo>
                    <a:cubicBezTo>
                      <a:pt x="31326" y="74706"/>
                      <a:pt x="230" y="103729"/>
                      <a:pt x="230" y="141933"/>
                    </a:cubicBezTo>
                    <a:cubicBezTo>
                      <a:pt x="230" y="179545"/>
                      <a:pt x="29253" y="208864"/>
                      <a:pt x="63015" y="208864"/>
                    </a:cubicBezTo>
                    <a:cubicBezTo>
                      <a:pt x="81969" y="208864"/>
                      <a:pt x="95296" y="198795"/>
                      <a:pt x="102700" y="189318"/>
                    </a:cubicBezTo>
                    <a:close/>
                    <a:moveTo>
                      <a:pt x="102700" y="109948"/>
                    </a:moveTo>
                    <a:lnTo>
                      <a:pt x="102700" y="170660"/>
                    </a:lnTo>
                    <a:cubicBezTo>
                      <a:pt x="102700" y="175991"/>
                      <a:pt x="102700" y="176583"/>
                      <a:pt x="99442" y="181618"/>
                    </a:cubicBezTo>
                    <a:cubicBezTo>
                      <a:pt x="90557" y="195833"/>
                      <a:pt x="77230" y="202349"/>
                      <a:pt x="64496" y="202349"/>
                    </a:cubicBezTo>
                    <a:cubicBezTo>
                      <a:pt x="51169" y="202349"/>
                      <a:pt x="40507" y="194649"/>
                      <a:pt x="33399" y="183395"/>
                    </a:cubicBezTo>
                    <a:cubicBezTo>
                      <a:pt x="25699" y="171252"/>
                      <a:pt x="24811" y="154371"/>
                      <a:pt x="24811" y="142229"/>
                    </a:cubicBezTo>
                    <a:cubicBezTo>
                      <a:pt x="24811" y="131271"/>
                      <a:pt x="25403" y="113502"/>
                      <a:pt x="33992" y="100175"/>
                    </a:cubicBezTo>
                    <a:cubicBezTo>
                      <a:pt x="40211" y="90994"/>
                      <a:pt x="51465" y="81221"/>
                      <a:pt x="67457" y="81221"/>
                    </a:cubicBezTo>
                    <a:cubicBezTo>
                      <a:pt x="77823" y="81221"/>
                      <a:pt x="90261" y="85664"/>
                      <a:pt x="99442" y="98990"/>
                    </a:cubicBezTo>
                    <a:cubicBezTo>
                      <a:pt x="102700" y="104025"/>
                      <a:pt x="102700" y="104617"/>
                      <a:pt x="102700" y="109948"/>
                    </a:cubicBezTo>
                    <a:close/>
                  </a:path>
                </a:pathLst>
              </a:custGeom>
              <a:solidFill>
                <a:srgbClr val="000000"/>
              </a:solidFill>
              <a:ln w="2963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60" name="Forme libre 159">
                <a:extLst>
                  <a:ext uri="{FF2B5EF4-FFF2-40B4-BE49-F238E27FC236}">
                    <a16:creationId xmlns:a16="http://schemas.microsoft.com/office/drawing/2014/main" id="{88F6C16F-7627-DF8A-E6E0-CCA0D0C401CE}"/>
                  </a:ext>
                </a:extLst>
              </p:cNvPr>
              <p:cNvSpPr/>
              <p:nvPr>
                <p:custDataLst>
                  <p:tags r:id="rId32"/>
                </p:custDataLst>
              </p:nvPr>
            </p:nvSpPr>
            <p:spPr>
              <a:xfrm>
                <a:off x="8092124" y="7954562"/>
                <a:ext cx="63377" cy="198127"/>
              </a:xfrm>
              <a:custGeom>
                <a:avLst/>
                <a:gdLst>
                  <a:gd name="connsiteX0" fmla="*/ 42882 w 63377"/>
                  <a:gd name="connsiteY0" fmla="*/ 67302 h 198127"/>
                  <a:gd name="connsiteX1" fmla="*/ 1420 w 63377"/>
                  <a:gd name="connsiteY1" fmla="*/ 70560 h 198127"/>
                  <a:gd name="connsiteX2" fmla="*/ 1420 w 63377"/>
                  <a:gd name="connsiteY2" fmla="*/ 79740 h 198127"/>
                  <a:gd name="connsiteX3" fmla="*/ 23336 w 63377"/>
                  <a:gd name="connsiteY3" fmla="*/ 96029 h 198127"/>
                  <a:gd name="connsiteX4" fmla="*/ 23336 w 63377"/>
                  <a:gd name="connsiteY4" fmla="*/ 175695 h 198127"/>
                  <a:gd name="connsiteX5" fmla="*/ 236 w 63377"/>
                  <a:gd name="connsiteY5" fmla="*/ 189022 h 198127"/>
                  <a:gd name="connsiteX6" fmla="*/ 236 w 63377"/>
                  <a:gd name="connsiteY6" fmla="*/ 198202 h 198127"/>
                  <a:gd name="connsiteX7" fmla="*/ 32813 w 63377"/>
                  <a:gd name="connsiteY7" fmla="*/ 197314 h 198127"/>
                  <a:gd name="connsiteX8" fmla="*/ 63613 w 63377"/>
                  <a:gd name="connsiteY8" fmla="*/ 198202 h 198127"/>
                  <a:gd name="connsiteX9" fmla="*/ 63613 w 63377"/>
                  <a:gd name="connsiteY9" fmla="*/ 189022 h 198127"/>
                  <a:gd name="connsiteX10" fmla="*/ 42882 w 63377"/>
                  <a:gd name="connsiteY10" fmla="*/ 175991 h 198127"/>
                  <a:gd name="connsiteX11" fmla="*/ 42882 w 63377"/>
                  <a:gd name="connsiteY11" fmla="*/ 67302 h 198127"/>
                  <a:gd name="connsiteX12" fmla="*/ 44067 w 63377"/>
                  <a:gd name="connsiteY12" fmla="*/ 15771 h 198127"/>
                  <a:gd name="connsiteX13" fmla="*/ 28370 w 63377"/>
                  <a:gd name="connsiteY13" fmla="*/ 75 h 198127"/>
                  <a:gd name="connsiteX14" fmla="*/ 12674 w 63377"/>
                  <a:gd name="connsiteY14" fmla="*/ 15771 h 198127"/>
                  <a:gd name="connsiteX15" fmla="*/ 28370 w 63377"/>
                  <a:gd name="connsiteY15" fmla="*/ 31467 h 198127"/>
                  <a:gd name="connsiteX16" fmla="*/ 44067 w 63377"/>
                  <a:gd name="connsiteY16" fmla="*/ 15771 h 1981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63377" h="198127">
                    <a:moveTo>
                      <a:pt x="42882" y="67302"/>
                    </a:moveTo>
                    <a:lnTo>
                      <a:pt x="1420" y="70560"/>
                    </a:lnTo>
                    <a:lnTo>
                      <a:pt x="1420" y="79740"/>
                    </a:lnTo>
                    <a:cubicBezTo>
                      <a:pt x="20670" y="79740"/>
                      <a:pt x="23336" y="81517"/>
                      <a:pt x="23336" y="96029"/>
                    </a:cubicBezTo>
                    <a:lnTo>
                      <a:pt x="23336" y="175695"/>
                    </a:lnTo>
                    <a:cubicBezTo>
                      <a:pt x="23336" y="189022"/>
                      <a:pt x="20078" y="189022"/>
                      <a:pt x="236" y="189022"/>
                    </a:cubicBezTo>
                    <a:lnTo>
                      <a:pt x="236" y="198202"/>
                    </a:lnTo>
                    <a:cubicBezTo>
                      <a:pt x="9713" y="197906"/>
                      <a:pt x="25705" y="197314"/>
                      <a:pt x="32813" y="197314"/>
                    </a:cubicBezTo>
                    <a:cubicBezTo>
                      <a:pt x="43178" y="197314"/>
                      <a:pt x="53544" y="197906"/>
                      <a:pt x="63613" y="198202"/>
                    </a:cubicBezTo>
                    <a:lnTo>
                      <a:pt x="63613" y="189022"/>
                    </a:lnTo>
                    <a:cubicBezTo>
                      <a:pt x="44067" y="189022"/>
                      <a:pt x="42882" y="187541"/>
                      <a:pt x="42882" y="175991"/>
                    </a:cubicBezTo>
                    <a:lnTo>
                      <a:pt x="42882" y="67302"/>
                    </a:lnTo>
                    <a:close/>
                    <a:moveTo>
                      <a:pt x="44067" y="15771"/>
                    </a:moveTo>
                    <a:cubicBezTo>
                      <a:pt x="44067" y="6294"/>
                      <a:pt x="36663" y="75"/>
                      <a:pt x="28370" y="75"/>
                    </a:cubicBezTo>
                    <a:cubicBezTo>
                      <a:pt x="19190" y="75"/>
                      <a:pt x="12674" y="8071"/>
                      <a:pt x="12674" y="15771"/>
                    </a:cubicBezTo>
                    <a:cubicBezTo>
                      <a:pt x="12674" y="23767"/>
                      <a:pt x="19190" y="31467"/>
                      <a:pt x="28370" y="31467"/>
                    </a:cubicBezTo>
                    <a:cubicBezTo>
                      <a:pt x="36663" y="31467"/>
                      <a:pt x="44067" y="25248"/>
                      <a:pt x="44067" y="15771"/>
                    </a:cubicBezTo>
                    <a:close/>
                  </a:path>
                </a:pathLst>
              </a:custGeom>
              <a:solidFill>
                <a:srgbClr val="000000"/>
              </a:solidFill>
              <a:ln w="2963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61" name="Forme libre 160">
                <a:extLst>
                  <a:ext uri="{FF2B5EF4-FFF2-40B4-BE49-F238E27FC236}">
                    <a16:creationId xmlns:a16="http://schemas.microsoft.com/office/drawing/2014/main" id="{420CD83B-7C08-BEBC-FDEB-DB8E5D6B7AE7}"/>
                  </a:ext>
                </a:extLst>
              </p:cNvPr>
              <p:cNvSpPr/>
              <p:nvPr>
                <p:custDataLst>
                  <p:tags r:id="rId33"/>
                </p:custDataLst>
              </p:nvPr>
            </p:nvSpPr>
            <p:spPr>
              <a:xfrm>
                <a:off x="8170244" y="8025047"/>
                <a:ext cx="144820" cy="130900"/>
              </a:xfrm>
              <a:custGeom>
                <a:avLst/>
                <a:gdLst>
                  <a:gd name="connsiteX0" fmla="*/ 117812 w 144820"/>
                  <a:gd name="connsiteY0" fmla="*/ 29098 h 130900"/>
                  <a:gd name="connsiteX1" fmla="*/ 145058 w 144820"/>
                  <a:gd name="connsiteY1" fmla="*/ 9256 h 130900"/>
                  <a:gd name="connsiteX2" fmla="*/ 145058 w 144820"/>
                  <a:gd name="connsiteY2" fmla="*/ 75 h 130900"/>
                  <a:gd name="connsiteX3" fmla="*/ 122847 w 144820"/>
                  <a:gd name="connsiteY3" fmla="*/ 963 h 130900"/>
                  <a:gd name="connsiteX4" fmla="*/ 97081 w 144820"/>
                  <a:gd name="connsiteY4" fmla="*/ 75 h 130900"/>
                  <a:gd name="connsiteX5" fmla="*/ 97081 w 144820"/>
                  <a:gd name="connsiteY5" fmla="*/ 9256 h 130900"/>
                  <a:gd name="connsiteX6" fmla="*/ 111297 w 144820"/>
                  <a:gd name="connsiteY6" fmla="*/ 21990 h 130900"/>
                  <a:gd name="connsiteX7" fmla="*/ 109520 w 144820"/>
                  <a:gd name="connsiteY7" fmla="*/ 29098 h 130900"/>
                  <a:gd name="connsiteX8" fmla="*/ 79312 w 144820"/>
                  <a:gd name="connsiteY8" fmla="*/ 104617 h 130900"/>
                  <a:gd name="connsiteX9" fmla="*/ 46142 w 144820"/>
                  <a:gd name="connsiteY9" fmla="*/ 21990 h 130900"/>
                  <a:gd name="connsiteX10" fmla="*/ 44366 w 144820"/>
                  <a:gd name="connsiteY10" fmla="*/ 16956 h 130900"/>
                  <a:gd name="connsiteX11" fmla="*/ 61246 w 144820"/>
                  <a:gd name="connsiteY11" fmla="*/ 9256 h 130900"/>
                  <a:gd name="connsiteX12" fmla="*/ 61246 w 144820"/>
                  <a:gd name="connsiteY12" fmla="*/ 75 h 130900"/>
                  <a:gd name="connsiteX13" fmla="*/ 28965 w 144820"/>
                  <a:gd name="connsiteY13" fmla="*/ 963 h 130900"/>
                  <a:gd name="connsiteX14" fmla="*/ 238 w 144820"/>
                  <a:gd name="connsiteY14" fmla="*/ 75 h 130900"/>
                  <a:gd name="connsiteX15" fmla="*/ 238 w 144820"/>
                  <a:gd name="connsiteY15" fmla="*/ 9256 h 130900"/>
                  <a:gd name="connsiteX16" fmla="*/ 23931 w 144820"/>
                  <a:gd name="connsiteY16" fmla="*/ 20213 h 130900"/>
                  <a:gd name="connsiteX17" fmla="*/ 66577 w 144820"/>
                  <a:gd name="connsiteY17" fmla="*/ 125348 h 130900"/>
                  <a:gd name="connsiteX18" fmla="*/ 72796 w 144820"/>
                  <a:gd name="connsiteY18" fmla="*/ 130975 h 130900"/>
                  <a:gd name="connsiteX19" fmla="*/ 79016 w 144820"/>
                  <a:gd name="connsiteY19" fmla="*/ 125348 h 130900"/>
                  <a:gd name="connsiteX20" fmla="*/ 117812 w 144820"/>
                  <a:gd name="connsiteY20" fmla="*/ 29098 h 1309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44820" h="130900">
                    <a:moveTo>
                      <a:pt x="117812" y="29098"/>
                    </a:moveTo>
                    <a:cubicBezTo>
                      <a:pt x="120478" y="22286"/>
                      <a:pt x="125512" y="9552"/>
                      <a:pt x="145058" y="9256"/>
                    </a:cubicBezTo>
                    <a:lnTo>
                      <a:pt x="145058" y="75"/>
                    </a:lnTo>
                    <a:cubicBezTo>
                      <a:pt x="138247" y="667"/>
                      <a:pt x="129658" y="963"/>
                      <a:pt x="122847" y="963"/>
                    </a:cubicBezTo>
                    <a:cubicBezTo>
                      <a:pt x="115739" y="963"/>
                      <a:pt x="102116" y="371"/>
                      <a:pt x="97081" y="75"/>
                    </a:cubicBezTo>
                    <a:lnTo>
                      <a:pt x="97081" y="9256"/>
                    </a:lnTo>
                    <a:cubicBezTo>
                      <a:pt x="108039" y="9552"/>
                      <a:pt x="111297" y="16363"/>
                      <a:pt x="111297" y="21990"/>
                    </a:cubicBezTo>
                    <a:cubicBezTo>
                      <a:pt x="111297" y="24656"/>
                      <a:pt x="110704" y="25840"/>
                      <a:pt x="109520" y="29098"/>
                    </a:cubicBezTo>
                    <a:lnTo>
                      <a:pt x="79312" y="104617"/>
                    </a:lnTo>
                    <a:lnTo>
                      <a:pt x="46142" y="21990"/>
                    </a:lnTo>
                    <a:cubicBezTo>
                      <a:pt x="44366" y="18140"/>
                      <a:pt x="44366" y="17548"/>
                      <a:pt x="44366" y="16956"/>
                    </a:cubicBezTo>
                    <a:cubicBezTo>
                      <a:pt x="44366" y="9256"/>
                      <a:pt x="55916" y="9256"/>
                      <a:pt x="61246" y="9256"/>
                    </a:cubicBezTo>
                    <a:lnTo>
                      <a:pt x="61246" y="75"/>
                    </a:lnTo>
                    <a:cubicBezTo>
                      <a:pt x="52362" y="371"/>
                      <a:pt x="35777" y="963"/>
                      <a:pt x="28965" y="963"/>
                    </a:cubicBezTo>
                    <a:cubicBezTo>
                      <a:pt x="20969" y="963"/>
                      <a:pt x="9123" y="667"/>
                      <a:pt x="238" y="75"/>
                    </a:cubicBezTo>
                    <a:lnTo>
                      <a:pt x="238" y="9256"/>
                    </a:lnTo>
                    <a:cubicBezTo>
                      <a:pt x="18896" y="9256"/>
                      <a:pt x="20081" y="11032"/>
                      <a:pt x="23931" y="20213"/>
                    </a:cubicBezTo>
                    <a:lnTo>
                      <a:pt x="66577" y="125348"/>
                    </a:lnTo>
                    <a:cubicBezTo>
                      <a:pt x="68354" y="129494"/>
                      <a:pt x="68946" y="130975"/>
                      <a:pt x="72796" y="130975"/>
                    </a:cubicBezTo>
                    <a:cubicBezTo>
                      <a:pt x="76646" y="130975"/>
                      <a:pt x="77831" y="128310"/>
                      <a:pt x="79016" y="125348"/>
                    </a:cubicBezTo>
                    <a:lnTo>
                      <a:pt x="117812" y="29098"/>
                    </a:lnTo>
                    <a:close/>
                  </a:path>
                </a:pathLst>
              </a:custGeom>
              <a:solidFill>
                <a:srgbClr val="000000"/>
              </a:solidFill>
              <a:ln w="2963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62" name="Forme libre 161">
                <a:extLst>
                  <a:ext uri="{FF2B5EF4-FFF2-40B4-BE49-F238E27FC236}">
                    <a16:creationId xmlns:a16="http://schemas.microsoft.com/office/drawing/2014/main" id="{91BC9BCC-75D6-925D-0388-BA2BB372ACB2}"/>
                  </a:ext>
                </a:extLst>
              </p:cNvPr>
              <p:cNvSpPr/>
              <p:nvPr>
                <p:custDataLst>
                  <p:tags r:id="rId34"/>
                </p:custDataLst>
              </p:nvPr>
            </p:nvSpPr>
            <p:spPr>
              <a:xfrm>
                <a:off x="8382093" y="8021197"/>
                <a:ext cx="164070" cy="132677"/>
              </a:xfrm>
              <a:custGeom>
                <a:avLst/>
                <a:gdLst>
                  <a:gd name="connsiteX0" fmla="*/ 142400 w 164070"/>
                  <a:gd name="connsiteY0" fmla="*/ 20213 h 132677"/>
                  <a:gd name="connsiteX1" fmla="*/ 164316 w 164070"/>
                  <a:gd name="connsiteY1" fmla="*/ 13994 h 132677"/>
                  <a:gd name="connsiteX2" fmla="*/ 164316 w 164070"/>
                  <a:gd name="connsiteY2" fmla="*/ 75 h 132677"/>
                  <a:gd name="connsiteX3" fmla="*/ 140919 w 164070"/>
                  <a:gd name="connsiteY3" fmla="*/ 963 h 132677"/>
                  <a:gd name="connsiteX4" fmla="*/ 113969 w 164070"/>
                  <a:gd name="connsiteY4" fmla="*/ 75 h 132677"/>
                  <a:gd name="connsiteX5" fmla="*/ 113969 w 164070"/>
                  <a:gd name="connsiteY5" fmla="*/ 13994 h 132677"/>
                  <a:gd name="connsiteX6" fmla="*/ 128185 w 164070"/>
                  <a:gd name="connsiteY6" fmla="*/ 17252 h 132677"/>
                  <a:gd name="connsiteX7" fmla="*/ 126704 w 164070"/>
                  <a:gd name="connsiteY7" fmla="*/ 20806 h 132677"/>
                  <a:gd name="connsiteX8" fmla="*/ 92350 w 164070"/>
                  <a:gd name="connsiteY8" fmla="*/ 94844 h 132677"/>
                  <a:gd name="connsiteX9" fmla="*/ 54738 w 164070"/>
                  <a:gd name="connsiteY9" fmla="*/ 13994 h 132677"/>
                  <a:gd name="connsiteX10" fmla="*/ 70730 w 164070"/>
                  <a:gd name="connsiteY10" fmla="*/ 13994 h 132677"/>
                  <a:gd name="connsiteX11" fmla="*/ 70730 w 164070"/>
                  <a:gd name="connsiteY11" fmla="*/ 75 h 132677"/>
                  <a:gd name="connsiteX12" fmla="*/ 34007 w 164070"/>
                  <a:gd name="connsiteY12" fmla="*/ 963 h 132677"/>
                  <a:gd name="connsiteX13" fmla="*/ 245 w 164070"/>
                  <a:gd name="connsiteY13" fmla="*/ 75 h 132677"/>
                  <a:gd name="connsiteX14" fmla="*/ 245 w 164070"/>
                  <a:gd name="connsiteY14" fmla="*/ 13994 h 132677"/>
                  <a:gd name="connsiteX15" fmla="*/ 19199 w 164070"/>
                  <a:gd name="connsiteY15" fmla="*/ 13994 h 132677"/>
                  <a:gd name="connsiteX16" fmla="*/ 71027 w 164070"/>
                  <a:gd name="connsiteY16" fmla="*/ 125348 h 132677"/>
                  <a:gd name="connsiteX17" fmla="*/ 82280 w 164070"/>
                  <a:gd name="connsiteY17" fmla="*/ 132752 h 132677"/>
                  <a:gd name="connsiteX18" fmla="*/ 93238 w 164070"/>
                  <a:gd name="connsiteY18" fmla="*/ 125644 h 132677"/>
                  <a:gd name="connsiteX19" fmla="*/ 142400 w 164070"/>
                  <a:gd name="connsiteY19" fmla="*/ 20213 h 1326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64070" h="132677">
                    <a:moveTo>
                      <a:pt x="142400" y="20213"/>
                    </a:moveTo>
                    <a:cubicBezTo>
                      <a:pt x="144177" y="16067"/>
                      <a:pt x="145362" y="13994"/>
                      <a:pt x="164316" y="13994"/>
                    </a:cubicBezTo>
                    <a:lnTo>
                      <a:pt x="164316" y="75"/>
                    </a:lnTo>
                    <a:cubicBezTo>
                      <a:pt x="156912" y="667"/>
                      <a:pt x="148323" y="963"/>
                      <a:pt x="140919" y="963"/>
                    </a:cubicBezTo>
                    <a:cubicBezTo>
                      <a:pt x="133515" y="963"/>
                      <a:pt x="120188" y="371"/>
                      <a:pt x="113969" y="75"/>
                    </a:cubicBezTo>
                    <a:lnTo>
                      <a:pt x="113969" y="13994"/>
                    </a:lnTo>
                    <a:cubicBezTo>
                      <a:pt x="119596" y="13994"/>
                      <a:pt x="128185" y="14882"/>
                      <a:pt x="128185" y="17252"/>
                    </a:cubicBezTo>
                    <a:cubicBezTo>
                      <a:pt x="128185" y="17548"/>
                      <a:pt x="127888" y="18140"/>
                      <a:pt x="126704" y="20806"/>
                    </a:cubicBezTo>
                    <a:lnTo>
                      <a:pt x="92350" y="94844"/>
                    </a:lnTo>
                    <a:lnTo>
                      <a:pt x="54738" y="13994"/>
                    </a:lnTo>
                    <a:lnTo>
                      <a:pt x="70730" y="13994"/>
                    </a:lnTo>
                    <a:lnTo>
                      <a:pt x="70730" y="75"/>
                    </a:lnTo>
                    <a:cubicBezTo>
                      <a:pt x="60957" y="667"/>
                      <a:pt x="34303" y="963"/>
                      <a:pt x="34007" y="963"/>
                    </a:cubicBezTo>
                    <a:cubicBezTo>
                      <a:pt x="25715" y="963"/>
                      <a:pt x="12388" y="371"/>
                      <a:pt x="245" y="75"/>
                    </a:cubicBezTo>
                    <a:lnTo>
                      <a:pt x="245" y="13994"/>
                    </a:lnTo>
                    <a:lnTo>
                      <a:pt x="19199" y="13994"/>
                    </a:lnTo>
                    <a:lnTo>
                      <a:pt x="71027" y="125348"/>
                    </a:lnTo>
                    <a:cubicBezTo>
                      <a:pt x="74580" y="132752"/>
                      <a:pt x="78430" y="132752"/>
                      <a:pt x="82280" y="132752"/>
                    </a:cubicBezTo>
                    <a:cubicBezTo>
                      <a:pt x="87315" y="132752"/>
                      <a:pt x="90277" y="131864"/>
                      <a:pt x="93238" y="125644"/>
                    </a:cubicBezTo>
                    <a:lnTo>
                      <a:pt x="142400" y="20213"/>
                    </a:lnTo>
                    <a:close/>
                  </a:path>
                </a:pathLst>
              </a:custGeom>
              <a:solidFill>
                <a:srgbClr val="000000"/>
              </a:solidFill>
              <a:ln w="2963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</p:grpSp>
        <p:sp>
          <p:nvSpPr>
            <p:cNvPr id="74" name="Rectangle 73">
              <a:extLst>
                <a:ext uri="{FF2B5EF4-FFF2-40B4-BE49-F238E27FC236}">
                  <a16:creationId xmlns:a16="http://schemas.microsoft.com/office/drawing/2014/main" id="{DA68F1DA-7F26-75D2-74E0-DC29748A5D04}"/>
                </a:ext>
              </a:extLst>
            </p:cNvPr>
            <p:cNvSpPr/>
            <p:nvPr/>
          </p:nvSpPr>
          <p:spPr bwMode="auto">
            <a:xfrm>
              <a:off x="1011381" y="5817766"/>
              <a:ext cx="1225369" cy="476541"/>
            </a:xfrm>
            <a:prstGeom prst="rect">
              <a:avLst/>
            </a:prstGeom>
            <a:solidFill>
              <a:srgbClr val="FFFF00">
                <a:alpha val="17000"/>
              </a:srgb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</p:grpSp>
      <p:grpSp>
        <p:nvGrpSpPr>
          <p:cNvPr id="179" name="Groupe 178">
            <a:extLst>
              <a:ext uri="{FF2B5EF4-FFF2-40B4-BE49-F238E27FC236}">
                <a16:creationId xmlns:a16="http://schemas.microsoft.com/office/drawing/2014/main" id="{582CFCF4-6A48-92D2-87AD-A67D8012A96E}"/>
              </a:ext>
            </a:extLst>
          </p:cNvPr>
          <p:cNvGrpSpPr/>
          <p:nvPr/>
        </p:nvGrpSpPr>
        <p:grpSpPr>
          <a:xfrm>
            <a:off x="539372" y="5085835"/>
            <a:ext cx="2166639" cy="488452"/>
            <a:chOff x="1011381" y="5085835"/>
            <a:chExt cx="2166639" cy="488452"/>
          </a:xfrm>
        </p:grpSpPr>
        <p:grpSp>
          <p:nvGrpSpPr>
            <p:cNvPr id="178" name="Groupe 177">
              <a:extLst>
                <a:ext uri="{FF2B5EF4-FFF2-40B4-BE49-F238E27FC236}">
                  <a16:creationId xmlns:a16="http://schemas.microsoft.com/office/drawing/2014/main" id="{7ACE10B3-DA91-A449-E50E-C82EDBF09766}"/>
                </a:ext>
              </a:extLst>
            </p:cNvPr>
            <p:cNvGrpSpPr>
              <a:grpSpLocks noChangeAspect="1"/>
            </p:cNvGrpSpPr>
            <p:nvPr>
              <p:custDataLst>
                <p:tags r:id="rId18"/>
              </p:custDataLst>
            </p:nvPr>
          </p:nvGrpSpPr>
          <p:grpSpPr>
            <a:xfrm>
              <a:off x="1117600" y="5219700"/>
              <a:ext cx="1991681" cy="267539"/>
              <a:chOff x="7068046" y="7239322"/>
              <a:chExt cx="1988351" cy="265058"/>
            </a:xfrm>
          </p:grpSpPr>
          <p:sp>
            <p:nvSpPr>
              <p:cNvPr id="169" name="Forme libre 168">
                <a:extLst>
                  <a:ext uri="{FF2B5EF4-FFF2-40B4-BE49-F238E27FC236}">
                    <a16:creationId xmlns:a16="http://schemas.microsoft.com/office/drawing/2014/main" id="{E0D722E9-6663-99B3-29AA-D68259E88E0A}"/>
                  </a:ext>
                </a:extLst>
              </p:cNvPr>
              <p:cNvSpPr/>
              <p:nvPr>
                <p:custDataLst>
                  <p:tags r:id="rId19"/>
                </p:custDataLst>
              </p:nvPr>
            </p:nvSpPr>
            <p:spPr>
              <a:xfrm>
                <a:off x="7068046" y="7311584"/>
                <a:ext cx="166735" cy="190723"/>
              </a:xfrm>
              <a:custGeom>
                <a:avLst/>
                <a:gdLst>
                  <a:gd name="connsiteX0" fmla="*/ 114516 w 166735"/>
                  <a:gd name="connsiteY0" fmla="*/ 91290 h 190723"/>
                  <a:gd name="connsiteX1" fmla="*/ 110074 w 166735"/>
                  <a:gd name="connsiteY1" fmla="*/ 103729 h 190723"/>
                  <a:gd name="connsiteX2" fmla="*/ 74239 w 166735"/>
                  <a:gd name="connsiteY2" fmla="*/ 124460 h 190723"/>
                  <a:gd name="connsiteX3" fmla="*/ 38108 w 166735"/>
                  <a:gd name="connsiteY3" fmla="*/ 67894 h 190723"/>
                  <a:gd name="connsiteX4" fmla="*/ 77793 w 166735"/>
                  <a:gd name="connsiteY4" fmla="*/ 11921 h 190723"/>
                  <a:gd name="connsiteX5" fmla="*/ 114516 w 166735"/>
                  <a:gd name="connsiteY5" fmla="*/ 50125 h 190723"/>
                  <a:gd name="connsiteX6" fmla="*/ 114516 w 166735"/>
                  <a:gd name="connsiteY6" fmla="*/ 91290 h 190723"/>
                  <a:gd name="connsiteX7" fmla="*/ 118662 w 166735"/>
                  <a:gd name="connsiteY7" fmla="*/ 23471 h 190723"/>
                  <a:gd name="connsiteX8" fmla="*/ 73943 w 166735"/>
                  <a:gd name="connsiteY8" fmla="*/ 75 h 190723"/>
                  <a:gd name="connsiteX9" fmla="*/ 200 w 166735"/>
                  <a:gd name="connsiteY9" fmla="*/ 67598 h 190723"/>
                  <a:gd name="connsiteX10" fmla="*/ 71277 w 166735"/>
                  <a:gd name="connsiteY10" fmla="*/ 135121 h 190723"/>
                  <a:gd name="connsiteX11" fmla="*/ 112739 w 166735"/>
                  <a:gd name="connsiteY11" fmla="*/ 119129 h 190723"/>
                  <a:gd name="connsiteX12" fmla="*/ 112739 w 166735"/>
                  <a:gd name="connsiteY12" fmla="*/ 176879 h 190723"/>
                  <a:gd name="connsiteX13" fmla="*/ 92304 w 166735"/>
                  <a:gd name="connsiteY13" fmla="*/ 176879 h 190723"/>
                  <a:gd name="connsiteX14" fmla="*/ 92304 w 166735"/>
                  <a:gd name="connsiteY14" fmla="*/ 190799 h 190723"/>
                  <a:gd name="connsiteX15" fmla="*/ 129620 w 166735"/>
                  <a:gd name="connsiteY15" fmla="*/ 189910 h 190723"/>
                  <a:gd name="connsiteX16" fmla="*/ 166935 w 166735"/>
                  <a:gd name="connsiteY16" fmla="*/ 190799 h 190723"/>
                  <a:gd name="connsiteX17" fmla="*/ 166935 w 166735"/>
                  <a:gd name="connsiteY17" fmla="*/ 176879 h 190723"/>
                  <a:gd name="connsiteX18" fmla="*/ 146501 w 166735"/>
                  <a:gd name="connsiteY18" fmla="*/ 176879 h 190723"/>
                  <a:gd name="connsiteX19" fmla="*/ 146501 w 166735"/>
                  <a:gd name="connsiteY19" fmla="*/ 75 h 190723"/>
                  <a:gd name="connsiteX20" fmla="*/ 134358 w 166735"/>
                  <a:gd name="connsiteY20" fmla="*/ 75 h 190723"/>
                  <a:gd name="connsiteX21" fmla="*/ 118662 w 166735"/>
                  <a:gd name="connsiteY21" fmla="*/ 23471 h 1907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66735" h="190723">
                    <a:moveTo>
                      <a:pt x="114516" y="91290"/>
                    </a:moveTo>
                    <a:cubicBezTo>
                      <a:pt x="114516" y="96621"/>
                      <a:pt x="114516" y="97510"/>
                      <a:pt x="110074" y="103729"/>
                    </a:cubicBezTo>
                    <a:cubicBezTo>
                      <a:pt x="98227" y="121202"/>
                      <a:pt x="83123" y="124460"/>
                      <a:pt x="74239" y="124460"/>
                    </a:cubicBezTo>
                    <a:cubicBezTo>
                      <a:pt x="55877" y="124460"/>
                      <a:pt x="38108" y="107283"/>
                      <a:pt x="38108" y="67894"/>
                    </a:cubicBezTo>
                    <a:cubicBezTo>
                      <a:pt x="38108" y="25840"/>
                      <a:pt x="60023" y="11921"/>
                      <a:pt x="77793" y="11921"/>
                    </a:cubicBezTo>
                    <a:cubicBezTo>
                      <a:pt x="100300" y="11921"/>
                      <a:pt x="114516" y="35317"/>
                      <a:pt x="114516" y="50125"/>
                    </a:cubicBezTo>
                    <a:lnTo>
                      <a:pt x="114516" y="91290"/>
                    </a:lnTo>
                    <a:close/>
                    <a:moveTo>
                      <a:pt x="118662" y="23471"/>
                    </a:moveTo>
                    <a:cubicBezTo>
                      <a:pt x="108297" y="8959"/>
                      <a:pt x="91712" y="75"/>
                      <a:pt x="73943" y="75"/>
                    </a:cubicBezTo>
                    <a:cubicBezTo>
                      <a:pt x="30704" y="75"/>
                      <a:pt x="200" y="26433"/>
                      <a:pt x="200" y="67598"/>
                    </a:cubicBezTo>
                    <a:cubicBezTo>
                      <a:pt x="200" y="109356"/>
                      <a:pt x="30112" y="135121"/>
                      <a:pt x="71277" y="135121"/>
                    </a:cubicBezTo>
                    <a:cubicBezTo>
                      <a:pt x="85789" y="135121"/>
                      <a:pt x="99116" y="130975"/>
                      <a:pt x="112739" y="119129"/>
                    </a:cubicBezTo>
                    <a:lnTo>
                      <a:pt x="112739" y="176879"/>
                    </a:lnTo>
                    <a:lnTo>
                      <a:pt x="92304" y="176879"/>
                    </a:lnTo>
                    <a:lnTo>
                      <a:pt x="92304" y="190799"/>
                    </a:lnTo>
                    <a:cubicBezTo>
                      <a:pt x="100597" y="190502"/>
                      <a:pt x="118366" y="189910"/>
                      <a:pt x="129620" y="189910"/>
                    </a:cubicBezTo>
                    <a:cubicBezTo>
                      <a:pt x="141170" y="189910"/>
                      <a:pt x="158643" y="190502"/>
                      <a:pt x="166935" y="190799"/>
                    </a:cubicBezTo>
                    <a:lnTo>
                      <a:pt x="166935" y="176879"/>
                    </a:lnTo>
                    <a:lnTo>
                      <a:pt x="146501" y="176879"/>
                    </a:lnTo>
                    <a:lnTo>
                      <a:pt x="146501" y="75"/>
                    </a:lnTo>
                    <a:lnTo>
                      <a:pt x="134358" y="75"/>
                    </a:lnTo>
                    <a:lnTo>
                      <a:pt x="118662" y="23471"/>
                    </a:lnTo>
                    <a:close/>
                  </a:path>
                </a:pathLst>
              </a:custGeom>
              <a:solidFill>
                <a:srgbClr val="000000"/>
              </a:solidFill>
              <a:ln w="2971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70" name="Forme libre 169">
                <a:extLst>
                  <a:ext uri="{FF2B5EF4-FFF2-40B4-BE49-F238E27FC236}">
                    <a16:creationId xmlns:a16="http://schemas.microsoft.com/office/drawing/2014/main" id="{798F231A-C713-1952-754D-7B3DDCA19855}"/>
                  </a:ext>
                </a:extLst>
              </p:cNvPr>
              <p:cNvSpPr/>
              <p:nvPr>
                <p:custDataLst>
                  <p:tags r:id="rId20"/>
                </p:custDataLst>
              </p:nvPr>
            </p:nvSpPr>
            <p:spPr>
              <a:xfrm>
                <a:off x="7335389" y="7336165"/>
                <a:ext cx="196943" cy="69300"/>
              </a:xfrm>
              <a:custGeom>
                <a:avLst/>
                <a:gdLst>
                  <a:gd name="connsiteX0" fmla="*/ 187083 w 196943"/>
                  <a:gd name="connsiteY0" fmla="*/ 11921 h 69300"/>
                  <a:gd name="connsiteX1" fmla="*/ 197152 w 196943"/>
                  <a:gd name="connsiteY1" fmla="*/ 5998 h 69300"/>
                  <a:gd name="connsiteX2" fmla="*/ 187379 w 196943"/>
                  <a:gd name="connsiteY2" fmla="*/ 75 h 69300"/>
                  <a:gd name="connsiteX3" fmla="*/ 9982 w 196943"/>
                  <a:gd name="connsiteY3" fmla="*/ 75 h 69300"/>
                  <a:gd name="connsiteX4" fmla="*/ 209 w 196943"/>
                  <a:gd name="connsiteY4" fmla="*/ 5998 h 69300"/>
                  <a:gd name="connsiteX5" fmla="*/ 10278 w 196943"/>
                  <a:gd name="connsiteY5" fmla="*/ 11921 h 69300"/>
                  <a:gd name="connsiteX6" fmla="*/ 187083 w 196943"/>
                  <a:gd name="connsiteY6" fmla="*/ 11921 h 69300"/>
                  <a:gd name="connsiteX7" fmla="*/ 187379 w 196943"/>
                  <a:gd name="connsiteY7" fmla="*/ 69375 h 69300"/>
                  <a:gd name="connsiteX8" fmla="*/ 197152 w 196943"/>
                  <a:gd name="connsiteY8" fmla="*/ 63452 h 69300"/>
                  <a:gd name="connsiteX9" fmla="*/ 187083 w 196943"/>
                  <a:gd name="connsiteY9" fmla="*/ 57529 h 69300"/>
                  <a:gd name="connsiteX10" fmla="*/ 10278 w 196943"/>
                  <a:gd name="connsiteY10" fmla="*/ 57529 h 69300"/>
                  <a:gd name="connsiteX11" fmla="*/ 209 w 196943"/>
                  <a:gd name="connsiteY11" fmla="*/ 63452 h 69300"/>
                  <a:gd name="connsiteX12" fmla="*/ 9982 w 196943"/>
                  <a:gd name="connsiteY12" fmla="*/ 69375 h 69300"/>
                  <a:gd name="connsiteX13" fmla="*/ 187379 w 196943"/>
                  <a:gd name="connsiteY13" fmla="*/ 69375 h 693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6943" h="69300">
                    <a:moveTo>
                      <a:pt x="187083" y="11921"/>
                    </a:moveTo>
                    <a:cubicBezTo>
                      <a:pt x="191525" y="11921"/>
                      <a:pt x="197152" y="11921"/>
                      <a:pt x="197152" y="5998"/>
                    </a:cubicBezTo>
                    <a:cubicBezTo>
                      <a:pt x="197152" y="75"/>
                      <a:pt x="191525" y="75"/>
                      <a:pt x="187379" y="75"/>
                    </a:cubicBezTo>
                    <a:lnTo>
                      <a:pt x="9982" y="75"/>
                    </a:lnTo>
                    <a:cubicBezTo>
                      <a:pt x="5836" y="75"/>
                      <a:pt x="209" y="75"/>
                      <a:pt x="209" y="5998"/>
                    </a:cubicBezTo>
                    <a:cubicBezTo>
                      <a:pt x="209" y="11921"/>
                      <a:pt x="5836" y="11921"/>
                      <a:pt x="10278" y="11921"/>
                    </a:cubicBezTo>
                    <a:lnTo>
                      <a:pt x="187083" y="11921"/>
                    </a:lnTo>
                    <a:close/>
                    <a:moveTo>
                      <a:pt x="187379" y="69375"/>
                    </a:moveTo>
                    <a:cubicBezTo>
                      <a:pt x="191525" y="69375"/>
                      <a:pt x="197152" y="69375"/>
                      <a:pt x="197152" y="63452"/>
                    </a:cubicBezTo>
                    <a:cubicBezTo>
                      <a:pt x="197152" y="57529"/>
                      <a:pt x="191525" y="57529"/>
                      <a:pt x="187083" y="57529"/>
                    </a:cubicBezTo>
                    <a:lnTo>
                      <a:pt x="10278" y="57529"/>
                    </a:lnTo>
                    <a:cubicBezTo>
                      <a:pt x="5836" y="57529"/>
                      <a:pt x="209" y="57529"/>
                      <a:pt x="209" y="63452"/>
                    </a:cubicBezTo>
                    <a:cubicBezTo>
                      <a:pt x="209" y="69375"/>
                      <a:pt x="5836" y="69375"/>
                      <a:pt x="9982" y="69375"/>
                    </a:cubicBezTo>
                    <a:lnTo>
                      <a:pt x="187379" y="69375"/>
                    </a:lnTo>
                    <a:close/>
                  </a:path>
                </a:pathLst>
              </a:custGeom>
              <a:solidFill>
                <a:srgbClr val="000000"/>
              </a:solidFill>
              <a:ln w="2971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71" name="Forme libre 170">
                <a:extLst>
                  <a:ext uri="{FF2B5EF4-FFF2-40B4-BE49-F238E27FC236}">
                    <a16:creationId xmlns:a16="http://schemas.microsoft.com/office/drawing/2014/main" id="{1C9A1AFA-5355-998D-57FD-E2BE1100D4BB}"/>
                  </a:ext>
                </a:extLst>
              </p:cNvPr>
              <p:cNvSpPr/>
              <p:nvPr>
                <p:custDataLst>
                  <p:tags r:id="rId21"/>
                </p:custDataLst>
              </p:nvPr>
            </p:nvSpPr>
            <p:spPr>
              <a:xfrm>
                <a:off x="7655992" y="7364892"/>
                <a:ext cx="180950" cy="11846"/>
              </a:xfrm>
              <a:custGeom>
                <a:avLst/>
                <a:gdLst>
                  <a:gd name="connsiteX0" fmla="*/ 170805 w 180950"/>
                  <a:gd name="connsiteY0" fmla="*/ 11921 h 11846"/>
                  <a:gd name="connsiteX1" fmla="*/ 181170 w 180950"/>
                  <a:gd name="connsiteY1" fmla="*/ 5998 h 11846"/>
                  <a:gd name="connsiteX2" fmla="*/ 170805 w 180950"/>
                  <a:gd name="connsiteY2" fmla="*/ 75 h 11846"/>
                  <a:gd name="connsiteX3" fmla="*/ 10585 w 180950"/>
                  <a:gd name="connsiteY3" fmla="*/ 75 h 11846"/>
                  <a:gd name="connsiteX4" fmla="*/ 219 w 180950"/>
                  <a:gd name="connsiteY4" fmla="*/ 5998 h 11846"/>
                  <a:gd name="connsiteX5" fmla="*/ 10585 w 180950"/>
                  <a:gd name="connsiteY5" fmla="*/ 11921 h 11846"/>
                  <a:gd name="connsiteX6" fmla="*/ 170805 w 180950"/>
                  <a:gd name="connsiteY6" fmla="*/ 11921 h 118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0950" h="11846">
                    <a:moveTo>
                      <a:pt x="170805" y="11921"/>
                    </a:moveTo>
                    <a:cubicBezTo>
                      <a:pt x="175839" y="11921"/>
                      <a:pt x="181170" y="11921"/>
                      <a:pt x="181170" y="5998"/>
                    </a:cubicBezTo>
                    <a:cubicBezTo>
                      <a:pt x="181170" y="75"/>
                      <a:pt x="175839" y="75"/>
                      <a:pt x="170805" y="75"/>
                    </a:cubicBezTo>
                    <a:lnTo>
                      <a:pt x="10585" y="75"/>
                    </a:lnTo>
                    <a:cubicBezTo>
                      <a:pt x="5550" y="75"/>
                      <a:pt x="219" y="75"/>
                      <a:pt x="219" y="5998"/>
                    </a:cubicBezTo>
                    <a:cubicBezTo>
                      <a:pt x="219" y="11921"/>
                      <a:pt x="5550" y="11921"/>
                      <a:pt x="10585" y="11921"/>
                    </a:cubicBezTo>
                    <a:lnTo>
                      <a:pt x="170805" y="11921"/>
                    </a:lnTo>
                    <a:close/>
                  </a:path>
                </a:pathLst>
              </a:custGeom>
              <a:solidFill>
                <a:srgbClr val="000000"/>
              </a:solidFill>
              <a:ln w="2971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72" name="Forme libre 171">
                <a:extLst>
                  <a:ext uri="{FF2B5EF4-FFF2-40B4-BE49-F238E27FC236}">
                    <a16:creationId xmlns:a16="http://schemas.microsoft.com/office/drawing/2014/main" id="{F7DF6493-B368-9FED-E399-26883BB669FF}"/>
                  </a:ext>
                </a:extLst>
              </p:cNvPr>
              <p:cNvSpPr/>
              <p:nvPr>
                <p:custDataLst>
                  <p:tags r:id="rId22"/>
                </p:custDataLst>
              </p:nvPr>
            </p:nvSpPr>
            <p:spPr>
              <a:xfrm>
                <a:off x="7877451" y="7239322"/>
                <a:ext cx="146596" cy="209381"/>
              </a:xfrm>
              <a:custGeom>
                <a:avLst/>
                <a:gdLst>
                  <a:gd name="connsiteX0" fmla="*/ 90258 w 146596"/>
                  <a:gd name="connsiteY0" fmla="*/ 119129 h 209381"/>
                  <a:gd name="connsiteX1" fmla="*/ 121354 w 146596"/>
                  <a:gd name="connsiteY1" fmla="*/ 202349 h 209381"/>
                  <a:gd name="connsiteX2" fmla="*/ 137051 w 146596"/>
                  <a:gd name="connsiteY2" fmla="*/ 208864 h 209381"/>
                  <a:gd name="connsiteX3" fmla="*/ 143566 w 146596"/>
                  <a:gd name="connsiteY3" fmla="*/ 208864 h 209381"/>
                  <a:gd name="connsiteX4" fmla="*/ 146824 w 146596"/>
                  <a:gd name="connsiteY4" fmla="*/ 205902 h 209381"/>
                  <a:gd name="connsiteX5" fmla="*/ 145343 w 146596"/>
                  <a:gd name="connsiteY5" fmla="*/ 203237 h 209381"/>
                  <a:gd name="connsiteX6" fmla="*/ 138531 w 146596"/>
                  <a:gd name="connsiteY6" fmla="*/ 189614 h 209381"/>
                  <a:gd name="connsiteX7" fmla="*/ 78116 w 146596"/>
                  <a:gd name="connsiteY7" fmla="*/ 21102 h 209381"/>
                  <a:gd name="connsiteX8" fmla="*/ 41985 w 146596"/>
                  <a:gd name="connsiteY8" fmla="*/ 75 h 209381"/>
                  <a:gd name="connsiteX9" fmla="*/ 36654 w 146596"/>
                  <a:gd name="connsiteY9" fmla="*/ 3332 h 209381"/>
                  <a:gd name="connsiteX10" fmla="*/ 39319 w 146596"/>
                  <a:gd name="connsiteY10" fmla="*/ 6294 h 209381"/>
                  <a:gd name="connsiteX11" fmla="*/ 58570 w 146596"/>
                  <a:gd name="connsiteY11" fmla="*/ 29986 h 209381"/>
                  <a:gd name="connsiteX12" fmla="*/ 87297 w 146596"/>
                  <a:gd name="connsiteY12" fmla="*/ 110541 h 209381"/>
                  <a:gd name="connsiteX13" fmla="*/ 5558 w 146596"/>
                  <a:gd name="connsiteY13" fmla="*/ 191687 h 209381"/>
                  <a:gd name="connsiteX14" fmla="*/ 227 w 146596"/>
                  <a:gd name="connsiteY14" fmla="*/ 200868 h 209381"/>
                  <a:gd name="connsiteX15" fmla="*/ 9112 w 146596"/>
                  <a:gd name="connsiteY15" fmla="*/ 209456 h 209381"/>
                  <a:gd name="connsiteX16" fmla="*/ 18885 w 146596"/>
                  <a:gd name="connsiteY16" fmla="*/ 203237 h 209381"/>
                  <a:gd name="connsiteX17" fmla="*/ 90258 w 146596"/>
                  <a:gd name="connsiteY17" fmla="*/ 119129 h 2093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46596" h="209381">
                    <a:moveTo>
                      <a:pt x="90258" y="119129"/>
                    </a:moveTo>
                    <a:cubicBezTo>
                      <a:pt x="102401" y="150225"/>
                      <a:pt x="116616" y="195537"/>
                      <a:pt x="121354" y="202349"/>
                    </a:cubicBezTo>
                    <a:cubicBezTo>
                      <a:pt x="126093" y="208864"/>
                      <a:pt x="129054" y="208864"/>
                      <a:pt x="137051" y="208864"/>
                    </a:cubicBezTo>
                    <a:lnTo>
                      <a:pt x="143566" y="208864"/>
                    </a:lnTo>
                    <a:cubicBezTo>
                      <a:pt x="146528" y="208568"/>
                      <a:pt x="146824" y="206791"/>
                      <a:pt x="146824" y="205902"/>
                    </a:cubicBezTo>
                    <a:cubicBezTo>
                      <a:pt x="146824" y="205014"/>
                      <a:pt x="146231" y="204422"/>
                      <a:pt x="145343" y="203237"/>
                    </a:cubicBezTo>
                    <a:cubicBezTo>
                      <a:pt x="142381" y="199979"/>
                      <a:pt x="140605" y="195537"/>
                      <a:pt x="138531" y="189614"/>
                    </a:cubicBezTo>
                    <a:lnTo>
                      <a:pt x="78116" y="21102"/>
                    </a:lnTo>
                    <a:cubicBezTo>
                      <a:pt x="71897" y="3925"/>
                      <a:pt x="55904" y="75"/>
                      <a:pt x="41985" y="75"/>
                    </a:cubicBezTo>
                    <a:cubicBezTo>
                      <a:pt x="40504" y="75"/>
                      <a:pt x="36654" y="75"/>
                      <a:pt x="36654" y="3332"/>
                    </a:cubicBezTo>
                    <a:cubicBezTo>
                      <a:pt x="36654" y="5702"/>
                      <a:pt x="39023" y="6294"/>
                      <a:pt x="39319" y="6294"/>
                    </a:cubicBezTo>
                    <a:cubicBezTo>
                      <a:pt x="49093" y="8071"/>
                      <a:pt x="51166" y="9848"/>
                      <a:pt x="58570" y="29986"/>
                    </a:cubicBezTo>
                    <a:lnTo>
                      <a:pt x="87297" y="110541"/>
                    </a:lnTo>
                    <a:lnTo>
                      <a:pt x="5558" y="191687"/>
                    </a:lnTo>
                    <a:cubicBezTo>
                      <a:pt x="2004" y="195241"/>
                      <a:pt x="227" y="197018"/>
                      <a:pt x="227" y="200868"/>
                    </a:cubicBezTo>
                    <a:cubicBezTo>
                      <a:pt x="227" y="205902"/>
                      <a:pt x="4373" y="209456"/>
                      <a:pt x="9112" y="209456"/>
                    </a:cubicBezTo>
                    <a:cubicBezTo>
                      <a:pt x="13850" y="209456"/>
                      <a:pt x="16516" y="206199"/>
                      <a:pt x="18885" y="203237"/>
                    </a:cubicBezTo>
                    <a:lnTo>
                      <a:pt x="90258" y="119129"/>
                    </a:lnTo>
                    <a:close/>
                  </a:path>
                </a:pathLst>
              </a:custGeom>
              <a:solidFill>
                <a:srgbClr val="000000"/>
              </a:solidFill>
              <a:ln w="2971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73" name="Forme libre 172">
                <a:extLst>
                  <a:ext uri="{FF2B5EF4-FFF2-40B4-BE49-F238E27FC236}">
                    <a16:creationId xmlns:a16="http://schemas.microsoft.com/office/drawing/2014/main" id="{F92AA235-F4BF-99FB-047B-D642C60111C5}"/>
                  </a:ext>
                </a:extLst>
              </p:cNvPr>
              <p:cNvSpPr/>
              <p:nvPr>
                <p:custDataLst>
                  <p:tags r:id="rId23"/>
                </p:custDataLst>
              </p:nvPr>
            </p:nvSpPr>
            <p:spPr>
              <a:xfrm>
                <a:off x="8142706" y="7310103"/>
                <a:ext cx="155777" cy="194277"/>
              </a:xfrm>
              <a:custGeom>
                <a:avLst/>
                <a:gdLst>
                  <a:gd name="connsiteX0" fmla="*/ 66279 w 155777"/>
                  <a:gd name="connsiteY0" fmla="*/ 78556 h 194277"/>
                  <a:gd name="connsiteX1" fmla="*/ 40217 w 155777"/>
                  <a:gd name="connsiteY1" fmla="*/ 45386 h 194277"/>
                  <a:gd name="connsiteX2" fmla="*/ 66279 w 155777"/>
                  <a:gd name="connsiteY2" fmla="*/ 12217 h 194277"/>
                  <a:gd name="connsiteX3" fmla="*/ 92340 w 155777"/>
                  <a:gd name="connsiteY3" fmla="*/ 45386 h 194277"/>
                  <a:gd name="connsiteX4" fmla="*/ 66279 w 155777"/>
                  <a:gd name="connsiteY4" fmla="*/ 78556 h 194277"/>
                  <a:gd name="connsiteX5" fmla="*/ 30148 w 155777"/>
                  <a:gd name="connsiteY5" fmla="*/ 81517 h 194277"/>
                  <a:gd name="connsiteX6" fmla="*/ 66279 w 155777"/>
                  <a:gd name="connsiteY6" fmla="*/ 89217 h 194277"/>
                  <a:gd name="connsiteX7" fmla="*/ 125214 w 155777"/>
                  <a:gd name="connsiteY7" fmla="*/ 45386 h 194277"/>
                  <a:gd name="connsiteX8" fmla="*/ 113367 w 155777"/>
                  <a:gd name="connsiteY8" fmla="*/ 16956 h 194277"/>
                  <a:gd name="connsiteX9" fmla="*/ 131729 w 155777"/>
                  <a:gd name="connsiteY9" fmla="*/ 11329 h 194277"/>
                  <a:gd name="connsiteX10" fmla="*/ 130544 w 155777"/>
                  <a:gd name="connsiteY10" fmla="*/ 17252 h 194277"/>
                  <a:gd name="connsiteX11" fmla="*/ 143279 w 155777"/>
                  <a:gd name="connsiteY11" fmla="*/ 29986 h 194277"/>
                  <a:gd name="connsiteX12" fmla="*/ 156014 w 155777"/>
                  <a:gd name="connsiteY12" fmla="*/ 17252 h 194277"/>
                  <a:gd name="connsiteX13" fmla="*/ 137356 w 155777"/>
                  <a:gd name="connsiteY13" fmla="*/ 75 h 194277"/>
                  <a:gd name="connsiteX14" fmla="*/ 105964 w 155777"/>
                  <a:gd name="connsiteY14" fmla="*/ 11329 h 194277"/>
                  <a:gd name="connsiteX15" fmla="*/ 66279 w 155777"/>
                  <a:gd name="connsiteY15" fmla="*/ 1555 h 194277"/>
                  <a:gd name="connsiteX16" fmla="*/ 7344 w 155777"/>
                  <a:gd name="connsiteY16" fmla="*/ 45386 h 194277"/>
                  <a:gd name="connsiteX17" fmla="*/ 22744 w 155777"/>
                  <a:gd name="connsiteY17" fmla="*/ 76483 h 194277"/>
                  <a:gd name="connsiteX18" fmla="*/ 12675 w 155777"/>
                  <a:gd name="connsiteY18" fmla="*/ 102840 h 194277"/>
                  <a:gd name="connsiteX19" fmla="*/ 25705 w 155777"/>
                  <a:gd name="connsiteY19" fmla="*/ 131271 h 194277"/>
                  <a:gd name="connsiteX20" fmla="*/ 236 w 155777"/>
                  <a:gd name="connsiteY20" fmla="*/ 157037 h 194277"/>
                  <a:gd name="connsiteX21" fmla="*/ 75756 w 155777"/>
                  <a:gd name="connsiteY21" fmla="*/ 194352 h 194277"/>
                  <a:gd name="connsiteX22" fmla="*/ 151275 w 155777"/>
                  <a:gd name="connsiteY22" fmla="*/ 156148 h 194277"/>
                  <a:gd name="connsiteX23" fmla="*/ 129064 w 155777"/>
                  <a:gd name="connsiteY23" fmla="*/ 118537 h 194277"/>
                  <a:gd name="connsiteX24" fmla="*/ 66279 w 155777"/>
                  <a:gd name="connsiteY24" fmla="*/ 110244 h 194277"/>
                  <a:gd name="connsiteX25" fmla="*/ 43475 w 155777"/>
                  <a:gd name="connsiteY25" fmla="*/ 109948 h 194277"/>
                  <a:gd name="connsiteX26" fmla="*/ 27186 w 155777"/>
                  <a:gd name="connsiteY26" fmla="*/ 91290 h 194277"/>
                  <a:gd name="connsiteX27" fmla="*/ 30148 w 155777"/>
                  <a:gd name="connsiteY27" fmla="*/ 81517 h 194277"/>
                  <a:gd name="connsiteX28" fmla="*/ 48509 w 155777"/>
                  <a:gd name="connsiteY28" fmla="*/ 138675 h 194277"/>
                  <a:gd name="connsiteX29" fmla="*/ 83160 w 155777"/>
                  <a:gd name="connsiteY29" fmla="*/ 138675 h 194277"/>
                  <a:gd name="connsiteX30" fmla="*/ 125806 w 155777"/>
                  <a:gd name="connsiteY30" fmla="*/ 157037 h 194277"/>
                  <a:gd name="connsiteX31" fmla="*/ 75756 w 155777"/>
                  <a:gd name="connsiteY31" fmla="*/ 183691 h 194277"/>
                  <a:gd name="connsiteX32" fmla="*/ 25705 w 155777"/>
                  <a:gd name="connsiteY32" fmla="*/ 156445 h 194277"/>
                  <a:gd name="connsiteX33" fmla="*/ 48509 w 155777"/>
                  <a:gd name="connsiteY33" fmla="*/ 138675 h 1942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</a:cxnLst>
                <a:rect l="l" t="t" r="r" b="b"/>
                <a:pathLst>
                  <a:path w="155777" h="194277">
                    <a:moveTo>
                      <a:pt x="66279" y="78556"/>
                    </a:moveTo>
                    <a:cubicBezTo>
                      <a:pt x="40217" y="78556"/>
                      <a:pt x="40217" y="58713"/>
                      <a:pt x="40217" y="45386"/>
                    </a:cubicBezTo>
                    <a:cubicBezTo>
                      <a:pt x="40217" y="32059"/>
                      <a:pt x="40217" y="12217"/>
                      <a:pt x="66279" y="12217"/>
                    </a:cubicBezTo>
                    <a:cubicBezTo>
                      <a:pt x="92340" y="12217"/>
                      <a:pt x="92340" y="32059"/>
                      <a:pt x="92340" y="45386"/>
                    </a:cubicBezTo>
                    <a:cubicBezTo>
                      <a:pt x="92340" y="58713"/>
                      <a:pt x="92340" y="78556"/>
                      <a:pt x="66279" y="78556"/>
                    </a:cubicBezTo>
                    <a:close/>
                    <a:moveTo>
                      <a:pt x="30148" y="81517"/>
                    </a:moveTo>
                    <a:cubicBezTo>
                      <a:pt x="43771" y="88625"/>
                      <a:pt x="58875" y="89217"/>
                      <a:pt x="66279" y="89217"/>
                    </a:cubicBezTo>
                    <a:cubicBezTo>
                      <a:pt x="108925" y="89217"/>
                      <a:pt x="125214" y="66117"/>
                      <a:pt x="125214" y="45386"/>
                    </a:cubicBezTo>
                    <a:cubicBezTo>
                      <a:pt x="125214" y="31467"/>
                      <a:pt x="117810" y="21694"/>
                      <a:pt x="113367" y="16956"/>
                    </a:cubicBezTo>
                    <a:cubicBezTo>
                      <a:pt x="122252" y="12217"/>
                      <a:pt x="128471" y="11625"/>
                      <a:pt x="131729" y="11329"/>
                    </a:cubicBezTo>
                    <a:cubicBezTo>
                      <a:pt x="131137" y="12809"/>
                      <a:pt x="130544" y="15475"/>
                      <a:pt x="130544" y="17252"/>
                    </a:cubicBezTo>
                    <a:cubicBezTo>
                      <a:pt x="130544" y="24656"/>
                      <a:pt x="135579" y="29986"/>
                      <a:pt x="143279" y="29986"/>
                    </a:cubicBezTo>
                    <a:cubicBezTo>
                      <a:pt x="150979" y="29986"/>
                      <a:pt x="156014" y="24359"/>
                      <a:pt x="156014" y="17252"/>
                    </a:cubicBezTo>
                    <a:cubicBezTo>
                      <a:pt x="156014" y="10440"/>
                      <a:pt x="150979" y="75"/>
                      <a:pt x="137356" y="75"/>
                    </a:cubicBezTo>
                    <a:cubicBezTo>
                      <a:pt x="132914" y="75"/>
                      <a:pt x="118994" y="963"/>
                      <a:pt x="105964" y="11329"/>
                    </a:cubicBezTo>
                    <a:cubicBezTo>
                      <a:pt x="100633" y="7775"/>
                      <a:pt x="88194" y="1555"/>
                      <a:pt x="66279" y="1555"/>
                    </a:cubicBezTo>
                    <a:cubicBezTo>
                      <a:pt x="23632" y="1555"/>
                      <a:pt x="7344" y="24656"/>
                      <a:pt x="7344" y="45386"/>
                    </a:cubicBezTo>
                    <a:cubicBezTo>
                      <a:pt x="7344" y="57529"/>
                      <a:pt x="13267" y="69671"/>
                      <a:pt x="22744" y="76483"/>
                    </a:cubicBezTo>
                    <a:cubicBezTo>
                      <a:pt x="14452" y="86848"/>
                      <a:pt x="12675" y="96621"/>
                      <a:pt x="12675" y="102840"/>
                    </a:cubicBezTo>
                    <a:cubicBezTo>
                      <a:pt x="12675" y="107283"/>
                      <a:pt x="13859" y="121794"/>
                      <a:pt x="25705" y="131271"/>
                    </a:cubicBezTo>
                    <a:cubicBezTo>
                      <a:pt x="21855" y="132160"/>
                      <a:pt x="236" y="138379"/>
                      <a:pt x="236" y="157037"/>
                    </a:cubicBezTo>
                    <a:cubicBezTo>
                      <a:pt x="236" y="172141"/>
                      <a:pt x="16525" y="194352"/>
                      <a:pt x="75756" y="194352"/>
                    </a:cubicBezTo>
                    <a:cubicBezTo>
                      <a:pt x="128175" y="194352"/>
                      <a:pt x="151275" y="176879"/>
                      <a:pt x="151275" y="156148"/>
                    </a:cubicBezTo>
                    <a:cubicBezTo>
                      <a:pt x="151275" y="147264"/>
                      <a:pt x="148906" y="128606"/>
                      <a:pt x="129064" y="118537"/>
                    </a:cubicBezTo>
                    <a:cubicBezTo>
                      <a:pt x="112479" y="110244"/>
                      <a:pt x="94710" y="110244"/>
                      <a:pt x="66279" y="110244"/>
                    </a:cubicBezTo>
                    <a:cubicBezTo>
                      <a:pt x="58579" y="110244"/>
                      <a:pt x="44956" y="110244"/>
                      <a:pt x="43475" y="109948"/>
                    </a:cubicBezTo>
                    <a:cubicBezTo>
                      <a:pt x="30444" y="107875"/>
                      <a:pt x="27186" y="96621"/>
                      <a:pt x="27186" y="91290"/>
                    </a:cubicBezTo>
                    <a:cubicBezTo>
                      <a:pt x="27186" y="88329"/>
                      <a:pt x="28371" y="83887"/>
                      <a:pt x="30148" y="81517"/>
                    </a:cubicBezTo>
                    <a:close/>
                    <a:moveTo>
                      <a:pt x="48509" y="138675"/>
                    </a:moveTo>
                    <a:lnTo>
                      <a:pt x="83160" y="138675"/>
                    </a:lnTo>
                    <a:cubicBezTo>
                      <a:pt x="92340" y="138675"/>
                      <a:pt x="125806" y="138675"/>
                      <a:pt x="125806" y="157037"/>
                    </a:cubicBezTo>
                    <a:cubicBezTo>
                      <a:pt x="125806" y="167698"/>
                      <a:pt x="114256" y="183691"/>
                      <a:pt x="75756" y="183691"/>
                    </a:cubicBezTo>
                    <a:cubicBezTo>
                      <a:pt x="40217" y="183691"/>
                      <a:pt x="25705" y="170068"/>
                      <a:pt x="25705" y="156445"/>
                    </a:cubicBezTo>
                    <a:cubicBezTo>
                      <a:pt x="25705" y="138675"/>
                      <a:pt x="44363" y="138675"/>
                      <a:pt x="48509" y="138675"/>
                    </a:cubicBezTo>
                    <a:close/>
                  </a:path>
                </a:pathLst>
              </a:custGeom>
              <a:solidFill>
                <a:srgbClr val="000000"/>
              </a:solidFill>
              <a:ln w="2971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74" name="Forme libre 173">
                <a:extLst>
                  <a:ext uri="{FF2B5EF4-FFF2-40B4-BE49-F238E27FC236}">
                    <a16:creationId xmlns:a16="http://schemas.microsoft.com/office/drawing/2014/main" id="{C8C90433-A7A8-214B-0B4E-FA9B8517D0F6}"/>
                  </a:ext>
                </a:extLst>
              </p:cNvPr>
              <p:cNvSpPr/>
              <p:nvPr>
                <p:custDataLst>
                  <p:tags r:id="rId24"/>
                </p:custDataLst>
              </p:nvPr>
            </p:nvSpPr>
            <p:spPr>
              <a:xfrm>
                <a:off x="8314475" y="7311584"/>
                <a:ext cx="119942" cy="133269"/>
              </a:xfrm>
              <a:custGeom>
                <a:avLst/>
                <a:gdLst>
                  <a:gd name="connsiteX0" fmla="*/ 49404 w 119942"/>
                  <a:gd name="connsiteY0" fmla="*/ 33540 h 133269"/>
                  <a:gd name="connsiteX1" fmla="*/ 49404 w 119942"/>
                  <a:gd name="connsiteY1" fmla="*/ 75 h 133269"/>
                  <a:gd name="connsiteX2" fmla="*/ 242 w 119942"/>
                  <a:gd name="connsiteY2" fmla="*/ 2444 h 133269"/>
                  <a:gd name="connsiteX3" fmla="*/ 242 w 119942"/>
                  <a:gd name="connsiteY3" fmla="*/ 16363 h 133269"/>
                  <a:gd name="connsiteX4" fmla="*/ 20677 w 119942"/>
                  <a:gd name="connsiteY4" fmla="*/ 27913 h 133269"/>
                  <a:gd name="connsiteX5" fmla="*/ 20677 w 119942"/>
                  <a:gd name="connsiteY5" fmla="*/ 119425 h 133269"/>
                  <a:gd name="connsiteX6" fmla="*/ 242 w 119942"/>
                  <a:gd name="connsiteY6" fmla="*/ 119425 h 133269"/>
                  <a:gd name="connsiteX7" fmla="*/ 242 w 119942"/>
                  <a:gd name="connsiteY7" fmla="*/ 133344 h 133269"/>
                  <a:gd name="connsiteX8" fmla="*/ 37557 w 119942"/>
                  <a:gd name="connsiteY8" fmla="*/ 132456 h 133269"/>
                  <a:gd name="connsiteX9" fmla="*/ 78427 w 119942"/>
                  <a:gd name="connsiteY9" fmla="*/ 133344 h 133269"/>
                  <a:gd name="connsiteX10" fmla="*/ 78427 w 119942"/>
                  <a:gd name="connsiteY10" fmla="*/ 119425 h 133269"/>
                  <a:gd name="connsiteX11" fmla="*/ 52661 w 119942"/>
                  <a:gd name="connsiteY11" fmla="*/ 119425 h 133269"/>
                  <a:gd name="connsiteX12" fmla="*/ 52661 w 119942"/>
                  <a:gd name="connsiteY12" fmla="*/ 67598 h 133269"/>
                  <a:gd name="connsiteX13" fmla="*/ 89681 w 119942"/>
                  <a:gd name="connsiteY13" fmla="*/ 10736 h 133269"/>
                  <a:gd name="connsiteX14" fmla="*/ 84054 w 119942"/>
                  <a:gd name="connsiteY14" fmla="*/ 24359 h 133269"/>
                  <a:gd name="connsiteX15" fmla="*/ 102119 w 119942"/>
                  <a:gd name="connsiteY15" fmla="*/ 42425 h 133269"/>
                  <a:gd name="connsiteX16" fmla="*/ 120185 w 119942"/>
                  <a:gd name="connsiteY16" fmla="*/ 24359 h 133269"/>
                  <a:gd name="connsiteX17" fmla="*/ 88792 w 119942"/>
                  <a:gd name="connsiteY17" fmla="*/ 75 h 133269"/>
                  <a:gd name="connsiteX18" fmla="*/ 49404 w 119942"/>
                  <a:gd name="connsiteY18" fmla="*/ 33540 h 1332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119942" h="133269">
                    <a:moveTo>
                      <a:pt x="49404" y="33540"/>
                    </a:moveTo>
                    <a:lnTo>
                      <a:pt x="49404" y="75"/>
                    </a:lnTo>
                    <a:lnTo>
                      <a:pt x="242" y="2444"/>
                    </a:lnTo>
                    <a:lnTo>
                      <a:pt x="242" y="16363"/>
                    </a:lnTo>
                    <a:cubicBezTo>
                      <a:pt x="18603" y="16363"/>
                      <a:pt x="20677" y="16363"/>
                      <a:pt x="20677" y="27913"/>
                    </a:cubicBezTo>
                    <a:lnTo>
                      <a:pt x="20677" y="119425"/>
                    </a:lnTo>
                    <a:lnTo>
                      <a:pt x="242" y="119425"/>
                    </a:lnTo>
                    <a:lnTo>
                      <a:pt x="242" y="133344"/>
                    </a:lnTo>
                    <a:cubicBezTo>
                      <a:pt x="10607" y="133048"/>
                      <a:pt x="23934" y="132456"/>
                      <a:pt x="37557" y="132456"/>
                    </a:cubicBezTo>
                    <a:cubicBezTo>
                      <a:pt x="48811" y="132456"/>
                      <a:pt x="67765" y="132456"/>
                      <a:pt x="78427" y="133344"/>
                    </a:cubicBezTo>
                    <a:lnTo>
                      <a:pt x="78427" y="119425"/>
                    </a:lnTo>
                    <a:lnTo>
                      <a:pt x="52661" y="119425"/>
                    </a:lnTo>
                    <a:lnTo>
                      <a:pt x="52661" y="67598"/>
                    </a:lnTo>
                    <a:cubicBezTo>
                      <a:pt x="52661" y="46867"/>
                      <a:pt x="60065" y="10736"/>
                      <a:pt x="89681" y="10736"/>
                    </a:cubicBezTo>
                    <a:cubicBezTo>
                      <a:pt x="89385" y="11032"/>
                      <a:pt x="84054" y="15771"/>
                      <a:pt x="84054" y="24359"/>
                    </a:cubicBezTo>
                    <a:cubicBezTo>
                      <a:pt x="84054" y="36502"/>
                      <a:pt x="93531" y="42425"/>
                      <a:pt x="102119" y="42425"/>
                    </a:cubicBezTo>
                    <a:cubicBezTo>
                      <a:pt x="110708" y="42425"/>
                      <a:pt x="120185" y="36206"/>
                      <a:pt x="120185" y="24359"/>
                    </a:cubicBezTo>
                    <a:cubicBezTo>
                      <a:pt x="120185" y="8663"/>
                      <a:pt x="104192" y="75"/>
                      <a:pt x="88792" y="75"/>
                    </a:cubicBezTo>
                    <a:cubicBezTo>
                      <a:pt x="68061" y="75"/>
                      <a:pt x="56215" y="14882"/>
                      <a:pt x="49404" y="33540"/>
                    </a:cubicBezTo>
                    <a:close/>
                  </a:path>
                </a:pathLst>
              </a:custGeom>
              <a:solidFill>
                <a:srgbClr val="000000"/>
              </a:solidFill>
              <a:ln w="2971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75" name="Forme libre 174">
                <a:extLst>
                  <a:ext uri="{FF2B5EF4-FFF2-40B4-BE49-F238E27FC236}">
                    <a16:creationId xmlns:a16="http://schemas.microsoft.com/office/drawing/2014/main" id="{B4CA25C5-9361-09E8-4BA3-BF01DBD5E03D}"/>
                  </a:ext>
                </a:extLst>
              </p:cNvPr>
              <p:cNvSpPr/>
              <p:nvPr>
                <p:custDataLst>
                  <p:tags r:id="rId25"/>
                </p:custDataLst>
              </p:nvPr>
            </p:nvSpPr>
            <p:spPr>
              <a:xfrm>
                <a:off x="8453256" y="7310696"/>
                <a:ext cx="155777" cy="135935"/>
              </a:xfrm>
              <a:custGeom>
                <a:avLst/>
                <a:gdLst>
                  <a:gd name="connsiteX0" fmla="*/ 101532 w 155777"/>
                  <a:gd name="connsiteY0" fmla="*/ 111429 h 135935"/>
                  <a:gd name="connsiteX1" fmla="*/ 132332 w 155777"/>
                  <a:gd name="connsiteY1" fmla="*/ 134233 h 135935"/>
                  <a:gd name="connsiteX2" fmla="*/ 146547 w 155777"/>
                  <a:gd name="connsiteY2" fmla="*/ 134233 h 135935"/>
                  <a:gd name="connsiteX3" fmla="*/ 156024 w 155777"/>
                  <a:gd name="connsiteY3" fmla="*/ 127125 h 135935"/>
                  <a:gd name="connsiteX4" fmla="*/ 148324 w 155777"/>
                  <a:gd name="connsiteY4" fmla="*/ 120314 h 135935"/>
                  <a:gd name="connsiteX5" fmla="*/ 130259 w 155777"/>
                  <a:gd name="connsiteY5" fmla="*/ 109356 h 135935"/>
                  <a:gd name="connsiteX6" fmla="*/ 130259 w 155777"/>
                  <a:gd name="connsiteY6" fmla="*/ 45683 h 135935"/>
                  <a:gd name="connsiteX7" fmla="*/ 65105 w 155777"/>
                  <a:gd name="connsiteY7" fmla="*/ 75 h 135935"/>
                  <a:gd name="connsiteX8" fmla="*/ 12093 w 155777"/>
                  <a:gd name="connsiteY8" fmla="*/ 27321 h 135935"/>
                  <a:gd name="connsiteX9" fmla="*/ 30454 w 155777"/>
                  <a:gd name="connsiteY9" fmla="*/ 45979 h 135935"/>
                  <a:gd name="connsiteX10" fmla="*/ 49112 w 155777"/>
                  <a:gd name="connsiteY10" fmla="*/ 27321 h 135935"/>
                  <a:gd name="connsiteX11" fmla="*/ 42597 w 155777"/>
                  <a:gd name="connsiteY11" fmla="*/ 12809 h 135935"/>
                  <a:gd name="connsiteX12" fmla="*/ 63920 w 155777"/>
                  <a:gd name="connsiteY12" fmla="*/ 10736 h 135935"/>
                  <a:gd name="connsiteX13" fmla="*/ 96497 w 155777"/>
                  <a:gd name="connsiteY13" fmla="*/ 45683 h 135935"/>
                  <a:gd name="connsiteX14" fmla="*/ 96497 w 155777"/>
                  <a:gd name="connsiteY14" fmla="*/ 55752 h 135935"/>
                  <a:gd name="connsiteX15" fmla="*/ 247 w 155777"/>
                  <a:gd name="connsiteY15" fmla="*/ 102248 h 135935"/>
                  <a:gd name="connsiteX16" fmla="*/ 57405 w 155777"/>
                  <a:gd name="connsiteY16" fmla="*/ 136010 h 135935"/>
                  <a:gd name="connsiteX17" fmla="*/ 101532 w 155777"/>
                  <a:gd name="connsiteY17" fmla="*/ 111429 h 135935"/>
                  <a:gd name="connsiteX18" fmla="*/ 96497 w 155777"/>
                  <a:gd name="connsiteY18" fmla="*/ 64933 h 135935"/>
                  <a:gd name="connsiteX19" fmla="*/ 96497 w 155777"/>
                  <a:gd name="connsiteY19" fmla="*/ 93067 h 135935"/>
                  <a:gd name="connsiteX20" fmla="*/ 61847 w 155777"/>
                  <a:gd name="connsiteY20" fmla="*/ 125348 h 135935"/>
                  <a:gd name="connsiteX21" fmla="*/ 34897 w 155777"/>
                  <a:gd name="connsiteY21" fmla="*/ 101952 h 135935"/>
                  <a:gd name="connsiteX22" fmla="*/ 96497 w 155777"/>
                  <a:gd name="connsiteY22" fmla="*/ 64933 h 13593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155777" h="135935">
                    <a:moveTo>
                      <a:pt x="101532" y="111429"/>
                    </a:moveTo>
                    <a:cubicBezTo>
                      <a:pt x="101532" y="120610"/>
                      <a:pt x="101532" y="134233"/>
                      <a:pt x="132332" y="134233"/>
                    </a:cubicBezTo>
                    <a:lnTo>
                      <a:pt x="146547" y="134233"/>
                    </a:lnTo>
                    <a:cubicBezTo>
                      <a:pt x="152470" y="134233"/>
                      <a:pt x="156024" y="134233"/>
                      <a:pt x="156024" y="127125"/>
                    </a:cubicBezTo>
                    <a:cubicBezTo>
                      <a:pt x="156024" y="120314"/>
                      <a:pt x="152174" y="120314"/>
                      <a:pt x="148324" y="120314"/>
                    </a:cubicBezTo>
                    <a:cubicBezTo>
                      <a:pt x="130259" y="120017"/>
                      <a:pt x="130259" y="116167"/>
                      <a:pt x="130259" y="109356"/>
                    </a:cubicBezTo>
                    <a:lnTo>
                      <a:pt x="130259" y="45683"/>
                    </a:lnTo>
                    <a:cubicBezTo>
                      <a:pt x="130259" y="19325"/>
                      <a:pt x="109232" y="75"/>
                      <a:pt x="65105" y="75"/>
                    </a:cubicBezTo>
                    <a:cubicBezTo>
                      <a:pt x="48224" y="75"/>
                      <a:pt x="12093" y="1259"/>
                      <a:pt x="12093" y="27321"/>
                    </a:cubicBezTo>
                    <a:cubicBezTo>
                      <a:pt x="12093" y="40352"/>
                      <a:pt x="22458" y="45979"/>
                      <a:pt x="30454" y="45979"/>
                    </a:cubicBezTo>
                    <a:cubicBezTo>
                      <a:pt x="39635" y="45979"/>
                      <a:pt x="49112" y="39759"/>
                      <a:pt x="49112" y="27321"/>
                    </a:cubicBezTo>
                    <a:cubicBezTo>
                      <a:pt x="49112" y="18436"/>
                      <a:pt x="43485" y="13402"/>
                      <a:pt x="42597" y="12809"/>
                    </a:cubicBezTo>
                    <a:cubicBezTo>
                      <a:pt x="50889" y="11032"/>
                      <a:pt x="60366" y="10736"/>
                      <a:pt x="63920" y="10736"/>
                    </a:cubicBezTo>
                    <a:cubicBezTo>
                      <a:pt x="86132" y="10736"/>
                      <a:pt x="96497" y="23175"/>
                      <a:pt x="96497" y="45683"/>
                    </a:cubicBezTo>
                    <a:lnTo>
                      <a:pt x="96497" y="55752"/>
                    </a:lnTo>
                    <a:cubicBezTo>
                      <a:pt x="75470" y="56640"/>
                      <a:pt x="247" y="59306"/>
                      <a:pt x="247" y="102248"/>
                    </a:cubicBezTo>
                    <a:cubicBezTo>
                      <a:pt x="247" y="130679"/>
                      <a:pt x="36970" y="136010"/>
                      <a:pt x="57405" y="136010"/>
                    </a:cubicBezTo>
                    <a:cubicBezTo>
                      <a:pt x="81097" y="136010"/>
                      <a:pt x="95016" y="123868"/>
                      <a:pt x="101532" y="111429"/>
                    </a:cubicBezTo>
                    <a:close/>
                    <a:moveTo>
                      <a:pt x="96497" y="64933"/>
                    </a:moveTo>
                    <a:lnTo>
                      <a:pt x="96497" y="93067"/>
                    </a:lnTo>
                    <a:cubicBezTo>
                      <a:pt x="96497" y="121498"/>
                      <a:pt x="69251" y="125348"/>
                      <a:pt x="61847" y="125348"/>
                    </a:cubicBezTo>
                    <a:cubicBezTo>
                      <a:pt x="46743" y="125348"/>
                      <a:pt x="34897" y="114983"/>
                      <a:pt x="34897" y="101952"/>
                    </a:cubicBezTo>
                    <a:cubicBezTo>
                      <a:pt x="34897" y="69967"/>
                      <a:pt x="81689" y="65821"/>
                      <a:pt x="96497" y="64933"/>
                    </a:cubicBezTo>
                    <a:close/>
                  </a:path>
                </a:pathLst>
              </a:custGeom>
              <a:solidFill>
                <a:srgbClr val="000000"/>
              </a:solidFill>
              <a:ln w="2971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76" name="Forme libre 175">
                <a:extLst>
                  <a:ext uri="{FF2B5EF4-FFF2-40B4-BE49-F238E27FC236}">
                    <a16:creationId xmlns:a16="http://schemas.microsoft.com/office/drawing/2014/main" id="{EBED4B76-9B8D-3B14-FCBA-77B98BF9D907}"/>
                  </a:ext>
                </a:extLst>
              </p:cNvPr>
              <p:cNvSpPr/>
              <p:nvPr>
                <p:custDataLst>
                  <p:tags r:id="rId26"/>
                </p:custDataLst>
              </p:nvPr>
            </p:nvSpPr>
            <p:spPr>
              <a:xfrm>
                <a:off x="8620591" y="7239322"/>
                <a:ext cx="166735" cy="207308"/>
              </a:xfrm>
              <a:custGeom>
                <a:avLst/>
                <a:gdLst>
                  <a:gd name="connsiteX0" fmla="*/ 112791 w 166735"/>
                  <a:gd name="connsiteY0" fmla="*/ 192872 h 207308"/>
                  <a:gd name="connsiteX1" fmla="*/ 112791 w 166735"/>
                  <a:gd name="connsiteY1" fmla="*/ 207383 h 207308"/>
                  <a:gd name="connsiteX2" fmla="*/ 166988 w 166735"/>
                  <a:gd name="connsiteY2" fmla="*/ 205606 h 207308"/>
                  <a:gd name="connsiteX3" fmla="*/ 166988 w 166735"/>
                  <a:gd name="connsiteY3" fmla="*/ 191687 h 207308"/>
                  <a:gd name="connsiteX4" fmla="*/ 146553 w 166735"/>
                  <a:gd name="connsiteY4" fmla="*/ 180137 h 207308"/>
                  <a:gd name="connsiteX5" fmla="*/ 146553 w 166735"/>
                  <a:gd name="connsiteY5" fmla="*/ 75 h 207308"/>
                  <a:gd name="connsiteX6" fmla="*/ 94133 w 166735"/>
                  <a:gd name="connsiteY6" fmla="*/ 2444 h 207308"/>
                  <a:gd name="connsiteX7" fmla="*/ 94133 w 166735"/>
                  <a:gd name="connsiteY7" fmla="*/ 16363 h 207308"/>
                  <a:gd name="connsiteX8" fmla="*/ 114568 w 166735"/>
                  <a:gd name="connsiteY8" fmla="*/ 27913 h 207308"/>
                  <a:gd name="connsiteX9" fmla="*/ 114568 w 166735"/>
                  <a:gd name="connsiteY9" fmla="*/ 85664 h 207308"/>
                  <a:gd name="connsiteX10" fmla="*/ 74587 w 166735"/>
                  <a:gd name="connsiteY10" fmla="*/ 72337 h 207308"/>
                  <a:gd name="connsiteX11" fmla="*/ 252 w 166735"/>
                  <a:gd name="connsiteY11" fmla="*/ 140156 h 207308"/>
                  <a:gd name="connsiteX12" fmla="*/ 71329 w 166735"/>
                  <a:gd name="connsiteY12" fmla="*/ 207383 h 207308"/>
                  <a:gd name="connsiteX13" fmla="*/ 112791 w 166735"/>
                  <a:gd name="connsiteY13" fmla="*/ 192872 h 207308"/>
                  <a:gd name="connsiteX14" fmla="*/ 112791 w 166735"/>
                  <a:gd name="connsiteY14" fmla="*/ 101064 h 207308"/>
                  <a:gd name="connsiteX15" fmla="*/ 112791 w 166735"/>
                  <a:gd name="connsiteY15" fmla="*/ 175102 h 207308"/>
                  <a:gd name="connsiteX16" fmla="*/ 74291 w 166735"/>
                  <a:gd name="connsiteY16" fmla="*/ 196722 h 207308"/>
                  <a:gd name="connsiteX17" fmla="*/ 38160 w 166735"/>
                  <a:gd name="connsiteY17" fmla="*/ 140156 h 207308"/>
                  <a:gd name="connsiteX18" fmla="*/ 45860 w 166735"/>
                  <a:gd name="connsiteY18" fmla="*/ 98398 h 207308"/>
                  <a:gd name="connsiteX19" fmla="*/ 77549 w 166735"/>
                  <a:gd name="connsiteY19" fmla="*/ 82998 h 207308"/>
                  <a:gd name="connsiteX20" fmla="*/ 112791 w 166735"/>
                  <a:gd name="connsiteY20" fmla="*/ 101064 h 20730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66735" h="207308">
                    <a:moveTo>
                      <a:pt x="112791" y="192872"/>
                    </a:moveTo>
                    <a:lnTo>
                      <a:pt x="112791" y="207383"/>
                    </a:lnTo>
                    <a:lnTo>
                      <a:pt x="166988" y="205606"/>
                    </a:lnTo>
                    <a:lnTo>
                      <a:pt x="166988" y="191687"/>
                    </a:lnTo>
                    <a:cubicBezTo>
                      <a:pt x="148626" y="191687"/>
                      <a:pt x="146553" y="191687"/>
                      <a:pt x="146553" y="180137"/>
                    </a:cubicBezTo>
                    <a:lnTo>
                      <a:pt x="146553" y="75"/>
                    </a:lnTo>
                    <a:lnTo>
                      <a:pt x="94133" y="2444"/>
                    </a:lnTo>
                    <a:lnTo>
                      <a:pt x="94133" y="16363"/>
                    </a:lnTo>
                    <a:cubicBezTo>
                      <a:pt x="112495" y="16363"/>
                      <a:pt x="114568" y="16363"/>
                      <a:pt x="114568" y="27913"/>
                    </a:cubicBezTo>
                    <a:lnTo>
                      <a:pt x="114568" y="85664"/>
                    </a:lnTo>
                    <a:cubicBezTo>
                      <a:pt x="99760" y="74113"/>
                      <a:pt x="84360" y="72337"/>
                      <a:pt x="74587" y="72337"/>
                    </a:cubicBezTo>
                    <a:cubicBezTo>
                      <a:pt x="31348" y="72337"/>
                      <a:pt x="252" y="98398"/>
                      <a:pt x="252" y="140156"/>
                    </a:cubicBezTo>
                    <a:cubicBezTo>
                      <a:pt x="252" y="179248"/>
                      <a:pt x="27498" y="207383"/>
                      <a:pt x="71329" y="207383"/>
                    </a:cubicBezTo>
                    <a:cubicBezTo>
                      <a:pt x="89395" y="207383"/>
                      <a:pt x="103610" y="200275"/>
                      <a:pt x="112791" y="192872"/>
                    </a:cubicBezTo>
                    <a:close/>
                    <a:moveTo>
                      <a:pt x="112791" y="101064"/>
                    </a:moveTo>
                    <a:lnTo>
                      <a:pt x="112791" y="175102"/>
                    </a:lnTo>
                    <a:cubicBezTo>
                      <a:pt x="108941" y="180433"/>
                      <a:pt x="96799" y="196722"/>
                      <a:pt x="74291" y="196722"/>
                    </a:cubicBezTo>
                    <a:cubicBezTo>
                      <a:pt x="38160" y="196722"/>
                      <a:pt x="38160" y="160887"/>
                      <a:pt x="38160" y="140156"/>
                    </a:cubicBezTo>
                    <a:cubicBezTo>
                      <a:pt x="38160" y="125941"/>
                      <a:pt x="38160" y="109948"/>
                      <a:pt x="45860" y="98398"/>
                    </a:cubicBezTo>
                    <a:cubicBezTo>
                      <a:pt x="54449" y="85960"/>
                      <a:pt x="68368" y="82998"/>
                      <a:pt x="77549" y="82998"/>
                    </a:cubicBezTo>
                    <a:cubicBezTo>
                      <a:pt x="94430" y="82998"/>
                      <a:pt x="106276" y="92475"/>
                      <a:pt x="112791" y="101064"/>
                    </a:cubicBezTo>
                    <a:close/>
                  </a:path>
                </a:pathLst>
              </a:custGeom>
              <a:solidFill>
                <a:srgbClr val="000000"/>
              </a:solidFill>
              <a:ln w="2971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77" name="Forme libre 176">
                <a:extLst>
                  <a:ext uri="{FF2B5EF4-FFF2-40B4-BE49-F238E27FC236}">
                    <a16:creationId xmlns:a16="http://schemas.microsoft.com/office/drawing/2014/main" id="{A0BD4F36-D48F-5DBA-63C4-AC3AC9BBD832}"/>
                  </a:ext>
                </a:extLst>
              </p:cNvPr>
              <p:cNvSpPr/>
              <p:nvPr>
                <p:custDataLst>
                  <p:tags r:id="rId27"/>
                </p:custDataLst>
              </p:nvPr>
            </p:nvSpPr>
            <p:spPr>
              <a:xfrm>
                <a:off x="8855012" y="7244357"/>
                <a:ext cx="201385" cy="200496"/>
              </a:xfrm>
              <a:custGeom>
                <a:avLst/>
                <a:gdLst>
                  <a:gd name="connsiteX0" fmla="*/ 119611 w 201385"/>
                  <a:gd name="connsiteY0" fmla="*/ 20806 h 200496"/>
                  <a:gd name="connsiteX1" fmla="*/ 126422 w 201385"/>
                  <a:gd name="connsiteY1" fmla="*/ 9848 h 200496"/>
                  <a:gd name="connsiteX2" fmla="*/ 145080 w 201385"/>
                  <a:gd name="connsiteY2" fmla="*/ 9256 h 200496"/>
                  <a:gd name="connsiteX3" fmla="*/ 188319 w 201385"/>
                  <a:gd name="connsiteY3" fmla="*/ 33540 h 200496"/>
                  <a:gd name="connsiteX4" fmla="*/ 185950 w 201385"/>
                  <a:gd name="connsiteY4" fmla="*/ 57233 h 200496"/>
                  <a:gd name="connsiteX5" fmla="*/ 185061 w 201385"/>
                  <a:gd name="connsiteY5" fmla="*/ 62860 h 200496"/>
                  <a:gd name="connsiteX6" fmla="*/ 188615 w 201385"/>
                  <a:gd name="connsiteY6" fmla="*/ 66710 h 200496"/>
                  <a:gd name="connsiteX7" fmla="*/ 193057 w 201385"/>
                  <a:gd name="connsiteY7" fmla="*/ 59898 h 200496"/>
                  <a:gd name="connsiteX8" fmla="*/ 201053 w 201385"/>
                  <a:gd name="connsiteY8" fmla="*/ 8367 h 200496"/>
                  <a:gd name="connsiteX9" fmla="*/ 201646 w 201385"/>
                  <a:gd name="connsiteY9" fmla="*/ 3332 h 200496"/>
                  <a:gd name="connsiteX10" fmla="*/ 193650 w 201385"/>
                  <a:gd name="connsiteY10" fmla="*/ 75 h 200496"/>
                  <a:gd name="connsiteX11" fmla="*/ 29283 w 201385"/>
                  <a:gd name="connsiteY11" fmla="*/ 75 h 200496"/>
                  <a:gd name="connsiteX12" fmla="*/ 19806 w 201385"/>
                  <a:gd name="connsiteY12" fmla="*/ 5998 h 200496"/>
                  <a:gd name="connsiteX13" fmla="*/ 2037 w 201385"/>
                  <a:gd name="connsiteY13" fmla="*/ 58121 h 200496"/>
                  <a:gd name="connsiteX14" fmla="*/ 260 w 201385"/>
                  <a:gd name="connsiteY14" fmla="*/ 63452 h 200496"/>
                  <a:gd name="connsiteX15" fmla="*/ 3814 w 201385"/>
                  <a:gd name="connsiteY15" fmla="*/ 66710 h 200496"/>
                  <a:gd name="connsiteX16" fmla="*/ 8849 w 201385"/>
                  <a:gd name="connsiteY16" fmla="*/ 60490 h 200496"/>
                  <a:gd name="connsiteX17" fmla="*/ 76372 w 201385"/>
                  <a:gd name="connsiteY17" fmla="*/ 9256 h 200496"/>
                  <a:gd name="connsiteX18" fmla="*/ 87922 w 201385"/>
                  <a:gd name="connsiteY18" fmla="*/ 9256 h 200496"/>
                  <a:gd name="connsiteX19" fmla="*/ 96214 w 201385"/>
                  <a:gd name="connsiteY19" fmla="*/ 12809 h 200496"/>
                  <a:gd name="connsiteX20" fmla="*/ 95030 w 201385"/>
                  <a:gd name="connsiteY20" fmla="*/ 19029 h 200496"/>
                  <a:gd name="connsiteX21" fmla="*/ 55345 w 201385"/>
                  <a:gd name="connsiteY21" fmla="*/ 177175 h 200496"/>
                  <a:gd name="connsiteX22" fmla="*/ 20103 w 201385"/>
                  <a:gd name="connsiteY22" fmla="*/ 191391 h 200496"/>
                  <a:gd name="connsiteX23" fmla="*/ 7664 w 201385"/>
                  <a:gd name="connsiteY23" fmla="*/ 197018 h 200496"/>
                  <a:gd name="connsiteX24" fmla="*/ 12699 w 201385"/>
                  <a:gd name="connsiteY24" fmla="*/ 200572 h 200496"/>
                  <a:gd name="connsiteX25" fmla="*/ 36983 w 201385"/>
                  <a:gd name="connsiteY25" fmla="*/ 199979 h 200496"/>
                  <a:gd name="connsiteX26" fmla="*/ 62157 w 201385"/>
                  <a:gd name="connsiteY26" fmla="*/ 199683 h 200496"/>
                  <a:gd name="connsiteX27" fmla="*/ 86737 w 201385"/>
                  <a:gd name="connsiteY27" fmla="*/ 199979 h 200496"/>
                  <a:gd name="connsiteX28" fmla="*/ 112503 w 201385"/>
                  <a:gd name="connsiteY28" fmla="*/ 200572 h 200496"/>
                  <a:gd name="connsiteX29" fmla="*/ 119018 w 201385"/>
                  <a:gd name="connsiteY29" fmla="*/ 194649 h 200496"/>
                  <a:gd name="connsiteX30" fmla="*/ 108949 w 201385"/>
                  <a:gd name="connsiteY30" fmla="*/ 191391 h 200496"/>
                  <a:gd name="connsiteX31" fmla="*/ 89995 w 201385"/>
                  <a:gd name="connsiteY31" fmla="*/ 190799 h 200496"/>
                  <a:gd name="connsiteX32" fmla="*/ 79037 w 201385"/>
                  <a:gd name="connsiteY32" fmla="*/ 184283 h 200496"/>
                  <a:gd name="connsiteX33" fmla="*/ 80222 w 201385"/>
                  <a:gd name="connsiteY33" fmla="*/ 178064 h 200496"/>
                  <a:gd name="connsiteX34" fmla="*/ 119611 w 201385"/>
                  <a:gd name="connsiteY34" fmla="*/ 20806 h 2004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201385" h="200496">
                    <a:moveTo>
                      <a:pt x="119611" y="20806"/>
                    </a:moveTo>
                    <a:cubicBezTo>
                      <a:pt x="121684" y="12513"/>
                      <a:pt x="122868" y="10736"/>
                      <a:pt x="126422" y="9848"/>
                    </a:cubicBezTo>
                    <a:cubicBezTo>
                      <a:pt x="129088" y="9256"/>
                      <a:pt x="138861" y="9256"/>
                      <a:pt x="145080" y="9256"/>
                    </a:cubicBezTo>
                    <a:cubicBezTo>
                      <a:pt x="174992" y="9256"/>
                      <a:pt x="188319" y="10440"/>
                      <a:pt x="188319" y="33540"/>
                    </a:cubicBezTo>
                    <a:cubicBezTo>
                      <a:pt x="188319" y="37983"/>
                      <a:pt x="187134" y="49533"/>
                      <a:pt x="185950" y="57233"/>
                    </a:cubicBezTo>
                    <a:cubicBezTo>
                      <a:pt x="185653" y="58417"/>
                      <a:pt x="185061" y="61971"/>
                      <a:pt x="185061" y="62860"/>
                    </a:cubicBezTo>
                    <a:cubicBezTo>
                      <a:pt x="185061" y="64636"/>
                      <a:pt x="185950" y="66710"/>
                      <a:pt x="188615" y="66710"/>
                    </a:cubicBezTo>
                    <a:cubicBezTo>
                      <a:pt x="191873" y="66710"/>
                      <a:pt x="192465" y="64340"/>
                      <a:pt x="193057" y="59898"/>
                    </a:cubicBezTo>
                    <a:lnTo>
                      <a:pt x="201053" y="8367"/>
                    </a:lnTo>
                    <a:cubicBezTo>
                      <a:pt x="201350" y="7182"/>
                      <a:pt x="201646" y="4221"/>
                      <a:pt x="201646" y="3332"/>
                    </a:cubicBezTo>
                    <a:cubicBezTo>
                      <a:pt x="201646" y="75"/>
                      <a:pt x="198684" y="75"/>
                      <a:pt x="193650" y="75"/>
                    </a:cubicBezTo>
                    <a:lnTo>
                      <a:pt x="29283" y="75"/>
                    </a:lnTo>
                    <a:cubicBezTo>
                      <a:pt x="22176" y="75"/>
                      <a:pt x="21879" y="371"/>
                      <a:pt x="19806" y="5998"/>
                    </a:cubicBezTo>
                    <a:lnTo>
                      <a:pt x="2037" y="58121"/>
                    </a:lnTo>
                    <a:cubicBezTo>
                      <a:pt x="1741" y="58713"/>
                      <a:pt x="260" y="62860"/>
                      <a:pt x="260" y="63452"/>
                    </a:cubicBezTo>
                    <a:cubicBezTo>
                      <a:pt x="260" y="65229"/>
                      <a:pt x="1741" y="66710"/>
                      <a:pt x="3814" y="66710"/>
                    </a:cubicBezTo>
                    <a:cubicBezTo>
                      <a:pt x="6776" y="66710"/>
                      <a:pt x="7072" y="65229"/>
                      <a:pt x="8849" y="60490"/>
                    </a:cubicBezTo>
                    <a:cubicBezTo>
                      <a:pt x="24841" y="14586"/>
                      <a:pt x="32541" y="9256"/>
                      <a:pt x="76372" y="9256"/>
                    </a:cubicBezTo>
                    <a:lnTo>
                      <a:pt x="87922" y="9256"/>
                    </a:lnTo>
                    <a:cubicBezTo>
                      <a:pt x="96214" y="9256"/>
                      <a:pt x="96214" y="10440"/>
                      <a:pt x="96214" y="12809"/>
                    </a:cubicBezTo>
                    <a:cubicBezTo>
                      <a:pt x="96214" y="14586"/>
                      <a:pt x="95326" y="18140"/>
                      <a:pt x="95030" y="19029"/>
                    </a:cubicBezTo>
                    <a:lnTo>
                      <a:pt x="55345" y="177175"/>
                    </a:lnTo>
                    <a:cubicBezTo>
                      <a:pt x="52680" y="188133"/>
                      <a:pt x="51791" y="191391"/>
                      <a:pt x="20103" y="191391"/>
                    </a:cubicBezTo>
                    <a:cubicBezTo>
                      <a:pt x="9441" y="191391"/>
                      <a:pt x="7664" y="191391"/>
                      <a:pt x="7664" y="197018"/>
                    </a:cubicBezTo>
                    <a:cubicBezTo>
                      <a:pt x="7664" y="200572"/>
                      <a:pt x="10922" y="200572"/>
                      <a:pt x="12699" y="200572"/>
                    </a:cubicBezTo>
                    <a:cubicBezTo>
                      <a:pt x="20695" y="200572"/>
                      <a:pt x="28987" y="199979"/>
                      <a:pt x="36983" y="199979"/>
                    </a:cubicBezTo>
                    <a:cubicBezTo>
                      <a:pt x="45276" y="199979"/>
                      <a:pt x="53864" y="199683"/>
                      <a:pt x="62157" y="199683"/>
                    </a:cubicBezTo>
                    <a:cubicBezTo>
                      <a:pt x="70449" y="199683"/>
                      <a:pt x="78741" y="199979"/>
                      <a:pt x="86737" y="199979"/>
                    </a:cubicBezTo>
                    <a:cubicBezTo>
                      <a:pt x="95326" y="199979"/>
                      <a:pt x="104211" y="200572"/>
                      <a:pt x="112503" y="200572"/>
                    </a:cubicBezTo>
                    <a:cubicBezTo>
                      <a:pt x="115465" y="200572"/>
                      <a:pt x="119018" y="200572"/>
                      <a:pt x="119018" y="194649"/>
                    </a:cubicBezTo>
                    <a:cubicBezTo>
                      <a:pt x="119018" y="191391"/>
                      <a:pt x="116649" y="191391"/>
                      <a:pt x="108949" y="191391"/>
                    </a:cubicBezTo>
                    <a:cubicBezTo>
                      <a:pt x="101545" y="191391"/>
                      <a:pt x="97695" y="191391"/>
                      <a:pt x="89995" y="190799"/>
                    </a:cubicBezTo>
                    <a:cubicBezTo>
                      <a:pt x="81407" y="189910"/>
                      <a:pt x="79037" y="189022"/>
                      <a:pt x="79037" y="184283"/>
                    </a:cubicBezTo>
                    <a:cubicBezTo>
                      <a:pt x="79037" y="183987"/>
                      <a:pt x="79037" y="182506"/>
                      <a:pt x="80222" y="178064"/>
                    </a:cubicBezTo>
                    <a:lnTo>
                      <a:pt x="119611" y="20806"/>
                    </a:lnTo>
                    <a:close/>
                  </a:path>
                </a:pathLst>
              </a:custGeom>
              <a:solidFill>
                <a:srgbClr val="000000"/>
              </a:solidFill>
              <a:ln w="2971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</p:grpSp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8C061D0F-DDC6-F25D-39FD-53F2726E91B0}"/>
                </a:ext>
              </a:extLst>
            </p:cNvPr>
            <p:cNvSpPr/>
            <p:nvPr/>
          </p:nvSpPr>
          <p:spPr bwMode="auto">
            <a:xfrm>
              <a:off x="1011381" y="5085835"/>
              <a:ext cx="2166639" cy="488452"/>
            </a:xfrm>
            <a:prstGeom prst="rect">
              <a:avLst/>
            </a:prstGeom>
            <a:solidFill>
              <a:srgbClr val="4E8F00">
                <a:alpha val="17000"/>
              </a:srgb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</p:grpSp>
      <p:sp>
        <p:nvSpPr>
          <p:cNvPr id="76" name="Rectangle 75">
            <a:extLst>
              <a:ext uri="{FF2B5EF4-FFF2-40B4-BE49-F238E27FC236}">
                <a16:creationId xmlns:a16="http://schemas.microsoft.com/office/drawing/2014/main" id="{C3BA3B35-3BCB-05D4-6D37-EB0D43014993}"/>
              </a:ext>
            </a:extLst>
          </p:cNvPr>
          <p:cNvSpPr/>
          <p:nvPr/>
        </p:nvSpPr>
        <p:spPr bwMode="auto">
          <a:xfrm>
            <a:off x="2296076" y="6488745"/>
            <a:ext cx="401019" cy="457287"/>
          </a:xfrm>
          <a:prstGeom prst="rect">
            <a:avLst/>
          </a:prstGeom>
          <a:solidFill>
            <a:srgbClr val="FF0000">
              <a:alpha val="2500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grpSp>
        <p:nvGrpSpPr>
          <p:cNvPr id="192" name="Groupe 191">
            <a:extLst>
              <a:ext uri="{FF2B5EF4-FFF2-40B4-BE49-F238E27FC236}">
                <a16:creationId xmlns:a16="http://schemas.microsoft.com/office/drawing/2014/main" id="{DDFABE6F-ADF6-6445-BAA7-637400ED22DE}"/>
              </a:ext>
            </a:extLst>
          </p:cNvPr>
          <p:cNvGrpSpPr/>
          <p:nvPr/>
        </p:nvGrpSpPr>
        <p:grpSpPr>
          <a:xfrm>
            <a:off x="2365851" y="7006269"/>
            <a:ext cx="326958" cy="457286"/>
            <a:chOff x="2616736" y="6991364"/>
            <a:chExt cx="326958" cy="457286"/>
          </a:xfrm>
        </p:grpSpPr>
        <p:sp>
          <p:nvSpPr>
            <p:cNvPr id="191" name="Graphique 189" descr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\mathcal{P}&#10;$$&#10;&#10;&#10;\end{document}&#10;" title="IguanaTex Vector Display">
              <a:extLst>
                <a:ext uri="{FF2B5EF4-FFF2-40B4-BE49-F238E27FC236}">
                  <a16:creationId xmlns:a16="http://schemas.microsoft.com/office/drawing/2014/main" id="{ED3367E4-814E-4646-B120-FAC11C54979A}"/>
                </a:ext>
              </a:extLst>
            </p:cNvPr>
            <p:cNvSpPr>
              <a:spLocks noChangeAspect="1"/>
            </p:cNvSpPr>
            <p:nvPr>
              <p:custDataLst>
                <p:tags r:id="rId17"/>
              </p:custDataLst>
            </p:nvPr>
          </p:nvSpPr>
          <p:spPr>
            <a:xfrm>
              <a:off x="2667000" y="7086600"/>
              <a:ext cx="208086" cy="237813"/>
            </a:xfrm>
            <a:custGeom>
              <a:avLst/>
              <a:gdLst>
                <a:gd name="connsiteX0" fmla="*/ 84967 w 184504"/>
                <a:gd name="connsiteY0" fmla="*/ 75 h 186070"/>
                <a:gd name="connsiteX1" fmla="*/ 10077 w 184504"/>
                <a:gd name="connsiteY1" fmla="*/ 29267 h 186070"/>
                <a:gd name="connsiteX2" fmla="*/ 230 w 184504"/>
                <a:gd name="connsiteY2" fmla="*/ 47290 h 186070"/>
                <a:gd name="connsiteX3" fmla="*/ 2821 w 184504"/>
                <a:gd name="connsiteY3" fmla="*/ 49321 h 186070"/>
                <a:gd name="connsiteX4" fmla="*/ 15001 w 184504"/>
                <a:gd name="connsiteY4" fmla="*/ 44498 h 186070"/>
                <a:gd name="connsiteX5" fmla="*/ 22775 w 184504"/>
                <a:gd name="connsiteY5" fmla="*/ 34598 h 186070"/>
                <a:gd name="connsiteX6" fmla="*/ 66309 w 184504"/>
                <a:gd name="connsiteY6" fmla="*/ 14036 h 186070"/>
                <a:gd name="connsiteX7" fmla="*/ 24329 w 184504"/>
                <a:gd name="connsiteY7" fmla="*/ 179799 h 186070"/>
                <a:gd name="connsiteX8" fmla="*/ 22775 w 184504"/>
                <a:gd name="connsiteY8" fmla="*/ 184368 h 186070"/>
                <a:gd name="connsiteX9" fmla="*/ 25366 w 184504"/>
                <a:gd name="connsiteY9" fmla="*/ 186145 h 186070"/>
                <a:gd name="connsiteX10" fmla="*/ 44801 w 184504"/>
                <a:gd name="connsiteY10" fmla="*/ 173961 h 186070"/>
                <a:gd name="connsiteX11" fmla="*/ 87299 w 184504"/>
                <a:gd name="connsiteY11" fmla="*/ 14036 h 186070"/>
                <a:gd name="connsiteX12" fmla="*/ 100774 w 184504"/>
                <a:gd name="connsiteY12" fmla="*/ 14036 h 186070"/>
                <a:gd name="connsiteX13" fmla="*/ 162708 w 184504"/>
                <a:gd name="connsiteY13" fmla="*/ 51352 h 186070"/>
                <a:gd name="connsiteX14" fmla="*/ 93778 w 184504"/>
                <a:gd name="connsiteY14" fmla="*/ 107452 h 186070"/>
                <a:gd name="connsiteX15" fmla="*/ 78230 w 184504"/>
                <a:gd name="connsiteY15" fmla="*/ 112276 h 186070"/>
                <a:gd name="connsiteX16" fmla="*/ 71492 w 184504"/>
                <a:gd name="connsiteY16" fmla="*/ 119637 h 186070"/>
                <a:gd name="connsiteX17" fmla="*/ 76416 w 184504"/>
                <a:gd name="connsiteY17" fmla="*/ 121414 h 186070"/>
                <a:gd name="connsiteX18" fmla="*/ 184734 w 184504"/>
                <a:gd name="connsiteY18" fmla="*/ 40437 h 186070"/>
                <a:gd name="connsiteX19" fmla="*/ 119691 w 184504"/>
                <a:gd name="connsiteY19" fmla="*/ 75 h 186070"/>
                <a:gd name="connsiteX20" fmla="*/ 84967 w 184504"/>
                <a:gd name="connsiteY20" fmla="*/ 75 h 186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84504" h="186070">
                  <a:moveTo>
                    <a:pt x="84967" y="75"/>
                  </a:moveTo>
                  <a:cubicBezTo>
                    <a:pt x="48429" y="75"/>
                    <a:pt x="20701" y="17336"/>
                    <a:pt x="10077" y="29267"/>
                  </a:cubicBezTo>
                  <a:cubicBezTo>
                    <a:pt x="1007" y="39421"/>
                    <a:pt x="230" y="46783"/>
                    <a:pt x="230" y="47290"/>
                  </a:cubicBezTo>
                  <a:cubicBezTo>
                    <a:pt x="230" y="48814"/>
                    <a:pt x="1266" y="49321"/>
                    <a:pt x="2821" y="49321"/>
                  </a:cubicBezTo>
                  <a:cubicBezTo>
                    <a:pt x="6967" y="49321"/>
                    <a:pt x="12927" y="45767"/>
                    <a:pt x="15001" y="44498"/>
                  </a:cubicBezTo>
                  <a:cubicBezTo>
                    <a:pt x="20442" y="40944"/>
                    <a:pt x="21220" y="39421"/>
                    <a:pt x="22775" y="34598"/>
                  </a:cubicBezTo>
                  <a:cubicBezTo>
                    <a:pt x="26402" y="24444"/>
                    <a:pt x="33658" y="15559"/>
                    <a:pt x="66309" y="14036"/>
                  </a:cubicBezTo>
                  <a:cubicBezTo>
                    <a:pt x="61645" y="71152"/>
                    <a:pt x="46097" y="126745"/>
                    <a:pt x="24329" y="179799"/>
                  </a:cubicBezTo>
                  <a:cubicBezTo>
                    <a:pt x="22775" y="183607"/>
                    <a:pt x="22775" y="184115"/>
                    <a:pt x="22775" y="184368"/>
                  </a:cubicBezTo>
                  <a:cubicBezTo>
                    <a:pt x="22775" y="185130"/>
                    <a:pt x="23552" y="186145"/>
                    <a:pt x="25366" y="186145"/>
                  </a:cubicBezTo>
                  <a:cubicBezTo>
                    <a:pt x="29512" y="186145"/>
                    <a:pt x="41951" y="180561"/>
                    <a:pt x="44801" y="173961"/>
                  </a:cubicBezTo>
                  <a:cubicBezTo>
                    <a:pt x="58276" y="142991"/>
                    <a:pt x="79525" y="84606"/>
                    <a:pt x="87299" y="14036"/>
                  </a:cubicBezTo>
                  <a:lnTo>
                    <a:pt x="100774" y="14036"/>
                  </a:lnTo>
                  <a:cubicBezTo>
                    <a:pt x="132389" y="14036"/>
                    <a:pt x="162708" y="25967"/>
                    <a:pt x="162708" y="51352"/>
                  </a:cubicBezTo>
                  <a:cubicBezTo>
                    <a:pt x="162708" y="70391"/>
                    <a:pt x="144050" y="105929"/>
                    <a:pt x="93778" y="107452"/>
                  </a:cubicBezTo>
                  <a:cubicBezTo>
                    <a:pt x="88336" y="107706"/>
                    <a:pt x="85485" y="107706"/>
                    <a:pt x="78230" y="112276"/>
                  </a:cubicBezTo>
                  <a:cubicBezTo>
                    <a:pt x="73565" y="115322"/>
                    <a:pt x="71492" y="118114"/>
                    <a:pt x="71492" y="119637"/>
                  </a:cubicBezTo>
                  <a:cubicBezTo>
                    <a:pt x="71492" y="121414"/>
                    <a:pt x="73047" y="121414"/>
                    <a:pt x="76416" y="121414"/>
                  </a:cubicBezTo>
                  <a:cubicBezTo>
                    <a:pt x="123578" y="121414"/>
                    <a:pt x="184734" y="82321"/>
                    <a:pt x="184734" y="40437"/>
                  </a:cubicBezTo>
                  <a:cubicBezTo>
                    <a:pt x="184734" y="11498"/>
                    <a:pt x="149751" y="75"/>
                    <a:pt x="119691" y="75"/>
                  </a:cubicBezTo>
                  <a:lnTo>
                    <a:pt x="84967" y="75"/>
                  </a:lnTo>
                  <a:close/>
                </a:path>
              </a:pathLst>
            </a:custGeom>
            <a:solidFill>
              <a:srgbClr val="000000"/>
            </a:solidFill>
            <a:ln w="250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77" name="Rectangle 76">
              <a:extLst>
                <a:ext uri="{FF2B5EF4-FFF2-40B4-BE49-F238E27FC236}">
                  <a16:creationId xmlns:a16="http://schemas.microsoft.com/office/drawing/2014/main" id="{72C1DAB4-EF16-EC50-4D47-9A1895D48B59}"/>
                </a:ext>
              </a:extLst>
            </p:cNvPr>
            <p:cNvSpPr/>
            <p:nvPr/>
          </p:nvSpPr>
          <p:spPr bwMode="auto">
            <a:xfrm>
              <a:off x="2616736" y="6991364"/>
              <a:ext cx="326958" cy="457286"/>
            </a:xfrm>
            <a:prstGeom prst="rect">
              <a:avLst/>
            </a:prstGeom>
            <a:solidFill>
              <a:srgbClr val="FFC000">
                <a:alpha val="25000"/>
              </a:srgb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BA16A143-8433-624D-E1CE-1ECCEA8E3AD8}"/>
              </a:ext>
            </a:extLst>
          </p:cNvPr>
          <p:cNvSpPr/>
          <p:nvPr/>
        </p:nvSpPr>
        <p:spPr bwMode="auto">
          <a:xfrm>
            <a:off x="5426743" y="3667174"/>
            <a:ext cx="195734" cy="576636"/>
          </a:xfrm>
          <a:prstGeom prst="rect">
            <a:avLst/>
          </a:prstGeom>
          <a:solidFill>
            <a:srgbClr val="4E8F00">
              <a:alpha val="1700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1321D33-886D-B0C9-ED72-8499767532C2}"/>
              </a:ext>
            </a:extLst>
          </p:cNvPr>
          <p:cNvSpPr/>
          <p:nvPr/>
        </p:nvSpPr>
        <p:spPr bwMode="auto">
          <a:xfrm>
            <a:off x="7539719" y="3667174"/>
            <a:ext cx="305591" cy="576636"/>
          </a:xfrm>
          <a:prstGeom prst="rect">
            <a:avLst/>
          </a:prstGeom>
          <a:solidFill>
            <a:srgbClr val="FFC000">
              <a:alpha val="2500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B239572-A60A-9508-A2D4-A7D4748CBEFA}"/>
              </a:ext>
            </a:extLst>
          </p:cNvPr>
          <p:cNvSpPr/>
          <p:nvPr/>
        </p:nvSpPr>
        <p:spPr bwMode="auto">
          <a:xfrm>
            <a:off x="6898403" y="3667174"/>
            <a:ext cx="401019" cy="576636"/>
          </a:xfrm>
          <a:prstGeom prst="rect">
            <a:avLst/>
          </a:prstGeom>
          <a:solidFill>
            <a:srgbClr val="FF0000">
              <a:alpha val="2500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F8AED14-6335-D123-4F81-25990565A26E}"/>
              </a:ext>
            </a:extLst>
          </p:cNvPr>
          <p:cNvSpPr/>
          <p:nvPr/>
        </p:nvSpPr>
        <p:spPr bwMode="auto">
          <a:xfrm>
            <a:off x="6039350" y="3580502"/>
            <a:ext cx="615127" cy="749981"/>
          </a:xfrm>
          <a:prstGeom prst="rect">
            <a:avLst/>
          </a:prstGeom>
          <a:solidFill>
            <a:srgbClr val="FFFF00">
              <a:alpha val="1700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8317D58-A471-5A38-0677-4EC44E9E0B63}"/>
              </a:ext>
            </a:extLst>
          </p:cNvPr>
          <p:cNvSpPr/>
          <p:nvPr/>
        </p:nvSpPr>
        <p:spPr bwMode="auto">
          <a:xfrm>
            <a:off x="4583284" y="3667174"/>
            <a:ext cx="511668" cy="576636"/>
          </a:xfrm>
          <a:prstGeom prst="rect">
            <a:avLst/>
          </a:prstGeom>
          <a:solidFill>
            <a:srgbClr val="0432FF">
              <a:alpha val="1000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87" name="ZoneTexte 86">
            <a:extLst>
              <a:ext uri="{FF2B5EF4-FFF2-40B4-BE49-F238E27FC236}">
                <a16:creationId xmlns:a16="http://schemas.microsoft.com/office/drawing/2014/main" id="{B123AC82-9007-40C1-658D-2330C3DF7898}"/>
              </a:ext>
            </a:extLst>
          </p:cNvPr>
          <p:cNvSpPr txBox="1"/>
          <p:nvPr/>
        </p:nvSpPr>
        <p:spPr>
          <a:xfrm>
            <a:off x="2861630" y="4602276"/>
            <a:ext cx="61088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000"/>
              <a:t>Densité de flux convectif (nul si solide ou immobile)</a:t>
            </a:r>
          </a:p>
        </p:txBody>
      </p:sp>
      <p:sp>
        <p:nvSpPr>
          <p:cNvPr id="88" name="ZoneTexte 87">
            <a:extLst>
              <a:ext uri="{FF2B5EF4-FFF2-40B4-BE49-F238E27FC236}">
                <a16:creationId xmlns:a16="http://schemas.microsoft.com/office/drawing/2014/main" id="{64C8F0EB-CFE7-A3FB-949F-25DBD3E680E3}"/>
              </a:ext>
            </a:extLst>
          </p:cNvPr>
          <p:cNvSpPr txBox="1"/>
          <p:nvPr/>
        </p:nvSpPr>
        <p:spPr>
          <a:xfrm>
            <a:off x="2861630" y="5161127"/>
            <a:ext cx="3081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000"/>
              <a:t>Densité de flux conductif</a:t>
            </a:r>
          </a:p>
        </p:txBody>
      </p:sp>
      <p:sp>
        <p:nvSpPr>
          <p:cNvPr id="89" name="ZoneTexte 88">
            <a:extLst>
              <a:ext uri="{FF2B5EF4-FFF2-40B4-BE49-F238E27FC236}">
                <a16:creationId xmlns:a16="http://schemas.microsoft.com/office/drawing/2014/main" id="{A706447C-C9D1-3369-9F33-548F470332F8}"/>
              </a:ext>
            </a:extLst>
          </p:cNvPr>
          <p:cNvSpPr txBox="1"/>
          <p:nvPr/>
        </p:nvSpPr>
        <p:spPr>
          <a:xfrm>
            <a:off x="2861630" y="5840592"/>
            <a:ext cx="49608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000"/>
              <a:t>Lié à compressions/détentes (souvent ≃0)</a:t>
            </a:r>
          </a:p>
        </p:txBody>
      </p:sp>
      <p:sp>
        <p:nvSpPr>
          <p:cNvPr id="90" name="ZoneTexte 89">
            <a:extLst>
              <a:ext uri="{FF2B5EF4-FFF2-40B4-BE49-F238E27FC236}">
                <a16:creationId xmlns:a16="http://schemas.microsoft.com/office/drawing/2014/main" id="{52CB2A76-688F-64D0-E77F-CC9EF2A495FC}"/>
              </a:ext>
            </a:extLst>
          </p:cNvPr>
          <p:cNvSpPr txBox="1"/>
          <p:nvPr/>
        </p:nvSpPr>
        <p:spPr>
          <a:xfrm>
            <a:off x="4679099" y="6328641"/>
            <a:ext cx="62476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000"/>
              <a:t>Dissipation visqueuse &gt; 0 (nul si solide ou immobile), </a:t>
            </a:r>
            <a:br>
              <a:rPr lang="fr-FR" sz="2000"/>
            </a:br>
            <a:r>
              <a:rPr lang="fr-FR" sz="2000"/>
              <a:t>souvent ≃ 0 (en particulier si gaz)</a:t>
            </a:r>
          </a:p>
        </p:txBody>
      </p:sp>
      <p:sp>
        <p:nvSpPr>
          <p:cNvPr id="91" name="ZoneTexte 90">
            <a:extLst>
              <a:ext uri="{FF2B5EF4-FFF2-40B4-BE49-F238E27FC236}">
                <a16:creationId xmlns:a16="http://schemas.microsoft.com/office/drawing/2014/main" id="{C4761BFE-A307-6C83-54D3-7CEF5540DDDB}"/>
              </a:ext>
            </a:extLst>
          </p:cNvPr>
          <p:cNvSpPr txBox="1"/>
          <p:nvPr/>
        </p:nvSpPr>
        <p:spPr>
          <a:xfrm>
            <a:off x="2897297" y="7044044"/>
            <a:ext cx="60234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000"/>
              <a:t>Puissance volumique (effet Joule, micro-ondes etc)</a:t>
            </a:r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DC9D9A63-EF43-1230-5F9D-7934D85F110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D2DD84-87BB-5540-B3FB-A89886CBC2BB}" type="slidenum">
              <a:rPr lang="fr-FR"/>
              <a:pPr/>
              <a:t>22</a:t>
            </a:fld>
            <a:endParaRPr lang="fr-FR"/>
          </a:p>
        </p:txBody>
      </p:sp>
      <p:grpSp>
        <p:nvGrpSpPr>
          <p:cNvPr id="222" name="Groupe 221" descr="\documentclass{article}&#10;\usepackage{amsmath}&#10;\usepackage{xcolor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darkorange}[1]{{\color[rgb]{1,0.77255,0.35686}#1}}&#10;&#10;\newcommand{\bleugris}[1]{{\color[rgb]{0.6,0.6,0.825}#1}}&#10;&#10;&#10;\definecolor{Ucol}{RGB}{4,50,255}&#10;\definecolor{Icol}{RGB}{255,0,0}&#10;\definecolor{Fcol}{RGB}{206,248,149}&#10;\definecolor{Vcol}{RGB}{255,206,132}&#10;\definecolor{graycol}{RGB}{125,125,125}&#10;\definecolor{Fcolbis}{RGB}{30,128,30}&#10;\definecolor{Vcolbis}{RGB}{255,147,0}&#10;\definecolor{icompcol}{RGB}{130,130,225}&#10;&#10;\newcommand{\Ucol}[1]{\textcolor{Ucol}{#1}}&#10;\newcommand{\Icol}[1]{\textcolor{Icol}{#1}}&#10;\newcommand{\Fcol}[1]{\textcolor{Fcol}{#1}}&#10;\newcommand{\Vcol}[1]{\textcolor{Vcol}{#1}}&#10;\newcommand{\graycol}[1]{\textcolor{graycol}{#1}}&#10;\newcommand{\Fcolbis}[1]{\textcolor{Fcolbis}{#1}}&#10;\newcommand{\Vcolbis}[1]{\textcolor{Vcolbis}{#1}}&#10;\newcommand{\icompcol}[1]{\textcolor{icompcol}{#1}}&#10;\definecolor{icompcolbis}{RGB}{180,180,225}&#10;\newcommand{\icompcolbis}[1]{\textcolor{icompcolbis}{#1}}&#10;&#10;\newcommand{\icol}[1]{\textcolor{Vcolbis}{#1}}&#10;&#10;\newcommand{\Zmech} {Z_{\text{mech}}}&#10;\newcommand{\Ztrans} {Z_{\text{trans}}}&#10;\newcommand{\Pactive} {\cursive{P}_{\text{active}}}&#10;\newcommand{\Intens} {\cursive{I}}&#10;&#10;\providecommand{\grad}{\rm \bf grad}&#10;&#10;\newcommand{\vit}{\mathbf{v}}&#10;\newcommand{\scontr}{\sigma}&#10;\newcommand{\vcontr}{\boldsymbol{\scontr}}&#10;\newcommand{\tcontr}{\overline{\overline{\vcontr}}}&#10;\newcommand{\vgrad}{\overline{\overline{\grad}}}&#10;&#10;%\color{white}&#10;$$&#10; \phi_v \; = \;\tcontr_v:\vgrad\;\vit&#10;$$&#10;&#10;&#10;\end{document}&#10;" title="IguanaTex Vector Display">
            <a:extLst>
              <a:ext uri="{FF2B5EF4-FFF2-40B4-BE49-F238E27FC236}">
                <a16:creationId xmlns:a16="http://schemas.microsoft.com/office/drawing/2014/main" id="{0F405A32-E38B-B29B-CC27-E5534A27383C}"/>
              </a:ext>
            </a:extLst>
          </p:cNvPr>
          <p:cNvGrpSpPr>
            <a:grpSpLocks noChangeAspect="1"/>
          </p:cNvGrpSpPr>
          <p:nvPr>
            <p:custDataLst>
              <p:tags r:id="rId1"/>
            </p:custDataLst>
          </p:nvPr>
        </p:nvGrpSpPr>
        <p:grpSpPr>
          <a:xfrm>
            <a:off x="2365851" y="6457212"/>
            <a:ext cx="2234981" cy="400719"/>
            <a:chOff x="15150126" y="8259768"/>
            <a:chExt cx="3347068" cy="600109"/>
          </a:xfrm>
        </p:grpSpPr>
        <p:sp>
          <p:nvSpPr>
            <p:cNvPr id="207" name="Forme libre 206">
              <a:extLst>
                <a:ext uri="{FF2B5EF4-FFF2-40B4-BE49-F238E27FC236}">
                  <a16:creationId xmlns:a16="http://schemas.microsoft.com/office/drawing/2014/main" id="{B6D39C31-3AFE-84A6-C993-EF095B1DFD07}"/>
                </a:ext>
              </a:extLst>
            </p:cNvPr>
            <p:cNvSpPr/>
            <p:nvPr>
              <p:custDataLst>
                <p:tags r:id="rId2"/>
              </p:custDataLst>
            </p:nvPr>
          </p:nvSpPr>
          <p:spPr>
            <a:xfrm>
              <a:off x="15150126" y="8431509"/>
              <a:ext cx="217967" cy="428368"/>
            </a:xfrm>
            <a:custGeom>
              <a:avLst/>
              <a:gdLst>
                <a:gd name="connsiteX0" fmla="*/ 161589 w 217967"/>
                <a:gd name="connsiteY0" fmla="*/ 11511 h 428368"/>
                <a:gd name="connsiteX1" fmla="*/ 162837 w 217967"/>
                <a:gd name="connsiteY1" fmla="*/ 4840 h 428368"/>
                <a:gd name="connsiteX2" fmla="*/ 157845 w 217967"/>
                <a:gd name="connsiteY2" fmla="*/ 75 h 428368"/>
                <a:gd name="connsiteX3" fmla="*/ 151605 w 217967"/>
                <a:gd name="connsiteY3" fmla="*/ 9605 h 428368"/>
                <a:gd name="connsiteX4" fmla="*/ 127479 w 217967"/>
                <a:gd name="connsiteY4" fmla="*/ 119675 h 428368"/>
                <a:gd name="connsiteX5" fmla="*/ 193 w 217967"/>
                <a:gd name="connsiteY5" fmla="*/ 250234 h 428368"/>
                <a:gd name="connsiteX6" fmla="*/ 80059 w 217967"/>
                <a:gd name="connsiteY6" fmla="*/ 336479 h 428368"/>
                <a:gd name="connsiteX7" fmla="*/ 70492 w 217967"/>
                <a:gd name="connsiteY7" fmla="*/ 381270 h 428368"/>
                <a:gd name="connsiteX8" fmla="*/ 61340 w 217967"/>
                <a:gd name="connsiteY8" fmla="*/ 423201 h 428368"/>
                <a:gd name="connsiteX9" fmla="*/ 66332 w 217967"/>
                <a:gd name="connsiteY9" fmla="*/ 428443 h 428368"/>
                <a:gd name="connsiteX10" fmla="*/ 70492 w 217967"/>
                <a:gd name="connsiteY10" fmla="*/ 426537 h 428368"/>
                <a:gd name="connsiteX11" fmla="*/ 75067 w 217967"/>
                <a:gd name="connsiteY11" fmla="*/ 407477 h 428368"/>
                <a:gd name="connsiteX12" fmla="*/ 90874 w 217967"/>
                <a:gd name="connsiteY12" fmla="*/ 336479 h 428368"/>
                <a:gd name="connsiteX13" fmla="*/ 218160 w 217967"/>
                <a:gd name="connsiteY13" fmla="*/ 205920 h 428368"/>
                <a:gd name="connsiteX14" fmla="*/ 138294 w 217967"/>
                <a:gd name="connsiteY14" fmla="*/ 119675 h 428368"/>
                <a:gd name="connsiteX15" fmla="*/ 161589 w 217967"/>
                <a:gd name="connsiteY15" fmla="*/ 11511 h 428368"/>
                <a:gd name="connsiteX16" fmla="*/ 82139 w 217967"/>
                <a:gd name="connsiteY16" fmla="*/ 325997 h 428368"/>
                <a:gd name="connsiteX17" fmla="*/ 27231 w 217967"/>
                <a:gd name="connsiteY17" fmla="*/ 260240 h 428368"/>
                <a:gd name="connsiteX18" fmla="*/ 124983 w 217967"/>
                <a:gd name="connsiteY18" fmla="*/ 130158 h 428368"/>
                <a:gd name="connsiteX19" fmla="*/ 82139 w 217967"/>
                <a:gd name="connsiteY19" fmla="*/ 325997 h 428368"/>
                <a:gd name="connsiteX20" fmla="*/ 135799 w 217967"/>
                <a:gd name="connsiteY20" fmla="*/ 130158 h 428368"/>
                <a:gd name="connsiteX21" fmla="*/ 191122 w 217967"/>
                <a:gd name="connsiteY21" fmla="*/ 195914 h 428368"/>
                <a:gd name="connsiteX22" fmla="*/ 92954 w 217967"/>
                <a:gd name="connsiteY22" fmla="*/ 325997 h 428368"/>
                <a:gd name="connsiteX23" fmla="*/ 135799 w 217967"/>
                <a:gd name="connsiteY23" fmla="*/ 130158 h 4283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17967" h="428368">
                  <a:moveTo>
                    <a:pt x="161589" y="11511"/>
                  </a:moveTo>
                  <a:cubicBezTo>
                    <a:pt x="161589" y="10558"/>
                    <a:pt x="162837" y="5316"/>
                    <a:pt x="162837" y="4840"/>
                  </a:cubicBezTo>
                  <a:cubicBezTo>
                    <a:pt x="162837" y="4363"/>
                    <a:pt x="162837" y="75"/>
                    <a:pt x="157845" y="75"/>
                  </a:cubicBezTo>
                  <a:cubicBezTo>
                    <a:pt x="153685" y="75"/>
                    <a:pt x="153269" y="1504"/>
                    <a:pt x="151605" y="9605"/>
                  </a:cubicBezTo>
                  <a:lnTo>
                    <a:pt x="127479" y="119675"/>
                  </a:lnTo>
                  <a:cubicBezTo>
                    <a:pt x="61340" y="122057"/>
                    <a:pt x="193" y="185431"/>
                    <a:pt x="193" y="250234"/>
                  </a:cubicBezTo>
                  <a:cubicBezTo>
                    <a:pt x="193" y="295501"/>
                    <a:pt x="29311" y="333144"/>
                    <a:pt x="80059" y="336479"/>
                  </a:cubicBezTo>
                  <a:cubicBezTo>
                    <a:pt x="76731" y="351251"/>
                    <a:pt x="73819" y="366499"/>
                    <a:pt x="70492" y="381270"/>
                  </a:cubicBezTo>
                  <a:cubicBezTo>
                    <a:pt x="65500" y="403665"/>
                    <a:pt x="61340" y="421772"/>
                    <a:pt x="61340" y="423201"/>
                  </a:cubicBezTo>
                  <a:cubicBezTo>
                    <a:pt x="61340" y="427966"/>
                    <a:pt x="64252" y="428443"/>
                    <a:pt x="66332" y="428443"/>
                  </a:cubicBezTo>
                  <a:cubicBezTo>
                    <a:pt x="68412" y="428443"/>
                    <a:pt x="69244" y="427966"/>
                    <a:pt x="70492" y="426537"/>
                  </a:cubicBezTo>
                  <a:cubicBezTo>
                    <a:pt x="71324" y="425584"/>
                    <a:pt x="73819" y="414148"/>
                    <a:pt x="75067" y="407477"/>
                  </a:cubicBezTo>
                  <a:lnTo>
                    <a:pt x="90874" y="336479"/>
                  </a:lnTo>
                  <a:cubicBezTo>
                    <a:pt x="157845" y="334097"/>
                    <a:pt x="218160" y="269770"/>
                    <a:pt x="218160" y="205920"/>
                  </a:cubicBezTo>
                  <a:cubicBezTo>
                    <a:pt x="218160" y="168277"/>
                    <a:pt x="196114" y="124440"/>
                    <a:pt x="138294" y="119675"/>
                  </a:cubicBezTo>
                  <a:lnTo>
                    <a:pt x="161589" y="11511"/>
                  </a:lnTo>
                  <a:close/>
                  <a:moveTo>
                    <a:pt x="82139" y="325997"/>
                  </a:moveTo>
                  <a:cubicBezTo>
                    <a:pt x="57181" y="324567"/>
                    <a:pt x="27231" y="307890"/>
                    <a:pt x="27231" y="260240"/>
                  </a:cubicBezTo>
                  <a:cubicBezTo>
                    <a:pt x="27231" y="203061"/>
                    <a:pt x="63004" y="136352"/>
                    <a:pt x="124983" y="130158"/>
                  </a:cubicBezTo>
                  <a:lnTo>
                    <a:pt x="82139" y="325997"/>
                  </a:lnTo>
                  <a:close/>
                  <a:moveTo>
                    <a:pt x="135799" y="130158"/>
                  </a:moveTo>
                  <a:cubicBezTo>
                    <a:pt x="167412" y="132064"/>
                    <a:pt x="191122" y="153982"/>
                    <a:pt x="191122" y="195914"/>
                  </a:cubicBezTo>
                  <a:cubicBezTo>
                    <a:pt x="191122" y="252140"/>
                    <a:pt x="155349" y="320279"/>
                    <a:pt x="92954" y="325997"/>
                  </a:cubicBezTo>
                  <a:lnTo>
                    <a:pt x="135799" y="130158"/>
                  </a:lnTo>
                  <a:close/>
                </a:path>
              </a:pathLst>
            </a:custGeom>
            <a:solidFill>
              <a:srgbClr val="000000"/>
            </a:solidFill>
            <a:ln w="40115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208" name="Forme libre 207">
              <a:extLst>
                <a:ext uri="{FF2B5EF4-FFF2-40B4-BE49-F238E27FC236}">
                  <a16:creationId xmlns:a16="http://schemas.microsoft.com/office/drawing/2014/main" id="{42368B51-07C3-5345-EDE0-92ABAF1F06A4}"/>
                </a:ext>
              </a:extLst>
            </p:cNvPr>
            <p:cNvSpPr/>
            <p:nvPr>
              <p:custDataLst>
                <p:tags r:id="rId3"/>
              </p:custDataLst>
            </p:nvPr>
          </p:nvSpPr>
          <p:spPr>
            <a:xfrm>
              <a:off x="15391277" y="8686241"/>
              <a:ext cx="141803" cy="150762"/>
            </a:xfrm>
            <a:custGeom>
              <a:avLst/>
              <a:gdLst>
                <a:gd name="connsiteX0" fmla="*/ 142002 w 141803"/>
                <a:gd name="connsiteY0" fmla="*/ 26426 h 150762"/>
                <a:gd name="connsiteX1" fmla="*/ 127444 w 141803"/>
                <a:gd name="connsiteY1" fmla="*/ 76 h 150762"/>
                <a:gd name="connsiteX2" fmla="*/ 111720 w 141803"/>
                <a:gd name="connsiteY2" fmla="*/ 17754 h 150762"/>
                <a:gd name="connsiteX3" fmla="*/ 116670 w 141803"/>
                <a:gd name="connsiteY3" fmla="*/ 28094 h 150762"/>
                <a:gd name="connsiteX4" fmla="*/ 127444 w 141803"/>
                <a:gd name="connsiteY4" fmla="*/ 54778 h 150762"/>
                <a:gd name="connsiteX5" fmla="*/ 73576 w 141803"/>
                <a:gd name="connsiteY5" fmla="*/ 141500 h 150762"/>
                <a:gd name="connsiteX6" fmla="*/ 49990 w 141803"/>
                <a:gd name="connsiteY6" fmla="*/ 111814 h 150762"/>
                <a:gd name="connsiteX7" fmla="*/ 66005 w 141803"/>
                <a:gd name="connsiteY7" fmla="*/ 46773 h 150762"/>
                <a:gd name="connsiteX8" fmla="*/ 70082 w 141803"/>
                <a:gd name="connsiteY8" fmla="*/ 29095 h 150762"/>
                <a:gd name="connsiteX9" fmla="*/ 42420 w 141803"/>
                <a:gd name="connsiteY9" fmla="*/ 410 h 150762"/>
                <a:gd name="connsiteX10" fmla="*/ 199 w 141803"/>
                <a:gd name="connsiteY10" fmla="*/ 51442 h 150762"/>
                <a:gd name="connsiteX11" fmla="*/ 5149 w 141803"/>
                <a:gd name="connsiteY11" fmla="*/ 55778 h 150762"/>
                <a:gd name="connsiteX12" fmla="*/ 10390 w 141803"/>
                <a:gd name="connsiteY12" fmla="*/ 50442 h 150762"/>
                <a:gd name="connsiteX13" fmla="*/ 41546 w 141803"/>
                <a:gd name="connsiteY13" fmla="*/ 9749 h 150762"/>
                <a:gd name="connsiteX14" fmla="*/ 48826 w 141803"/>
                <a:gd name="connsiteY14" fmla="*/ 21423 h 150762"/>
                <a:gd name="connsiteX15" fmla="*/ 43584 w 141803"/>
                <a:gd name="connsiteY15" fmla="*/ 43771 h 150762"/>
                <a:gd name="connsiteX16" fmla="*/ 27861 w 141803"/>
                <a:gd name="connsiteY16" fmla="*/ 107144 h 150762"/>
                <a:gd name="connsiteX17" fmla="*/ 72702 w 141803"/>
                <a:gd name="connsiteY17" fmla="*/ 150839 h 150762"/>
                <a:gd name="connsiteX18" fmla="*/ 142002 w 141803"/>
                <a:gd name="connsiteY18" fmla="*/ 26426 h 150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41803" h="150762">
                  <a:moveTo>
                    <a:pt x="142002" y="26426"/>
                  </a:moveTo>
                  <a:cubicBezTo>
                    <a:pt x="142002" y="410"/>
                    <a:pt x="128317" y="76"/>
                    <a:pt x="127444" y="76"/>
                  </a:cubicBezTo>
                  <a:cubicBezTo>
                    <a:pt x="119873" y="76"/>
                    <a:pt x="111720" y="9082"/>
                    <a:pt x="111720" y="17754"/>
                  </a:cubicBezTo>
                  <a:cubicBezTo>
                    <a:pt x="111720" y="23424"/>
                    <a:pt x="114632" y="26093"/>
                    <a:pt x="116670" y="28094"/>
                  </a:cubicBezTo>
                  <a:cubicBezTo>
                    <a:pt x="121620" y="32764"/>
                    <a:pt x="127444" y="41436"/>
                    <a:pt x="127444" y="54778"/>
                  </a:cubicBezTo>
                  <a:cubicBezTo>
                    <a:pt x="127444" y="69787"/>
                    <a:pt x="108226" y="141500"/>
                    <a:pt x="73576" y="141500"/>
                  </a:cubicBezTo>
                  <a:cubicBezTo>
                    <a:pt x="49990" y="141500"/>
                    <a:pt x="49990" y="117484"/>
                    <a:pt x="49990" y="111814"/>
                  </a:cubicBezTo>
                  <a:cubicBezTo>
                    <a:pt x="49990" y="96471"/>
                    <a:pt x="55232" y="77792"/>
                    <a:pt x="66005" y="46773"/>
                  </a:cubicBezTo>
                  <a:cubicBezTo>
                    <a:pt x="68335" y="39768"/>
                    <a:pt x="70082" y="34765"/>
                    <a:pt x="70082" y="29095"/>
                  </a:cubicBezTo>
                  <a:cubicBezTo>
                    <a:pt x="70082" y="11750"/>
                    <a:pt x="57270" y="410"/>
                    <a:pt x="42420" y="410"/>
                  </a:cubicBezTo>
                  <a:cubicBezTo>
                    <a:pt x="13302" y="410"/>
                    <a:pt x="199" y="46106"/>
                    <a:pt x="199" y="51442"/>
                  </a:cubicBezTo>
                  <a:cubicBezTo>
                    <a:pt x="199" y="55778"/>
                    <a:pt x="4276" y="55778"/>
                    <a:pt x="5149" y="55778"/>
                  </a:cubicBezTo>
                  <a:cubicBezTo>
                    <a:pt x="9226" y="55778"/>
                    <a:pt x="9517" y="54111"/>
                    <a:pt x="10390" y="50442"/>
                  </a:cubicBezTo>
                  <a:cubicBezTo>
                    <a:pt x="17378" y="23091"/>
                    <a:pt x="29899" y="9749"/>
                    <a:pt x="41546" y="9749"/>
                  </a:cubicBezTo>
                  <a:cubicBezTo>
                    <a:pt x="46496" y="9749"/>
                    <a:pt x="48826" y="13418"/>
                    <a:pt x="48826" y="21423"/>
                  </a:cubicBezTo>
                  <a:cubicBezTo>
                    <a:pt x="48826" y="29095"/>
                    <a:pt x="46496" y="36099"/>
                    <a:pt x="43584" y="43771"/>
                  </a:cubicBezTo>
                  <a:cubicBezTo>
                    <a:pt x="31064" y="80794"/>
                    <a:pt x="27861" y="95137"/>
                    <a:pt x="27861" y="107144"/>
                  </a:cubicBezTo>
                  <a:cubicBezTo>
                    <a:pt x="27861" y="140165"/>
                    <a:pt x="50573" y="150839"/>
                    <a:pt x="72702" y="150839"/>
                  </a:cubicBezTo>
                  <a:cubicBezTo>
                    <a:pt x="121620" y="150839"/>
                    <a:pt x="142002" y="53777"/>
                    <a:pt x="142002" y="26426"/>
                  </a:cubicBezTo>
                  <a:close/>
                </a:path>
              </a:pathLst>
            </a:custGeom>
            <a:solidFill>
              <a:srgbClr val="000000"/>
            </a:solidFill>
            <a:ln w="40115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209" name="Forme libre 208">
              <a:extLst>
                <a:ext uri="{FF2B5EF4-FFF2-40B4-BE49-F238E27FC236}">
                  <a16:creationId xmlns:a16="http://schemas.microsoft.com/office/drawing/2014/main" id="{63DF72A6-1BFD-D339-43F8-A494405886C5}"/>
                </a:ext>
              </a:extLst>
            </p:cNvPr>
            <p:cNvSpPr/>
            <p:nvPr>
              <p:custDataLst>
                <p:tags r:id="rId4"/>
              </p:custDataLst>
            </p:nvPr>
          </p:nvSpPr>
          <p:spPr>
            <a:xfrm>
              <a:off x="15829608" y="8587322"/>
              <a:ext cx="276618" cy="111499"/>
            </a:xfrm>
            <a:custGeom>
              <a:avLst/>
              <a:gdLst>
                <a:gd name="connsiteX0" fmla="*/ 262685 w 276618"/>
                <a:gd name="connsiteY0" fmla="*/ 19135 h 111499"/>
                <a:gd name="connsiteX1" fmla="*/ 276828 w 276618"/>
                <a:gd name="connsiteY1" fmla="*/ 9605 h 111499"/>
                <a:gd name="connsiteX2" fmla="*/ 263101 w 276618"/>
                <a:gd name="connsiteY2" fmla="*/ 75 h 111499"/>
                <a:gd name="connsiteX3" fmla="*/ 13936 w 276618"/>
                <a:gd name="connsiteY3" fmla="*/ 75 h 111499"/>
                <a:gd name="connsiteX4" fmla="*/ 209 w 276618"/>
                <a:gd name="connsiteY4" fmla="*/ 9605 h 111499"/>
                <a:gd name="connsiteX5" fmla="*/ 14352 w 276618"/>
                <a:gd name="connsiteY5" fmla="*/ 19135 h 111499"/>
                <a:gd name="connsiteX6" fmla="*/ 262685 w 276618"/>
                <a:gd name="connsiteY6" fmla="*/ 19135 h 111499"/>
                <a:gd name="connsiteX7" fmla="*/ 263101 w 276618"/>
                <a:gd name="connsiteY7" fmla="*/ 111574 h 111499"/>
                <a:gd name="connsiteX8" fmla="*/ 276828 w 276618"/>
                <a:gd name="connsiteY8" fmla="*/ 102044 h 111499"/>
                <a:gd name="connsiteX9" fmla="*/ 262685 w 276618"/>
                <a:gd name="connsiteY9" fmla="*/ 92515 h 111499"/>
                <a:gd name="connsiteX10" fmla="*/ 14352 w 276618"/>
                <a:gd name="connsiteY10" fmla="*/ 92515 h 111499"/>
                <a:gd name="connsiteX11" fmla="*/ 209 w 276618"/>
                <a:gd name="connsiteY11" fmla="*/ 102044 h 111499"/>
                <a:gd name="connsiteX12" fmla="*/ 13936 w 276618"/>
                <a:gd name="connsiteY12" fmla="*/ 111574 h 111499"/>
                <a:gd name="connsiteX13" fmla="*/ 263101 w 276618"/>
                <a:gd name="connsiteY13" fmla="*/ 111574 h 11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76618" h="111499">
                  <a:moveTo>
                    <a:pt x="262685" y="19135"/>
                  </a:moveTo>
                  <a:cubicBezTo>
                    <a:pt x="268925" y="19135"/>
                    <a:pt x="276828" y="19135"/>
                    <a:pt x="276828" y="9605"/>
                  </a:cubicBezTo>
                  <a:cubicBezTo>
                    <a:pt x="276828" y="75"/>
                    <a:pt x="268925" y="75"/>
                    <a:pt x="263101" y="75"/>
                  </a:cubicBezTo>
                  <a:lnTo>
                    <a:pt x="13936" y="75"/>
                  </a:lnTo>
                  <a:cubicBezTo>
                    <a:pt x="8113" y="75"/>
                    <a:pt x="209" y="75"/>
                    <a:pt x="209" y="9605"/>
                  </a:cubicBezTo>
                  <a:cubicBezTo>
                    <a:pt x="209" y="19135"/>
                    <a:pt x="8113" y="19135"/>
                    <a:pt x="14352" y="19135"/>
                  </a:cubicBezTo>
                  <a:lnTo>
                    <a:pt x="262685" y="19135"/>
                  </a:lnTo>
                  <a:close/>
                  <a:moveTo>
                    <a:pt x="263101" y="111574"/>
                  </a:moveTo>
                  <a:cubicBezTo>
                    <a:pt x="268925" y="111574"/>
                    <a:pt x="276828" y="111574"/>
                    <a:pt x="276828" y="102044"/>
                  </a:cubicBezTo>
                  <a:cubicBezTo>
                    <a:pt x="276828" y="92515"/>
                    <a:pt x="268925" y="92515"/>
                    <a:pt x="262685" y="92515"/>
                  </a:cubicBezTo>
                  <a:lnTo>
                    <a:pt x="14352" y="92515"/>
                  </a:lnTo>
                  <a:cubicBezTo>
                    <a:pt x="8113" y="92515"/>
                    <a:pt x="209" y="92515"/>
                    <a:pt x="209" y="102044"/>
                  </a:cubicBezTo>
                  <a:cubicBezTo>
                    <a:pt x="209" y="111574"/>
                    <a:pt x="8113" y="111574"/>
                    <a:pt x="13936" y="111574"/>
                  </a:cubicBezTo>
                  <a:lnTo>
                    <a:pt x="263101" y="111574"/>
                  </a:lnTo>
                  <a:close/>
                </a:path>
              </a:pathLst>
            </a:custGeom>
            <a:solidFill>
              <a:srgbClr val="000000"/>
            </a:solidFill>
            <a:ln w="40115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210" name="Forme libre 209">
              <a:extLst>
                <a:ext uri="{FF2B5EF4-FFF2-40B4-BE49-F238E27FC236}">
                  <a16:creationId xmlns:a16="http://schemas.microsoft.com/office/drawing/2014/main" id="{1B8A2817-9992-17B6-267B-081214834FD5}"/>
                </a:ext>
              </a:extLst>
            </p:cNvPr>
            <p:cNvSpPr/>
            <p:nvPr>
              <p:custDataLst>
                <p:tags r:id="rId5"/>
              </p:custDataLst>
            </p:nvPr>
          </p:nvSpPr>
          <p:spPr>
            <a:xfrm>
              <a:off x="16360933" y="8378892"/>
              <a:ext cx="300709" cy="19058"/>
            </a:xfrm>
            <a:custGeom>
              <a:avLst/>
              <a:gdLst>
                <a:gd name="connsiteX0" fmla="*/ 0 w 300709"/>
                <a:gd name="connsiteY0" fmla="*/ 0 h 19058"/>
                <a:gd name="connsiteX1" fmla="*/ 300709 w 300709"/>
                <a:gd name="connsiteY1" fmla="*/ 0 h 19058"/>
                <a:gd name="connsiteX2" fmla="*/ 300709 w 300709"/>
                <a:gd name="connsiteY2" fmla="*/ 19059 h 19058"/>
                <a:gd name="connsiteX3" fmla="*/ 0 w 300709"/>
                <a:gd name="connsiteY3" fmla="*/ 19059 h 19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0709" h="19058">
                  <a:moveTo>
                    <a:pt x="0" y="0"/>
                  </a:moveTo>
                  <a:lnTo>
                    <a:pt x="300709" y="0"/>
                  </a:lnTo>
                  <a:lnTo>
                    <a:pt x="300709" y="19059"/>
                  </a:lnTo>
                  <a:lnTo>
                    <a:pt x="0" y="19059"/>
                  </a:lnTo>
                  <a:close/>
                </a:path>
              </a:pathLst>
            </a:custGeom>
            <a:solidFill>
              <a:srgbClr val="000000"/>
            </a:solidFill>
            <a:ln w="40115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211" name="Forme libre 210">
              <a:extLst>
                <a:ext uri="{FF2B5EF4-FFF2-40B4-BE49-F238E27FC236}">
                  <a16:creationId xmlns:a16="http://schemas.microsoft.com/office/drawing/2014/main" id="{F19D44CF-E2A6-172F-6389-FA8B16A2EE72}"/>
                </a:ext>
              </a:extLst>
            </p:cNvPr>
            <p:cNvSpPr/>
            <p:nvPr>
              <p:custDataLst>
                <p:tags r:id="rId6"/>
              </p:custDataLst>
            </p:nvPr>
          </p:nvSpPr>
          <p:spPr>
            <a:xfrm>
              <a:off x="16360933" y="8474185"/>
              <a:ext cx="300709" cy="19058"/>
            </a:xfrm>
            <a:custGeom>
              <a:avLst/>
              <a:gdLst>
                <a:gd name="connsiteX0" fmla="*/ 0 w 300709"/>
                <a:gd name="connsiteY0" fmla="*/ 0 h 19058"/>
                <a:gd name="connsiteX1" fmla="*/ 300709 w 300709"/>
                <a:gd name="connsiteY1" fmla="*/ 0 h 19058"/>
                <a:gd name="connsiteX2" fmla="*/ 300709 w 300709"/>
                <a:gd name="connsiteY2" fmla="*/ 19059 h 19058"/>
                <a:gd name="connsiteX3" fmla="*/ 0 w 300709"/>
                <a:gd name="connsiteY3" fmla="*/ 19059 h 19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0709" h="19058">
                  <a:moveTo>
                    <a:pt x="0" y="0"/>
                  </a:moveTo>
                  <a:lnTo>
                    <a:pt x="300709" y="0"/>
                  </a:lnTo>
                  <a:lnTo>
                    <a:pt x="300709" y="19059"/>
                  </a:lnTo>
                  <a:lnTo>
                    <a:pt x="0" y="19059"/>
                  </a:lnTo>
                  <a:close/>
                </a:path>
              </a:pathLst>
            </a:custGeom>
            <a:solidFill>
              <a:srgbClr val="000000"/>
            </a:solidFill>
            <a:ln w="40115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212" name="Forme libre 211">
              <a:extLst>
                <a:ext uri="{FF2B5EF4-FFF2-40B4-BE49-F238E27FC236}">
                  <a16:creationId xmlns:a16="http://schemas.microsoft.com/office/drawing/2014/main" id="{A1B7E96E-3E79-F451-1E20-1A0B3F0B87F8}"/>
                </a:ext>
              </a:extLst>
            </p:cNvPr>
            <p:cNvSpPr/>
            <p:nvPr>
              <p:custDataLst>
                <p:tags r:id="rId7"/>
              </p:custDataLst>
            </p:nvPr>
          </p:nvSpPr>
          <p:spPr>
            <a:xfrm>
              <a:off x="16378403" y="8550632"/>
              <a:ext cx="261643" cy="215375"/>
            </a:xfrm>
            <a:custGeom>
              <a:avLst/>
              <a:gdLst>
                <a:gd name="connsiteX0" fmla="*/ 123765 w 261643"/>
                <a:gd name="connsiteY0" fmla="*/ 75 h 215375"/>
                <a:gd name="connsiteX1" fmla="*/ 223 w 261643"/>
                <a:gd name="connsiteY1" fmla="*/ 139687 h 215375"/>
                <a:gd name="connsiteX2" fmla="*/ 78425 w 261643"/>
                <a:gd name="connsiteY2" fmla="*/ 215450 h 215375"/>
                <a:gd name="connsiteX3" fmla="*/ 198639 w 261643"/>
                <a:gd name="connsiteY3" fmla="*/ 82032 h 215375"/>
                <a:gd name="connsiteX4" fmla="*/ 192816 w 261643"/>
                <a:gd name="connsiteY4" fmla="*/ 45818 h 215375"/>
                <a:gd name="connsiteX5" fmla="*/ 232749 w 261643"/>
                <a:gd name="connsiteY5" fmla="*/ 45818 h 215375"/>
                <a:gd name="connsiteX6" fmla="*/ 253547 w 261643"/>
                <a:gd name="connsiteY6" fmla="*/ 38671 h 215375"/>
                <a:gd name="connsiteX7" fmla="*/ 261866 w 261643"/>
                <a:gd name="connsiteY7" fmla="*/ 18658 h 215375"/>
                <a:gd name="connsiteX8" fmla="*/ 239820 w 261643"/>
                <a:gd name="connsiteY8" fmla="*/ 75 h 215375"/>
                <a:gd name="connsiteX9" fmla="*/ 123765 w 261643"/>
                <a:gd name="connsiteY9" fmla="*/ 75 h 215375"/>
                <a:gd name="connsiteX10" fmla="*/ 79256 w 261643"/>
                <a:gd name="connsiteY10" fmla="*/ 198296 h 215375"/>
                <a:gd name="connsiteX11" fmla="*/ 43067 w 261643"/>
                <a:gd name="connsiteY11" fmla="*/ 157318 h 215375"/>
                <a:gd name="connsiteX12" fmla="*/ 61786 w 261643"/>
                <a:gd name="connsiteY12" fmla="*/ 76314 h 215375"/>
                <a:gd name="connsiteX13" fmla="*/ 115446 w 261643"/>
                <a:gd name="connsiteY13" fmla="*/ 45818 h 215375"/>
                <a:gd name="connsiteX14" fmla="*/ 153715 w 261643"/>
                <a:gd name="connsiteY14" fmla="*/ 79173 h 215375"/>
                <a:gd name="connsiteX15" fmla="*/ 132084 w 261643"/>
                <a:gd name="connsiteY15" fmla="*/ 164465 h 215375"/>
                <a:gd name="connsiteX16" fmla="*/ 79256 w 261643"/>
                <a:gd name="connsiteY16" fmla="*/ 198296 h 215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61643" h="215375">
                  <a:moveTo>
                    <a:pt x="123765" y="75"/>
                  </a:moveTo>
                  <a:cubicBezTo>
                    <a:pt x="38076" y="75"/>
                    <a:pt x="223" y="90132"/>
                    <a:pt x="223" y="139687"/>
                  </a:cubicBezTo>
                  <a:cubicBezTo>
                    <a:pt x="223" y="191149"/>
                    <a:pt x="33916" y="215450"/>
                    <a:pt x="78425" y="215450"/>
                  </a:cubicBezTo>
                  <a:cubicBezTo>
                    <a:pt x="154547" y="215450"/>
                    <a:pt x="198639" y="149694"/>
                    <a:pt x="198639" y="82032"/>
                  </a:cubicBezTo>
                  <a:cubicBezTo>
                    <a:pt x="198639" y="70119"/>
                    <a:pt x="196975" y="57254"/>
                    <a:pt x="192816" y="45818"/>
                  </a:cubicBezTo>
                  <a:lnTo>
                    <a:pt x="232749" y="45818"/>
                  </a:lnTo>
                  <a:cubicBezTo>
                    <a:pt x="240652" y="45818"/>
                    <a:pt x="247307" y="45818"/>
                    <a:pt x="253547" y="38671"/>
                  </a:cubicBezTo>
                  <a:cubicBezTo>
                    <a:pt x="256459" y="35335"/>
                    <a:pt x="261866" y="29617"/>
                    <a:pt x="261866" y="18658"/>
                  </a:cubicBezTo>
                  <a:cubicBezTo>
                    <a:pt x="261866" y="75"/>
                    <a:pt x="247307" y="75"/>
                    <a:pt x="239820" y="75"/>
                  </a:cubicBezTo>
                  <a:lnTo>
                    <a:pt x="123765" y="75"/>
                  </a:lnTo>
                  <a:close/>
                  <a:moveTo>
                    <a:pt x="79256" y="198296"/>
                  </a:moveTo>
                  <a:cubicBezTo>
                    <a:pt x="43067" y="198296"/>
                    <a:pt x="43067" y="164942"/>
                    <a:pt x="43067" y="157318"/>
                  </a:cubicBezTo>
                  <a:cubicBezTo>
                    <a:pt x="43067" y="139211"/>
                    <a:pt x="52219" y="93944"/>
                    <a:pt x="61786" y="76314"/>
                  </a:cubicBezTo>
                  <a:cubicBezTo>
                    <a:pt x="70105" y="60113"/>
                    <a:pt x="83832" y="45818"/>
                    <a:pt x="115446" y="45818"/>
                  </a:cubicBezTo>
                  <a:cubicBezTo>
                    <a:pt x="149555" y="45818"/>
                    <a:pt x="153715" y="62019"/>
                    <a:pt x="153715" y="79173"/>
                  </a:cubicBezTo>
                  <a:cubicBezTo>
                    <a:pt x="153715" y="93468"/>
                    <a:pt x="145395" y="141117"/>
                    <a:pt x="132084" y="164465"/>
                  </a:cubicBezTo>
                  <a:cubicBezTo>
                    <a:pt x="115030" y="194008"/>
                    <a:pt x="90904" y="198296"/>
                    <a:pt x="79256" y="198296"/>
                  </a:cubicBezTo>
                  <a:close/>
                </a:path>
              </a:pathLst>
            </a:custGeom>
            <a:solidFill>
              <a:srgbClr val="000000"/>
            </a:solidFill>
            <a:ln w="40115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213" name="Forme libre 212">
              <a:extLst>
                <a:ext uri="{FF2B5EF4-FFF2-40B4-BE49-F238E27FC236}">
                  <a16:creationId xmlns:a16="http://schemas.microsoft.com/office/drawing/2014/main" id="{E8DE2503-2041-73AC-DDEB-3B957C1E03B1}"/>
                </a:ext>
              </a:extLst>
            </p:cNvPr>
            <p:cNvSpPr/>
            <p:nvPr>
              <p:custDataLst>
                <p:tags r:id="rId8"/>
              </p:custDataLst>
            </p:nvPr>
          </p:nvSpPr>
          <p:spPr>
            <a:xfrm>
              <a:off x="16675327" y="8686241"/>
              <a:ext cx="141803" cy="150762"/>
            </a:xfrm>
            <a:custGeom>
              <a:avLst/>
              <a:gdLst>
                <a:gd name="connsiteX0" fmla="*/ 142033 w 141803"/>
                <a:gd name="connsiteY0" fmla="*/ 26426 h 150762"/>
                <a:gd name="connsiteX1" fmla="*/ 127474 w 141803"/>
                <a:gd name="connsiteY1" fmla="*/ 76 h 150762"/>
                <a:gd name="connsiteX2" fmla="*/ 111751 w 141803"/>
                <a:gd name="connsiteY2" fmla="*/ 17754 h 150762"/>
                <a:gd name="connsiteX3" fmla="*/ 116701 w 141803"/>
                <a:gd name="connsiteY3" fmla="*/ 28094 h 150762"/>
                <a:gd name="connsiteX4" fmla="*/ 127474 w 141803"/>
                <a:gd name="connsiteY4" fmla="*/ 54778 h 150762"/>
                <a:gd name="connsiteX5" fmla="*/ 73607 w 141803"/>
                <a:gd name="connsiteY5" fmla="*/ 141500 h 150762"/>
                <a:gd name="connsiteX6" fmla="*/ 50021 w 141803"/>
                <a:gd name="connsiteY6" fmla="*/ 111814 h 150762"/>
                <a:gd name="connsiteX7" fmla="*/ 66036 w 141803"/>
                <a:gd name="connsiteY7" fmla="*/ 46773 h 150762"/>
                <a:gd name="connsiteX8" fmla="*/ 70112 w 141803"/>
                <a:gd name="connsiteY8" fmla="*/ 29095 h 150762"/>
                <a:gd name="connsiteX9" fmla="*/ 42451 w 141803"/>
                <a:gd name="connsiteY9" fmla="*/ 410 h 150762"/>
                <a:gd name="connsiteX10" fmla="*/ 230 w 141803"/>
                <a:gd name="connsiteY10" fmla="*/ 51442 h 150762"/>
                <a:gd name="connsiteX11" fmla="*/ 5180 w 141803"/>
                <a:gd name="connsiteY11" fmla="*/ 55778 h 150762"/>
                <a:gd name="connsiteX12" fmla="*/ 10421 w 141803"/>
                <a:gd name="connsiteY12" fmla="*/ 50442 h 150762"/>
                <a:gd name="connsiteX13" fmla="*/ 41577 w 141803"/>
                <a:gd name="connsiteY13" fmla="*/ 9749 h 150762"/>
                <a:gd name="connsiteX14" fmla="*/ 48856 w 141803"/>
                <a:gd name="connsiteY14" fmla="*/ 21423 h 150762"/>
                <a:gd name="connsiteX15" fmla="*/ 43615 w 141803"/>
                <a:gd name="connsiteY15" fmla="*/ 43771 h 150762"/>
                <a:gd name="connsiteX16" fmla="*/ 27892 w 141803"/>
                <a:gd name="connsiteY16" fmla="*/ 107144 h 150762"/>
                <a:gd name="connsiteX17" fmla="*/ 72733 w 141803"/>
                <a:gd name="connsiteY17" fmla="*/ 150839 h 150762"/>
                <a:gd name="connsiteX18" fmla="*/ 142033 w 141803"/>
                <a:gd name="connsiteY18" fmla="*/ 26426 h 150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41803" h="150762">
                  <a:moveTo>
                    <a:pt x="142033" y="26426"/>
                  </a:moveTo>
                  <a:cubicBezTo>
                    <a:pt x="142033" y="410"/>
                    <a:pt x="128348" y="76"/>
                    <a:pt x="127474" y="76"/>
                  </a:cubicBezTo>
                  <a:cubicBezTo>
                    <a:pt x="119904" y="76"/>
                    <a:pt x="111751" y="9082"/>
                    <a:pt x="111751" y="17754"/>
                  </a:cubicBezTo>
                  <a:cubicBezTo>
                    <a:pt x="111751" y="23424"/>
                    <a:pt x="114663" y="26093"/>
                    <a:pt x="116701" y="28094"/>
                  </a:cubicBezTo>
                  <a:cubicBezTo>
                    <a:pt x="121651" y="32764"/>
                    <a:pt x="127474" y="41436"/>
                    <a:pt x="127474" y="54778"/>
                  </a:cubicBezTo>
                  <a:cubicBezTo>
                    <a:pt x="127474" y="69787"/>
                    <a:pt x="108257" y="141500"/>
                    <a:pt x="73607" y="141500"/>
                  </a:cubicBezTo>
                  <a:cubicBezTo>
                    <a:pt x="50021" y="141500"/>
                    <a:pt x="50021" y="117484"/>
                    <a:pt x="50021" y="111814"/>
                  </a:cubicBezTo>
                  <a:cubicBezTo>
                    <a:pt x="50021" y="96471"/>
                    <a:pt x="55262" y="77792"/>
                    <a:pt x="66036" y="46773"/>
                  </a:cubicBezTo>
                  <a:cubicBezTo>
                    <a:pt x="68365" y="39768"/>
                    <a:pt x="70112" y="34765"/>
                    <a:pt x="70112" y="29095"/>
                  </a:cubicBezTo>
                  <a:cubicBezTo>
                    <a:pt x="70112" y="11750"/>
                    <a:pt x="57301" y="410"/>
                    <a:pt x="42451" y="410"/>
                  </a:cubicBezTo>
                  <a:cubicBezTo>
                    <a:pt x="13333" y="410"/>
                    <a:pt x="230" y="46106"/>
                    <a:pt x="230" y="51442"/>
                  </a:cubicBezTo>
                  <a:cubicBezTo>
                    <a:pt x="230" y="55778"/>
                    <a:pt x="4306" y="55778"/>
                    <a:pt x="5180" y="55778"/>
                  </a:cubicBezTo>
                  <a:cubicBezTo>
                    <a:pt x="9256" y="55778"/>
                    <a:pt x="9547" y="54111"/>
                    <a:pt x="10421" y="50442"/>
                  </a:cubicBezTo>
                  <a:cubicBezTo>
                    <a:pt x="17409" y="23091"/>
                    <a:pt x="29930" y="9749"/>
                    <a:pt x="41577" y="9749"/>
                  </a:cubicBezTo>
                  <a:cubicBezTo>
                    <a:pt x="46527" y="9749"/>
                    <a:pt x="48856" y="13418"/>
                    <a:pt x="48856" y="21423"/>
                  </a:cubicBezTo>
                  <a:cubicBezTo>
                    <a:pt x="48856" y="29095"/>
                    <a:pt x="46527" y="36099"/>
                    <a:pt x="43615" y="43771"/>
                  </a:cubicBezTo>
                  <a:cubicBezTo>
                    <a:pt x="31095" y="80794"/>
                    <a:pt x="27892" y="95137"/>
                    <a:pt x="27892" y="107144"/>
                  </a:cubicBezTo>
                  <a:cubicBezTo>
                    <a:pt x="27892" y="140165"/>
                    <a:pt x="50604" y="150839"/>
                    <a:pt x="72733" y="150839"/>
                  </a:cubicBezTo>
                  <a:cubicBezTo>
                    <a:pt x="121651" y="150839"/>
                    <a:pt x="142033" y="53777"/>
                    <a:pt x="142033" y="26426"/>
                  </a:cubicBezTo>
                  <a:close/>
                </a:path>
              </a:pathLst>
            </a:custGeom>
            <a:solidFill>
              <a:srgbClr val="000000"/>
            </a:solidFill>
            <a:ln w="40115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214" name="Forme libre 213">
              <a:extLst>
                <a:ext uri="{FF2B5EF4-FFF2-40B4-BE49-F238E27FC236}">
                  <a16:creationId xmlns:a16="http://schemas.microsoft.com/office/drawing/2014/main" id="{6274FDE0-6BF7-C49A-0C56-C719EB8D426B}"/>
                </a:ext>
              </a:extLst>
            </p:cNvPr>
            <p:cNvSpPr/>
            <p:nvPr>
              <p:custDataLst>
                <p:tags r:id="rId9"/>
              </p:custDataLst>
            </p:nvPr>
          </p:nvSpPr>
          <p:spPr>
            <a:xfrm>
              <a:off x="17010593" y="8556826"/>
              <a:ext cx="44092" cy="205368"/>
            </a:xfrm>
            <a:custGeom>
              <a:avLst/>
              <a:gdLst>
                <a:gd name="connsiteX0" fmla="*/ 44330 w 44092"/>
                <a:gd name="connsiteY0" fmla="*/ 25329 h 205368"/>
                <a:gd name="connsiteX1" fmla="*/ 22284 w 44092"/>
                <a:gd name="connsiteY1" fmla="*/ 75 h 205368"/>
                <a:gd name="connsiteX2" fmla="*/ 237 w 44092"/>
                <a:gd name="connsiteY2" fmla="*/ 25329 h 205368"/>
                <a:gd name="connsiteX3" fmla="*/ 22284 w 44092"/>
                <a:gd name="connsiteY3" fmla="*/ 50583 h 205368"/>
                <a:gd name="connsiteX4" fmla="*/ 44330 w 44092"/>
                <a:gd name="connsiteY4" fmla="*/ 25329 h 205368"/>
                <a:gd name="connsiteX5" fmla="*/ 44330 w 44092"/>
                <a:gd name="connsiteY5" fmla="*/ 180189 h 205368"/>
                <a:gd name="connsiteX6" fmla="*/ 22284 w 44092"/>
                <a:gd name="connsiteY6" fmla="*/ 154935 h 205368"/>
                <a:gd name="connsiteX7" fmla="*/ 237 w 44092"/>
                <a:gd name="connsiteY7" fmla="*/ 180189 h 205368"/>
                <a:gd name="connsiteX8" fmla="*/ 22284 w 44092"/>
                <a:gd name="connsiteY8" fmla="*/ 205444 h 205368"/>
                <a:gd name="connsiteX9" fmla="*/ 44330 w 44092"/>
                <a:gd name="connsiteY9" fmla="*/ 180189 h 2053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092" h="205368">
                  <a:moveTo>
                    <a:pt x="44330" y="25329"/>
                  </a:moveTo>
                  <a:cubicBezTo>
                    <a:pt x="44330" y="11511"/>
                    <a:pt x="34347" y="75"/>
                    <a:pt x="22284" y="75"/>
                  </a:cubicBezTo>
                  <a:cubicBezTo>
                    <a:pt x="10220" y="75"/>
                    <a:pt x="237" y="11511"/>
                    <a:pt x="237" y="25329"/>
                  </a:cubicBezTo>
                  <a:cubicBezTo>
                    <a:pt x="237" y="39147"/>
                    <a:pt x="10220" y="50583"/>
                    <a:pt x="22284" y="50583"/>
                  </a:cubicBezTo>
                  <a:cubicBezTo>
                    <a:pt x="34347" y="50583"/>
                    <a:pt x="44330" y="39147"/>
                    <a:pt x="44330" y="25329"/>
                  </a:cubicBezTo>
                  <a:close/>
                  <a:moveTo>
                    <a:pt x="44330" y="180189"/>
                  </a:moveTo>
                  <a:cubicBezTo>
                    <a:pt x="44330" y="166371"/>
                    <a:pt x="34347" y="154935"/>
                    <a:pt x="22284" y="154935"/>
                  </a:cubicBezTo>
                  <a:cubicBezTo>
                    <a:pt x="10220" y="154935"/>
                    <a:pt x="237" y="166371"/>
                    <a:pt x="237" y="180189"/>
                  </a:cubicBezTo>
                  <a:cubicBezTo>
                    <a:pt x="237" y="194008"/>
                    <a:pt x="10220" y="205444"/>
                    <a:pt x="22284" y="205444"/>
                  </a:cubicBezTo>
                  <a:cubicBezTo>
                    <a:pt x="34347" y="205444"/>
                    <a:pt x="44330" y="194008"/>
                    <a:pt x="44330" y="180189"/>
                  </a:cubicBezTo>
                  <a:close/>
                </a:path>
              </a:pathLst>
            </a:custGeom>
            <a:solidFill>
              <a:srgbClr val="000000"/>
            </a:solidFill>
            <a:ln w="40115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215" name="Forme libre 214">
              <a:extLst>
                <a:ext uri="{FF2B5EF4-FFF2-40B4-BE49-F238E27FC236}">
                  <a16:creationId xmlns:a16="http://schemas.microsoft.com/office/drawing/2014/main" id="{C01E8B1B-E609-08A0-BE4E-9DEEEDDDADE3}"/>
                </a:ext>
              </a:extLst>
            </p:cNvPr>
            <p:cNvSpPr/>
            <p:nvPr>
              <p:custDataLst>
                <p:tags r:id="rId10"/>
              </p:custDataLst>
            </p:nvPr>
          </p:nvSpPr>
          <p:spPr>
            <a:xfrm>
              <a:off x="17205911" y="8259768"/>
              <a:ext cx="934478" cy="19058"/>
            </a:xfrm>
            <a:custGeom>
              <a:avLst/>
              <a:gdLst>
                <a:gd name="connsiteX0" fmla="*/ 0 w 934478"/>
                <a:gd name="connsiteY0" fmla="*/ 0 h 19058"/>
                <a:gd name="connsiteX1" fmla="*/ 934478 w 934478"/>
                <a:gd name="connsiteY1" fmla="*/ 0 h 19058"/>
                <a:gd name="connsiteX2" fmla="*/ 934478 w 934478"/>
                <a:gd name="connsiteY2" fmla="*/ 19059 h 19058"/>
                <a:gd name="connsiteX3" fmla="*/ 0 w 934478"/>
                <a:gd name="connsiteY3" fmla="*/ 19059 h 19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4478" h="19058">
                  <a:moveTo>
                    <a:pt x="0" y="0"/>
                  </a:moveTo>
                  <a:lnTo>
                    <a:pt x="934478" y="0"/>
                  </a:lnTo>
                  <a:lnTo>
                    <a:pt x="934478" y="19059"/>
                  </a:lnTo>
                  <a:lnTo>
                    <a:pt x="0" y="19059"/>
                  </a:lnTo>
                  <a:close/>
                </a:path>
              </a:pathLst>
            </a:custGeom>
            <a:solidFill>
              <a:srgbClr val="000000"/>
            </a:solidFill>
            <a:ln w="40115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216" name="Forme libre 215">
              <a:extLst>
                <a:ext uri="{FF2B5EF4-FFF2-40B4-BE49-F238E27FC236}">
                  <a16:creationId xmlns:a16="http://schemas.microsoft.com/office/drawing/2014/main" id="{02A1ADEB-613A-8A5B-0BF1-0F6B46DD36B7}"/>
                </a:ext>
              </a:extLst>
            </p:cNvPr>
            <p:cNvSpPr/>
            <p:nvPr>
              <p:custDataLst>
                <p:tags r:id="rId11"/>
              </p:custDataLst>
            </p:nvPr>
          </p:nvSpPr>
          <p:spPr>
            <a:xfrm>
              <a:off x="17205911" y="8355062"/>
              <a:ext cx="934478" cy="19058"/>
            </a:xfrm>
            <a:custGeom>
              <a:avLst/>
              <a:gdLst>
                <a:gd name="connsiteX0" fmla="*/ 0 w 934478"/>
                <a:gd name="connsiteY0" fmla="*/ 0 h 19058"/>
                <a:gd name="connsiteX1" fmla="*/ 934478 w 934478"/>
                <a:gd name="connsiteY1" fmla="*/ 0 h 19058"/>
                <a:gd name="connsiteX2" fmla="*/ 934478 w 934478"/>
                <a:gd name="connsiteY2" fmla="*/ 19059 h 19058"/>
                <a:gd name="connsiteX3" fmla="*/ 0 w 934478"/>
                <a:gd name="connsiteY3" fmla="*/ 19059 h 19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4478" h="19058">
                  <a:moveTo>
                    <a:pt x="0" y="0"/>
                  </a:moveTo>
                  <a:lnTo>
                    <a:pt x="934478" y="0"/>
                  </a:lnTo>
                  <a:lnTo>
                    <a:pt x="934478" y="19059"/>
                  </a:lnTo>
                  <a:lnTo>
                    <a:pt x="0" y="19059"/>
                  </a:lnTo>
                  <a:close/>
                </a:path>
              </a:pathLst>
            </a:custGeom>
            <a:solidFill>
              <a:srgbClr val="000000"/>
            </a:solidFill>
            <a:ln w="40115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217" name="Forme libre 216">
              <a:extLst>
                <a:ext uri="{FF2B5EF4-FFF2-40B4-BE49-F238E27FC236}">
                  <a16:creationId xmlns:a16="http://schemas.microsoft.com/office/drawing/2014/main" id="{6E92ADA7-76B2-321E-06CC-5EC83A5F74CD}"/>
                </a:ext>
              </a:extLst>
            </p:cNvPr>
            <p:cNvSpPr/>
            <p:nvPr>
              <p:custDataLst>
                <p:tags r:id="rId12"/>
              </p:custDataLst>
            </p:nvPr>
          </p:nvSpPr>
          <p:spPr>
            <a:xfrm>
              <a:off x="17219222" y="8545391"/>
              <a:ext cx="218799" cy="312580"/>
            </a:xfrm>
            <a:custGeom>
              <a:avLst/>
              <a:gdLst>
                <a:gd name="connsiteX0" fmla="*/ 93004 w 218799"/>
                <a:gd name="connsiteY0" fmla="*/ 126346 h 312580"/>
                <a:gd name="connsiteX1" fmla="*/ 56399 w 218799"/>
                <a:gd name="connsiteY1" fmla="*/ 72978 h 312580"/>
                <a:gd name="connsiteX2" fmla="*/ 93004 w 218799"/>
                <a:gd name="connsiteY2" fmla="*/ 19611 h 312580"/>
                <a:gd name="connsiteX3" fmla="*/ 129609 w 218799"/>
                <a:gd name="connsiteY3" fmla="*/ 72978 h 312580"/>
                <a:gd name="connsiteX4" fmla="*/ 93004 w 218799"/>
                <a:gd name="connsiteY4" fmla="*/ 126346 h 312580"/>
                <a:gd name="connsiteX5" fmla="*/ 42256 w 218799"/>
                <a:gd name="connsiteY5" fmla="*/ 131111 h 312580"/>
                <a:gd name="connsiteX6" fmla="*/ 93004 w 218799"/>
                <a:gd name="connsiteY6" fmla="*/ 143499 h 312580"/>
                <a:gd name="connsiteX7" fmla="*/ 175781 w 218799"/>
                <a:gd name="connsiteY7" fmla="*/ 72978 h 312580"/>
                <a:gd name="connsiteX8" fmla="*/ 159143 w 218799"/>
                <a:gd name="connsiteY8" fmla="*/ 27235 h 312580"/>
                <a:gd name="connsiteX9" fmla="*/ 184933 w 218799"/>
                <a:gd name="connsiteY9" fmla="*/ 18181 h 312580"/>
                <a:gd name="connsiteX10" fmla="*/ 183269 w 218799"/>
                <a:gd name="connsiteY10" fmla="*/ 27711 h 312580"/>
                <a:gd name="connsiteX11" fmla="*/ 201155 w 218799"/>
                <a:gd name="connsiteY11" fmla="*/ 48201 h 312580"/>
                <a:gd name="connsiteX12" fmla="*/ 219042 w 218799"/>
                <a:gd name="connsiteY12" fmla="*/ 27711 h 312580"/>
                <a:gd name="connsiteX13" fmla="*/ 192836 w 218799"/>
                <a:gd name="connsiteY13" fmla="*/ 75 h 312580"/>
                <a:gd name="connsiteX14" fmla="*/ 148743 w 218799"/>
                <a:gd name="connsiteY14" fmla="*/ 18181 h 312580"/>
                <a:gd name="connsiteX15" fmla="*/ 93004 w 218799"/>
                <a:gd name="connsiteY15" fmla="*/ 2457 h 312580"/>
                <a:gd name="connsiteX16" fmla="*/ 10226 w 218799"/>
                <a:gd name="connsiteY16" fmla="*/ 72978 h 312580"/>
                <a:gd name="connsiteX17" fmla="*/ 31856 w 218799"/>
                <a:gd name="connsiteY17" fmla="*/ 123010 h 312580"/>
                <a:gd name="connsiteX18" fmla="*/ 17713 w 218799"/>
                <a:gd name="connsiteY18" fmla="*/ 165418 h 312580"/>
                <a:gd name="connsiteX19" fmla="*/ 36016 w 218799"/>
                <a:gd name="connsiteY19" fmla="*/ 211162 h 312580"/>
                <a:gd name="connsiteX20" fmla="*/ 243 w 218799"/>
                <a:gd name="connsiteY20" fmla="*/ 252617 h 312580"/>
                <a:gd name="connsiteX21" fmla="*/ 106315 w 218799"/>
                <a:gd name="connsiteY21" fmla="*/ 312655 h 312580"/>
                <a:gd name="connsiteX22" fmla="*/ 212386 w 218799"/>
                <a:gd name="connsiteY22" fmla="*/ 251187 h 312580"/>
                <a:gd name="connsiteX23" fmla="*/ 181189 w 218799"/>
                <a:gd name="connsiteY23" fmla="*/ 190672 h 312580"/>
                <a:gd name="connsiteX24" fmla="*/ 93004 w 218799"/>
                <a:gd name="connsiteY24" fmla="*/ 177330 h 312580"/>
                <a:gd name="connsiteX25" fmla="*/ 60974 w 218799"/>
                <a:gd name="connsiteY25" fmla="*/ 176854 h 312580"/>
                <a:gd name="connsiteX26" fmla="*/ 38096 w 218799"/>
                <a:gd name="connsiteY26" fmla="*/ 146835 h 312580"/>
                <a:gd name="connsiteX27" fmla="*/ 42256 w 218799"/>
                <a:gd name="connsiteY27" fmla="*/ 131111 h 312580"/>
                <a:gd name="connsiteX28" fmla="*/ 68046 w 218799"/>
                <a:gd name="connsiteY28" fmla="*/ 223074 h 312580"/>
                <a:gd name="connsiteX29" fmla="*/ 116714 w 218799"/>
                <a:gd name="connsiteY29" fmla="*/ 223074 h 312580"/>
                <a:gd name="connsiteX30" fmla="*/ 176613 w 218799"/>
                <a:gd name="connsiteY30" fmla="*/ 252617 h 312580"/>
                <a:gd name="connsiteX31" fmla="*/ 106315 w 218799"/>
                <a:gd name="connsiteY31" fmla="*/ 295501 h 312580"/>
                <a:gd name="connsiteX32" fmla="*/ 36016 w 218799"/>
                <a:gd name="connsiteY32" fmla="*/ 251664 h 312580"/>
                <a:gd name="connsiteX33" fmla="*/ 68046 w 218799"/>
                <a:gd name="connsiteY33" fmla="*/ 223074 h 312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18799" h="312580">
                  <a:moveTo>
                    <a:pt x="93004" y="126346"/>
                  </a:moveTo>
                  <a:cubicBezTo>
                    <a:pt x="56399" y="126346"/>
                    <a:pt x="56399" y="94420"/>
                    <a:pt x="56399" y="72978"/>
                  </a:cubicBezTo>
                  <a:cubicBezTo>
                    <a:pt x="56399" y="51536"/>
                    <a:pt x="56399" y="19611"/>
                    <a:pt x="93004" y="19611"/>
                  </a:cubicBezTo>
                  <a:cubicBezTo>
                    <a:pt x="129609" y="19611"/>
                    <a:pt x="129609" y="51536"/>
                    <a:pt x="129609" y="72978"/>
                  </a:cubicBezTo>
                  <a:cubicBezTo>
                    <a:pt x="129609" y="94421"/>
                    <a:pt x="129609" y="126346"/>
                    <a:pt x="93004" y="126346"/>
                  </a:cubicBezTo>
                  <a:close/>
                  <a:moveTo>
                    <a:pt x="42256" y="131111"/>
                  </a:moveTo>
                  <a:cubicBezTo>
                    <a:pt x="61390" y="142546"/>
                    <a:pt x="82604" y="143499"/>
                    <a:pt x="93004" y="143499"/>
                  </a:cubicBezTo>
                  <a:cubicBezTo>
                    <a:pt x="152903" y="143499"/>
                    <a:pt x="175781" y="106333"/>
                    <a:pt x="175781" y="72978"/>
                  </a:cubicBezTo>
                  <a:cubicBezTo>
                    <a:pt x="175781" y="50583"/>
                    <a:pt x="165382" y="34859"/>
                    <a:pt x="159143" y="27235"/>
                  </a:cubicBezTo>
                  <a:cubicBezTo>
                    <a:pt x="171622" y="19611"/>
                    <a:pt x="180357" y="18658"/>
                    <a:pt x="184933" y="18181"/>
                  </a:cubicBezTo>
                  <a:cubicBezTo>
                    <a:pt x="184101" y="20564"/>
                    <a:pt x="183269" y="24852"/>
                    <a:pt x="183269" y="27711"/>
                  </a:cubicBezTo>
                  <a:cubicBezTo>
                    <a:pt x="183269" y="39624"/>
                    <a:pt x="190340" y="48201"/>
                    <a:pt x="201155" y="48201"/>
                  </a:cubicBezTo>
                  <a:cubicBezTo>
                    <a:pt x="211971" y="48201"/>
                    <a:pt x="219042" y="39147"/>
                    <a:pt x="219042" y="27711"/>
                  </a:cubicBezTo>
                  <a:cubicBezTo>
                    <a:pt x="219042" y="16752"/>
                    <a:pt x="211970" y="75"/>
                    <a:pt x="192836" y="75"/>
                  </a:cubicBezTo>
                  <a:cubicBezTo>
                    <a:pt x="186596" y="75"/>
                    <a:pt x="167046" y="1504"/>
                    <a:pt x="148743" y="18181"/>
                  </a:cubicBezTo>
                  <a:cubicBezTo>
                    <a:pt x="141256" y="12464"/>
                    <a:pt x="123785" y="2457"/>
                    <a:pt x="93004" y="2457"/>
                  </a:cubicBezTo>
                  <a:cubicBezTo>
                    <a:pt x="33104" y="2457"/>
                    <a:pt x="10226" y="39624"/>
                    <a:pt x="10226" y="72978"/>
                  </a:cubicBezTo>
                  <a:cubicBezTo>
                    <a:pt x="10226" y="92515"/>
                    <a:pt x="18545" y="112051"/>
                    <a:pt x="31856" y="123010"/>
                  </a:cubicBezTo>
                  <a:cubicBezTo>
                    <a:pt x="20209" y="139687"/>
                    <a:pt x="17713" y="155412"/>
                    <a:pt x="17713" y="165418"/>
                  </a:cubicBezTo>
                  <a:cubicBezTo>
                    <a:pt x="17713" y="172566"/>
                    <a:pt x="19377" y="195914"/>
                    <a:pt x="36016" y="211162"/>
                  </a:cubicBezTo>
                  <a:cubicBezTo>
                    <a:pt x="30608" y="212591"/>
                    <a:pt x="243" y="222597"/>
                    <a:pt x="243" y="252617"/>
                  </a:cubicBezTo>
                  <a:cubicBezTo>
                    <a:pt x="243" y="276918"/>
                    <a:pt x="23121" y="312655"/>
                    <a:pt x="106315" y="312655"/>
                  </a:cubicBezTo>
                  <a:cubicBezTo>
                    <a:pt x="179941" y="312655"/>
                    <a:pt x="212386" y="284542"/>
                    <a:pt x="212386" y="251187"/>
                  </a:cubicBezTo>
                  <a:cubicBezTo>
                    <a:pt x="212386" y="236892"/>
                    <a:pt x="209059" y="206873"/>
                    <a:pt x="181189" y="190672"/>
                  </a:cubicBezTo>
                  <a:cubicBezTo>
                    <a:pt x="157895" y="177330"/>
                    <a:pt x="132937" y="177330"/>
                    <a:pt x="93004" y="177330"/>
                  </a:cubicBezTo>
                  <a:cubicBezTo>
                    <a:pt x="82189" y="177330"/>
                    <a:pt x="63054" y="177330"/>
                    <a:pt x="60974" y="176854"/>
                  </a:cubicBezTo>
                  <a:cubicBezTo>
                    <a:pt x="42672" y="173519"/>
                    <a:pt x="38096" y="155412"/>
                    <a:pt x="38096" y="146835"/>
                  </a:cubicBezTo>
                  <a:cubicBezTo>
                    <a:pt x="38096" y="142070"/>
                    <a:pt x="39760" y="134923"/>
                    <a:pt x="42256" y="131111"/>
                  </a:cubicBezTo>
                  <a:close/>
                  <a:moveTo>
                    <a:pt x="68046" y="223074"/>
                  </a:moveTo>
                  <a:lnTo>
                    <a:pt x="116714" y="223074"/>
                  </a:lnTo>
                  <a:cubicBezTo>
                    <a:pt x="129609" y="223074"/>
                    <a:pt x="176613" y="223074"/>
                    <a:pt x="176613" y="252617"/>
                  </a:cubicBezTo>
                  <a:cubicBezTo>
                    <a:pt x="176613" y="269770"/>
                    <a:pt x="160390" y="295501"/>
                    <a:pt x="106315" y="295501"/>
                  </a:cubicBezTo>
                  <a:cubicBezTo>
                    <a:pt x="56399" y="295501"/>
                    <a:pt x="36016" y="273582"/>
                    <a:pt x="36016" y="251664"/>
                  </a:cubicBezTo>
                  <a:cubicBezTo>
                    <a:pt x="36016" y="223074"/>
                    <a:pt x="62222" y="223074"/>
                    <a:pt x="68046" y="223074"/>
                  </a:cubicBezTo>
                  <a:close/>
                </a:path>
              </a:pathLst>
            </a:custGeom>
            <a:solidFill>
              <a:srgbClr val="000000"/>
            </a:solidFill>
            <a:ln w="40115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218" name="Forme libre 217">
              <a:extLst>
                <a:ext uri="{FF2B5EF4-FFF2-40B4-BE49-F238E27FC236}">
                  <a16:creationId xmlns:a16="http://schemas.microsoft.com/office/drawing/2014/main" id="{3EA16F71-1495-FCF2-56ED-605F0ACD0160}"/>
                </a:ext>
              </a:extLst>
            </p:cNvPr>
            <p:cNvSpPr/>
            <p:nvPr>
              <p:custDataLst>
                <p:tags r:id="rId13"/>
              </p:custDataLst>
            </p:nvPr>
          </p:nvSpPr>
          <p:spPr>
            <a:xfrm>
              <a:off x="17460482" y="8547773"/>
              <a:ext cx="168466" cy="214422"/>
            </a:xfrm>
            <a:custGeom>
              <a:avLst/>
              <a:gdLst>
                <a:gd name="connsiteX0" fmla="*/ 69299 w 168466"/>
                <a:gd name="connsiteY0" fmla="*/ 53919 h 214422"/>
                <a:gd name="connsiteX1" fmla="*/ 69299 w 168466"/>
                <a:gd name="connsiteY1" fmla="*/ 75 h 214422"/>
                <a:gd name="connsiteX2" fmla="*/ 249 w 168466"/>
                <a:gd name="connsiteY2" fmla="*/ 3887 h 214422"/>
                <a:gd name="connsiteX3" fmla="*/ 249 w 168466"/>
                <a:gd name="connsiteY3" fmla="*/ 26282 h 214422"/>
                <a:gd name="connsiteX4" fmla="*/ 28950 w 168466"/>
                <a:gd name="connsiteY4" fmla="*/ 44865 h 214422"/>
                <a:gd name="connsiteX5" fmla="*/ 28950 w 168466"/>
                <a:gd name="connsiteY5" fmla="*/ 192102 h 214422"/>
                <a:gd name="connsiteX6" fmla="*/ 249 w 168466"/>
                <a:gd name="connsiteY6" fmla="*/ 192102 h 214422"/>
                <a:gd name="connsiteX7" fmla="*/ 249 w 168466"/>
                <a:gd name="connsiteY7" fmla="*/ 214497 h 214422"/>
                <a:gd name="connsiteX8" fmla="*/ 52660 w 168466"/>
                <a:gd name="connsiteY8" fmla="*/ 213068 h 214422"/>
                <a:gd name="connsiteX9" fmla="*/ 110064 w 168466"/>
                <a:gd name="connsiteY9" fmla="*/ 214497 h 214422"/>
                <a:gd name="connsiteX10" fmla="*/ 110064 w 168466"/>
                <a:gd name="connsiteY10" fmla="*/ 192102 h 214422"/>
                <a:gd name="connsiteX11" fmla="*/ 73875 w 168466"/>
                <a:gd name="connsiteY11" fmla="*/ 192102 h 214422"/>
                <a:gd name="connsiteX12" fmla="*/ 73875 w 168466"/>
                <a:gd name="connsiteY12" fmla="*/ 108715 h 214422"/>
                <a:gd name="connsiteX13" fmla="*/ 125871 w 168466"/>
                <a:gd name="connsiteY13" fmla="*/ 17229 h 214422"/>
                <a:gd name="connsiteX14" fmla="*/ 117967 w 168466"/>
                <a:gd name="connsiteY14" fmla="*/ 39147 h 214422"/>
                <a:gd name="connsiteX15" fmla="*/ 143341 w 168466"/>
                <a:gd name="connsiteY15" fmla="*/ 68213 h 214422"/>
                <a:gd name="connsiteX16" fmla="*/ 168716 w 168466"/>
                <a:gd name="connsiteY16" fmla="*/ 39147 h 214422"/>
                <a:gd name="connsiteX17" fmla="*/ 124623 w 168466"/>
                <a:gd name="connsiteY17" fmla="*/ 75 h 214422"/>
                <a:gd name="connsiteX18" fmla="*/ 69299 w 168466"/>
                <a:gd name="connsiteY18" fmla="*/ 53919 h 2144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8466" h="214422">
                  <a:moveTo>
                    <a:pt x="69299" y="53919"/>
                  </a:moveTo>
                  <a:lnTo>
                    <a:pt x="69299" y="75"/>
                  </a:lnTo>
                  <a:lnTo>
                    <a:pt x="249" y="3887"/>
                  </a:lnTo>
                  <a:lnTo>
                    <a:pt x="249" y="26282"/>
                  </a:lnTo>
                  <a:cubicBezTo>
                    <a:pt x="26039" y="26282"/>
                    <a:pt x="28950" y="26282"/>
                    <a:pt x="28950" y="44865"/>
                  </a:cubicBezTo>
                  <a:lnTo>
                    <a:pt x="28950" y="192102"/>
                  </a:lnTo>
                  <a:lnTo>
                    <a:pt x="249" y="192102"/>
                  </a:lnTo>
                  <a:lnTo>
                    <a:pt x="249" y="214497"/>
                  </a:lnTo>
                  <a:cubicBezTo>
                    <a:pt x="14807" y="214021"/>
                    <a:pt x="33526" y="213068"/>
                    <a:pt x="52660" y="213068"/>
                  </a:cubicBezTo>
                  <a:cubicBezTo>
                    <a:pt x="68467" y="213068"/>
                    <a:pt x="95089" y="213068"/>
                    <a:pt x="110064" y="214497"/>
                  </a:cubicBezTo>
                  <a:lnTo>
                    <a:pt x="110064" y="192102"/>
                  </a:lnTo>
                  <a:lnTo>
                    <a:pt x="73875" y="192102"/>
                  </a:lnTo>
                  <a:lnTo>
                    <a:pt x="73875" y="108715"/>
                  </a:lnTo>
                  <a:cubicBezTo>
                    <a:pt x="73875" y="75361"/>
                    <a:pt x="84274" y="17229"/>
                    <a:pt x="125871" y="17229"/>
                  </a:cubicBezTo>
                  <a:cubicBezTo>
                    <a:pt x="125455" y="17705"/>
                    <a:pt x="117967" y="25329"/>
                    <a:pt x="117967" y="39147"/>
                  </a:cubicBezTo>
                  <a:cubicBezTo>
                    <a:pt x="117967" y="58684"/>
                    <a:pt x="131278" y="68213"/>
                    <a:pt x="143341" y="68213"/>
                  </a:cubicBezTo>
                  <a:cubicBezTo>
                    <a:pt x="155405" y="68213"/>
                    <a:pt x="168716" y="58207"/>
                    <a:pt x="168716" y="39147"/>
                  </a:cubicBezTo>
                  <a:cubicBezTo>
                    <a:pt x="168716" y="13893"/>
                    <a:pt x="146253" y="75"/>
                    <a:pt x="124623" y="75"/>
                  </a:cubicBezTo>
                  <a:cubicBezTo>
                    <a:pt x="95505" y="75"/>
                    <a:pt x="78866" y="23899"/>
                    <a:pt x="69299" y="53919"/>
                  </a:cubicBezTo>
                  <a:close/>
                </a:path>
              </a:pathLst>
            </a:custGeom>
            <a:solidFill>
              <a:srgbClr val="000000"/>
            </a:solidFill>
            <a:ln w="40115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219" name="Forme libre 218">
              <a:extLst>
                <a:ext uri="{FF2B5EF4-FFF2-40B4-BE49-F238E27FC236}">
                  <a16:creationId xmlns:a16="http://schemas.microsoft.com/office/drawing/2014/main" id="{4E2E5E08-2586-8225-80A1-74B30203E2AC}"/>
                </a:ext>
              </a:extLst>
            </p:cNvPr>
            <p:cNvSpPr/>
            <p:nvPr>
              <p:custDataLst>
                <p:tags r:id="rId14"/>
              </p:custDataLst>
            </p:nvPr>
          </p:nvSpPr>
          <p:spPr>
            <a:xfrm>
              <a:off x="17655409" y="8546344"/>
              <a:ext cx="218799" cy="218710"/>
            </a:xfrm>
            <a:custGeom>
              <a:avLst/>
              <a:gdLst>
                <a:gd name="connsiteX0" fmla="*/ 142514 w 218799"/>
                <a:gd name="connsiteY0" fmla="*/ 179236 h 218710"/>
                <a:gd name="connsiteX1" fmla="*/ 185775 w 218799"/>
                <a:gd name="connsiteY1" fmla="*/ 215926 h 218710"/>
                <a:gd name="connsiteX2" fmla="*/ 205741 w 218799"/>
                <a:gd name="connsiteY2" fmla="*/ 215926 h 218710"/>
                <a:gd name="connsiteX3" fmla="*/ 219052 w 218799"/>
                <a:gd name="connsiteY3" fmla="*/ 204491 h 218710"/>
                <a:gd name="connsiteX4" fmla="*/ 208237 w 218799"/>
                <a:gd name="connsiteY4" fmla="*/ 193531 h 218710"/>
                <a:gd name="connsiteX5" fmla="*/ 182863 w 218799"/>
                <a:gd name="connsiteY5" fmla="*/ 175901 h 218710"/>
                <a:gd name="connsiteX6" fmla="*/ 182863 w 218799"/>
                <a:gd name="connsiteY6" fmla="*/ 73455 h 218710"/>
                <a:gd name="connsiteX7" fmla="*/ 91350 w 218799"/>
                <a:gd name="connsiteY7" fmla="*/ 75 h 218710"/>
                <a:gd name="connsiteX8" fmla="*/ 16892 w 218799"/>
                <a:gd name="connsiteY8" fmla="*/ 43912 h 218710"/>
                <a:gd name="connsiteX9" fmla="*/ 42682 w 218799"/>
                <a:gd name="connsiteY9" fmla="*/ 73931 h 218710"/>
                <a:gd name="connsiteX10" fmla="*/ 68888 w 218799"/>
                <a:gd name="connsiteY10" fmla="*/ 43912 h 218710"/>
                <a:gd name="connsiteX11" fmla="*/ 59737 w 218799"/>
                <a:gd name="connsiteY11" fmla="*/ 20564 h 218710"/>
                <a:gd name="connsiteX12" fmla="*/ 89686 w 218799"/>
                <a:gd name="connsiteY12" fmla="*/ 17229 h 218710"/>
                <a:gd name="connsiteX13" fmla="*/ 135443 w 218799"/>
                <a:gd name="connsiteY13" fmla="*/ 73455 h 218710"/>
                <a:gd name="connsiteX14" fmla="*/ 135443 w 218799"/>
                <a:gd name="connsiteY14" fmla="*/ 89656 h 218710"/>
                <a:gd name="connsiteX15" fmla="*/ 253 w 218799"/>
                <a:gd name="connsiteY15" fmla="*/ 164465 h 218710"/>
                <a:gd name="connsiteX16" fmla="*/ 80535 w 218799"/>
                <a:gd name="connsiteY16" fmla="*/ 218785 h 218710"/>
                <a:gd name="connsiteX17" fmla="*/ 142514 w 218799"/>
                <a:gd name="connsiteY17" fmla="*/ 179236 h 218710"/>
                <a:gd name="connsiteX18" fmla="*/ 135443 w 218799"/>
                <a:gd name="connsiteY18" fmla="*/ 104427 h 218710"/>
                <a:gd name="connsiteX19" fmla="*/ 135443 w 218799"/>
                <a:gd name="connsiteY19" fmla="*/ 149694 h 218710"/>
                <a:gd name="connsiteX20" fmla="*/ 86775 w 218799"/>
                <a:gd name="connsiteY20" fmla="*/ 201632 h 218710"/>
                <a:gd name="connsiteX21" fmla="*/ 48922 w 218799"/>
                <a:gd name="connsiteY21" fmla="*/ 163989 h 218710"/>
                <a:gd name="connsiteX22" fmla="*/ 135443 w 218799"/>
                <a:gd name="connsiteY22" fmla="*/ 104427 h 218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8799" h="218710">
                  <a:moveTo>
                    <a:pt x="142514" y="179236"/>
                  </a:moveTo>
                  <a:cubicBezTo>
                    <a:pt x="142514" y="194008"/>
                    <a:pt x="142514" y="215926"/>
                    <a:pt x="185775" y="215926"/>
                  </a:cubicBezTo>
                  <a:lnTo>
                    <a:pt x="205741" y="215926"/>
                  </a:lnTo>
                  <a:cubicBezTo>
                    <a:pt x="214061" y="215926"/>
                    <a:pt x="219052" y="215926"/>
                    <a:pt x="219052" y="204491"/>
                  </a:cubicBezTo>
                  <a:cubicBezTo>
                    <a:pt x="219052" y="193531"/>
                    <a:pt x="213645" y="193531"/>
                    <a:pt x="208237" y="193531"/>
                  </a:cubicBezTo>
                  <a:cubicBezTo>
                    <a:pt x="182863" y="193055"/>
                    <a:pt x="182863" y="186860"/>
                    <a:pt x="182863" y="175901"/>
                  </a:cubicBezTo>
                  <a:lnTo>
                    <a:pt x="182863" y="73455"/>
                  </a:lnTo>
                  <a:cubicBezTo>
                    <a:pt x="182863" y="31047"/>
                    <a:pt x="153329" y="75"/>
                    <a:pt x="91350" y="75"/>
                  </a:cubicBezTo>
                  <a:cubicBezTo>
                    <a:pt x="67640" y="75"/>
                    <a:pt x="16892" y="1981"/>
                    <a:pt x="16892" y="43912"/>
                  </a:cubicBezTo>
                  <a:cubicBezTo>
                    <a:pt x="16892" y="64878"/>
                    <a:pt x="31451" y="73931"/>
                    <a:pt x="42682" y="73931"/>
                  </a:cubicBezTo>
                  <a:cubicBezTo>
                    <a:pt x="55577" y="73931"/>
                    <a:pt x="68888" y="63925"/>
                    <a:pt x="68888" y="43912"/>
                  </a:cubicBezTo>
                  <a:cubicBezTo>
                    <a:pt x="68888" y="29617"/>
                    <a:pt x="60985" y="21517"/>
                    <a:pt x="59737" y="20564"/>
                  </a:cubicBezTo>
                  <a:cubicBezTo>
                    <a:pt x="71384" y="17705"/>
                    <a:pt x="84695" y="17229"/>
                    <a:pt x="89686" y="17229"/>
                  </a:cubicBezTo>
                  <a:cubicBezTo>
                    <a:pt x="120884" y="17229"/>
                    <a:pt x="135443" y="37241"/>
                    <a:pt x="135443" y="73455"/>
                  </a:cubicBezTo>
                  <a:lnTo>
                    <a:pt x="135443" y="89656"/>
                  </a:lnTo>
                  <a:cubicBezTo>
                    <a:pt x="105909" y="91085"/>
                    <a:pt x="253" y="95374"/>
                    <a:pt x="253" y="164465"/>
                  </a:cubicBezTo>
                  <a:cubicBezTo>
                    <a:pt x="253" y="210209"/>
                    <a:pt x="51833" y="218785"/>
                    <a:pt x="80535" y="218785"/>
                  </a:cubicBezTo>
                  <a:cubicBezTo>
                    <a:pt x="113813" y="218785"/>
                    <a:pt x="133363" y="199249"/>
                    <a:pt x="142514" y="179236"/>
                  </a:cubicBezTo>
                  <a:close/>
                  <a:moveTo>
                    <a:pt x="135443" y="104427"/>
                  </a:moveTo>
                  <a:lnTo>
                    <a:pt x="135443" y="149694"/>
                  </a:lnTo>
                  <a:cubicBezTo>
                    <a:pt x="135443" y="195437"/>
                    <a:pt x="97174" y="201632"/>
                    <a:pt x="86775" y="201632"/>
                  </a:cubicBezTo>
                  <a:cubicBezTo>
                    <a:pt x="65560" y="201632"/>
                    <a:pt x="48922" y="184954"/>
                    <a:pt x="48922" y="163989"/>
                  </a:cubicBezTo>
                  <a:cubicBezTo>
                    <a:pt x="48922" y="112527"/>
                    <a:pt x="114644" y="105856"/>
                    <a:pt x="135443" y="104427"/>
                  </a:cubicBezTo>
                  <a:close/>
                </a:path>
              </a:pathLst>
            </a:custGeom>
            <a:solidFill>
              <a:srgbClr val="000000"/>
            </a:solidFill>
            <a:ln w="40115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220" name="Forme libre 219">
              <a:extLst>
                <a:ext uri="{FF2B5EF4-FFF2-40B4-BE49-F238E27FC236}">
                  <a16:creationId xmlns:a16="http://schemas.microsoft.com/office/drawing/2014/main" id="{1D3C873D-C0B5-4677-5C8F-B4D58F1F0FC4}"/>
                </a:ext>
              </a:extLst>
            </p:cNvPr>
            <p:cNvSpPr/>
            <p:nvPr>
              <p:custDataLst>
                <p:tags r:id="rId15"/>
              </p:custDataLst>
            </p:nvPr>
          </p:nvSpPr>
          <p:spPr>
            <a:xfrm>
              <a:off x="17890440" y="8431509"/>
              <a:ext cx="234189" cy="333545"/>
            </a:xfrm>
            <a:custGeom>
              <a:avLst/>
              <a:gdLst>
                <a:gd name="connsiteX0" fmla="*/ 158327 w 234189"/>
                <a:gd name="connsiteY0" fmla="*/ 310272 h 333545"/>
                <a:gd name="connsiteX1" fmla="*/ 158327 w 234189"/>
                <a:gd name="connsiteY1" fmla="*/ 333621 h 333545"/>
                <a:gd name="connsiteX2" fmla="*/ 234449 w 234189"/>
                <a:gd name="connsiteY2" fmla="*/ 330762 h 333545"/>
                <a:gd name="connsiteX3" fmla="*/ 234449 w 234189"/>
                <a:gd name="connsiteY3" fmla="*/ 308366 h 333545"/>
                <a:gd name="connsiteX4" fmla="*/ 205747 w 234189"/>
                <a:gd name="connsiteY4" fmla="*/ 289783 h 333545"/>
                <a:gd name="connsiteX5" fmla="*/ 205747 w 234189"/>
                <a:gd name="connsiteY5" fmla="*/ 75 h 333545"/>
                <a:gd name="connsiteX6" fmla="*/ 132121 w 234189"/>
                <a:gd name="connsiteY6" fmla="*/ 3887 h 333545"/>
                <a:gd name="connsiteX7" fmla="*/ 132121 w 234189"/>
                <a:gd name="connsiteY7" fmla="*/ 26282 h 333545"/>
                <a:gd name="connsiteX8" fmla="*/ 160822 w 234189"/>
                <a:gd name="connsiteY8" fmla="*/ 44865 h 333545"/>
                <a:gd name="connsiteX9" fmla="*/ 160822 w 234189"/>
                <a:gd name="connsiteY9" fmla="*/ 137781 h 333545"/>
                <a:gd name="connsiteX10" fmla="*/ 104667 w 234189"/>
                <a:gd name="connsiteY10" fmla="*/ 116339 h 333545"/>
                <a:gd name="connsiteX11" fmla="*/ 259 w 234189"/>
                <a:gd name="connsiteY11" fmla="*/ 225456 h 333545"/>
                <a:gd name="connsiteX12" fmla="*/ 100091 w 234189"/>
                <a:gd name="connsiteY12" fmla="*/ 333621 h 333545"/>
                <a:gd name="connsiteX13" fmla="*/ 158327 w 234189"/>
                <a:gd name="connsiteY13" fmla="*/ 310272 h 333545"/>
                <a:gd name="connsiteX14" fmla="*/ 158327 w 234189"/>
                <a:gd name="connsiteY14" fmla="*/ 162559 h 333545"/>
                <a:gd name="connsiteX15" fmla="*/ 158327 w 234189"/>
                <a:gd name="connsiteY15" fmla="*/ 281683 h 333545"/>
                <a:gd name="connsiteX16" fmla="*/ 104251 w 234189"/>
                <a:gd name="connsiteY16" fmla="*/ 316467 h 333545"/>
                <a:gd name="connsiteX17" fmla="*/ 53503 w 234189"/>
                <a:gd name="connsiteY17" fmla="*/ 225456 h 333545"/>
                <a:gd name="connsiteX18" fmla="*/ 64318 w 234189"/>
                <a:gd name="connsiteY18" fmla="*/ 158271 h 333545"/>
                <a:gd name="connsiteX19" fmla="*/ 108826 w 234189"/>
                <a:gd name="connsiteY19" fmla="*/ 133493 h 333545"/>
                <a:gd name="connsiteX20" fmla="*/ 158327 w 234189"/>
                <a:gd name="connsiteY20" fmla="*/ 162559 h 333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34189" h="333545">
                  <a:moveTo>
                    <a:pt x="158327" y="310272"/>
                  </a:moveTo>
                  <a:lnTo>
                    <a:pt x="158327" y="333621"/>
                  </a:lnTo>
                  <a:lnTo>
                    <a:pt x="234449" y="330762"/>
                  </a:lnTo>
                  <a:lnTo>
                    <a:pt x="234449" y="308366"/>
                  </a:lnTo>
                  <a:cubicBezTo>
                    <a:pt x="208659" y="308366"/>
                    <a:pt x="205747" y="308366"/>
                    <a:pt x="205747" y="289783"/>
                  </a:cubicBezTo>
                  <a:lnTo>
                    <a:pt x="205747" y="75"/>
                  </a:lnTo>
                  <a:lnTo>
                    <a:pt x="132121" y="3887"/>
                  </a:lnTo>
                  <a:lnTo>
                    <a:pt x="132121" y="26282"/>
                  </a:lnTo>
                  <a:cubicBezTo>
                    <a:pt x="157911" y="26282"/>
                    <a:pt x="160822" y="26282"/>
                    <a:pt x="160822" y="44865"/>
                  </a:cubicBezTo>
                  <a:lnTo>
                    <a:pt x="160822" y="137781"/>
                  </a:lnTo>
                  <a:cubicBezTo>
                    <a:pt x="140024" y="119198"/>
                    <a:pt x="118394" y="116339"/>
                    <a:pt x="104667" y="116339"/>
                  </a:cubicBezTo>
                  <a:cubicBezTo>
                    <a:pt x="43935" y="116339"/>
                    <a:pt x="259" y="158271"/>
                    <a:pt x="259" y="225456"/>
                  </a:cubicBezTo>
                  <a:cubicBezTo>
                    <a:pt x="259" y="288354"/>
                    <a:pt x="38528" y="333621"/>
                    <a:pt x="100091" y="333621"/>
                  </a:cubicBezTo>
                  <a:cubicBezTo>
                    <a:pt x="125465" y="333621"/>
                    <a:pt x="145432" y="322185"/>
                    <a:pt x="158327" y="310272"/>
                  </a:cubicBezTo>
                  <a:close/>
                  <a:moveTo>
                    <a:pt x="158327" y="162559"/>
                  </a:moveTo>
                  <a:lnTo>
                    <a:pt x="158327" y="281683"/>
                  </a:lnTo>
                  <a:cubicBezTo>
                    <a:pt x="152919" y="290260"/>
                    <a:pt x="135864" y="316467"/>
                    <a:pt x="104251" y="316467"/>
                  </a:cubicBezTo>
                  <a:cubicBezTo>
                    <a:pt x="53503" y="316467"/>
                    <a:pt x="53503" y="258811"/>
                    <a:pt x="53503" y="225456"/>
                  </a:cubicBezTo>
                  <a:cubicBezTo>
                    <a:pt x="53503" y="202585"/>
                    <a:pt x="53503" y="176854"/>
                    <a:pt x="64318" y="158271"/>
                  </a:cubicBezTo>
                  <a:cubicBezTo>
                    <a:pt x="76381" y="138258"/>
                    <a:pt x="95931" y="133493"/>
                    <a:pt x="108826" y="133493"/>
                  </a:cubicBezTo>
                  <a:cubicBezTo>
                    <a:pt x="132537" y="133493"/>
                    <a:pt x="149175" y="148741"/>
                    <a:pt x="158327" y="162559"/>
                  </a:cubicBezTo>
                  <a:close/>
                </a:path>
              </a:pathLst>
            </a:custGeom>
            <a:solidFill>
              <a:srgbClr val="000000"/>
            </a:solidFill>
            <a:ln w="40115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221" name="Forme libre 220">
              <a:extLst>
                <a:ext uri="{FF2B5EF4-FFF2-40B4-BE49-F238E27FC236}">
                  <a16:creationId xmlns:a16="http://schemas.microsoft.com/office/drawing/2014/main" id="{B998105E-512B-C70B-5134-8601442BDE20}"/>
                </a:ext>
              </a:extLst>
            </p:cNvPr>
            <p:cNvSpPr/>
            <p:nvPr>
              <p:custDataLst>
                <p:tags r:id="rId16"/>
              </p:custDataLst>
            </p:nvPr>
          </p:nvSpPr>
          <p:spPr>
            <a:xfrm>
              <a:off x="18266748" y="8550632"/>
              <a:ext cx="230446" cy="213469"/>
            </a:xfrm>
            <a:custGeom>
              <a:avLst/>
              <a:gdLst>
                <a:gd name="connsiteX0" fmla="*/ 199933 w 230446"/>
                <a:gd name="connsiteY0" fmla="*/ 32476 h 213469"/>
                <a:gd name="connsiteX1" fmla="*/ 230714 w 230446"/>
                <a:gd name="connsiteY1" fmla="*/ 22470 h 213469"/>
                <a:gd name="connsiteX2" fmla="*/ 230714 w 230446"/>
                <a:gd name="connsiteY2" fmla="*/ 75 h 213469"/>
                <a:gd name="connsiteX3" fmla="*/ 197853 w 230446"/>
                <a:gd name="connsiteY3" fmla="*/ 1504 h 213469"/>
                <a:gd name="connsiteX4" fmla="*/ 160000 w 230446"/>
                <a:gd name="connsiteY4" fmla="*/ 75 h 213469"/>
                <a:gd name="connsiteX5" fmla="*/ 160000 w 230446"/>
                <a:gd name="connsiteY5" fmla="*/ 22470 h 213469"/>
                <a:gd name="connsiteX6" fmla="*/ 179966 w 230446"/>
                <a:gd name="connsiteY6" fmla="*/ 27711 h 213469"/>
                <a:gd name="connsiteX7" fmla="*/ 177886 w 230446"/>
                <a:gd name="connsiteY7" fmla="*/ 33429 h 213469"/>
                <a:gd name="connsiteX8" fmla="*/ 129634 w 230446"/>
                <a:gd name="connsiteY8" fmla="*/ 152553 h 213469"/>
                <a:gd name="connsiteX9" fmla="*/ 76806 w 230446"/>
                <a:gd name="connsiteY9" fmla="*/ 22470 h 213469"/>
                <a:gd name="connsiteX10" fmla="*/ 99268 w 230446"/>
                <a:gd name="connsiteY10" fmla="*/ 22470 h 213469"/>
                <a:gd name="connsiteX11" fmla="*/ 99268 w 230446"/>
                <a:gd name="connsiteY11" fmla="*/ 75 h 213469"/>
                <a:gd name="connsiteX12" fmla="*/ 47688 w 230446"/>
                <a:gd name="connsiteY12" fmla="*/ 1504 h 213469"/>
                <a:gd name="connsiteX13" fmla="*/ 268 w 230446"/>
                <a:gd name="connsiteY13" fmla="*/ 75 h 213469"/>
                <a:gd name="connsiteX14" fmla="*/ 268 w 230446"/>
                <a:gd name="connsiteY14" fmla="*/ 22470 h 213469"/>
                <a:gd name="connsiteX15" fmla="*/ 26890 w 230446"/>
                <a:gd name="connsiteY15" fmla="*/ 22470 h 213469"/>
                <a:gd name="connsiteX16" fmla="*/ 99684 w 230446"/>
                <a:gd name="connsiteY16" fmla="*/ 201632 h 213469"/>
                <a:gd name="connsiteX17" fmla="*/ 115491 w 230446"/>
                <a:gd name="connsiteY17" fmla="*/ 213544 h 213469"/>
                <a:gd name="connsiteX18" fmla="*/ 130882 w 230446"/>
                <a:gd name="connsiteY18" fmla="*/ 202108 h 213469"/>
                <a:gd name="connsiteX19" fmla="*/ 199933 w 230446"/>
                <a:gd name="connsiteY19" fmla="*/ 32476 h 213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0446" h="213469">
                  <a:moveTo>
                    <a:pt x="199933" y="32476"/>
                  </a:moveTo>
                  <a:cubicBezTo>
                    <a:pt x="202428" y="25805"/>
                    <a:pt x="204092" y="22470"/>
                    <a:pt x="230714" y="22470"/>
                  </a:cubicBezTo>
                  <a:lnTo>
                    <a:pt x="230714" y="75"/>
                  </a:lnTo>
                  <a:cubicBezTo>
                    <a:pt x="220315" y="1028"/>
                    <a:pt x="208252" y="1504"/>
                    <a:pt x="197853" y="1504"/>
                  </a:cubicBezTo>
                  <a:cubicBezTo>
                    <a:pt x="187454" y="1504"/>
                    <a:pt x="168735" y="551"/>
                    <a:pt x="160000" y="75"/>
                  </a:cubicBezTo>
                  <a:lnTo>
                    <a:pt x="160000" y="22470"/>
                  </a:lnTo>
                  <a:cubicBezTo>
                    <a:pt x="167903" y="22470"/>
                    <a:pt x="179966" y="23899"/>
                    <a:pt x="179966" y="27711"/>
                  </a:cubicBezTo>
                  <a:cubicBezTo>
                    <a:pt x="179966" y="28188"/>
                    <a:pt x="179550" y="29141"/>
                    <a:pt x="177886" y="33429"/>
                  </a:cubicBezTo>
                  <a:lnTo>
                    <a:pt x="129634" y="152553"/>
                  </a:lnTo>
                  <a:lnTo>
                    <a:pt x="76806" y="22470"/>
                  </a:lnTo>
                  <a:lnTo>
                    <a:pt x="99268" y="22470"/>
                  </a:lnTo>
                  <a:lnTo>
                    <a:pt x="99268" y="75"/>
                  </a:lnTo>
                  <a:cubicBezTo>
                    <a:pt x="85541" y="1028"/>
                    <a:pt x="48104" y="1504"/>
                    <a:pt x="47688" y="1504"/>
                  </a:cubicBezTo>
                  <a:cubicBezTo>
                    <a:pt x="36041" y="1504"/>
                    <a:pt x="17323" y="551"/>
                    <a:pt x="268" y="75"/>
                  </a:cubicBezTo>
                  <a:lnTo>
                    <a:pt x="268" y="22470"/>
                  </a:lnTo>
                  <a:lnTo>
                    <a:pt x="26890" y="22470"/>
                  </a:lnTo>
                  <a:lnTo>
                    <a:pt x="99684" y="201632"/>
                  </a:lnTo>
                  <a:cubicBezTo>
                    <a:pt x="104676" y="213544"/>
                    <a:pt x="110083" y="213544"/>
                    <a:pt x="115491" y="213544"/>
                  </a:cubicBezTo>
                  <a:cubicBezTo>
                    <a:pt x="122563" y="213544"/>
                    <a:pt x="126722" y="212115"/>
                    <a:pt x="130882" y="202108"/>
                  </a:cubicBezTo>
                  <a:lnTo>
                    <a:pt x="199933" y="32476"/>
                  </a:lnTo>
                  <a:close/>
                </a:path>
              </a:pathLst>
            </a:custGeom>
            <a:solidFill>
              <a:srgbClr val="000000"/>
            </a:solidFill>
            <a:ln w="40115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</p:grpSp>
    </p:spTree>
    <p:extLst>
      <p:ext uri="{BB962C8B-B14F-4D97-AF65-F5344CB8AC3E}">
        <p14:creationId xmlns:p14="http://schemas.microsoft.com/office/powerpoint/2010/main" val="3810440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5" grpId="0" animBg="1"/>
      <p:bldP spid="28" grpId="0" animBg="1"/>
      <p:bldP spid="29" grpId="0" animBg="1"/>
      <p:bldP spid="37" grpId="0" animBg="1"/>
      <p:bldP spid="76" grpId="0" animBg="1"/>
      <p:bldP spid="23" grpId="0" animBg="1"/>
      <p:bldP spid="24" grpId="0" animBg="1"/>
      <p:bldP spid="27" grpId="0" animBg="1"/>
      <p:bldP spid="30" grpId="0" animBg="1"/>
      <p:bldP spid="31" grpId="0" animBg="1"/>
      <p:bldP spid="87" grpId="0"/>
      <p:bldP spid="88" grpId="0"/>
      <p:bldP spid="89" grpId="0"/>
      <p:bldP spid="90" grpId="0"/>
      <p:bldP spid="91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 descr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\dsurd{\left(\rho h \right)}{t}&#10;    + \div {\left(\rho h \vit \right)}  = &#10; - \div \fluxchal +  \frac{Dp}{Dt} + \phi_v + \mathcal{P} &#10;$$&#10;&#10;&#10;\end{document}&#10;" title="IguanaTex Bitmap Display">
            <a:extLst>
              <a:ext uri="{FF2B5EF4-FFF2-40B4-BE49-F238E27FC236}">
                <a16:creationId xmlns:a16="http://schemas.microsoft.com/office/drawing/2014/main" id="{F7F6F338-09BB-C512-D7F1-13BD40A188BA}"/>
              </a:ext>
            </a:extLst>
          </p:cNvPr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279856" y="3146257"/>
            <a:ext cx="5623927" cy="634494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E6FC0A99-2E27-FF5C-5B47-69ACFE420C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Forme conservative / non conservative</a:t>
            </a:r>
          </a:p>
        </p:txBody>
      </p:sp>
      <p:pic>
        <p:nvPicPr>
          <p:cNvPr id="17" name="Image 16" descr="\documentclass{article}&#10;\usepackage{amsmath}&#10;\usepackage{amssymb}&#10;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%\newcommand{\machin}{\textvisiblespace}&#10;\newcommand{\machin}{\square}&#10;&#10;%&#10;&#10;$$&#10; \dsurd{\left(\rho \machin \right)}{t}&#10;    + \div {\left(\rho \machin \vit\right)}  &#10;= \rho \frac{D\machin}{D t}&#10; = \rho \left( \dsurd{\machin}{t} + \vit.\grad\machin \right)&#10;$$&#10;&#10;&#10;\end{document}&#10;" title="IguanaTex Bitmap Display">
            <a:extLst>
              <a:ext uri="{FF2B5EF4-FFF2-40B4-BE49-F238E27FC236}">
                <a16:creationId xmlns:a16="http://schemas.microsoft.com/office/drawing/2014/main" id="{D465A08A-B75E-F98A-50AE-656762BB4569}"/>
              </a:ext>
            </a:extLst>
          </p:cNvPr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2105580" y="1863964"/>
            <a:ext cx="6460305" cy="692175"/>
          </a:xfrm>
          <a:prstGeom prst="rect">
            <a:avLst/>
          </a:prstGeom>
        </p:spPr>
      </p:pic>
      <p:sp>
        <p:nvSpPr>
          <p:cNvPr id="7" name="ZoneTexte 6">
            <a:extLst>
              <a:ext uri="{FF2B5EF4-FFF2-40B4-BE49-F238E27FC236}">
                <a16:creationId xmlns:a16="http://schemas.microsoft.com/office/drawing/2014/main" id="{D1A1966E-826F-AE60-AB22-7A1EC4866829}"/>
              </a:ext>
            </a:extLst>
          </p:cNvPr>
          <p:cNvSpPr txBox="1"/>
          <p:nvPr/>
        </p:nvSpPr>
        <p:spPr>
          <a:xfrm>
            <a:off x="771215" y="1257970"/>
            <a:ext cx="62966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000"/>
              <a:t>Rappel (?) : à cause de la conservation de la masse :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7A348E2-4A0E-1FEE-3D77-619126E79D40}"/>
              </a:ext>
            </a:extLst>
          </p:cNvPr>
          <p:cNvSpPr/>
          <p:nvPr/>
        </p:nvSpPr>
        <p:spPr bwMode="auto">
          <a:xfrm>
            <a:off x="1966801" y="1762026"/>
            <a:ext cx="2583816" cy="877562"/>
          </a:xfrm>
          <a:prstGeom prst="rect">
            <a:avLst/>
          </a:prstGeom>
          <a:solidFill>
            <a:srgbClr val="D6AD85">
              <a:alpha val="21961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43CB959-9FFB-1197-09CA-63BB0D440CB2}"/>
              </a:ext>
            </a:extLst>
          </p:cNvPr>
          <p:cNvSpPr/>
          <p:nvPr/>
        </p:nvSpPr>
        <p:spPr bwMode="auto">
          <a:xfrm>
            <a:off x="5903650" y="1762026"/>
            <a:ext cx="2801013" cy="877562"/>
          </a:xfrm>
          <a:prstGeom prst="rect">
            <a:avLst/>
          </a:prstGeom>
          <a:solidFill>
            <a:schemeClr val="bg1">
              <a:lumMod val="75000"/>
              <a:alpha val="21961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pic>
        <p:nvPicPr>
          <p:cNvPr id="22" name="Image 21" descr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\rho \left( \dsurd{ h }{ t }&#10;    + \vit.\grad h \right) = &#10; - \div \fluxchal +  \frac{Dp}{Dt} + \phi_v + \mathcal{P} &#10;$$&#10;&#10;&#10;\end{document}&#10;" title="IguanaTex Bitmap Display">
            <a:extLst>
              <a:ext uri="{FF2B5EF4-FFF2-40B4-BE49-F238E27FC236}">
                <a16:creationId xmlns:a16="http://schemas.microsoft.com/office/drawing/2014/main" id="{241D8089-03F4-912E-244E-4AF3578BBE95}"/>
              </a:ext>
            </a:extLst>
          </p:cNvPr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091198" y="4117934"/>
            <a:ext cx="5854652" cy="692175"/>
          </a:xfrm>
          <a:prstGeom prst="rect">
            <a:avLst/>
          </a:prstGeom>
        </p:spPr>
      </p:pic>
      <p:sp>
        <p:nvSpPr>
          <p:cNvPr id="26" name="ZoneTexte 25">
            <a:extLst>
              <a:ext uri="{FF2B5EF4-FFF2-40B4-BE49-F238E27FC236}">
                <a16:creationId xmlns:a16="http://schemas.microsoft.com/office/drawing/2014/main" id="{126349D2-AEE9-05EF-396A-F9835234AAC3}"/>
              </a:ext>
            </a:extLst>
          </p:cNvPr>
          <p:cNvSpPr txBox="1"/>
          <p:nvPr/>
        </p:nvSpPr>
        <p:spPr>
          <a:xfrm>
            <a:off x="771215" y="3274042"/>
            <a:ext cx="22930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000"/>
              <a:t>Donc, par exemple</a:t>
            </a:r>
          </a:p>
        </p:txBody>
      </p:sp>
      <p:sp>
        <p:nvSpPr>
          <p:cNvPr id="33" name="ZoneTexte 32">
            <a:extLst>
              <a:ext uri="{FF2B5EF4-FFF2-40B4-BE49-F238E27FC236}">
                <a16:creationId xmlns:a16="http://schemas.microsoft.com/office/drawing/2014/main" id="{90D89F6E-13DC-F450-180E-D0BBE80E296D}"/>
              </a:ext>
            </a:extLst>
          </p:cNvPr>
          <p:cNvSpPr txBox="1"/>
          <p:nvPr/>
        </p:nvSpPr>
        <p:spPr>
          <a:xfrm>
            <a:off x="1055851" y="4211550"/>
            <a:ext cx="17372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000"/>
              <a:t>s’écrit aussi :</a:t>
            </a:r>
          </a:p>
        </p:txBody>
      </p:sp>
      <p:sp>
        <p:nvSpPr>
          <p:cNvPr id="35" name="ZoneTexte 34">
            <a:extLst>
              <a:ext uri="{FF2B5EF4-FFF2-40B4-BE49-F238E27FC236}">
                <a16:creationId xmlns:a16="http://schemas.microsoft.com/office/drawing/2014/main" id="{ACC62B97-E598-5AB8-C64A-61FD4A45DF53}"/>
              </a:ext>
            </a:extLst>
          </p:cNvPr>
          <p:cNvSpPr txBox="1"/>
          <p:nvPr/>
        </p:nvSpPr>
        <p:spPr>
          <a:xfrm>
            <a:off x="2119564" y="2637814"/>
            <a:ext cx="23988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000"/>
              <a:t>Forme conservative</a:t>
            </a:r>
          </a:p>
        </p:txBody>
      </p:sp>
      <p:sp>
        <p:nvSpPr>
          <p:cNvPr id="39" name="ZoneTexte 38">
            <a:extLst>
              <a:ext uri="{FF2B5EF4-FFF2-40B4-BE49-F238E27FC236}">
                <a16:creationId xmlns:a16="http://schemas.microsoft.com/office/drawing/2014/main" id="{73C30699-4030-4F41-328F-93296C9B4B7B}"/>
              </a:ext>
            </a:extLst>
          </p:cNvPr>
          <p:cNvSpPr txBox="1"/>
          <p:nvPr/>
        </p:nvSpPr>
        <p:spPr>
          <a:xfrm>
            <a:off x="5818924" y="2637116"/>
            <a:ext cx="28970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000"/>
              <a:t>Forme non conservative</a:t>
            </a:r>
          </a:p>
        </p:txBody>
      </p:sp>
      <p:grpSp>
        <p:nvGrpSpPr>
          <p:cNvPr id="3" name="Groupe 2">
            <a:extLst>
              <a:ext uri="{FF2B5EF4-FFF2-40B4-BE49-F238E27FC236}">
                <a16:creationId xmlns:a16="http://schemas.microsoft.com/office/drawing/2014/main" id="{E375F1AC-3B1C-E42A-6440-1CC05BFC62CB}"/>
              </a:ext>
            </a:extLst>
          </p:cNvPr>
          <p:cNvGrpSpPr/>
          <p:nvPr/>
        </p:nvGrpSpPr>
        <p:grpSpPr>
          <a:xfrm rot="566302">
            <a:off x="6225429" y="5099134"/>
            <a:ext cx="3757268" cy="1939702"/>
            <a:chOff x="5848122" y="4042382"/>
            <a:chExt cx="3757268" cy="1939702"/>
          </a:xfrm>
        </p:grpSpPr>
        <p:sp>
          <p:nvSpPr>
            <p:cNvPr id="4" name="ZoneTexte 3">
              <a:extLst>
                <a:ext uri="{FF2B5EF4-FFF2-40B4-BE49-F238E27FC236}">
                  <a16:creationId xmlns:a16="http://schemas.microsoft.com/office/drawing/2014/main" id="{4DE0E191-DF47-3752-C49D-D1BBA2922212}"/>
                </a:ext>
              </a:extLst>
            </p:cNvPr>
            <p:cNvSpPr txBox="1"/>
            <p:nvPr/>
          </p:nvSpPr>
          <p:spPr>
            <a:xfrm>
              <a:off x="5945551" y="4128991"/>
              <a:ext cx="3467345" cy="175432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fr-FR" sz="1800"/>
                <a:t>🔔 Remarque : quelle que soit la formulation, il faut connaître les champs de vitesse et de pression…</a:t>
              </a:r>
            </a:p>
            <a:p>
              <a:pPr algn="ctr"/>
              <a:r>
                <a:rPr lang="fr-FR" sz="1800"/>
                <a:t>Ça relève de la mécanique des fluides</a:t>
              </a: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CAB83A1-DF70-1F92-A3E7-51A670969F1D}"/>
                </a:ext>
              </a:extLst>
            </p:cNvPr>
            <p:cNvSpPr/>
            <p:nvPr/>
          </p:nvSpPr>
          <p:spPr bwMode="auto">
            <a:xfrm>
              <a:off x="5848122" y="4042382"/>
              <a:ext cx="3757268" cy="1939702"/>
            </a:xfrm>
            <a:prstGeom prst="rect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/>
            </a:ln>
            <a:effectLst>
              <a:outerShdw blurRad="121972" dist="38100" dir="8100000" algn="tr" rotWithShape="0">
                <a:srgbClr val="FF0000">
                  <a:alpha val="87000"/>
                </a:srgbClr>
              </a:outerShdw>
            </a:effectLst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square" lIns="21503" tIns="10751" rIns="21503" bIns="10751" rtlCol="0" anchor="ctr">
              <a:spAutoFit/>
            </a:bodyPr>
            <a:lstStyle/>
            <a:p>
              <a:pPr algn="l"/>
              <a:endParaRPr lang="fr-FR" sz="1800">
                <a:cs typeface="+mn-cs"/>
              </a:endParaRPr>
            </a:p>
          </p:txBody>
        </p:sp>
      </p:grpSp>
      <p:sp>
        <p:nvSpPr>
          <p:cNvPr id="8" name="Rectangle 7">
            <a:extLst>
              <a:ext uri="{FF2B5EF4-FFF2-40B4-BE49-F238E27FC236}">
                <a16:creationId xmlns:a16="http://schemas.microsoft.com/office/drawing/2014/main" id="{0C5CC0D0-4CA1-21AA-6B47-39529C24B77E}"/>
              </a:ext>
            </a:extLst>
          </p:cNvPr>
          <p:cNvSpPr/>
          <p:nvPr/>
        </p:nvSpPr>
        <p:spPr bwMode="auto">
          <a:xfrm>
            <a:off x="5291539" y="3317966"/>
            <a:ext cx="270391" cy="356186"/>
          </a:xfrm>
          <a:prstGeom prst="rect">
            <a:avLst/>
          </a:prstGeom>
          <a:solidFill>
            <a:srgbClr val="0432FF">
              <a:alpha val="1000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0E7DE33-85EE-ECB5-1DB9-0086E50D3F64}"/>
              </a:ext>
            </a:extLst>
          </p:cNvPr>
          <p:cNvSpPr/>
          <p:nvPr/>
        </p:nvSpPr>
        <p:spPr bwMode="auto">
          <a:xfrm>
            <a:off x="4248035" y="4281003"/>
            <a:ext cx="270391" cy="356186"/>
          </a:xfrm>
          <a:prstGeom prst="rect">
            <a:avLst/>
          </a:prstGeom>
          <a:solidFill>
            <a:srgbClr val="0432FF">
              <a:alpha val="1000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A8E0628-6044-DFE8-FE5C-76CE7424892F}"/>
              </a:ext>
            </a:extLst>
          </p:cNvPr>
          <p:cNvSpPr/>
          <p:nvPr/>
        </p:nvSpPr>
        <p:spPr bwMode="auto">
          <a:xfrm>
            <a:off x="7481636" y="4097601"/>
            <a:ext cx="270391" cy="356186"/>
          </a:xfrm>
          <a:prstGeom prst="rect">
            <a:avLst/>
          </a:prstGeom>
          <a:solidFill>
            <a:srgbClr val="0432FF">
              <a:alpha val="1000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6A45400-BBD9-A8B9-539B-1C3647B24BB6}"/>
              </a:ext>
            </a:extLst>
          </p:cNvPr>
          <p:cNvSpPr/>
          <p:nvPr/>
        </p:nvSpPr>
        <p:spPr bwMode="auto">
          <a:xfrm>
            <a:off x="7438417" y="3139873"/>
            <a:ext cx="270391" cy="356186"/>
          </a:xfrm>
          <a:prstGeom prst="rect">
            <a:avLst/>
          </a:prstGeom>
          <a:solidFill>
            <a:srgbClr val="0432FF">
              <a:alpha val="1000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BF3B7E-0BDB-B963-3B87-1B5D9249FFAE}"/>
              </a:ext>
            </a:extLst>
          </p:cNvPr>
          <p:cNvSpPr/>
          <p:nvPr/>
        </p:nvSpPr>
        <p:spPr bwMode="auto">
          <a:xfrm>
            <a:off x="3091322" y="3003335"/>
            <a:ext cx="2583816" cy="877562"/>
          </a:xfrm>
          <a:prstGeom prst="rect">
            <a:avLst/>
          </a:prstGeom>
          <a:solidFill>
            <a:srgbClr val="D6AD85">
              <a:alpha val="21961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9A0C4FD-29FB-DA7B-AEC6-E9F7F7C36A2C}"/>
              </a:ext>
            </a:extLst>
          </p:cNvPr>
          <p:cNvSpPr/>
          <p:nvPr/>
        </p:nvSpPr>
        <p:spPr bwMode="auto">
          <a:xfrm>
            <a:off x="2955803" y="4049488"/>
            <a:ext cx="2753048" cy="877562"/>
          </a:xfrm>
          <a:prstGeom prst="rect">
            <a:avLst/>
          </a:prstGeom>
          <a:solidFill>
            <a:schemeClr val="bg1">
              <a:lumMod val="75000"/>
              <a:alpha val="21961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15" name="Espace réservé du numéro de diapositive 14">
            <a:extLst>
              <a:ext uri="{FF2B5EF4-FFF2-40B4-BE49-F238E27FC236}">
                <a16:creationId xmlns:a16="http://schemas.microsoft.com/office/drawing/2014/main" id="{2E70DE43-F59E-EAF9-C1DA-BD457CCE34B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D2DD84-87BB-5540-B3FB-A89886CBC2BB}" type="slidenum">
              <a:rPr lang="fr-FR"/>
              <a:pPr/>
              <a:t>23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433686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 animBg="1"/>
      <p:bldP spid="18" grpId="0" animBg="1"/>
      <p:bldP spid="26" grpId="0"/>
      <p:bldP spid="33" grpId="0"/>
      <p:bldP spid="35" grpId="0"/>
      <p:bldP spid="39" grpId="0"/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oneTexte 2">
            <a:extLst>
              <a:ext uri="{FF2B5EF4-FFF2-40B4-BE49-F238E27FC236}">
                <a16:creationId xmlns:a16="http://schemas.microsoft.com/office/drawing/2014/main" id="{EF836CC3-8B33-C645-98C7-81C023AF2B33}"/>
              </a:ext>
            </a:extLst>
          </p:cNvPr>
          <p:cNvSpPr txBox="1"/>
          <p:nvPr/>
        </p:nvSpPr>
        <p:spPr>
          <a:xfrm>
            <a:off x="2107700" y="2993420"/>
            <a:ext cx="6476453" cy="156966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pPr algn="ctr"/>
            <a:r>
              <a:rPr lang="fr-FR" sz="4800">
                <a:solidFill>
                  <a:schemeClr val="bg1"/>
                </a:solidFill>
              </a:rPr>
              <a:t>Conduction pure</a:t>
            </a:r>
          </a:p>
          <a:p>
            <a:pPr algn="ctr"/>
            <a:r>
              <a:rPr lang="fr-FR" sz="4800">
                <a:solidFill>
                  <a:schemeClr val="bg1"/>
                </a:solidFill>
              </a:rPr>
              <a:t>Équation de la chaleur</a:t>
            </a:r>
          </a:p>
        </p:txBody>
      </p:sp>
      <p:sp>
        <p:nvSpPr>
          <p:cNvPr id="2" name="Espace réservé du numéro de diapositive 1">
            <a:extLst>
              <a:ext uri="{FF2B5EF4-FFF2-40B4-BE49-F238E27FC236}">
                <a16:creationId xmlns:a16="http://schemas.microsoft.com/office/drawing/2014/main" id="{617A2ED6-844A-0862-AE59-3EA82926028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D2DD84-87BB-5540-B3FB-A89886CBC2BB}" type="slidenum">
              <a:rPr lang="fr-FR"/>
              <a:pPr/>
              <a:t>24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09549518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FC00E0C-4EA0-EA17-0F33-002C37E3E3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L’équation de la chaleur</a:t>
            </a:r>
          </a:p>
        </p:txBody>
      </p:sp>
      <p:grpSp>
        <p:nvGrpSpPr>
          <p:cNvPr id="71" name="Groupe 70" descr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\rho \left( \dsurd{ h }{ t }&#10;    + \vit.\grad h \right) = &#10; - \div \fluxchal +  \frac{Dp}{Dt} + \phi_v + \mathcal{P} &#10;$$&#10;&#10;&#10;\end{document}&#10;" title="IguanaTex Vector Display">
            <a:extLst>
              <a:ext uri="{FF2B5EF4-FFF2-40B4-BE49-F238E27FC236}">
                <a16:creationId xmlns:a16="http://schemas.microsoft.com/office/drawing/2014/main" id="{712DADD0-0B76-4D10-2365-3F27B62756FD}"/>
              </a:ext>
            </a:extLst>
          </p:cNvPr>
          <p:cNvGrpSpPr>
            <a:grpSpLocks noChangeAspect="1"/>
          </p:cNvGrpSpPr>
          <p:nvPr>
            <p:custDataLst>
              <p:tags r:id="rId1"/>
            </p:custDataLst>
          </p:nvPr>
        </p:nvGrpSpPr>
        <p:grpSpPr>
          <a:xfrm>
            <a:off x="1498600" y="2730500"/>
            <a:ext cx="5854652" cy="692175"/>
            <a:chOff x="5323813" y="4564889"/>
            <a:chExt cx="5833702" cy="689301"/>
          </a:xfrm>
        </p:grpSpPr>
        <p:sp>
          <p:nvSpPr>
            <p:cNvPr id="12" name="Forme libre 11">
              <a:extLst>
                <a:ext uri="{FF2B5EF4-FFF2-40B4-BE49-F238E27FC236}">
                  <a16:creationId xmlns:a16="http://schemas.microsoft.com/office/drawing/2014/main" id="{B2CF589C-6A53-35CF-905D-26857A06C0B4}"/>
                </a:ext>
              </a:extLst>
            </p:cNvPr>
            <p:cNvSpPr/>
            <p:nvPr>
              <p:custDataLst>
                <p:tags r:id="rId5"/>
              </p:custDataLst>
            </p:nvPr>
          </p:nvSpPr>
          <p:spPr>
            <a:xfrm>
              <a:off x="5323813" y="4854520"/>
              <a:ext cx="135619" cy="189062"/>
            </a:xfrm>
            <a:custGeom>
              <a:avLst/>
              <a:gdLst>
                <a:gd name="connsiteX0" fmla="*/ 994 w 135619"/>
                <a:gd name="connsiteY0" fmla="*/ 176785 h 189062"/>
                <a:gd name="connsiteX1" fmla="*/ 132 w 135619"/>
                <a:gd name="connsiteY1" fmla="*/ 181383 h 189062"/>
                <a:gd name="connsiteX2" fmla="*/ 8177 w 135619"/>
                <a:gd name="connsiteY2" fmla="*/ 189141 h 189062"/>
                <a:gd name="connsiteX3" fmla="*/ 18234 w 135619"/>
                <a:gd name="connsiteY3" fmla="*/ 183107 h 189062"/>
                <a:gd name="connsiteX4" fmla="*/ 36623 w 135619"/>
                <a:gd name="connsiteY4" fmla="*/ 110987 h 189062"/>
                <a:gd name="connsiteX5" fmla="*/ 65068 w 135619"/>
                <a:gd name="connsiteY5" fmla="*/ 130238 h 189062"/>
                <a:gd name="connsiteX6" fmla="*/ 135751 w 135619"/>
                <a:gd name="connsiteY6" fmla="*/ 46913 h 189062"/>
                <a:gd name="connsiteX7" fmla="*/ 95813 w 135619"/>
                <a:gd name="connsiteY7" fmla="*/ 78 h 189062"/>
                <a:gd name="connsiteX8" fmla="*/ 29152 w 135619"/>
                <a:gd name="connsiteY8" fmla="*/ 63865 h 189062"/>
                <a:gd name="connsiteX9" fmla="*/ 994 w 135619"/>
                <a:gd name="connsiteY9" fmla="*/ 176785 h 189062"/>
                <a:gd name="connsiteX10" fmla="*/ 64781 w 135619"/>
                <a:gd name="connsiteY10" fmla="*/ 123917 h 189062"/>
                <a:gd name="connsiteX11" fmla="*/ 40071 w 135619"/>
                <a:gd name="connsiteY11" fmla="*/ 98345 h 189062"/>
                <a:gd name="connsiteX12" fmla="*/ 42369 w 135619"/>
                <a:gd name="connsiteY12" fmla="*/ 87713 h 189062"/>
                <a:gd name="connsiteX13" fmla="*/ 59609 w 135619"/>
                <a:gd name="connsiteY13" fmla="*/ 33696 h 189062"/>
                <a:gd name="connsiteX14" fmla="*/ 95238 w 135619"/>
                <a:gd name="connsiteY14" fmla="*/ 6399 h 189062"/>
                <a:gd name="connsiteX15" fmla="*/ 115064 w 135619"/>
                <a:gd name="connsiteY15" fmla="*/ 34558 h 189062"/>
                <a:gd name="connsiteX16" fmla="*/ 98973 w 135619"/>
                <a:gd name="connsiteY16" fmla="*/ 96621 h 189062"/>
                <a:gd name="connsiteX17" fmla="*/ 64781 w 135619"/>
                <a:gd name="connsiteY17" fmla="*/ 123917 h 189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5619" h="189062">
                  <a:moveTo>
                    <a:pt x="994" y="176785"/>
                  </a:moveTo>
                  <a:cubicBezTo>
                    <a:pt x="132" y="180233"/>
                    <a:pt x="132" y="180808"/>
                    <a:pt x="132" y="181383"/>
                  </a:cubicBezTo>
                  <a:cubicBezTo>
                    <a:pt x="132" y="185693"/>
                    <a:pt x="3293" y="189141"/>
                    <a:pt x="8177" y="189141"/>
                  </a:cubicBezTo>
                  <a:cubicBezTo>
                    <a:pt x="14211" y="189141"/>
                    <a:pt x="17659" y="183969"/>
                    <a:pt x="18234" y="183107"/>
                  </a:cubicBezTo>
                  <a:cubicBezTo>
                    <a:pt x="19671" y="180521"/>
                    <a:pt x="28865" y="142019"/>
                    <a:pt x="36623" y="110987"/>
                  </a:cubicBezTo>
                  <a:cubicBezTo>
                    <a:pt x="42369" y="122480"/>
                    <a:pt x="51564" y="130238"/>
                    <a:pt x="65068" y="130238"/>
                  </a:cubicBezTo>
                  <a:cubicBezTo>
                    <a:pt x="98686" y="130238"/>
                    <a:pt x="135751" y="89725"/>
                    <a:pt x="135751" y="46913"/>
                  </a:cubicBezTo>
                  <a:cubicBezTo>
                    <a:pt x="135751" y="16456"/>
                    <a:pt x="116788" y="78"/>
                    <a:pt x="95813" y="78"/>
                  </a:cubicBezTo>
                  <a:cubicBezTo>
                    <a:pt x="67942" y="78"/>
                    <a:pt x="37772" y="28811"/>
                    <a:pt x="29152" y="63865"/>
                  </a:cubicBezTo>
                  <a:lnTo>
                    <a:pt x="994" y="176785"/>
                  </a:lnTo>
                  <a:close/>
                  <a:moveTo>
                    <a:pt x="64781" y="123917"/>
                  </a:moveTo>
                  <a:cubicBezTo>
                    <a:pt x="44668" y="123917"/>
                    <a:pt x="40071" y="100931"/>
                    <a:pt x="40071" y="98345"/>
                  </a:cubicBezTo>
                  <a:cubicBezTo>
                    <a:pt x="40071" y="97195"/>
                    <a:pt x="41507" y="91449"/>
                    <a:pt x="42369" y="87713"/>
                  </a:cubicBezTo>
                  <a:cubicBezTo>
                    <a:pt x="50415" y="55533"/>
                    <a:pt x="53288" y="45189"/>
                    <a:pt x="59609" y="33696"/>
                  </a:cubicBezTo>
                  <a:cubicBezTo>
                    <a:pt x="71964" y="12721"/>
                    <a:pt x="86331" y="6399"/>
                    <a:pt x="95238" y="6399"/>
                  </a:cubicBezTo>
                  <a:cubicBezTo>
                    <a:pt x="105869" y="6399"/>
                    <a:pt x="115064" y="14732"/>
                    <a:pt x="115064" y="34558"/>
                  </a:cubicBezTo>
                  <a:cubicBezTo>
                    <a:pt x="115064" y="50361"/>
                    <a:pt x="106731" y="82542"/>
                    <a:pt x="98973" y="96621"/>
                  </a:cubicBezTo>
                  <a:cubicBezTo>
                    <a:pt x="89491" y="114722"/>
                    <a:pt x="75700" y="123917"/>
                    <a:pt x="64781" y="123917"/>
                  </a:cubicBezTo>
                  <a:close/>
                </a:path>
              </a:pathLst>
            </a:custGeom>
            <a:solidFill>
              <a:srgbClr val="000000"/>
            </a:solidFill>
            <a:ln w="288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7" name="Forme libre 26">
              <a:extLst>
                <a:ext uri="{FF2B5EF4-FFF2-40B4-BE49-F238E27FC236}">
                  <a16:creationId xmlns:a16="http://schemas.microsoft.com/office/drawing/2014/main" id="{0376EC78-8A81-6CD5-D8B8-6BBCEF7CD822}"/>
                </a:ext>
              </a:extLst>
            </p:cNvPr>
            <p:cNvSpPr/>
            <p:nvPr>
              <p:custDataLst>
                <p:tags r:id="rId6"/>
              </p:custDataLst>
            </p:nvPr>
          </p:nvSpPr>
          <p:spPr>
            <a:xfrm>
              <a:off x="5571398" y="4564889"/>
              <a:ext cx="141365" cy="689301"/>
            </a:xfrm>
            <a:custGeom>
              <a:avLst/>
              <a:gdLst>
                <a:gd name="connsiteX0" fmla="*/ 141505 w 141365"/>
                <a:gd name="connsiteY0" fmla="*/ 686493 h 689301"/>
                <a:gd name="connsiteX1" fmla="*/ 140356 w 141365"/>
                <a:gd name="connsiteY1" fmla="*/ 683907 h 689301"/>
                <a:gd name="connsiteX2" fmla="*/ 91222 w 141365"/>
                <a:gd name="connsiteY2" fmla="*/ 622993 h 689301"/>
                <a:gd name="connsiteX3" fmla="*/ 23987 w 141365"/>
                <a:gd name="connsiteY3" fmla="*/ 344859 h 689301"/>
                <a:gd name="connsiteX4" fmla="*/ 81740 w 141365"/>
                <a:gd name="connsiteY4" fmla="*/ 82240 h 689301"/>
                <a:gd name="connsiteX5" fmla="*/ 140643 w 141365"/>
                <a:gd name="connsiteY5" fmla="*/ 5236 h 689301"/>
                <a:gd name="connsiteX6" fmla="*/ 141505 w 141365"/>
                <a:gd name="connsiteY6" fmla="*/ 2937 h 689301"/>
                <a:gd name="connsiteX7" fmla="*/ 135471 w 141365"/>
                <a:gd name="connsiteY7" fmla="*/ 64 h 689301"/>
                <a:gd name="connsiteX8" fmla="*/ 126564 w 141365"/>
                <a:gd name="connsiteY8" fmla="*/ 4374 h 689301"/>
                <a:gd name="connsiteX9" fmla="*/ 139 w 141365"/>
                <a:gd name="connsiteY9" fmla="*/ 344571 h 689301"/>
                <a:gd name="connsiteX10" fmla="*/ 98980 w 141365"/>
                <a:gd name="connsiteY10" fmla="*/ 657185 h 689301"/>
                <a:gd name="connsiteX11" fmla="*/ 127426 w 141365"/>
                <a:gd name="connsiteY11" fmla="*/ 685918 h 689301"/>
                <a:gd name="connsiteX12" fmla="*/ 135471 w 141365"/>
                <a:gd name="connsiteY12" fmla="*/ 689366 h 689301"/>
                <a:gd name="connsiteX13" fmla="*/ 141505 w 141365"/>
                <a:gd name="connsiteY13" fmla="*/ 686493 h 689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1365" h="689301">
                  <a:moveTo>
                    <a:pt x="141505" y="686493"/>
                  </a:moveTo>
                  <a:cubicBezTo>
                    <a:pt x="141505" y="685343"/>
                    <a:pt x="140930" y="684769"/>
                    <a:pt x="140356" y="683907"/>
                  </a:cubicBezTo>
                  <a:cubicBezTo>
                    <a:pt x="129724" y="673276"/>
                    <a:pt x="110473" y="654024"/>
                    <a:pt x="91222" y="622993"/>
                  </a:cubicBezTo>
                  <a:cubicBezTo>
                    <a:pt x="44962" y="548862"/>
                    <a:pt x="23987" y="455480"/>
                    <a:pt x="23987" y="344859"/>
                  </a:cubicBezTo>
                  <a:cubicBezTo>
                    <a:pt x="23987" y="267567"/>
                    <a:pt x="34331" y="167864"/>
                    <a:pt x="81740" y="82240"/>
                  </a:cubicBezTo>
                  <a:cubicBezTo>
                    <a:pt x="104439" y="41440"/>
                    <a:pt x="128000" y="17879"/>
                    <a:pt x="140643" y="5236"/>
                  </a:cubicBezTo>
                  <a:cubicBezTo>
                    <a:pt x="141505" y="4374"/>
                    <a:pt x="141505" y="3799"/>
                    <a:pt x="141505" y="2937"/>
                  </a:cubicBezTo>
                  <a:cubicBezTo>
                    <a:pt x="141505" y="64"/>
                    <a:pt x="139494" y="64"/>
                    <a:pt x="135471" y="64"/>
                  </a:cubicBezTo>
                  <a:cubicBezTo>
                    <a:pt x="131448" y="64"/>
                    <a:pt x="130874" y="64"/>
                    <a:pt x="126564" y="4374"/>
                  </a:cubicBezTo>
                  <a:cubicBezTo>
                    <a:pt x="30308" y="92009"/>
                    <a:pt x="139" y="223606"/>
                    <a:pt x="139" y="344571"/>
                  </a:cubicBezTo>
                  <a:cubicBezTo>
                    <a:pt x="139" y="457492"/>
                    <a:pt x="25999" y="571274"/>
                    <a:pt x="98980" y="657185"/>
                  </a:cubicBezTo>
                  <a:cubicBezTo>
                    <a:pt x="104727" y="663794"/>
                    <a:pt x="115645" y="675574"/>
                    <a:pt x="127426" y="685918"/>
                  </a:cubicBezTo>
                  <a:cubicBezTo>
                    <a:pt x="130874" y="689366"/>
                    <a:pt x="131448" y="689366"/>
                    <a:pt x="135471" y="689366"/>
                  </a:cubicBezTo>
                  <a:cubicBezTo>
                    <a:pt x="139494" y="689366"/>
                    <a:pt x="141505" y="689366"/>
                    <a:pt x="141505" y="686493"/>
                  </a:cubicBezTo>
                  <a:close/>
                </a:path>
              </a:pathLst>
            </a:custGeom>
            <a:solidFill>
              <a:srgbClr val="000000"/>
            </a:solidFill>
            <a:ln w="288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8" name="Forme libre 27">
              <a:extLst>
                <a:ext uri="{FF2B5EF4-FFF2-40B4-BE49-F238E27FC236}">
                  <a16:creationId xmlns:a16="http://schemas.microsoft.com/office/drawing/2014/main" id="{F27BFE93-2FAB-F332-64F4-A9F61D8B66C6}"/>
                </a:ext>
              </a:extLst>
            </p:cNvPr>
            <p:cNvSpPr/>
            <p:nvPr>
              <p:custDataLst>
                <p:tags r:id="rId7"/>
              </p:custDataLst>
            </p:nvPr>
          </p:nvSpPr>
          <p:spPr>
            <a:xfrm>
              <a:off x="5769113" y="4581412"/>
              <a:ext cx="151135" cy="212048"/>
            </a:xfrm>
            <a:custGeom>
              <a:avLst/>
              <a:gdLst>
                <a:gd name="connsiteX0" fmla="*/ 121688 w 151135"/>
                <a:gd name="connsiteY0" fmla="*/ 108394 h 212048"/>
                <a:gd name="connsiteX1" fmla="*/ 84622 w 151135"/>
                <a:gd name="connsiteY1" fmla="*/ 74490 h 212048"/>
                <a:gd name="connsiteX2" fmla="*/ 26007 w 151135"/>
                <a:gd name="connsiteY2" fmla="*/ 101499 h 212048"/>
                <a:gd name="connsiteX3" fmla="*/ 147 w 151135"/>
                <a:gd name="connsiteY3" fmla="*/ 160976 h 212048"/>
                <a:gd name="connsiteX4" fmla="*/ 53016 w 151135"/>
                <a:gd name="connsiteY4" fmla="*/ 212120 h 212048"/>
                <a:gd name="connsiteX5" fmla="*/ 151283 w 151135"/>
                <a:gd name="connsiteY5" fmla="*/ 74490 h 212048"/>
                <a:gd name="connsiteX6" fmla="*/ 89219 w 151135"/>
                <a:gd name="connsiteY6" fmla="*/ 71 h 212048"/>
                <a:gd name="connsiteX7" fmla="*/ 34340 w 151135"/>
                <a:gd name="connsiteY7" fmla="*/ 45469 h 212048"/>
                <a:gd name="connsiteX8" fmla="*/ 45258 w 151135"/>
                <a:gd name="connsiteY8" fmla="*/ 55526 h 212048"/>
                <a:gd name="connsiteX9" fmla="*/ 60774 w 151135"/>
                <a:gd name="connsiteY9" fmla="*/ 40297 h 212048"/>
                <a:gd name="connsiteX10" fmla="*/ 47269 w 151135"/>
                <a:gd name="connsiteY10" fmla="*/ 30241 h 212048"/>
                <a:gd name="connsiteX11" fmla="*/ 88645 w 151135"/>
                <a:gd name="connsiteY11" fmla="*/ 7255 h 212048"/>
                <a:gd name="connsiteX12" fmla="*/ 129733 w 151135"/>
                <a:gd name="connsiteY12" fmla="*/ 59261 h 212048"/>
                <a:gd name="connsiteX13" fmla="*/ 121975 w 151135"/>
                <a:gd name="connsiteY13" fmla="*/ 108394 h 212048"/>
                <a:gd name="connsiteX14" fmla="*/ 121688 w 151135"/>
                <a:gd name="connsiteY14" fmla="*/ 108394 h 212048"/>
                <a:gd name="connsiteX15" fmla="*/ 53878 w 151135"/>
                <a:gd name="connsiteY15" fmla="*/ 204075 h 212048"/>
                <a:gd name="connsiteX16" fmla="*/ 22272 w 151135"/>
                <a:gd name="connsiteY16" fmla="*/ 171607 h 212048"/>
                <a:gd name="connsiteX17" fmla="*/ 41235 w 151135"/>
                <a:gd name="connsiteY17" fmla="*/ 106383 h 212048"/>
                <a:gd name="connsiteX18" fmla="*/ 84622 w 151135"/>
                <a:gd name="connsiteY18" fmla="*/ 80811 h 212048"/>
                <a:gd name="connsiteX19" fmla="*/ 116516 w 151135"/>
                <a:gd name="connsiteY19" fmla="*/ 118738 h 212048"/>
                <a:gd name="connsiteX20" fmla="*/ 53878 w 151135"/>
                <a:gd name="connsiteY20" fmla="*/ 204075 h 212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51135" h="212048">
                  <a:moveTo>
                    <a:pt x="121688" y="108394"/>
                  </a:moveTo>
                  <a:cubicBezTo>
                    <a:pt x="118814" y="90580"/>
                    <a:pt x="107034" y="74490"/>
                    <a:pt x="84622" y="74490"/>
                  </a:cubicBezTo>
                  <a:cubicBezTo>
                    <a:pt x="67095" y="74490"/>
                    <a:pt x="48419" y="79087"/>
                    <a:pt x="26007" y="101499"/>
                  </a:cubicBezTo>
                  <a:cubicBezTo>
                    <a:pt x="2159" y="125347"/>
                    <a:pt x="147" y="152068"/>
                    <a:pt x="147" y="160976"/>
                  </a:cubicBezTo>
                  <a:cubicBezTo>
                    <a:pt x="147" y="178790"/>
                    <a:pt x="12790" y="212120"/>
                    <a:pt x="53016" y="212120"/>
                  </a:cubicBezTo>
                  <a:cubicBezTo>
                    <a:pt x="121400" y="212120"/>
                    <a:pt x="151283" y="115578"/>
                    <a:pt x="151283" y="74490"/>
                  </a:cubicBezTo>
                  <a:cubicBezTo>
                    <a:pt x="151283" y="28804"/>
                    <a:pt x="124561" y="71"/>
                    <a:pt x="89219" y="71"/>
                  </a:cubicBezTo>
                  <a:cubicBezTo>
                    <a:pt x="47557" y="71"/>
                    <a:pt x="34340" y="37424"/>
                    <a:pt x="34340" y="45469"/>
                  </a:cubicBezTo>
                  <a:cubicBezTo>
                    <a:pt x="34340" y="49492"/>
                    <a:pt x="36638" y="55526"/>
                    <a:pt x="45258" y="55526"/>
                  </a:cubicBezTo>
                  <a:cubicBezTo>
                    <a:pt x="54740" y="55526"/>
                    <a:pt x="60774" y="46906"/>
                    <a:pt x="60774" y="40297"/>
                  </a:cubicBezTo>
                  <a:cubicBezTo>
                    <a:pt x="60774" y="30241"/>
                    <a:pt x="51867" y="30241"/>
                    <a:pt x="47269" y="30241"/>
                  </a:cubicBezTo>
                  <a:cubicBezTo>
                    <a:pt x="59912" y="8979"/>
                    <a:pt x="80312" y="7255"/>
                    <a:pt x="88645" y="7255"/>
                  </a:cubicBezTo>
                  <a:cubicBezTo>
                    <a:pt x="109620" y="7255"/>
                    <a:pt x="129733" y="22196"/>
                    <a:pt x="129733" y="59261"/>
                  </a:cubicBezTo>
                  <a:cubicBezTo>
                    <a:pt x="129733" y="70467"/>
                    <a:pt x="128009" y="85121"/>
                    <a:pt x="121975" y="108394"/>
                  </a:cubicBezTo>
                  <a:lnTo>
                    <a:pt x="121688" y="108394"/>
                  </a:lnTo>
                  <a:close/>
                  <a:moveTo>
                    <a:pt x="53878" y="204075"/>
                  </a:moveTo>
                  <a:cubicBezTo>
                    <a:pt x="22272" y="204075"/>
                    <a:pt x="22272" y="174480"/>
                    <a:pt x="22272" y="171607"/>
                  </a:cubicBezTo>
                  <a:cubicBezTo>
                    <a:pt x="22272" y="163849"/>
                    <a:pt x="29455" y="123623"/>
                    <a:pt x="41235" y="106383"/>
                  </a:cubicBezTo>
                  <a:cubicBezTo>
                    <a:pt x="52729" y="90005"/>
                    <a:pt x="66808" y="80811"/>
                    <a:pt x="84622" y="80811"/>
                  </a:cubicBezTo>
                  <a:cubicBezTo>
                    <a:pt x="115941" y="80811"/>
                    <a:pt x="116516" y="112992"/>
                    <a:pt x="116516" y="118738"/>
                  </a:cubicBezTo>
                  <a:cubicBezTo>
                    <a:pt x="116516" y="139426"/>
                    <a:pt x="98127" y="204075"/>
                    <a:pt x="53878" y="204075"/>
                  </a:cubicBezTo>
                  <a:close/>
                </a:path>
              </a:pathLst>
            </a:custGeom>
            <a:solidFill>
              <a:srgbClr val="000000"/>
            </a:solidFill>
            <a:ln w="288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9" name="Forme libre 28">
              <a:extLst>
                <a:ext uri="{FF2B5EF4-FFF2-40B4-BE49-F238E27FC236}">
                  <a16:creationId xmlns:a16="http://schemas.microsoft.com/office/drawing/2014/main" id="{6388E2BC-76F8-F19F-B80F-0BB35A32DF14}"/>
                </a:ext>
              </a:extLst>
            </p:cNvPr>
            <p:cNvSpPr/>
            <p:nvPr>
              <p:custDataLst>
                <p:tags r:id="rId8"/>
              </p:custDataLst>
            </p:nvPr>
          </p:nvSpPr>
          <p:spPr>
            <a:xfrm>
              <a:off x="5941929" y="4587733"/>
              <a:ext cx="141078" cy="202566"/>
            </a:xfrm>
            <a:custGeom>
              <a:avLst/>
              <a:gdLst>
                <a:gd name="connsiteX0" fmla="*/ 66814 w 141078"/>
                <a:gd name="connsiteY0" fmla="*/ 3232 h 202566"/>
                <a:gd name="connsiteX1" fmla="*/ 63078 w 141078"/>
                <a:gd name="connsiteY1" fmla="*/ 71 h 202566"/>
                <a:gd name="connsiteX2" fmla="*/ 28024 w 141078"/>
                <a:gd name="connsiteY2" fmla="*/ 2945 h 202566"/>
                <a:gd name="connsiteX3" fmla="*/ 22565 w 141078"/>
                <a:gd name="connsiteY3" fmla="*/ 8691 h 202566"/>
                <a:gd name="connsiteX4" fmla="*/ 29461 w 141078"/>
                <a:gd name="connsiteY4" fmla="*/ 12139 h 202566"/>
                <a:gd name="connsiteX5" fmla="*/ 43827 w 141078"/>
                <a:gd name="connsiteY5" fmla="*/ 17024 h 202566"/>
                <a:gd name="connsiteX6" fmla="*/ 42965 w 141078"/>
                <a:gd name="connsiteY6" fmla="*/ 22770 h 202566"/>
                <a:gd name="connsiteX7" fmla="*/ 1303 w 141078"/>
                <a:gd name="connsiteY7" fmla="*/ 188272 h 202566"/>
                <a:gd name="connsiteX8" fmla="*/ 153 w 141078"/>
                <a:gd name="connsiteY8" fmla="*/ 194593 h 202566"/>
                <a:gd name="connsiteX9" fmla="*/ 8486 w 141078"/>
                <a:gd name="connsiteY9" fmla="*/ 202638 h 202566"/>
                <a:gd name="connsiteX10" fmla="*/ 19117 w 141078"/>
                <a:gd name="connsiteY10" fmla="*/ 195168 h 202566"/>
                <a:gd name="connsiteX11" fmla="*/ 24576 w 141078"/>
                <a:gd name="connsiteY11" fmla="*/ 173331 h 202566"/>
                <a:gd name="connsiteX12" fmla="*/ 30898 w 141078"/>
                <a:gd name="connsiteY12" fmla="*/ 147471 h 202566"/>
                <a:gd name="connsiteX13" fmla="*/ 35782 w 141078"/>
                <a:gd name="connsiteY13" fmla="*/ 128220 h 202566"/>
                <a:gd name="connsiteX14" fmla="*/ 38943 w 141078"/>
                <a:gd name="connsiteY14" fmla="*/ 115290 h 202566"/>
                <a:gd name="connsiteX15" fmla="*/ 58481 w 141078"/>
                <a:gd name="connsiteY15" fmla="*/ 88856 h 202566"/>
                <a:gd name="connsiteX16" fmla="*/ 86065 w 141078"/>
                <a:gd name="connsiteY16" fmla="*/ 78800 h 202566"/>
                <a:gd name="connsiteX17" fmla="*/ 101580 w 141078"/>
                <a:gd name="connsiteY17" fmla="*/ 98913 h 202566"/>
                <a:gd name="connsiteX18" fmla="*/ 83766 w 141078"/>
                <a:gd name="connsiteY18" fmla="*/ 163274 h 202566"/>
                <a:gd name="connsiteX19" fmla="*/ 80031 w 141078"/>
                <a:gd name="connsiteY19" fmla="*/ 179077 h 202566"/>
                <a:gd name="connsiteX20" fmla="*/ 103592 w 141078"/>
                <a:gd name="connsiteY20" fmla="*/ 202638 h 202566"/>
                <a:gd name="connsiteX21" fmla="*/ 141232 w 141078"/>
                <a:gd name="connsiteY21" fmla="*/ 158390 h 202566"/>
                <a:gd name="connsiteX22" fmla="*/ 137784 w 141078"/>
                <a:gd name="connsiteY22" fmla="*/ 155516 h 202566"/>
                <a:gd name="connsiteX23" fmla="*/ 133474 w 141078"/>
                <a:gd name="connsiteY23" fmla="*/ 160688 h 202566"/>
                <a:gd name="connsiteX24" fmla="*/ 104166 w 141078"/>
                <a:gd name="connsiteY24" fmla="*/ 196317 h 202566"/>
                <a:gd name="connsiteX25" fmla="*/ 97271 w 141078"/>
                <a:gd name="connsiteY25" fmla="*/ 186835 h 202566"/>
                <a:gd name="connsiteX26" fmla="*/ 102442 w 141078"/>
                <a:gd name="connsiteY26" fmla="*/ 166435 h 202566"/>
                <a:gd name="connsiteX27" fmla="*/ 119970 w 141078"/>
                <a:gd name="connsiteY27" fmla="*/ 103223 h 202566"/>
                <a:gd name="connsiteX28" fmla="*/ 86927 w 141078"/>
                <a:gd name="connsiteY28" fmla="*/ 72478 h 202566"/>
                <a:gd name="connsiteX29" fmla="*/ 44402 w 141078"/>
                <a:gd name="connsiteY29" fmla="*/ 94603 h 202566"/>
                <a:gd name="connsiteX30" fmla="*/ 66814 w 141078"/>
                <a:gd name="connsiteY30" fmla="*/ 3232 h 202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41078" h="202566">
                  <a:moveTo>
                    <a:pt x="66814" y="3232"/>
                  </a:moveTo>
                  <a:cubicBezTo>
                    <a:pt x="66814" y="2945"/>
                    <a:pt x="66814" y="71"/>
                    <a:pt x="63078" y="71"/>
                  </a:cubicBezTo>
                  <a:cubicBezTo>
                    <a:pt x="56470" y="71"/>
                    <a:pt x="35495" y="2370"/>
                    <a:pt x="28024" y="2945"/>
                  </a:cubicBezTo>
                  <a:cubicBezTo>
                    <a:pt x="25726" y="3232"/>
                    <a:pt x="22565" y="3519"/>
                    <a:pt x="22565" y="8691"/>
                  </a:cubicBezTo>
                  <a:cubicBezTo>
                    <a:pt x="22565" y="12139"/>
                    <a:pt x="25151" y="12139"/>
                    <a:pt x="29461" y="12139"/>
                  </a:cubicBezTo>
                  <a:cubicBezTo>
                    <a:pt x="43253" y="12139"/>
                    <a:pt x="43827" y="14151"/>
                    <a:pt x="43827" y="17024"/>
                  </a:cubicBezTo>
                  <a:lnTo>
                    <a:pt x="42965" y="22770"/>
                  </a:lnTo>
                  <a:lnTo>
                    <a:pt x="1303" y="188272"/>
                  </a:lnTo>
                  <a:cubicBezTo>
                    <a:pt x="153" y="192294"/>
                    <a:pt x="153" y="192869"/>
                    <a:pt x="153" y="194593"/>
                  </a:cubicBezTo>
                  <a:cubicBezTo>
                    <a:pt x="153" y="201202"/>
                    <a:pt x="5900" y="202638"/>
                    <a:pt x="8486" y="202638"/>
                  </a:cubicBezTo>
                  <a:cubicBezTo>
                    <a:pt x="13083" y="202638"/>
                    <a:pt x="17680" y="199190"/>
                    <a:pt x="19117" y="195168"/>
                  </a:cubicBezTo>
                  <a:lnTo>
                    <a:pt x="24576" y="173331"/>
                  </a:lnTo>
                  <a:lnTo>
                    <a:pt x="30898" y="147471"/>
                  </a:lnTo>
                  <a:cubicBezTo>
                    <a:pt x="32621" y="141150"/>
                    <a:pt x="34345" y="134829"/>
                    <a:pt x="35782" y="128220"/>
                  </a:cubicBezTo>
                  <a:cubicBezTo>
                    <a:pt x="36357" y="126496"/>
                    <a:pt x="38655" y="117014"/>
                    <a:pt x="38943" y="115290"/>
                  </a:cubicBezTo>
                  <a:cubicBezTo>
                    <a:pt x="39805" y="112704"/>
                    <a:pt x="48712" y="96614"/>
                    <a:pt x="58481" y="88856"/>
                  </a:cubicBezTo>
                  <a:cubicBezTo>
                    <a:pt x="64802" y="84259"/>
                    <a:pt x="73710" y="78800"/>
                    <a:pt x="86065" y="78800"/>
                  </a:cubicBezTo>
                  <a:cubicBezTo>
                    <a:pt x="98420" y="78800"/>
                    <a:pt x="101580" y="88569"/>
                    <a:pt x="101580" y="98913"/>
                  </a:cubicBezTo>
                  <a:cubicBezTo>
                    <a:pt x="101580" y="114428"/>
                    <a:pt x="90662" y="145747"/>
                    <a:pt x="83766" y="163274"/>
                  </a:cubicBezTo>
                  <a:cubicBezTo>
                    <a:pt x="81467" y="169883"/>
                    <a:pt x="80031" y="173331"/>
                    <a:pt x="80031" y="179077"/>
                  </a:cubicBezTo>
                  <a:cubicBezTo>
                    <a:pt x="80031" y="192582"/>
                    <a:pt x="90087" y="202638"/>
                    <a:pt x="103592" y="202638"/>
                  </a:cubicBezTo>
                  <a:cubicBezTo>
                    <a:pt x="130601" y="202638"/>
                    <a:pt x="141232" y="160688"/>
                    <a:pt x="141232" y="158390"/>
                  </a:cubicBezTo>
                  <a:cubicBezTo>
                    <a:pt x="141232" y="155516"/>
                    <a:pt x="138646" y="155516"/>
                    <a:pt x="137784" y="155516"/>
                  </a:cubicBezTo>
                  <a:cubicBezTo>
                    <a:pt x="134911" y="155516"/>
                    <a:pt x="134911" y="156378"/>
                    <a:pt x="133474" y="160688"/>
                  </a:cubicBezTo>
                  <a:cubicBezTo>
                    <a:pt x="129164" y="175917"/>
                    <a:pt x="119970" y="196317"/>
                    <a:pt x="104166" y="196317"/>
                  </a:cubicBezTo>
                  <a:cubicBezTo>
                    <a:pt x="99282" y="196317"/>
                    <a:pt x="97271" y="193444"/>
                    <a:pt x="97271" y="186835"/>
                  </a:cubicBezTo>
                  <a:cubicBezTo>
                    <a:pt x="97271" y="179652"/>
                    <a:pt x="99856" y="172756"/>
                    <a:pt x="102442" y="166435"/>
                  </a:cubicBezTo>
                  <a:cubicBezTo>
                    <a:pt x="107040" y="154080"/>
                    <a:pt x="119970" y="119888"/>
                    <a:pt x="119970" y="103223"/>
                  </a:cubicBezTo>
                  <a:cubicBezTo>
                    <a:pt x="119970" y="84546"/>
                    <a:pt x="108476" y="72478"/>
                    <a:pt x="86927" y="72478"/>
                  </a:cubicBezTo>
                  <a:cubicBezTo>
                    <a:pt x="68825" y="72478"/>
                    <a:pt x="55033" y="81386"/>
                    <a:pt x="44402" y="94603"/>
                  </a:cubicBezTo>
                  <a:lnTo>
                    <a:pt x="66814" y="3232"/>
                  </a:lnTo>
                  <a:close/>
                </a:path>
              </a:pathLst>
            </a:custGeom>
            <a:solidFill>
              <a:srgbClr val="000000"/>
            </a:solidFill>
            <a:ln w="288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0" name="Forme libre 29">
              <a:extLst>
                <a:ext uri="{FF2B5EF4-FFF2-40B4-BE49-F238E27FC236}">
                  <a16:creationId xmlns:a16="http://schemas.microsoft.com/office/drawing/2014/main" id="{14B55D5C-5F1A-C1A0-0408-06C0F10835E5}"/>
                </a:ext>
              </a:extLst>
            </p:cNvPr>
            <p:cNvSpPr/>
            <p:nvPr>
              <p:custDataLst>
                <p:tags r:id="rId9"/>
              </p:custDataLst>
            </p:nvPr>
          </p:nvSpPr>
          <p:spPr>
            <a:xfrm>
              <a:off x="5757620" y="4903941"/>
              <a:ext cx="334053" cy="11492"/>
            </a:xfrm>
            <a:custGeom>
              <a:avLst/>
              <a:gdLst>
                <a:gd name="connsiteX0" fmla="*/ 0 w 334053"/>
                <a:gd name="connsiteY0" fmla="*/ 0 h 11492"/>
                <a:gd name="connsiteX1" fmla="*/ 334053 w 334053"/>
                <a:gd name="connsiteY1" fmla="*/ 0 h 11492"/>
                <a:gd name="connsiteX2" fmla="*/ 334053 w 334053"/>
                <a:gd name="connsiteY2" fmla="*/ 11493 h 11492"/>
                <a:gd name="connsiteX3" fmla="*/ 0 w 334053"/>
                <a:gd name="connsiteY3" fmla="*/ 11493 h 11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4053" h="11492">
                  <a:moveTo>
                    <a:pt x="0" y="0"/>
                  </a:moveTo>
                  <a:lnTo>
                    <a:pt x="334053" y="0"/>
                  </a:lnTo>
                  <a:lnTo>
                    <a:pt x="334053" y="11493"/>
                  </a:lnTo>
                  <a:lnTo>
                    <a:pt x="0" y="11493"/>
                  </a:lnTo>
                  <a:close/>
                </a:path>
              </a:pathLst>
            </a:custGeom>
            <a:solidFill>
              <a:srgbClr val="000000"/>
            </a:solidFill>
            <a:ln w="288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2" name="Forme libre 31">
              <a:extLst>
                <a:ext uri="{FF2B5EF4-FFF2-40B4-BE49-F238E27FC236}">
                  <a16:creationId xmlns:a16="http://schemas.microsoft.com/office/drawing/2014/main" id="{81C92A1B-9001-734D-7A95-E1BB446CC8BB}"/>
                </a:ext>
              </a:extLst>
            </p:cNvPr>
            <p:cNvSpPr/>
            <p:nvPr>
              <p:custDataLst>
                <p:tags r:id="rId10"/>
              </p:custDataLst>
            </p:nvPr>
          </p:nvSpPr>
          <p:spPr>
            <a:xfrm>
              <a:off x="5800008" y="4972885"/>
              <a:ext cx="151135" cy="212048"/>
            </a:xfrm>
            <a:custGeom>
              <a:avLst/>
              <a:gdLst>
                <a:gd name="connsiteX0" fmla="*/ 121689 w 151135"/>
                <a:gd name="connsiteY0" fmla="*/ 108408 h 212048"/>
                <a:gd name="connsiteX1" fmla="*/ 84623 w 151135"/>
                <a:gd name="connsiteY1" fmla="*/ 74503 h 212048"/>
                <a:gd name="connsiteX2" fmla="*/ 26008 w 151135"/>
                <a:gd name="connsiteY2" fmla="*/ 101512 h 212048"/>
                <a:gd name="connsiteX3" fmla="*/ 149 w 151135"/>
                <a:gd name="connsiteY3" fmla="*/ 160989 h 212048"/>
                <a:gd name="connsiteX4" fmla="*/ 53017 w 151135"/>
                <a:gd name="connsiteY4" fmla="*/ 212134 h 212048"/>
                <a:gd name="connsiteX5" fmla="*/ 151284 w 151135"/>
                <a:gd name="connsiteY5" fmla="*/ 74503 h 212048"/>
                <a:gd name="connsiteX6" fmla="*/ 89221 w 151135"/>
                <a:gd name="connsiteY6" fmla="*/ 85 h 212048"/>
                <a:gd name="connsiteX7" fmla="*/ 34341 w 151135"/>
                <a:gd name="connsiteY7" fmla="*/ 45483 h 212048"/>
                <a:gd name="connsiteX8" fmla="*/ 45259 w 151135"/>
                <a:gd name="connsiteY8" fmla="*/ 55539 h 212048"/>
                <a:gd name="connsiteX9" fmla="*/ 60775 w 151135"/>
                <a:gd name="connsiteY9" fmla="*/ 40311 h 212048"/>
                <a:gd name="connsiteX10" fmla="*/ 47270 w 151135"/>
                <a:gd name="connsiteY10" fmla="*/ 30255 h 212048"/>
                <a:gd name="connsiteX11" fmla="*/ 88646 w 151135"/>
                <a:gd name="connsiteY11" fmla="*/ 7268 h 212048"/>
                <a:gd name="connsiteX12" fmla="*/ 129734 w 151135"/>
                <a:gd name="connsiteY12" fmla="*/ 59275 h 212048"/>
                <a:gd name="connsiteX13" fmla="*/ 121976 w 151135"/>
                <a:gd name="connsiteY13" fmla="*/ 108408 h 212048"/>
                <a:gd name="connsiteX14" fmla="*/ 121689 w 151135"/>
                <a:gd name="connsiteY14" fmla="*/ 108408 h 212048"/>
                <a:gd name="connsiteX15" fmla="*/ 53879 w 151135"/>
                <a:gd name="connsiteY15" fmla="*/ 204088 h 212048"/>
                <a:gd name="connsiteX16" fmla="*/ 22273 w 151135"/>
                <a:gd name="connsiteY16" fmla="*/ 171620 h 212048"/>
                <a:gd name="connsiteX17" fmla="*/ 41237 w 151135"/>
                <a:gd name="connsiteY17" fmla="*/ 106397 h 212048"/>
                <a:gd name="connsiteX18" fmla="*/ 84623 w 151135"/>
                <a:gd name="connsiteY18" fmla="*/ 80824 h 212048"/>
                <a:gd name="connsiteX19" fmla="*/ 116517 w 151135"/>
                <a:gd name="connsiteY19" fmla="*/ 118752 h 212048"/>
                <a:gd name="connsiteX20" fmla="*/ 53879 w 151135"/>
                <a:gd name="connsiteY20" fmla="*/ 204088 h 212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51135" h="212048">
                  <a:moveTo>
                    <a:pt x="121689" y="108408"/>
                  </a:moveTo>
                  <a:cubicBezTo>
                    <a:pt x="118815" y="90594"/>
                    <a:pt x="107035" y="74503"/>
                    <a:pt x="84623" y="74503"/>
                  </a:cubicBezTo>
                  <a:cubicBezTo>
                    <a:pt x="67096" y="74503"/>
                    <a:pt x="48420" y="79100"/>
                    <a:pt x="26008" y="101512"/>
                  </a:cubicBezTo>
                  <a:cubicBezTo>
                    <a:pt x="2160" y="125360"/>
                    <a:pt x="149" y="152082"/>
                    <a:pt x="149" y="160989"/>
                  </a:cubicBezTo>
                  <a:cubicBezTo>
                    <a:pt x="149" y="178804"/>
                    <a:pt x="12791" y="212134"/>
                    <a:pt x="53017" y="212134"/>
                  </a:cubicBezTo>
                  <a:cubicBezTo>
                    <a:pt x="121401" y="212134"/>
                    <a:pt x="151284" y="115591"/>
                    <a:pt x="151284" y="74503"/>
                  </a:cubicBezTo>
                  <a:cubicBezTo>
                    <a:pt x="151284" y="28818"/>
                    <a:pt x="124562" y="85"/>
                    <a:pt x="89221" y="85"/>
                  </a:cubicBezTo>
                  <a:cubicBezTo>
                    <a:pt x="47558" y="85"/>
                    <a:pt x="34341" y="37438"/>
                    <a:pt x="34341" y="45483"/>
                  </a:cubicBezTo>
                  <a:cubicBezTo>
                    <a:pt x="34341" y="49506"/>
                    <a:pt x="36639" y="55539"/>
                    <a:pt x="45259" y="55539"/>
                  </a:cubicBezTo>
                  <a:cubicBezTo>
                    <a:pt x="54741" y="55539"/>
                    <a:pt x="60775" y="46920"/>
                    <a:pt x="60775" y="40311"/>
                  </a:cubicBezTo>
                  <a:cubicBezTo>
                    <a:pt x="60775" y="30255"/>
                    <a:pt x="51868" y="30255"/>
                    <a:pt x="47270" y="30255"/>
                  </a:cubicBezTo>
                  <a:cubicBezTo>
                    <a:pt x="59913" y="8992"/>
                    <a:pt x="80313" y="7268"/>
                    <a:pt x="88646" y="7268"/>
                  </a:cubicBezTo>
                  <a:cubicBezTo>
                    <a:pt x="109621" y="7268"/>
                    <a:pt x="129734" y="22209"/>
                    <a:pt x="129734" y="59275"/>
                  </a:cubicBezTo>
                  <a:cubicBezTo>
                    <a:pt x="129734" y="70481"/>
                    <a:pt x="128010" y="85134"/>
                    <a:pt x="121976" y="108408"/>
                  </a:cubicBezTo>
                  <a:lnTo>
                    <a:pt x="121689" y="108408"/>
                  </a:lnTo>
                  <a:close/>
                  <a:moveTo>
                    <a:pt x="53879" y="204088"/>
                  </a:moveTo>
                  <a:cubicBezTo>
                    <a:pt x="22273" y="204088"/>
                    <a:pt x="22273" y="174494"/>
                    <a:pt x="22273" y="171620"/>
                  </a:cubicBezTo>
                  <a:cubicBezTo>
                    <a:pt x="22273" y="163862"/>
                    <a:pt x="29456" y="123636"/>
                    <a:pt x="41237" y="106397"/>
                  </a:cubicBezTo>
                  <a:cubicBezTo>
                    <a:pt x="52730" y="90019"/>
                    <a:pt x="66809" y="80824"/>
                    <a:pt x="84623" y="80824"/>
                  </a:cubicBezTo>
                  <a:cubicBezTo>
                    <a:pt x="115942" y="80824"/>
                    <a:pt x="116517" y="113005"/>
                    <a:pt x="116517" y="118752"/>
                  </a:cubicBezTo>
                  <a:cubicBezTo>
                    <a:pt x="116517" y="139439"/>
                    <a:pt x="98128" y="204088"/>
                    <a:pt x="53879" y="204088"/>
                  </a:cubicBezTo>
                  <a:close/>
                </a:path>
              </a:pathLst>
            </a:custGeom>
            <a:solidFill>
              <a:srgbClr val="000000"/>
            </a:solidFill>
            <a:ln w="288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7" name="Forme libre 36">
              <a:extLst>
                <a:ext uri="{FF2B5EF4-FFF2-40B4-BE49-F238E27FC236}">
                  <a16:creationId xmlns:a16="http://schemas.microsoft.com/office/drawing/2014/main" id="{120CD220-13A4-64EC-197E-3896EA26CFFD}"/>
                </a:ext>
              </a:extLst>
            </p:cNvPr>
            <p:cNvSpPr/>
            <p:nvPr>
              <p:custDataLst>
                <p:tags r:id="rId11"/>
              </p:custDataLst>
            </p:nvPr>
          </p:nvSpPr>
          <p:spPr>
            <a:xfrm>
              <a:off x="5963630" y="4998745"/>
              <a:ext cx="88209" cy="183028"/>
            </a:xfrm>
            <a:custGeom>
              <a:avLst/>
              <a:gdLst>
                <a:gd name="connsiteX0" fmla="*/ 52736 w 88209"/>
                <a:gd name="connsiteY0" fmla="*/ 65021 h 183028"/>
                <a:gd name="connsiteX1" fmla="*/ 79745 w 88209"/>
                <a:gd name="connsiteY1" fmla="*/ 65021 h 183028"/>
                <a:gd name="connsiteX2" fmla="*/ 88364 w 88209"/>
                <a:gd name="connsiteY2" fmla="*/ 59275 h 183028"/>
                <a:gd name="connsiteX3" fmla="*/ 80319 w 88209"/>
                <a:gd name="connsiteY3" fmla="*/ 56114 h 183028"/>
                <a:gd name="connsiteX4" fmla="*/ 55034 w 88209"/>
                <a:gd name="connsiteY4" fmla="*/ 56114 h 183028"/>
                <a:gd name="connsiteX5" fmla="*/ 66815 w 88209"/>
                <a:gd name="connsiteY5" fmla="*/ 7843 h 183028"/>
                <a:gd name="connsiteX6" fmla="*/ 58482 w 88209"/>
                <a:gd name="connsiteY6" fmla="*/ 85 h 183028"/>
                <a:gd name="connsiteX7" fmla="*/ 46989 w 88209"/>
                <a:gd name="connsiteY7" fmla="*/ 10429 h 183028"/>
                <a:gd name="connsiteX8" fmla="*/ 35783 w 88209"/>
                <a:gd name="connsiteY8" fmla="*/ 56114 h 183028"/>
                <a:gd name="connsiteX9" fmla="*/ 8774 w 88209"/>
                <a:gd name="connsiteY9" fmla="*/ 56114 h 183028"/>
                <a:gd name="connsiteX10" fmla="*/ 154 w 88209"/>
                <a:gd name="connsiteY10" fmla="*/ 61573 h 183028"/>
                <a:gd name="connsiteX11" fmla="*/ 8200 w 88209"/>
                <a:gd name="connsiteY11" fmla="*/ 65021 h 183028"/>
                <a:gd name="connsiteX12" fmla="*/ 33485 w 88209"/>
                <a:gd name="connsiteY12" fmla="*/ 65021 h 183028"/>
                <a:gd name="connsiteX13" fmla="*/ 11648 w 88209"/>
                <a:gd name="connsiteY13" fmla="*/ 156679 h 183028"/>
                <a:gd name="connsiteX14" fmla="*/ 38082 w 88209"/>
                <a:gd name="connsiteY14" fmla="*/ 183113 h 183028"/>
                <a:gd name="connsiteX15" fmla="*/ 83767 w 88209"/>
                <a:gd name="connsiteY15" fmla="*/ 138865 h 183028"/>
                <a:gd name="connsiteX16" fmla="*/ 80319 w 88209"/>
                <a:gd name="connsiteY16" fmla="*/ 135992 h 183028"/>
                <a:gd name="connsiteX17" fmla="*/ 76009 w 88209"/>
                <a:gd name="connsiteY17" fmla="*/ 140014 h 183028"/>
                <a:gd name="connsiteX18" fmla="*/ 38656 w 88209"/>
                <a:gd name="connsiteY18" fmla="*/ 176792 h 183028"/>
                <a:gd name="connsiteX19" fmla="*/ 29749 w 88209"/>
                <a:gd name="connsiteY19" fmla="*/ 163575 h 183028"/>
                <a:gd name="connsiteX20" fmla="*/ 31473 w 88209"/>
                <a:gd name="connsiteY20" fmla="*/ 149783 h 183028"/>
                <a:gd name="connsiteX21" fmla="*/ 52736 w 88209"/>
                <a:gd name="connsiteY21" fmla="*/ 65021 h 183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88209" h="183028">
                  <a:moveTo>
                    <a:pt x="52736" y="65021"/>
                  </a:moveTo>
                  <a:lnTo>
                    <a:pt x="79745" y="65021"/>
                  </a:lnTo>
                  <a:cubicBezTo>
                    <a:pt x="85491" y="65021"/>
                    <a:pt x="88364" y="65021"/>
                    <a:pt x="88364" y="59275"/>
                  </a:cubicBezTo>
                  <a:cubicBezTo>
                    <a:pt x="88364" y="56114"/>
                    <a:pt x="85491" y="56114"/>
                    <a:pt x="80319" y="56114"/>
                  </a:cubicBezTo>
                  <a:lnTo>
                    <a:pt x="55034" y="56114"/>
                  </a:lnTo>
                  <a:cubicBezTo>
                    <a:pt x="65378" y="15313"/>
                    <a:pt x="66815" y="9567"/>
                    <a:pt x="66815" y="7843"/>
                  </a:cubicBezTo>
                  <a:cubicBezTo>
                    <a:pt x="66815" y="2958"/>
                    <a:pt x="63367" y="85"/>
                    <a:pt x="58482" y="85"/>
                  </a:cubicBezTo>
                  <a:cubicBezTo>
                    <a:pt x="57620" y="85"/>
                    <a:pt x="49575" y="372"/>
                    <a:pt x="46989" y="10429"/>
                  </a:cubicBezTo>
                  <a:lnTo>
                    <a:pt x="35783" y="56114"/>
                  </a:lnTo>
                  <a:lnTo>
                    <a:pt x="8774" y="56114"/>
                  </a:lnTo>
                  <a:cubicBezTo>
                    <a:pt x="3028" y="56114"/>
                    <a:pt x="154" y="56114"/>
                    <a:pt x="154" y="61573"/>
                  </a:cubicBezTo>
                  <a:cubicBezTo>
                    <a:pt x="154" y="65021"/>
                    <a:pt x="2453" y="65021"/>
                    <a:pt x="8200" y="65021"/>
                  </a:cubicBezTo>
                  <a:lnTo>
                    <a:pt x="33485" y="65021"/>
                  </a:lnTo>
                  <a:cubicBezTo>
                    <a:pt x="12797" y="146623"/>
                    <a:pt x="11648" y="151507"/>
                    <a:pt x="11648" y="156679"/>
                  </a:cubicBezTo>
                  <a:cubicBezTo>
                    <a:pt x="11648" y="172195"/>
                    <a:pt x="22566" y="183113"/>
                    <a:pt x="38082" y="183113"/>
                  </a:cubicBezTo>
                  <a:cubicBezTo>
                    <a:pt x="67389" y="183113"/>
                    <a:pt x="83767" y="141163"/>
                    <a:pt x="83767" y="138865"/>
                  </a:cubicBezTo>
                  <a:cubicBezTo>
                    <a:pt x="83767" y="135992"/>
                    <a:pt x="81468" y="135992"/>
                    <a:pt x="80319" y="135992"/>
                  </a:cubicBezTo>
                  <a:cubicBezTo>
                    <a:pt x="77733" y="135992"/>
                    <a:pt x="77446" y="136854"/>
                    <a:pt x="76009" y="140014"/>
                  </a:cubicBezTo>
                  <a:cubicBezTo>
                    <a:pt x="63654" y="169896"/>
                    <a:pt x="48426" y="176792"/>
                    <a:pt x="38656" y="176792"/>
                  </a:cubicBezTo>
                  <a:cubicBezTo>
                    <a:pt x="32623" y="176792"/>
                    <a:pt x="29749" y="173057"/>
                    <a:pt x="29749" y="163575"/>
                  </a:cubicBezTo>
                  <a:cubicBezTo>
                    <a:pt x="29749" y="156679"/>
                    <a:pt x="30324" y="154668"/>
                    <a:pt x="31473" y="149783"/>
                  </a:cubicBezTo>
                  <a:lnTo>
                    <a:pt x="52736" y="65021"/>
                  </a:lnTo>
                  <a:close/>
                </a:path>
              </a:pathLst>
            </a:custGeom>
            <a:solidFill>
              <a:srgbClr val="000000"/>
            </a:solidFill>
            <a:ln w="288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8" name="Forme libre 37">
              <a:extLst>
                <a:ext uri="{FF2B5EF4-FFF2-40B4-BE49-F238E27FC236}">
                  <a16:creationId xmlns:a16="http://schemas.microsoft.com/office/drawing/2014/main" id="{43220FE8-2DF0-57DE-FC5F-E56705827FB5}"/>
                </a:ext>
              </a:extLst>
            </p:cNvPr>
            <p:cNvSpPr/>
            <p:nvPr>
              <p:custDataLst>
                <p:tags r:id="rId12"/>
              </p:custDataLst>
            </p:nvPr>
          </p:nvSpPr>
          <p:spPr>
            <a:xfrm>
              <a:off x="6206092" y="4814007"/>
              <a:ext cx="191073" cy="191360"/>
            </a:xfrm>
            <a:custGeom>
              <a:avLst/>
              <a:gdLst>
                <a:gd name="connsiteX0" fmla="*/ 101590 w 191073"/>
                <a:gd name="connsiteY0" fmla="*/ 101505 h 191360"/>
                <a:gd name="connsiteX1" fmla="*/ 181754 w 191073"/>
                <a:gd name="connsiteY1" fmla="*/ 101505 h 191360"/>
                <a:gd name="connsiteX2" fmla="*/ 191236 w 191073"/>
                <a:gd name="connsiteY2" fmla="*/ 95759 h 191360"/>
                <a:gd name="connsiteX3" fmla="*/ 181754 w 191073"/>
                <a:gd name="connsiteY3" fmla="*/ 90012 h 191360"/>
                <a:gd name="connsiteX4" fmla="*/ 101590 w 191073"/>
                <a:gd name="connsiteY4" fmla="*/ 90012 h 191360"/>
                <a:gd name="connsiteX5" fmla="*/ 101590 w 191073"/>
                <a:gd name="connsiteY5" fmla="*/ 9560 h 191360"/>
                <a:gd name="connsiteX6" fmla="*/ 95843 w 191073"/>
                <a:gd name="connsiteY6" fmla="*/ 78 h 191360"/>
                <a:gd name="connsiteX7" fmla="*/ 90096 w 191073"/>
                <a:gd name="connsiteY7" fmla="*/ 9560 h 191360"/>
                <a:gd name="connsiteX8" fmla="*/ 90096 w 191073"/>
                <a:gd name="connsiteY8" fmla="*/ 90012 h 191360"/>
                <a:gd name="connsiteX9" fmla="*/ 9644 w 191073"/>
                <a:gd name="connsiteY9" fmla="*/ 90012 h 191360"/>
                <a:gd name="connsiteX10" fmla="*/ 162 w 191073"/>
                <a:gd name="connsiteY10" fmla="*/ 95759 h 191360"/>
                <a:gd name="connsiteX11" fmla="*/ 9644 w 191073"/>
                <a:gd name="connsiteY11" fmla="*/ 101505 h 191360"/>
                <a:gd name="connsiteX12" fmla="*/ 90096 w 191073"/>
                <a:gd name="connsiteY12" fmla="*/ 101505 h 191360"/>
                <a:gd name="connsiteX13" fmla="*/ 90096 w 191073"/>
                <a:gd name="connsiteY13" fmla="*/ 181957 h 191360"/>
                <a:gd name="connsiteX14" fmla="*/ 95843 w 191073"/>
                <a:gd name="connsiteY14" fmla="*/ 191439 h 191360"/>
                <a:gd name="connsiteX15" fmla="*/ 101590 w 191073"/>
                <a:gd name="connsiteY15" fmla="*/ 181957 h 191360"/>
                <a:gd name="connsiteX16" fmla="*/ 101590 w 191073"/>
                <a:gd name="connsiteY16" fmla="*/ 101505 h 19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1073" h="191360">
                  <a:moveTo>
                    <a:pt x="101590" y="101505"/>
                  </a:moveTo>
                  <a:lnTo>
                    <a:pt x="181754" y="101505"/>
                  </a:lnTo>
                  <a:cubicBezTo>
                    <a:pt x="185777" y="101505"/>
                    <a:pt x="191236" y="101505"/>
                    <a:pt x="191236" y="95759"/>
                  </a:cubicBezTo>
                  <a:cubicBezTo>
                    <a:pt x="191236" y="90012"/>
                    <a:pt x="185777" y="90012"/>
                    <a:pt x="181754" y="90012"/>
                  </a:cubicBezTo>
                  <a:lnTo>
                    <a:pt x="101590" y="90012"/>
                  </a:lnTo>
                  <a:lnTo>
                    <a:pt x="101590" y="9560"/>
                  </a:lnTo>
                  <a:cubicBezTo>
                    <a:pt x="101590" y="5537"/>
                    <a:pt x="101590" y="78"/>
                    <a:pt x="95843" y="78"/>
                  </a:cubicBezTo>
                  <a:cubicBezTo>
                    <a:pt x="90096" y="78"/>
                    <a:pt x="90096" y="5537"/>
                    <a:pt x="90096" y="9560"/>
                  </a:cubicBezTo>
                  <a:lnTo>
                    <a:pt x="90096" y="90012"/>
                  </a:lnTo>
                  <a:lnTo>
                    <a:pt x="9644" y="90012"/>
                  </a:lnTo>
                  <a:cubicBezTo>
                    <a:pt x="5622" y="90012"/>
                    <a:pt x="162" y="90012"/>
                    <a:pt x="162" y="95759"/>
                  </a:cubicBezTo>
                  <a:cubicBezTo>
                    <a:pt x="162" y="101505"/>
                    <a:pt x="5622" y="101505"/>
                    <a:pt x="9644" y="101505"/>
                  </a:cubicBezTo>
                  <a:lnTo>
                    <a:pt x="90096" y="101505"/>
                  </a:lnTo>
                  <a:lnTo>
                    <a:pt x="90096" y="181957"/>
                  </a:lnTo>
                  <a:cubicBezTo>
                    <a:pt x="90096" y="185980"/>
                    <a:pt x="90096" y="191439"/>
                    <a:pt x="95843" y="191439"/>
                  </a:cubicBezTo>
                  <a:cubicBezTo>
                    <a:pt x="101590" y="191439"/>
                    <a:pt x="101590" y="185980"/>
                    <a:pt x="101590" y="181957"/>
                  </a:cubicBezTo>
                  <a:lnTo>
                    <a:pt x="101590" y="101505"/>
                  </a:lnTo>
                  <a:close/>
                </a:path>
              </a:pathLst>
            </a:custGeom>
            <a:solidFill>
              <a:srgbClr val="000000"/>
            </a:solidFill>
            <a:ln w="288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9" name="Forme libre 38">
              <a:extLst>
                <a:ext uri="{FF2B5EF4-FFF2-40B4-BE49-F238E27FC236}">
                  <a16:creationId xmlns:a16="http://schemas.microsoft.com/office/drawing/2014/main" id="{F8D861A4-0405-CE63-EC15-97848A41D974}"/>
                </a:ext>
              </a:extLst>
            </p:cNvPr>
            <p:cNvSpPr/>
            <p:nvPr>
              <p:custDataLst>
                <p:tags r:id="rId13"/>
              </p:custDataLst>
            </p:nvPr>
          </p:nvSpPr>
          <p:spPr>
            <a:xfrm>
              <a:off x="6484801" y="4853945"/>
              <a:ext cx="159180" cy="128723"/>
            </a:xfrm>
            <a:custGeom>
              <a:avLst/>
              <a:gdLst>
                <a:gd name="connsiteX0" fmla="*/ 138090 w 159180"/>
                <a:gd name="connsiteY0" fmla="*/ 19617 h 128723"/>
                <a:gd name="connsiteX1" fmla="*/ 159353 w 159180"/>
                <a:gd name="connsiteY1" fmla="*/ 13583 h 128723"/>
                <a:gd name="connsiteX2" fmla="*/ 159353 w 159180"/>
                <a:gd name="connsiteY2" fmla="*/ 78 h 128723"/>
                <a:gd name="connsiteX3" fmla="*/ 136654 w 159180"/>
                <a:gd name="connsiteY3" fmla="*/ 940 h 128723"/>
                <a:gd name="connsiteX4" fmla="*/ 110507 w 159180"/>
                <a:gd name="connsiteY4" fmla="*/ 78 h 128723"/>
                <a:gd name="connsiteX5" fmla="*/ 110507 w 159180"/>
                <a:gd name="connsiteY5" fmla="*/ 13583 h 128723"/>
                <a:gd name="connsiteX6" fmla="*/ 124299 w 159180"/>
                <a:gd name="connsiteY6" fmla="*/ 16743 h 128723"/>
                <a:gd name="connsiteX7" fmla="*/ 122862 w 159180"/>
                <a:gd name="connsiteY7" fmla="*/ 20191 h 128723"/>
                <a:gd name="connsiteX8" fmla="*/ 89532 w 159180"/>
                <a:gd name="connsiteY8" fmla="*/ 92023 h 128723"/>
                <a:gd name="connsiteX9" fmla="*/ 53041 w 159180"/>
                <a:gd name="connsiteY9" fmla="*/ 13583 h 128723"/>
                <a:gd name="connsiteX10" fmla="*/ 68557 w 159180"/>
                <a:gd name="connsiteY10" fmla="*/ 13583 h 128723"/>
                <a:gd name="connsiteX11" fmla="*/ 68557 w 159180"/>
                <a:gd name="connsiteY11" fmla="*/ 78 h 128723"/>
                <a:gd name="connsiteX12" fmla="*/ 32928 w 159180"/>
                <a:gd name="connsiteY12" fmla="*/ 940 h 128723"/>
                <a:gd name="connsiteX13" fmla="*/ 172 w 159180"/>
                <a:gd name="connsiteY13" fmla="*/ 78 h 128723"/>
                <a:gd name="connsiteX14" fmla="*/ 172 w 159180"/>
                <a:gd name="connsiteY14" fmla="*/ 13583 h 128723"/>
                <a:gd name="connsiteX15" fmla="*/ 18561 w 159180"/>
                <a:gd name="connsiteY15" fmla="*/ 13583 h 128723"/>
                <a:gd name="connsiteX16" fmla="*/ 68844 w 159180"/>
                <a:gd name="connsiteY16" fmla="*/ 121618 h 128723"/>
                <a:gd name="connsiteX17" fmla="*/ 79763 w 159180"/>
                <a:gd name="connsiteY17" fmla="*/ 128802 h 128723"/>
                <a:gd name="connsiteX18" fmla="*/ 90394 w 159180"/>
                <a:gd name="connsiteY18" fmla="*/ 121906 h 128723"/>
                <a:gd name="connsiteX19" fmla="*/ 138090 w 159180"/>
                <a:gd name="connsiteY19" fmla="*/ 19617 h 128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59180" h="128723">
                  <a:moveTo>
                    <a:pt x="138090" y="19617"/>
                  </a:moveTo>
                  <a:cubicBezTo>
                    <a:pt x="139814" y="15594"/>
                    <a:pt x="140964" y="13583"/>
                    <a:pt x="159353" y="13583"/>
                  </a:cubicBezTo>
                  <a:lnTo>
                    <a:pt x="159353" y="78"/>
                  </a:lnTo>
                  <a:cubicBezTo>
                    <a:pt x="152169" y="653"/>
                    <a:pt x="143837" y="940"/>
                    <a:pt x="136654" y="940"/>
                  </a:cubicBezTo>
                  <a:cubicBezTo>
                    <a:pt x="129470" y="940"/>
                    <a:pt x="116541" y="366"/>
                    <a:pt x="110507" y="78"/>
                  </a:cubicBezTo>
                  <a:lnTo>
                    <a:pt x="110507" y="13583"/>
                  </a:lnTo>
                  <a:cubicBezTo>
                    <a:pt x="115966" y="13583"/>
                    <a:pt x="124299" y="14445"/>
                    <a:pt x="124299" y="16743"/>
                  </a:cubicBezTo>
                  <a:cubicBezTo>
                    <a:pt x="124299" y="17031"/>
                    <a:pt x="124011" y="17605"/>
                    <a:pt x="122862" y="20191"/>
                  </a:cubicBezTo>
                  <a:lnTo>
                    <a:pt x="89532" y="92023"/>
                  </a:lnTo>
                  <a:lnTo>
                    <a:pt x="53041" y="13583"/>
                  </a:lnTo>
                  <a:lnTo>
                    <a:pt x="68557" y="13583"/>
                  </a:lnTo>
                  <a:lnTo>
                    <a:pt x="68557" y="78"/>
                  </a:lnTo>
                  <a:cubicBezTo>
                    <a:pt x="59075" y="653"/>
                    <a:pt x="33215" y="940"/>
                    <a:pt x="32928" y="940"/>
                  </a:cubicBezTo>
                  <a:cubicBezTo>
                    <a:pt x="24883" y="940"/>
                    <a:pt x="11953" y="366"/>
                    <a:pt x="172" y="78"/>
                  </a:cubicBezTo>
                  <a:lnTo>
                    <a:pt x="172" y="13583"/>
                  </a:lnTo>
                  <a:lnTo>
                    <a:pt x="18561" y="13583"/>
                  </a:lnTo>
                  <a:lnTo>
                    <a:pt x="68844" y="121618"/>
                  </a:lnTo>
                  <a:cubicBezTo>
                    <a:pt x="72292" y="128802"/>
                    <a:pt x="76027" y="128802"/>
                    <a:pt x="79763" y="128802"/>
                  </a:cubicBezTo>
                  <a:cubicBezTo>
                    <a:pt x="84647" y="128802"/>
                    <a:pt x="87520" y="127940"/>
                    <a:pt x="90394" y="121906"/>
                  </a:cubicBezTo>
                  <a:lnTo>
                    <a:pt x="138090" y="19617"/>
                  </a:lnTo>
                  <a:close/>
                </a:path>
              </a:pathLst>
            </a:custGeom>
            <a:solidFill>
              <a:srgbClr val="000000"/>
            </a:solidFill>
            <a:ln w="288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40" name="Forme libre 39">
              <a:extLst>
                <a:ext uri="{FF2B5EF4-FFF2-40B4-BE49-F238E27FC236}">
                  <a16:creationId xmlns:a16="http://schemas.microsoft.com/office/drawing/2014/main" id="{06A8E7F1-428D-A35E-5CC0-2877205345BB}"/>
                </a:ext>
              </a:extLst>
            </p:cNvPr>
            <p:cNvSpPr/>
            <p:nvPr>
              <p:custDataLst>
                <p:tags r:id="rId14"/>
              </p:custDataLst>
            </p:nvPr>
          </p:nvSpPr>
          <p:spPr>
            <a:xfrm>
              <a:off x="6681022" y="4951063"/>
              <a:ext cx="30456" cy="30456"/>
            </a:xfrm>
            <a:custGeom>
              <a:avLst/>
              <a:gdLst>
                <a:gd name="connsiteX0" fmla="*/ 30635 w 30456"/>
                <a:gd name="connsiteY0" fmla="*/ 15307 h 30456"/>
                <a:gd name="connsiteX1" fmla="*/ 15407 w 30456"/>
                <a:gd name="connsiteY1" fmla="*/ 78 h 30456"/>
                <a:gd name="connsiteX2" fmla="*/ 179 w 30456"/>
                <a:gd name="connsiteY2" fmla="*/ 15307 h 30456"/>
                <a:gd name="connsiteX3" fmla="*/ 15407 w 30456"/>
                <a:gd name="connsiteY3" fmla="*/ 30535 h 30456"/>
                <a:gd name="connsiteX4" fmla="*/ 30635 w 30456"/>
                <a:gd name="connsiteY4" fmla="*/ 15307 h 30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456" h="30456">
                  <a:moveTo>
                    <a:pt x="30635" y="15307"/>
                  </a:moveTo>
                  <a:cubicBezTo>
                    <a:pt x="30635" y="6974"/>
                    <a:pt x="23740" y="78"/>
                    <a:pt x="15407" y="78"/>
                  </a:cubicBezTo>
                  <a:cubicBezTo>
                    <a:pt x="7075" y="78"/>
                    <a:pt x="179" y="6974"/>
                    <a:pt x="179" y="15307"/>
                  </a:cubicBezTo>
                  <a:cubicBezTo>
                    <a:pt x="179" y="23639"/>
                    <a:pt x="7075" y="30535"/>
                    <a:pt x="15407" y="30535"/>
                  </a:cubicBezTo>
                  <a:cubicBezTo>
                    <a:pt x="23740" y="30535"/>
                    <a:pt x="30635" y="23639"/>
                    <a:pt x="30635" y="15307"/>
                  </a:cubicBezTo>
                  <a:close/>
                </a:path>
              </a:pathLst>
            </a:custGeom>
            <a:solidFill>
              <a:srgbClr val="000000"/>
            </a:solidFill>
            <a:ln w="288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43" name="Forme libre 42">
              <a:extLst>
                <a:ext uri="{FF2B5EF4-FFF2-40B4-BE49-F238E27FC236}">
                  <a16:creationId xmlns:a16="http://schemas.microsoft.com/office/drawing/2014/main" id="{A92E5E7A-9E0E-D28D-A9A4-4722D1E9DFAD}"/>
                </a:ext>
              </a:extLst>
            </p:cNvPr>
            <p:cNvSpPr/>
            <p:nvPr>
              <p:custDataLst>
                <p:tags r:id="rId15"/>
              </p:custDataLst>
            </p:nvPr>
          </p:nvSpPr>
          <p:spPr>
            <a:xfrm>
              <a:off x="6793207" y="4850785"/>
              <a:ext cx="151135" cy="188487"/>
            </a:xfrm>
            <a:custGeom>
              <a:avLst/>
              <a:gdLst>
                <a:gd name="connsiteX0" fmla="*/ 64257 w 151135"/>
                <a:gd name="connsiteY0" fmla="*/ 76220 h 188487"/>
                <a:gd name="connsiteX1" fmla="*/ 38972 w 151135"/>
                <a:gd name="connsiteY1" fmla="*/ 44040 h 188487"/>
                <a:gd name="connsiteX2" fmla="*/ 64257 w 151135"/>
                <a:gd name="connsiteY2" fmla="*/ 11859 h 188487"/>
                <a:gd name="connsiteX3" fmla="*/ 89542 w 151135"/>
                <a:gd name="connsiteY3" fmla="*/ 44040 h 188487"/>
                <a:gd name="connsiteX4" fmla="*/ 64257 w 151135"/>
                <a:gd name="connsiteY4" fmla="*/ 76220 h 188487"/>
                <a:gd name="connsiteX5" fmla="*/ 29203 w 151135"/>
                <a:gd name="connsiteY5" fmla="*/ 79094 h 188487"/>
                <a:gd name="connsiteX6" fmla="*/ 64257 w 151135"/>
                <a:gd name="connsiteY6" fmla="*/ 86564 h 188487"/>
                <a:gd name="connsiteX7" fmla="*/ 121436 w 151135"/>
                <a:gd name="connsiteY7" fmla="*/ 44040 h 188487"/>
                <a:gd name="connsiteX8" fmla="*/ 109943 w 151135"/>
                <a:gd name="connsiteY8" fmla="*/ 16456 h 188487"/>
                <a:gd name="connsiteX9" fmla="*/ 127757 w 151135"/>
                <a:gd name="connsiteY9" fmla="*/ 10997 h 188487"/>
                <a:gd name="connsiteX10" fmla="*/ 126608 w 151135"/>
                <a:gd name="connsiteY10" fmla="*/ 16743 h 188487"/>
                <a:gd name="connsiteX11" fmla="*/ 138963 w 151135"/>
                <a:gd name="connsiteY11" fmla="*/ 29098 h 188487"/>
                <a:gd name="connsiteX12" fmla="*/ 151318 w 151135"/>
                <a:gd name="connsiteY12" fmla="*/ 16743 h 188487"/>
                <a:gd name="connsiteX13" fmla="*/ 133216 w 151135"/>
                <a:gd name="connsiteY13" fmla="*/ 78 h 188487"/>
                <a:gd name="connsiteX14" fmla="*/ 102760 w 151135"/>
                <a:gd name="connsiteY14" fmla="*/ 10997 h 188487"/>
                <a:gd name="connsiteX15" fmla="*/ 64257 w 151135"/>
                <a:gd name="connsiteY15" fmla="*/ 1515 h 188487"/>
                <a:gd name="connsiteX16" fmla="*/ 7079 w 151135"/>
                <a:gd name="connsiteY16" fmla="*/ 44040 h 188487"/>
                <a:gd name="connsiteX17" fmla="*/ 22020 w 151135"/>
                <a:gd name="connsiteY17" fmla="*/ 74209 h 188487"/>
                <a:gd name="connsiteX18" fmla="*/ 12251 w 151135"/>
                <a:gd name="connsiteY18" fmla="*/ 99781 h 188487"/>
                <a:gd name="connsiteX19" fmla="*/ 24893 w 151135"/>
                <a:gd name="connsiteY19" fmla="*/ 127365 h 188487"/>
                <a:gd name="connsiteX20" fmla="*/ 183 w 151135"/>
                <a:gd name="connsiteY20" fmla="*/ 152362 h 188487"/>
                <a:gd name="connsiteX21" fmla="*/ 73452 w 151135"/>
                <a:gd name="connsiteY21" fmla="*/ 188566 h 188487"/>
                <a:gd name="connsiteX22" fmla="*/ 146721 w 151135"/>
                <a:gd name="connsiteY22" fmla="*/ 151500 h 188487"/>
                <a:gd name="connsiteX23" fmla="*/ 125171 w 151135"/>
                <a:gd name="connsiteY23" fmla="*/ 115010 h 188487"/>
                <a:gd name="connsiteX24" fmla="*/ 64257 w 151135"/>
                <a:gd name="connsiteY24" fmla="*/ 106965 h 188487"/>
                <a:gd name="connsiteX25" fmla="*/ 42133 w 151135"/>
                <a:gd name="connsiteY25" fmla="*/ 106677 h 188487"/>
                <a:gd name="connsiteX26" fmla="*/ 26330 w 151135"/>
                <a:gd name="connsiteY26" fmla="*/ 88575 h 188487"/>
                <a:gd name="connsiteX27" fmla="*/ 29203 w 151135"/>
                <a:gd name="connsiteY27" fmla="*/ 79094 h 188487"/>
                <a:gd name="connsiteX28" fmla="*/ 47018 w 151135"/>
                <a:gd name="connsiteY28" fmla="*/ 134548 h 188487"/>
                <a:gd name="connsiteX29" fmla="*/ 80635 w 151135"/>
                <a:gd name="connsiteY29" fmla="*/ 134548 h 188487"/>
                <a:gd name="connsiteX30" fmla="*/ 122011 w 151135"/>
                <a:gd name="connsiteY30" fmla="*/ 152362 h 188487"/>
                <a:gd name="connsiteX31" fmla="*/ 73452 w 151135"/>
                <a:gd name="connsiteY31" fmla="*/ 178222 h 188487"/>
                <a:gd name="connsiteX32" fmla="*/ 24893 w 151135"/>
                <a:gd name="connsiteY32" fmla="*/ 151788 h 188487"/>
                <a:gd name="connsiteX33" fmla="*/ 47018 w 151135"/>
                <a:gd name="connsiteY33" fmla="*/ 134548 h 188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51135" h="188487">
                  <a:moveTo>
                    <a:pt x="64257" y="76220"/>
                  </a:moveTo>
                  <a:cubicBezTo>
                    <a:pt x="38972" y="76220"/>
                    <a:pt x="38972" y="56969"/>
                    <a:pt x="38972" y="44040"/>
                  </a:cubicBezTo>
                  <a:cubicBezTo>
                    <a:pt x="38972" y="31110"/>
                    <a:pt x="38972" y="11859"/>
                    <a:pt x="64257" y="11859"/>
                  </a:cubicBezTo>
                  <a:cubicBezTo>
                    <a:pt x="89542" y="11859"/>
                    <a:pt x="89542" y="31110"/>
                    <a:pt x="89542" y="44040"/>
                  </a:cubicBezTo>
                  <a:cubicBezTo>
                    <a:pt x="89542" y="56969"/>
                    <a:pt x="89542" y="76220"/>
                    <a:pt x="64257" y="76220"/>
                  </a:cubicBezTo>
                  <a:close/>
                  <a:moveTo>
                    <a:pt x="29203" y="79094"/>
                  </a:moveTo>
                  <a:cubicBezTo>
                    <a:pt x="42420" y="85989"/>
                    <a:pt x="57074" y="86564"/>
                    <a:pt x="64257" y="86564"/>
                  </a:cubicBezTo>
                  <a:cubicBezTo>
                    <a:pt x="105633" y="86564"/>
                    <a:pt x="121436" y="64153"/>
                    <a:pt x="121436" y="44040"/>
                  </a:cubicBezTo>
                  <a:cubicBezTo>
                    <a:pt x="121436" y="30535"/>
                    <a:pt x="114253" y="21053"/>
                    <a:pt x="109943" y="16456"/>
                  </a:cubicBezTo>
                  <a:cubicBezTo>
                    <a:pt x="118563" y="11859"/>
                    <a:pt x="124597" y="11284"/>
                    <a:pt x="127757" y="10997"/>
                  </a:cubicBezTo>
                  <a:cubicBezTo>
                    <a:pt x="127182" y="12433"/>
                    <a:pt x="126608" y="15019"/>
                    <a:pt x="126608" y="16743"/>
                  </a:cubicBezTo>
                  <a:cubicBezTo>
                    <a:pt x="126608" y="23926"/>
                    <a:pt x="131492" y="29098"/>
                    <a:pt x="138963" y="29098"/>
                  </a:cubicBezTo>
                  <a:cubicBezTo>
                    <a:pt x="146434" y="29098"/>
                    <a:pt x="151318" y="23639"/>
                    <a:pt x="151318" y="16743"/>
                  </a:cubicBezTo>
                  <a:cubicBezTo>
                    <a:pt x="151318" y="10135"/>
                    <a:pt x="146434" y="78"/>
                    <a:pt x="133216" y="78"/>
                  </a:cubicBezTo>
                  <a:cubicBezTo>
                    <a:pt x="128906" y="78"/>
                    <a:pt x="115402" y="940"/>
                    <a:pt x="102760" y="10997"/>
                  </a:cubicBezTo>
                  <a:cubicBezTo>
                    <a:pt x="97588" y="7549"/>
                    <a:pt x="85520" y="1515"/>
                    <a:pt x="64257" y="1515"/>
                  </a:cubicBezTo>
                  <a:cubicBezTo>
                    <a:pt x="22882" y="1515"/>
                    <a:pt x="7079" y="23926"/>
                    <a:pt x="7079" y="44040"/>
                  </a:cubicBezTo>
                  <a:cubicBezTo>
                    <a:pt x="7079" y="55820"/>
                    <a:pt x="12826" y="67600"/>
                    <a:pt x="22020" y="74209"/>
                  </a:cubicBezTo>
                  <a:cubicBezTo>
                    <a:pt x="13975" y="84266"/>
                    <a:pt x="12251" y="93747"/>
                    <a:pt x="12251" y="99781"/>
                  </a:cubicBezTo>
                  <a:cubicBezTo>
                    <a:pt x="12251" y="104091"/>
                    <a:pt x="13400" y="118170"/>
                    <a:pt x="24893" y="127365"/>
                  </a:cubicBezTo>
                  <a:cubicBezTo>
                    <a:pt x="21158" y="128227"/>
                    <a:pt x="183" y="134261"/>
                    <a:pt x="183" y="152362"/>
                  </a:cubicBezTo>
                  <a:cubicBezTo>
                    <a:pt x="183" y="167016"/>
                    <a:pt x="15986" y="188566"/>
                    <a:pt x="73452" y="188566"/>
                  </a:cubicBezTo>
                  <a:cubicBezTo>
                    <a:pt x="124309" y="188566"/>
                    <a:pt x="146721" y="171613"/>
                    <a:pt x="146721" y="151500"/>
                  </a:cubicBezTo>
                  <a:cubicBezTo>
                    <a:pt x="146721" y="142881"/>
                    <a:pt x="144422" y="124779"/>
                    <a:pt x="125171" y="115010"/>
                  </a:cubicBezTo>
                  <a:cubicBezTo>
                    <a:pt x="109081" y="106965"/>
                    <a:pt x="91841" y="106965"/>
                    <a:pt x="64257" y="106965"/>
                  </a:cubicBezTo>
                  <a:cubicBezTo>
                    <a:pt x="56787" y="106965"/>
                    <a:pt x="43570" y="106965"/>
                    <a:pt x="42133" y="106677"/>
                  </a:cubicBezTo>
                  <a:cubicBezTo>
                    <a:pt x="29491" y="104666"/>
                    <a:pt x="26330" y="93747"/>
                    <a:pt x="26330" y="88575"/>
                  </a:cubicBezTo>
                  <a:cubicBezTo>
                    <a:pt x="26330" y="85702"/>
                    <a:pt x="27479" y="81392"/>
                    <a:pt x="29203" y="79094"/>
                  </a:cubicBezTo>
                  <a:close/>
                  <a:moveTo>
                    <a:pt x="47018" y="134548"/>
                  </a:moveTo>
                  <a:lnTo>
                    <a:pt x="80635" y="134548"/>
                  </a:lnTo>
                  <a:cubicBezTo>
                    <a:pt x="89542" y="134548"/>
                    <a:pt x="122011" y="134548"/>
                    <a:pt x="122011" y="152362"/>
                  </a:cubicBezTo>
                  <a:cubicBezTo>
                    <a:pt x="122011" y="162706"/>
                    <a:pt x="110805" y="178222"/>
                    <a:pt x="73452" y="178222"/>
                  </a:cubicBezTo>
                  <a:cubicBezTo>
                    <a:pt x="38972" y="178222"/>
                    <a:pt x="24893" y="165005"/>
                    <a:pt x="24893" y="151788"/>
                  </a:cubicBezTo>
                  <a:cubicBezTo>
                    <a:pt x="24893" y="134548"/>
                    <a:pt x="42995" y="134548"/>
                    <a:pt x="47018" y="134548"/>
                  </a:cubicBezTo>
                  <a:close/>
                </a:path>
              </a:pathLst>
            </a:custGeom>
            <a:solidFill>
              <a:srgbClr val="000000"/>
            </a:solidFill>
            <a:ln w="288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44" name="Forme libre 43">
              <a:extLst>
                <a:ext uri="{FF2B5EF4-FFF2-40B4-BE49-F238E27FC236}">
                  <a16:creationId xmlns:a16="http://schemas.microsoft.com/office/drawing/2014/main" id="{1A41EF55-7C76-A86E-1835-040F11CD64E9}"/>
                </a:ext>
              </a:extLst>
            </p:cNvPr>
            <p:cNvSpPr/>
            <p:nvPr>
              <p:custDataLst>
                <p:tags r:id="rId16"/>
              </p:custDataLst>
            </p:nvPr>
          </p:nvSpPr>
          <p:spPr>
            <a:xfrm>
              <a:off x="6959857" y="4852221"/>
              <a:ext cx="116368" cy="129297"/>
            </a:xfrm>
            <a:custGeom>
              <a:avLst/>
              <a:gdLst>
                <a:gd name="connsiteX0" fmla="*/ 47885 w 116368"/>
                <a:gd name="connsiteY0" fmla="*/ 32546 h 129297"/>
                <a:gd name="connsiteX1" fmla="*/ 47885 w 116368"/>
                <a:gd name="connsiteY1" fmla="*/ 78 h 129297"/>
                <a:gd name="connsiteX2" fmla="*/ 189 w 116368"/>
                <a:gd name="connsiteY2" fmla="*/ 2377 h 129297"/>
                <a:gd name="connsiteX3" fmla="*/ 189 w 116368"/>
                <a:gd name="connsiteY3" fmla="*/ 15881 h 129297"/>
                <a:gd name="connsiteX4" fmla="*/ 20014 w 116368"/>
                <a:gd name="connsiteY4" fmla="*/ 27087 h 129297"/>
                <a:gd name="connsiteX5" fmla="*/ 20014 w 116368"/>
                <a:gd name="connsiteY5" fmla="*/ 115872 h 129297"/>
                <a:gd name="connsiteX6" fmla="*/ 189 w 116368"/>
                <a:gd name="connsiteY6" fmla="*/ 115872 h 129297"/>
                <a:gd name="connsiteX7" fmla="*/ 189 w 116368"/>
                <a:gd name="connsiteY7" fmla="*/ 129376 h 129297"/>
                <a:gd name="connsiteX8" fmla="*/ 36392 w 116368"/>
                <a:gd name="connsiteY8" fmla="*/ 128514 h 129297"/>
                <a:gd name="connsiteX9" fmla="*/ 76044 w 116368"/>
                <a:gd name="connsiteY9" fmla="*/ 129376 h 129297"/>
                <a:gd name="connsiteX10" fmla="*/ 76044 w 116368"/>
                <a:gd name="connsiteY10" fmla="*/ 115872 h 129297"/>
                <a:gd name="connsiteX11" fmla="*/ 51046 w 116368"/>
                <a:gd name="connsiteY11" fmla="*/ 115872 h 129297"/>
                <a:gd name="connsiteX12" fmla="*/ 51046 w 116368"/>
                <a:gd name="connsiteY12" fmla="*/ 65589 h 129297"/>
                <a:gd name="connsiteX13" fmla="*/ 86962 w 116368"/>
                <a:gd name="connsiteY13" fmla="*/ 10422 h 129297"/>
                <a:gd name="connsiteX14" fmla="*/ 81503 w 116368"/>
                <a:gd name="connsiteY14" fmla="*/ 23639 h 129297"/>
                <a:gd name="connsiteX15" fmla="*/ 99030 w 116368"/>
                <a:gd name="connsiteY15" fmla="*/ 41166 h 129297"/>
                <a:gd name="connsiteX16" fmla="*/ 116557 w 116368"/>
                <a:gd name="connsiteY16" fmla="*/ 23639 h 129297"/>
                <a:gd name="connsiteX17" fmla="*/ 86100 w 116368"/>
                <a:gd name="connsiteY17" fmla="*/ 78 h 129297"/>
                <a:gd name="connsiteX18" fmla="*/ 47885 w 116368"/>
                <a:gd name="connsiteY18" fmla="*/ 32546 h 129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16368" h="129297">
                  <a:moveTo>
                    <a:pt x="47885" y="32546"/>
                  </a:moveTo>
                  <a:lnTo>
                    <a:pt x="47885" y="78"/>
                  </a:lnTo>
                  <a:lnTo>
                    <a:pt x="189" y="2377"/>
                  </a:lnTo>
                  <a:lnTo>
                    <a:pt x="189" y="15881"/>
                  </a:lnTo>
                  <a:cubicBezTo>
                    <a:pt x="18003" y="15881"/>
                    <a:pt x="20014" y="15881"/>
                    <a:pt x="20014" y="27087"/>
                  </a:cubicBezTo>
                  <a:lnTo>
                    <a:pt x="20014" y="115872"/>
                  </a:lnTo>
                  <a:lnTo>
                    <a:pt x="189" y="115872"/>
                  </a:lnTo>
                  <a:lnTo>
                    <a:pt x="189" y="129376"/>
                  </a:lnTo>
                  <a:cubicBezTo>
                    <a:pt x="10245" y="129089"/>
                    <a:pt x="23175" y="128514"/>
                    <a:pt x="36392" y="128514"/>
                  </a:cubicBezTo>
                  <a:cubicBezTo>
                    <a:pt x="47311" y="128514"/>
                    <a:pt x="65700" y="128514"/>
                    <a:pt x="76044" y="129376"/>
                  </a:cubicBezTo>
                  <a:lnTo>
                    <a:pt x="76044" y="115872"/>
                  </a:lnTo>
                  <a:lnTo>
                    <a:pt x="51046" y="115872"/>
                  </a:lnTo>
                  <a:lnTo>
                    <a:pt x="51046" y="65589"/>
                  </a:lnTo>
                  <a:cubicBezTo>
                    <a:pt x="51046" y="45476"/>
                    <a:pt x="58229" y="10422"/>
                    <a:pt x="86962" y="10422"/>
                  </a:cubicBezTo>
                  <a:cubicBezTo>
                    <a:pt x="86675" y="10709"/>
                    <a:pt x="81503" y="15307"/>
                    <a:pt x="81503" y="23639"/>
                  </a:cubicBezTo>
                  <a:cubicBezTo>
                    <a:pt x="81503" y="35420"/>
                    <a:pt x="90697" y="41166"/>
                    <a:pt x="99030" y="41166"/>
                  </a:cubicBezTo>
                  <a:cubicBezTo>
                    <a:pt x="107363" y="41166"/>
                    <a:pt x="116557" y="35132"/>
                    <a:pt x="116557" y="23639"/>
                  </a:cubicBezTo>
                  <a:cubicBezTo>
                    <a:pt x="116557" y="8411"/>
                    <a:pt x="101041" y="78"/>
                    <a:pt x="86100" y="78"/>
                  </a:cubicBezTo>
                  <a:cubicBezTo>
                    <a:pt x="65987" y="78"/>
                    <a:pt x="54494" y="14445"/>
                    <a:pt x="47885" y="32546"/>
                  </a:cubicBezTo>
                  <a:close/>
                </a:path>
              </a:pathLst>
            </a:custGeom>
            <a:solidFill>
              <a:srgbClr val="000000"/>
            </a:solidFill>
            <a:ln w="288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47" name="Forme libre 46">
              <a:extLst>
                <a:ext uri="{FF2B5EF4-FFF2-40B4-BE49-F238E27FC236}">
                  <a16:creationId xmlns:a16="http://schemas.microsoft.com/office/drawing/2014/main" id="{FB0D01CA-EDE3-3A4C-C6FF-2DD5EEF72005}"/>
                </a:ext>
              </a:extLst>
            </p:cNvPr>
            <p:cNvSpPr/>
            <p:nvPr>
              <p:custDataLst>
                <p:tags r:id="rId17"/>
              </p:custDataLst>
            </p:nvPr>
          </p:nvSpPr>
          <p:spPr>
            <a:xfrm>
              <a:off x="7094502" y="4851359"/>
              <a:ext cx="151135" cy="131883"/>
            </a:xfrm>
            <a:custGeom>
              <a:avLst/>
              <a:gdLst>
                <a:gd name="connsiteX0" fmla="*/ 98460 w 151135"/>
                <a:gd name="connsiteY0" fmla="*/ 108114 h 131883"/>
                <a:gd name="connsiteX1" fmla="*/ 128342 w 151135"/>
                <a:gd name="connsiteY1" fmla="*/ 130238 h 131883"/>
                <a:gd name="connsiteX2" fmla="*/ 142134 w 151135"/>
                <a:gd name="connsiteY2" fmla="*/ 130238 h 131883"/>
                <a:gd name="connsiteX3" fmla="*/ 151329 w 151135"/>
                <a:gd name="connsiteY3" fmla="*/ 123342 h 131883"/>
                <a:gd name="connsiteX4" fmla="*/ 143858 w 151135"/>
                <a:gd name="connsiteY4" fmla="*/ 116734 h 131883"/>
                <a:gd name="connsiteX5" fmla="*/ 126331 w 151135"/>
                <a:gd name="connsiteY5" fmla="*/ 106103 h 131883"/>
                <a:gd name="connsiteX6" fmla="*/ 126331 w 151135"/>
                <a:gd name="connsiteY6" fmla="*/ 44327 h 131883"/>
                <a:gd name="connsiteX7" fmla="*/ 63119 w 151135"/>
                <a:gd name="connsiteY7" fmla="*/ 78 h 131883"/>
                <a:gd name="connsiteX8" fmla="*/ 11687 w 151135"/>
                <a:gd name="connsiteY8" fmla="*/ 26512 h 131883"/>
                <a:gd name="connsiteX9" fmla="*/ 29501 w 151135"/>
                <a:gd name="connsiteY9" fmla="*/ 44614 h 131883"/>
                <a:gd name="connsiteX10" fmla="*/ 47603 w 151135"/>
                <a:gd name="connsiteY10" fmla="*/ 26512 h 131883"/>
                <a:gd name="connsiteX11" fmla="*/ 41282 w 151135"/>
                <a:gd name="connsiteY11" fmla="*/ 12433 h 131883"/>
                <a:gd name="connsiteX12" fmla="*/ 61969 w 151135"/>
                <a:gd name="connsiteY12" fmla="*/ 10422 h 131883"/>
                <a:gd name="connsiteX13" fmla="*/ 93575 w 151135"/>
                <a:gd name="connsiteY13" fmla="*/ 44327 h 131883"/>
                <a:gd name="connsiteX14" fmla="*/ 93575 w 151135"/>
                <a:gd name="connsiteY14" fmla="*/ 54096 h 131883"/>
                <a:gd name="connsiteX15" fmla="*/ 193 w 151135"/>
                <a:gd name="connsiteY15" fmla="*/ 99207 h 131883"/>
                <a:gd name="connsiteX16" fmla="*/ 55648 w 151135"/>
                <a:gd name="connsiteY16" fmla="*/ 131962 h 131883"/>
                <a:gd name="connsiteX17" fmla="*/ 98460 w 151135"/>
                <a:gd name="connsiteY17" fmla="*/ 108114 h 131883"/>
                <a:gd name="connsiteX18" fmla="*/ 93575 w 151135"/>
                <a:gd name="connsiteY18" fmla="*/ 63003 h 131883"/>
                <a:gd name="connsiteX19" fmla="*/ 93575 w 151135"/>
                <a:gd name="connsiteY19" fmla="*/ 90299 h 131883"/>
                <a:gd name="connsiteX20" fmla="*/ 59958 w 151135"/>
                <a:gd name="connsiteY20" fmla="*/ 121618 h 131883"/>
                <a:gd name="connsiteX21" fmla="*/ 33811 w 151135"/>
                <a:gd name="connsiteY21" fmla="*/ 98919 h 131883"/>
                <a:gd name="connsiteX22" fmla="*/ 93575 w 151135"/>
                <a:gd name="connsiteY22" fmla="*/ 63003 h 131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51135" h="131883">
                  <a:moveTo>
                    <a:pt x="98460" y="108114"/>
                  </a:moveTo>
                  <a:cubicBezTo>
                    <a:pt x="98460" y="117021"/>
                    <a:pt x="98460" y="130238"/>
                    <a:pt x="128342" y="130238"/>
                  </a:cubicBezTo>
                  <a:lnTo>
                    <a:pt x="142134" y="130238"/>
                  </a:lnTo>
                  <a:cubicBezTo>
                    <a:pt x="147881" y="130238"/>
                    <a:pt x="151329" y="130238"/>
                    <a:pt x="151329" y="123342"/>
                  </a:cubicBezTo>
                  <a:cubicBezTo>
                    <a:pt x="151329" y="116734"/>
                    <a:pt x="147593" y="116734"/>
                    <a:pt x="143858" y="116734"/>
                  </a:cubicBezTo>
                  <a:cubicBezTo>
                    <a:pt x="126331" y="116446"/>
                    <a:pt x="126331" y="112711"/>
                    <a:pt x="126331" y="106103"/>
                  </a:cubicBezTo>
                  <a:lnTo>
                    <a:pt x="126331" y="44327"/>
                  </a:lnTo>
                  <a:cubicBezTo>
                    <a:pt x="126331" y="18755"/>
                    <a:pt x="105931" y="78"/>
                    <a:pt x="63119" y="78"/>
                  </a:cubicBezTo>
                  <a:cubicBezTo>
                    <a:pt x="46741" y="78"/>
                    <a:pt x="11687" y="1228"/>
                    <a:pt x="11687" y="26512"/>
                  </a:cubicBezTo>
                  <a:cubicBezTo>
                    <a:pt x="11687" y="39155"/>
                    <a:pt x="21743" y="44614"/>
                    <a:pt x="29501" y="44614"/>
                  </a:cubicBezTo>
                  <a:cubicBezTo>
                    <a:pt x="38408" y="44614"/>
                    <a:pt x="47603" y="38580"/>
                    <a:pt x="47603" y="26512"/>
                  </a:cubicBezTo>
                  <a:cubicBezTo>
                    <a:pt x="47603" y="17893"/>
                    <a:pt x="42144" y="13008"/>
                    <a:pt x="41282" y="12433"/>
                  </a:cubicBezTo>
                  <a:cubicBezTo>
                    <a:pt x="49327" y="10709"/>
                    <a:pt x="58521" y="10422"/>
                    <a:pt x="61969" y="10422"/>
                  </a:cubicBezTo>
                  <a:cubicBezTo>
                    <a:pt x="83519" y="10422"/>
                    <a:pt x="93575" y="22490"/>
                    <a:pt x="93575" y="44327"/>
                  </a:cubicBezTo>
                  <a:lnTo>
                    <a:pt x="93575" y="54096"/>
                  </a:lnTo>
                  <a:cubicBezTo>
                    <a:pt x="73175" y="54958"/>
                    <a:pt x="193" y="57544"/>
                    <a:pt x="193" y="99207"/>
                  </a:cubicBezTo>
                  <a:cubicBezTo>
                    <a:pt x="193" y="126790"/>
                    <a:pt x="35822" y="131962"/>
                    <a:pt x="55648" y="131962"/>
                  </a:cubicBezTo>
                  <a:cubicBezTo>
                    <a:pt x="78634" y="131962"/>
                    <a:pt x="92139" y="120182"/>
                    <a:pt x="98460" y="108114"/>
                  </a:cubicBezTo>
                  <a:close/>
                  <a:moveTo>
                    <a:pt x="93575" y="63003"/>
                  </a:moveTo>
                  <a:lnTo>
                    <a:pt x="93575" y="90299"/>
                  </a:lnTo>
                  <a:cubicBezTo>
                    <a:pt x="93575" y="117883"/>
                    <a:pt x="67141" y="121618"/>
                    <a:pt x="59958" y="121618"/>
                  </a:cubicBezTo>
                  <a:cubicBezTo>
                    <a:pt x="45304" y="121618"/>
                    <a:pt x="33811" y="111562"/>
                    <a:pt x="33811" y="98919"/>
                  </a:cubicBezTo>
                  <a:cubicBezTo>
                    <a:pt x="33811" y="67888"/>
                    <a:pt x="79209" y="63865"/>
                    <a:pt x="93575" y="63003"/>
                  </a:cubicBezTo>
                  <a:close/>
                </a:path>
              </a:pathLst>
            </a:custGeom>
            <a:solidFill>
              <a:srgbClr val="000000"/>
            </a:solidFill>
            <a:ln w="288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1" name="Forme libre 50">
              <a:extLst>
                <a:ext uri="{FF2B5EF4-FFF2-40B4-BE49-F238E27FC236}">
                  <a16:creationId xmlns:a16="http://schemas.microsoft.com/office/drawing/2014/main" id="{1B282E22-11F6-953A-1C2D-5DEB7CEDD5C7}"/>
                </a:ext>
              </a:extLst>
            </p:cNvPr>
            <p:cNvSpPr/>
            <p:nvPr>
              <p:custDataLst>
                <p:tags r:id="rId18"/>
              </p:custDataLst>
            </p:nvPr>
          </p:nvSpPr>
          <p:spPr>
            <a:xfrm>
              <a:off x="7256850" y="4782113"/>
              <a:ext cx="161766" cy="201130"/>
            </a:xfrm>
            <a:custGeom>
              <a:avLst/>
              <a:gdLst>
                <a:gd name="connsiteX0" fmla="*/ 109384 w 161766"/>
                <a:gd name="connsiteY0" fmla="*/ 187129 h 201130"/>
                <a:gd name="connsiteX1" fmla="*/ 109384 w 161766"/>
                <a:gd name="connsiteY1" fmla="*/ 201208 h 201130"/>
                <a:gd name="connsiteX2" fmla="*/ 161965 w 161766"/>
                <a:gd name="connsiteY2" fmla="*/ 199484 h 201130"/>
                <a:gd name="connsiteX3" fmla="*/ 161965 w 161766"/>
                <a:gd name="connsiteY3" fmla="*/ 185980 h 201130"/>
                <a:gd name="connsiteX4" fmla="*/ 142140 w 161766"/>
                <a:gd name="connsiteY4" fmla="*/ 174774 h 201130"/>
                <a:gd name="connsiteX5" fmla="*/ 142140 w 161766"/>
                <a:gd name="connsiteY5" fmla="*/ 78 h 201130"/>
                <a:gd name="connsiteX6" fmla="*/ 91282 w 161766"/>
                <a:gd name="connsiteY6" fmla="*/ 2377 h 201130"/>
                <a:gd name="connsiteX7" fmla="*/ 91282 w 161766"/>
                <a:gd name="connsiteY7" fmla="*/ 15881 h 201130"/>
                <a:gd name="connsiteX8" fmla="*/ 111108 w 161766"/>
                <a:gd name="connsiteY8" fmla="*/ 27087 h 201130"/>
                <a:gd name="connsiteX9" fmla="*/ 111108 w 161766"/>
                <a:gd name="connsiteY9" fmla="*/ 83116 h 201130"/>
                <a:gd name="connsiteX10" fmla="*/ 72319 w 161766"/>
                <a:gd name="connsiteY10" fmla="*/ 70186 h 201130"/>
                <a:gd name="connsiteX11" fmla="*/ 199 w 161766"/>
                <a:gd name="connsiteY11" fmla="*/ 135985 h 201130"/>
                <a:gd name="connsiteX12" fmla="*/ 69158 w 161766"/>
                <a:gd name="connsiteY12" fmla="*/ 201208 h 201130"/>
                <a:gd name="connsiteX13" fmla="*/ 109384 w 161766"/>
                <a:gd name="connsiteY13" fmla="*/ 187129 h 201130"/>
                <a:gd name="connsiteX14" fmla="*/ 109384 w 161766"/>
                <a:gd name="connsiteY14" fmla="*/ 98057 h 201130"/>
                <a:gd name="connsiteX15" fmla="*/ 109384 w 161766"/>
                <a:gd name="connsiteY15" fmla="*/ 169890 h 201130"/>
                <a:gd name="connsiteX16" fmla="*/ 72031 w 161766"/>
                <a:gd name="connsiteY16" fmla="*/ 190865 h 201130"/>
                <a:gd name="connsiteX17" fmla="*/ 36977 w 161766"/>
                <a:gd name="connsiteY17" fmla="*/ 135985 h 201130"/>
                <a:gd name="connsiteX18" fmla="*/ 44448 w 161766"/>
                <a:gd name="connsiteY18" fmla="*/ 95471 h 201130"/>
                <a:gd name="connsiteX19" fmla="*/ 75192 w 161766"/>
                <a:gd name="connsiteY19" fmla="*/ 80530 h 201130"/>
                <a:gd name="connsiteX20" fmla="*/ 109384 w 161766"/>
                <a:gd name="connsiteY20" fmla="*/ 98057 h 201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61766" h="201130">
                  <a:moveTo>
                    <a:pt x="109384" y="187129"/>
                  </a:moveTo>
                  <a:lnTo>
                    <a:pt x="109384" y="201208"/>
                  </a:lnTo>
                  <a:lnTo>
                    <a:pt x="161965" y="199484"/>
                  </a:lnTo>
                  <a:lnTo>
                    <a:pt x="161965" y="185980"/>
                  </a:lnTo>
                  <a:cubicBezTo>
                    <a:pt x="144151" y="185980"/>
                    <a:pt x="142140" y="185980"/>
                    <a:pt x="142140" y="174774"/>
                  </a:cubicBezTo>
                  <a:lnTo>
                    <a:pt x="142140" y="78"/>
                  </a:lnTo>
                  <a:lnTo>
                    <a:pt x="91282" y="2377"/>
                  </a:lnTo>
                  <a:lnTo>
                    <a:pt x="91282" y="15881"/>
                  </a:lnTo>
                  <a:cubicBezTo>
                    <a:pt x="109097" y="15881"/>
                    <a:pt x="111108" y="15881"/>
                    <a:pt x="111108" y="27087"/>
                  </a:cubicBezTo>
                  <a:lnTo>
                    <a:pt x="111108" y="83116"/>
                  </a:lnTo>
                  <a:cubicBezTo>
                    <a:pt x="96742" y="71910"/>
                    <a:pt x="81801" y="70186"/>
                    <a:pt x="72319" y="70186"/>
                  </a:cubicBezTo>
                  <a:cubicBezTo>
                    <a:pt x="30369" y="70186"/>
                    <a:pt x="199" y="95471"/>
                    <a:pt x="199" y="135985"/>
                  </a:cubicBezTo>
                  <a:cubicBezTo>
                    <a:pt x="199" y="173912"/>
                    <a:pt x="26633" y="201208"/>
                    <a:pt x="69158" y="201208"/>
                  </a:cubicBezTo>
                  <a:cubicBezTo>
                    <a:pt x="86685" y="201208"/>
                    <a:pt x="100477" y="194312"/>
                    <a:pt x="109384" y="187129"/>
                  </a:cubicBezTo>
                  <a:close/>
                  <a:moveTo>
                    <a:pt x="109384" y="98057"/>
                  </a:moveTo>
                  <a:lnTo>
                    <a:pt x="109384" y="169890"/>
                  </a:lnTo>
                  <a:cubicBezTo>
                    <a:pt x="105649" y="175061"/>
                    <a:pt x="93868" y="190865"/>
                    <a:pt x="72031" y="190865"/>
                  </a:cubicBezTo>
                  <a:cubicBezTo>
                    <a:pt x="36977" y="190865"/>
                    <a:pt x="36977" y="156098"/>
                    <a:pt x="36977" y="135985"/>
                  </a:cubicBezTo>
                  <a:cubicBezTo>
                    <a:pt x="36977" y="122193"/>
                    <a:pt x="36977" y="106677"/>
                    <a:pt x="44448" y="95471"/>
                  </a:cubicBezTo>
                  <a:cubicBezTo>
                    <a:pt x="52780" y="83404"/>
                    <a:pt x="66285" y="80530"/>
                    <a:pt x="75192" y="80530"/>
                  </a:cubicBezTo>
                  <a:cubicBezTo>
                    <a:pt x="91570" y="80530"/>
                    <a:pt x="103063" y="89725"/>
                    <a:pt x="109384" y="98057"/>
                  </a:cubicBezTo>
                  <a:close/>
                </a:path>
              </a:pathLst>
            </a:custGeom>
            <a:solidFill>
              <a:srgbClr val="000000"/>
            </a:solidFill>
            <a:ln w="288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2" name="Forme libre 51">
              <a:extLst>
                <a:ext uri="{FF2B5EF4-FFF2-40B4-BE49-F238E27FC236}">
                  <a16:creationId xmlns:a16="http://schemas.microsoft.com/office/drawing/2014/main" id="{6C90D65E-4D59-15F9-00C9-87D5D51F74DC}"/>
                </a:ext>
              </a:extLst>
            </p:cNvPr>
            <p:cNvSpPr/>
            <p:nvPr>
              <p:custDataLst>
                <p:tags r:id="rId19"/>
              </p:custDataLst>
            </p:nvPr>
          </p:nvSpPr>
          <p:spPr>
            <a:xfrm>
              <a:off x="7493191" y="4782113"/>
              <a:ext cx="141078" cy="202566"/>
            </a:xfrm>
            <a:custGeom>
              <a:avLst/>
              <a:gdLst>
                <a:gd name="connsiteX0" fmla="*/ 66867 w 141078"/>
                <a:gd name="connsiteY0" fmla="*/ 3239 h 202566"/>
                <a:gd name="connsiteX1" fmla="*/ 63132 w 141078"/>
                <a:gd name="connsiteY1" fmla="*/ 78 h 202566"/>
                <a:gd name="connsiteX2" fmla="*/ 28078 w 141078"/>
                <a:gd name="connsiteY2" fmla="*/ 2951 h 202566"/>
                <a:gd name="connsiteX3" fmla="*/ 22619 w 141078"/>
                <a:gd name="connsiteY3" fmla="*/ 8698 h 202566"/>
                <a:gd name="connsiteX4" fmla="*/ 29515 w 141078"/>
                <a:gd name="connsiteY4" fmla="*/ 12146 h 202566"/>
                <a:gd name="connsiteX5" fmla="*/ 43881 w 141078"/>
                <a:gd name="connsiteY5" fmla="*/ 17031 h 202566"/>
                <a:gd name="connsiteX6" fmla="*/ 43019 w 141078"/>
                <a:gd name="connsiteY6" fmla="*/ 22777 h 202566"/>
                <a:gd name="connsiteX7" fmla="*/ 1356 w 141078"/>
                <a:gd name="connsiteY7" fmla="*/ 188279 h 202566"/>
                <a:gd name="connsiteX8" fmla="*/ 207 w 141078"/>
                <a:gd name="connsiteY8" fmla="*/ 194600 h 202566"/>
                <a:gd name="connsiteX9" fmla="*/ 8540 w 141078"/>
                <a:gd name="connsiteY9" fmla="*/ 202645 h 202566"/>
                <a:gd name="connsiteX10" fmla="*/ 19171 w 141078"/>
                <a:gd name="connsiteY10" fmla="*/ 195174 h 202566"/>
                <a:gd name="connsiteX11" fmla="*/ 24630 w 141078"/>
                <a:gd name="connsiteY11" fmla="*/ 173337 h 202566"/>
                <a:gd name="connsiteX12" fmla="*/ 30951 w 141078"/>
                <a:gd name="connsiteY12" fmla="*/ 147478 h 202566"/>
                <a:gd name="connsiteX13" fmla="*/ 35836 w 141078"/>
                <a:gd name="connsiteY13" fmla="*/ 128227 h 202566"/>
                <a:gd name="connsiteX14" fmla="*/ 38997 w 141078"/>
                <a:gd name="connsiteY14" fmla="*/ 115297 h 202566"/>
                <a:gd name="connsiteX15" fmla="*/ 58535 w 141078"/>
                <a:gd name="connsiteY15" fmla="*/ 88863 h 202566"/>
                <a:gd name="connsiteX16" fmla="*/ 86118 w 141078"/>
                <a:gd name="connsiteY16" fmla="*/ 78806 h 202566"/>
                <a:gd name="connsiteX17" fmla="*/ 101634 w 141078"/>
                <a:gd name="connsiteY17" fmla="*/ 98919 h 202566"/>
                <a:gd name="connsiteX18" fmla="*/ 83820 w 141078"/>
                <a:gd name="connsiteY18" fmla="*/ 163281 h 202566"/>
                <a:gd name="connsiteX19" fmla="*/ 80085 w 141078"/>
                <a:gd name="connsiteY19" fmla="*/ 179084 h 202566"/>
                <a:gd name="connsiteX20" fmla="*/ 103646 w 141078"/>
                <a:gd name="connsiteY20" fmla="*/ 202645 h 202566"/>
                <a:gd name="connsiteX21" fmla="*/ 141286 w 141078"/>
                <a:gd name="connsiteY21" fmla="*/ 158396 h 202566"/>
                <a:gd name="connsiteX22" fmla="*/ 137838 w 141078"/>
                <a:gd name="connsiteY22" fmla="*/ 155523 h 202566"/>
                <a:gd name="connsiteX23" fmla="*/ 133528 w 141078"/>
                <a:gd name="connsiteY23" fmla="*/ 160695 h 202566"/>
                <a:gd name="connsiteX24" fmla="*/ 104220 w 141078"/>
                <a:gd name="connsiteY24" fmla="*/ 196324 h 202566"/>
                <a:gd name="connsiteX25" fmla="*/ 97324 w 141078"/>
                <a:gd name="connsiteY25" fmla="*/ 186842 h 202566"/>
                <a:gd name="connsiteX26" fmla="*/ 102496 w 141078"/>
                <a:gd name="connsiteY26" fmla="*/ 166442 h 202566"/>
                <a:gd name="connsiteX27" fmla="*/ 120023 w 141078"/>
                <a:gd name="connsiteY27" fmla="*/ 103229 h 202566"/>
                <a:gd name="connsiteX28" fmla="*/ 86980 w 141078"/>
                <a:gd name="connsiteY28" fmla="*/ 72485 h 202566"/>
                <a:gd name="connsiteX29" fmla="*/ 44456 w 141078"/>
                <a:gd name="connsiteY29" fmla="*/ 94609 h 202566"/>
                <a:gd name="connsiteX30" fmla="*/ 66867 w 141078"/>
                <a:gd name="connsiteY30" fmla="*/ 3239 h 202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41078" h="202566">
                  <a:moveTo>
                    <a:pt x="66867" y="3239"/>
                  </a:moveTo>
                  <a:cubicBezTo>
                    <a:pt x="66867" y="2951"/>
                    <a:pt x="66867" y="78"/>
                    <a:pt x="63132" y="78"/>
                  </a:cubicBezTo>
                  <a:cubicBezTo>
                    <a:pt x="56524" y="78"/>
                    <a:pt x="35549" y="2377"/>
                    <a:pt x="28078" y="2951"/>
                  </a:cubicBezTo>
                  <a:cubicBezTo>
                    <a:pt x="25779" y="3239"/>
                    <a:pt x="22619" y="3526"/>
                    <a:pt x="22619" y="8698"/>
                  </a:cubicBezTo>
                  <a:cubicBezTo>
                    <a:pt x="22619" y="12146"/>
                    <a:pt x="25205" y="12146"/>
                    <a:pt x="29515" y="12146"/>
                  </a:cubicBezTo>
                  <a:cubicBezTo>
                    <a:pt x="43306" y="12146"/>
                    <a:pt x="43881" y="14157"/>
                    <a:pt x="43881" y="17031"/>
                  </a:cubicBezTo>
                  <a:lnTo>
                    <a:pt x="43019" y="22777"/>
                  </a:lnTo>
                  <a:lnTo>
                    <a:pt x="1356" y="188279"/>
                  </a:lnTo>
                  <a:cubicBezTo>
                    <a:pt x="207" y="192301"/>
                    <a:pt x="207" y="192876"/>
                    <a:pt x="207" y="194600"/>
                  </a:cubicBezTo>
                  <a:cubicBezTo>
                    <a:pt x="207" y="201208"/>
                    <a:pt x="5954" y="202645"/>
                    <a:pt x="8540" y="202645"/>
                  </a:cubicBezTo>
                  <a:cubicBezTo>
                    <a:pt x="13137" y="202645"/>
                    <a:pt x="17734" y="199197"/>
                    <a:pt x="19171" y="195174"/>
                  </a:cubicBezTo>
                  <a:lnTo>
                    <a:pt x="24630" y="173337"/>
                  </a:lnTo>
                  <a:lnTo>
                    <a:pt x="30951" y="147478"/>
                  </a:lnTo>
                  <a:cubicBezTo>
                    <a:pt x="32675" y="141157"/>
                    <a:pt x="34399" y="134835"/>
                    <a:pt x="35836" y="128227"/>
                  </a:cubicBezTo>
                  <a:cubicBezTo>
                    <a:pt x="36411" y="126503"/>
                    <a:pt x="38709" y="117021"/>
                    <a:pt x="38997" y="115297"/>
                  </a:cubicBezTo>
                  <a:cubicBezTo>
                    <a:pt x="39859" y="112711"/>
                    <a:pt x="48766" y="96621"/>
                    <a:pt x="58535" y="88863"/>
                  </a:cubicBezTo>
                  <a:cubicBezTo>
                    <a:pt x="64856" y="84266"/>
                    <a:pt x="73763" y="78806"/>
                    <a:pt x="86118" y="78806"/>
                  </a:cubicBezTo>
                  <a:cubicBezTo>
                    <a:pt x="98474" y="78806"/>
                    <a:pt x="101634" y="88575"/>
                    <a:pt x="101634" y="98919"/>
                  </a:cubicBezTo>
                  <a:cubicBezTo>
                    <a:pt x="101634" y="114435"/>
                    <a:pt x="90716" y="145754"/>
                    <a:pt x="83820" y="163281"/>
                  </a:cubicBezTo>
                  <a:cubicBezTo>
                    <a:pt x="81521" y="169890"/>
                    <a:pt x="80085" y="173337"/>
                    <a:pt x="80085" y="179084"/>
                  </a:cubicBezTo>
                  <a:cubicBezTo>
                    <a:pt x="80085" y="192588"/>
                    <a:pt x="90141" y="202645"/>
                    <a:pt x="103646" y="202645"/>
                  </a:cubicBezTo>
                  <a:cubicBezTo>
                    <a:pt x="130654" y="202645"/>
                    <a:pt x="141286" y="160695"/>
                    <a:pt x="141286" y="158396"/>
                  </a:cubicBezTo>
                  <a:cubicBezTo>
                    <a:pt x="141286" y="155523"/>
                    <a:pt x="138700" y="155523"/>
                    <a:pt x="137838" y="155523"/>
                  </a:cubicBezTo>
                  <a:cubicBezTo>
                    <a:pt x="134964" y="155523"/>
                    <a:pt x="134964" y="156385"/>
                    <a:pt x="133528" y="160695"/>
                  </a:cubicBezTo>
                  <a:cubicBezTo>
                    <a:pt x="129218" y="175923"/>
                    <a:pt x="120023" y="196324"/>
                    <a:pt x="104220" y="196324"/>
                  </a:cubicBezTo>
                  <a:cubicBezTo>
                    <a:pt x="99336" y="196324"/>
                    <a:pt x="97324" y="193450"/>
                    <a:pt x="97324" y="186842"/>
                  </a:cubicBezTo>
                  <a:cubicBezTo>
                    <a:pt x="97324" y="179659"/>
                    <a:pt x="99910" y="172763"/>
                    <a:pt x="102496" y="166442"/>
                  </a:cubicBezTo>
                  <a:cubicBezTo>
                    <a:pt x="107093" y="154086"/>
                    <a:pt x="120023" y="119894"/>
                    <a:pt x="120023" y="103229"/>
                  </a:cubicBezTo>
                  <a:cubicBezTo>
                    <a:pt x="120023" y="84553"/>
                    <a:pt x="108530" y="72485"/>
                    <a:pt x="86980" y="72485"/>
                  </a:cubicBezTo>
                  <a:cubicBezTo>
                    <a:pt x="68879" y="72485"/>
                    <a:pt x="55087" y="81392"/>
                    <a:pt x="44456" y="94609"/>
                  </a:cubicBezTo>
                  <a:lnTo>
                    <a:pt x="66867" y="3239"/>
                  </a:lnTo>
                  <a:close/>
                </a:path>
              </a:pathLst>
            </a:custGeom>
            <a:solidFill>
              <a:srgbClr val="000000"/>
            </a:solidFill>
            <a:ln w="288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3" name="Forme libre 52">
              <a:extLst>
                <a:ext uri="{FF2B5EF4-FFF2-40B4-BE49-F238E27FC236}">
                  <a16:creationId xmlns:a16="http://schemas.microsoft.com/office/drawing/2014/main" id="{519B181D-11BA-C219-A603-AF936D6AADF1}"/>
                </a:ext>
              </a:extLst>
            </p:cNvPr>
            <p:cNvSpPr/>
            <p:nvPr>
              <p:custDataLst>
                <p:tags r:id="rId20"/>
              </p:custDataLst>
            </p:nvPr>
          </p:nvSpPr>
          <p:spPr>
            <a:xfrm>
              <a:off x="7652992" y="4564889"/>
              <a:ext cx="141365" cy="689301"/>
            </a:xfrm>
            <a:custGeom>
              <a:avLst/>
              <a:gdLst>
                <a:gd name="connsiteX0" fmla="*/ 141579 w 141365"/>
                <a:gd name="connsiteY0" fmla="*/ 344859 h 689301"/>
                <a:gd name="connsiteX1" fmla="*/ 42738 w 141365"/>
                <a:gd name="connsiteY1" fmla="*/ 32245 h 689301"/>
                <a:gd name="connsiteX2" fmla="*/ 14292 w 141365"/>
                <a:gd name="connsiteY2" fmla="*/ 3512 h 689301"/>
                <a:gd name="connsiteX3" fmla="*/ 6247 w 141365"/>
                <a:gd name="connsiteY3" fmla="*/ 64 h 689301"/>
                <a:gd name="connsiteX4" fmla="*/ 213 w 141365"/>
                <a:gd name="connsiteY4" fmla="*/ 2937 h 689301"/>
                <a:gd name="connsiteX5" fmla="*/ 1937 w 141365"/>
                <a:gd name="connsiteY5" fmla="*/ 5811 h 689301"/>
                <a:gd name="connsiteX6" fmla="*/ 50495 w 141365"/>
                <a:gd name="connsiteY6" fmla="*/ 66437 h 689301"/>
                <a:gd name="connsiteX7" fmla="*/ 117730 w 141365"/>
                <a:gd name="connsiteY7" fmla="*/ 344571 h 689301"/>
                <a:gd name="connsiteX8" fmla="*/ 59977 w 141365"/>
                <a:gd name="connsiteY8" fmla="*/ 607190 h 689301"/>
                <a:gd name="connsiteX9" fmla="*/ 1362 w 141365"/>
                <a:gd name="connsiteY9" fmla="*/ 683907 h 689301"/>
                <a:gd name="connsiteX10" fmla="*/ 213 w 141365"/>
                <a:gd name="connsiteY10" fmla="*/ 686493 h 689301"/>
                <a:gd name="connsiteX11" fmla="*/ 6247 w 141365"/>
                <a:gd name="connsiteY11" fmla="*/ 689366 h 689301"/>
                <a:gd name="connsiteX12" fmla="*/ 15154 w 141365"/>
                <a:gd name="connsiteY12" fmla="*/ 685056 h 689301"/>
                <a:gd name="connsiteX13" fmla="*/ 141579 w 141365"/>
                <a:gd name="connsiteY13" fmla="*/ 344859 h 689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1365" h="689301">
                  <a:moveTo>
                    <a:pt x="141579" y="344859"/>
                  </a:moveTo>
                  <a:cubicBezTo>
                    <a:pt x="141579" y="231938"/>
                    <a:pt x="115719" y="118156"/>
                    <a:pt x="42738" y="32245"/>
                  </a:cubicBezTo>
                  <a:cubicBezTo>
                    <a:pt x="36991" y="25636"/>
                    <a:pt x="26072" y="13856"/>
                    <a:pt x="14292" y="3512"/>
                  </a:cubicBezTo>
                  <a:cubicBezTo>
                    <a:pt x="10844" y="64"/>
                    <a:pt x="10269" y="64"/>
                    <a:pt x="6247" y="64"/>
                  </a:cubicBezTo>
                  <a:cubicBezTo>
                    <a:pt x="2799" y="64"/>
                    <a:pt x="213" y="64"/>
                    <a:pt x="213" y="2937"/>
                  </a:cubicBezTo>
                  <a:cubicBezTo>
                    <a:pt x="213" y="4087"/>
                    <a:pt x="1362" y="5236"/>
                    <a:pt x="1937" y="5811"/>
                  </a:cubicBezTo>
                  <a:cubicBezTo>
                    <a:pt x="11993" y="16155"/>
                    <a:pt x="31244" y="35406"/>
                    <a:pt x="50495" y="66437"/>
                  </a:cubicBezTo>
                  <a:cubicBezTo>
                    <a:pt x="96755" y="140568"/>
                    <a:pt x="117730" y="233950"/>
                    <a:pt x="117730" y="344571"/>
                  </a:cubicBezTo>
                  <a:cubicBezTo>
                    <a:pt x="117730" y="421863"/>
                    <a:pt x="107387" y="521566"/>
                    <a:pt x="59977" y="607190"/>
                  </a:cubicBezTo>
                  <a:cubicBezTo>
                    <a:pt x="37278" y="647991"/>
                    <a:pt x="13430" y="671839"/>
                    <a:pt x="1362" y="683907"/>
                  </a:cubicBezTo>
                  <a:cubicBezTo>
                    <a:pt x="788" y="684769"/>
                    <a:pt x="213" y="685631"/>
                    <a:pt x="213" y="686493"/>
                  </a:cubicBezTo>
                  <a:cubicBezTo>
                    <a:pt x="213" y="689366"/>
                    <a:pt x="2799" y="689366"/>
                    <a:pt x="6247" y="689366"/>
                  </a:cubicBezTo>
                  <a:cubicBezTo>
                    <a:pt x="10269" y="689366"/>
                    <a:pt x="10844" y="689366"/>
                    <a:pt x="15154" y="685056"/>
                  </a:cubicBezTo>
                  <a:cubicBezTo>
                    <a:pt x="111409" y="597421"/>
                    <a:pt x="141579" y="465824"/>
                    <a:pt x="141579" y="344859"/>
                  </a:cubicBezTo>
                  <a:close/>
                </a:path>
              </a:pathLst>
            </a:custGeom>
            <a:solidFill>
              <a:srgbClr val="000000"/>
            </a:solidFill>
            <a:ln w="288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4" name="Forme libre 53">
              <a:extLst>
                <a:ext uri="{FF2B5EF4-FFF2-40B4-BE49-F238E27FC236}">
                  <a16:creationId xmlns:a16="http://schemas.microsoft.com/office/drawing/2014/main" id="{DBAE7DCB-F353-D7D9-AFCA-218953DA01E0}"/>
                </a:ext>
              </a:extLst>
            </p:cNvPr>
            <p:cNvSpPr/>
            <p:nvPr>
              <p:custDataLst>
                <p:tags r:id="rId21"/>
              </p:custDataLst>
            </p:nvPr>
          </p:nvSpPr>
          <p:spPr>
            <a:xfrm>
              <a:off x="7950344" y="4876070"/>
              <a:ext cx="191073" cy="67234"/>
            </a:xfrm>
            <a:custGeom>
              <a:avLst/>
              <a:gdLst>
                <a:gd name="connsiteX0" fmla="*/ 181528 w 191073"/>
                <a:gd name="connsiteY0" fmla="*/ 11571 h 67234"/>
                <a:gd name="connsiteX1" fmla="*/ 191297 w 191073"/>
                <a:gd name="connsiteY1" fmla="*/ 5825 h 67234"/>
                <a:gd name="connsiteX2" fmla="*/ 181815 w 191073"/>
                <a:gd name="connsiteY2" fmla="*/ 78 h 67234"/>
                <a:gd name="connsiteX3" fmla="*/ 9705 w 191073"/>
                <a:gd name="connsiteY3" fmla="*/ 78 h 67234"/>
                <a:gd name="connsiteX4" fmla="*/ 223 w 191073"/>
                <a:gd name="connsiteY4" fmla="*/ 5825 h 67234"/>
                <a:gd name="connsiteX5" fmla="*/ 9992 w 191073"/>
                <a:gd name="connsiteY5" fmla="*/ 11571 h 67234"/>
                <a:gd name="connsiteX6" fmla="*/ 181528 w 191073"/>
                <a:gd name="connsiteY6" fmla="*/ 11571 h 67234"/>
                <a:gd name="connsiteX7" fmla="*/ 181815 w 191073"/>
                <a:gd name="connsiteY7" fmla="*/ 67313 h 67234"/>
                <a:gd name="connsiteX8" fmla="*/ 191297 w 191073"/>
                <a:gd name="connsiteY8" fmla="*/ 61567 h 67234"/>
                <a:gd name="connsiteX9" fmla="*/ 181528 w 191073"/>
                <a:gd name="connsiteY9" fmla="*/ 55820 h 67234"/>
                <a:gd name="connsiteX10" fmla="*/ 9992 w 191073"/>
                <a:gd name="connsiteY10" fmla="*/ 55820 h 67234"/>
                <a:gd name="connsiteX11" fmla="*/ 223 w 191073"/>
                <a:gd name="connsiteY11" fmla="*/ 61567 h 67234"/>
                <a:gd name="connsiteX12" fmla="*/ 9705 w 191073"/>
                <a:gd name="connsiteY12" fmla="*/ 67313 h 67234"/>
                <a:gd name="connsiteX13" fmla="*/ 181815 w 191073"/>
                <a:gd name="connsiteY13" fmla="*/ 67313 h 67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1073" h="67234">
                  <a:moveTo>
                    <a:pt x="181528" y="11571"/>
                  </a:moveTo>
                  <a:cubicBezTo>
                    <a:pt x="185837" y="11571"/>
                    <a:pt x="191297" y="11571"/>
                    <a:pt x="191297" y="5825"/>
                  </a:cubicBezTo>
                  <a:cubicBezTo>
                    <a:pt x="191297" y="78"/>
                    <a:pt x="185837" y="78"/>
                    <a:pt x="181815" y="78"/>
                  </a:cubicBezTo>
                  <a:lnTo>
                    <a:pt x="9705" y="78"/>
                  </a:lnTo>
                  <a:cubicBezTo>
                    <a:pt x="5682" y="78"/>
                    <a:pt x="223" y="78"/>
                    <a:pt x="223" y="5825"/>
                  </a:cubicBezTo>
                  <a:cubicBezTo>
                    <a:pt x="223" y="11571"/>
                    <a:pt x="5682" y="11571"/>
                    <a:pt x="9992" y="11571"/>
                  </a:cubicBezTo>
                  <a:lnTo>
                    <a:pt x="181528" y="11571"/>
                  </a:lnTo>
                  <a:close/>
                  <a:moveTo>
                    <a:pt x="181815" y="67313"/>
                  </a:moveTo>
                  <a:cubicBezTo>
                    <a:pt x="185837" y="67313"/>
                    <a:pt x="191297" y="67313"/>
                    <a:pt x="191297" y="61567"/>
                  </a:cubicBezTo>
                  <a:cubicBezTo>
                    <a:pt x="191297" y="55820"/>
                    <a:pt x="185837" y="55820"/>
                    <a:pt x="181528" y="55820"/>
                  </a:cubicBezTo>
                  <a:lnTo>
                    <a:pt x="9992" y="55820"/>
                  </a:lnTo>
                  <a:cubicBezTo>
                    <a:pt x="5682" y="55820"/>
                    <a:pt x="223" y="55820"/>
                    <a:pt x="223" y="61567"/>
                  </a:cubicBezTo>
                  <a:cubicBezTo>
                    <a:pt x="223" y="67313"/>
                    <a:pt x="5682" y="67313"/>
                    <a:pt x="9705" y="67313"/>
                  </a:cubicBezTo>
                  <a:lnTo>
                    <a:pt x="181815" y="67313"/>
                  </a:lnTo>
                  <a:close/>
                </a:path>
              </a:pathLst>
            </a:custGeom>
            <a:solidFill>
              <a:srgbClr val="000000"/>
            </a:solidFill>
            <a:ln w="288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5" name="Forme libre 54">
              <a:extLst>
                <a:ext uri="{FF2B5EF4-FFF2-40B4-BE49-F238E27FC236}">
                  <a16:creationId xmlns:a16="http://schemas.microsoft.com/office/drawing/2014/main" id="{07EDD26C-6505-EA1B-7D31-2C06C9396D6B}"/>
                </a:ext>
              </a:extLst>
            </p:cNvPr>
            <p:cNvSpPr/>
            <p:nvPr>
              <p:custDataLst>
                <p:tags r:id="rId22"/>
              </p:custDataLst>
            </p:nvPr>
          </p:nvSpPr>
          <p:spPr>
            <a:xfrm>
              <a:off x="8261393" y="4903941"/>
              <a:ext cx="175558" cy="11493"/>
            </a:xfrm>
            <a:custGeom>
              <a:avLst/>
              <a:gdLst>
                <a:gd name="connsiteX0" fmla="*/ 165735 w 175558"/>
                <a:gd name="connsiteY0" fmla="*/ 11571 h 11493"/>
                <a:gd name="connsiteX1" fmla="*/ 175791 w 175558"/>
                <a:gd name="connsiteY1" fmla="*/ 5825 h 11493"/>
                <a:gd name="connsiteX2" fmla="*/ 165735 w 175558"/>
                <a:gd name="connsiteY2" fmla="*/ 78 h 11493"/>
                <a:gd name="connsiteX3" fmla="*/ 10290 w 175558"/>
                <a:gd name="connsiteY3" fmla="*/ 78 h 11493"/>
                <a:gd name="connsiteX4" fmla="*/ 233 w 175558"/>
                <a:gd name="connsiteY4" fmla="*/ 5825 h 11493"/>
                <a:gd name="connsiteX5" fmla="*/ 10290 w 175558"/>
                <a:gd name="connsiteY5" fmla="*/ 11571 h 11493"/>
                <a:gd name="connsiteX6" fmla="*/ 165735 w 175558"/>
                <a:gd name="connsiteY6" fmla="*/ 11571 h 11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5558" h="11493">
                  <a:moveTo>
                    <a:pt x="165735" y="11571"/>
                  </a:moveTo>
                  <a:cubicBezTo>
                    <a:pt x="170620" y="11571"/>
                    <a:pt x="175791" y="11571"/>
                    <a:pt x="175791" y="5825"/>
                  </a:cubicBezTo>
                  <a:cubicBezTo>
                    <a:pt x="175791" y="78"/>
                    <a:pt x="170620" y="78"/>
                    <a:pt x="165735" y="78"/>
                  </a:cubicBezTo>
                  <a:lnTo>
                    <a:pt x="10290" y="78"/>
                  </a:lnTo>
                  <a:cubicBezTo>
                    <a:pt x="5405" y="78"/>
                    <a:pt x="233" y="78"/>
                    <a:pt x="233" y="5825"/>
                  </a:cubicBezTo>
                  <a:cubicBezTo>
                    <a:pt x="233" y="11571"/>
                    <a:pt x="5405" y="11571"/>
                    <a:pt x="10290" y="11571"/>
                  </a:cubicBezTo>
                  <a:lnTo>
                    <a:pt x="165735" y="11571"/>
                  </a:lnTo>
                  <a:close/>
                </a:path>
              </a:pathLst>
            </a:custGeom>
            <a:solidFill>
              <a:srgbClr val="000000"/>
            </a:solidFill>
            <a:ln w="288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6" name="Forme libre 55">
              <a:extLst>
                <a:ext uri="{FF2B5EF4-FFF2-40B4-BE49-F238E27FC236}">
                  <a16:creationId xmlns:a16="http://schemas.microsoft.com/office/drawing/2014/main" id="{BC7B0520-006B-6786-0A7C-5791E844C839}"/>
                </a:ext>
              </a:extLst>
            </p:cNvPr>
            <p:cNvSpPr/>
            <p:nvPr>
              <p:custDataLst>
                <p:tags r:id="rId23"/>
              </p:custDataLst>
            </p:nvPr>
          </p:nvSpPr>
          <p:spPr>
            <a:xfrm>
              <a:off x="8518680" y="4782113"/>
              <a:ext cx="141653" cy="202566"/>
            </a:xfrm>
            <a:custGeom>
              <a:avLst/>
              <a:gdLst>
                <a:gd name="connsiteX0" fmla="*/ 99659 w 141653"/>
                <a:gd name="connsiteY0" fmla="*/ 183681 h 202566"/>
                <a:gd name="connsiteX1" fmla="*/ 99659 w 141653"/>
                <a:gd name="connsiteY1" fmla="*/ 202645 h 202566"/>
                <a:gd name="connsiteX2" fmla="*/ 141896 w 141653"/>
                <a:gd name="connsiteY2" fmla="*/ 199484 h 202566"/>
                <a:gd name="connsiteX3" fmla="*/ 141896 w 141653"/>
                <a:gd name="connsiteY3" fmla="*/ 190577 h 202566"/>
                <a:gd name="connsiteX4" fmla="*/ 119484 w 141653"/>
                <a:gd name="connsiteY4" fmla="*/ 174487 h 202566"/>
                <a:gd name="connsiteX5" fmla="*/ 119484 w 141653"/>
                <a:gd name="connsiteY5" fmla="*/ 78 h 202566"/>
                <a:gd name="connsiteX6" fmla="*/ 78109 w 141653"/>
                <a:gd name="connsiteY6" fmla="*/ 3239 h 202566"/>
                <a:gd name="connsiteX7" fmla="*/ 78109 w 141653"/>
                <a:gd name="connsiteY7" fmla="*/ 12146 h 202566"/>
                <a:gd name="connsiteX8" fmla="*/ 100521 w 141653"/>
                <a:gd name="connsiteY8" fmla="*/ 28236 h 202566"/>
                <a:gd name="connsiteX9" fmla="*/ 100521 w 141653"/>
                <a:gd name="connsiteY9" fmla="*/ 90299 h 202566"/>
                <a:gd name="connsiteX10" fmla="*/ 64317 w 141653"/>
                <a:gd name="connsiteY10" fmla="*/ 72485 h 202566"/>
                <a:gd name="connsiteX11" fmla="*/ 243 w 141653"/>
                <a:gd name="connsiteY11" fmla="*/ 137709 h 202566"/>
                <a:gd name="connsiteX12" fmla="*/ 61157 w 141653"/>
                <a:gd name="connsiteY12" fmla="*/ 202645 h 202566"/>
                <a:gd name="connsiteX13" fmla="*/ 99659 w 141653"/>
                <a:gd name="connsiteY13" fmla="*/ 183681 h 202566"/>
                <a:gd name="connsiteX14" fmla="*/ 99659 w 141653"/>
                <a:gd name="connsiteY14" fmla="*/ 106677 h 202566"/>
                <a:gd name="connsiteX15" fmla="*/ 99659 w 141653"/>
                <a:gd name="connsiteY15" fmla="*/ 165580 h 202566"/>
                <a:gd name="connsiteX16" fmla="*/ 96498 w 141653"/>
                <a:gd name="connsiteY16" fmla="*/ 176211 h 202566"/>
                <a:gd name="connsiteX17" fmla="*/ 62593 w 141653"/>
                <a:gd name="connsiteY17" fmla="*/ 196324 h 202566"/>
                <a:gd name="connsiteX18" fmla="*/ 32424 w 141653"/>
                <a:gd name="connsiteY18" fmla="*/ 177935 h 202566"/>
                <a:gd name="connsiteX19" fmla="*/ 24091 w 141653"/>
                <a:gd name="connsiteY19" fmla="*/ 137996 h 202566"/>
                <a:gd name="connsiteX20" fmla="*/ 32998 w 141653"/>
                <a:gd name="connsiteY20" fmla="*/ 97195 h 202566"/>
                <a:gd name="connsiteX21" fmla="*/ 65467 w 141653"/>
                <a:gd name="connsiteY21" fmla="*/ 78806 h 202566"/>
                <a:gd name="connsiteX22" fmla="*/ 96498 w 141653"/>
                <a:gd name="connsiteY22" fmla="*/ 96046 h 202566"/>
                <a:gd name="connsiteX23" fmla="*/ 99659 w 141653"/>
                <a:gd name="connsiteY23" fmla="*/ 106677 h 202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41653" h="202566">
                  <a:moveTo>
                    <a:pt x="99659" y="183681"/>
                  </a:moveTo>
                  <a:lnTo>
                    <a:pt x="99659" y="202645"/>
                  </a:lnTo>
                  <a:lnTo>
                    <a:pt x="141896" y="199484"/>
                  </a:lnTo>
                  <a:lnTo>
                    <a:pt x="141896" y="190577"/>
                  </a:lnTo>
                  <a:cubicBezTo>
                    <a:pt x="121783" y="190577"/>
                    <a:pt x="119484" y="188566"/>
                    <a:pt x="119484" y="174487"/>
                  </a:cubicBezTo>
                  <a:lnTo>
                    <a:pt x="119484" y="78"/>
                  </a:lnTo>
                  <a:lnTo>
                    <a:pt x="78109" y="3239"/>
                  </a:lnTo>
                  <a:lnTo>
                    <a:pt x="78109" y="12146"/>
                  </a:lnTo>
                  <a:cubicBezTo>
                    <a:pt x="98222" y="12146"/>
                    <a:pt x="100521" y="14157"/>
                    <a:pt x="100521" y="28236"/>
                  </a:cubicBezTo>
                  <a:lnTo>
                    <a:pt x="100521" y="90299"/>
                  </a:lnTo>
                  <a:cubicBezTo>
                    <a:pt x="92188" y="79956"/>
                    <a:pt x="79833" y="72485"/>
                    <a:pt x="64317" y="72485"/>
                  </a:cubicBezTo>
                  <a:cubicBezTo>
                    <a:pt x="30412" y="72485"/>
                    <a:pt x="243" y="100643"/>
                    <a:pt x="243" y="137709"/>
                  </a:cubicBezTo>
                  <a:cubicBezTo>
                    <a:pt x="243" y="174199"/>
                    <a:pt x="28401" y="202645"/>
                    <a:pt x="61157" y="202645"/>
                  </a:cubicBezTo>
                  <a:cubicBezTo>
                    <a:pt x="79546" y="202645"/>
                    <a:pt x="92475" y="192876"/>
                    <a:pt x="99659" y="183681"/>
                  </a:cubicBezTo>
                  <a:close/>
                  <a:moveTo>
                    <a:pt x="99659" y="106677"/>
                  </a:moveTo>
                  <a:lnTo>
                    <a:pt x="99659" y="165580"/>
                  </a:lnTo>
                  <a:cubicBezTo>
                    <a:pt x="99659" y="170751"/>
                    <a:pt x="99659" y="171326"/>
                    <a:pt x="96498" y="176211"/>
                  </a:cubicBezTo>
                  <a:cubicBezTo>
                    <a:pt x="87878" y="190003"/>
                    <a:pt x="74948" y="196324"/>
                    <a:pt x="62593" y="196324"/>
                  </a:cubicBezTo>
                  <a:cubicBezTo>
                    <a:pt x="49663" y="196324"/>
                    <a:pt x="39320" y="188853"/>
                    <a:pt x="32424" y="177935"/>
                  </a:cubicBezTo>
                  <a:cubicBezTo>
                    <a:pt x="24953" y="166154"/>
                    <a:pt x="24091" y="149776"/>
                    <a:pt x="24091" y="137996"/>
                  </a:cubicBezTo>
                  <a:cubicBezTo>
                    <a:pt x="24091" y="127365"/>
                    <a:pt x="24666" y="110125"/>
                    <a:pt x="32998" y="97195"/>
                  </a:cubicBezTo>
                  <a:cubicBezTo>
                    <a:pt x="39032" y="88288"/>
                    <a:pt x="49951" y="78806"/>
                    <a:pt x="65467" y="78806"/>
                  </a:cubicBezTo>
                  <a:cubicBezTo>
                    <a:pt x="75523" y="78806"/>
                    <a:pt x="87591" y="83116"/>
                    <a:pt x="96498" y="96046"/>
                  </a:cubicBezTo>
                  <a:cubicBezTo>
                    <a:pt x="99659" y="100931"/>
                    <a:pt x="99659" y="101505"/>
                    <a:pt x="99659" y="106677"/>
                  </a:cubicBezTo>
                  <a:close/>
                </a:path>
              </a:pathLst>
            </a:custGeom>
            <a:solidFill>
              <a:srgbClr val="000000"/>
            </a:solidFill>
            <a:ln w="288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7" name="Forme libre 56">
              <a:extLst>
                <a:ext uri="{FF2B5EF4-FFF2-40B4-BE49-F238E27FC236}">
                  <a16:creationId xmlns:a16="http://schemas.microsoft.com/office/drawing/2014/main" id="{6D899B29-BC29-4131-3747-9842CD229172}"/>
                </a:ext>
              </a:extLst>
            </p:cNvPr>
            <p:cNvSpPr/>
            <p:nvPr>
              <p:custDataLst>
                <p:tags r:id="rId24"/>
              </p:custDataLst>
            </p:nvPr>
          </p:nvSpPr>
          <p:spPr>
            <a:xfrm>
              <a:off x="8678020" y="4789296"/>
              <a:ext cx="61488" cy="192222"/>
            </a:xfrm>
            <a:custGeom>
              <a:avLst/>
              <a:gdLst>
                <a:gd name="connsiteX0" fmla="*/ 41624 w 61488"/>
                <a:gd name="connsiteY0" fmla="*/ 65302 h 192222"/>
                <a:gd name="connsiteX1" fmla="*/ 1398 w 61488"/>
                <a:gd name="connsiteY1" fmla="*/ 68462 h 192222"/>
                <a:gd name="connsiteX2" fmla="*/ 1398 w 61488"/>
                <a:gd name="connsiteY2" fmla="*/ 77370 h 192222"/>
                <a:gd name="connsiteX3" fmla="*/ 22660 w 61488"/>
                <a:gd name="connsiteY3" fmla="*/ 93173 h 192222"/>
                <a:gd name="connsiteX4" fmla="*/ 22660 w 61488"/>
                <a:gd name="connsiteY4" fmla="*/ 170464 h 192222"/>
                <a:gd name="connsiteX5" fmla="*/ 248 w 61488"/>
                <a:gd name="connsiteY5" fmla="*/ 183394 h 192222"/>
                <a:gd name="connsiteX6" fmla="*/ 248 w 61488"/>
                <a:gd name="connsiteY6" fmla="*/ 192301 h 192222"/>
                <a:gd name="connsiteX7" fmla="*/ 31855 w 61488"/>
                <a:gd name="connsiteY7" fmla="*/ 191439 h 192222"/>
                <a:gd name="connsiteX8" fmla="*/ 61737 w 61488"/>
                <a:gd name="connsiteY8" fmla="*/ 192301 h 192222"/>
                <a:gd name="connsiteX9" fmla="*/ 61737 w 61488"/>
                <a:gd name="connsiteY9" fmla="*/ 183394 h 192222"/>
                <a:gd name="connsiteX10" fmla="*/ 41624 w 61488"/>
                <a:gd name="connsiteY10" fmla="*/ 170752 h 192222"/>
                <a:gd name="connsiteX11" fmla="*/ 41624 w 61488"/>
                <a:gd name="connsiteY11" fmla="*/ 65302 h 192222"/>
                <a:gd name="connsiteX12" fmla="*/ 42773 w 61488"/>
                <a:gd name="connsiteY12" fmla="*/ 15307 h 192222"/>
                <a:gd name="connsiteX13" fmla="*/ 27545 w 61488"/>
                <a:gd name="connsiteY13" fmla="*/ 78 h 192222"/>
                <a:gd name="connsiteX14" fmla="*/ 12316 w 61488"/>
                <a:gd name="connsiteY14" fmla="*/ 15307 h 192222"/>
                <a:gd name="connsiteX15" fmla="*/ 27545 w 61488"/>
                <a:gd name="connsiteY15" fmla="*/ 30535 h 192222"/>
                <a:gd name="connsiteX16" fmla="*/ 42773 w 61488"/>
                <a:gd name="connsiteY16" fmla="*/ 15307 h 192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1488" h="192222">
                  <a:moveTo>
                    <a:pt x="41624" y="65302"/>
                  </a:moveTo>
                  <a:lnTo>
                    <a:pt x="1398" y="68462"/>
                  </a:lnTo>
                  <a:lnTo>
                    <a:pt x="1398" y="77370"/>
                  </a:lnTo>
                  <a:cubicBezTo>
                    <a:pt x="20074" y="77370"/>
                    <a:pt x="22660" y="79094"/>
                    <a:pt x="22660" y="93173"/>
                  </a:cubicBezTo>
                  <a:lnTo>
                    <a:pt x="22660" y="170464"/>
                  </a:lnTo>
                  <a:cubicBezTo>
                    <a:pt x="22660" y="183394"/>
                    <a:pt x="19499" y="183394"/>
                    <a:pt x="248" y="183394"/>
                  </a:cubicBezTo>
                  <a:lnTo>
                    <a:pt x="248" y="192301"/>
                  </a:lnTo>
                  <a:cubicBezTo>
                    <a:pt x="9443" y="192014"/>
                    <a:pt x="24959" y="191439"/>
                    <a:pt x="31855" y="191439"/>
                  </a:cubicBezTo>
                  <a:cubicBezTo>
                    <a:pt x="41911" y="191439"/>
                    <a:pt x="51968" y="192014"/>
                    <a:pt x="61737" y="192301"/>
                  </a:cubicBezTo>
                  <a:lnTo>
                    <a:pt x="61737" y="183394"/>
                  </a:lnTo>
                  <a:cubicBezTo>
                    <a:pt x="42773" y="183394"/>
                    <a:pt x="41624" y="181957"/>
                    <a:pt x="41624" y="170752"/>
                  </a:cubicBezTo>
                  <a:lnTo>
                    <a:pt x="41624" y="65302"/>
                  </a:lnTo>
                  <a:close/>
                  <a:moveTo>
                    <a:pt x="42773" y="15307"/>
                  </a:moveTo>
                  <a:cubicBezTo>
                    <a:pt x="42773" y="6112"/>
                    <a:pt x="35590" y="78"/>
                    <a:pt x="27545" y="78"/>
                  </a:cubicBezTo>
                  <a:cubicBezTo>
                    <a:pt x="18637" y="78"/>
                    <a:pt x="12316" y="7836"/>
                    <a:pt x="12316" y="15307"/>
                  </a:cubicBezTo>
                  <a:cubicBezTo>
                    <a:pt x="12316" y="23065"/>
                    <a:pt x="18637" y="30535"/>
                    <a:pt x="27545" y="30535"/>
                  </a:cubicBezTo>
                  <a:cubicBezTo>
                    <a:pt x="35590" y="30535"/>
                    <a:pt x="42773" y="24501"/>
                    <a:pt x="42773" y="15307"/>
                  </a:cubicBezTo>
                  <a:close/>
                </a:path>
              </a:pathLst>
            </a:custGeom>
            <a:solidFill>
              <a:srgbClr val="000000"/>
            </a:solidFill>
            <a:ln w="288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8" name="Forme libre 57">
              <a:extLst>
                <a:ext uri="{FF2B5EF4-FFF2-40B4-BE49-F238E27FC236}">
                  <a16:creationId xmlns:a16="http://schemas.microsoft.com/office/drawing/2014/main" id="{8AAFED5F-7CC2-409A-FB10-767A709A7B7E}"/>
                </a:ext>
              </a:extLst>
            </p:cNvPr>
            <p:cNvSpPr/>
            <p:nvPr>
              <p:custDataLst>
                <p:tags r:id="rId25"/>
              </p:custDataLst>
            </p:nvPr>
          </p:nvSpPr>
          <p:spPr>
            <a:xfrm>
              <a:off x="8753811" y="4857681"/>
              <a:ext cx="140503" cy="126999"/>
            </a:xfrm>
            <a:custGeom>
              <a:avLst/>
              <a:gdLst>
                <a:gd name="connsiteX0" fmla="*/ 114321 w 140503"/>
                <a:gd name="connsiteY0" fmla="*/ 28236 h 126999"/>
                <a:gd name="connsiteX1" fmla="*/ 140755 w 140503"/>
                <a:gd name="connsiteY1" fmla="*/ 8985 h 126999"/>
                <a:gd name="connsiteX2" fmla="*/ 140755 w 140503"/>
                <a:gd name="connsiteY2" fmla="*/ 78 h 126999"/>
                <a:gd name="connsiteX3" fmla="*/ 119205 w 140503"/>
                <a:gd name="connsiteY3" fmla="*/ 940 h 126999"/>
                <a:gd name="connsiteX4" fmla="*/ 94208 w 140503"/>
                <a:gd name="connsiteY4" fmla="*/ 78 h 126999"/>
                <a:gd name="connsiteX5" fmla="*/ 94208 w 140503"/>
                <a:gd name="connsiteY5" fmla="*/ 8985 h 126999"/>
                <a:gd name="connsiteX6" fmla="*/ 108000 w 140503"/>
                <a:gd name="connsiteY6" fmla="*/ 21341 h 126999"/>
                <a:gd name="connsiteX7" fmla="*/ 106276 w 140503"/>
                <a:gd name="connsiteY7" fmla="*/ 28236 h 126999"/>
                <a:gd name="connsiteX8" fmla="*/ 76968 w 140503"/>
                <a:gd name="connsiteY8" fmla="*/ 101505 h 126999"/>
                <a:gd name="connsiteX9" fmla="*/ 44787 w 140503"/>
                <a:gd name="connsiteY9" fmla="*/ 21341 h 126999"/>
                <a:gd name="connsiteX10" fmla="*/ 43063 w 140503"/>
                <a:gd name="connsiteY10" fmla="*/ 16456 h 126999"/>
                <a:gd name="connsiteX11" fmla="*/ 59441 w 140503"/>
                <a:gd name="connsiteY11" fmla="*/ 8985 h 126999"/>
                <a:gd name="connsiteX12" fmla="*/ 59441 w 140503"/>
                <a:gd name="connsiteY12" fmla="*/ 78 h 126999"/>
                <a:gd name="connsiteX13" fmla="*/ 28122 w 140503"/>
                <a:gd name="connsiteY13" fmla="*/ 940 h 126999"/>
                <a:gd name="connsiteX14" fmla="*/ 251 w 140503"/>
                <a:gd name="connsiteY14" fmla="*/ 78 h 126999"/>
                <a:gd name="connsiteX15" fmla="*/ 251 w 140503"/>
                <a:gd name="connsiteY15" fmla="*/ 8985 h 126999"/>
                <a:gd name="connsiteX16" fmla="*/ 23237 w 140503"/>
                <a:gd name="connsiteY16" fmla="*/ 19617 h 126999"/>
                <a:gd name="connsiteX17" fmla="*/ 64613 w 140503"/>
                <a:gd name="connsiteY17" fmla="*/ 121618 h 126999"/>
                <a:gd name="connsiteX18" fmla="*/ 70647 w 140503"/>
                <a:gd name="connsiteY18" fmla="*/ 127078 h 126999"/>
                <a:gd name="connsiteX19" fmla="*/ 76681 w 140503"/>
                <a:gd name="connsiteY19" fmla="*/ 121618 h 126999"/>
                <a:gd name="connsiteX20" fmla="*/ 114321 w 140503"/>
                <a:gd name="connsiteY20" fmla="*/ 28236 h 126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40503" h="126999">
                  <a:moveTo>
                    <a:pt x="114321" y="28236"/>
                  </a:moveTo>
                  <a:cubicBezTo>
                    <a:pt x="116907" y="21628"/>
                    <a:pt x="121791" y="9273"/>
                    <a:pt x="140755" y="8985"/>
                  </a:cubicBezTo>
                  <a:lnTo>
                    <a:pt x="140755" y="78"/>
                  </a:lnTo>
                  <a:cubicBezTo>
                    <a:pt x="134146" y="653"/>
                    <a:pt x="125814" y="940"/>
                    <a:pt x="119205" y="940"/>
                  </a:cubicBezTo>
                  <a:cubicBezTo>
                    <a:pt x="112309" y="940"/>
                    <a:pt x="99092" y="366"/>
                    <a:pt x="94208" y="78"/>
                  </a:cubicBezTo>
                  <a:lnTo>
                    <a:pt x="94208" y="8985"/>
                  </a:lnTo>
                  <a:cubicBezTo>
                    <a:pt x="104839" y="9273"/>
                    <a:pt x="108000" y="15881"/>
                    <a:pt x="108000" y="21341"/>
                  </a:cubicBezTo>
                  <a:cubicBezTo>
                    <a:pt x="108000" y="23926"/>
                    <a:pt x="107425" y="25076"/>
                    <a:pt x="106276" y="28236"/>
                  </a:cubicBezTo>
                  <a:lnTo>
                    <a:pt x="76968" y="101505"/>
                  </a:lnTo>
                  <a:lnTo>
                    <a:pt x="44787" y="21341"/>
                  </a:lnTo>
                  <a:cubicBezTo>
                    <a:pt x="43063" y="17605"/>
                    <a:pt x="43063" y="17031"/>
                    <a:pt x="43063" y="16456"/>
                  </a:cubicBezTo>
                  <a:cubicBezTo>
                    <a:pt x="43063" y="8985"/>
                    <a:pt x="54269" y="8985"/>
                    <a:pt x="59441" y="8985"/>
                  </a:cubicBezTo>
                  <a:lnTo>
                    <a:pt x="59441" y="78"/>
                  </a:lnTo>
                  <a:cubicBezTo>
                    <a:pt x="50821" y="366"/>
                    <a:pt x="34731" y="940"/>
                    <a:pt x="28122" y="940"/>
                  </a:cubicBezTo>
                  <a:cubicBezTo>
                    <a:pt x="20364" y="940"/>
                    <a:pt x="8871" y="653"/>
                    <a:pt x="251" y="78"/>
                  </a:cubicBezTo>
                  <a:lnTo>
                    <a:pt x="251" y="8985"/>
                  </a:lnTo>
                  <a:cubicBezTo>
                    <a:pt x="18353" y="8985"/>
                    <a:pt x="19502" y="10709"/>
                    <a:pt x="23237" y="19617"/>
                  </a:cubicBezTo>
                  <a:lnTo>
                    <a:pt x="64613" y="121618"/>
                  </a:lnTo>
                  <a:cubicBezTo>
                    <a:pt x="66337" y="125641"/>
                    <a:pt x="66912" y="127078"/>
                    <a:pt x="70647" y="127078"/>
                  </a:cubicBezTo>
                  <a:cubicBezTo>
                    <a:pt x="74382" y="127078"/>
                    <a:pt x="75531" y="124492"/>
                    <a:pt x="76681" y="121618"/>
                  </a:cubicBezTo>
                  <a:lnTo>
                    <a:pt x="114321" y="28236"/>
                  </a:lnTo>
                  <a:close/>
                </a:path>
              </a:pathLst>
            </a:custGeom>
            <a:solidFill>
              <a:srgbClr val="000000"/>
            </a:solidFill>
            <a:ln w="288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9" name="Forme libre 58">
              <a:extLst>
                <a:ext uri="{FF2B5EF4-FFF2-40B4-BE49-F238E27FC236}">
                  <a16:creationId xmlns:a16="http://schemas.microsoft.com/office/drawing/2014/main" id="{55D36673-BE78-4EDF-4239-EBAF0B88D888}"/>
                </a:ext>
              </a:extLst>
            </p:cNvPr>
            <p:cNvSpPr/>
            <p:nvPr>
              <p:custDataLst>
                <p:tags r:id="rId26"/>
              </p:custDataLst>
            </p:nvPr>
          </p:nvSpPr>
          <p:spPr>
            <a:xfrm>
              <a:off x="8962794" y="4852221"/>
              <a:ext cx="161766" cy="185039"/>
            </a:xfrm>
            <a:custGeom>
              <a:avLst/>
              <a:gdLst>
                <a:gd name="connsiteX0" fmla="*/ 111167 w 161766"/>
                <a:gd name="connsiteY0" fmla="*/ 88575 h 185039"/>
                <a:gd name="connsiteX1" fmla="*/ 106857 w 161766"/>
                <a:gd name="connsiteY1" fmla="*/ 100643 h 185039"/>
                <a:gd name="connsiteX2" fmla="*/ 72090 w 161766"/>
                <a:gd name="connsiteY2" fmla="*/ 120756 h 185039"/>
                <a:gd name="connsiteX3" fmla="*/ 37036 w 161766"/>
                <a:gd name="connsiteY3" fmla="*/ 65877 h 185039"/>
                <a:gd name="connsiteX4" fmla="*/ 75538 w 161766"/>
                <a:gd name="connsiteY4" fmla="*/ 11571 h 185039"/>
                <a:gd name="connsiteX5" fmla="*/ 111167 w 161766"/>
                <a:gd name="connsiteY5" fmla="*/ 48637 h 185039"/>
                <a:gd name="connsiteX6" fmla="*/ 111167 w 161766"/>
                <a:gd name="connsiteY6" fmla="*/ 88575 h 185039"/>
                <a:gd name="connsiteX7" fmla="*/ 115190 w 161766"/>
                <a:gd name="connsiteY7" fmla="*/ 22777 h 185039"/>
                <a:gd name="connsiteX8" fmla="*/ 71803 w 161766"/>
                <a:gd name="connsiteY8" fmla="*/ 78 h 185039"/>
                <a:gd name="connsiteX9" fmla="*/ 258 w 161766"/>
                <a:gd name="connsiteY9" fmla="*/ 65589 h 185039"/>
                <a:gd name="connsiteX10" fmla="*/ 69217 w 161766"/>
                <a:gd name="connsiteY10" fmla="*/ 131100 h 185039"/>
                <a:gd name="connsiteX11" fmla="*/ 109443 w 161766"/>
                <a:gd name="connsiteY11" fmla="*/ 115584 h 185039"/>
                <a:gd name="connsiteX12" fmla="*/ 109443 w 161766"/>
                <a:gd name="connsiteY12" fmla="*/ 171613 h 185039"/>
                <a:gd name="connsiteX13" fmla="*/ 89618 w 161766"/>
                <a:gd name="connsiteY13" fmla="*/ 171613 h 185039"/>
                <a:gd name="connsiteX14" fmla="*/ 89618 w 161766"/>
                <a:gd name="connsiteY14" fmla="*/ 185118 h 185039"/>
                <a:gd name="connsiteX15" fmla="*/ 125821 w 161766"/>
                <a:gd name="connsiteY15" fmla="*/ 184256 h 185039"/>
                <a:gd name="connsiteX16" fmla="*/ 162024 w 161766"/>
                <a:gd name="connsiteY16" fmla="*/ 185118 h 185039"/>
                <a:gd name="connsiteX17" fmla="*/ 162024 w 161766"/>
                <a:gd name="connsiteY17" fmla="*/ 171613 h 185039"/>
                <a:gd name="connsiteX18" fmla="*/ 142199 w 161766"/>
                <a:gd name="connsiteY18" fmla="*/ 171613 h 185039"/>
                <a:gd name="connsiteX19" fmla="*/ 142199 w 161766"/>
                <a:gd name="connsiteY19" fmla="*/ 78 h 185039"/>
                <a:gd name="connsiteX20" fmla="*/ 130418 w 161766"/>
                <a:gd name="connsiteY20" fmla="*/ 78 h 185039"/>
                <a:gd name="connsiteX21" fmla="*/ 115190 w 161766"/>
                <a:gd name="connsiteY21" fmla="*/ 22777 h 185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61766" h="185039">
                  <a:moveTo>
                    <a:pt x="111167" y="88575"/>
                  </a:moveTo>
                  <a:cubicBezTo>
                    <a:pt x="111167" y="93747"/>
                    <a:pt x="111167" y="94609"/>
                    <a:pt x="106857" y="100643"/>
                  </a:cubicBezTo>
                  <a:cubicBezTo>
                    <a:pt x="95364" y="117596"/>
                    <a:pt x="80710" y="120756"/>
                    <a:pt x="72090" y="120756"/>
                  </a:cubicBezTo>
                  <a:cubicBezTo>
                    <a:pt x="54276" y="120756"/>
                    <a:pt x="37036" y="104091"/>
                    <a:pt x="37036" y="65877"/>
                  </a:cubicBezTo>
                  <a:cubicBezTo>
                    <a:pt x="37036" y="25076"/>
                    <a:pt x="58299" y="11571"/>
                    <a:pt x="75538" y="11571"/>
                  </a:cubicBezTo>
                  <a:cubicBezTo>
                    <a:pt x="97375" y="11571"/>
                    <a:pt x="111167" y="34270"/>
                    <a:pt x="111167" y="48637"/>
                  </a:cubicBezTo>
                  <a:lnTo>
                    <a:pt x="111167" y="88575"/>
                  </a:lnTo>
                  <a:close/>
                  <a:moveTo>
                    <a:pt x="115190" y="22777"/>
                  </a:moveTo>
                  <a:cubicBezTo>
                    <a:pt x="105133" y="8698"/>
                    <a:pt x="89043" y="78"/>
                    <a:pt x="71803" y="78"/>
                  </a:cubicBezTo>
                  <a:cubicBezTo>
                    <a:pt x="29853" y="78"/>
                    <a:pt x="258" y="25650"/>
                    <a:pt x="258" y="65589"/>
                  </a:cubicBezTo>
                  <a:cubicBezTo>
                    <a:pt x="258" y="106103"/>
                    <a:pt x="29278" y="131100"/>
                    <a:pt x="69217" y="131100"/>
                  </a:cubicBezTo>
                  <a:cubicBezTo>
                    <a:pt x="83296" y="131100"/>
                    <a:pt x="96226" y="127078"/>
                    <a:pt x="109443" y="115584"/>
                  </a:cubicBezTo>
                  <a:lnTo>
                    <a:pt x="109443" y="171613"/>
                  </a:lnTo>
                  <a:lnTo>
                    <a:pt x="89618" y="171613"/>
                  </a:lnTo>
                  <a:lnTo>
                    <a:pt x="89618" y="185118"/>
                  </a:lnTo>
                  <a:cubicBezTo>
                    <a:pt x="97663" y="184831"/>
                    <a:pt x="114903" y="184256"/>
                    <a:pt x="125821" y="184256"/>
                  </a:cubicBezTo>
                  <a:cubicBezTo>
                    <a:pt x="137027" y="184256"/>
                    <a:pt x="153979" y="184831"/>
                    <a:pt x="162024" y="185118"/>
                  </a:cubicBezTo>
                  <a:lnTo>
                    <a:pt x="162024" y="171613"/>
                  </a:lnTo>
                  <a:lnTo>
                    <a:pt x="142199" y="171613"/>
                  </a:lnTo>
                  <a:lnTo>
                    <a:pt x="142199" y="78"/>
                  </a:lnTo>
                  <a:lnTo>
                    <a:pt x="130418" y="78"/>
                  </a:lnTo>
                  <a:lnTo>
                    <a:pt x="115190" y="22777"/>
                  </a:lnTo>
                  <a:close/>
                </a:path>
              </a:pathLst>
            </a:custGeom>
            <a:solidFill>
              <a:srgbClr val="000000"/>
            </a:solidFill>
            <a:ln w="288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60" name="Forme libre 59">
              <a:extLst>
                <a:ext uri="{FF2B5EF4-FFF2-40B4-BE49-F238E27FC236}">
                  <a16:creationId xmlns:a16="http://schemas.microsoft.com/office/drawing/2014/main" id="{BC74F710-D452-8B51-95E6-5F6CF1A4260F}"/>
                </a:ext>
              </a:extLst>
            </p:cNvPr>
            <p:cNvSpPr/>
            <p:nvPr>
              <p:custDataLst>
                <p:tags r:id="rId27"/>
              </p:custDataLst>
            </p:nvPr>
          </p:nvSpPr>
          <p:spPr>
            <a:xfrm>
              <a:off x="9206207" y="4814007"/>
              <a:ext cx="191073" cy="191360"/>
            </a:xfrm>
            <a:custGeom>
              <a:avLst/>
              <a:gdLst>
                <a:gd name="connsiteX0" fmla="*/ 101694 w 191073"/>
                <a:gd name="connsiteY0" fmla="*/ 101505 h 191360"/>
                <a:gd name="connsiteX1" fmla="*/ 181858 w 191073"/>
                <a:gd name="connsiteY1" fmla="*/ 101505 h 191360"/>
                <a:gd name="connsiteX2" fmla="*/ 191340 w 191073"/>
                <a:gd name="connsiteY2" fmla="*/ 95759 h 191360"/>
                <a:gd name="connsiteX3" fmla="*/ 181858 w 191073"/>
                <a:gd name="connsiteY3" fmla="*/ 90012 h 191360"/>
                <a:gd name="connsiteX4" fmla="*/ 101694 w 191073"/>
                <a:gd name="connsiteY4" fmla="*/ 90012 h 191360"/>
                <a:gd name="connsiteX5" fmla="*/ 101694 w 191073"/>
                <a:gd name="connsiteY5" fmla="*/ 9560 h 191360"/>
                <a:gd name="connsiteX6" fmla="*/ 95947 w 191073"/>
                <a:gd name="connsiteY6" fmla="*/ 78 h 191360"/>
                <a:gd name="connsiteX7" fmla="*/ 90200 w 191073"/>
                <a:gd name="connsiteY7" fmla="*/ 9560 h 191360"/>
                <a:gd name="connsiteX8" fmla="*/ 90200 w 191073"/>
                <a:gd name="connsiteY8" fmla="*/ 90012 h 191360"/>
                <a:gd name="connsiteX9" fmla="*/ 9748 w 191073"/>
                <a:gd name="connsiteY9" fmla="*/ 90012 h 191360"/>
                <a:gd name="connsiteX10" fmla="*/ 266 w 191073"/>
                <a:gd name="connsiteY10" fmla="*/ 95759 h 191360"/>
                <a:gd name="connsiteX11" fmla="*/ 9748 w 191073"/>
                <a:gd name="connsiteY11" fmla="*/ 101505 h 191360"/>
                <a:gd name="connsiteX12" fmla="*/ 90200 w 191073"/>
                <a:gd name="connsiteY12" fmla="*/ 101505 h 191360"/>
                <a:gd name="connsiteX13" fmla="*/ 90200 w 191073"/>
                <a:gd name="connsiteY13" fmla="*/ 181957 h 191360"/>
                <a:gd name="connsiteX14" fmla="*/ 95947 w 191073"/>
                <a:gd name="connsiteY14" fmla="*/ 191439 h 191360"/>
                <a:gd name="connsiteX15" fmla="*/ 101694 w 191073"/>
                <a:gd name="connsiteY15" fmla="*/ 181957 h 191360"/>
                <a:gd name="connsiteX16" fmla="*/ 101694 w 191073"/>
                <a:gd name="connsiteY16" fmla="*/ 101505 h 19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1073" h="191360">
                  <a:moveTo>
                    <a:pt x="101694" y="101505"/>
                  </a:moveTo>
                  <a:lnTo>
                    <a:pt x="181858" y="101505"/>
                  </a:lnTo>
                  <a:cubicBezTo>
                    <a:pt x="185881" y="101505"/>
                    <a:pt x="191340" y="101505"/>
                    <a:pt x="191340" y="95759"/>
                  </a:cubicBezTo>
                  <a:cubicBezTo>
                    <a:pt x="191340" y="90012"/>
                    <a:pt x="185881" y="90012"/>
                    <a:pt x="181858" y="90012"/>
                  </a:cubicBezTo>
                  <a:lnTo>
                    <a:pt x="101694" y="90012"/>
                  </a:lnTo>
                  <a:lnTo>
                    <a:pt x="101694" y="9560"/>
                  </a:lnTo>
                  <a:cubicBezTo>
                    <a:pt x="101694" y="5537"/>
                    <a:pt x="101694" y="78"/>
                    <a:pt x="95947" y="78"/>
                  </a:cubicBezTo>
                  <a:cubicBezTo>
                    <a:pt x="90200" y="78"/>
                    <a:pt x="90200" y="5537"/>
                    <a:pt x="90200" y="9560"/>
                  </a:cubicBezTo>
                  <a:lnTo>
                    <a:pt x="90200" y="90012"/>
                  </a:lnTo>
                  <a:lnTo>
                    <a:pt x="9748" y="90012"/>
                  </a:lnTo>
                  <a:cubicBezTo>
                    <a:pt x="5726" y="90012"/>
                    <a:pt x="266" y="90012"/>
                    <a:pt x="266" y="95759"/>
                  </a:cubicBezTo>
                  <a:cubicBezTo>
                    <a:pt x="266" y="101505"/>
                    <a:pt x="5726" y="101505"/>
                    <a:pt x="9748" y="101505"/>
                  </a:cubicBezTo>
                  <a:lnTo>
                    <a:pt x="90200" y="101505"/>
                  </a:lnTo>
                  <a:lnTo>
                    <a:pt x="90200" y="181957"/>
                  </a:lnTo>
                  <a:cubicBezTo>
                    <a:pt x="90200" y="185980"/>
                    <a:pt x="90200" y="191439"/>
                    <a:pt x="95947" y="191439"/>
                  </a:cubicBezTo>
                  <a:cubicBezTo>
                    <a:pt x="101694" y="191439"/>
                    <a:pt x="101694" y="185980"/>
                    <a:pt x="101694" y="181957"/>
                  </a:cubicBezTo>
                  <a:lnTo>
                    <a:pt x="101694" y="101505"/>
                  </a:lnTo>
                  <a:close/>
                </a:path>
              </a:pathLst>
            </a:custGeom>
            <a:solidFill>
              <a:srgbClr val="000000"/>
            </a:solidFill>
            <a:ln w="288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61" name="Forme libre 60">
              <a:extLst>
                <a:ext uri="{FF2B5EF4-FFF2-40B4-BE49-F238E27FC236}">
                  <a16:creationId xmlns:a16="http://schemas.microsoft.com/office/drawing/2014/main" id="{33FF5114-0939-46F0-853C-6E7CB0A89594}"/>
                </a:ext>
              </a:extLst>
            </p:cNvPr>
            <p:cNvSpPr/>
            <p:nvPr>
              <p:custDataLst>
                <p:tags r:id="rId28"/>
              </p:custDataLst>
            </p:nvPr>
          </p:nvSpPr>
          <p:spPr>
            <a:xfrm>
              <a:off x="9523418" y="4590894"/>
              <a:ext cx="219519" cy="196245"/>
            </a:xfrm>
            <a:custGeom>
              <a:avLst/>
              <a:gdLst>
                <a:gd name="connsiteX0" fmla="*/ 34470 w 219519"/>
                <a:gd name="connsiteY0" fmla="*/ 173905 h 196245"/>
                <a:gd name="connsiteX1" fmla="*/ 8323 w 219519"/>
                <a:gd name="connsiteY1" fmla="*/ 187410 h 196245"/>
                <a:gd name="connsiteX2" fmla="*/ 278 w 219519"/>
                <a:gd name="connsiteY2" fmla="*/ 192869 h 196245"/>
                <a:gd name="connsiteX3" fmla="*/ 8323 w 219519"/>
                <a:gd name="connsiteY3" fmla="*/ 196317 h 196245"/>
                <a:gd name="connsiteX4" fmla="*/ 103429 w 219519"/>
                <a:gd name="connsiteY4" fmla="*/ 196317 h 196245"/>
                <a:gd name="connsiteX5" fmla="*/ 219797 w 219519"/>
                <a:gd name="connsiteY5" fmla="*/ 72766 h 196245"/>
                <a:gd name="connsiteX6" fmla="*/ 152275 w 219519"/>
                <a:gd name="connsiteY6" fmla="*/ 71 h 196245"/>
                <a:gd name="connsiteX7" fmla="*/ 55732 w 219519"/>
                <a:gd name="connsiteY7" fmla="*/ 71 h 196245"/>
                <a:gd name="connsiteX8" fmla="*/ 47112 w 219519"/>
                <a:gd name="connsiteY8" fmla="*/ 5531 h 196245"/>
                <a:gd name="connsiteX9" fmla="*/ 55445 w 219519"/>
                <a:gd name="connsiteY9" fmla="*/ 8979 h 196245"/>
                <a:gd name="connsiteX10" fmla="*/ 67800 w 219519"/>
                <a:gd name="connsiteY10" fmla="*/ 9553 h 196245"/>
                <a:gd name="connsiteX11" fmla="*/ 74121 w 219519"/>
                <a:gd name="connsiteY11" fmla="*/ 14151 h 196245"/>
                <a:gd name="connsiteX12" fmla="*/ 72972 w 219519"/>
                <a:gd name="connsiteY12" fmla="*/ 19610 h 196245"/>
                <a:gd name="connsiteX13" fmla="*/ 34470 w 219519"/>
                <a:gd name="connsiteY13" fmla="*/ 173905 h 196245"/>
                <a:gd name="connsiteX14" fmla="*/ 96533 w 219519"/>
                <a:gd name="connsiteY14" fmla="*/ 19897 h 196245"/>
                <a:gd name="connsiteX15" fmla="*/ 112049 w 219519"/>
                <a:gd name="connsiteY15" fmla="*/ 8979 h 196245"/>
                <a:gd name="connsiteX16" fmla="*/ 142793 w 219519"/>
                <a:gd name="connsiteY16" fmla="*/ 8979 h 196245"/>
                <a:gd name="connsiteX17" fmla="*/ 194799 w 219519"/>
                <a:gd name="connsiteY17" fmla="*/ 62134 h 196245"/>
                <a:gd name="connsiteX18" fmla="*/ 164630 w 219519"/>
                <a:gd name="connsiteY18" fmla="*/ 154942 h 196245"/>
                <a:gd name="connsiteX19" fmla="*/ 98257 w 219519"/>
                <a:gd name="connsiteY19" fmla="*/ 187410 h 196245"/>
                <a:gd name="connsiteX20" fmla="*/ 65789 w 219519"/>
                <a:gd name="connsiteY20" fmla="*/ 187410 h 196245"/>
                <a:gd name="connsiteX21" fmla="*/ 59467 w 219519"/>
                <a:gd name="connsiteY21" fmla="*/ 187123 h 196245"/>
                <a:gd name="connsiteX22" fmla="*/ 55732 w 219519"/>
                <a:gd name="connsiteY22" fmla="*/ 184249 h 196245"/>
                <a:gd name="connsiteX23" fmla="*/ 57169 w 219519"/>
                <a:gd name="connsiteY23" fmla="*/ 177641 h 196245"/>
                <a:gd name="connsiteX24" fmla="*/ 96533 w 219519"/>
                <a:gd name="connsiteY24" fmla="*/ 19897 h 196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19519" h="196245">
                  <a:moveTo>
                    <a:pt x="34470" y="173905"/>
                  </a:moveTo>
                  <a:cubicBezTo>
                    <a:pt x="31596" y="185111"/>
                    <a:pt x="31022" y="187410"/>
                    <a:pt x="8323" y="187410"/>
                  </a:cubicBezTo>
                  <a:cubicBezTo>
                    <a:pt x="3438" y="187410"/>
                    <a:pt x="278" y="187410"/>
                    <a:pt x="278" y="192869"/>
                  </a:cubicBezTo>
                  <a:cubicBezTo>
                    <a:pt x="278" y="196317"/>
                    <a:pt x="2864" y="196317"/>
                    <a:pt x="8323" y="196317"/>
                  </a:cubicBezTo>
                  <a:lnTo>
                    <a:pt x="103429" y="196317"/>
                  </a:lnTo>
                  <a:cubicBezTo>
                    <a:pt x="163193" y="196317"/>
                    <a:pt x="219797" y="135691"/>
                    <a:pt x="219797" y="72766"/>
                  </a:cubicBezTo>
                  <a:cubicBezTo>
                    <a:pt x="219797" y="32252"/>
                    <a:pt x="195374" y="71"/>
                    <a:pt x="152275" y="71"/>
                  </a:cubicBezTo>
                  <a:lnTo>
                    <a:pt x="55732" y="71"/>
                  </a:lnTo>
                  <a:cubicBezTo>
                    <a:pt x="50273" y="71"/>
                    <a:pt x="47112" y="71"/>
                    <a:pt x="47112" y="5531"/>
                  </a:cubicBezTo>
                  <a:cubicBezTo>
                    <a:pt x="47112" y="8979"/>
                    <a:pt x="49698" y="8979"/>
                    <a:pt x="55445" y="8979"/>
                  </a:cubicBezTo>
                  <a:cubicBezTo>
                    <a:pt x="59180" y="8979"/>
                    <a:pt x="64352" y="9266"/>
                    <a:pt x="67800" y="9553"/>
                  </a:cubicBezTo>
                  <a:cubicBezTo>
                    <a:pt x="72397" y="10128"/>
                    <a:pt x="74121" y="10990"/>
                    <a:pt x="74121" y="14151"/>
                  </a:cubicBezTo>
                  <a:cubicBezTo>
                    <a:pt x="74121" y="15300"/>
                    <a:pt x="73834" y="16162"/>
                    <a:pt x="72972" y="19610"/>
                  </a:cubicBezTo>
                  <a:lnTo>
                    <a:pt x="34470" y="173905"/>
                  </a:lnTo>
                  <a:close/>
                  <a:moveTo>
                    <a:pt x="96533" y="19897"/>
                  </a:moveTo>
                  <a:cubicBezTo>
                    <a:pt x="99119" y="9841"/>
                    <a:pt x="99693" y="8979"/>
                    <a:pt x="112049" y="8979"/>
                  </a:cubicBezTo>
                  <a:lnTo>
                    <a:pt x="142793" y="8979"/>
                  </a:lnTo>
                  <a:cubicBezTo>
                    <a:pt x="170951" y="8979"/>
                    <a:pt x="194799" y="24207"/>
                    <a:pt x="194799" y="62134"/>
                  </a:cubicBezTo>
                  <a:cubicBezTo>
                    <a:pt x="194799" y="76214"/>
                    <a:pt x="189053" y="123335"/>
                    <a:pt x="164630" y="154942"/>
                  </a:cubicBezTo>
                  <a:cubicBezTo>
                    <a:pt x="156297" y="165573"/>
                    <a:pt x="133598" y="187410"/>
                    <a:pt x="98257" y="187410"/>
                  </a:cubicBezTo>
                  <a:lnTo>
                    <a:pt x="65789" y="187410"/>
                  </a:lnTo>
                  <a:cubicBezTo>
                    <a:pt x="61766" y="187410"/>
                    <a:pt x="61191" y="187410"/>
                    <a:pt x="59467" y="187123"/>
                  </a:cubicBezTo>
                  <a:cubicBezTo>
                    <a:pt x="56594" y="186835"/>
                    <a:pt x="55732" y="186548"/>
                    <a:pt x="55732" y="184249"/>
                  </a:cubicBezTo>
                  <a:cubicBezTo>
                    <a:pt x="55732" y="183387"/>
                    <a:pt x="55732" y="182813"/>
                    <a:pt x="57169" y="177641"/>
                  </a:cubicBezTo>
                  <a:lnTo>
                    <a:pt x="96533" y="19897"/>
                  </a:lnTo>
                  <a:close/>
                </a:path>
              </a:pathLst>
            </a:custGeom>
            <a:solidFill>
              <a:srgbClr val="000000"/>
            </a:solidFill>
            <a:ln w="288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62" name="Forme libre 61">
              <a:extLst>
                <a:ext uri="{FF2B5EF4-FFF2-40B4-BE49-F238E27FC236}">
                  <a16:creationId xmlns:a16="http://schemas.microsoft.com/office/drawing/2014/main" id="{0BF31953-C5A2-4C96-7B39-A0801B9C6715}"/>
                </a:ext>
              </a:extLst>
            </p:cNvPr>
            <p:cNvSpPr/>
            <p:nvPr>
              <p:custDataLst>
                <p:tags r:id="rId29"/>
              </p:custDataLst>
            </p:nvPr>
          </p:nvSpPr>
          <p:spPr>
            <a:xfrm>
              <a:off x="9748596" y="4660140"/>
              <a:ext cx="149985" cy="182741"/>
            </a:xfrm>
            <a:custGeom>
              <a:avLst/>
              <a:gdLst>
                <a:gd name="connsiteX0" fmla="*/ 22410 w 149985"/>
                <a:gd name="connsiteY0" fmla="*/ 162125 h 182741"/>
                <a:gd name="connsiteX1" fmla="*/ 6895 w 149985"/>
                <a:gd name="connsiteY1" fmla="*/ 173905 h 182741"/>
                <a:gd name="connsiteX2" fmla="*/ 286 w 149985"/>
                <a:gd name="connsiteY2" fmla="*/ 179365 h 182741"/>
                <a:gd name="connsiteX3" fmla="*/ 4021 w 149985"/>
                <a:gd name="connsiteY3" fmla="*/ 182813 h 182741"/>
                <a:gd name="connsiteX4" fmla="*/ 28157 w 149985"/>
                <a:gd name="connsiteY4" fmla="*/ 181951 h 182741"/>
                <a:gd name="connsiteX5" fmla="*/ 56603 w 149985"/>
                <a:gd name="connsiteY5" fmla="*/ 182813 h 182741"/>
                <a:gd name="connsiteX6" fmla="*/ 61775 w 149985"/>
                <a:gd name="connsiteY6" fmla="*/ 177066 h 182741"/>
                <a:gd name="connsiteX7" fmla="*/ 54879 w 149985"/>
                <a:gd name="connsiteY7" fmla="*/ 173905 h 182741"/>
                <a:gd name="connsiteX8" fmla="*/ 40512 w 149985"/>
                <a:gd name="connsiteY8" fmla="*/ 169308 h 182741"/>
                <a:gd name="connsiteX9" fmla="*/ 54591 w 149985"/>
                <a:gd name="connsiteY9" fmla="*/ 111842 h 182741"/>
                <a:gd name="connsiteX10" fmla="*/ 81026 w 149985"/>
                <a:gd name="connsiteY10" fmla="*/ 130231 h 182741"/>
                <a:gd name="connsiteX11" fmla="*/ 150272 w 149985"/>
                <a:gd name="connsiteY11" fmla="*/ 46044 h 182741"/>
                <a:gd name="connsiteX12" fmla="*/ 112057 w 149985"/>
                <a:gd name="connsiteY12" fmla="*/ 71 h 182741"/>
                <a:gd name="connsiteX13" fmla="*/ 74417 w 149985"/>
                <a:gd name="connsiteY13" fmla="*/ 21621 h 182741"/>
                <a:gd name="connsiteX14" fmla="*/ 48557 w 149985"/>
                <a:gd name="connsiteY14" fmla="*/ 71 h 182741"/>
                <a:gd name="connsiteX15" fmla="*/ 27295 w 149985"/>
                <a:gd name="connsiteY15" fmla="*/ 16449 h 182741"/>
                <a:gd name="connsiteX16" fmla="*/ 18388 w 149985"/>
                <a:gd name="connsiteY16" fmla="*/ 44320 h 182741"/>
                <a:gd name="connsiteX17" fmla="*/ 21836 w 149985"/>
                <a:gd name="connsiteY17" fmla="*/ 47193 h 182741"/>
                <a:gd name="connsiteX18" fmla="*/ 26720 w 149985"/>
                <a:gd name="connsiteY18" fmla="*/ 40585 h 182741"/>
                <a:gd name="connsiteX19" fmla="*/ 47695 w 149985"/>
                <a:gd name="connsiteY19" fmla="*/ 6393 h 182741"/>
                <a:gd name="connsiteX20" fmla="*/ 56603 w 149985"/>
                <a:gd name="connsiteY20" fmla="*/ 19610 h 182741"/>
                <a:gd name="connsiteX21" fmla="*/ 54591 w 149985"/>
                <a:gd name="connsiteY21" fmla="*/ 34264 h 182741"/>
                <a:gd name="connsiteX22" fmla="*/ 22410 w 149985"/>
                <a:gd name="connsiteY22" fmla="*/ 162125 h 182741"/>
                <a:gd name="connsiteX23" fmla="*/ 72980 w 149985"/>
                <a:gd name="connsiteY23" fmla="*/ 37424 h 182741"/>
                <a:gd name="connsiteX24" fmla="*/ 87922 w 149985"/>
                <a:gd name="connsiteY24" fmla="*/ 17311 h 182741"/>
                <a:gd name="connsiteX25" fmla="*/ 111195 w 149985"/>
                <a:gd name="connsiteY25" fmla="*/ 6393 h 182741"/>
                <a:gd name="connsiteX26" fmla="*/ 129584 w 149985"/>
                <a:gd name="connsiteY26" fmla="*/ 33402 h 182741"/>
                <a:gd name="connsiteX27" fmla="*/ 114930 w 149985"/>
                <a:gd name="connsiteY27" fmla="*/ 94315 h 182741"/>
                <a:gd name="connsiteX28" fmla="*/ 80738 w 149985"/>
                <a:gd name="connsiteY28" fmla="*/ 123910 h 182741"/>
                <a:gd name="connsiteX29" fmla="*/ 58039 w 149985"/>
                <a:gd name="connsiteY29" fmla="*/ 98338 h 182741"/>
                <a:gd name="connsiteX30" fmla="*/ 58901 w 149985"/>
                <a:gd name="connsiteY30" fmla="*/ 93741 h 182741"/>
                <a:gd name="connsiteX31" fmla="*/ 72980 w 149985"/>
                <a:gd name="connsiteY31" fmla="*/ 37424 h 182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149985" h="182741">
                  <a:moveTo>
                    <a:pt x="22410" y="162125"/>
                  </a:moveTo>
                  <a:cubicBezTo>
                    <a:pt x="20112" y="171894"/>
                    <a:pt x="19537" y="173905"/>
                    <a:pt x="6895" y="173905"/>
                  </a:cubicBezTo>
                  <a:cubicBezTo>
                    <a:pt x="3447" y="173905"/>
                    <a:pt x="286" y="173905"/>
                    <a:pt x="286" y="179365"/>
                  </a:cubicBezTo>
                  <a:cubicBezTo>
                    <a:pt x="286" y="181663"/>
                    <a:pt x="1723" y="182813"/>
                    <a:pt x="4021" y="182813"/>
                  </a:cubicBezTo>
                  <a:cubicBezTo>
                    <a:pt x="11779" y="182813"/>
                    <a:pt x="20112" y="181951"/>
                    <a:pt x="28157" y="181951"/>
                  </a:cubicBezTo>
                  <a:cubicBezTo>
                    <a:pt x="37639" y="181951"/>
                    <a:pt x="47408" y="182813"/>
                    <a:pt x="56603" y="182813"/>
                  </a:cubicBezTo>
                  <a:cubicBezTo>
                    <a:pt x="58039" y="182813"/>
                    <a:pt x="61775" y="182813"/>
                    <a:pt x="61775" y="177066"/>
                  </a:cubicBezTo>
                  <a:cubicBezTo>
                    <a:pt x="61775" y="173905"/>
                    <a:pt x="58901" y="173905"/>
                    <a:pt x="54879" y="173905"/>
                  </a:cubicBezTo>
                  <a:cubicBezTo>
                    <a:pt x="40512" y="173905"/>
                    <a:pt x="40512" y="171894"/>
                    <a:pt x="40512" y="169308"/>
                  </a:cubicBezTo>
                  <a:cubicBezTo>
                    <a:pt x="40512" y="165860"/>
                    <a:pt x="52580" y="119026"/>
                    <a:pt x="54591" y="111842"/>
                  </a:cubicBezTo>
                  <a:cubicBezTo>
                    <a:pt x="58327" y="120175"/>
                    <a:pt x="66372" y="130231"/>
                    <a:pt x="81026" y="130231"/>
                  </a:cubicBezTo>
                  <a:cubicBezTo>
                    <a:pt x="114356" y="130231"/>
                    <a:pt x="150272" y="88281"/>
                    <a:pt x="150272" y="46044"/>
                  </a:cubicBezTo>
                  <a:cubicBezTo>
                    <a:pt x="150272" y="19035"/>
                    <a:pt x="133894" y="71"/>
                    <a:pt x="112057" y="71"/>
                  </a:cubicBezTo>
                  <a:cubicBezTo>
                    <a:pt x="97691" y="71"/>
                    <a:pt x="83899" y="10415"/>
                    <a:pt x="74417" y="21621"/>
                  </a:cubicBezTo>
                  <a:cubicBezTo>
                    <a:pt x="71544" y="6105"/>
                    <a:pt x="59189" y="71"/>
                    <a:pt x="48557" y="71"/>
                  </a:cubicBezTo>
                  <a:cubicBezTo>
                    <a:pt x="35340" y="71"/>
                    <a:pt x="29881" y="11277"/>
                    <a:pt x="27295" y="16449"/>
                  </a:cubicBezTo>
                  <a:cubicBezTo>
                    <a:pt x="22123" y="26218"/>
                    <a:pt x="18388" y="43458"/>
                    <a:pt x="18388" y="44320"/>
                  </a:cubicBezTo>
                  <a:cubicBezTo>
                    <a:pt x="18388" y="47193"/>
                    <a:pt x="21261" y="47193"/>
                    <a:pt x="21836" y="47193"/>
                  </a:cubicBezTo>
                  <a:cubicBezTo>
                    <a:pt x="24709" y="47193"/>
                    <a:pt x="24996" y="46906"/>
                    <a:pt x="26720" y="40585"/>
                  </a:cubicBezTo>
                  <a:cubicBezTo>
                    <a:pt x="31605" y="20184"/>
                    <a:pt x="37352" y="6393"/>
                    <a:pt x="47695" y="6393"/>
                  </a:cubicBezTo>
                  <a:cubicBezTo>
                    <a:pt x="52580" y="6393"/>
                    <a:pt x="56603" y="8691"/>
                    <a:pt x="56603" y="19610"/>
                  </a:cubicBezTo>
                  <a:cubicBezTo>
                    <a:pt x="56603" y="26218"/>
                    <a:pt x="55741" y="29379"/>
                    <a:pt x="54591" y="34264"/>
                  </a:cubicBezTo>
                  <a:lnTo>
                    <a:pt x="22410" y="162125"/>
                  </a:lnTo>
                  <a:close/>
                  <a:moveTo>
                    <a:pt x="72980" y="37424"/>
                  </a:moveTo>
                  <a:cubicBezTo>
                    <a:pt x="74992" y="29666"/>
                    <a:pt x="82750" y="21621"/>
                    <a:pt x="87922" y="17311"/>
                  </a:cubicBezTo>
                  <a:cubicBezTo>
                    <a:pt x="97978" y="8404"/>
                    <a:pt x="106311" y="6393"/>
                    <a:pt x="111195" y="6393"/>
                  </a:cubicBezTo>
                  <a:cubicBezTo>
                    <a:pt x="122688" y="6393"/>
                    <a:pt x="129584" y="16449"/>
                    <a:pt x="129584" y="33402"/>
                  </a:cubicBezTo>
                  <a:cubicBezTo>
                    <a:pt x="129584" y="50354"/>
                    <a:pt x="120102" y="83397"/>
                    <a:pt x="114930" y="94315"/>
                  </a:cubicBezTo>
                  <a:cubicBezTo>
                    <a:pt x="105161" y="114428"/>
                    <a:pt x="91369" y="123910"/>
                    <a:pt x="80738" y="123910"/>
                  </a:cubicBezTo>
                  <a:cubicBezTo>
                    <a:pt x="61775" y="123910"/>
                    <a:pt x="58039" y="100062"/>
                    <a:pt x="58039" y="98338"/>
                  </a:cubicBezTo>
                  <a:cubicBezTo>
                    <a:pt x="58039" y="97763"/>
                    <a:pt x="58039" y="97189"/>
                    <a:pt x="58901" y="93741"/>
                  </a:cubicBezTo>
                  <a:lnTo>
                    <a:pt x="72980" y="37424"/>
                  </a:lnTo>
                  <a:close/>
                </a:path>
              </a:pathLst>
            </a:custGeom>
            <a:solidFill>
              <a:srgbClr val="000000"/>
            </a:solidFill>
            <a:ln w="288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63" name="Forme libre 62">
              <a:extLst>
                <a:ext uri="{FF2B5EF4-FFF2-40B4-BE49-F238E27FC236}">
                  <a16:creationId xmlns:a16="http://schemas.microsoft.com/office/drawing/2014/main" id="{95F96908-94D5-2CAA-15FF-FDCBA47C2617}"/>
                </a:ext>
              </a:extLst>
            </p:cNvPr>
            <p:cNvSpPr/>
            <p:nvPr>
              <p:custDataLst>
                <p:tags r:id="rId30"/>
              </p:custDataLst>
            </p:nvPr>
          </p:nvSpPr>
          <p:spPr>
            <a:xfrm>
              <a:off x="9511924" y="4903941"/>
              <a:ext cx="390428" cy="11492"/>
            </a:xfrm>
            <a:custGeom>
              <a:avLst/>
              <a:gdLst>
                <a:gd name="connsiteX0" fmla="*/ 0 w 390428"/>
                <a:gd name="connsiteY0" fmla="*/ 0 h 11492"/>
                <a:gd name="connsiteX1" fmla="*/ 390428 w 390428"/>
                <a:gd name="connsiteY1" fmla="*/ 0 h 11492"/>
                <a:gd name="connsiteX2" fmla="*/ 390428 w 390428"/>
                <a:gd name="connsiteY2" fmla="*/ 11493 h 11492"/>
                <a:gd name="connsiteX3" fmla="*/ 0 w 390428"/>
                <a:gd name="connsiteY3" fmla="*/ 11493 h 11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0428" h="11492">
                  <a:moveTo>
                    <a:pt x="0" y="0"/>
                  </a:moveTo>
                  <a:lnTo>
                    <a:pt x="390428" y="0"/>
                  </a:lnTo>
                  <a:lnTo>
                    <a:pt x="390428" y="11493"/>
                  </a:lnTo>
                  <a:lnTo>
                    <a:pt x="0" y="11493"/>
                  </a:lnTo>
                  <a:close/>
                </a:path>
              </a:pathLst>
            </a:custGeom>
            <a:solidFill>
              <a:srgbClr val="000000"/>
            </a:solidFill>
            <a:ln w="288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64" name="Forme libre 63">
              <a:extLst>
                <a:ext uri="{FF2B5EF4-FFF2-40B4-BE49-F238E27FC236}">
                  <a16:creationId xmlns:a16="http://schemas.microsoft.com/office/drawing/2014/main" id="{F2D6A48E-BC78-3325-2C8D-D30195B6BC12}"/>
                </a:ext>
              </a:extLst>
            </p:cNvPr>
            <p:cNvSpPr/>
            <p:nvPr>
              <p:custDataLst>
                <p:tags r:id="rId31"/>
              </p:custDataLst>
            </p:nvPr>
          </p:nvSpPr>
          <p:spPr>
            <a:xfrm>
              <a:off x="9543820" y="4982367"/>
              <a:ext cx="219519" cy="196245"/>
            </a:xfrm>
            <a:custGeom>
              <a:avLst/>
              <a:gdLst>
                <a:gd name="connsiteX0" fmla="*/ 34470 w 219519"/>
                <a:gd name="connsiteY0" fmla="*/ 173919 h 196245"/>
                <a:gd name="connsiteX1" fmla="*/ 8324 w 219519"/>
                <a:gd name="connsiteY1" fmla="*/ 187423 h 196245"/>
                <a:gd name="connsiteX2" fmla="*/ 278 w 219519"/>
                <a:gd name="connsiteY2" fmla="*/ 192883 h 196245"/>
                <a:gd name="connsiteX3" fmla="*/ 8324 w 219519"/>
                <a:gd name="connsiteY3" fmla="*/ 196331 h 196245"/>
                <a:gd name="connsiteX4" fmla="*/ 103429 w 219519"/>
                <a:gd name="connsiteY4" fmla="*/ 196331 h 196245"/>
                <a:gd name="connsiteX5" fmla="*/ 219798 w 219519"/>
                <a:gd name="connsiteY5" fmla="*/ 72779 h 196245"/>
                <a:gd name="connsiteX6" fmla="*/ 152275 w 219519"/>
                <a:gd name="connsiteY6" fmla="*/ 85 h 196245"/>
                <a:gd name="connsiteX7" fmla="*/ 55733 w 219519"/>
                <a:gd name="connsiteY7" fmla="*/ 85 h 196245"/>
                <a:gd name="connsiteX8" fmla="*/ 47113 w 219519"/>
                <a:gd name="connsiteY8" fmla="*/ 5544 h 196245"/>
                <a:gd name="connsiteX9" fmla="*/ 55446 w 219519"/>
                <a:gd name="connsiteY9" fmla="*/ 8992 h 196245"/>
                <a:gd name="connsiteX10" fmla="*/ 67801 w 219519"/>
                <a:gd name="connsiteY10" fmla="*/ 9567 h 196245"/>
                <a:gd name="connsiteX11" fmla="*/ 74122 w 219519"/>
                <a:gd name="connsiteY11" fmla="*/ 14164 h 196245"/>
                <a:gd name="connsiteX12" fmla="*/ 72973 w 219519"/>
                <a:gd name="connsiteY12" fmla="*/ 19623 h 196245"/>
                <a:gd name="connsiteX13" fmla="*/ 34470 w 219519"/>
                <a:gd name="connsiteY13" fmla="*/ 173919 h 196245"/>
                <a:gd name="connsiteX14" fmla="*/ 96534 w 219519"/>
                <a:gd name="connsiteY14" fmla="*/ 19911 h 196245"/>
                <a:gd name="connsiteX15" fmla="*/ 112049 w 219519"/>
                <a:gd name="connsiteY15" fmla="*/ 8992 h 196245"/>
                <a:gd name="connsiteX16" fmla="*/ 142794 w 219519"/>
                <a:gd name="connsiteY16" fmla="*/ 8992 h 196245"/>
                <a:gd name="connsiteX17" fmla="*/ 194800 w 219519"/>
                <a:gd name="connsiteY17" fmla="*/ 62148 h 196245"/>
                <a:gd name="connsiteX18" fmla="*/ 164631 w 219519"/>
                <a:gd name="connsiteY18" fmla="*/ 154955 h 196245"/>
                <a:gd name="connsiteX19" fmla="*/ 98258 w 219519"/>
                <a:gd name="connsiteY19" fmla="*/ 187423 h 196245"/>
                <a:gd name="connsiteX20" fmla="*/ 65789 w 219519"/>
                <a:gd name="connsiteY20" fmla="*/ 187423 h 196245"/>
                <a:gd name="connsiteX21" fmla="*/ 59468 w 219519"/>
                <a:gd name="connsiteY21" fmla="*/ 187136 h 196245"/>
                <a:gd name="connsiteX22" fmla="*/ 55733 w 219519"/>
                <a:gd name="connsiteY22" fmla="*/ 184263 h 196245"/>
                <a:gd name="connsiteX23" fmla="*/ 57169 w 219519"/>
                <a:gd name="connsiteY23" fmla="*/ 177654 h 196245"/>
                <a:gd name="connsiteX24" fmla="*/ 96534 w 219519"/>
                <a:gd name="connsiteY24" fmla="*/ 19911 h 196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19519" h="196245">
                  <a:moveTo>
                    <a:pt x="34470" y="173919"/>
                  </a:moveTo>
                  <a:cubicBezTo>
                    <a:pt x="31597" y="185125"/>
                    <a:pt x="31023" y="187423"/>
                    <a:pt x="8324" y="187423"/>
                  </a:cubicBezTo>
                  <a:cubicBezTo>
                    <a:pt x="3439" y="187423"/>
                    <a:pt x="278" y="187423"/>
                    <a:pt x="278" y="192883"/>
                  </a:cubicBezTo>
                  <a:cubicBezTo>
                    <a:pt x="278" y="196331"/>
                    <a:pt x="2864" y="196331"/>
                    <a:pt x="8324" y="196331"/>
                  </a:cubicBezTo>
                  <a:lnTo>
                    <a:pt x="103429" y="196331"/>
                  </a:lnTo>
                  <a:cubicBezTo>
                    <a:pt x="163194" y="196331"/>
                    <a:pt x="219798" y="135704"/>
                    <a:pt x="219798" y="72779"/>
                  </a:cubicBezTo>
                  <a:cubicBezTo>
                    <a:pt x="219798" y="32266"/>
                    <a:pt x="195375" y="85"/>
                    <a:pt x="152275" y="85"/>
                  </a:cubicBezTo>
                  <a:lnTo>
                    <a:pt x="55733" y="85"/>
                  </a:lnTo>
                  <a:cubicBezTo>
                    <a:pt x="50274" y="85"/>
                    <a:pt x="47113" y="85"/>
                    <a:pt x="47113" y="5544"/>
                  </a:cubicBezTo>
                  <a:cubicBezTo>
                    <a:pt x="47113" y="8992"/>
                    <a:pt x="49699" y="8992"/>
                    <a:pt x="55446" y="8992"/>
                  </a:cubicBezTo>
                  <a:cubicBezTo>
                    <a:pt x="59181" y="8992"/>
                    <a:pt x="64353" y="9280"/>
                    <a:pt x="67801" y="9567"/>
                  </a:cubicBezTo>
                  <a:cubicBezTo>
                    <a:pt x="72398" y="10142"/>
                    <a:pt x="74122" y="11004"/>
                    <a:pt x="74122" y="14164"/>
                  </a:cubicBezTo>
                  <a:cubicBezTo>
                    <a:pt x="74122" y="15313"/>
                    <a:pt x="73835" y="16175"/>
                    <a:pt x="72973" y="19623"/>
                  </a:cubicBezTo>
                  <a:lnTo>
                    <a:pt x="34470" y="173919"/>
                  </a:lnTo>
                  <a:close/>
                  <a:moveTo>
                    <a:pt x="96534" y="19911"/>
                  </a:moveTo>
                  <a:cubicBezTo>
                    <a:pt x="99120" y="9854"/>
                    <a:pt x="99694" y="8992"/>
                    <a:pt x="112049" y="8992"/>
                  </a:cubicBezTo>
                  <a:lnTo>
                    <a:pt x="142794" y="8992"/>
                  </a:lnTo>
                  <a:cubicBezTo>
                    <a:pt x="170952" y="8992"/>
                    <a:pt x="194800" y="24221"/>
                    <a:pt x="194800" y="62148"/>
                  </a:cubicBezTo>
                  <a:cubicBezTo>
                    <a:pt x="194800" y="76227"/>
                    <a:pt x="189053" y="123349"/>
                    <a:pt x="164631" y="154955"/>
                  </a:cubicBezTo>
                  <a:cubicBezTo>
                    <a:pt x="156298" y="165586"/>
                    <a:pt x="133599" y="187423"/>
                    <a:pt x="98258" y="187423"/>
                  </a:cubicBezTo>
                  <a:lnTo>
                    <a:pt x="65789" y="187423"/>
                  </a:lnTo>
                  <a:cubicBezTo>
                    <a:pt x="61767" y="187423"/>
                    <a:pt x="61192" y="187423"/>
                    <a:pt x="59468" y="187136"/>
                  </a:cubicBezTo>
                  <a:cubicBezTo>
                    <a:pt x="56595" y="186849"/>
                    <a:pt x="55733" y="186561"/>
                    <a:pt x="55733" y="184263"/>
                  </a:cubicBezTo>
                  <a:cubicBezTo>
                    <a:pt x="55733" y="183401"/>
                    <a:pt x="55733" y="182826"/>
                    <a:pt x="57169" y="177654"/>
                  </a:cubicBezTo>
                  <a:lnTo>
                    <a:pt x="96534" y="19911"/>
                  </a:lnTo>
                  <a:close/>
                </a:path>
              </a:pathLst>
            </a:custGeom>
            <a:solidFill>
              <a:srgbClr val="000000"/>
            </a:solidFill>
            <a:ln w="288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65" name="Forme libre 64">
              <a:extLst>
                <a:ext uri="{FF2B5EF4-FFF2-40B4-BE49-F238E27FC236}">
                  <a16:creationId xmlns:a16="http://schemas.microsoft.com/office/drawing/2014/main" id="{50DD45AA-168C-2B68-E98E-6D7E090C80A6}"/>
                </a:ext>
              </a:extLst>
            </p:cNvPr>
            <p:cNvSpPr/>
            <p:nvPr>
              <p:custDataLst>
                <p:tags r:id="rId32"/>
              </p:custDataLst>
            </p:nvPr>
          </p:nvSpPr>
          <p:spPr>
            <a:xfrm>
              <a:off x="9784802" y="4998745"/>
              <a:ext cx="88209" cy="183028"/>
            </a:xfrm>
            <a:custGeom>
              <a:avLst/>
              <a:gdLst>
                <a:gd name="connsiteX0" fmla="*/ 52868 w 88209"/>
                <a:gd name="connsiteY0" fmla="*/ 65021 h 183028"/>
                <a:gd name="connsiteX1" fmla="*/ 79877 w 88209"/>
                <a:gd name="connsiteY1" fmla="*/ 65021 h 183028"/>
                <a:gd name="connsiteX2" fmla="*/ 88497 w 88209"/>
                <a:gd name="connsiteY2" fmla="*/ 59275 h 183028"/>
                <a:gd name="connsiteX3" fmla="*/ 80452 w 88209"/>
                <a:gd name="connsiteY3" fmla="*/ 56114 h 183028"/>
                <a:gd name="connsiteX4" fmla="*/ 55167 w 88209"/>
                <a:gd name="connsiteY4" fmla="*/ 56114 h 183028"/>
                <a:gd name="connsiteX5" fmla="*/ 66947 w 88209"/>
                <a:gd name="connsiteY5" fmla="*/ 7843 h 183028"/>
                <a:gd name="connsiteX6" fmla="*/ 58615 w 88209"/>
                <a:gd name="connsiteY6" fmla="*/ 85 h 183028"/>
                <a:gd name="connsiteX7" fmla="*/ 47121 w 88209"/>
                <a:gd name="connsiteY7" fmla="*/ 10429 h 183028"/>
                <a:gd name="connsiteX8" fmla="*/ 35916 w 88209"/>
                <a:gd name="connsiteY8" fmla="*/ 56114 h 183028"/>
                <a:gd name="connsiteX9" fmla="*/ 8907 w 88209"/>
                <a:gd name="connsiteY9" fmla="*/ 56114 h 183028"/>
                <a:gd name="connsiteX10" fmla="*/ 287 w 88209"/>
                <a:gd name="connsiteY10" fmla="*/ 61573 h 183028"/>
                <a:gd name="connsiteX11" fmla="*/ 8332 w 88209"/>
                <a:gd name="connsiteY11" fmla="*/ 65021 h 183028"/>
                <a:gd name="connsiteX12" fmla="*/ 33617 w 88209"/>
                <a:gd name="connsiteY12" fmla="*/ 65021 h 183028"/>
                <a:gd name="connsiteX13" fmla="*/ 11780 w 88209"/>
                <a:gd name="connsiteY13" fmla="*/ 156679 h 183028"/>
                <a:gd name="connsiteX14" fmla="*/ 38214 w 88209"/>
                <a:gd name="connsiteY14" fmla="*/ 183113 h 183028"/>
                <a:gd name="connsiteX15" fmla="*/ 83900 w 88209"/>
                <a:gd name="connsiteY15" fmla="*/ 138865 h 183028"/>
                <a:gd name="connsiteX16" fmla="*/ 80452 w 88209"/>
                <a:gd name="connsiteY16" fmla="*/ 135992 h 183028"/>
                <a:gd name="connsiteX17" fmla="*/ 76142 w 88209"/>
                <a:gd name="connsiteY17" fmla="*/ 140014 h 183028"/>
                <a:gd name="connsiteX18" fmla="*/ 38789 w 88209"/>
                <a:gd name="connsiteY18" fmla="*/ 176792 h 183028"/>
                <a:gd name="connsiteX19" fmla="*/ 29882 w 88209"/>
                <a:gd name="connsiteY19" fmla="*/ 163575 h 183028"/>
                <a:gd name="connsiteX20" fmla="*/ 31606 w 88209"/>
                <a:gd name="connsiteY20" fmla="*/ 149783 h 183028"/>
                <a:gd name="connsiteX21" fmla="*/ 52868 w 88209"/>
                <a:gd name="connsiteY21" fmla="*/ 65021 h 183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88209" h="183028">
                  <a:moveTo>
                    <a:pt x="52868" y="65021"/>
                  </a:moveTo>
                  <a:lnTo>
                    <a:pt x="79877" y="65021"/>
                  </a:lnTo>
                  <a:cubicBezTo>
                    <a:pt x="85624" y="65021"/>
                    <a:pt x="88497" y="65021"/>
                    <a:pt x="88497" y="59275"/>
                  </a:cubicBezTo>
                  <a:cubicBezTo>
                    <a:pt x="88497" y="56114"/>
                    <a:pt x="85624" y="56114"/>
                    <a:pt x="80452" y="56114"/>
                  </a:cubicBezTo>
                  <a:lnTo>
                    <a:pt x="55167" y="56114"/>
                  </a:lnTo>
                  <a:cubicBezTo>
                    <a:pt x="65511" y="15313"/>
                    <a:pt x="66947" y="9567"/>
                    <a:pt x="66947" y="7843"/>
                  </a:cubicBezTo>
                  <a:cubicBezTo>
                    <a:pt x="66947" y="2958"/>
                    <a:pt x="63499" y="85"/>
                    <a:pt x="58615" y="85"/>
                  </a:cubicBezTo>
                  <a:cubicBezTo>
                    <a:pt x="57753" y="85"/>
                    <a:pt x="49707" y="372"/>
                    <a:pt x="47121" y="10429"/>
                  </a:cubicBezTo>
                  <a:lnTo>
                    <a:pt x="35916" y="56114"/>
                  </a:lnTo>
                  <a:lnTo>
                    <a:pt x="8907" y="56114"/>
                  </a:lnTo>
                  <a:cubicBezTo>
                    <a:pt x="3160" y="56114"/>
                    <a:pt x="287" y="56114"/>
                    <a:pt x="287" y="61573"/>
                  </a:cubicBezTo>
                  <a:cubicBezTo>
                    <a:pt x="287" y="65021"/>
                    <a:pt x="2585" y="65021"/>
                    <a:pt x="8332" y="65021"/>
                  </a:cubicBezTo>
                  <a:lnTo>
                    <a:pt x="33617" y="65021"/>
                  </a:lnTo>
                  <a:cubicBezTo>
                    <a:pt x="12929" y="146623"/>
                    <a:pt x="11780" y="151507"/>
                    <a:pt x="11780" y="156679"/>
                  </a:cubicBezTo>
                  <a:cubicBezTo>
                    <a:pt x="11780" y="172195"/>
                    <a:pt x="22699" y="183113"/>
                    <a:pt x="38214" y="183113"/>
                  </a:cubicBezTo>
                  <a:cubicBezTo>
                    <a:pt x="67522" y="183113"/>
                    <a:pt x="83900" y="141163"/>
                    <a:pt x="83900" y="138865"/>
                  </a:cubicBezTo>
                  <a:cubicBezTo>
                    <a:pt x="83900" y="135992"/>
                    <a:pt x="81601" y="135992"/>
                    <a:pt x="80452" y="135992"/>
                  </a:cubicBezTo>
                  <a:cubicBezTo>
                    <a:pt x="77866" y="135992"/>
                    <a:pt x="77578" y="136854"/>
                    <a:pt x="76142" y="140014"/>
                  </a:cubicBezTo>
                  <a:cubicBezTo>
                    <a:pt x="63787" y="169896"/>
                    <a:pt x="48558" y="176792"/>
                    <a:pt x="38789" y="176792"/>
                  </a:cubicBezTo>
                  <a:cubicBezTo>
                    <a:pt x="32755" y="176792"/>
                    <a:pt x="29882" y="173057"/>
                    <a:pt x="29882" y="163575"/>
                  </a:cubicBezTo>
                  <a:cubicBezTo>
                    <a:pt x="29882" y="156679"/>
                    <a:pt x="30456" y="154668"/>
                    <a:pt x="31606" y="149783"/>
                  </a:cubicBezTo>
                  <a:lnTo>
                    <a:pt x="52868" y="65021"/>
                  </a:lnTo>
                  <a:close/>
                </a:path>
              </a:pathLst>
            </a:custGeom>
            <a:solidFill>
              <a:srgbClr val="000000"/>
            </a:solidFill>
            <a:ln w="288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66" name="Forme libre 65">
              <a:extLst>
                <a:ext uri="{FF2B5EF4-FFF2-40B4-BE49-F238E27FC236}">
                  <a16:creationId xmlns:a16="http://schemas.microsoft.com/office/drawing/2014/main" id="{3205277F-9989-88FE-3737-F210048FFDB6}"/>
                </a:ext>
              </a:extLst>
            </p:cNvPr>
            <p:cNvSpPr/>
            <p:nvPr>
              <p:custDataLst>
                <p:tags r:id="rId33"/>
              </p:custDataLst>
            </p:nvPr>
          </p:nvSpPr>
          <p:spPr>
            <a:xfrm>
              <a:off x="10016772" y="4814007"/>
              <a:ext cx="191073" cy="191360"/>
            </a:xfrm>
            <a:custGeom>
              <a:avLst/>
              <a:gdLst>
                <a:gd name="connsiteX0" fmla="*/ 101722 w 191073"/>
                <a:gd name="connsiteY0" fmla="*/ 101505 h 191360"/>
                <a:gd name="connsiteX1" fmla="*/ 181887 w 191073"/>
                <a:gd name="connsiteY1" fmla="*/ 101505 h 191360"/>
                <a:gd name="connsiteX2" fmla="*/ 191368 w 191073"/>
                <a:gd name="connsiteY2" fmla="*/ 95759 h 191360"/>
                <a:gd name="connsiteX3" fmla="*/ 181887 w 191073"/>
                <a:gd name="connsiteY3" fmla="*/ 90012 h 191360"/>
                <a:gd name="connsiteX4" fmla="*/ 101722 w 191073"/>
                <a:gd name="connsiteY4" fmla="*/ 90012 h 191360"/>
                <a:gd name="connsiteX5" fmla="*/ 101722 w 191073"/>
                <a:gd name="connsiteY5" fmla="*/ 9560 h 191360"/>
                <a:gd name="connsiteX6" fmla="*/ 95975 w 191073"/>
                <a:gd name="connsiteY6" fmla="*/ 78 h 191360"/>
                <a:gd name="connsiteX7" fmla="*/ 90229 w 191073"/>
                <a:gd name="connsiteY7" fmla="*/ 9560 h 191360"/>
                <a:gd name="connsiteX8" fmla="*/ 90229 w 191073"/>
                <a:gd name="connsiteY8" fmla="*/ 90012 h 191360"/>
                <a:gd name="connsiteX9" fmla="*/ 9776 w 191073"/>
                <a:gd name="connsiteY9" fmla="*/ 90012 h 191360"/>
                <a:gd name="connsiteX10" fmla="*/ 295 w 191073"/>
                <a:gd name="connsiteY10" fmla="*/ 95759 h 191360"/>
                <a:gd name="connsiteX11" fmla="*/ 9776 w 191073"/>
                <a:gd name="connsiteY11" fmla="*/ 101505 h 191360"/>
                <a:gd name="connsiteX12" fmla="*/ 90229 w 191073"/>
                <a:gd name="connsiteY12" fmla="*/ 101505 h 191360"/>
                <a:gd name="connsiteX13" fmla="*/ 90229 w 191073"/>
                <a:gd name="connsiteY13" fmla="*/ 181957 h 191360"/>
                <a:gd name="connsiteX14" fmla="*/ 95975 w 191073"/>
                <a:gd name="connsiteY14" fmla="*/ 191439 h 191360"/>
                <a:gd name="connsiteX15" fmla="*/ 101722 w 191073"/>
                <a:gd name="connsiteY15" fmla="*/ 181957 h 191360"/>
                <a:gd name="connsiteX16" fmla="*/ 101722 w 191073"/>
                <a:gd name="connsiteY16" fmla="*/ 101505 h 19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1073" h="191360">
                  <a:moveTo>
                    <a:pt x="101722" y="101505"/>
                  </a:moveTo>
                  <a:lnTo>
                    <a:pt x="181887" y="101505"/>
                  </a:lnTo>
                  <a:cubicBezTo>
                    <a:pt x="185909" y="101505"/>
                    <a:pt x="191368" y="101505"/>
                    <a:pt x="191368" y="95759"/>
                  </a:cubicBezTo>
                  <a:cubicBezTo>
                    <a:pt x="191368" y="90012"/>
                    <a:pt x="185909" y="90012"/>
                    <a:pt x="181887" y="90012"/>
                  </a:cubicBezTo>
                  <a:lnTo>
                    <a:pt x="101722" y="90012"/>
                  </a:lnTo>
                  <a:lnTo>
                    <a:pt x="101722" y="9560"/>
                  </a:lnTo>
                  <a:cubicBezTo>
                    <a:pt x="101722" y="5537"/>
                    <a:pt x="101722" y="78"/>
                    <a:pt x="95975" y="78"/>
                  </a:cubicBezTo>
                  <a:cubicBezTo>
                    <a:pt x="90229" y="78"/>
                    <a:pt x="90229" y="5537"/>
                    <a:pt x="90229" y="9560"/>
                  </a:cubicBezTo>
                  <a:lnTo>
                    <a:pt x="90229" y="90012"/>
                  </a:lnTo>
                  <a:lnTo>
                    <a:pt x="9776" y="90012"/>
                  </a:lnTo>
                  <a:cubicBezTo>
                    <a:pt x="5754" y="90012"/>
                    <a:pt x="295" y="90012"/>
                    <a:pt x="295" y="95759"/>
                  </a:cubicBezTo>
                  <a:cubicBezTo>
                    <a:pt x="295" y="101505"/>
                    <a:pt x="5754" y="101505"/>
                    <a:pt x="9776" y="101505"/>
                  </a:cubicBezTo>
                  <a:lnTo>
                    <a:pt x="90229" y="101505"/>
                  </a:lnTo>
                  <a:lnTo>
                    <a:pt x="90229" y="181957"/>
                  </a:lnTo>
                  <a:cubicBezTo>
                    <a:pt x="90229" y="185980"/>
                    <a:pt x="90229" y="191439"/>
                    <a:pt x="95975" y="191439"/>
                  </a:cubicBezTo>
                  <a:cubicBezTo>
                    <a:pt x="101722" y="191439"/>
                    <a:pt x="101722" y="185980"/>
                    <a:pt x="101722" y="181957"/>
                  </a:cubicBezTo>
                  <a:lnTo>
                    <a:pt x="101722" y="101505"/>
                  </a:lnTo>
                  <a:close/>
                </a:path>
              </a:pathLst>
            </a:custGeom>
            <a:solidFill>
              <a:srgbClr val="000000"/>
            </a:solidFill>
            <a:ln w="288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67" name="Forme libre 66">
              <a:extLst>
                <a:ext uri="{FF2B5EF4-FFF2-40B4-BE49-F238E27FC236}">
                  <a16:creationId xmlns:a16="http://schemas.microsoft.com/office/drawing/2014/main" id="{59780FFD-A6A0-EBED-E509-0E9C4BFDE1F4}"/>
                </a:ext>
              </a:extLst>
            </p:cNvPr>
            <p:cNvSpPr/>
            <p:nvPr>
              <p:custDataLst>
                <p:tags r:id="rId34"/>
              </p:custDataLst>
            </p:nvPr>
          </p:nvSpPr>
          <p:spPr>
            <a:xfrm>
              <a:off x="10302089" y="4782113"/>
              <a:ext cx="150560" cy="258308"/>
            </a:xfrm>
            <a:custGeom>
              <a:avLst/>
              <a:gdLst>
                <a:gd name="connsiteX0" fmla="*/ 111788 w 150560"/>
                <a:gd name="connsiteY0" fmla="*/ 6974 h 258308"/>
                <a:gd name="connsiteX1" fmla="*/ 112650 w 150560"/>
                <a:gd name="connsiteY1" fmla="*/ 2951 h 258308"/>
                <a:gd name="connsiteX2" fmla="*/ 109202 w 150560"/>
                <a:gd name="connsiteY2" fmla="*/ 78 h 258308"/>
                <a:gd name="connsiteX3" fmla="*/ 104892 w 150560"/>
                <a:gd name="connsiteY3" fmla="*/ 5825 h 258308"/>
                <a:gd name="connsiteX4" fmla="*/ 88227 w 150560"/>
                <a:gd name="connsiteY4" fmla="*/ 72198 h 258308"/>
                <a:gd name="connsiteX5" fmla="*/ 305 w 150560"/>
                <a:gd name="connsiteY5" fmla="*/ 150926 h 258308"/>
                <a:gd name="connsiteX6" fmla="*/ 55472 w 150560"/>
                <a:gd name="connsiteY6" fmla="*/ 202932 h 258308"/>
                <a:gd name="connsiteX7" fmla="*/ 48863 w 150560"/>
                <a:gd name="connsiteY7" fmla="*/ 229941 h 258308"/>
                <a:gd name="connsiteX8" fmla="*/ 42542 w 150560"/>
                <a:gd name="connsiteY8" fmla="*/ 255226 h 258308"/>
                <a:gd name="connsiteX9" fmla="*/ 45990 w 150560"/>
                <a:gd name="connsiteY9" fmla="*/ 258387 h 258308"/>
                <a:gd name="connsiteX10" fmla="*/ 48863 w 150560"/>
                <a:gd name="connsiteY10" fmla="*/ 257237 h 258308"/>
                <a:gd name="connsiteX11" fmla="*/ 52024 w 150560"/>
                <a:gd name="connsiteY11" fmla="*/ 245744 h 258308"/>
                <a:gd name="connsiteX12" fmla="*/ 62942 w 150560"/>
                <a:gd name="connsiteY12" fmla="*/ 202932 h 258308"/>
                <a:gd name="connsiteX13" fmla="*/ 150865 w 150560"/>
                <a:gd name="connsiteY13" fmla="*/ 124204 h 258308"/>
                <a:gd name="connsiteX14" fmla="*/ 95698 w 150560"/>
                <a:gd name="connsiteY14" fmla="*/ 72198 h 258308"/>
                <a:gd name="connsiteX15" fmla="*/ 111788 w 150560"/>
                <a:gd name="connsiteY15" fmla="*/ 6974 h 258308"/>
                <a:gd name="connsiteX16" fmla="*/ 56908 w 150560"/>
                <a:gd name="connsiteY16" fmla="*/ 196611 h 258308"/>
                <a:gd name="connsiteX17" fmla="*/ 18981 w 150560"/>
                <a:gd name="connsiteY17" fmla="*/ 156960 h 258308"/>
                <a:gd name="connsiteX18" fmla="*/ 86503 w 150560"/>
                <a:gd name="connsiteY18" fmla="*/ 78519 h 258308"/>
                <a:gd name="connsiteX19" fmla="*/ 56908 w 150560"/>
                <a:gd name="connsiteY19" fmla="*/ 196611 h 258308"/>
                <a:gd name="connsiteX20" fmla="*/ 93974 w 150560"/>
                <a:gd name="connsiteY20" fmla="*/ 78519 h 258308"/>
                <a:gd name="connsiteX21" fmla="*/ 132189 w 150560"/>
                <a:gd name="connsiteY21" fmla="*/ 118170 h 258308"/>
                <a:gd name="connsiteX22" fmla="*/ 64379 w 150560"/>
                <a:gd name="connsiteY22" fmla="*/ 196611 h 258308"/>
                <a:gd name="connsiteX23" fmla="*/ 93974 w 150560"/>
                <a:gd name="connsiteY23" fmla="*/ 78519 h 258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0560" h="258308">
                  <a:moveTo>
                    <a:pt x="111788" y="6974"/>
                  </a:moveTo>
                  <a:cubicBezTo>
                    <a:pt x="111788" y="6399"/>
                    <a:pt x="112650" y="3239"/>
                    <a:pt x="112650" y="2951"/>
                  </a:cubicBezTo>
                  <a:cubicBezTo>
                    <a:pt x="112650" y="2664"/>
                    <a:pt x="112650" y="78"/>
                    <a:pt x="109202" y="78"/>
                  </a:cubicBezTo>
                  <a:cubicBezTo>
                    <a:pt x="106329" y="78"/>
                    <a:pt x="106042" y="940"/>
                    <a:pt x="104892" y="5825"/>
                  </a:cubicBezTo>
                  <a:lnTo>
                    <a:pt x="88227" y="72198"/>
                  </a:lnTo>
                  <a:cubicBezTo>
                    <a:pt x="42542" y="73634"/>
                    <a:pt x="305" y="111849"/>
                    <a:pt x="305" y="150926"/>
                  </a:cubicBezTo>
                  <a:cubicBezTo>
                    <a:pt x="305" y="178222"/>
                    <a:pt x="20418" y="200921"/>
                    <a:pt x="55472" y="202932"/>
                  </a:cubicBezTo>
                  <a:cubicBezTo>
                    <a:pt x="53173" y="211840"/>
                    <a:pt x="51162" y="221034"/>
                    <a:pt x="48863" y="229941"/>
                  </a:cubicBezTo>
                  <a:cubicBezTo>
                    <a:pt x="45415" y="243446"/>
                    <a:pt x="42542" y="254364"/>
                    <a:pt x="42542" y="255226"/>
                  </a:cubicBezTo>
                  <a:cubicBezTo>
                    <a:pt x="42542" y="258099"/>
                    <a:pt x="44553" y="258387"/>
                    <a:pt x="45990" y="258387"/>
                  </a:cubicBezTo>
                  <a:cubicBezTo>
                    <a:pt x="47426" y="258387"/>
                    <a:pt x="48001" y="258099"/>
                    <a:pt x="48863" y="257237"/>
                  </a:cubicBezTo>
                  <a:cubicBezTo>
                    <a:pt x="49438" y="256663"/>
                    <a:pt x="51162" y="249767"/>
                    <a:pt x="52024" y="245744"/>
                  </a:cubicBezTo>
                  <a:lnTo>
                    <a:pt x="62942" y="202932"/>
                  </a:lnTo>
                  <a:cubicBezTo>
                    <a:pt x="109202" y="201496"/>
                    <a:pt x="150865" y="162706"/>
                    <a:pt x="150865" y="124204"/>
                  </a:cubicBezTo>
                  <a:cubicBezTo>
                    <a:pt x="150865" y="101505"/>
                    <a:pt x="135637" y="75071"/>
                    <a:pt x="95698" y="72198"/>
                  </a:cubicBezTo>
                  <a:lnTo>
                    <a:pt x="111788" y="6974"/>
                  </a:lnTo>
                  <a:close/>
                  <a:moveTo>
                    <a:pt x="56908" y="196611"/>
                  </a:moveTo>
                  <a:cubicBezTo>
                    <a:pt x="39669" y="195749"/>
                    <a:pt x="18981" y="185693"/>
                    <a:pt x="18981" y="156960"/>
                  </a:cubicBezTo>
                  <a:cubicBezTo>
                    <a:pt x="18981" y="122480"/>
                    <a:pt x="43691" y="82254"/>
                    <a:pt x="86503" y="78519"/>
                  </a:cubicBezTo>
                  <a:lnTo>
                    <a:pt x="56908" y="196611"/>
                  </a:lnTo>
                  <a:close/>
                  <a:moveTo>
                    <a:pt x="93974" y="78519"/>
                  </a:moveTo>
                  <a:cubicBezTo>
                    <a:pt x="115811" y="79668"/>
                    <a:pt x="132189" y="92885"/>
                    <a:pt x="132189" y="118170"/>
                  </a:cubicBezTo>
                  <a:cubicBezTo>
                    <a:pt x="132189" y="152075"/>
                    <a:pt x="107478" y="193163"/>
                    <a:pt x="64379" y="196611"/>
                  </a:cubicBezTo>
                  <a:lnTo>
                    <a:pt x="93974" y="78519"/>
                  </a:lnTo>
                  <a:close/>
                </a:path>
              </a:pathLst>
            </a:custGeom>
            <a:solidFill>
              <a:srgbClr val="000000"/>
            </a:solidFill>
            <a:ln w="288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68" name="Forme libre 67">
              <a:extLst>
                <a:ext uri="{FF2B5EF4-FFF2-40B4-BE49-F238E27FC236}">
                  <a16:creationId xmlns:a16="http://schemas.microsoft.com/office/drawing/2014/main" id="{4D817309-57CB-838D-6C83-16709C139094}"/>
                </a:ext>
              </a:extLst>
            </p:cNvPr>
            <p:cNvSpPr/>
            <p:nvPr>
              <p:custDataLst>
                <p:tags r:id="rId35"/>
              </p:custDataLst>
            </p:nvPr>
          </p:nvSpPr>
          <p:spPr>
            <a:xfrm>
              <a:off x="10468663" y="4935719"/>
              <a:ext cx="97950" cy="90910"/>
            </a:xfrm>
            <a:custGeom>
              <a:avLst/>
              <a:gdLst>
                <a:gd name="connsiteX0" fmla="*/ 98261 w 97950"/>
                <a:gd name="connsiteY0" fmla="*/ 15969 h 90910"/>
                <a:gd name="connsiteX1" fmla="*/ 88204 w 97950"/>
                <a:gd name="connsiteY1" fmla="*/ 80 h 90910"/>
                <a:gd name="connsiteX2" fmla="*/ 77343 w 97950"/>
                <a:gd name="connsiteY2" fmla="*/ 10740 h 90910"/>
                <a:gd name="connsiteX3" fmla="*/ 80763 w 97950"/>
                <a:gd name="connsiteY3" fmla="*/ 16975 h 90910"/>
                <a:gd name="connsiteX4" fmla="*/ 88204 w 97950"/>
                <a:gd name="connsiteY4" fmla="*/ 33065 h 90910"/>
                <a:gd name="connsiteX5" fmla="*/ 50995 w 97950"/>
                <a:gd name="connsiteY5" fmla="*/ 85359 h 90910"/>
                <a:gd name="connsiteX6" fmla="*/ 34704 w 97950"/>
                <a:gd name="connsiteY6" fmla="*/ 67458 h 90910"/>
                <a:gd name="connsiteX7" fmla="*/ 45766 w 97950"/>
                <a:gd name="connsiteY7" fmla="*/ 28238 h 90910"/>
                <a:gd name="connsiteX8" fmla="*/ 48582 w 97950"/>
                <a:gd name="connsiteY8" fmla="*/ 17578 h 90910"/>
                <a:gd name="connsiteX9" fmla="*/ 29474 w 97950"/>
                <a:gd name="connsiteY9" fmla="*/ 281 h 90910"/>
                <a:gd name="connsiteX10" fmla="*/ 310 w 97950"/>
                <a:gd name="connsiteY10" fmla="*/ 31054 h 90910"/>
                <a:gd name="connsiteX11" fmla="*/ 3730 w 97950"/>
                <a:gd name="connsiteY11" fmla="*/ 33668 h 90910"/>
                <a:gd name="connsiteX12" fmla="*/ 7350 w 97950"/>
                <a:gd name="connsiteY12" fmla="*/ 30450 h 90910"/>
                <a:gd name="connsiteX13" fmla="*/ 28871 w 97950"/>
                <a:gd name="connsiteY13" fmla="*/ 5912 h 90910"/>
                <a:gd name="connsiteX14" fmla="*/ 33899 w 97950"/>
                <a:gd name="connsiteY14" fmla="*/ 12952 h 90910"/>
                <a:gd name="connsiteX15" fmla="*/ 30279 w 97950"/>
                <a:gd name="connsiteY15" fmla="*/ 26428 h 90910"/>
                <a:gd name="connsiteX16" fmla="*/ 19418 w 97950"/>
                <a:gd name="connsiteY16" fmla="*/ 64642 h 90910"/>
                <a:gd name="connsiteX17" fmla="*/ 50392 w 97950"/>
                <a:gd name="connsiteY17" fmla="*/ 90991 h 90910"/>
                <a:gd name="connsiteX18" fmla="*/ 98261 w 97950"/>
                <a:gd name="connsiteY18" fmla="*/ 15969 h 90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7950" h="90910">
                  <a:moveTo>
                    <a:pt x="98261" y="15969"/>
                  </a:moveTo>
                  <a:cubicBezTo>
                    <a:pt x="98261" y="281"/>
                    <a:pt x="88808" y="80"/>
                    <a:pt x="88204" y="80"/>
                  </a:cubicBezTo>
                  <a:cubicBezTo>
                    <a:pt x="82975" y="80"/>
                    <a:pt x="77343" y="5510"/>
                    <a:pt x="77343" y="10740"/>
                  </a:cubicBezTo>
                  <a:cubicBezTo>
                    <a:pt x="77343" y="14159"/>
                    <a:pt x="79355" y="15768"/>
                    <a:pt x="80763" y="16975"/>
                  </a:cubicBezTo>
                  <a:cubicBezTo>
                    <a:pt x="84182" y="19790"/>
                    <a:pt x="88204" y="25020"/>
                    <a:pt x="88204" y="33065"/>
                  </a:cubicBezTo>
                  <a:cubicBezTo>
                    <a:pt x="88204" y="42116"/>
                    <a:pt x="74930" y="85359"/>
                    <a:pt x="50995" y="85359"/>
                  </a:cubicBezTo>
                  <a:cubicBezTo>
                    <a:pt x="34704" y="85359"/>
                    <a:pt x="34704" y="70878"/>
                    <a:pt x="34704" y="67458"/>
                  </a:cubicBezTo>
                  <a:cubicBezTo>
                    <a:pt x="34704" y="58206"/>
                    <a:pt x="38324" y="46943"/>
                    <a:pt x="45766" y="28238"/>
                  </a:cubicBezTo>
                  <a:cubicBezTo>
                    <a:pt x="47375" y="24014"/>
                    <a:pt x="48582" y="20997"/>
                    <a:pt x="48582" y="17578"/>
                  </a:cubicBezTo>
                  <a:cubicBezTo>
                    <a:pt x="48582" y="7119"/>
                    <a:pt x="39732" y="281"/>
                    <a:pt x="29474" y="281"/>
                  </a:cubicBezTo>
                  <a:cubicBezTo>
                    <a:pt x="9361" y="281"/>
                    <a:pt x="310" y="27836"/>
                    <a:pt x="310" y="31054"/>
                  </a:cubicBezTo>
                  <a:cubicBezTo>
                    <a:pt x="310" y="33668"/>
                    <a:pt x="3126" y="33668"/>
                    <a:pt x="3730" y="33668"/>
                  </a:cubicBezTo>
                  <a:cubicBezTo>
                    <a:pt x="6546" y="33668"/>
                    <a:pt x="6747" y="32663"/>
                    <a:pt x="7350" y="30450"/>
                  </a:cubicBezTo>
                  <a:cubicBezTo>
                    <a:pt x="12177" y="13958"/>
                    <a:pt x="20826" y="5912"/>
                    <a:pt x="28871" y="5912"/>
                  </a:cubicBezTo>
                  <a:cubicBezTo>
                    <a:pt x="32290" y="5912"/>
                    <a:pt x="33899" y="8125"/>
                    <a:pt x="33899" y="12952"/>
                  </a:cubicBezTo>
                  <a:cubicBezTo>
                    <a:pt x="33899" y="17578"/>
                    <a:pt x="32290" y="21802"/>
                    <a:pt x="30279" y="26428"/>
                  </a:cubicBezTo>
                  <a:cubicBezTo>
                    <a:pt x="21630" y="48753"/>
                    <a:pt x="19418" y="57402"/>
                    <a:pt x="19418" y="64642"/>
                  </a:cubicBezTo>
                  <a:cubicBezTo>
                    <a:pt x="19418" y="84554"/>
                    <a:pt x="35106" y="90991"/>
                    <a:pt x="50392" y="90991"/>
                  </a:cubicBezTo>
                  <a:cubicBezTo>
                    <a:pt x="84182" y="90991"/>
                    <a:pt x="98261" y="32462"/>
                    <a:pt x="98261" y="15969"/>
                  </a:cubicBezTo>
                  <a:close/>
                </a:path>
              </a:pathLst>
            </a:custGeom>
            <a:solidFill>
              <a:srgbClr val="000000"/>
            </a:solidFill>
            <a:ln w="288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69" name="Forme libre 68">
              <a:extLst>
                <a:ext uri="{FF2B5EF4-FFF2-40B4-BE49-F238E27FC236}">
                  <a16:creationId xmlns:a16="http://schemas.microsoft.com/office/drawing/2014/main" id="{08F9C7DE-F4AC-4E2A-E32C-5C1ABE5272D8}"/>
                </a:ext>
              </a:extLst>
            </p:cNvPr>
            <p:cNvSpPr/>
            <p:nvPr>
              <p:custDataLst>
                <p:tags r:id="rId36"/>
              </p:custDataLst>
            </p:nvPr>
          </p:nvSpPr>
          <p:spPr>
            <a:xfrm>
              <a:off x="10675666" y="4814007"/>
              <a:ext cx="191073" cy="191360"/>
            </a:xfrm>
            <a:custGeom>
              <a:avLst/>
              <a:gdLst>
                <a:gd name="connsiteX0" fmla="*/ 101745 w 191073"/>
                <a:gd name="connsiteY0" fmla="*/ 101505 h 191360"/>
                <a:gd name="connsiteX1" fmla="*/ 181909 w 191073"/>
                <a:gd name="connsiteY1" fmla="*/ 101505 h 191360"/>
                <a:gd name="connsiteX2" fmla="*/ 191391 w 191073"/>
                <a:gd name="connsiteY2" fmla="*/ 95759 h 191360"/>
                <a:gd name="connsiteX3" fmla="*/ 181909 w 191073"/>
                <a:gd name="connsiteY3" fmla="*/ 90012 h 191360"/>
                <a:gd name="connsiteX4" fmla="*/ 101745 w 191073"/>
                <a:gd name="connsiteY4" fmla="*/ 90012 h 191360"/>
                <a:gd name="connsiteX5" fmla="*/ 101745 w 191073"/>
                <a:gd name="connsiteY5" fmla="*/ 9560 h 191360"/>
                <a:gd name="connsiteX6" fmla="*/ 95998 w 191073"/>
                <a:gd name="connsiteY6" fmla="*/ 78 h 191360"/>
                <a:gd name="connsiteX7" fmla="*/ 90251 w 191073"/>
                <a:gd name="connsiteY7" fmla="*/ 9560 h 191360"/>
                <a:gd name="connsiteX8" fmla="*/ 90251 w 191073"/>
                <a:gd name="connsiteY8" fmla="*/ 90012 h 191360"/>
                <a:gd name="connsiteX9" fmla="*/ 9799 w 191073"/>
                <a:gd name="connsiteY9" fmla="*/ 90012 h 191360"/>
                <a:gd name="connsiteX10" fmla="*/ 317 w 191073"/>
                <a:gd name="connsiteY10" fmla="*/ 95759 h 191360"/>
                <a:gd name="connsiteX11" fmla="*/ 9799 w 191073"/>
                <a:gd name="connsiteY11" fmla="*/ 101505 h 191360"/>
                <a:gd name="connsiteX12" fmla="*/ 90251 w 191073"/>
                <a:gd name="connsiteY12" fmla="*/ 101505 h 191360"/>
                <a:gd name="connsiteX13" fmla="*/ 90251 w 191073"/>
                <a:gd name="connsiteY13" fmla="*/ 181957 h 191360"/>
                <a:gd name="connsiteX14" fmla="*/ 95998 w 191073"/>
                <a:gd name="connsiteY14" fmla="*/ 191439 h 191360"/>
                <a:gd name="connsiteX15" fmla="*/ 101745 w 191073"/>
                <a:gd name="connsiteY15" fmla="*/ 181957 h 191360"/>
                <a:gd name="connsiteX16" fmla="*/ 101745 w 191073"/>
                <a:gd name="connsiteY16" fmla="*/ 101505 h 19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1073" h="191360">
                  <a:moveTo>
                    <a:pt x="101745" y="101505"/>
                  </a:moveTo>
                  <a:lnTo>
                    <a:pt x="181909" y="101505"/>
                  </a:lnTo>
                  <a:cubicBezTo>
                    <a:pt x="185932" y="101505"/>
                    <a:pt x="191391" y="101505"/>
                    <a:pt x="191391" y="95759"/>
                  </a:cubicBezTo>
                  <a:cubicBezTo>
                    <a:pt x="191391" y="90012"/>
                    <a:pt x="185932" y="90012"/>
                    <a:pt x="181909" y="90012"/>
                  </a:cubicBezTo>
                  <a:lnTo>
                    <a:pt x="101745" y="90012"/>
                  </a:lnTo>
                  <a:lnTo>
                    <a:pt x="101745" y="9560"/>
                  </a:lnTo>
                  <a:cubicBezTo>
                    <a:pt x="101745" y="5537"/>
                    <a:pt x="101745" y="78"/>
                    <a:pt x="95998" y="78"/>
                  </a:cubicBezTo>
                  <a:cubicBezTo>
                    <a:pt x="90251" y="78"/>
                    <a:pt x="90251" y="5537"/>
                    <a:pt x="90251" y="9560"/>
                  </a:cubicBezTo>
                  <a:lnTo>
                    <a:pt x="90251" y="90012"/>
                  </a:lnTo>
                  <a:lnTo>
                    <a:pt x="9799" y="90012"/>
                  </a:lnTo>
                  <a:cubicBezTo>
                    <a:pt x="5777" y="90012"/>
                    <a:pt x="317" y="90012"/>
                    <a:pt x="317" y="95759"/>
                  </a:cubicBezTo>
                  <a:cubicBezTo>
                    <a:pt x="317" y="101505"/>
                    <a:pt x="5777" y="101505"/>
                    <a:pt x="9799" y="101505"/>
                  </a:cubicBezTo>
                  <a:lnTo>
                    <a:pt x="90251" y="101505"/>
                  </a:lnTo>
                  <a:lnTo>
                    <a:pt x="90251" y="181957"/>
                  </a:lnTo>
                  <a:cubicBezTo>
                    <a:pt x="90251" y="185980"/>
                    <a:pt x="90251" y="191439"/>
                    <a:pt x="95998" y="191439"/>
                  </a:cubicBezTo>
                  <a:cubicBezTo>
                    <a:pt x="101745" y="191439"/>
                    <a:pt x="101745" y="185980"/>
                    <a:pt x="101745" y="181957"/>
                  </a:cubicBezTo>
                  <a:lnTo>
                    <a:pt x="101745" y="101505"/>
                  </a:lnTo>
                  <a:close/>
                </a:path>
              </a:pathLst>
            </a:custGeom>
            <a:solidFill>
              <a:srgbClr val="000000"/>
            </a:solidFill>
            <a:ln w="288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70" name="Forme libre 69">
              <a:extLst>
                <a:ext uri="{FF2B5EF4-FFF2-40B4-BE49-F238E27FC236}">
                  <a16:creationId xmlns:a16="http://schemas.microsoft.com/office/drawing/2014/main" id="{31EC0AA9-6802-AF0D-48DF-8291176BEB99}"/>
                </a:ext>
              </a:extLst>
            </p:cNvPr>
            <p:cNvSpPr/>
            <p:nvPr>
              <p:custDataLst>
                <p:tags r:id="rId37"/>
              </p:custDataLst>
            </p:nvPr>
          </p:nvSpPr>
          <p:spPr>
            <a:xfrm>
              <a:off x="10952937" y="4785274"/>
              <a:ext cx="204578" cy="210611"/>
            </a:xfrm>
            <a:custGeom>
              <a:avLst/>
              <a:gdLst>
                <a:gd name="connsiteX0" fmla="*/ 94284 w 204578"/>
                <a:gd name="connsiteY0" fmla="*/ 78 h 210611"/>
                <a:gd name="connsiteX1" fmla="*/ 11246 w 204578"/>
                <a:gd name="connsiteY1" fmla="*/ 33121 h 210611"/>
                <a:gd name="connsiteX2" fmla="*/ 327 w 204578"/>
                <a:gd name="connsiteY2" fmla="*/ 53521 h 210611"/>
                <a:gd name="connsiteX3" fmla="*/ 3201 w 204578"/>
                <a:gd name="connsiteY3" fmla="*/ 55820 h 210611"/>
                <a:gd name="connsiteX4" fmla="*/ 16705 w 204578"/>
                <a:gd name="connsiteY4" fmla="*/ 50361 h 210611"/>
                <a:gd name="connsiteX5" fmla="*/ 25325 w 204578"/>
                <a:gd name="connsiteY5" fmla="*/ 39155 h 210611"/>
                <a:gd name="connsiteX6" fmla="*/ 73596 w 204578"/>
                <a:gd name="connsiteY6" fmla="*/ 15881 h 210611"/>
                <a:gd name="connsiteX7" fmla="*/ 27049 w 204578"/>
                <a:gd name="connsiteY7" fmla="*/ 203507 h 210611"/>
                <a:gd name="connsiteX8" fmla="*/ 25325 w 204578"/>
                <a:gd name="connsiteY8" fmla="*/ 208679 h 210611"/>
                <a:gd name="connsiteX9" fmla="*/ 28198 w 204578"/>
                <a:gd name="connsiteY9" fmla="*/ 210690 h 210611"/>
                <a:gd name="connsiteX10" fmla="*/ 49748 w 204578"/>
                <a:gd name="connsiteY10" fmla="*/ 196898 h 210611"/>
                <a:gd name="connsiteX11" fmla="*/ 96870 w 204578"/>
                <a:gd name="connsiteY11" fmla="*/ 15881 h 210611"/>
                <a:gd name="connsiteX12" fmla="*/ 111811 w 204578"/>
                <a:gd name="connsiteY12" fmla="*/ 15881 h 210611"/>
                <a:gd name="connsiteX13" fmla="*/ 180483 w 204578"/>
                <a:gd name="connsiteY13" fmla="*/ 58119 h 210611"/>
                <a:gd name="connsiteX14" fmla="*/ 104053 w 204578"/>
                <a:gd name="connsiteY14" fmla="*/ 121618 h 210611"/>
                <a:gd name="connsiteX15" fmla="*/ 86813 w 204578"/>
                <a:gd name="connsiteY15" fmla="*/ 127078 h 210611"/>
                <a:gd name="connsiteX16" fmla="*/ 79343 w 204578"/>
                <a:gd name="connsiteY16" fmla="*/ 135410 h 210611"/>
                <a:gd name="connsiteX17" fmla="*/ 84802 w 204578"/>
                <a:gd name="connsiteY17" fmla="*/ 137421 h 210611"/>
                <a:gd name="connsiteX18" fmla="*/ 204906 w 204578"/>
                <a:gd name="connsiteY18" fmla="*/ 45763 h 210611"/>
                <a:gd name="connsiteX19" fmla="*/ 132786 w 204578"/>
                <a:gd name="connsiteY19" fmla="*/ 78 h 210611"/>
                <a:gd name="connsiteX20" fmla="*/ 94284 w 204578"/>
                <a:gd name="connsiteY20" fmla="*/ 78 h 210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04578" h="210611">
                  <a:moveTo>
                    <a:pt x="94284" y="78"/>
                  </a:moveTo>
                  <a:cubicBezTo>
                    <a:pt x="53771" y="78"/>
                    <a:pt x="23026" y="19617"/>
                    <a:pt x="11246" y="33121"/>
                  </a:cubicBezTo>
                  <a:cubicBezTo>
                    <a:pt x="1189" y="44614"/>
                    <a:pt x="327" y="52947"/>
                    <a:pt x="327" y="53521"/>
                  </a:cubicBezTo>
                  <a:cubicBezTo>
                    <a:pt x="327" y="55245"/>
                    <a:pt x="1477" y="55820"/>
                    <a:pt x="3201" y="55820"/>
                  </a:cubicBezTo>
                  <a:cubicBezTo>
                    <a:pt x="7798" y="55820"/>
                    <a:pt x="14407" y="51797"/>
                    <a:pt x="16705" y="50361"/>
                  </a:cubicBezTo>
                  <a:cubicBezTo>
                    <a:pt x="22739" y="46338"/>
                    <a:pt x="23601" y="44614"/>
                    <a:pt x="25325" y="39155"/>
                  </a:cubicBezTo>
                  <a:cubicBezTo>
                    <a:pt x="29348" y="27662"/>
                    <a:pt x="37393" y="17605"/>
                    <a:pt x="73596" y="15881"/>
                  </a:cubicBezTo>
                  <a:cubicBezTo>
                    <a:pt x="68424" y="80530"/>
                    <a:pt x="51185" y="143455"/>
                    <a:pt x="27049" y="203507"/>
                  </a:cubicBezTo>
                  <a:cubicBezTo>
                    <a:pt x="25325" y="207817"/>
                    <a:pt x="25325" y="208392"/>
                    <a:pt x="25325" y="208679"/>
                  </a:cubicBezTo>
                  <a:cubicBezTo>
                    <a:pt x="25325" y="209541"/>
                    <a:pt x="26187" y="210690"/>
                    <a:pt x="28198" y="210690"/>
                  </a:cubicBezTo>
                  <a:cubicBezTo>
                    <a:pt x="32796" y="210690"/>
                    <a:pt x="46587" y="204369"/>
                    <a:pt x="49748" y="196898"/>
                  </a:cubicBezTo>
                  <a:cubicBezTo>
                    <a:pt x="64689" y="161844"/>
                    <a:pt x="88250" y="95759"/>
                    <a:pt x="96870" y="15881"/>
                  </a:cubicBezTo>
                  <a:lnTo>
                    <a:pt x="111811" y="15881"/>
                  </a:lnTo>
                  <a:cubicBezTo>
                    <a:pt x="146865" y="15881"/>
                    <a:pt x="180483" y="29386"/>
                    <a:pt x="180483" y="58119"/>
                  </a:cubicBezTo>
                  <a:cubicBezTo>
                    <a:pt x="180483" y="79668"/>
                    <a:pt x="159795" y="119894"/>
                    <a:pt x="104053" y="121618"/>
                  </a:cubicBezTo>
                  <a:cubicBezTo>
                    <a:pt x="98019" y="121906"/>
                    <a:pt x="94859" y="121906"/>
                    <a:pt x="86813" y="127078"/>
                  </a:cubicBezTo>
                  <a:cubicBezTo>
                    <a:pt x="81642" y="130525"/>
                    <a:pt x="79343" y="133686"/>
                    <a:pt x="79343" y="135410"/>
                  </a:cubicBezTo>
                  <a:cubicBezTo>
                    <a:pt x="79343" y="137421"/>
                    <a:pt x="81067" y="137421"/>
                    <a:pt x="84802" y="137421"/>
                  </a:cubicBezTo>
                  <a:cubicBezTo>
                    <a:pt x="137096" y="137421"/>
                    <a:pt x="204906" y="93173"/>
                    <a:pt x="204906" y="45763"/>
                  </a:cubicBezTo>
                  <a:cubicBezTo>
                    <a:pt x="204906" y="13008"/>
                    <a:pt x="166116" y="78"/>
                    <a:pt x="132786" y="78"/>
                  </a:cubicBezTo>
                  <a:lnTo>
                    <a:pt x="94284" y="78"/>
                  </a:lnTo>
                  <a:close/>
                </a:path>
              </a:pathLst>
            </a:custGeom>
            <a:solidFill>
              <a:srgbClr val="000000"/>
            </a:solidFill>
            <a:ln w="288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sp>
        <p:nvSpPr>
          <p:cNvPr id="6" name="ZoneTexte 5">
            <a:extLst>
              <a:ext uri="{FF2B5EF4-FFF2-40B4-BE49-F238E27FC236}">
                <a16:creationId xmlns:a16="http://schemas.microsoft.com/office/drawing/2014/main" id="{BCDD21C3-D319-8D4D-410C-152E19CC0C84}"/>
              </a:ext>
            </a:extLst>
          </p:cNvPr>
          <p:cNvSpPr txBox="1"/>
          <p:nvPr/>
        </p:nvSpPr>
        <p:spPr>
          <a:xfrm>
            <a:off x="1153917" y="2108416"/>
            <a:ext cx="758393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/>
              <a:t>A partir de la formulation en enthalpie non conservative :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DF40747-66B1-3E98-9FB7-6A1E7B218712}"/>
              </a:ext>
            </a:extLst>
          </p:cNvPr>
          <p:cNvSpPr/>
          <p:nvPr/>
        </p:nvSpPr>
        <p:spPr bwMode="auto">
          <a:xfrm>
            <a:off x="5145248" y="2824059"/>
            <a:ext cx="195734" cy="576636"/>
          </a:xfrm>
          <a:prstGeom prst="rect">
            <a:avLst/>
          </a:prstGeom>
          <a:solidFill>
            <a:srgbClr val="4E8F00">
              <a:alpha val="1700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011047B-1EA9-2C4A-5BB8-BDB5D9466E56}"/>
              </a:ext>
            </a:extLst>
          </p:cNvPr>
          <p:cNvSpPr/>
          <p:nvPr/>
        </p:nvSpPr>
        <p:spPr bwMode="auto">
          <a:xfrm>
            <a:off x="5581015" y="2680554"/>
            <a:ext cx="615127" cy="749981"/>
          </a:xfrm>
          <a:prstGeom prst="rect">
            <a:avLst/>
          </a:prstGeom>
          <a:solidFill>
            <a:srgbClr val="FFFF00">
              <a:alpha val="1700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6EABBCF-13E0-078E-8927-B99DAE552585}"/>
              </a:ext>
            </a:extLst>
          </p:cNvPr>
          <p:cNvSpPr/>
          <p:nvPr/>
        </p:nvSpPr>
        <p:spPr bwMode="auto">
          <a:xfrm>
            <a:off x="7081384" y="2767226"/>
            <a:ext cx="305591" cy="576636"/>
          </a:xfrm>
          <a:prstGeom prst="rect">
            <a:avLst/>
          </a:prstGeom>
          <a:solidFill>
            <a:srgbClr val="FFC000">
              <a:alpha val="2500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01DCB32-79C6-7EB4-932F-C725684CB5F2}"/>
              </a:ext>
            </a:extLst>
          </p:cNvPr>
          <p:cNvSpPr/>
          <p:nvPr/>
        </p:nvSpPr>
        <p:spPr bwMode="auto">
          <a:xfrm>
            <a:off x="6440068" y="2767226"/>
            <a:ext cx="401019" cy="576636"/>
          </a:xfrm>
          <a:prstGeom prst="rect">
            <a:avLst/>
          </a:prstGeom>
          <a:solidFill>
            <a:srgbClr val="FF0000">
              <a:alpha val="2500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23" name="ZoneTexte 22">
            <a:extLst>
              <a:ext uri="{FF2B5EF4-FFF2-40B4-BE49-F238E27FC236}">
                <a16:creationId xmlns:a16="http://schemas.microsoft.com/office/drawing/2014/main" id="{2A806F8F-2DAF-EA3C-F41D-C1AA4E32B74D}"/>
              </a:ext>
            </a:extLst>
          </p:cNvPr>
          <p:cNvSpPr txBox="1"/>
          <p:nvPr/>
        </p:nvSpPr>
        <p:spPr>
          <a:xfrm>
            <a:off x="1686731" y="1429496"/>
            <a:ext cx="7318350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fr-FR" sz="2400">
                <a:solidFill>
                  <a:schemeClr val="bg1"/>
                </a:solidFill>
              </a:rPr>
              <a:t>On suppose un milieu immobile à pression constante</a:t>
            </a:r>
          </a:p>
        </p:txBody>
      </p:sp>
      <p:grpSp>
        <p:nvGrpSpPr>
          <p:cNvPr id="49" name="Groupe 48">
            <a:extLst>
              <a:ext uri="{FF2B5EF4-FFF2-40B4-BE49-F238E27FC236}">
                <a16:creationId xmlns:a16="http://schemas.microsoft.com/office/drawing/2014/main" id="{8462B541-143B-BBA0-550F-25DCA4CC17C8}"/>
              </a:ext>
            </a:extLst>
          </p:cNvPr>
          <p:cNvGrpSpPr/>
          <p:nvPr/>
        </p:nvGrpSpPr>
        <p:grpSpPr>
          <a:xfrm>
            <a:off x="6233279" y="2767226"/>
            <a:ext cx="1046494" cy="1016797"/>
            <a:chOff x="6233279" y="2767226"/>
            <a:chExt cx="1046494" cy="1016797"/>
          </a:xfrm>
        </p:grpSpPr>
        <p:grpSp>
          <p:nvGrpSpPr>
            <p:cNvPr id="16" name="Groupe 15">
              <a:extLst>
                <a:ext uri="{FF2B5EF4-FFF2-40B4-BE49-F238E27FC236}">
                  <a16:creationId xmlns:a16="http://schemas.microsoft.com/office/drawing/2014/main" id="{92607332-E32C-4C4D-A57C-0813916702EE}"/>
                </a:ext>
              </a:extLst>
            </p:cNvPr>
            <p:cNvGrpSpPr/>
            <p:nvPr/>
          </p:nvGrpSpPr>
          <p:grpSpPr>
            <a:xfrm>
              <a:off x="6327426" y="2767226"/>
              <a:ext cx="652264" cy="652264"/>
              <a:chOff x="4125962" y="3854450"/>
              <a:chExt cx="792088" cy="792088"/>
            </a:xfrm>
          </p:grpSpPr>
          <p:cxnSp>
            <p:nvCxnSpPr>
              <p:cNvPr id="17" name="Connecteur droit 16">
                <a:extLst>
                  <a:ext uri="{FF2B5EF4-FFF2-40B4-BE49-F238E27FC236}">
                    <a16:creationId xmlns:a16="http://schemas.microsoft.com/office/drawing/2014/main" id="{C4D8020B-40B9-F622-46D4-784CB6376ACE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 flipV="1">
                <a:off x="4125962" y="3854450"/>
                <a:ext cx="792088" cy="792088"/>
              </a:xfrm>
              <a:prstGeom prst="line">
                <a:avLst/>
              </a:prstGeom>
              <a:solidFill>
                <a:srgbClr val="00B8FF"/>
              </a:solidFill>
              <a:ln w="222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18" name="Connecteur droit 17">
                <a:extLst>
                  <a:ext uri="{FF2B5EF4-FFF2-40B4-BE49-F238E27FC236}">
                    <a16:creationId xmlns:a16="http://schemas.microsoft.com/office/drawing/2014/main" id="{8D7DA1D3-74CE-20A5-28E7-6A7A2E22F541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 flipH="1" flipV="1">
                <a:off x="4125962" y="3854450"/>
                <a:ext cx="792088" cy="792088"/>
              </a:xfrm>
              <a:prstGeom prst="line">
                <a:avLst/>
              </a:prstGeom>
              <a:solidFill>
                <a:srgbClr val="00B8FF"/>
              </a:solidFill>
              <a:ln w="222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</p:cxnSp>
        </p:grpSp>
        <p:sp>
          <p:nvSpPr>
            <p:cNvPr id="24" name="ZoneTexte 23">
              <a:extLst>
                <a:ext uri="{FF2B5EF4-FFF2-40B4-BE49-F238E27FC236}">
                  <a16:creationId xmlns:a16="http://schemas.microsoft.com/office/drawing/2014/main" id="{3B039F3D-C325-244B-4B48-32363421BA63}"/>
                </a:ext>
              </a:extLst>
            </p:cNvPr>
            <p:cNvSpPr txBox="1"/>
            <p:nvPr/>
          </p:nvSpPr>
          <p:spPr>
            <a:xfrm>
              <a:off x="6233279" y="3445469"/>
              <a:ext cx="104649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1600"/>
                <a:t>Immobile</a:t>
              </a:r>
            </a:p>
          </p:txBody>
        </p:sp>
      </p:grpSp>
      <p:grpSp>
        <p:nvGrpSpPr>
          <p:cNvPr id="46" name="Groupe 45">
            <a:extLst>
              <a:ext uri="{FF2B5EF4-FFF2-40B4-BE49-F238E27FC236}">
                <a16:creationId xmlns:a16="http://schemas.microsoft.com/office/drawing/2014/main" id="{BB14AE84-D606-031E-3577-BA7E81A2E834}"/>
              </a:ext>
            </a:extLst>
          </p:cNvPr>
          <p:cNvGrpSpPr/>
          <p:nvPr/>
        </p:nvGrpSpPr>
        <p:grpSpPr>
          <a:xfrm>
            <a:off x="5555854" y="2705071"/>
            <a:ext cx="867948" cy="1088535"/>
            <a:chOff x="5555854" y="2507551"/>
            <a:chExt cx="867948" cy="1088535"/>
          </a:xfrm>
        </p:grpSpPr>
        <p:grpSp>
          <p:nvGrpSpPr>
            <p:cNvPr id="15" name="Groupe 14">
              <a:extLst>
                <a:ext uri="{FF2B5EF4-FFF2-40B4-BE49-F238E27FC236}">
                  <a16:creationId xmlns:a16="http://schemas.microsoft.com/office/drawing/2014/main" id="{1628DE56-91B4-D527-CD74-9A10AD66C2CA}"/>
                </a:ext>
              </a:extLst>
            </p:cNvPr>
            <p:cNvGrpSpPr/>
            <p:nvPr/>
          </p:nvGrpSpPr>
          <p:grpSpPr>
            <a:xfrm>
              <a:off x="5581015" y="2507551"/>
              <a:ext cx="652264" cy="652264"/>
              <a:chOff x="4125962" y="3854450"/>
              <a:chExt cx="792088" cy="792088"/>
            </a:xfrm>
          </p:grpSpPr>
          <p:cxnSp>
            <p:nvCxnSpPr>
              <p:cNvPr id="13" name="Connecteur droit 12">
                <a:extLst>
                  <a:ext uri="{FF2B5EF4-FFF2-40B4-BE49-F238E27FC236}">
                    <a16:creationId xmlns:a16="http://schemas.microsoft.com/office/drawing/2014/main" id="{98C3ABD7-2D26-64BD-90F1-520C66D76148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 flipV="1">
                <a:off x="4125962" y="3854450"/>
                <a:ext cx="792088" cy="792088"/>
              </a:xfrm>
              <a:prstGeom prst="line">
                <a:avLst/>
              </a:prstGeom>
              <a:solidFill>
                <a:srgbClr val="00B8FF"/>
              </a:solidFill>
              <a:ln w="222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14" name="Connecteur droit 13">
                <a:extLst>
                  <a:ext uri="{FF2B5EF4-FFF2-40B4-BE49-F238E27FC236}">
                    <a16:creationId xmlns:a16="http://schemas.microsoft.com/office/drawing/2014/main" id="{A81A1068-C528-70C0-47E0-E64EB64E1CA3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 flipH="1" flipV="1">
                <a:off x="4125962" y="3854450"/>
                <a:ext cx="792088" cy="792088"/>
              </a:xfrm>
              <a:prstGeom prst="line">
                <a:avLst/>
              </a:prstGeom>
              <a:solidFill>
                <a:srgbClr val="00B8FF"/>
              </a:solidFill>
              <a:ln w="222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</p:cxnSp>
        </p:grpSp>
        <p:sp>
          <p:nvSpPr>
            <p:cNvPr id="25" name="ZoneTexte 24">
              <a:extLst>
                <a:ext uri="{FF2B5EF4-FFF2-40B4-BE49-F238E27FC236}">
                  <a16:creationId xmlns:a16="http://schemas.microsoft.com/office/drawing/2014/main" id="{8ED31C52-25C0-14EA-5993-42404AE4C1C8}"/>
                </a:ext>
              </a:extLst>
            </p:cNvPr>
            <p:cNvSpPr txBox="1"/>
            <p:nvPr/>
          </p:nvSpPr>
          <p:spPr>
            <a:xfrm>
              <a:off x="5555854" y="3257532"/>
              <a:ext cx="867948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1600"/>
                <a:t>p = C</a:t>
              </a:r>
              <a:r>
                <a:rPr lang="fr-FR" sz="1600" baseline="30000"/>
                <a:t>te</a:t>
              </a:r>
            </a:p>
          </p:txBody>
        </p:sp>
      </p:grpSp>
      <p:sp>
        <p:nvSpPr>
          <p:cNvPr id="11" name="Rectangle 10">
            <a:extLst>
              <a:ext uri="{FF2B5EF4-FFF2-40B4-BE49-F238E27FC236}">
                <a16:creationId xmlns:a16="http://schemas.microsoft.com/office/drawing/2014/main" id="{8E5C9E28-E8A1-6AFD-C213-427E1EBEA20F}"/>
              </a:ext>
            </a:extLst>
          </p:cNvPr>
          <p:cNvSpPr/>
          <p:nvPr/>
        </p:nvSpPr>
        <p:spPr bwMode="auto">
          <a:xfrm>
            <a:off x="2656046" y="2817797"/>
            <a:ext cx="1177692" cy="576636"/>
          </a:xfrm>
          <a:prstGeom prst="rect">
            <a:avLst/>
          </a:prstGeom>
          <a:solidFill>
            <a:srgbClr val="0432FF">
              <a:alpha val="1000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grpSp>
        <p:nvGrpSpPr>
          <p:cNvPr id="45" name="Groupe 44">
            <a:extLst>
              <a:ext uri="{FF2B5EF4-FFF2-40B4-BE49-F238E27FC236}">
                <a16:creationId xmlns:a16="http://schemas.microsoft.com/office/drawing/2014/main" id="{52FC6816-8AE8-BE58-0B66-19428468DF4C}"/>
              </a:ext>
            </a:extLst>
          </p:cNvPr>
          <p:cNvGrpSpPr/>
          <p:nvPr/>
        </p:nvGrpSpPr>
        <p:grpSpPr>
          <a:xfrm>
            <a:off x="2427283" y="2807541"/>
            <a:ext cx="1046494" cy="1042717"/>
            <a:chOff x="2427283" y="2610021"/>
            <a:chExt cx="1046494" cy="1042717"/>
          </a:xfrm>
        </p:grpSpPr>
        <p:grpSp>
          <p:nvGrpSpPr>
            <p:cNvPr id="19" name="Groupe 18">
              <a:extLst>
                <a:ext uri="{FF2B5EF4-FFF2-40B4-BE49-F238E27FC236}">
                  <a16:creationId xmlns:a16="http://schemas.microsoft.com/office/drawing/2014/main" id="{8828D78E-299C-AA07-AC92-3CE0F517DD2B}"/>
                </a:ext>
              </a:extLst>
            </p:cNvPr>
            <p:cNvGrpSpPr/>
            <p:nvPr/>
          </p:nvGrpSpPr>
          <p:grpSpPr>
            <a:xfrm>
              <a:off x="2585748" y="2610021"/>
              <a:ext cx="652264" cy="652264"/>
              <a:chOff x="4125962" y="3854450"/>
              <a:chExt cx="792088" cy="792088"/>
            </a:xfrm>
          </p:grpSpPr>
          <p:cxnSp>
            <p:nvCxnSpPr>
              <p:cNvPr id="20" name="Connecteur droit 19">
                <a:extLst>
                  <a:ext uri="{FF2B5EF4-FFF2-40B4-BE49-F238E27FC236}">
                    <a16:creationId xmlns:a16="http://schemas.microsoft.com/office/drawing/2014/main" id="{1433AAB9-1CC4-BB01-62C2-812AD7E4CDFB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 flipV="1">
                <a:off x="4125962" y="3854450"/>
                <a:ext cx="792088" cy="792088"/>
              </a:xfrm>
              <a:prstGeom prst="line">
                <a:avLst/>
              </a:prstGeom>
              <a:solidFill>
                <a:srgbClr val="00B8FF"/>
              </a:solidFill>
              <a:ln w="222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21" name="Connecteur droit 20">
                <a:extLst>
                  <a:ext uri="{FF2B5EF4-FFF2-40B4-BE49-F238E27FC236}">
                    <a16:creationId xmlns:a16="http://schemas.microsoft.com/office/drawing/2014/main" id="{15CD144C-4F12-DDA3-4E3F-14806AFDEA68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 flipH="1" flipV="1">
                <a:off x="4125962" y="3854450"/>
                <a:ext cx="792088" cy="792088"/>
              </a:xfrm>
              <a:prstGeom prst="line">
                <a:avLst/>
              </a:prstGeom>
              <a:solidFill>
                <a:srgbClr val="00B8FF"/>
              </a:solidFill>
              <a:ln w="222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</p:cxnSp>
        </p:grpSp>
        <p:sp>
          <p:nvSpPr>
            <p:cNvPr id="22" name="ZoneTexte 21">
              <a:extLst>
                <a:ext uri="{FF2B5EF4-FFF2-40B4-BE49-F238E27FC236}">
                  <a16:creationId xmlns:a16="http://schemas.microsoft.com/office/drawing/2014/main" id="{3962DDEE-C522-4340-3D01-6AAC31F084C7}"/>
                </a:ext>
              </a:extLst>
            </p:cNvPr>
            <p:cNvSpPr txBox="1"/>
            <p:nvPr/>
          </p:nvSpPr>
          <p:spPr>
            <a:xfrm>
              <a:off x="2427283" y="3314184"/>
              <a:ext cx="104649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1600"/>
                <a:t>Immobile</a:t>
              </a:r>
            </a:p>
          </p:txBody>
        </p:sp>
      </p:grpSp>
      <p:pic>
        <p:nvPicPr>
          <p:cNvPr id="31" name="Image 30" descr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d h = c_p \,d T&#10;$$&#10;&#10;&#10;\end{document}&#10;" title="IguanaTex Bitmap Display">
            <a:extLst>
              <a:ext uri="{FF2B5EF4-FFF2-40B4-BE49-F238E27FC236}">
                <a16:creationId xmlns:a16="http://schemas.microsoft.com/office/drawing/2014/main" id="{27750EDF-BE56-880D-2357-FB65BB4A5E3F}"/>
              </a:ext>
            </a:extLst>
          </p:cNvPr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9"/>
          <a:stretch>
            <a:fillRect/>
          </a:stretch>
        </p:blipFill>
        <p:spPr>
          <a:xfrm>
            <a:off x="2041687" y="4230788"/>
            <a:ext cx="1591206" cy="338554"/>
          </a:xfrm>
          <a:prstGeom prst="rect">
            <a:avLst/>
          </a:prstGeom>
        </p:spPr>
      </p:pic>
      <p:grpSp>
        <p:nvGrpSpPr>
          <p:cNvPr id="33" name="Groupe 32">
            <a:extLst>
              <a:ext uri="{FF2B5EF4-FFF2-40B4-BE49-F238E27FC236}">
                <a16:creationId xmlns:a16="http://schemas.microsoft.com/office/drawing/2014/main" id="{6128AD26-3579-2992-50D3-BA0AEAE081E5}"/>
              </a:ext>
            </a:extLst>
          </p:cNvPr>
          <p:cNvGrpSpPr/>
          <p:nvPr/>
        </p:nvGrpSpPr>
        <p:grpSpPr>
          <a:xfrm>
            <a:off x="4674448" y="4153894"/>
            <a:ext cx="2166639" cy="488452"/>
            <a:chOff x="844716" y="5411940"/>
            <a:chExt cx="2166639" cy="488452"/>
          </a:xfrm>
        </p:grpSpPr>
        <p:pic>
          <p:nvPicPr>
            <p:cNvPr id="34" name="Image 33" descr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 \fluxchal = - \lambda\, \grad T &#10;$$&#10; &#10;&#10;&#10;\end{document}&#10;" title="IguanaTex Bitmap Display">
              <a:extLst>
                <a:ext uri="{FF2B5EF4-FFF2-40B4-BE49-F238E27FC236}">
                  <a16:creationId xmlns:a16="http://schemas.microsoft.com/office/drawing/2014/main" id="{044F72A9-B34A-49AE-FD18-10ACE976BD0E}"/>
                </a:ext>
              </a:extLst>
            </p:cNvPr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40"/>
            <a:stretch>
              <a:fillRect/>
            </a:stretch>
          </p:blipFill>
          <p:spPr>
            <a:xfrm>
              <a:off x="947942" y="5549797"/>
              <a:ext cx="1991681" cy="267539"/>
            </a:xfrm>
            <a:prstGeom prst="rect">
              <a:avLst/>
            </a:prstGeom>
          </p:spPr>
        </p:pic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8E55A79A-5822-0D0A-0FFE-0A75F6CA1017}"/>
                </a:ext>
              </a:extLst>
            </p:cNvPr>
            <p:cNvSpPr/>
            <p:nvPr/>
          </p:nvSpPr>
          <p:spPr bwMode="auto">
            <a:xfrm>
              <a:off x="844716" y="5411940"/>
              <a:ext cx="2166639" cy="488452"/>
            </a:xfrm>
            <a:prstGeom prst="rect">
              <a:avLst/>
            </a:prstGeom>
            <a:solidFill>
              <a:srgbClr val="4E8F00">
                <a:alpha val="17000"/>
              </a:srgb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</p:grpSp>
      <p:sp>
        <p:nvSpPr>
          <p:cNvPr id="36" name="ZoneTexte 35">
            <a:extLst>
              <a:ext uri="{FF2B5EF4-FFF2-40B4-BE49-F238E27FC236}">
                <a16:creationId xmlns:a16="http://schemas.microsoft.com/office/drawing/2014/main" id="{5C5CC2FD-F5C6-F2C5-F8CC-DA09C877BF5F}"/>
              </a:ext>
            </a:extLst>
          </p:cNvPr>
          <p:cNvSpPr txBox="1"/>
          <p:nvPr/>
        </p:nvSpPr>
        <p:spPr>
          <a:xfrm>
            <a:off x="1153917" y="4861193"/>
            <a:ext cx="184595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/>
              <a:t>On obtient : </a:t>
            </a:r>
          </a:p>
        </p:txBody>
      </p:sp>
      <p:grpSp>
        <p:nvGrpSpPr>
          <p:cNvPr id="50" name="Groupe 49">
            <a:extLst>
              <a:ext uri="{FF2B5EF4-FFF2-40B4-BE49-F238E27FC236}">
                <a16:creationId xmlns:a16="http://schemas.microsoft.com/office/drawing/2014/main" id="{65B80A96-89F2-96E9-8573-1494BF47D6C4}"/>
              </a:ext>
            </a:extLst>
          </p:cNvPr>
          <p:cNvGrpSpPr/>
          <p:nvPr/>
        </p:nvGrpSpPr>
        <p:grpSpPr>
          <a:xfrm>
            <a:off x="2820696" y="5584659"/>
            <a:ext cx="5050420" cy="1485598"/>
            <a:chOff x="2999872" y="5584659"/>
            <a:chExt cx="5050420" cy="1485598"/>
          </a:xfrm>
        </p:grpSpPr>
        <p:sp>
          <p:nvSpPr>
            <p:cNvPr id="48" name="Rectangle 139 1 2">
              <a:extLst>
                <a:ext uri="{FF2B5EF4-FFF2-40B4-BE49-F238E27FC236}">
                  <a16:creationId xmlns:a16="http://schemas.microsoft.com/office/drawing/2014/main" id="{E5417BF6-5597-28A2-E026-FE58B7E44A3E}"/>
                </a:ext>
              </a:extLst>
            </p:cNvPr>
            <p:cNvSpPr/>
            <p:nvPr/>
          </p:nvSpPr>
          <p:spPr bwMode="auto">
            <a:xfrm>
              <a:off x="2999872" y="5584659"/>
              <a:ext cx="5050420" cy="1485598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rgbClr val="002060"/>
              </a:solidFill>
              <a:prstDash val="solid"/>
              <a:round/>
              <a:headEnd type="none" w="med" len="med"/>
              <a:tailEnd type="none" w="med" len="med"/>
            </a:ln>
            <a:effectLst/>
            <a:scene3d>
              <a:camera prst="orthographicFront"/>
              <a:lightRig rig="threePt" dir="t"/>
            </a:scene3d>
            <a:sp3d>
              <a:bevelT w="165100" prst="coolSlant"/>
            </a:sp3d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rtlCol="0" anchor="ctr"/>
            <a:lstStyle/>
            <a:p>
              <a:pPr algn="ctr"/>
              <a:endParaRPr lang="fr-FR"/>
            </a:p>
          </p:txBody>
        </p:sp>
        <p:pic>
          <p:nvPicPr>
            <p:cNvPr id="41" name="Image 40" descr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\rho c_p \dsurd{ T }{ t } =&#10; \div \left( \lambda \grad T \right)+ \mathcal{P} &#10;$$&#10;&#10;&#10;\end{document}&#10;" title="IguanaTex Bitmap Display">
              <a:extLst>
                <a:ext uri="{FF2B5EF4-FFF2-40B4-BE49-F238E27FC236}">
                  <a16:creationId xmlns:a16="http://schemas.microsoft.com/office/drawing/2014/main" id="{9D265FC7-DFA2-208D-2417-602899AD24B3}"/>
                </a:ext>
              </a:extLst>
            </p:cNvPr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>
            <a:blip r:embed="rId41"/>
            <a:stretch>
              <a:fillRect/>
            </a:stretch>
          </p:blipFill>
          <p:spPr>
            <a:xfrm>
              <a:off x="3432382" y="5650458"/>
              <a:ext cx="4087133" cy="692175"/>
            </a:xfrm>
            <a:prstGeom prst="rect">
              <a:avLst/>
            </a:prstGeom>
          </p:spPr>
        </p:pic>
        <p:sp>
          <p:nvSpPr>
            <p:cNvPr id="42" name="ZoneTexte 41">
              <a:extLst>
                <a:ext uri="{FF2B5EF4-FFF2-40B4-BE49-F238E27FC236}">
                  <a16:creationId xmlns:a16="http://schemas.microsoft.com/office/drawing/2014/main" id="{F94FF185-E8D4-2A88-7831-C03BCD730F87}"/>
                </a:ext>
              </a:extLst>
            </p:cNvPr>
            <p:cNvSpPr txBox="1"/>
            <p:nvPr/>
          </p:nvSpPr>
          <p:spPr>
            <a:xfrm>
              <a:off x="3962905" y="6518055"/>
              <a:ext cx="3026085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/>
                <a:t>Équation de la chaleur</a:t>
              </a:r>
            </a:p>
          </p:txBody>
        </p:sp>
      </p:grp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AEAD77A5-BDE9-9227-F0CF-6C6F3B1636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D2DD84-87BB-5540-B3FB-A89886CBC2BB}" type="slidenum">
              <a:rPr lang="fr-FR"/>
              <a:pPr/>
              <a:t>25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590408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10" grpId="0" animBg="1"/>
      <p:bldP spid="8" grpId="0" animBg="1"/>
      <p:bldP spid="9" grpId="0" animBg="1"/>
      <p:bldP spid="11" grpId="0" animBg="1"/>
      <p:bldP spid="3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ZoneTexte 50">
            <a:extLst>
              <a:ext uri="{FF2B5EF4-FFF2-40B4-BE49-F238E27FC236}">
                <a16:creationId xmlns:a16="http://schemas.microsoft.com/office/drawing/2014/main" id="{2B8BE130-308F-D3F0-439E-02F1147775AE}"/>
              </a:ext>
            </a:extLst>
          </p:cNvPr>
          <p:cNvSpPr txBox="1"/>
          <p:nvPr/>
        </p:nvSpPr>
        <p:spPr>
          <a:xfrm>
            <a:off x="4596254" y="2651417"/>
            <a:ext cx="38884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ü"/>
            </a:pPr>
            <a:r>
              <a:rPr lang="fr-FR" sz="2000"/>
              <a:t>La </a:t>
            </a:r>
            <a:r>
              <a:rPr lang="fr-FR" sz="2000">
                <a:solidFill>
                  <a:srgbClr val="0432FF"/>
                </a:solidFill>
              </a:rPr>
              <a:t>température</a:t>
            </a: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0852E6A0-3594-4A9F-E3BA-6B7744F6CC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Conditions aux limites</a:t>
            </a:r>
          </a:p>
        </p:txBody>
      </p:sp>
      <p:sp>
        <p:nvSpPr>
          <p:cNvPr id="3" name="Forme libre 2">
            <a:extLst>
              <a:ext uri="{FF2B5EF4-FFF2-40B4-BE49-F238E27FC236}">
                <a16:creationId xmlns:a16="http://schemas.microsoft.com/office/drawing/2014/main" id="{235251AC-5B81-D3B7-127D-5BCB02C5FA39}"/>
              </a:ext>
            </a:extLst>
          </p:cNvPr>
          <p:cNvSpPr/>
          <p:nvPr/>
        </p:nvSpPr>
        <p:spPr bwMode="auto">
          <a:xfrm>
            <a:off x="354835" y="2180056"/>
            <a:ext cx="3160016" cy="2568578"/>
          </a:xfrm>
          <a:custGeom>
            <a:avLst/>
            <a:gdLst>
              <a:gd name="connsiteX0" fmla="*/ 1218645 w 3160016"/>
              <a:gd name="connsiteY0" fmla="*/ 111805 h 2568578"/>
              <a:gd name="connsiteX1" fmla="*/ 2850497 w 3160016"/>
              <a:gd name="connsiteY1" fmla="*/ 125872 h 2568578"/>
              <a:gd name="connsiteX2" fmla="*/ 3075580 w 3160016"/>
              <a:gd name="connsiteY2" fmla="*/ 1420100 h 2568578"/>
              <a:gd name="connsiteX3" fmla="*/ 1851691 w 3160016"/>
              <a:gd name="connsiteY3" fmla="*/ 2559583 h 2568578"/>
              <a:gd name="connsiteX4" fmla="*/ 93230 w 3160016"/>
              <a:gd name="connsiteY4" fmla="*/ 1884334 h 2568578"/>
              <a:gd name="connsiteX5" fmla="*/ 346448 w 3160016"/>
              <a:gd name="connsiteY5" fmla="*/ 674512 h 2568578"/>
              <a:gd name="connsiteX6" fmla="*/ 1218645 w 3160016"/>
              <a:gd name="connsiteY6" fmla="*/ 111805 h 25685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60016" h="2568578">
                <a:moveTo>
                  <a:pt x="1218645" y="111805"/>
                </a:moveTo>
                <a:cubicBezTo>
                  <a:pt x="1635987" y="20365"/>
                  <a:pt x="2541008" y="-92177"/>
                  <a:pt x="2850497" y="125872"/>
                </a:cubicBezTo>
                <a:cubicBezTo>
                  <a:pt x="3159986" y="343921"/>
                  <a:pt x="3242048" y="1014482"/>
                  <a:pt x="3075580" y="1420100"/>
                </a:cubicBezTo>
                <a:cubicBezTo>
                  <a:pt x="2909112" y="1825718"/>
                  <a:pt x="2348749" y="2482211"/>
                  <a:pt x="1851691" y="2559583"/>
                </a:cubicBezTo>
                <a:cubicBezTo>
                  <a:pt x="1354633" y="2636955"/>
                  <a:pt x="344104" y="2198513"/>
                  <a:pt x="93230" y="1884334"/>
                </a:cubicBezTo>
                <a:cubicBezTo>
                  <a:pt x="-157644" y="1570156"/>
                  <a:pt x="156534" y="969933"/>
                  <a:pt x="346448" y="674512"/>
                </a:cubicBezTo>
                <a:cubicBezTo>
                  <a:pt x="536362" y="379091"/>
                  <a:pt x="801303" y="203245"/>
                  <a:pt x="1218645" y="111805"/>
                </a:cubicBezTo>
                <a:close/>
              </a:path>
            </a:pathLst>
          </a:custGeom>
          <a:solidFill>
            <a:schemeClr val="bg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grpSp>
        <p:nvGrpSpPr>
          <p:cNvPr id="40" name="Groupe 39" descr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\rho c_p \dsurd{ T }{ t } =&#10; \div \left( \lambda \grad T \right)+ \mathcal{P} &#10;$$&#10;&#10;&#10;\end{document}&#10;" title="IguanaTex Vector Display">
            <a:extLst>
              <a:ext uri="{FF2B5EF4-FFF2-40B4-BE49-F238E27FC236}">
                <a16:creationId xmlns:a16="http://schemas.microsoft.com/office/drawing/2014/main" id="{9AAC4D69-7BC4-8595-FE92-2AED92C7E90B}"/>
              </a:ext>
            </a:extLst>
          </p:cNvPr>
          <p:cNvGrpSpPr>
            <a:grpSpLocks noChangeAspect="1"/>
          </p:cNvGrpSpPr>
          <p:nvPr>
            <p:custDataLst>
              <p:tags r:id="rId1"/>
            </p:custDataLst>
          </p:nvPr>
        </p:nvGrpSpPr>
        <p:grpSpPr>
          <a:xfrm>
            <a:off x="622299" y="3009900"/>
            <a:ext cx="2816136" cy="476925"/>
            <a:chOff x="4490395" y="4452673"/>
            <a:chExt cx="2789039" cy="475246"/>
          </a:xfrm>
        </p:grpSpPr>
        <p:sp>
          <p:nvSpPr>
            <p:cNvPr id="7" name="Forme libre 6">
              <a:extLst>
                <a:ext uri="{FF2B5EF4-FFF2-40B4-BE49-F238E27FC236}">
                  <a16:creationId xmlns:a16="http://schemas.microsoft.com/office/drawing/2014/main" id="{F0438862-185C-890A-48A3-025B8A673DF0}"/>
                </a:ext>
              </a:extLst>
            </p:cNvPr>
            <p:cNvSpPr/>
            <p:nvPr>
              <p:custDataLst>
                <p:tags r:id="rId41"/>
              </p:custDataLst>
            </p:nvPr>
          </p:nvSpPr>
          <p:spPr>
            <a:xfrm>
              <a:off x="4490395" y="4667733"/>
              <a:ext cx="105940" cy="148878"/>
            </a:xfrm>
            <a:custGeom>
              <a:avLst/>
              <a:gdLst>
                <a:gd name="connsiteX0" fmla="*/ 845 w 105940"/>
                <a:gd name="connsiteY0" fmla="*/ 139226 h 148878"/>
                <a:gd name="connsiteX1" fmla="*/ 171 w 105940"/>
                <a:gd name="connsiteY1" fmla="*/ 142847 h 148878"/>
                <a:gd name="connsiteX2" fmla="*/ 6456 w 105940"/>
                <a:gd name="connsiteY2" fmla="*/ 148956 h 148878"/>
                <a:gd name="connsiteX3" fmla="*/ 14312 w 105940"/>
                <a:gd name="connsiteY3" fmla="*/ 144204 h 148878"/>
                <a:gd name="connsiteX4" fmla="*/ 28676 w 105940"/>
                <a:gd name="connsiteY4" fmla="*/ 87413 h 148878"/>
                <a:gd name="connsiteX5" fmla="*/ 50897 w 105940"/>
                <a:gd name="connsiteY5" fmla="*/ 102573 h 148878"/>
                <a:gd name="connsiteX6" fmla="*/ 106111 w 105940"/>
                <a:gd name="connsiteY6" fmla="*/ 36958 h 148878"/>
                <a:gd name="connsiteX7" fmla="*/ 74913 w 105940"/>
                <a:gd name="connsiteY7" fmla="*/ 77 h 148878"/>
                <a:gd name="connsiteX8" fmla="*/ 22841 w 105940"/>
                <a:gd name="connsiteY8" fmla="*/ 50307 h 148878"/>
                <a:gd name="connsiteX9" fmla="*/ 845 w 105940"/>
                <a:gd name="connsiteY9" fmla="*/ 139226 h 148878"/>
                <a:gd name="connsiteX10" fmla="*/ 50672 w 105940"/>
                <a:gd name="connsiteY10" fmla="*/ 97595 h 148878"/>
                <a:gd name="connsiteX11" fmla="*/ 31370 w 105940"/>
                <a:gd name="connsiteY11" fmla="*/ 77458 h 148878"/>
                <a:gd name="connsiteX12" fmla="*/ 33165 w 105940"/>
                <a:gd name="connsiteY12" fmla="*/ 69086 h 148878"/>
                <a:gd name="connsiteX13" fmla="*/ 46632 w 105940"/>
                <a:gd name="connsiteY13" fmla="*/ 26550 h 148878"/>
                <a:gd name="connsiteX14" fmla="*/ 74464 w 105940"/>
                <a:gd name="connsiteY14" fmla="*/ 5055 h 148878"/>
                <a:gd name="connsiteX15" fmla="*/ 89951 w 105940"/>
                <a:gd name="connsiteY15" fmla="*/ 27228 h 148878"/>
                <a:gd name="connsiteX16" fmla="*/ 77382 w 105940"/>
                <a:gd name="connsiteY16" fmla="*/ 76100 h 148878"/>
                <a:gd name="connsiteX17" fmla="*/ 50672 w 105940"/>
                <a:gd name="connsiteY17" fmla="*/ 97595 h 1488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05940" h="148878">
                  <a:moveTo>
                    <a:pt x="845" y="139226"/>
                  </a:moveTo>
                  <a:cubicBezTo>
                    <a:pt x="171" y="141942"/>
                    <a:pt x="171" y="142394"/>
                    <a:pt x="171" y="142847"/>
                  </a:cubicBezTo>
                  <a:cubicBezTo>
                    <a:pt x="171" y="146240"/>
                    <a:pt x="2640" y="148956"/>
                    <a:pt x="6456" y="148956"/>
                  </a:cubicBezTo>
                  <a:cubicBezTo>
                    <a:pt x="11169" y="148956"/>
                    <a:pt x="13863" y="144883"/>
                    <a:pt x="14312" y="144204"/>
                  </a:cubicBezTo>
                  <a:cubicBezTo>
                    <a:pt x="15434" y="142168"/>
                    <a:pt x="22616" y="111849"/>
                    <a:pt x="28676" y="87413"/>
                  </a:cubicBezTo>
                  <a:cubicBezTo>
                    <a:pt x="33165" y="96464"/>
                    <a:pt x="40348" y="102573"/>
                    <a:pt x="50897" y="102573"/>
                  </a:cubicBezTo>
                  <a:cubicBezTo>
                    <a:pt x="77157" y="102573"/>
                    <a:pt x="106111" y="70670"/>
                    <a:pt x="106111" y="36958"/>
                  </a:cubicBezTo>
                  <a:cubicBezTo>
                    <a:pt x="106111" y="12974"/>
                    <a:pt x="91298" y="77"/>
                    <a:pt x="74913" y="77"/>
                  </a:cubicBezTo>
                  <a:cubicBezTo>
                    <a:pt x="53141" y="77"/>
                    <a:pt x="29574" y="22703"/>
                    <a:pt x="22841" y="50307"/>
                  </a:cubicBezTo>
                  <a:lnTo>
                    <a:pt x="845" y="139226"/>
                  </a:lnTo>
                  <a:close/>
                  <a:moveTo>
                    <a:pt x="50672" y="97595"/>
                  </a:moveTo>
                  <a:cubicBezTo>
                    <a:pt x="34961" y="97595"/>
                    <a:pt x="31370" y="79494"/>
                    <a:pt x="31370" y="77458"/>
                  </a:cubicBezTo>
                  <a:cubicBezTo>
                    <a:pt x="31370" y="76553"/>
                    <a:pt x="32492" y="72028"/>
                    <a:pt x="33165" y="69086"/>
                  </a:cubicBezTo>
                  <a:cubicBezTo>
                    <a:pt x="39450" y="43745"/>
                    <a:pt x="41694" y="35600"/>
                    <a:pt x="46632" y="26550"/>
                  </a:cubicBezTo>
                  <a:cubicBezTo>
                    <a:pt x="56284" y="10033"/>
                    <a:pt x="67506" y="5055"/>
                    <a:pt x="74464" y="5055"/>
                  </a:cubicBezTo>
                  <a:cubicBezTo>
                    <a:pt x="82769" y="5055"/>
                    <a:pt x="89951" y="11617"/>
                    <a:pt x="89951" y="27228"/>
                  </a:cubicBezTo>
                  <a:cubicBezTo>
                    <a:pt x="89951" y="39673"/>
                    <a:pt x="83442" y="65014"/>
                    <a:pt x="77382" y="76100"/>
                  </a:cubicBezTo>
                  <a:cubicBezTo>
                    <a:pt x="69975" y="90355"/>
                    <a:pt x="59202" y="97595"/>
                    <a:pt x="50672" y="97595"/>
                  </a:cubicBez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8" name="Forme libre 7">
              <a:extLst>
                <a:ext uri="{FF2B5EF4-FFF2-40B4-BE49-F238E27FC236}">
                  <a16:creationId xmlns:a16="http://schemas.microsoft.com/office/drawing/2014/main" id="{3DC749EE-B36B-DA1E-4CDE-5BFAF30AE7CF}"/>
                </a:ext>
              </a:extLst>
            </p:cNvPr>
            <p:cNvSpPr/>
            <p:nvPr>
              <p:custDataLst>
                <p:tags r:id="rId42"/>
              </p:custDataLst>
            </p:nvPr>
          </p:nvSpPr>
          <p:spPr>
            <a:xfrm>
              <a:off x="4608907" y="4667733"/>
              <a:ext cx="87310" cy="102495"/>
            </a:xfrm>
            <a:custGeom>
              <a:avLst/>
              <a:gdLst>
                <a:gd name="connsiteX0" fmla="*/ 79856 w 87310"/>
                <a:gd name="connsiteY0" fmla="*/ 14105 h 102495"/>
                <a:gd name="connsiteX1" fmla="*/ 69980 w 87310"/>
                <a:gd name="connsiteY1" fmla="*/ 17273 h 102495"/>
                <a:gd name="connsiteX2" fmla="*/ 65940 w 87310"/>
                <a:gd name="connsiteY2" fmla="*/ 26097 h 102495"/>
                <a:gd name="connsiteX3" fmla="*/ 74245 w 87310"/>
                <a:gd name="connsiteY3" fmla="*/ 34016 h 102495"/>
                <a:gd name="connsiteX4" fmla="*/ 86814 w 87310"/>
                <a:gd name="connsiteY4" fmla="*/ 19536 h 102495"/>
                <a:gd name="connsiteX5" fmla="*/ 60329 w 87310"/>
                <a:gd name="connsiteY5" fmla="*/ 77 h 102495"/>
                <a:gd name="connsiteX6" fmla="*/ 177 w 87310"/>
                <a:gd name="connsiteY6" fmla="*/ 64335 h 102495"/>
                <a:gd name="connsiteX7" fmla="*/ 36537 w 87310"/>
                <a:gd name="connsiteY7" fmla="*/ 102573 h 102495"/>
                <a:gd name="connsiteX8" fmla="*/ 87487 w 87310"/>
                <a:gd name="connsiteY8" fmla="*/ 75874 h 102495"/>
                <a:gd name="connsiteX9" fmla="*/ 84794 w 87310"/>
                <a:gd name="connsiteY9" fmla="*/ 72933 h 102495"/>
                <a:gd name="connsiteX10" fmla="*/ 81876 w 87310"/>
                <a:gd name="connsiteY10" fmla="*/ 75195 h 102495"/>
                <a:gd name="connsiteX11" fmla="*/ 36986 w 87310"/>
                <a:gd name="connsiteY11" fmla="*/ 97595 h 102495"/>
                <a:gd name="connsiteX12" fmla="*/ 16786 w 87310"/>
                <a:gd name="connsiteY12" fmla="*/ 72933 h 102495"/>
                <a:gd name="connsiteX13" fmla="*/ 28906 w 87310"/>
                <a:gd name="connsiteY13" fmla="*/ 27681 h 102495"/>
                <a:gd name="connsiteX14" fmla="*/ 60553 w 87310"/>
                <a:gd name="connsiteY14" fmla="*/ 5055 h 102495"/>
                <a:gd name="connsiteX15" fmla="*/ 79856 w 87310"/>
                <a:gd name="connsiteY15" fmla="*/ 14105 h 10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87310" h="102495">
                  <a:moveTo>
                    <a:pt x="79856" y="14105"/>
                  </a:moveTo>
                  <a:cubicBezTo>
                    <a:pt x="76265" y="14105"/>
                    <a:pt x="73122" y="14105"/>
                    <a:pt x="69980" y="17273"/>
                  </a:cubicBezTo>
                  <a:cubicBezTo>
                    <a:pt x="66389" y="20667"/>
                    <a:pt x="65940" y="24513"/>
                    <a:pt x="65940" y="26097"/>
                  </a:cubicBezTo>
                  <a:cubicBezTo>
                    <a:pt x="65940" y="31527"/>
                    <a:pt x="69980" y="34016"/>
                    <a:pt x="74245" y="34016"/>
                  </a:cubicBezTo>
                  <a:cubicBezTo>
                    <a:pt x="80754" y="34016"/>
                    <a:pt x="86814" y="28586"/>
                    <a:pt x="86814" y="19536"/>
                  </a:cubicBezTo>
                  <a:cubicBezTo>
                    <a:pt x="86814" y="8449"/>
                    <a:pt x="76265" y="77"/>
                    <a:pt x="60329" y="77"/>
                  </a:cubicBezTo>
                  <a:cubicBezTo>
                    <a:pt x="30028" y="77"/>
                    <a:pt x="177" y="32432"/>
                    <a:pt x="177" y="64335"/>
                  </a:cubicBezTo>
                  <a:cubicBezTo>
                    <a:pt x="177" y="84698"/>
                    <a:pt x="13195" y="102573"/>
                    <a:pt x="36537" y="102573"/>
                  </a:cubicBezTo>
                  <a:cubicBezTo>
                    <a:pt x="68634" y="102573"/>
                    <a:pt x="87487" y="78589"/>
                    <a:pt x="87487" y="75874"/>
                  </a:cubicBezTo>
                  <a:cubicBezTo>
                    <a:pt x="87487" y="74516"/>
                    <a:pt x="86141" y="72933"/>
                    <a:pt x="84794" y="72933"/>
                  </a:cubicBezTo>
                  <a:cubicBezTo>
                    <a:pt x="83672" y="72933"/>
                    <a:pt x="83223" y="73385"/>
                    <a:pt x="81876" y="75195"/>
                  </a:cubicBezTo>
                  <a:cubicBezTo>
                    <a:pt x="64145" y="97595"/>
                    <a:pt x="39680" y="97595"/>
                    <a:pt x="36986" y="97595"/>
                  </a:cubicBezTo>
                  <a:cubicBezTo>
                    <a:pt x="22846" y="97595"/>
                    <a:pt x="16786" y="86508"/>
                    <a:pt x="16786" y="72933"/>
                  </a:cubicBezTo>
                  <a:cubicBezTo>
                    <a:pt x="16786" y="63656"/>
                    <a:pt x="21275" y="41709"/>
                    <a:pt x="28906" y="27681"/>
                  </a:cubicBezTo>
                  <a:cubicBezTo>
                    <a:pt x="35864" y="14784"/>
                    <a:pt x="48209" y="5055"/>
                    <a:pt x="60553" y="5055"/>
                  </a:cubicBezTo>
                  <a:cubicBezTo>
                    <a:pt x="68185" y="5055"/>
                    <a:pt x="76714" y="7996"/>
                    <a:pt x="79856" y="14105"/>
                  </a:cubicBez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" name="Forme libre 8">
              <a:extLst>
                <a:ext uri="{FF2B5EF4-FFF2-40B4-BE49-F238E27FC236}">
                  <a16:creationId xmlns:a16="http://schemas.microsoft.com/office/drawing/2014/main" id="{BDB10805-78D7-9141-CA0C-344E9E58A53B}"/>
                </a:ext>
              </a:extLst>
            </p:cNvPr>
            <p:cNvSpPr/>
            <p:nvPr>
              <p:custDataLst>
                <p:tags r:id="rId43"/>
              </p:custDataLst>
            </p:nvPr>
          </p:nvSpPr>
          <p:spPr>
            <a:xfrm>
              <a:off x="4696680" y="4731832"/>
              <a:ext cx="87669" cy="100571"/>
            </a:xfrm>
            <a:custGeom>
              <a:avLst/>
              <a:gdLst>
                <a:gd name="connsiteX0" fmla="*/ 12122 w 87669"/>
                <a:gd name="connsiteY0" fmla="*/ 89247 h 100571"/>
                <a:gd name="connsiteX1" fmla="*/ 4423 w 87669"/>
                <a:gd name="connsiteY1" fmla="*/ 94949 h 100571"/>
                <a:gd name="connsiteX2" fmla="*/ 181 w 87669"/>
                <a:gd name="connsiteY2" fmla="*/ 98275 h 100571"/>
                <a:gd name="connsiteX3" fmla="*/ 2380 w 87669"/>
                <a:gd name="connsiteY3" fmla="*/ 100651 h 100571"/>
                <a:gd name="connsiteX4" fmla="*/ 15892 w 87669"/>
                <a:gd name="connsiteY4" fmla="*/ 100017 h 100571"/>
                <a:gd name="connsiteX5" fmla="*/ 32389 w 87669"/>
                <a:gd name="connsiteY5" fmla="*/ 100651 h 100571"/>
                <a:gd name="connsiteX6" fmla="*/ 35532 w 87669"/>
                <a:gd name="connsiteY6" fmla="*/ 97166 h 100571"/>
                <a:gd name="connsiteX7" fmla="*/ 31447 w 87669"/>
                <a:gd name="connsiteY7" fmla="*/ 94949 h 100571"/>
                <a:gd name="connsiteX8" fmla="*/ 23748 w 87669"/>
                <a:gd name="connsiteY8" fmla="*/ 93049 h 100571"/>
                <a:gd name="connsiteX9" fmla="*/ 25476 w 87669"/>
                <a:gd name="connsiteY9" fmla="*/ 85763 h 100571"/>
                <a:gd name="connsiteX10" fmla="*/ 31289 w 87669"/>
                <a:gd name="connsiteY10" fmla="*/ 62164 h 100571"/>
                <a:gd name="connsiteX11" fmla="*/ 47472 w 87669"/>
                <a:gd name="connsiteY11" fmla="*/ 71509 h 100571"/>
                <a:gd name="connsiteX12" fmla="*/ 87851 w 87669"/>
                <a:gd name="connsiteY12" fmla="*/ 26529 h 100571"/>
                <a:gd name="connsiteX13" fmla="*/ 64284 w 87669"/>
                <a:gd name="connsiteY13" fmla="*/ 79 h 100571"/>
                <a:gd name="connsiteX14" fmla="*/ 41973 w 87669"/>
                <a:gd name="connsiteY14" fmla="*/ 11166 h 100571"/>
                <a:gd name="connsiteX15" fmla="*/ 25790 w 87669"/>
                <a:gd name="connsiteY15" fmla="*/ 79 h 100571"/>
                <a:gd name="connsiteX16" fmla="*/ 13378 w 87669"/>
                <a:gd name="connsiteY16" fmla="*/ 8473 h 100571"/>
                <a:gd name="connsiteX17" fmla="*/ 7722 w 87669"/>
                <a:gd name="connsiteY17" fmla="*/ 24311 h 100571"/>
                <a:gd name="connsiteX18" fmla="*/ 10393 w 87669"/>
                <a:gd name="connsiteY18" fmla="*/ 26370 h 100571"/>
                <a:gd name="connsiteX19" fmla="*/ 13850 w 87669"/>
                <a:gd name="connsiteY19" fmla="*/ 21619 h 100571"/>
                <a:gd name="connsiteX20" fmla="*/ 25319 w 87669"/>
                <a:gd name="connsiteY20" fmla="*/ 4514 h 100571"/>
                <a:gd name="connsiteX21" fmla="*/ 30504 w 87669"/>
                <a:gd name="connsiteY21" fmla="*/ 12274 h 100571"/>
                <a:gd name="connsiteX22" fmla="*/ 30033 w 87669"/>
                <a:gd name="connsiteY22" fmla="*/ 17026 h 100571"/>
                <a:gd name="connsiteX23" fmla="*/ 12122 w 87669"/>
                <a:gd name="connsiteY23" fmla="*/ 89247 h 100571"/>
                <a:gd name="connsiteX24" fmla="*/ 41816 w 87669"/>
                <a:gd name="connsiteY24" fmla="*/ 19085 h 100571"/>
                <a:gd name="connsiteX25" fmla="*/ 63812 w 87669"/>
                <a:gd name="connsiteY25" fmla="*/ 4514 h 100571"/>
                <a:gd name="connsiteX26" fmla="*/ 75282 w 87669"/>
                <a:gd name="connsiteY26" fmla="*/ 19877 h 100571"/>
                <a:gd name="connsiteX27" fmla="*/ 67112 w 87669"/>
                <a:gd name="connsiteY27" fmla="*/ 51711 h 100571"/>
                <a:gd name="connsiteX28" fmla="*/ 47472 w 87669"/>
                <a:gd name="connsiteY28" fmla="*/ 67074 h 100571"/>
                <a:gd name="connsiteX29" fmla="*/ 33489 w 87669"/>
                <a:gd name="connsiteY29" fmla="*/ 53295 h 100571"/>
                <a:gd name="connsiteX30" fmla="*/ 33960 w 87669"/>
                <a:gd name="connsiteY30" fmla="*/ 50919 h 100571"/>
                <a:gd name="connsiteX31" fmla="*/ 41816 w 87669"/>
                <a:gd name="connsiteY31" fmla="*/ 19085 h 100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87669" h="100571">
                  <a:moveTo>
                    <a:pt x="12122" y="89247"/>
                  </a:moveTo>
                  <a:cubicBezTo>
                    <a:pt x="11022" y="93682"/>
                    <a:pt x="10707" y="94949"/>
                    <a:pt x="4423" y="94949"/>
                  </a:cubicBezTo>
                  <a:cubicBezTo>
                    <a:pt x="2380" y="94949"/>
                    <a:pt x="181" y="94949"/>
                    <a:pt x="181" y="98275"/>
                  </a:cubicBezTo>
                  <a:cubicBezTo>
                    <a:pt x="181" y="100017"/>
                    <a:pt x="1595" y="100651"/>
                    <a:pt x="2380" y="100651"/>
                  </a:cubicBezTo>
                  <a:cubicBezTo>
                    <a:pt x="6465" y="100651"/>
                    <a:pt x="11650" y="100017"/>
                    <a:pt x="15892" y="100017"/>
                  </a:cubicBezTo>
                  <a:cubicBezTo>
                    <a:pt x="21234" y="100017"/>
                    <a:pt x="27205" y="100651"/>
                    <a:pt x="32389" y="100651"/>
                  </a:cubicBezTo>
                  <a:cubicBezTo>
                    <a:pt x="33803" y="100651"/>
                    <a:pt x="35532" y="100176"/>
                    <a:pt x="35532" y="97166"/>
                  </a:cubicBezTo>
                  <a:cubicBezTo>
                    <a:pt x="35532" y="94949"/>
                    <a:pt x="33332" y="94949"/>
                    <a:pt x="31447" y="94949"/>
                  </a:cubicBezTo>
                  <a:cubicBezTo>
                    <a:pt x="27990" y="94949"/>
                    <a:pt x="23748" y="94949"/>
                    <a:pt x="23748" y="93049"/>
                  </a:cubicBezTo>
                  <a:cubicBezTo>
                    <a:pt x="23748" y="92257"/>
                    <a:pt x="24848" y="88139"/>
                    <a:pt x="25476" y="85763"/>
                  </a:cubicBezTo>
                  <a:cubicBezTo>
                    <a:pt x="27362" y="77369"/>
                    <a:pt x="29561" y="68816"/>
                    <a:pt x="31289" y="62164"/>
                  </a:cubicBezTo>
                  <a:cubicBezTo>
                    <a:pt x="33175" y="65332"/>
                    <a:pt x="38045" y="71509"/>
                    <a:pt x="47472" y="71509"/>
                  </a:cubicBezTo>
                  <a:cubicBezTo>
                    <a:pt x="66640" y="71509"/>
                    <a:pt x="87851" y="50127"/>
                    <a:pt x="87851" y="26529"/>
                  </a:cubicBezTo>
                  <a:cubicBezTo>
                    <a:pt x="87851" y="7998"/>
                    <a:pt x="75124" y="79"/>
                    <a:pt x="64284" y="79"/>
                  </a:cubicBezTo>
                  <a:cubicBezTo>
                    <a:pt x="54542" y="79"/>
                    <a:pt x="46215" y="6731"/>
                    <a:pt x="41973" y="11166"/>
                  </a:cubicBezTo>
                  <a:cubicBezTo>
                    <a:pt x="39302" y="2138"/>
                    <a:pt x="30504" y="79"/>
                    <a:pt x="25790" y="79"/>
                  </a:cubicBezTo>
                  <a:cubicBezTo>
                    <a:pt x="19663" y="79"/>
                    <a:pt x="15892" y="4197"/>
                    <a:pt x="13378" y="8473"/>
                  </a:cubicBezTo>
                  <a:cubicBezTo>
                    <a:pt x="10236" y="13858"/>
                    <a:pt x="7722" y="23361"/>
                    <a:pt x="7722" y="24311"/>
                  </a:cubicBezTo>
                  <a:cubicBezTo>
                    <a:pt x="7722" y="26370"/>
                    <a:pt x="9922" y="26370"/>
                    <a:pt x="10393" y="26370"/>
                  </a:cubicBezTo>
                  <a:cubicBezTo>
                    <a:pt x="12593" y="26370"/>
                    <a:pt x="12750" y="25895"/>
                    <a:pt x="13850" y="21619"/>
                  </a:cubicBezTo>
                  <a:cubicBezTo>
                    <a:pt x="16206" y="12433"/>
                    <a:pt x="19192" y="4514"/>
                    <a:pt x="25319" y="4514"/>
                  </a:cubicBezTo>
                  <a:cubicBezTo>
                    <a:pt x="29404" y="4514"/>
                    <a:pt x="30504" y="7998"/>
                    <a:pt x="30504" y="12274"/>
                  </a:cubicBezTo>
                  <a:cubicBezTo>
                    <a:pt x="30504" y="14016"/>
                    <a:pt x="30190" y="16075"/>
                    <a:pt x="30033" y="17026"/>
                  </a:cubicBezTo>
                  <a:lnTo>
                    <a:pt x="12122" y="89247"/>
                  </a:lnTo>
                  <a:close/>
                  <a:moveTo>
                    <a:pt x="41816" y="19085"/>
                  </a:moveTo>
                  <a:cubicBezTo>
                    <a:pt x="50929" y="6889"/>
                    <a:pt x="58784" y="4514"/>
                    <a:pt x="63812" y="4514"/>
                  </a:cubicBezTo>
                  <a:cubicBezTo>
                    <a:pt x="69940" y="4514"/>
                    <a:pt x="75282" y="9107"/>
                    <a:pt x="75282" y="19877"/>
                  </a:cubicBezTo>
                  <a:cubicBezTo>
                    <a:pt x="75282" y="26370"/>
                    <a:pt x="71825" y="42525"/>
                    <a:pt x="67112" y="51711"/>
                  </a:cubicBezTo>
                  <a:cubicBezTo>
                    <a:pt x="63184" y="59472"/>
                    <a:pt x="55485" y="67074"/>
                    <a:pt x="47472" y="67074"/>
                  </a:cubicBezTo>
                  <a:cubicBezTo>
                    <a:pt x="36317" y="67074"/>
                    <a:pt x="33489" y="54879"/>
                    <a:pt x="33489" y="53295"/>
                  </a:cubicBezTo>
                  <a:cubicBezTo>
                    <a:pt x="33489" y="52661"/>
                    <a:pt x="33803" y="51553"/>
                    <a:pt x="33960" y="50919"/>
                  </a:cubicBezTo>
                  <a:lnTo>
                    <a:pt x="41816" y="19085"/>
                  </a:ln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0" name="Forme libre 9">
              <a:extLst>
                <a:ext uri="{FF2B5EF4-FFF2-40B4-BE49-F238E27FC236}">
                  <a16:creationId xmlns:a16="http://schemas.microsoft.com/office/drawing/2014/main" id="{8AC5AAD7-86AD-DB9C-900F-27906B20F36B}"/>
                </a:ext>
              </a:extLst>
            </p:cNvPr>
            <p:cNvSpPr/>
            <p:nvPr>
              <p:custDataLst>
                <p:tags r:id="rId44"/>
              </p:custDataLst>
            </p:nvPr>
          </p:nvSpPr>
          <p:spPr>
            <a:xfrm>
              <a:off x="4836497" y="4452673"/>
              <a:ext cx="118060" cy="166978"/>
            </a:xfrm>
            <a:custGeom>
              <a:avLst/>
              <a:gdLst>
                <a:gd name="connsiteX0" fmla="*/ 95129 w 118060"/>
                <a:gd name="connsiteY0" fmla="*/ 85370 h 166978"/>
                <a:gd name="connsiteX1" fmla="*/ 66175 w 118060"/>
                <a:gd name="connsiteY1" fmla="*/ 58672 h 166978"/>
                <a:gd name="connsiteX2" fmla="*/ 20387 w 118060"/>
                <a:gd name="connsiteY2" fmla="*/ 79940 h 166978"/>
                <a:gd name="connsiteX3" fmla="*/ 187 w 118060"/>
                <a:gd name="connsiteY3" fmla="*/ 126775 h 166978"/>
                <a:gd name="connsiteX4" fmla="*/ 41485 w 118060"/>
                <a:gd name="connsiteY4" fmla="*/ 167049 h 166978"/>
                <a:gd name="connsiteX5" fmla="*/ 118247 w 118060"/>
                <a:gd name="connsiteY5" fmla="*/ 58672 h 166978"/>
                <a:gd name="connsiteX6" fmla="*/ 69766 w 118060"/>
                <a:gd name="connsiteY6" fmla="*/ 71 h 166978"/>
                <a:gd name="connsiteX7" fmla="*/ 26896 w 118060"/>
                <a:gd name="connsiteY7" fmla="*/ 35820 h 166978"/>
                <a:gd name="connsiteX8" fmla="*/ 35425 w 118060"/>
                <a:gd name="connsiteY8" fmla="*/ 43739 h 166978"/>
                <a:gd name="connsiteX9" fmla="*/ 47545 w 118060"/>
                <a:gd name="connsiteY9" fmla="*/ 31747 h 166978"/>
                <a:gd name="connsiteX10" fmla="*/ 36996 w 118060"/>
                <a:gd name="connsiteY10" fmla="*/ 23828 h 166978"/>
                <a:gd name="connsiteX11" fmla="*/ 69317 w 118060"/>
                <a:gd name="connsiteY11" fmla="*/ 5727 h 166978"/>
                <a:gd name="connsiteX12" fmla="*/ 101413 w 118060"/>
                <a:gd name="connsiteY12" fmla="*/ 46680 h 166978"/>
                <a:gd name="connsiteX13" fmla="*/ 95353 w 118060"/>
                <a:gd name="connsiteY13" fmla="*/ 85370 h 166978"/>
                <a:gd name="connsiteX14" fmla="*/ 95129 w 118060"/>
                <a:gd name="connsiteY14" fmla="*/ 85370 h 166978"/>
                <a:gd name="connsiteX15" fmla="*/ 42159 w 118060"/>
                <a:gd name="connsiteY15" fmla="*/ 160714 h 166978"/>
                <a:gd name="connsiteX16" fmla="*/ 17469 w 118060"/>
                <a:gd name="connsiteY16" fmla="*/ 135147 h 166978"/>
                <a:gd name="connsiteX17" fmla="*/ 32283 w 118060"/>
                <a:gd name="connsiteY17" fmla="*/ 83786 h 166978"/>
                <a:gd name="connsiteX18" fmla="*/ 66175 w 118060"/>
                <a:gd name="connsiteY18" fmla="*/ 63649 h 166978"/>
                <a:gd name="connsiteX19" fmla="*/ 91089 w 118060"/>
                <a:gd name="connsiteY19" fmla="*/ 93515 h 166978"/>
                <a:gd name="connsiteX20" fmla="*/ 42159 w 118060"/>
                <a:gd name="connsiteY20" fmla="*/ 160714 h 166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8060" h="166978">
                  <a:moveTo>
                    <a:pt x="95129" y="85370"/>
                  </a:moveTo>
                  <a:cubicBezTo>
                    <a:pt x="92884" y="71342"/>
                    <a:pt x="83682" y="58672"/>
                    <a:pt x="66175" y="58672"/>
                  </a:cubicBezTo>
                  <a:cubicBezTo>
                    <a:pt x="52483" y="58672"/>
                    <a:pt x="37894" y="62292"/>
                    <a:pt x="20387" y="79940"/>
                  </a:cubicBezTo>
                  <a:cubicBezTo>
                    <a:pt x="1758" y="98719"/>
                    <a:pt x="187" y="119761"/>
                    <a:pt x="187" y="126775"/>
                  </a:cubicBezTo>
                  <a:cubicBezTo>
                    <a:pt x="187" y="140803"/>
                    <a:pt x="10062" y="167049"/>
                    <a:pt x="41485" y="167049"/>
                  </a:cubicBezTo>
                  <a:cubicBezTo>
                    <a:pt x="94904" y="167049"/>
                    <a:pt x="118247" y="91027"/>
                    <a:pt x="118247" y="58672"/>
                  </a:cubicBezTo>
                  <a:cubicBezTo>
                    <a:pt x="118247" y="22697"/>
                    <a:pt x="97373" y="71"/>
                    <a:pt x="69766" y="71"/>
                  </a:cubicBezTo>
                  <a:cubicBezTo>
                    <a:pt x="37221" y="71"/>
                    <a:pt x="26896" y="29484"/>
                    <a:pt x="26896" y="35820"/>
                  </a:cubicBezTo>
                  <a:cubicBezTo>
                    <a:pt x="26896" y="38987"/>
                    <a:pt x="28692" y="43739"/>
                    <a:pt x="35425" y="43739"/>
                  </a:cubicBezTo>
                  <a:cubicBezTo>
                    <a:pt x="42832" y="43739"/>
                    <a:pt x="47545" y="36951"/>
                    <a:pt x="47545" y="31747"/>
                  </a:cubicBezTo>
                  <a:cubicBezTo>
                    <a:pt x="47545" y="23828"/>
                    <a:pt x="40587" y="23828"/>
                    <a:pt x="36996" y="23828"/>
                  </a:cubicBezTo>
                  <a:cubicBezTo>
                    <a:pt x="46872" y="7085"/>
                    <a:pt x="62808" y="5727"/>
                    <a:pt x="69317" y="5727"/>
                  </a:cubicBezTo>
                  <a:cubicBezTo>
                    <a:pt x="85702" y="5727"/>
                    <a:pt x="101413" y="17493"/>
                    <a:pt x="101413" y="46680"/>
                  </a:cubicBezTo>
                  <a:cubicBezTo>
                    <a:pt x="101413" y="55504"/>
                    <a:pt x="100066" y="67043"/>
                    <a:pt x="95353" y="85370"/>
                  </a:cubicBezTo>
                  <a:lnTo>
                    <a:pt x="95129" y="85370"/>
                  </a:lnTo>
                  <a:close/>
                  <a:moveTo>
                    <a:pt x="42159" y="160714"/>
                  </a:moveTo>
                  <a:cubicBezTo>
                    <a:pt x="17469" y="160714"/>
                    <a:pt x="17469" y="137410"/>
                    <a:pt x="17469" y="135147"/>
                  </a:cubicBezTo>
                  <a:cubicBezTo>
                    <a:pt x="17469" y="129038"/>
                    <a:pt x="23080" y="97362"/>
                    <a:pt x="32283" y="83786"/>
                  </a:cubicBezTo>
                  <a:cubicBezTo>
                    <a:pt x="41261" y="70890"/>
                    <a:pt x="52259" y="63649"/>
                    <a:pt x="66175" y="63649"/>
                  </a:cubicBezTo>
                  <a:cubicBezTo>
                    <a:pt x="90640" y="63649"/>
                    <a:pt x="91089" y="88990"/>
                    <a:pt x="91089" y="93515"/>
                  </a:cubicBezTo>
                  <a:cubicBezTo>
                    <a:pt x="91089" y="109806"/>
                    <a:pt x="76724" y="160714"/>
                    <a:pt x="42159" y="160714"/>
                  </a:cubicBez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1" name="Forme libre 10">
              <a:extLst>
                <a:ext uri="{FF2B5EF4-FFF2-40B4-BE49-F238E27FC236}">
                  <a16:creationId xmlns:a16="http://schemas.microsoft.com/office/drawing/2014/main" id="{F6D04AD0-96A1-CD04-8848-86C3C0E846AF}"/>
                </a:ext>
              </a:extLst>
            </p:cNvPr>
            <p:cNvSpPr/>
            <p:nvPr>
              <p:custDataLst>
                <p:tags r:id="rId45"/>
              </p:custDataLst>
            </p:nvPr>
          </p:nvSpPr>
          <p:spPr>
            <a:xfrm>
              <a:off x="4964536" y="4461497"/>
              <a:ext cx="152625" cy="153177"/>
            </a:xfrm>
            <a:custGeom>
              <a:avLst/>
              <a:gdLst>
                <a:gd name="connsiteX0" fmla="*/ 90645 w 152625"/>
                <a:gd name="connsiteY0" fmla="*/ 15909 h 153177"/>
                <a:gd name="connsiteX1" fmla="*/ 95808 w 152625"/>
                <a:gd name="connsiteY1" fmla="*/ 7537 h 153177"/>
                <a:gd name="connsiteX2" fmla="*/ 109948 w 152625"/>
                <a:gd name="connsiteY2" fmla="*/ 7085 h 153177"/>
                <a:gd name="connsiteX3" fmla="*/ 142718 w 152625"/>
                <a:gd name="connsiteY3" fmla="*/ 25638 h 153177"/>
                <a:gd name="connsiteX4" fmla="*/ 140922 w 152625"/>
                <a:gd name="connsiteY4" fmla="*/ 43739 h 153177"/>
                <a:gd name="connsiteX5" fmla="*/ 140249 w 152625"/>
                <a:gd name="connsiteY5" fmla="*/ 48037 h 153177"/>
                <a:gd name="connsiteX6" fmla="*/ 142942 w 152625"/>
                <a:gd name="connsiteY6" fmla="*/ 50979 h 153177"/>
                <a:gd name="connsiteX7" fmla="*/ 146309 w 152625"/>
                <a:gd name="connsiteY7" fmla="*/ 45775 h 153177"/>
                <a:gd name="connsiteX8" fmla="*/ 152369 w 152625"/>
                <a:gd name="connsiteY8" fmla="*/ 6406 h 153177"/>
                <a:gd name="connsiteX9" fmla="*/ 152818 w 152625"/>
                <a:gd name="connsiteY9" fmla="*/ 2560 h 153177"/>
                <a:gd name="connsiteX10" fmla="*/ 146758 w 152625"/>
                <a:gd name="connsiteY10" fmla="*/ 71 h 153177"/>
                <a:gd name="connsiteX11" fmla="*/ 22188 w 152625"/>
                <a:gd name="connsiteY11" fmla="*/ 71 h 153177"/>
                <a:gd name="connsiteX12" fmla="*/ 15006 w 152625"/>
                <a:gd name="connsiteY12" fmla="*/ 4596 h 153177"/>
                <a:gd name="connsiteX13" fmla="*/ 1539 w 152625"/>
                <a:gd name="connsiteY13" fmla="*/ 44417 h 153177"/>
                <a:gd name="connsiteX14" fmla="*/ 192 w 152625"/>
                <a:gd name="connsiteY14" fmla="*/ 48490 h 153177"/>
                <a:gd name="connsiteX15" fmla="*/ 2886 w 152625"/>
                <a:gd name="connsiteY15" fmla="*/ 50979 h 153177"/>
                <a:gd name="connsiteX16" fmla="*/ 6701 w 152625"/>
                <a:gd name="connsiteY16" fmla="*/ 46227 h 153177"/>
                <a:gd name="connsiteX17" fmla="*/ 57876 w 152625"/>
                <a:gd name="connsiteY17" fmla="*/ 7085 h 153177"/>
                <a:gd name="connsiteX18" fmla="*/ 66629 w 152625"/>
                <a:gd name="connsiteY18" fmla="*/ 7085 h 153177"/>
                <a:gd name="connsiteX19" fmla="*/ 72914 w 152625"/>
                <a:gd name="connsiteY19" fmla="*/ 9800 h 153177"/>
                <a:gd name="connsiteX20" fmla="*/ 72016 w 152625"/>
                <a:gd name="connsiteY20" fmla="*/ 14551 h 153177"/>
                <a:gd name="connsiteX21" fmla="*/ 41940 w 152625"/>
                <a:gd name="connsiteY21" fmla="*/ 135373 h 153177"/>
                <a:gd name="connsiteX22" fmla="*/ 15231 w 152625"/>
                <a:gd name="connsiteY22" fmla="*/ 146234 h 153177"/>
                <a:gd name="connsiteX23" fmla="*/ 5804 w 152625"/>
                <a:gd name="connsiteY23" fmla="*/ 150533 h 153177"/>
                <a:gd name="connsiteX24" fmla="*/ 9619 w 152625"/>
                <a:gd name="connsiteY24" fmla="*/ 153248 h 153177"/>
                <a:gd name="connsiteX25" fmla="*/ 28024 w 152625"/>
                <a:gd name="connsiteY25" fmla="*/ 152795 h 153177"/>
                <a:gd name="connsiteX26" fmla="*/ 47102 w 152625"/>
                <a:gd name="connsiteY26" fmla="*/ 152569 h 153177"/>
                <a:gd name="connsiteX27" fmla="*/ 65732 w 152625"/>
                <a:gd name="connsiteY27" fmla="*/ 152795 h 153177"/>
                <a:gd name="connsiteX28" fmla="*/ 85259 w 152625"/>
                <a:gd name="connsiteY28" fmla="*/ 153248 h 153177"/>
                <a:gd name="connsiteX29" fmla="*/ 90197 w 152625"/>
                <a:gd name="connsiteY29" fmla="*/ 148723 h 153177"/>
                <a:gd name="connsiteX30" fmla="*/ 82565 w 152625"/>
                <a:gd name="connsiteY30" fmla="*/ 146234 h 153177"/>
                <a:gd name="connsiteX31" fmla="*/ 68201 w 152625"/>
                <a:gd name="connsiteY31" fmla="*/ 145781 h 153177"/>
                <a:gd name="connsiteX32" fmla="*/ 59896 w 152625"/>
                <a:gd name="connsiteY32" fmla="*/ 140803 h 153177"/>
                <a:gd name="connsiteX33" fmla="*/ 60794 w 152625"/>
                <a:gd name="connsiteY33" fmla="*/ 136052 h 153177"/>
                <a:gd name="connsiteX34" fmla="*/ 90645 w 152625"/>
                <a:gd name="connsiteY34" fmla="*/ 15909 h 153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152625" h="153177">
                  <a:moveTo>
                    <a:pt x="90645" y="15909"/>
                  </a:moveTo>
                  <a:cubicBezTo>
                    <a:pt x="92217" y="9574"/>
                    <a:pt x="93114" y="8216"/>
                    <a:pt x="95808" y="7537"/>
                  </a:cubicBezTo>
                  <a:cubicBezTo>
                    <a:pt x="97828" y="7085"/>
                    <a:pt x="105235" y="7085"/>
                    <a:pt x="109948" y="7085"/>
                  </a:cubicBezTo>
                  <a:cubicBezTo>
                    <a:pt x="132618" y="7085"/>
                    <a:pt x="142718" y="7990"/>
                    <a:pt x="142718" y="25638"/>
                  </a:cubicBezTo>
                  <a:cubicBezTo>
                    <a:pt x="142718" y="29032"/>
                    <a:pt x="141820" y="37856"/>
                    <a:pt x="140922" y="43739"/>
                  </a:cubicBezTo>
                  <a:cubicBezTo>
                    <a:pt x="140698" y="44644"/>
                    <a:pt x="140249" y="47359"/>
                    <a:pt x="140249" y="48037"/>
                  </a:cubicBezTo>
                  <a:cubicBezTo>
                    <a:pt x="140249" y="49395"/>
                    <a:pt x="140922" y="50979"/>
                    <a:pt x="142942" y="50979"/>
                  </a:cubicBezTo>
                  <a:cubicBezTo>
                    <a:pt x="145411" y="50979"/>
                    <a:pt x="145860" y="49169"/>
                    <a:pt x="146309" y="45775"/>
                  </a:cubicBezTo>
                  <a:lnTo>
                    <a:pt x="152369" y="6406"/>
                  </a:lnTo>
                  <a:cubicBezTo>
                    <a:pt x="152593" y="5501"/>
                    <a:pt x="152818" y="3238"/>
                    <a:pt x="152818" y="2560"/>
                  </a:cubicBezTo>
                  <a:cubicBezTo>
                    <a:pt x="152818" y="71"/>
                    <a:pt x="150573" y="71"/>
                    <a:pt x="146758" y="71"/>
                  </a:cubicBezTo>
                  <a:lnTo>
                    <a:pt x="22188" y="71"/>
                  </a:lnTo>
                  <a:cubicBezTo>
                    <a:pt x="16802" y="71"/>
                    <a:pt x="16577" y="297"/>
                    <a:pt x="15006" y="4596"/>
                  </a:cubicBezTo>
                  <a:lnTo>
                    <a:pt x="1539" y="44417"/>
                  </a:lnTo>
                  <a:cubicBezTo>
                    <a:pt x="1315" y="44870"/>
                    <a:pt x="192" y="48037"/>
                    <a:pt x="192" y="48490"/>
                  </a:cubicBezTo>
                  <a:cubicBezTo>
                    <a:pt x="192" y="49848"/>
                    <a:pt x="1315" y="50979"/>
                    <a:pt x="2886" y="50979"/>
                  </a:cubicBezTo>
                  <a:cubicBezTo>
                    <a:pt x="5130" y="50979"/>
                    <a:pt x="5355" y="49848"/>
                    <a:pt x="6701" y="46227"/>
                  </a:cubicBezTo>
                  <a:cubicBezTo>
                    <a:pt x="18822" y="11157"/>
                    <a:pt x="24657" y="7085"/>
                    <a:pt x="57876" y="7085"/>
                  </a:cubicBezTo>
                  <a:lnTo>
                    <a:pt x="66629" y="7085"/>
                  </a:lnTo>
                  <a:cubicBezTo>
                    <a:pt x="72914" y="7085"/>
                    <a:pt x="72914" y="7990"/>
                    <a:pt x="72914" y="9800"/>
                  </a:cubicBezTo>
                  <a:cubicBezTo>
                    <a:pt x="72914" y="11157"/>
                    <a:pt x="72241" y="13872"/>
                    <a:pt x="72016" y="14551"/>
                  </a:cubicBezTo>
                  <a:lnTo>
                    <a:pt x="41940" y="135373"/>
                  </a:lnTo>
                  <a:cubicBezTo>
                    <a:pt x="39920" y="143745"/>
                    <a:pt x="39247" y="146234"/>
                    <a:pt x="15231" y="146234"/>
                  </a:cubicBezTo>
                  <a:cubicBezTo>
                    <a:pt x="7150" y="146234"/>
                    <a:pt x="5804" y="146234"/>
                    <a:pt x="5804" y="150533"/>
                  </a:cubicBezTo>
                  <a:cubicBezTo>
                    <a:pt x="5804" y="153248"/>
                    <a:pt x="8273" y="153248"/>
                    <a:pt x="9619" y="153248"/>
                  </a:cubicBezTo>
                  <a:cubicBezTo>
                    <a:pt x="15679" y="153248"/>
                    <a:pt x="21964" y="152795"/>
                    <a:pt x="28024" y="152795"/>
                  </a:cubicBezTo>
                  <a:cubicBezTo>
                    <a:pt x="34309" y="152795"/>
                    <a:pt x="40818" y="152569"/>
                    <a:pt x="47102" y="152569"/>
                  </a:cubicBezTo>
                  <a:cubicBezTo>
                    <a:pt x="53387" y="152569"/>
                    <a:pt x="59672" y="152795"/>
                    <a:pt x="65732" y="152795"/>
                  </a:cubicBezTo>
                  <a:cubicBezTo>
                    <a:pt x="72241" y="152795"/>
                    <a:pt x="78974" y="153248"/>
                    <a:pt x="85259" y="153248"/>
                  </a:cubicBezTo>
                  <a:cubicBezTo>
                    <a:pt x="87503" y="153248"/>
                    <a:pt x="90197" y="153248"/>
                    <a:pt x="90197" y="148723"/>
                  </a:cubicBezTo>
                  <a:cubicBezTo>
                    <a:pt x="90197" y="146234"/>
                    <a:pt x="88401" y="146234"/>
                    <a:pt x="82565" y="146234"/>
                  </a:cubicBezTo>
                  <a:cubicBezTo>
                    <a:pt x="76954" y="146234"/>
                    <a:pt x="74036" y="146234"/>
                    <a:pt x="68201" y="145781"/>
                  </a:cubicBezTo>
                  <a:cubicBezTo>
                    <a:pt x="61692" y="145102"/>
                    <a:pt x="59896" y="144424"/>
                    <a:pt x="59896" y="140803"/>
                  </a:cubicBezTo>
                  <a:cubicBezTo>
                    <a:pt x="59896" y="140577"/>
                    <a:pt x="59896" y="139446"/>
                    <a:pt x="60794" y="136052"/>
                  </a:cubicBezTo>
                  <a:lnTo>
                    <a:pt x="90645" y="15909"/>
                  </a:ln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6" name="Forme libre 15">
              <a:extLst>
                <a:ext uri="{FF2B5EF4-FFF2-40B4-BE49-F238E27FC236}">
                  <a16:creationId xmlns:a16="http://schemas.microsoft.com/office/drawing/2014/main" id="{64736E1B-037C-7AFD-C596-56237BDCAAF8}"/>
                </a:ext>
              </a:extLst>
            </p:cNvPr>
            <p:cNvSpPr/>
            <p:nvPr>
              <p:custDataLst>
                <p:tags r:id="rId46"/>
              </p:custDataLst>
            </p:nvPr>
          </p:nvSpPr>
          <p:spPr>
            <a:xfrm>
              <a:off x="4827519" y="4706650"/>
              <a:ext cx="293966" cy="9049"/>
            </a:xfrm>
            <a:custGeom>
              <a:avLst/>
              <a:gdLst>
                <a:gd name="connsiteX0" fmla="*/ 0 w 293966"/>
                <a:gd name="connsiteY0" fmla="*/ 0 h 9049"/>
                <a:gd name="connsiteX1" fmla="*/ 293966 w 293966"/>
                <a:gd name="connsiteY1" fmla="*/ 0 h 9049"/>
                <a:gd name="connsiteX2" fmla="*/ 293966 w 293966"/>
                <a:gd name="connsiteY2" fmla="*/ 9050 h 9049"/>
                <a:gd name="connsiteX3" fmla="*/ 0 w 293966"/>
                <a:gd name="connsiteY3" fmla="*/ 9050 h 9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3966" h="9049">
                  <a:moveTo>
                    <a:pt x="0" y="0"/>
                  </a:moveTo>
                  <a:lnTo>
                    <a:pt x="293966" y="0"/>
                  </a:lnTo>
                  <a:lnTo>
                    <a:pt x="293966" y="9050"/>
                  </a:lnTo>
                  <a:lnTo>
                    <a:pt x="0" y="9050"/>
                  </a:ln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7" name="Forme libre 16">
              <a:extLst>
                <a:ext uri="{FF2B5EF4-FFF2-40B4-BE49-F238E27FC236}">
                  <a16:creationId xmlns:a16="http://schemas.microsoft.com/office/drawing/2014/main" id="{9BFF29BC-1251-62B1-B560-1A8E418BEDC2}"/>
                </a:ext>
              </a:extLst>
            </p:cNvPr>
            <p:cNvSpPr/>
            <p:nvPr>
              <p:custDataLst>
                <p:tags r:id="rId47"/>
              </p:custDataLst>
            </p:nvPr>
          </p:nvSpPr>
          <p:spPr>
            <a:xfrm>
              <a:off x="4877139" y="4760941"/>
              <a:ext cx="118060" cy="166978"/>
            </a:xfrm>
            <a:custGeom>
              <a:avLst/>
              <a:gdLst>
                <a:gd name="connsiteX0" fmla="*/ 95130 w 118060"/>
                <a:gd name="connsiteY0" fmla="*/ 85384 h 166978"/>
                <a:gd name="connsiteX1" fmla="*/ 66176 w 118060"/>
                <a:gd name="connsiteY1" fmla="*/ 58685 h 166978"/>
                <a:gd name="connsiteX2" fmla="*/ 20389 w 118060"/>
                <a:gd name="connsiteY2" fmla="*/ 79954 h 166978"/>
                <a:gd name="connsiteX3" fmla="*/ 188 w 118060"/>
                <a:gd name="connsiteY3" fmla="*/ 126789 h 166978"/>
                <a:gd name="connsiteX4" fmla="*/ 41487 w 118060"/>
                <a:gd name="connsiteY4" fmla="*/ 167063 h 166978"/>
                <a:gd name="connsiteX5" fmla="*/ 118249 w 118060"/>
                <a:gd name="connsiteY5" fmla="*/ 58685 h 166978"/>
                <a:gd name="connsiteX6" fmla="*/ 69768 w 118060"/>
                <a:gd name="connsiteY6" fmla="*/ 84 h 166978"/>
                <a:gd name="connsiteX7" fmla="*/ 26898 w 118060"/>
                <a:gd name="connsiteY7" fmla="*/ 35833 h 166978"/>
                <a:gd name="connsiteX8" fmla="*/ 35427 w 118060"/>
                <a:gd name="connsiteY8" fmla="*/ 43752 h 166978"/>
                <a:gd name="connsiteX9" fmla="*/ 47547 w 118060"/>
                <a:gd name="connsiteY9" fmla="*/ 31760 h 166978"/>
                <a:gd name="connsiteX10" fmla="*/ 36998 w 118060"/>
                <a:gd name="connsiteY10" fmla="*/ 23841 h 166978"/>
                <a:gd name="connsiteX11" fmla="*/ 69319 w 118060"/>
                <a:gd name="connsiteY11" fmla="*/ 5741 h 166978"/>
                <a:gd name="connsiteX12" fmla="*/ 101415 w 118060"/>
                <a:gd name="connsiteY12" fmla="*/ 46694 h 166978"/>
                <a:gd name="connsiteX13" fmla="*/ 95355 w 118060"/>
                <a:gd name="connsiteY13" fmla="*/ 85384 h 166978"/>
                <a:gd name="connsiteX14" fmla="*/ 95130 w 118060"/>
                <a:gd name="connsiteY14" fmla="*/ 85384 h 166978"/>
                <a:gd name="connsiteX15" fmla="*/ 42160 w 118060"/>
                <a:gd name="connsiteY15" fmla="*/ 160728 h 166978"/>
                <a:gd name="connsiteX16" fmla="*/ 17471 w 118060"/>
                <a:gd name="connsiteY16" fmla="*/ 135161 h 166978"/>
                <a:gd name="connsiteX17" fmla="*/ 32285 w 118060"/>
                <a:gd name="connsiteY17" fmla="*/ 83800 h 166978"/>
                <a:gd name="connsiteX18" fmla="*/ 66176 w 118060"/>
                <a:gd name="connsiteY18" fmla="*/ 63663 h 166978"/>
                <a:gd name="connsiteX19" fmla="*/ 91090 w 118060"/>
                <a:gd name="connsiteY19" fmla="*/ 93529 h 166978"/>
                <a:gd name="connsiteX20" fmla="*/ 42160 w 118060"/>
                <a:gd name="connsiteY20" fmla="*/ 160728 h 166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8060" h="166978">
                  <a:moveTo>
                    <a:pt x="95130" y="85384"/>
                  </a:moveTo>
                  <a:cubicBezTo>
                    <a:pt x="92886" y="71356"/>
                    <a:pt x="83684" y="58685"/>
                    <a:pt x="66176" y="58685"/>
                  </a:cubicBezTo>
                  <a:cubicBezTo>
                    <a:pt x="52485" y="58685"/>
                    <a:pt x="37896" y="62305"/>
                    <a:pt x="20389" y="79954"/>
                  </a:cubicBezTo>
                  <a:cubicBezTo>
                    <a:pt x="1760" y="98733"/>
                    <a:pt x="188" y="119775"/>
                    <a:pt x="188" y="126789"/>
                  </a:cubicBezTo>
                  <a:cubicBezTo>
                    <a:pt x="188" y="140817"/>
                    <a:pt x="10064" y="167063"/>
                    <a:pt x="41487" y="167063"/>
                  </a:cubicBezTo>
                  <a:cubicBezTo>
                    <a:pt x="94906" y="167063"/>
                    <a:pt x="118249" y="91040"/>
                    <a:pt x="118249" y="58685"/>
                  </a:cubicBezTo>
                  <a:cubicBezTo>
                    <a:pt x="118249" y="22710"/>
                    <a:pt x="97375" y="84"/>
                    <a:pt x="69768" y="84"/>
                  </a:cubicBezTo>
                  <a:cubicBezTo>
                    <a:pt x="37223" y="84"/>
                    <a:pt x="26898" y="29498"/>
                    <a:pt x="26898" y="35833"/>
                  </a:cubicBezTo>
                  <a:cubicBezTo>
                    <a:pt x="26898" y="39001"/>
                    <a:pt x="28693" y="43752"/>
                    <a:pt x="35427" y="43752"/>
                  </a:cubicBezTo>
                  <a:cubicBezTo>
                    <a:pt x="42834" y="43752"/>
                    <a:pt x="47547" y="36964"/>
                    <a:pt x="47547" y="31760"/>
                  </a:cubicBezTo>
                  <a:cubicBezTo>
                    <a:pt x="47547" y="23841"/>
                    <a:pt x="40589" y="23841"/>
                    <a:pt x="36998" y="23841"/>
                  </a:cubicBezTo>
                  <a:cubicBezTo>
                    <a:pt x="46874" y="7098"/>
                    <a:pt x="62810" y="5741"/>
                    <a:pt x="69319" y="5741"/>
                  </a:cubicBezTo>
                  <a:cubicBezTo>
                    <a:pt x="85704" y="5741"/>
                    <a:pt x="101415" y="17506"/>
                    <a:pt x="101415" y="46694"/>
                  </a:cubicBezTo>
                  <a:cubicBezTo>
                    <a:pt x="101415" y="55518"/>
                    <a:pt x="100068" y="67057"/>
                    <a:pt x="95355" y="85384"/>
                  </a:cubicBezTo>
                  <a:lnTo>
                    <a:pt x="95130" y="85384"/>
                  </a:lnTo>
                  <a:close/>
                  <a:moveTo>
                    <a:pt x="42160" y="160728"/>
                  </a:moveTo>
                  <a:cubicBezTo>
                    <a:pt x="17471" y="160728"/>
                    <a:pt x="17471" y="137423"/>
                    <a:pt x="17471" y="135161"/>
                  </a:cubicBezTo>
                  <a:cubicBezTo>
                    <a:pt x="17471" y="129052"/>
                    <a:pt x="23082" y="97375"/>
                    <a:pt x="32285" y="83800"/>
                  </a:cubicBezTo>
                  <a:cubicBezTo>
                    <a:pt x="41263" y="70903"/>
                    <a:pt x="52261" y="63663"/>
                    <a:pt x="66176" y="63663"/>
                  </a:cubicBezTo>
                  <a:cubicBezTo>
                    <a:pt x="90641" y="63663"/>
                    <a:pt x="91090" y="89004"/>
                    <a:pt x="91090" y="93529"/>
                  </a:cubicBezTo>
                  <a:cubicBezTo>
                    <a:pt x="91090" y="109820"/>
                    <a:pt x="76726" y="160728"/>
                    <a:pt x="42160" y="160728"/>
                  </a:cubicBez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8" name="Forme libre 17">
              <a:extLst>
                <a:ext uri="{FF2B5EF4-FFF2-40B4-BE49-F238E27FC236}">
                  <a16:creationId xmlns:a16="http://schemas.microsoft.com/office/drawing/2014/main" id="{00167BC6-D5B0-94CF-AC81-91EB816FEB1A}"/>
                </a:ext>
              </a:extLst>
            </p:cNvPr>
            <p:cNvSpPr/>
            <p:nvPr>
              <p:custDataLst>
                <p:tags r:id="rId48"/>
              </p:custDataLst>
            </p:nvPr>
          </p:nvSpPr>
          <p:spPr>
            <a:xfrm>
              <a:off x="5004954" y="4781304"/>
              <a:ext cx="68905" cy="144126"/>
            </a:xfrm>
            <a:custGeom>
              <a:avLst/>
              <a:gdLst>
                <a:gd name="connsiteX0" fmla="*/ 41268 w 68905"/>
                <a:gd name="connsiteY0" fmla="*/ 51219 h 144126"/>
                <a:gd name="connsiteX1" fmla="*/ 62367 w 68905"/>
                <a:gd name="connsiteY1" fmla="*/ 51219 h 144126"/>
                <a:gd name="connsiteX2" fmla="*/ 69100 w 68905"/>
                <a:gd name="connsiteY2" fmla="*/ 46694 h 144126"/>
                <a:gd name="connsiteX3" fmla="*/ 62816 w 68905"/>
                <a:gd name="connsiteY3" fmla="*/ 44205 h 144126"/>
                <a:gd name="connsiteX4" fmla="*/ 43064 w 68905"/>
                <a:gd name="connsiteY4" fmla="*/ 44205 h 144126"/>
                <a:gd name="connsiteX5" fmla="*/ 52266 w 68905"/>
                <a:gd name="connsiteY5" fmla="*/ 6193 h 144126"/>
                <a:gd name="connsiteX6" fmla="*/ 45757 w 68905"/>
                <a:gd name="connsiteY6" fmla="*/ 84 h 144126"/>
                <a:gd name="connsiteX7" fmla="*/ 36779 w 68905"/>
                <a:gd name="connsiteY7" fmla="*/ 8230 h 144126"/>
                <a:gd name="connsiteX8" fmla="*/ 28026 w 68905"/>
                <a:gd name="connsiteY8" fmla="*/ 44205 h 144126"/>
                <a:gd name="connsiteX9" fmla="*/ 6928 w 68905"/>
                <a:gd name="connsiteY9" fmla="*/ 44205 h 144126"/>
                <a:gd name="connsiteX10" fmla="*/ 194 w 68905"/>
                <a:gd name="connsiteY10" fmla="*/ 48504 h 144126"/>
                <a:gd name="connsiteX11" fmla="*/ 6479 w 68905"/>
                <a:gd name="connsiteY11" fmla="*/ 51219 h 144126"/>
                <a:gd name="connsiteX12" fmla="*/ 26230 w 68905"/>
                <a:gd name="connsiteY12" fmla="*/ 51219 h 144126"/>
                <a:gd name="connsiteX13" fmla="*/ 9172 w 68905"/>
                <a:gd name="connsiteY13" fmla="*/ 123395 h 144126"/>
                <a:gd name="connsiteX14" fmla="*/ 29822 w 68905"/>
                <a:gd name="connsiteY14" fmla="*/ 144211 h 144126"/>
                <a:gd name="connsiteX15" fmla="*/ 65509 w 68905"/>
                <a:gd name="connsiteY15" fmla="*/ 109367 h 144126"/>
                <a:gd name="connsiteX16" fmla="*/ 62816 w 68905"/>
                <a:gd name="connsiteY16" fmla="*/ 107105 h 144126"/>
                <a:gd name="connsiteX17" fmla="*/ 59449 w 68905"/>
                <a:gd name="connsiteY17" fmla="*/ 110272 h 144126"/>
                <a:gd name="connsiteX18" fmla="*/ 30270 w 68905"/>
                <a:gd name="connsiteY18" fmla="*/ 139233 h 144126"/>
                <a:gd name="connsiteX19" fmla="*/ 23313 w 68905"/>
                <a:gd name="connsiteY19" fmla="*/ 128825 h 144126"/>
                <a:gd name="connsiteX20" fmla="*/ 24659 w 68905"/>
                <a:gd name="connsiteY20" fmla="*/ 117965 h 144126"/>
                <a:gd name="connsiteX21" fmla="*/ 41268 w 68905"/>
                <a:gd name="connsiteY21" fmla="*/ 51219 h 144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68905" h="144126">
                  <a:moveTo>
                    <a:pt x="41268" y="51219"/>
                  </a:moveTo>
                  <a:lnTo>
                    <a:pt x="62367" y="51219"/>
                  </a:lnTo>
                  <a:cubicBezTo>
                    <a:pt x="66856" y="51219"/>
                    <a:pt x="69100" y="51219"/>
                    <a:pt x="69100" y="46694"/>
                  </a:cubicBezTo>
                  <a:cubicBezTo>
                    <a:pt x="69100" y="44205"/>
                    <a:pt x="66856" y="44205"/>
                    <a:pt x="62816" y="44205"/>
                  </a:cubicBezTo>
                  <a:lnTo>
                    <a:pt x="43064" y="44205"/>
                  </a:lnTo>
                  <a:cubicBezTo>
                    <a:pt x="51144" y="12076"/>
                    <a:pt x="52266" y="7551"/>
                    <a:pt x="52266" y="6193"/>
                  </a:cubicBezTo>
                  <a:cubicBezTo>
                    <a:pt x="52266" y="2347"/>
                    <a:pt x="49573" y="84"/>
                    <a:pt x="45757" y="84"/>
                  </a:cubicBezTo>
                  <a:cubicBezTo>
                    <a:pt x="45084" y="84"/>
                    <a:pt x="38800" y="311"/>
                    <a:pt x="36779" y="8230"/>
                  </a:cubicBezTo>
                  <a:lnTo>
                    <a:pt x="28026" y="44205"/>
                  </a:lnTo>
                  <a:lnTo>
                    <a:pt x="6928" y="44205"/>
                  </a:lnTo>
                  <a:cubicBezTo>
                    <a:pt x="2439" y="44205"/>
                    <a:pt x="194" y="44205"/>
                    <a:pt x="194" y="48504"/>
                  </a:cubicBezTo>
                  <a:cubicBezTo>
                    <a:pt x="194" y="51219"/>
                    <a:pt x="1990" y="51219"/>
                    <a:pt x="6479" y="51219"/>
                  </a:cubicBezTo>
                  <a:lnTo>
                    <a:pt x="26230" y="51219"/>
                  </a:lnTo>
                  <a:cubicBezTo>
                    <a:pt x="10070" y="115476"/>
                    <a:pt x="9172" y="119323"/>
                    <a:pt x="9172" y="123395"/>
                  </a:cubicBezTo>
                  <a:cubicBezTo>
                    <a:pt x="9172" y="135613"/>
                    <a:pt x="17701" y="144211"/>
                    <a:pt x="29822" y="144211"/>
                  </a:cubicBezTo>
                  <a:cubicBezTo>
                    <a:pt x="52715" y="144211"/>
                    <a:pt x="65509" y="111177"/>
                    <a:pt x="65509" y="109367"/>
                  </a:cubicBezTo>
                  <a:cubicBezTo>
                    <a:pt x="65509" y="107105"/>
                    <a:pt x="63713" y="107105"/>
                    <a:pt x="62816" y="107105"/>
                  </a:cubicBezTo>
                  <a:cubicBezTo>
                    <a:pt x="60796" y="107105"/>
                    <a:pt x="60571" y="107783"/>
                    <a:pt x="59449" y="110272"/>
                  </a:cubicBezTo>
                  <a:cubicBezTo>
                    <a:pt x="49798" y="133803"/>
                    <a:pt x="37902" y="139233"/>
                    <a:pt x="30270" y="139233"/>
                  </a:cubicBezTo>
                  <a:cubicBezTo>
                    <a:pt x="25557" y="139233"/>
                    <a:pt x="23313" y="136292"/>
                    <a:pt x="23313" y="128825"/>
                  </a:cubicBezTo>
                  <a:cubicBezTo>
                    <a:pt x="23313" y="123395"/>
                    <a:pt x="23761" y="121811"/>
                    <a:pt x="24659" y="117965"/>
                  </a:cubicBezTo>
                  <a:lnTo>
                    <a:pt x="41268" y="51219"/>
                  </a:ln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9" name="Forme libre 18">
              <a:extLst>
                <a:ext uri="{FF2B5EF4-FFF2-40B4-BE49-F238E27FC236}">
                  <a16:creationId xmlns:a16="http://schemas.microsoft.com/office/drawing/2014/main" id="{20B057A8-B3B3-350B-286A-57338F1C5CBE}"/>
                </a:ext>
              </a:extLst>
            </p:cNvPr>
            <p:cNvSpPr/>
            <p:nvPr>
              <p:custDataLst>
                <p:tags r:id="rId49"/>
              </p:custDataLst>
            </p:nvPr>
          </p:nvSpPr>
          <p:spPr>
            <a:xfrm>
              <a:off x="5223333" y="4684703"/>
              <a:ext cx="149258" cy="52944"/>
            </a:xfrm>
            <a:custGeom>
              <a:avLst/>
              <a:gdLst>
                <a:gd name="connsiteX0" fmla="*/ 141831 w 149258"/>
                <a:gd name="connsiteY0" fmla="*/ 9128 h 52944"/>
                <a:gd name="connsiteX1" fmla="*/ 149462 w 149258"/>
                <a:gd name="connsiteY1" fmla="*/ 4603 h 52944"/>
                <a:gd name="connsiteX2" fmla="*/ 142056 w 149258"/>
                <a:gd name="connsiteY2" fmla="*/ 77 h 52944"/>
                <a:gd name="connsiteX3" fmla="*/ 7610 w 149258"/>
                <a:gd name="connsiteY3" fmla="*/ 77 h 52944"/>
                <a:gd name="connsiteX4" fmla="*/ 204 w 149258"/>
                <a:gd name="connsiteY4" fmla="*/ 4603 h 52944"/>
                <a:gd name="connsiteX5" fmla="*/ 7835 w 149258"/>
                <a:gd name="connsiteY5" fmla="*/ 9128 h 52944"/>
                <a:gd name="connsiteX6" fmla="*/ 141831 w 149258"/>
                <a:gd name="connsiteY6" fmla="*/ 9128 h 52944"/>
                <a:gd name="connsiteX7" fmla="*/ 142056 w 149258"/>
                <a:gd name="connsiteY7" fmla="*/ 53022 h 52944"/>
                <a:gd name="connsiteX8" fmla="*/ 149462 w 149258"/>
                <a:gd name="connsiteY8" fmla="*/ 48497 h 52944"/>
                <a:gd name="connsiteX9" fmla="*/ 141831 w 149258"/>
                <a:gd name="connsiteY9" fmla="*/ 43972 h 52944"/>
                <a:gd name="connsiteX10" fmla="*/ 7835 w 149258"/>
                <a:gd name="connsiteY10" fmla="*/ 43972 h 52944"/>
                <a:gd name="connsiteX11" fmla="*/ 204 w 149258"/>
                <a:gd name="connsiteY11" fmla="*/ 48497 h 52944"/>
                <a:gd name="connsiteX12" fmla="*/ 7610 w 149258"/>
                <a:gd name="connsiteY12" fmla="*/ 53022 h 52944"/>
                <a:gd name="connsiteX13" fmla="*/ 142056 w 149258"/>
                <a:gd name="connsiteY13" fmla="*/ 53022 h 52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9258" h="52944">
                  <a:moveTo>
                    <a:pt x="141831" y="9128"/>
                  </a:moveTo>
                  <a:cubicBezTo>
                    <a:pt x="145198" y="9128"/>
                    <a:pt x="149462" y="9128"/>
                    <a:pt x="149462" y="4603"/>
                  </a:cubicBezTo>
                  <a:cubicBezTo>
                    <a:pt x="149462" y="77"/>
                    <a:pt x="145198" y="77"/>
                    <a:pt x="142056" y="77"/>
                  </a:cubicBezTo>
                  <a:lnTo>
                    <a:pt x="7610" y="77"/>
                  </a:lnTo>
                  <a:cubicBezTo>
                    <a:pt x="4468" y="77"/>
                    <a:pt x="204" y="77"/>
                    <a:pt x="204" y="4603"/>
                  </a:cubicBezTo>
                  <a:cubicBezTo>
                    <a:pt x="204" y="9128"/>
                    <a:pt x="4468" y="9128"/>
                    <a:pt x="7835" y="9128"/>
                  </a:cubicBezTo>
                  <a:lnTo>
                    <a:pt x="141831" y="9128"/>
                  </a:lnTo>
                  <a:close/>
                  <a:moveTo>
                    <a:pt x="142056" y="53022"/>
                  </a:moveTo>
                  <a:cubicBezTo>
                    <a:pt x="145198" y="53022"/>
                    <a:pt x="149462" y="53022"/>
                    <a:pt x="149462" y="48497"/>
                  </a:cubicBezTo>
                  <a:cubicBezTo>
                    <a:pt x="149462" y="43972"/>
                    <a:pt x="145198" y="43972"/>
                    <a:pt x="141831" y="43972"/>
                  </a:cubicBezTo>
                  <a:lnTo>
                    <a:pt x="7835" y="43972"/>
                  </a:lnTo>
                  <a:cubicBezTo>
                    <a:pt x="4468" y="43972"/>
                    <a:pt x="204" y="43972"/>
                    <a:pt x="204" y="48497"/>
                  </a:cubicBezTo>
                  <a:cubicBezTo>
                    <a:pt x="204" y="53022"/>
                    <a:pt x="4468" y="53022"/>
                    <a:pt x="7610" y="53022"/>
                  </a:cubicBezTo>
                  <a:lnTo>
                    <a:pt x="142056" y="53022"/>
                  </a:ln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0" name="Forme libre 19">
              <a:extLst>
                <a:ext uri="{FF2B5EF4-FFF2-40B4-BE49-F238E27FC236}">
                  <a16:creationId xmlns:a16="http://schemas.microsoft.com/office/drawing/2014/main" id="{D6C189CA-56C0-8436-9C04-74EEB9B1522D}"/>
                </a:ext>
              </a:extLst>
            </p:cNvPr>
            <p:cNvSpPr/>
            <p:nvPr>
              <p:custDataLst>
                <p:tags r:id="rId50"/>
              </p:custDataLst>
            </p:nvPr>
          </p:nvSpPr>
          <p:spPr>
            <a:xfrm>
              <a:off x="5455313" y="4610716"/>
              <a:ext cx="110653" cy="159512"/>
            </a:xfrm>
            <a:custGeom>
              <a:avLst/>
              <a:gdLst>
                <a:gd name="connsiteX0" fmla="*/ 77874 w 110653"/>
                <a:gd name="connsiteY0" fmla="*/ 144657 h 159512"/>
                <a:gd name="connsiteX1" fmla="*/ 77874 w 110653"/>
                <a:gd name="connsiteY1" fmla="*/ 159590 h 159512"/>
                <a:gd name="connsiteX2" fmla="*/ 110868 w 110653"/>
                <a:gd name="connsiteY2" fmla="*/ 157101 h 159512"/>
                <a:gd name="connsiteX3" fmla="*/ 110868 w 110653"/>
                <a:gd name="connsiteY3" fmla="*/ 150087 h 159512"/>
                <a:gd name="connsiteX4" fmla="*/ 93361 w 110653"/>
                <a:gd name="connsiteY4" fmla="*/ 137416 h 159512"/>
                <a:gd name="connsiteX5" fmla="*/ 93361 w 110653"/>
                <a:gd name="connsiteY5" fmla="*/ 77 h 159512"/>
                <a:gd name="connsiteX6" fmla="*/ 61040 w 110653"/>
                <a:gd name="connsiteY6" fmla="*/ 2566 h 159512"/>
                <a:gd name="connsiteX7" fmla="*/ 61040 w 110653"/>
                <a:gd name="connsiteY7" fmla="*/ 9580 h 159512"/>
                <a:gd name="connsiteX8" fmla="*/ 78547 w 110653"/>
                <a:gd name="connsiteY8" fmla="*/ 22251 h 159512"/>
                <a:gd name="connsiteX9" fmla="*/ 78547 w 110653"/>
                <a:gd name="connsiteY9" fmla="*/ 71123 h 159512"/>
                <a:gd name="connsiteX10" fmla="*/ 50266 w 110653"/>
                <a:gd name="connsiteY10" fmla="*/ 57095 h 159512"/>
                <a:gd name="connsiteX11" fmla="*/ 214 w 110653"/>
                <a:gd name="connsiteY11" fmla="*/ 108455 h 159512"/>
                <a:gd name="connsiteX12" fmla="*/ 47797 w 110653"/>
                <a:gd name="connsiteY12" fmla="*/ 159590 h 159512"/>
                <a:gd name="connsiteX13" fmla="*/ 77874 w 110653"/>
                <a:gd name="connsiteY13" fmla="*/ 144657 h 159512"/>
                <a:gd name="connsiteX14" fmla="*/ 77874 w 110653"/>
                <a:gd name="connsiteY14" fmla="*/ 84019 h 159512"/>
                <a:gd name="connsiteX15" fmla="*/ 77874 w 110653"/>
                <a:gd name="connsiteY15" fmla="*/ 130402 h 159512"/>
                <a:gd name="connsiteX16" fmla="*/ 75405 w 110653"/>
                <a:gd name="connsiteY16" fmla="*/ 138774 h 159512"/>
                <a:gd name="connsiteX17" fmla="*/ 48920 w 110653"/>
                <a:gd name="connsiteY17" fmla="*/ 154612 h 159512"/>
                <a:gd name="connsiteX18" fmla="*/ 25352 w 110653"/>
                <a:gd name="connsiteY18" fmla="*/ 140131 h 159512"/>
                <a:gd name="connsiteX19" fmla="*/ 18843 w 110653"/>
                <a:gd name="connsiteY19" fmla="*/ 108682 h 159512"/>
                <a:gd name="connsiteX20" fmla="*/ 25801 w 110653"/>
                <a:gd name="connsiteY20" fmla="*/ 76553 h 159512"/>
                <a:gd name="connsiteX21" fmla="*/ 51164 w 110653"/>
                <a:gd name="connsiteY21" fmla="*/ 62072 h 159512"/>
                <a:gd name="connsiteX22" fmla="*/ 75405 w 110653"/>
                <a:gd name="connsiteY22" fmla="*/ 75648 h 159512"/>
                <a:gd name="connsiteX23" fmla="*/ 77874 w 110653"/>
                <a:gd name="connsiteY23" fmla="*/ 84019 h 15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10653" h="159512">
                  <a:moveTo>
                    <a:pt x="77874" y="144657"/>
                  </a:moveTo>
                  <a:lnTo>
                    <a:pt x="77874" y="159590"/>
                  </a:lnTo>
                  <a:lnTo>
                    <a:pt x="110868" y="157101"/>
                  </a:lnTo>
                  <a:lnTo>
                    <a:pt x="110868" y="150087"/>
                  </a:lnTo>
                  <a:cubicBezTo>
                    <a:pt x="95156" y="150087"/>
                    <a:pt x="93361" y="148503"/>
                    <a:pt x="93361" y="137416"/>
                  </a:cubicBezTo>
                  <a:lnTo>
                    <a:pt x="93361" y="77"/>
                  </a:lnTo>
                  <a:lnTo>
                    <a:pt x="61040" y="2566"/>
                  </a:lnTo>
                  <a:lnTo>
                    <a:pt x="61040" y="9580"/>
                  </a:lnTo>
                  <a:cubicBezTo>
                    <a:pt x="76751" y="9580"/>
                    <a:pt x="78547" y="11164"/>
                    <a:pt x="78547" y="22251"/>
                  </a:cubicBezTo>
                  <a:lnTo>
                    <a:pt x="78547" y="71123"/>
                  </a:lnTo>
                  <a:cubicBezTo>
                    <a:pt x="72038" y="62977"/>
                    <a:pt x="62387" y="57095"/>
                    <a:pt x="50266" y="57095"/>
                  </a:cubicBezTo>
                  <a:cubicBezTo>
                    <a:pt x="23781" y="57095"/>
                    <a:pt x="214" y="79268"/>
                    <a:pt x="214" y="108455"/>
                  </a:cubicBezTo>
                  <a:cubicBezTo>
                    <a:pt x="214" y="137190"/>
                    <a:pt x="22210" y="159590"/>
                    <a:pt x="47797" y="159590"/>
                  </a:cubicBezTo>
                  <a:cubicBezTo>
                    <a:pt x="62162" y="159590"/>
                    <a:pt x="72262" y="151897"/>
                    <a:pt x="77874" y="144657"/>
                  </a:cubicBezTo>
                  <a:close/>
                  <a:moveTo>
                    <a:pt x="77874" y="84019"/>
                  </a:moveTo>
                  <a:lnTo>
                    <a:pt x="77874" y="130402"/>
                  </a:lnTo>
                  <a:cubicBezTo>
                    <a:pt x="77874" y="134475"/>
                    <a:pt x="77874" y="134928"/>
                    <a:pt x="75405" y="138774"/>
                  </a:cubicBezTo>
                  <a:cubicBezTo>
                    <a:pt x="68671" y="149634"/>
                    <a:pt x="58571" y="154612"/>
                    <a:pt x="48920" y="154612"/>
                  </a:cubicBezTo>
                  <a:cubicBezTo>
                    <a:pt x="38819" y="154612"/>
                    <a:pt x="30739" y="148729"/>
                    <a:pt x="25352" y="140131"/>
                  </a:cubicBezTo>
                  <a:cubicBezTo>
                    <a:pt x="19517" y="130855"/>
                    <a:pt x="18843" y="117958"/>
                    <a:pt x="18843" y="108682"/>
                  </a:cubicBezTo>
                  <a:cubicBezTo>
                    <a:pt x="18843" y="100310"/>
                    <a:pt x="19292" y="86734"/>
                    <a:pt x="25801" y="76553"/>
                  </a:cubicBezTo>
                  <a:cubicBezTo>
                    <a:pt x="30515" y="69539"/>
                    <a:pt x="39044" y="62072"/>
                    <a:pt x="51164" y="62072"/>
                  </a:cubicBezTo>
                  <a:cubicBezTo>
                    <a:pt x="59020" y="62072"/>
                    <a:pt x="68447" y="65466"/>
                    <a:pt x="75405" y="75648"/>
                  </a:cubicBezTo>
                  <a:cubicBezTo>
                    <a:pt x="77874" y="79494"/>
                    <a:pt x="77874" y="79947"/>
                    <a:pt x="77874" y="84019"/>
                  </a:cubicBez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1" name="Forme libre 20">
              <a:extLst>
                <a:ext uri="{FF2B5EF4-FFF2-40B4-BE49-F238E27FC236}">
                  <a16:creationId xmlns:a16="http://schemas.microsoft.com/office/drawing/2014/main" id="{E55FBA82-05F5-EC55-6F4F-C25861689766}"/>
                </a:ext>
              </a:extLst>
            </p:cNvPr>
            <p:cNvSpPr/>
            <p:nvPr>
              <p:custDataLst>
                <p:tags r:id="rId51"/>
              </p:custDataLst>
            </p:nvPr>
          </p:nvSpPr>
          <p:spPr>
            <a:xfrm>
              <a:off x="5579783" y="4616373"/>
              <a:ext cx="48032" cy="151366"/>
            </a:xfrm>
            <a:custGeom>
              <a:avLst/>
              <a:gdLst>
                <a:gd name="connsiteX0" fmla="*/ 32540 w 48032"/>
                <a:gd name="connsiteY0" fmla="*/ 51438 h 151366"/>
                <a:gd name="connsiteX1" fmla="*/ 1117 w 48032"/>
                <a:gd name="connsiteY1" fmla="*/ 53927 h 151366"/>
                <a:gd name="connsiteX2" fmla="*/ 1117 w 48032"/>
                <a:gd name="connsiteY2" fmla="*/ 60941 h 151366"/>
                <a:gd name="connsiteX3" fmla="*/ 17727 w 48032"/>
                <a:gd name="connsiteY3" fmla="*/ 73385 h 151366"/>
                <a:gd name="connsiteX4" fmla="*/ 17727 w 48032"/>
                <a:gd name="connsiteY4" fmla="*/ 134249 h 151366"/>
                <a:gd name="connsiteX5" fmla="*/ 220 w 48032"/>
                <a:gd name="connsiteY5" fmla="*/ 144430 h 151366"/>
                <a:gd name="connsiteX6" fmla="*/ 220 w 48032"/>
                <a:gd name="connsiteY6" fmla="*/ 151444 h 151366"/>
                <a:gd name="connsiteX7" fmla="*/ 24909 w 48032"/>
                <a:gd name="connsiteY7" fmla="*/ 150766 h 151366"/>
                <a:gd name="connsiteX8" fmla="*/ 48252 w 48032"/>
                <a:gd name="connsiteY8" fmla="*/ 151444 h 151366"/>
                <a:gd name="connsiteX9" fmla="*/ 48252 w 48032"/>
                <a:gd name="connsiteY9" fmla="*/ 144430 h 151366"/>
                <a:gd name="connsiteX10" fmla="*/ 32540 w 48032"/>
                <a:gd name="connsiteY10" fmla="*/ 134475 h 151366"/>
                <a:gd name="connsiteX11" fmla="*/ 32540 w 48032"/>
                <a:gd name="connsiteY11" fmla="*/ 51438 h 151366"/>
                <a:gd name="connsiteX12" fmla="*/ 33438 w 48032"/>
                <a:gd name="connsiteY12" fmla="*/ 12069 h 151366"/>
                <a:gd name="connsiteX13" fmla="*/ 21542 w 48032"/>
                <a:gd name="connsiteY13" fmla="*/ 77 h 151366"/>
                <a:gd name="connsiteX14" fmla="*/ 9647 w 48032"/>
                <a:gd name="connsiteY14" fmla="*/ 12069 h 151366"/>
                <a:gd name="connsiteX15" fmla="*/ 21542 w 48032"/>
                <a:gd name="connsiteY15" fmla="*/ 24061 h 151366"/>
                <a:gd name="connsiteX16" fmla="*/ 33438 w 48032"/>
                <a:gd name="connsiteY16" fmla="*/ 12069 h 151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8032" h="151366">
                  <a:moveTo>
                    <a:pt x="32540" y="51438"/>
                  </a:moveTo>
                  <a:lnTo>
                    <a:pt x="1117" y="53927"/>
                  </a:lnTo>
                  <a:lnTo>
                    <a:pt x="1117" y="60941"/>
                  </a:lnTo>
                  <a:cubicBezTo>
                    <a:pt x="15707" y="60941"/>
                    <a:pt x="17727" y="62299"/>
                    <a:pt x="17727" y="73385"/>
                  </a:cubicBezTo>
                  <a:lnTo>
                    <a:pt x="17727" y="134249"/>
                  </a:lnTo>
                  <a:cubicBezTo>
                    <a:pt x="17727" y="144430"/>
                    <a:pt x="15258" y="144430"/>
                    <a:pt x="220" y="144430"/>
                  </a:cubicBezTo>
                  <a:lnTo>
                    <a:pt x="220" y="151444"/>
                  </a:lnTo>
                  <a:cubicBezTo>
                    <a:pt x="7402" y="151218"/>
                    <a:pt x="19522" y="150766"/>
                    <a:pt x="24909" y="150766"/>
                  </a:cubicBezTo>
                  <a:cubicBezTo>
                    <a:pt x="32765" y="150766"/>
                    <a:pt x="40621" y="151218"/>
                    <a:pt x="48252" y="151444"/>
                  </a:cubicBezTo>
                  <a:lnTo>
                    <a:pt x="48252" y="144430"/>
                  </a:lnTo>
                  <a:cubicBezTo>
                    <a:pt x="33438" y="144430"/>
                    <a:pt x="32540" y="143299"/>
                    <a:pt x="32540" y="134475"/>
                  </a:cubicBezTo>
                  <a:lnTo>
                    <a:pt x="32540" y="51438"/>
                  </a:lnTo>
                  <a:close/>
                  <a:moveTo>
                    <a:pt x="33438" y="12069"/>
                  </a:moveTo>
                  <a:cubicBezTo>
                    <a:pt x="33438" y="4829"/>
                    <a:pt x="27827" y="77"/>
                    <a:pt x="21542" y="77"/>
                  </a:cubicBezTo>
                  <a:cubicBezTo>
                    <a:pt x="14584" y="77"/>
                    <a:pt x="9647" y="6186"/>
                    <a:pt x="9647" y="12069"/>
                  </a:cubicBezTo>
                  <a:cubicBezTo>
                    <a:pt x="9647" y="18178"/>
                    <a:pt x="14584" y="24061"/>
                    <a:pt x="21542" y="24061"/>
                  </a:cubicBezTo>
                  <a:cubicBezTo>
                    <a:pt x="27827" y="24061"/>
                    <a:pt x="33438" y="19309"/>
                    <a:pt x="33438" y="12069"/>
                  </a:cubicBez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5" name="Forme libre 24">
              <a:extLst>
                <a:ext uri="{FF2B5EF4-FFF2-40B4-BE49-F238E27FC236}">
                  <a16:creationId xmlns:a16="http://schemas.microsoft.com/office/drawing/2014/main" id="{8A1B632E-8AFC-A6BC-AF75-F7D4A247C1B1}"/>
                </a:ext>
              </a:extLst>
            </p:cNvPr>
            <p:cNvSpPr/>
            <p:nvPr>
              <p:custDataLst>
                <p:tags r:id="rId52"/>
              </p:custDataLst>
            </p:nvPr>
          </p:nvSpPr>
          <p:spPr>
            <a:xfrm>
              <a:off x="5638988" y="4670222"/>
              <a:ext cx="109755" cy="100006"/>
            </a:xfrm>
            <a:custGeom>
              <a:avLst/>
              <a:gdLst>
                <a:gd name="connsiteX0" fmla="*/ 89329 w 109755"/>
                <a:gd name="connsiteY0" fmla="*/ 22251 h 100006"/>
                <a:gd name="connsiteX1" fmla="*/ 109978 w 109755"/>
                <a:gd name="connsiteY1" fmla="*/ 7091 h 100006"/>
                <a:gd name="connsiteX2" fmla="*/ 109978 w 109755"/>
                <a:gd name="connsiteY2" fmla="*/ 77 h 100006"/>
                <a:gd name="connsiteX3" fmla="*/ 93144 w 109755"/>
                <a:gd name="connsiteY3" fmla="*/ 756 h 100006"/>
                <a:gd name="connsiteX4" fmla="*/ 73617 w 109755"/>
                <a:gd name="connsiteY4" fmla="*/ 77 h 100006"/>
                <a:gd name="connsiteX5" fmla="*/ 73617 w 109755"/>
                <a:gd name="connsiteY5" fmla="*/ 7091 h 100006"/>
                <a:gd name="connsiteX6" fmla="*/ 84391 w 109755"/>
                <a:gd name="connsiteY6" fmla="*/ 16821 h 100006"/>
                <a:gd name="connsiteX7" fmla="*/ 83044 w 109755"/>
                <a:gd name="connsiteY7" fmla="*/ 22251 h 100006"/>
                <a:gd name="connsiteX8" fmla="*/ 60150 w 109755"/>
                <a:gd name="connsiteY8" fmla="*/ 79947 h 100006"/>
                <a:gd name="connsiteX9" fmla="*/ 35012 w 109755"/>
                <a:gd name="connsiteY9" fmla="*/ 16821 h 100006"/>
                <a:gd name="connsiteX10" fmla="*/ 33665 w 109755"/>
                <a:gd name="connsiteY10" fmla="*/ 12974 h 100006"/>
                <a:gd name="connsiteX11" fmla="*/ 46459 w 109755"/>
                <a:gd name="connsiteY11" fmla="*/ 7091 h 100006"/>
                <a:gd name="connsiteX12" fmla="*/ 46459 w 109755"/>
                <a:gd name="connsiteY12" fmla="*/ 77 h 100006"/>
                <a:gd name="connsiteX13" fmla="*/ 21994 w 109755"/>
                <a:gd name="connsiteY13" fmla="*/ 756 h 100006"/>
                <a:gd name="connsiteX14" fmla="*/ 222 w 109755"/>
                <a:gd name="connsiteY14" fmla="*/ 77 h 100006"/>
                <a:gd name="connsiteX15" fmla="*/ 222 w 109755"/>
                <a:gd name="connsiteY15" fmla="*/ 7091 h 100006"/>
                <a:gd name="connsiteX16" fmla="*/ 18178 w 109755"/>
                <a:gd name="connsiteY16" fmla="*/ 15463 h 100006"/>
                <a:gd name="connsiteX17" fmla="*/ 50499 w 109755"/>
                <a:gd name="connsiteY17" fmla="*/ 95785 h 100006"/>
                <a:gd name="connsiteX18" fmla="*/ 55213 w 109755"/>
                <a:gd name="connsiteY18" fmla="*/ 100084 h 100006"/>
                <a:gd name="connsiteX19" fmla="*/ 59926 w 109755"/>
                <a:gd name="connsiteY19" fmla="*/ 95785 h 100006"/>
                <a:gd name="connsiteX20" fmla="*/ 89329 w 109755"/>
                <a:gd name="connsiteY20" fmla="*/ 22251 h 100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09755" h="100006">
                  <a:moveTo>
                    <a:pt x="89329" y="22251"/>
                  </a:moveTo>
                  <a:cubicBezTo>
                    <a:pt x="91349" y="17047"/>
                    <a:pt x="95164" y="7318"/>
                    <a:pt x="109978" y="7091"/>
                  </a:cubicBezTo>
                  <a:lnTo>
                    <a:pt x="109978" y="77"/>
                  </a:lnTo>
                  <a:cubicBezTo>
                    <a:pt x="104816" y="530"/>
                    <a:pt x="98307" y="756"/>
                    <a:pt x="93144" y="756"/>
                  </a:cubicBezTo>
                  <a:cubicBezTo>
                    <a:pt x="87758" y="756"/>
                    <a:pt x="77433" y="304"/>
                    <a:pt x="73617" y="77"/>
                  </a:cubicBezTo>
                  <a:lnTo>
                    <a:pt x="73617" y="7091"/>
                  </a:lnTo>
                  <a:cubicBezTo>
                    <a:pt x="81922" y="7318"/>
                    <a:pt x="84391" y="12522"/>
                    <a:pt x="84391" y="16821"/>
                  </a:cubicBezTo>
                  <a:cubicBezTo>
                    <a:pt x="84391" y="18857"/>
                    <a:pt x="83942" y="19762"/>
                    <a:pt x="83044" y="22251"/>
                  </a:cubicBezTo>
                  <a:lnTo>
                    <a:pt x="60150" y="79947"/>
                  </a:lnTo>
                  <a:lnTo>
                    <a:pt x="35012" y="16821"/>
                  </a:lnTo>
                  <a:cubicBezTo>
                    <a:pt x="33665" y="13879"/>
                    <a:pt x="33665" y="13427"/>
                    <a:pt x="33665" y="12974"/>
                  </a:cubicBezTo>
                  <a:cubicBezTo>
                    <a:pt x="33665" y="7091"/>
                    <a:pt x="42419" y="7091"/>
                    <a:pt x="46459" y="7091"/>
                  </a:cubicBezTo>
                  <a:lnTo>
                    <a:pt x="46459" y="77"/>
                  </a:lnTo>
                  <a:cubicBezTo>
                    <a:pt x="39726" y="304"/>
                    <a:pt x="27156" y="756"/>
                    <a:pt x="21994" y="756"/>
                  </a:cubicBezTo>
                  <a:cubicBezTo>
                    <a:pt x="15934" y="756"/>
                    <a:pt x="6956" y="530"/>
                    <a:pt x="222" y="77"/>
                  </a:cubicBezTo>
                  <a:lnTo>
                    <a:pt x="222" y="7091"/>
                  </a:lnTo>
                  <a:cubicBezTo>
                    <a:pt x="14363" y="7091"/>
                    <a:pt x="15261" y="8449"/>
                    <a:pt x="18178" y="15463"/>
                  </a:cubicBezTo>
                  <a:lnTo>
                    <a:pt x="50499" y="95785"/>
                  </a:lnTo>
                  <a:cubicBezTo>
                    <a:pt x="51846" y="98952"/>
                    <a:pt x="52295" y="100084"/>
                    <a:pt x="55213" y="100084"/>
                  </a:cubicBezTo>
                  <a:cubicBezTo>
                    <a:pt x="58130" y="100084"/>
                    <a:pt x="59028" y="98047"/>
                    <a:pt x="59926" y="95785"/>
                  </a:cubicBezTo>
                  <a:lnTo>
                    <a:pt x="89329" y="22251"/>
                  </a:ln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6" name="Forme libre 25">
              <a:extLst>
                <a:ext uri="{FF2B5EF4-FFF2-40B4-BE49-F238E27FC236}">
                  <a16:creationId xmlns:a16="http://schemas.microsoft.com/office/drawing/2014/main" id="{C27AD82C-3ABD-4683-3B65-CD01F68C81A9}"/>
                </a:ext>
              </a:extLst>
            </p:cNvPr>
            <p:cNvSpPr/>
            <p:nvPr>
              <p:custDataLst>
                <p:tags r:id="rId53"/>
              </p:custDataLst>
            </p:nvPr>
          </p:nvSpPr>
          <p:spPr>
            <a:xfrm>
              <a:off x="5815928" y="4598046"/>
              <a:ext cx="52072" cy="226258"/>
            </a:xfrm>
            <a:custGeom>
              <a:avLst/>
              <a:gdLst>
                <a:gd name="connsiteX0" fmla="*/ 52302 w 52072"/>
                <a:gd name="connsiteY0" fmla="*/ 224073 h 226258"/>
                <a:gd name="connsiteX1" fmla="*/ 48486 w 52072"/>
                <a:gd name="connsiteY1" fmla="*/ 219096 h 226258"/>
                <a:gd name="connsiteX2" fmla="*/ 13248 w 52072"/>
                <a:gd name="connsiteY2" fmla="*/ 113207 h 226258"/>
                <a:gd name="connsiteX3" fmla="*/ 49384 w 52072"/>
                <a:gd name="connsiteY3" fmla="*/ 6186 h 226258"/>
                <a:gd name="connsiteX4" fmla="*/ 52302 w 52072"/>
                <a:gd name="connsiteY4" fmla="*/ 2340 h 226258"/>
                <a:gd name="connsiteX5" fmla="*/ 50057 w 52072"/>
                <a:gd name="connsiteY5" fmla="*/ 77 h 226258"/>
                <a:gd name="connsiteX6" fmla="*/ 14370 w 52072"/>
                <a:gd name="connsiteY6" fmla="*/ 44198 h 226258"/>
                <a:gd name="connsiteX7" fmla="*/ 230 w 52072"/>
                <a:gd name="connsiteY7" fmla="*/ 113207 h 226258"/>
                <a:gd name="connsiteX8" fmla="*/ 15043 w 52072"/>
                <a:gd name="connsiteY8" fmla="*/ 183799 h 226258"/>
                <a:gd name="connsiteX9" fmla="*/ 50057 w 52072"/>
                <a:gd name="connsiteY9" fmla="*/ 226336 h 226258"/>
                <a:gd name="connsiteX10" fmla="*/ 52302 w 52072"/>
                <a:gd name="connsiteY10" fmla="*/ 224073 h 226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2072" h="226258">
                  <a:moveTo>
                    <a:pt x="52302" y="224073"/>
                  </a:moveTo>
                  <a:cubicBezTo>
                    <a:pt x="52302" y="223395"/>
                    <a:pt x="52302" y="222942"/>
                    <a:pt x="48486" y="219096"/>
                  </a:cubicBezTo>
                  <a:cubicBezTo>
                    <a:pt x="20430" y="190587"/>
                    <a:pt x="13248" y="147824"/>
                    <a:pt x="13248" y="113207"/>
                  </a:cubicBezTo>
                  <a:cubicBezTo>
                    <a:pt x="13248" y="73838"/>
                    <a:pt x="21777" y="34469"/>
                    <a:pt x="49384" y="6186"/>
                  </a:cubicBezTo>
                  <a:cubicBezTo>
                    <a:pt x="52302" y="3471"/>
                    <a:pt x="52302" y="3019"/>
                    <a:pt x="52302" y="2340"/>
                  </a:cubicBezTo>
                  <a:cubicBezTo>
                    <a:pt x="52302" y="756"/>
                    <a:pt x="51404" y="77"/>
                    <a:pt x="50057" y="77"/>
                  </a:cubicBezTo>
                  <a:cubicBezTo>
                    <a:pt x="47813" y="77"/>
                    <a:pt x="27612" y="15463"/>
                    <a:pt x="14370" y="44198"/>
                  </a:cubicBezTo>
                  <a:cubicBezTo>
                    <a:pt x="2923" y="69086"/>
                    <a:pt x="230" y="94201"/>
                    <a:pt x="230" y="113207"/>
                  </a:cubicBezTo>
                  <a:cubicBezTo>
                    <a:pt x="230" y="130855"/>
                    <a:pt x="2698" y="158232"/>
                    <a:pt x="15043" y="183799"/>
                  </a:cubicBezTo>
                  <a:cubicBezTo>
                    <a:pt x="28510" y="211629"/>
                    <a:pt x="47813" y="226336"/>
                    <a:pt x="50057" y="226336"/>
                  </a:cubicBezTo>
                  <a:cubicBezTo>
                    <a:pt x="51404" y="226336"/>
                    <a:pt x="52302" y="225657"/>
                    <a:pt x="52302" y="224073"/>
                  </a:cubicBez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7" name="Forme libre 26">
              <a:extLst>
                <a:ext uri="{FF2B5EF4-FFF2-40B4-BE49-F238E27FC236}">
                  <a16:creationId xmlns:a16="http://schemas.microsoft.com/office/drawing/2014/main" id="{A8CDCDCA-7447-F58D-66B7-931651C36D05}"/>
                </a:ext>
              </a:extLst>
            </p:cNvPr>
            <p:cNvSpPr/>
            <p:nvPr>
              <p:custDataLst>
                <p:tags r:id="rId54"/>
              </p:custDataLst>
            </p:nvPr>
          </p:nvSpPr>
          <p:spPr>
            <a:xfrm>
              <a:off x="5892889" y="4610716"/>
              <a:ext cx="111102" cy="159964"/>
            </a:xfrm>
            <a:custGeom>
              <a:avLst/>
              <a:gdLst>
                <a:gd name="connsiteX0" fmla="*/ 68466 w 111102"/>
                <a:gd name="connsiteY0" fmla="*/ 91033 h 159964"/>
                <a:gd name="connsiteX1" fmla="*/ 92033 w 111102"/>
                <a:gd name="connsiteY1" fmla="*/ 154612 h 159964"/>
                <a:gd name="connsiteX2" fmla="*/ 103929 w 111102"/>
                <a:gd name="connsiteY2" fmla="*/ 159590 h 159964"/>
                <a:gd name="connsiteX3" fmla="*/ 108867 w 111102"/>
                <a:gd name="connsiteY3" fmla="*/ 159590 h 159964"/>
                <a:gd name="connsiteX4" fmla="*/ 111336 w 111102"/>
                <a:gd name="connsiteY4" fmla="*/ 157327 h 159964"/>
                <a:gd name="connsiteX5" fmla="*/ 110213 w 111102"/>
                <a:gd name="connsiteY5" fmla="*/ 155291 h 159964"/>
                <a:gd name="connsiteX6" fmla="*/ 105051 w 111102"/>
                <a:gd name="connsiteY6" fmla="*/ 144883 h 159964"/>
                <a:gd name="connsiteX7" fmla="*/ 59264 w 111102"/>
                <a:gd name="connsiteY7" fmla="*/ 16142 h 159964"/>
                <a:gd name="connsiteX8" fmla="*/ 31881 w 111102"/>
                <a:gd name="connsiteY8" fmla="*/ 77 h 159964"/>
                <a:gd name="connsiteX9" fmla="*/ 27841 w 111102"/>
                <a:gd name="connsiteY9" fmla="*/ 2566 h 159964"/>
                <a:gd name="connsiteX10" fmla="*/ 29861 w 111102"/>
                <a:gd name="connsiteY10" fmla="*/ 4829 h 159964"/>
                <a:gd name="connsiteX11" fmla="*/ 44450 w 111102"/>
                <a:gd name="connsiteY11" fmla="*/ 22930 h 159964"/>
                <a:gd name="connsiteX12" fmla="*/ 66221 w 111102"/>
                <a:gd name="connsiteY12" fmla="*/ 84472 h 159964"/>
                <a:gd name="connsiteX13" fmla="*/ 4273 w 111102"/>
                <a:gd name="connsiteY13" fmla="*/ 146467 h 159964"/>
                <a:gd name="connsiteX14" fmla="*/ 233 w 111102"/>
                <a:gd name="connsiteY14" fmla="*/ 153481 h 159964"/>
                <a:gd name="connsiteX15" fmla="*/ 6967 w 111102"/>
                <a:gd name="connsiteY15" fmla="*/ 160042 h 159964"/>
                <a:gd name="connsiteX16" fmla="*/ 14374 w 111102"/>
                <a:gd name="connsiteY16" fmla="*/ 155291 h 159964"/>
                <a:gd name="connsiteX17" fmla="*/ 68466 w 111102"/>
                <a:gd name="connsiteY17" fmla="*/ 91033 h 159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1102" h="159964">
                  <a:moveTo>
                    <a:pt x="68466" y="91033"/>
                  </a:moveTo>
                  <a:cubicBezTo>
                    <a:pt x="77668" y="114790"/>
                    <a:pt x="88442" y="149408"/>
                    <a:pt x="92033" y="154612"/>
                  </a:cubicBezTo>
                  <a:cubicBezTo>
                    <a:pt x="95624" y="159590"/>
                    <a:pt x="97869" y="159590"/>
                    <a:pt x="103929" y="159590"/>
                  </a:cubicBezTo>
                  <a:lnTo>
                    <a:pt x="108867" y="159590"/>
                  </a:lnTo>
                  <a:cubicBezTo>
                    <a:pt x="111111" y="159363"/>
                    <a:pt x="111336" y="158006"/>
                    <a:pt x="111336" y="157327"/>
                  </a:cubicBezTo>
                  <a:cubicBezTo>
                    <a:pt x="111336" y="156648"/>
                    <a:pt x="110887" y="156196"/>
                    <a:pt x="110213" y="155291"/>
                  </a:cubicBezTo>
                  <a:cubicBezTo>
                    <a:pt x="107969" y="152802"/>
                    <a:pt x="106622" y="149408"/>
                    <a:pt x="105051" y="144883"/>
                  </a:cubicBezTo>
                  <a:lnTo>
                    <a:pt x="59264" y="16142"/>
                  </a:lnTo>
                  <a:cubicBezTo>
                    <a:pt x="54550" y="3019"/>
                    <a:pt x="42430" y="77"/>
                    <a:pt x="31881" y="77"/>
                  </a:cubicBezTo>
                  <a:cubicBezTo>
                    <a:pt x="30758" y="77"/>
                    <a:pt x="27841" y="77"/>
                    <a:pt x="27841" y="2566"/>
                  </a:cubicBezTo>
                  <a:cubicBezTo>
                    <a:pt x="27841" y="4376"/>
                    <a:pt x="29636" y="4829"/>
                    <a:pt x="29861" y="4829"/>
                  </a:cubicBezTo>
                  <a:cubicBezTo>
                    <a:pt x="37268" y="6186"/>
                    <a:pt x="38839" y="7544"/>
                    <a:pt x="44450" y="22930"/>
                  </a:cubicBezTo>
                  <a:lnTo>
                    <a:pt x="66221" y="84472"/>
                  </a:lnTo>
                  <a:lnTo>
                    <a:pt x="4273" y="146467"/>
                  </a:lnTo>
                  <a:cubicBezTo>
                    <a:pt x="1580" y="149182"/>
                    <a:pt x="233" y="150539"/>
                    <a:pt x="233" y="153481"/>
                  </a:cubicBezTo>
                  <a:cubicBezTo>
                    <a:pt x="233" y="157327"/>
                    <a:pt x="3376" y="160042"/>
                    <a:pt x="6967" y="160042"/>
                  </a:cubicBezTo>
                  <a:cubicBezTo>
                    <a:pt x="10558" y="160042"/>
                    <a:pt x="12578" y="157553"/>
                    <a:pt x="14374" y="155291"/>
                  </a:cubicBezTo>
                  <a:lnTo>
                    <a:pt x="68466" y="91033"/>
                  </a:ln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1" name="Forme libre 30">
              <a:extLst>
                <a:ext uri="{FF2B5EF4-FFF2-40B4-BE49-F238E27FC236}">
                  <a16:creationId xmlns:a16="http://schemas.microsoft.com/office/drawing/2014/main" id="{9FF2CFEA-8929-7D4F-9730-630FCD909D0D}"/>
                </a:ext>
              </a:extLst>
            </p:cNvPr>
            <p:cNvSpPr/>
            <p:nvPr>
              <p:custDataLst>
                <p:tags r:id="rId55"/>
              </p:custDataLst>
            </p:nvPr>
          </p:nvSpPr>
          <p:spPr>
            <a:xfrm>
              <a:off x="6056513" y="4664792"/>
              <a:ext cx="118060" cy="148425"/>
            </a:xfrm>
            <a:custGeom>
              <a:avLst/>
              <a:gdLst>
                <a:gd name="connsiteX0" fmla="*/ 50293 w 118060"/>
                <a:gd name="connsiteY0" fmla="*/ 60036 h 148425"/>
                <a:gd name="connsiteX1" fmla="*/ 30542 w 118060"/>
                <a:gd name="connsiteY1" fmla="*/ 34695 h 148425"/>
                <a:gd name="connsiteX2" fmla="*/ 50293 w 118060"/>
                <a:gd name="connsiteY2" fmla="*/ 9354 h 148425"/>
                <a:gd name="connsiteX3" fmla="*/ 70045 w 118060"/>
                <a:gd name="connsiteY3" fmla="*/ 34695 h 148425"/>
                <a:gd name="connsiteX4" fmla="*/ 50293 w 118060"/>
                <a:gd name="connsiteY4" fmla="*/ 60036 h 148425"/>
                <a:gd name="connsiteX5" fmla="*/ 22910 w 118060"/>
                <a:gd name="connsiteY5" fmla="*/ 62299 h 148425"/>
                <a:gd name="connsiteX6" fmla="*/ 50293 w 118060"/>
                <a:gd name="connsiteY6" fmla="*/ 68181 h 148425"/>
                <a:gd name="connsiteX7" fmla="*/ 94958 w 118060"/>
                <a:gd name="connsiteY7" fmla="*/ 34695 h 148425"/>
                <a:gd name="connsiteX8" fmla="*/ 85980 w 118060"/>
                <a:gd name="connsiteY8" fmla="*/ 12974 h 148425"/>
                <a:gd name="connsiteX9" fmla="*/ 99896 w 118060"/>
                <a:gd name="connsiteY9" fmla="*/ 8675 h 148425"/>
                <a:gd name="connsiteX10" fmla="*/ 98999 w 118060"/>
                <a:gd name="connsiteY10" fmla="*/ 13200 h 148425"/>
                <a:gd name="connsiteX11" fmla="*/ 108650 w 118060"/>
                <a:gd name="connsiteY11" fmla="*/ 22930 h 148425"/>
                <a:gd name="connsiteX12" fmla="*/ 118301 w 118060"/>
                <a:gd name="connsiteY12" fmla="*/ 13200 h 148425"/>
                <a:gd name="connsiteX13" fmla="*/ 104161 w 118060"/>
                <a:gd name="connsiteY13" fmla="*/ 77 h 148425"/>
                <a:gd name="connsiteX14" fmla="*/ 80369 w 118060"/>
                <a:gd name="connsiteY14" fmla="*/ 8675 h 148425"/>
                <a:gd name="connsiteX15" fmla="*/ 50293 w 118060"/>
                <a:gd name="connsiteY15" fmla="*/ 1209 h 148425"/>
                <a:gd name="connsiteX16" fmla="*/ 5628 w 118060"/>
                <a:gd name="connsiteY16" fmla="*/ 34695 h 148425"/>
                <a:gd name="connsiteX17" fmla="*/ 17299 w 118060"/>
                <a:gd name="connsiteY17" fmla="*/ 58452 h 148425"/>
                <a:gd name="connsiteX18" fmla="*/ 9668 w 118060"/>
                <a:gd name="connsiteY18" fmla="*/ 78589 h 148425"/>
                <a:gd name="connsiteX19" fmla="*/ 19544 w 118060"/>
                <a:gd name="connsiteY19" fmla="*/ 100310 h 148425"/>
                <a:gd name="connsiteX20" fmla="*/ 241 w 118060"/>
                <a:gd name="connsiteY20" fmla="*/ 119994 h 148425"/>
                <a:gd name="connsiteX21" fmla="*/ 57475 w 118060"/>
                <a:gd name="connsiteY21" fmla="*/ 148503 h 148425"/>
                <a:gd name="connsiteX22" fmla="*/ 114710 w 118060"/>
                <a:gd name="connsiteY22" fmla="*/ 119316 h 148425"/>
                <a:gd name="connsiteX23" fmla="*/ 97876 w 118060"/>
                <a:gd name="connsiteY23" fmla="*/ 90581 h 148425"/>
                <a:gd name="connsiteX24" fmla="*/ 50293 w 118060"/>
                <a:gd name="connsiteY24" fmla="*/ 84246 h 148425"/>
                <a:gd name="connsiteX25" fmla="*/ 33010 w 118060"/>
                <a:gd name="connsiteY25" fmla="*/ 84019 h 148425"/>
                <a:gd name="connsiteX26" fmla="*/ 20666 w 118060"/>
                <a:gd name="connsiteY26" fmla="*/ 69765 h 148425"/>
                <a:gd name="connsiteX27" fmla="*/ 22910 w 118060"/>
                <a:gd name="connsiteY27" fmla="*/ 62299 h 148425"/>
                <a:gd name="connsiteX28" fmla="*/ 36826 w 118060"/>
                <a:gd name="connsiteY28" fmla="*/ 105966 h 148425"/>
                <a:gd name="connsiteX29" fmla="*/ 63087 w 118060"/>
                <a:gd name="connsiteY29" fmla="*/ 105966 h 148425"/>
                <a:gd name="connsiteX30" fmla="*/ 95407 w 118060"/>
                <a:gd name="connsiteY30" fmla="*/ 119994 h 148425"/>
                <a:gd name="connsiteX31" fmla="*/ 57475 w 118060"/>
                <a:gd name="connsiteY31" fmla="*/ 140358 h 148425"/>
                <a:gd name="connsiteX32" fmla="*/ 19544 w 118060"/>
                <a:gd name="connsiteY32" fmla="*/ 119542 h 148425"/>
                <a:gd name="connsiteX33" fmla="*/ 36826 w 118060"/>
                <a:gd name="connsiteY33" fmla="*/ 105966 h 148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18060" h="148425">
                  <a:moveTo>
                    <a:pt x="50293" y="60036"/>
                  </a:moveTo>
                  <a:cubicBezTo>
                    <a:pt x="30542" y="60036"/>
                    <a:pt x="30542" y="44877"/>
                    <a:pt x="30542" y="34695"/>
                  </a:cubicBezTo>
                  <a:cubicBezTo>
                    <a:pt x="30542" y="24513"/>
                    <a:pt x="30542" y="9354"/>
                    <a:pt x="50293" y="9354"/>
                  </a:cubicBezTo>
                  <a:cubicBezTo>
                    <a:pt x="70045" y="9354"/>
                    <a:pt x="70045" y="24513"/>
                    <a:pt x="70045" y="34695"/>
                  </a:cubicBezTo>
                  <a:cubicBezTo>
                    <a:pt x="70045" y="44877"/>
                    <a:pt x="70045" y="60036"/>
                    <a:pt x="50293" y="60036"/>
                  </a:cubicBezTo>
                  <a:close/>
                  <a:moveTo>
                    <a:pt x="22910" y="62299"/>
                  </a:moveTo>
                  <a:cubicBezTo>
                    <a:pt x="33235" y="67729"/>
                    <a:pt x="44682" y="68181"/>
                    <a:pt x="50293" y="68181"/>
                  </a:cubicBezTo>
                  <a:cubicBezTo>
                    <a:pt x="82614" y="68181"/>
                    <a:pt x="94958" y="50533"/>
                    <a:pt x="94958" y="34695"/>
                  </a:cubicBezTo>
                  <a:cubicBezTo>
                    <a:pt x="94958" y="24061"/>
                    <a:pt x="89347" y="16594"/>
                    <a:pt x="85980" y="12974"/>
                  </a:cubicBezTo>
                  <a:cubicBezTo>
                    <a:pt x="92714" y="9354"/>
                    <a:pt x="97427" y="8902"/>
                    <a:pt x="99896" y="8675"/>
                  </a:cubicBezTo>
                  <a:cubicBezTo>
                    <a:pt x="99447" y="9807"/>
                    <a:pt x="98999" y="11843"/>
                    <a:pt x="98999" y="13200"/>
                  </a:cubicBezTo>
                  <a:cubicBezTo>
                    <a:pt x="98999" y="18857"/>
                    <a:pt x="102814" y="22930"/>
                    <a:pt x="108650" y="22930"/>
                  </a:cubicBezTo>
                  <a:cubicBezTo>
                    <a:pt x="114486" y="22930"/>
                    <a:pt x="118301" y="18631"/>
                    <a:pt x="118301" y="13200"/>
                  </a:cubicBezTo>
                  <a:cubicBezTo>
                    <a:pt x="118301" y="7996"/>
                    <a:pt x="114486" y="77"/>
                    <a:pt x="104161" y="77"/>
                  </a:cubicBezTo>
                  <a:cubicBezTo>
                    <a:pt x="100794" y="77"/>
                    <a:pt x="90245" y="756"/>
                    <a:pt x="80369" y="8675"/>
                  </a:cubicBezTo>
                  <a:cubicBezTo>
                    <a:pt x="76329" y="5960"/>
                    <a:pt x="66902" y="1209"/>
                    <a:pt x="50293" y="1209"/>
                  </a:cubicBezTo>
                  <a:cubicBezTo>
                    <a:pt x="17972" y="1209"/>
                    <a:pt x="5628" y="18857"/>
                    <a:pt x="5628" y="34695"/>
                  </a:cubicBezTo>
                  <a:cubicBezTo>
                    <a:pt x="5628" y="43972"/>
                    <a:pt x="10117" y="53248"/>
                    <a:pt x="17299" y="58452"/>
                  </a:cubicBezTo>
                  <a:cubicBezTo>
                    <a:pt x="11014" y="66371"/>
                    <a:pt x="9668" y="73838"/>
                    <a:pt x="9668" y="78589"/>
                  </a:cubicBezTo>
                  <a:cubicBezTo>
                    <a:pt x="9668" y="81983"/>
                    <a:pt x="10566" y="93070"/>
                    <a:pt x="19544" y="100310"/>
                  </a:cubicBezTo>
                  <a:cubicBezTo>
                    <a:pt x="16626" y="100989"/>
                    <a:pt x="241" y="105740"/>
                    <a:pt x="241" y="119994"/>
                  </a:cubicBezTo>
                  <a:cubicBezTo>
                    <a:pt x="241" y="131534"/>
                    <a:pt x="12586" y="148503"/>
                    <a:pt x="57475" y="148503"/>
                  </a:cubicBezTo>
                  <a:cubicBezTo>
                    <a:pt x="97203" y="148503"/>
                    <a:pt x="114710" y="135154"/>
                    <a:pt x="114710" y="119316"/>
                  </a:cubicBezTo>
                  <a:cubicBezTo>
                    <a:pt x="114710" y="112528"/>
                    <a:pt x="112914" y="98274"/>
                    <a:pt x="97876" y="90581"/>
                  </a:cubicBezTo>
                  <a:cubicBezTo>
                    <a:pt x="85307" y="84246"/>
                    <a:pt x="71840" y="84246"/>
                    <a:pt x="50293" y="84246"/>
                  </a:cubicBezTo>
                  <a:cubicBezTo>
                    <a:pt x="44457" y="84246"/>
                    <a:pt x="34133" y="84246"/>
                    <a:pt x="33010" y="84019"/>
                  </a:cubicBezTo>
                  <a:cubicBezTo>
                    <a:pt x="23135" y="82436"/>
                    <a:pt x="20666" y="73838"/>
                    <a:pt x="20666" y="69765"/>
                  </a:cubicBezTo>
                  <a:cubicBezTo>
                    <a:pt x="20666" y="67502"/>
                    <a:pt x="21564" y="64109"/>
                    <a:pt x="22910" y="62299"/>
                  </a:cubicBezTo>
                  <a:close/>
                  <a:moveTo>
                    <a:pt x="36826" y="105966"/>
                  </a:moveTo>
                  <a:lnTo>
                    <a:pt x="63087" y="105966"/>
                  </a:lnTo>
                  <a:cubicBezTo>
                    <a:pt x="70045" y="105966"/>
                    <a:pt x="95407" y="105966"/>
                    <a:pt x="95407" y="119994"/>
                  </a:cubicBezTo>
                  <a:cubicBezTo>
                    <a:pt x="95407" y="128140"/>
                    <a:pt x="86654" y="140358"/>
                    <a:pt x="57475" y="140358"/>
                  </a:cubicBezTo>
                  <a:cubicBezTo>
                    <a:pt x="30542" y="140358"/>
                    <a:pt x="19544" y="129950"/>
                    <a:pt x="19544" y="119542"/>
                  </a:cubicBezTo>
                  <a:cubicBezTo>
                    <a:pt x="19544" y="105966"/>
                    <a:pt x="33684" y="105966"/>
                    <a:pt x="36826" y="105966"/>
                  </a:cubicBez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2" name="Forme libre 31">
              <a:extLst>
                <a:ext uri="{FF2B5EF4-FFF2-40B4-BE49-F238E27FC236}">
                  <a16:creationId xmlns:a16="http://schemas.microsoft.com/office/drawing/2014/main" id="{C645E22D-7E86-E580-DF4D-651B31104BFA}"/>
                </a:ext>
              </a:extLst>
            </p:cNvPr>
            <p:cNvSpPr/>
            <p:nvPr>
              <p:custDataLst>
                <p:tags r:id="rId56"/>
              </p:custDataLst>
            </p:nvPr>
          </p:nvSpPr>
          <p:spPr>
            <a:xfrm>
              <a:off x="6186692" y="4665923"/>
              <a:ext cx="90901" cy="101816"/>
            </a:xfrm>
            <a:custGeom>
              <a:avLst/>
              <a:gdLst>
                <a:gd name="connsiteX0" fmla="*/ 37505 w 90901"/>
                <a:gd name="connsiteY0" fmla="*/ 25645 h 101816"/>
                <a:gd name="connsiteX1" fmla="*/ 37505 w 90901"/>
                <a:gd name="connsiteY1" fmla="*/ 77 h 101816"/>
                <a:gd name="connsiteX2" fmla="*/ 247 w 90901"/>
                <a:gd name="connsiteY2" fmla="*/ 1887 h 101816"/>
                <a:gd name="connsiteX3" fmla="*/ 247 w 90901"/>
                <a:gd name="connsiteY3" fmla="*/ 12522 h 101816"/>
                <a:gd name="connsiteX4" fmla="*/ 15734 w 90901"/>
                <a:gd name="connsiteY4" fmla="*/ 21346 h 101816"/>
                <a:gd name="connsiteX5" fmla="*/ 15734 w 90901"/>
                <a:gd name="connsiteY5" fmla="*/ 91260 h 101816"/>
                <a:gd name="connsiteX6" fmla="*/ 247 w 90901"/>
                <a:gd name="connsiteY6" fmla="*/ 91260 h 101816"/>
                <a:gd name="connsiteX7" fmla="*/ 247 w 90901"/>
                <a:gd name="connsiteY7" fmla="*/ 101894 h 101816"/>
                <a:gd name="connsiteX8" fmla="*/ 28527 w 90901"/>
                <a:gd name="connsiteY8" fmla="*/ 101215 h 101816"/>
                <a:gd name="connsiteX9" fmla="*/ 59501 w 90901"/>
                <a:gd name="connsiteY9" fmla="*/ 101894 h 101816"/>
                <a:gd name="connsiteX10" fmla="*/ 59501 w 90901"/>
                <a:gd name="connsiteY10" fmla="*/ 91260 h 101816"/>
                <a:gd name="connsiteX11" fmla="*/ 39974 w 90901"/>
                <a:gd name="connsiteY11" fmla="*/ 91260 h 101816"/>
                <a:gd name="connsiteX12" fmla="*/ 39974 w 90901"/>
                <a:gd name="connsiteY12" fmla="*/ 51664 h 101816"/>
                <a:gd name="connsiteX13" fmla="*/ 68030 w 90901"/>
                <a:gd name="connsiteY13" fmla="*/ 8223 h 101816"/>
                <a:gd name="connsiteX14" fmla="*/ 63766 w 90901"/>
                <a:gd name="connsiteY14" fmla="*/ 18631 h 101816"/>
                <a:gd name="connsiteX15" fmla="*/ 77457 w 90901"/>
                <a:gd name="connsiteY15" fmla="*/ 32432 h 101816"/>
                <a:gd name="connsiteX16" fmla="*/ 91149 w 90901"/>
                <a:gd name="connsiteY16" fmla="*/ 18631 h 101816"/>
                <a:gd name="connsiteX17" fmla="*/ 67357 w 90901"/>
                <a:gd name="connsiteY17" fmla="*/ 77 h 101816"/>
                <a:gd name="connsiteX18" fmla="*/ 37505 w 90901"/>
                <a:gd name="connsiteY18" fmla="*/ 25645 h 1018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0901" h="101816">
                  <a:moveTo>
                    <a:pt x="37505" y="25645"/>
                  </a:moveTo>
                  <a:lnTo>
                    <a:pt x="37505" y="77"/>
                  </a:lnTo>
                  <a:lnTo>
                    <a:pt x="247" y="1887"/>
                  </a:lnTo>
                  <a:lnTo>
                    <a:pt x="247" y="12522"/>
                  </a:lnTo>
                  <a:cubicBezTo>
                    <a:pt x="14162" y="12522"/>
                    <a:pt x="15734" y="12522"/>
                    <a:pt x="15734" y="21346"/>
                  </a:cubicBezTo>
                  <a:lnTo>
                    <a:pt x="15734" y="91260"/>
                  </a:lnTo>
                  <a:lnTo>
                    <a:pt x="247" y="91260"/>
                  </a:lnTo>
                  <a:lnTo>
                    <a:pt x="247" y="101894"/>
                  </a:lnTo>
                  <a:cubicBezTo>
                    <a:pt x="8102" y="101667"/>
                    <a:pt x="18203" y="101215"/>
                    <a:pt x="28527" y="101215"/>
                  </a:cubicBezTo>
                  <a:cubicBezTo>
                    <a:pt x="37056" y="101215"/>
                    <a:pt x="51421" y="101215"/>
                    <a:pt x="59501" y="101894"/>
                  </a:cubicBezTo>
                  <a:lnTo>
                    <a:pt x="59501" y="91260"/>
                  </a:lnTo>
                  <a:lnTo>
                    <a:pt x="39974" y="91260"/>
                  </a:lnTo>
                  <a:lnTo>
                    <a:pt x="39974" y="51664"/>
                  </a:lnTo>
                  <a:cubicBezTo>
                    <a:pt x="39974" y="35826"/>
                    <a:pt x="45585" y="8223"/>
                    <a:pt x="68030" y="8223"/>
                  </a:cubicBezTo>
                  <a:cubicBezTo>
                    <a:pt x="67806" y="8449"/>
                    <a:pt x="63766" y="12069"/>
                    <a:pt x="63766" y="18631"/>
                  </a:cubicBezTo>
                  <a:cubicBezTo>
                    <a:pt x="63766" y="27907"/>
                    <a:pt x="70948" y="32432"/>
                    <a:pt x="77457" y="32432"/>
                  </a:cubicBezTo>
                  <a:cubicBezTo>
                    <a:pt x="83966" y="32432"/>
                    <a:pt x="91149" y="27681"/>
                    <a:pt x="91149" y="18631"/>
                  </a:cubicBezTo>
                  <a:cubicBezTo>
                    <a:pt x="91149" y="6639"/>
                    <a:pt x="79028" y="77"/>
                    <a:pt x="67357" y="77"/>
                  </a:cubicBezTo>
                  <a:cubicBezTo>
                    <a:pt x="51645" y="77"/>
                    <a:pt x="42667" y="11390"/>
                    <a:pt x="37505" y="25645"/>
                  </a:cubicBez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3" name="Forme libre 32">
              <a:extLst>
                <a:ext uri="{FF2B5EF4-FFF2-40B4-BE49-F238E27FC236}">
                  <a16:creationId xmlns:a16="http://schemas.microsoft.com/office/drawing/2014/main" id="{37D005E4-39ED-8B1C-780C-BBB9FEDA76B0}"/>
                </a:ext>
              </a:extLst>
            </p:cNvPr>
            <p:cNvSpPr/>
            <p:nvPr>
              <p:custDataLst>
                <p:tags r:id="rId57"/>
              </p:custDataLst>
            </p:nvPr>
          </p:nvSpPr>
          <p:spPr>
            <a:xfrm>
              <a:off x="6291872" y="4665245"/>
              <a:ext cx="118060" cy="103852"/>
            </a:xfrm>
            <a:custGeom>
              <a:avLst/>
              <a:gdLst>
                <a:gd name="connsiteX0" fmla="*/ 77013 w 118060"/>
                <a:gd name="connsiteY0" fmla="*/ 85151 h 103852"/>
                <a:gd name="connsiteX1" fmla="*/ 100356 w 118060"/>
                <a:gd name="connsiteY1" fmla="*/ 102573 h 103852"/>
                <a:gd name="connsiteX2" fmla="*/ 111129 w 118060"/>
                <a:gd name="connsiteY2" fmla="*/ 102573 h 103852"/>
                <a:gd name="connsiteX3" fmla="*/ 118312 w 118060"/>
                <a:gd name="connsiteY3" fmla="*/ 97142 h 103852"/>
                <a:gd name="connsiteX4" fmla="*/ 112476 w 118060"/>
                <a:gd name="connsiteY4" fmla="*/ 91938 h 103852"/>
                <a:gd name="connsiteX5" fmla="*/ 98784 w 118060"/>
                <a:gd name="connsiteY5" fmla="*/ 83567 h 103852"/>
                <a:gd name="connsiteX6" fmla="*/ 98784 w 118060"/>
                <a:gd name="connsiteY6" fmla="*/ 34921 h 103852"/>
                <a:gd name="connsiteX7" fmla="*/ 49406 w 118060"/>
                <a:gd name="connsiteY7" fmla="*/ 77 h 103852"/>
                <a:gd name="connsiteX8" fmla="*/ 9229 w 118060"/>
                <a:gd name="connsiteY8" fmla="*/ 20893 h 103852"/>
                <a:gd name="connsiteX9" fmla="*/ 23145 w 118060"/>
                <a:gd name="connsiteY9" fmla="*/ 35147 h 103852"/>
                <a:gd name="connsiteX10" fmla="*/ 37285 w 118060"/>
                <a:gd name="connsiteY10" fmla="*/ 20893 h 103852"/>
                <a:gd name="connsiteX11" fmla="*/ 32348 w 118060"/>
                <a:gd name="connsiteY11" fmla="*/ 9807 h 103852"/>
                <a:gd name="connsiteX12" fmla="*/ 48508 w 118060"/>
                <a:gd name="connsiteY12" fmla="*/ 8223 h 103852"/>
                <a:gd name="connsiteX13" fmla="*/ 73197 w 118060"/>
                <a:gd name="connsiteY13" fmla="*/ 34921 h 103852"/>
                <a:gd name="connsiteX14" fmla="*/ 73197 w 118060"/>
                <a:gd name="connsiteY14" fmla="*/ 42614 h 103852"/>
                <a:gd name="connsiteX15" fmla="*/ 251 w 118060"/>
                <a:gd name="connsiteY15" fmla="*/ 78137 h 103852"/>
                <a:gd name="connsiteX16" fmla="*/ 43570 w 118060"/>
                <a:gd name="connsiteY16" fmla="*/ 103930 h 103852"/>
                <a:gd name="connsiteX17" fmla="*/ 77013 w 118060"/>
                <a:gd name="connsiteY17" fmla="*/ 85151 h 103852"/>
                <a:gd name="connsiteX18" fmla="*/ 73197 w 118060"/>
                <a:gd name="connsiteY18" fmla="*/ 49628 h 103852"/>
                <a:gd name="connsiteX19" fmla="*/ 73197 w 118060"/>
                <a:gd name="connsiteY19" fmla="*/ 71123 h 103852"/>
                <a:gd name="connsiteX20" fmla="*/ 46937 w 118060"/>
                <a:gd name="connsiteY20" fmla="*/ 95785 h 103852"/>
                <a:gd name="connsiteX21" fmla="*/ 26512 w 118060"/>
                <a:gd name="connsiteY21" fmla="*/ 77910 h 103852"/>
                <a:gd name="connsiteX22" fmla="*/ 73197 w 118060"/>
                <a:gd name="connsiteY22" fmla="*/ 49628 h 103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18060" h="103852">
                  <a:moveTo>
                    <a:pt x="77013" y="85151"/>
                  </a:moveTo>
                  <a:cubicBezTo>
                    <a:pt x="77013" y="92165"/>
                    <a:pt x="77013" y="102573"/>
                    <a:pt x="100356" y="102573"/>
                  </a:cubicBezTo>
                  <a:lnTo>
                    <a:pt x="111129" y="102573"/>
                  </a:lnTo>
                  <a:cubicBezTo>
                    <a:pt x="115618" y="102573"/>
                    <a:pt x="118312" y="102573"/>
                    <a:pt x="118312" y="97142"/>
                  </a:cubicBezTo>
                  <a:cubicBezTo>
                    <a:pt x="118312" y="91938"/>
                    <a:pt x="115394" y="91938"/>
                    <a:pt x="112476" y="91938"/>
                  </a:cubicBezTo>
                  <a:cubicBezTo>
                    <a:pt x="98784" y="91712"/>
                    <a:pt x="98784" y="88771"/>
                    <a:pt x="98784" y="83567"/>
                  </a:cubicBezTo>
                  <a:lnTo>
                    <a:pt x="98784" y="34921"/>
                  </a:lnTo>
                  <a:cubicBezTo>
                    <a:pt x="98784" y="14784"/>
                    <a:pt x="82849" y="77"/>
                    <a:pt x="49406" y="77"/>
                  </a:cubicBezTo>
                  <a:cubicBezTo>
                    <a:pt x="36612" y="77"/>
                    <a:pt x="9229" y="982"/>
                    <a:pt x="9229" y="20893"/>
                  </a:cubicBezTo>
                  <a:cubicBezTo>
                    <a:pt x="9229" y="30849"/>
                    <a:pt x="17085" y="35147"/>
                    <a:pt x="23145" y="35147"/>
                  </a:cubicBezTo>
                  <a:cubicBezTo>
                    <a:pt x="30103" y="35147"/>
                    <a:pt x="37285" y="30396"/>
                    <a:pt x="37285" y="20893"/>
                  </a:cubicBezTo>
                  <a:cubicBezTo>
                    <a:pt x="37285" y="14105"/>
                    <a:pt x="33021" y="10259"/>
                    <a:pt x="32348" y="9807"/>
                  </a:cubicBezTo>
                  <a:cubicBezTo>
                    <a:pt x="38632" y="8449"/>
                    <a:pt x="45814" y="8223"/>
                    <a:pt x="48508" y="8223"/>
                  </a:cubicBezTo>
                  <a:cubicBezTo>
                    <a:pt x="65342" y="8223"/>
                    <a:pt x="73197" y="17726"/>
                    <a:pt x="73197" y="34921"/>
                  </a:cubicBezTo>
                  <a:lnTo>
                    <a:pt x="73197" y="42614"/>
                  </a:lnTo>
                  <a:cubicBezTo>
                    <a:pt x="57261" y="43293"/>
                    <a:pt x="251" y="45329"/>
                    <a:pt x="251" y="78137"/>
                  </a:cubicBezTo>
                  <a:cubicBezTo>
                    <a:pt x="251" y="99857"/>
                    <a:pt x="28083" y="103930"/>
                    <a:pt x="43570" y="103930"/>
                  </a:cubicBezTo>
                  <a:cubicBezTo>
                    <a:pt x="61526" y="103930"/>
                    <a:pt x="72075" y="94653"/>
                    <a:pt x="77013" y="85151"/>
                  </a:cubicBezTo>
                  <a:close/>
                  <a:moveTo>
                    <a:pt x="73197" y="49628"/>
                  </a:moveTo>
                  <a:lnTo>
                    <a:pt x="73197" y="71123"/>
                  </a:lnTo>
                  <a:cubicBezTo>
                    <a:pt x="73197" y="92843"/>
                    <a:pt x="52548" y="95785"/>
                    <a:pt x="46937" y="95785"/>
                  </a:cubicBezTo>
                  <a:cubicBezTo>
                    <a:pt x="35490" y="95785"/>
                    <a:pt x="26512" y="87866"/>
                    <a:pt x="26512" y="77910"/>
                  </a:cubicBezTo>
                  <a:cubicBezTo>
                    <a:pt x="26512" y="53474"/>
                    <a:pt x="61975" y="50307"/>
                    <a:pt x="73197" y="49628"/>
                  </a:cubicBez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4" name="Forme libre 33">
              <a:extLst>
                <a:ext uri="{FF2B5EF4-FFF2-40B4-BE49-F238E27FC236}">
                  <a16:creationId xmlns:a16="http://schemas.microsoft.com/office/drawing/2014/main" id="{D998E14F-8F49-F381-9FE3-E0FB5CB5E14D}"/>
                </a:ext>
              </a:extLst>
            </p:cNvPr>
            <p:cNvSpPr/>
            <p:nvPr>
              <p:custDataLst>
                <p:tags r:id="rId58"/>
              </p:custDataLst>
            </p:nvPr>
          </p:nvSpPr>
          <p:spPr>
            <a:xfrm>
              <a:off x="6418691" y="4610716"/>
              <a:ext cx="126364" cy="158380"/>
            </a:xfrm>
            <a:custGeom>
              <a:avLst/>
              <a:gdLst>
                <a:gd name="connsiteX0" fmla="*/ 85548 w 126364"/>
                <a:gd name="connsiteY0" fmla="*/ 147372 h 158380"/>
                <a:gd name="connsiteX1" fmla="*/ 85548 w 126364"/>
                <a:gd name="connsiteY1" fmla="*/ 158458 h 158380"/>
                <a:gd name="connsiteX2" fmla="*/ 126622 w 126364"/>
                <a:gd name="connsiteY2" fmla="*/ 157101 h 158380"/>
                <a:gd name="connsiteX3" fmla="*/ 126622 w 126364"/>
                <a:gd name="connsiteY3" fmla="*/ 146467 h 158380"/>
                <a:gd name="connsiteX4" fmla="*/ 111135 w 126364"/>
                <a:gd name="connsiteY4" fmla="*/ 137643 h 158380"/>
                <a:gd name="connsiteX5" fmla="*/ 111135 w 126364"/>
                <a:gd name="connsiteY5" fmla="*/ 77 h 158380"/>
                <a:gd name="connsiteX6" fmla="*/ 71407 w 126364"/>
                <a:gd name="connsiteY6" fmla="*/ 1887 h 158380"/>
                <a:gd name="connsiteX7" fmla="*/ 71407 w 126364"/>
                <a:gd name="connsiteY7" fmla="*/ 12522 h 158380"/>
                <a:gd name="connsiteX8" fmla="*/ 86894 w 126364"/>
                <a:gd name="connsiteY8" fmla="*/ 21346 h 158380"/>
                <a:gd name="connsiteX9" fmla="*/ 86894 w 126364"/>
                <a:gd name="connsiteY9" fmla="*/ 65466 h 158380"/>
                <a:gd name="connsiteX10" fmla="*/ 56594 w 126364"/>
                <a:gd name="connsiteY10" fmla="*/ 55284 h 158380"/>
                <a:gd name="connsiteX11" fmla="*/ 257 w 126364"/>
                <a:gd name="connsiteY11" fmla="*/ 107098 h 158380"/>
                <a:gd name="connsiteX12" fmla="*/ 54125 w 126364"/>
                <a:gd name="connsiteY12" fmla="*/ 158458 h 158380"/>
                <a:gd name="connsiteX13" fmla="*/ 85548 w 126364"/>
                <a:gd name="connsiteY13" fmla="*/ 147372 h 158380"/>
                <a:gd name="connsiteX14" fmla="*/ 85548 w 126364"/>
                <a:gd name="connsiteY14" fmla="*/ 77232 h 158380"/>
                <a:gd name="connsiteX15" fmla="*/ 85548 w 126364"/>
                <a:gd name="connsiteY15" fmla="*/ 133796 h 158380"/>
                <a:gd name="connsiteX16" fmla="*/ 56369 w 126364"/>
                <a:gd name="connsiteY16" fmla="*/ 150313 h 158380"/>
                <a:gd name="connsiteX17" fmla="*/ 28986 w 126364"/>
                <a:gd name="connsiteY17" fmla="*/ 107098 h 158380"/>
                <a:gd name="connsiteX18" fmla="*/ 34822 w 126364"/>
                <a:gd name="connsiteY18" fmla="*/ 75195 h 158380"/>
                <a:gd name="connsiteX19" fmla="*/ 58838 w 126364"/>
                <a:gd name="connsiteY19" fmla="*/ 63430 h 158380"/>
                <a:gd name="connsiteX20" fmla="*/ 85548 w 126364"/>
                <a:gd name="connsiteY20" fmla="*/ 77232 h 158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26364" h="158380">
                  <a:moveTo>
                    <a:pt x="85548" y="147372"/>
                  </a:moveTo>
                  <a:lnTo>
                    <a:pt x="85548" y="158458"/>
                  </a:lnTo>
                  <a:lnTo>
                    <a:pt x="126622" y="157101"/>
                  </a:lnTo>
                  <a:lnTo>
                    <a:pt x="126622" y="146467"/>
                  </a:lnTo>
                  <a:cubicBezTo>
                    <a:pt x="112706" y="146467"/>
                    <a:pt x="111135" y="146467"/>
                    <a:pt x="111135" y="137643"/>
                  </a:cubicBezTo>
                  <a:lnTo>
                    <a:pt x="111135" y="77"/>
                  </a:lnTo>
                  <a:lnTo>
                    <a:pt x="71407" y="1887"/>
                  </a:lnTo>
                  <a:lnTo>
                    <a:pt x="71407" y="12522"/>
                  </a:lnTo>
                  <a:cubicBezTo>
                    <a:pt x="85323" y="12522"/>
                    <a:pt x="86894" y="12522"/>
                    <a:pt x="86894" y="21346"/>
                  </a:cubicBezTo>
                  <a:lnTo>
                    <a:pt x="86894" y="65466"/>
                  </a:lnTo>
                  <a:cubicBezTo>
                    <a:pt x="75672" y="56642"/>
                    <a:pt x="64000" y="55284"/>
                    <a:pt x="56594" y="55284"/>
                  </a:cubicBezTo>
                  <a:cubicBezTo>
                    <a:pt x="23824" y="55284"/>
                    <a:pt x="257" y="75195"/>
                    <a:pt x="257" y="107098"/>
                  </a:cubicBezTo>
                  <a:cubicBezTo>
                    <a:pt x="257" y="136964"/>
                    <a:pt x="20906" y="158458"/>
                    <a:pt x="54125" y="158458"/>
                  </a:cubicBezTo>
                  <a:cubicBezTo>
                    <a:pt x="67816" y="158458"/>
                    <a:pt x="78590" y="153028"/>
                    <a:pt x="85548" y="147372"/>
                  </a:cubicBezTo>
                  <a:close/>
                  <a:moveTo>
                    <a:pt x="85548" y="77232"/>
                  </a:moveTo>
                  <a:lnTo>
                    <a:pt x="85548" y="133796"/>
                  </a:lnTo>
                  <a:cubicBezTo>
                    <a:pt x="82630" y="137869"/>
                    <a:pt x="73427" y="150313"/>
                    <a:pt x="56369" y="150313"/>
                  </a:cubicBezTo>
                  <a:cubicBezTo>
                    <a:pt x="28986" y="150313"/>
                    <a:pt x="28986" y="122936"/>
                    <a:pt x="28986" y="107098"/>
                  </a:cubicBezTo>
                  <a:cubicBezTo>
                    <a:pt x="28986" y="96237"/>
                    <a:pt x="28986" y="84019"/>
                    <a:pt x="34822" y="75195"/>
                  </a:cubicBezTo>
                  <a:cubicBezTo>
                    <a:pt x="41331" y="65692"/>
                    <a:pt x="51880" y="63430"/>
                    <a:pt x="58838" y="63430"/>
                  </a:cubicBezTo>
                  <a:cubicBezTo>
                    <a:pt x="71632" y="63430"/>
                    <a:pt x="80610" y="70670"/>
                    <a:pt x="85548" y="77232"/>
                  </a:cubicBez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5" name="Forme libre 34">
              <a:extLst>
                <a:ext uri="{FF2B5EF4-FFF2-40B4-BE49-F238E27FC236}">
                  <a16:creationId xmlns:a16="http://schemas.microsoft.com/office/drawing/2014/main" id="{C19CB010-E957-1D5C-2EFC-4C878B230EE7}"/>
                </a:ext>
              </a:extLst>
            </p:cNvPr>
            <p:cNvSpPr/>
            <p:nvPr>
              <p:custDataLst>
                <p:tags r:id="rId59"/>
              </p:custDataLst>
            </p:nvPr>
          </p:nvSpPr>
          <p:spPr>
            <a:xfrm>
              <a:off x="6596353" y="4614563"/>
              <a:ext cx="152625" cy="153177"/>
            </a:xfrm>
            <a:custGeom>
              <a:avLst/>
              <a:gdLst>
                <a:gd name="connsiteX0" fmla="*/ 90718 w 152625"/>
                <a:gd name="connsiteY0" fmla="*/ 15915 h 153177"/>
                <a:gd name="connsiteX1" fmla="*/ 95880 w 152625"/>
                <a:gd name="connsiteY1" fmla="*/ 7544 h 153177"/>
                <a:gd name="connsiteX2" fmla="*/ 110021 w 152625"/>
                <a:gd name="connsiteY2" fmla="*/ 7091 h 153177"/>
                <a:gd name="connsiteX3" fmla="*/ 142790 w 152625"/>
                <a:gd name="connsiteY3" fmla="*/ 25645 h 153177"/>
                <a:gd name="connsiteX4" fmla="*/ 140995 w 152625"/>
                <a:gd name="connsiteY4" fmla="*/ 43745 h 153177"/>
                <a:gd name="connsiteX5" fmla="*/ 140321 w 152625"/>
                <a:gd name="connsiteY5" fmla="*/ 48044 h 153177"/>
                <a:gd name="connsiteX6" fmla="*/ 143015 w 152625"/>
                <a:gd name="connsiteY6" fmla="*/ 50986 h 153177"/>
                <a:gd name="connsiteX7" fmla="*/ 146381 w 152625"/>
                <a:gd name="connsiteY7" fmla="*/ 45782 h 153177"/>
                <a:gd name="connsiteX8" fmla="*/ 152441 w 152625"/>
                <a:gd name="connsiteY8" fmla="*/ 6413 h 153177"/>
                <a:gd name="connsiteX9" fmla="*/ 152890 w 152625"/>
                <a:gd name="connsiteY9" fmla="*/ 2566 h 153177"/>
                <a:gd name="connsiteX10" fmla="*/ 146830 w 152625"/>
                <a:gd name="connsiteY10" fmla="*/ 77 h 153177"/>
                <a:gd name="connsiteX11" fmla="*/ 22261 w 152625"/>
                <a:gd name="connsiteY11" fmla="*/ 77 h 153177"/>
                <a:gd name="connsiteX12" fmla="*/ 15079 w 152625"/>
                <a:gd name="connsiteY12" fmla="*/ 4603 h 153177"/>
                <a:gd name="connsiteX13" fmla="*/ 1612 w 152625"/>
                <a:gd name="connsiteY13" fmla="*/ 44424 h 153177"/>
                <a:gd name="connsiteX14" fmla="*/ 265 w 152625"/>
                <a:gd name="connsiteY14" fmla="*/ 48497 h 153177"/>
                <a:gd name="connsiteX15" fmla="*/ 2958 w 152625"/>
                <a:gd name="connsiteY15" fmla="*/ 50986 h 153177"/>
                <a:gd name="connsiteX16" fmla="*/ 6774 w 152625"/>
                <a:gd name="connsiteY16" fmla="*/ 46234 h 153177"/>
                <a:gd name="connsiteX17" fmla="*/ 57948 w 152625"/>
                <a:gd name="connsiteY17" fmla="*/ 7091 h 153177"/>
                <a:gd name="connsiteX18" fmla="*/ 66702 w 152625"/>
                <a:gd name="connsiteY18" fmla="*/ 7091 h 153177"/>
                <a:gd name="connsiteX19" fmla="*/ 72986 w 152625"/>
                <a:gd name="connsiteY19" fmla="*/ 9807 h 153177"/>
                <a:gd name="connsiteX20" fmla="*/ 72089 w 152625"/>
                <a:gd name="connsiteY20" fmla="*/ 14558 h 153177"/>
                <a:gd name="connsiteX21" fmla="*/ 42012 w 152625"/>
                <a:gd name="connsiteY21" fmla="*/ 135380 h 153177"/>
                <a:gd name="connsiteX22" fmla="*/ 15303 w 152625"/>
                <a:gd name="connsiteY22" fmla="*/ 146240 h 153177"/>
                <a:gd name="connsiteX23" fmla="*/ 5876 w 152625"/>
                <a:gd name="connsiteY23" fmla="*/ 150539 h 153177"/>
                <a:gd name="connsiteX24" fmla="*/ 9692 w 152625"/>
                <a:gd name="connsiteY24" fmla="*/ 153254 h 153177"/>
                <a:gd name="connsiteX25" fmla="*/ 28097 w 152625"/>
                <a:gd name="connsiteY25" fmla="*/ 152802 h 153177"/>
                <a:gd name="connsiteX26" fmla="*/ 47175 w 152625"/>
                <a:gd name="connsiteY26" fmla="*/ 152576 h 153177"/>
                <a:gd name="connsiteX27" fmla="*/ 65804 w 152625"/>
                <a:gd name="connsiteY27" fmla="*/ 152802 h 153177"/>
                <a:gd name="connsiteX28" fmla="*/ 85331 w 152625"/>
                <a:gd name="connsiteY28" fmla="*/ 153254 h 153177"/>
                <a:gd name="connsiteX29" fmla="*/ 90269 w 152625"/>
                <a:gd name="connsiteY29" fmla="*/ 148729 h 153177"/>
                <a:gd name="connsiteX30" fmla="*/ 82638 w 152625"/>
                <a:gd name="connsiteY30" fmla="*/ 146240 h 153177"/>
                <a:gd name="connsiteX31" fmla="*/ 68273 w 152625"/>
                <a:gd name="connsiteY31" fmla="*/ 145788 h 153177"/>
                <a:gd name="connsiteX32" fmla="*/ 59968 w 152625"/>
                <a:gd name="connsiteY32" fmla="*/ 140810 h 153177"/>
                <a:gd name="connsiteX33" fmla="*/ 60866 w 152625"/>
                <a:gd name="connsiteY33" fmla="*/ 136059 h 153177"/>
                <a:gd name="connsiteX34" fmla="*/ 90718 w 152625"/>
                <a:gd name="connsiteY34" fmla="*/ 15915 h 153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152625" h="153177">
                  <a:moveTo>
                    <a:pt x="90718" y="15915"/>
                  </a:moveTo>
                  <a:cubicBezTo>
                    <a:pt x="92289" y="9580"/>
                    <a:pt x="93187" y="8223"/>
                    <a:pt x="95880" y="7544"/>
                  </a:cubicBezTo>
                  <a:cubicBezTo>
                    <a:pt x="97900" y="7091"/>
                    <a:pt x="105307" y="7091"/>
                    <a:pt x="110021" y="7091"/>
                  </a:cubicBezTo>
                  <a:cubicBezTo>
                    <a:pt x="132690" y="7091"/>
                    <a:pt x="142790" y="7996"/>
                    <a:pt x="142790" y="25645"/>
                  </a:cubicBezTo>
                  <a:cubicBezTo>
                    <a:pt x="142790" y="29039"/>
                    <a:pt x="141892" y="37863"/>
                    <a:pt x="140995" y="43745"/>
                  </a:cubicBezTo>
                  <a:cubicBezTo>
                    <a:pt x="140770" y="44650"/>
                    <a:pt x="140321" y="47365"/>
                    <a:pt x="140321" y="48044"/>
                  </a:cubicBezTo>
                  <a:cubicBezTo>
                    <a:pt x="140321" y="49402"/>
                    <a:pt x="140995" y="50986"/>
                    <a:pt x="143015" y="50986"/>
                  </a:cubicBezTo>
                  <a:cubicBezTo>
                    <a:pt x="145484" y="50986"/>
                    <a:pt x="145932" y="49176"/>
                    <a:pt x="146381" y="45782"/>
                  </a:cubicBezTo>
                  <a:lnTo>
                    <a:pt x="152441" y="6413"/>
                  </a:lnTo>
                  <a:cubicBezTo>
                    <a:pt x="152666" y="5508"/>
                    <a:pt x="152890" y="3245"/>
                    <a:pt x="152890" y="2566"/>
                  </a:cubicBezTo>
                  <a:cubicBezTo>
                    <a:pt x="152890" y="77"/>
                    <a:pt x="150646" y="77"/>
                    <a:pt x="146830" y="77"/>
                  </a:cubicBezTo>
                  <a:lnTo>
                    <a:pt x="22261" y="77"/>
                  </a:lnTo>
                  <a:cubicBezTo>
                    <a:pt x="16874" y="77"/>
                    <a:pt x="16650" y="304"/>
                    <a:pt x="15079" y="4603"/>
                  </a:cubicBezTo>
                  <a:lnTo>
                    <a:pt x="1612" y="44424"/>
                  </a:lnTo>
                  <a:cubicBezTo>
                    <a:pt x="1387" y="44877"/>
                    <a:pt x="265" y="48044"/>
                    <a:pt x="265" y="48497"/>
                  </a:cubicBezTo>
                  <a:cubicBezTo>
                    <a:pt x="265" y="49854"/>
                    <a:pt x="1387" y="50986"/>
                    <a:pt x="2958" y="50986"/>
                  </a:cubicBezTo>
                  <a:cubicBezTo>
                    <a:pt x="5203" y="50986"/>
                    <a:pt x="5427" y="49854"/>
                    <a:pt x="6774" y="46234"/>
                  </a:cubicBezTo>
                  <a:cubicBezTo>
                    <a:pt x="18894" y="11164"/>
                    <a:pt x="24730" y="7091"/>
                    <a:pt x="57948" y="7091"/>
                  </a:cubicBezTo>
                  <a:lnTo>
                    <a:pt x="66702" y="7091"/>
                  </a:lnTo>
                  <a:cubicBezTo>
                    <a:pt x="72986" y="7091"/>
                    <a:pt x="72986" y="7996"/>
                    <a:pt x="72986" y="9807"/>
                  </a:cubicBezTo>
                  <a:cubicBezTo>
                    <a:pt x="72986" y="11164"/>
                    <a:pt x="72313" y="13879"/>
                    <a:pt x="72089" y="14558"/>
                  </a:cubicBezTo>
                  <a:lnTo>
                    <a:pt x="42012" y="135380"/>
                  </a:lnTo>
                  <a:cubicBezTo>
                    <a:pt x="39992" y="143752"/>
                    <a:pt x="39319" y="146240"/>
                    <a:pt x="15303" y="146240"/>
                  </a:cubicBezTo>
                  <a:cubicBezTo>
                    <a:pt x="7223" y="146240"/>
                    <a:pt x="5876" y="146240"/>
                    <a:pt x="5876" y="150539"/>
                  </a:cubicBezTo>
                  <a:cubicBezTo>
                    <a:pt x="5876" y="153254"/>
                    <a:pt x="8345" y="153254"/>
                    <a:pt x="9692" y="153254"/>
                  </a:cubicBezTo>
                  <a:cubicBezTo>
                    <a:pt x="15752" y="153254"/>
                    <a:pt x="22036" y="152802"/>
                    <a:pt x="28097" y="152802"/>
                  </a:cubicBezTo>
                  <a:cubicBezTo>
                    <a:pt x="34381" y="152802"/>
                    <a:pt x="40890" y="152576"/>
                    <a:pt x="47175" y="152576"/>
                  </a:cubicBezTo>
                  <a:cubicBezTo>
                    <a:pt x="53459" y="152576"/>
                    <a:pt x="59744" y="152802"/>
                    <a:pt x="65804" y="152802"/>
                  </a:cubicBezTo>
                  <a:cubicBezTo>
                    <a:pt x="72313" y="152802"/>
                    <a:pt x="79047" y="153254"/>
                    <a:pt x="85331" y="153254"/>
                  </a:cubicBezTo>
                  <a:cubicBezTo>
                    <a:pt x="87576" y="153254"/>
                    <a:pt x="90269" y="153254"/>
                    <a:pt x="90269" y="148729"/>
                  </a:cubicBezTo>
                  <a:cubicBezTo>
                    <a:pt x="90269" y="146240"/>
                    <a:pt x="88473" y="146240"/>
                    <a:pt x="82638" y="146240"/>
                  </a:cubicBezTo>
                  <a:cubicBezTo>
                    <a:pt x="77027" y="146240"/>
                    <a:pt x="74109" y="146240"/>
                    <a:pt x="68273" y="145788"/>
                  </a:cubicBezTo>
                  <a:cubicBezTo>
                    <a:pt x="61764" y="145109"/>
                    <a:pt x="59968" y="144430"/>
                    <a:pt x="59968" y="140810"/>
                  </a:cubicBezTo>
                  <a:cubicBezTo>
                    <a:pt x="59968" y="140584"/>
                    <a:pt x="59968" y="139453"/>
                    <a:pt x="60866" y="136059"/>
                  </a:cubicBezTo>
                  <a:lnTo>
                    <a:pt x="90718" y="15915"/>
                  </a:ln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6" name="Forme libre 35">
              <a:extLst>
                <a:ext uri="{FF2B5EF4-FFF2-40B4-BE49-F238E27FC236}">
                  <a16:creationId xmlns:a16="http://schemas.microsoft.com/office/drawing/2014/main" id="{24A3E9ED-7A31-7042-449A-1CCDD81B859C}"/>
                </a:ext>
              </a:extLst>
            </p:cNvPr>
            <p:cNvSpPr/>
            <p:nvPr>
              <p:custDataLst>
                <p:tags r:id="rId60"/>
              </p:custDataLst>
            </p:nvPr>
          </p:nvSpPr>
          <p:spPr>
            <a:xfrm>
              <a:off x="6766096" y="4598046"/>
              <a:ext cx="52072" cy="226258"/>
            </a:xfrm>
            <a:custGeom>
              <a:avLst/>
              <a:gdLst>
                <a:gd name="connsiteX0" fmla="*/ 52344 w 52072"/>
                <a:gd name="connsiteY0" fmla="*/ 113207 h 226258"/>
                <a:gd name="connsiteX1" fmla="*/ 37531 w 52072"/>
                <a:gd name="connsiteY1" fmla="*/ 42614 h 226258"/>
                <a:gd name="connsiteX2" fmla="*/ 2517 w 52072"/>
                <a:gd name="connsiteY2" fmla="*/ 77 h 226258"/>
                <a:gd name="connsiteX3" fmla="*/ 272 w 52072"/>
                <a:gd name="connsiteY3" fmla="*/ 2340 h 226258"/>
                <a:gd name="connsiteX4" fmla="*/ 4537 w 52072"/>
                <a:gd name="connsiteY4" fmla="*/ 7544 h 226258"/>
                <a:gd name="connsiteX5" fmla="*/ 39326 w 52072"/>
                <a:gd name="connsiteY5" fmla="*/ 113207 h 226258"/>
                <a:gd name="connsiteX6" fmla="*/ 3190 w 52072"/>
                <a:gd name="connsiteY6" fmla="*/ 220227 h 226258"/>
                <a:gd name="connsiteX7" fmla="*/ 272 w 52072"/>
                <a:gd name="connsiteY7" fmla="*/ 224073 h 226258"/>
                <a:gd name="connsiteX8" fmla="*/ 2517 w 52072"/>
                <a:gd name="connsiteY8" fmla="*/ 226336 h 226258"/>
                <a:gd name="connsiteX9" fmla="*/ 38204 w 52072"/>
                <a:gd name="connsiteY9" fmla="*/ 182216 h 226258"/>
                <a:gd name="connsiteX10" fmla="*/ 52344 w 52072"/>
                <a:gd name="connsiteY10" fmla="*/ 113207 h 226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2072" h="226258">
                  <a:moveTo>
                    <a:pt x="52344" y="113207"/>
                  </a:moveTo>
                  <a:cubicBezTo>
                    <a:pt x="52344" y="95559"/>
                    <a:pt x="49875" y="68181"/>
                    <a:pt x="37531" y="42614"/>
                  </a:cubicBezTo>
                  <a:cubicBezTo>
                    <a:pt x="24064" y="14784"/>
                    <a:pt x="4761" y="77"/>
                    <a:pt x="2517" y="77"/>
                  </a:cubicBezTo>
                  <a:cubicBezTo>
                    <a:pt x="1170" y="77"/>
                    <a:pt x="272" y="982"/>
                    <a:pt x="272" y="2340"/>
                  </a:cubicBezTo>
                  <a:cubicBezTo>
                    <a:pt x="272" y="3019"/>
                    <a:pt x="272" y="3471"/>
                    <a:pt x="4537" y="7544"/>
                  </a:cubicBezTo>
                  <a:cubicBezTo>
                    <a:pt x="26533" y="29944"/>
                    <a:pt x="39326" y="65919"/>
                    <a:pt x="39326" y="113207"/>
                  </a:cubicBezTo>
                  <a:cubicBezTo>
                    <a:pt x="39326" y="151897"/>
                    <a:pt x="31022" y="191718"/>
                    <a:pt x="3190" y="220227"/>
                  </a:cubicBezTo>
                  <a:cubicBezTo>
                    <a:pt x="272" y="222942"/>
                    <a:pt x="272" y="223395"/>
                    <a:pt x="272" y="224073"/>
                  </a:cubicBezTo>
                  <a:cubicBezTo>
                    <a:pt x="272" y="225431"/>
                    <a:pt x="1170" y="226336"/>
                    <a:pt x="2517" y="226336"/>
                  </a:cubicBezTo>
                  <a:cubicBezTo>
                    <a:pt x="4761" y="226336"/>
                    <a:pt x="24962" y="210950"/>
                    <a:pt x="38204" y="182216"/>
                  </a:cubicBezTo>
                  <a:cubicBezTo>
                    <a:pt x="49651" y="157327"/>
                    <a:pt x="52344" y="132212"/>
                    <a:pt x="52344" y="113207"/>
                  </a:cubicBez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7" name="Forme libre 36">
              <a:extLst>
                <a:ext uri="{FF2B5EF4-FFF2-40B4-BE49-F238E27FC236}">
                  <a16:creationId xmlns:a16="http://schemas.microsoft.com/office/drawing/2014/main" id="{9A46D581-2779-E765-75DE-83EA55B16923}"/>
                </a:ext>
              </a:extLst>
            </p:cNvPr>
            <p:cNvSpPr/>
            <p:nvPr>
              <p:custDataLst>
                <p:tags r:id="rId61"/>
              </p:custDataLst>
            </p:nvPr>
          </p:nvSpPr>
          <p:spPr>
            <a:xfrm>
              <a:off x="6903034" y="4635831"/>
              <a:ext cx="149258" cy="150688"/>
            </a:xfrm>
            <a:custGeom>
              <a:avLst/>
              <a:gdLst>
                <a:gd name="connsiteX0" fmla="*/ 79509 w 149258"/>
                <a:gd name="connsiteY0" fmla="*/ 79947 h 150688"/>
                <a:gd name="connsiteX1" fmla="*/ 142130 w 149258"/>
                <a:gd name="connsiteY1" fmla="*/ 79947 h 150688"/>
                <a:gd name="connsiteX2" fmla="*/ 149537 w 149258"/>
                <a:gd name="connsiteY2" fmla="*/ 75422 h 150688"/>
                <a:gd name="connsiteX3" fmla="*/ 142130 w 149258"/>
                <a:gd name="connsiteY3" fmla="*/ 70896 h 150688"/>
                <a:gd name="connsiteX4" fmla="*/ 79509 w 149258"/>
                <a:gd name="connsiteY4" fmla="*/ 70896 h 150688"/>
                <a:gd name="connsiteX5" fmla="*/ 79509 w 149258"/>
                <a:gd name="connsiteY5" fmla="*/ 7544 h 150688"/>
                <a:gd name="connsiteX6" fmla="*/ 75020 w 149258"/>
                <a:gd name="connsiteY6" fmla="*/ 77 h 150688"/>
                <a:gd name="connsiteX7" fmla="*/ 70531 w 149258"/>
                <a:gd name="connsiteY7" fmla="*/ 7544 h 150688"/>
                <a:gd name="connsiteX8" fmla="*/ 70531 w 149258"/>
                <a:gd name="connsiteY8" fmla="*/ 70896 h 150688"/>
                <a:gd name="connsiteX9" fmla="*/ 7685 w 149258"/>
                <a:gd name="connsiteY9" fmla="*/ 70896 h 150688"/>
                <a:gd name="connsiteX10" fmla="*/ 278 w 149258"/>
                <a:gd name="connsiteY10" fmla="*/ 75422 h 150688"/>
                <a:gd name="connsiteX11" fmla="*/ 7685 w 149258"/>
                <a:gd name="connsiteY11" fmla="*/ 79947 h 150688"/>
                <a:gd name="connsiteX12" fmla="*/ 70531 w 149258"/>
                <a:gd name="connsiteY12" fmla="*/ 79947 h 150688"/>
                <a:gd name="connsiteX13" fmla="*/ 70531 w 149258"/>
                <a:gd name="connsiteY13" fmla="*/ 143299 h 150688"/>
                <a:gd name="connsiteX14" fmla="*/ 75020 w 149258"/>
                <a:gd name="connsiteY14" fmla="*/ 150766 h 150688"/>
                <a:gd name="connsiteX15" fmla="*/ 79509 w 149258"/>
                <a:gd name="connsiteY15" fmla="*/ 143299 h 150688"/>
                <a:gd name="connsiteX16" fmla="*/ 79509 w 149258"/>
                <a:gd name="connsiteY16" fmla="*/ 79947 h 150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9258" h="150688">
                  <a:moveTo>
                    <a:pt x="79509" y="79947"/>
                  </a:moveTo>
                  <a:lnTo>
                    <a:pt x="142130" y="79947"/>
                  </a:lnTo>
                  <a:cubicBezTo>
                    <a:pt x="145272" y="79947"/>
                    <a:pt x="149537" y="79947"/>
                    <a:pt x="149537" y="75422"/>
                  </a:cubicBezTo>
                  <a:cubicBezTo>
                    <a:pt x="149537" y="70896"/>
                    <a:pt x="145272" y="70896"/>
                    <a:pt x="142130" y="70896"/>
                  </a:cubicBezTo>
                  <a:lnTo>
                    <a:pt x="79509" y="70896"/>
                  </a:lnTo>
                  <a:lnTo>
                    <a:pt x="79509" y="7544"/>
                  </a:lnTo>
                  <a:cubicBezTo>
                    <a:pt x="79509" y="4376"/>
                    <a:pt x="79509" y="77"/>
                    <a:pt x="75020" y="77"/>
                  </a:cubicBezTo>
                  <a:cubicBezTo>
                    <a:pt x="70531" y="77"/>
                    <a:pt x="70531" y="4376"/>
                    <a:pt x="70531" y="7544"/>
                  </a:cubicBezTo>
                  <a:lnTo>
                    <a:pt x="70531" y="70896"/>
                  </a:lnTo>
                  <a:lnTo>
                    <a:pt x="7685" y="70896"/>
                  </a:lnTo>
                  <a:cubicBezTo>
                    <a:pt x="4543" y="70896"/>
                    <a:pt x="278" y="70896"/>
                    <a:pt x="278" y="75422"/>
                  </a:cubicBezTo>
                  <a:cubicBezTo>
                    <a:pt x="278" y="79947"/>
                    <a:pt x="4543" y="79947"/>
                    <a:pt x="7685" y="79947"/>
                  </a:cubicBezTo>
                  <a:lnTo>
                    <a:pt x="70531" y="79947"/>
                  </a:lnTo>
                  <a:lnTo>
                    <a:pt x="70531" y="143299"/>
                  </a:lnTo>
                  <a:cubicBezTo>
                    <a:pt x="70531" y="146467"/>
                    <a:pt x="70531" y="150766"/>
                    <a:pt x="75020" y="150766"/>
                  </a:cubicBezTo>
                  <a:cubicBezTo>
                    <a:pt x="79509" y="150766"/>
                    <a:pt x="79509" y="146467"/>
                    <a:pt x="79509" y="143299"/>
                  </a:cubicBezTo>
                  <a:lnTo>
                    <a:pt x="79509" y="79947"/>
                  </a:ln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8" name="Forme libre 37">
              <a:extLst>
                <a:ext uri="{FF2B5EF4-FFF2-40B4-BE49-F238E27FC236}">
                  <a16:creationId xmlns:a16="http://schemas.microsoft.com/office/drawing/2014/main" id="{FAE04C2A-1C82-87C9-38BA-E72A237C884E}"/>
                </a:ext>
              </a:extLst>
            </p:cNvPr>
            <p:cNvSpPr/>
            <p:nvPr>
              <p:custDataLst>
                <p:tags r:id="rId62"/>
              </p:custDataLst>
            </p:nvPr>
          </p:nvSpPr>
          <p:spPr>
            <a:xfrm>
              <a:off x="7119627" y="4613205"/>
              <a:ext cx="159807" cy="165847"/>
            </a:xfrm>
            <a:custGeom>
              <a:avLst/>
              <a:gdLst>
                <a:gd name="connsiteX0" fmla="*/ 73683 w 159807"/>
                <a:gd name="connsiteY0" fmla="*/ 77 h 165847"/>
                <a:gd name="connsiteX1" fmla="*/ 8817 w 159807"/>
                <a:gd name="connsiteY1" fmla="*/ 26097 h 165847"/>
                <a:gd name="connsiteX2" fmla="*/ 288 w 159807"/>
                <a:gd name="connsiteY2" fmla="*/ 42161 h 165847"/>
                <a:gd name="connsiteX3" fmla="*/ 2533 w 159807"/>
                <a:gd name="connsiteY3" fmla="*/ 43972 h 165847"/>
                <a:gd name="connsiteX4" fmla="*/ 13082 w 159807"/>
                <a:gd name="connsiteY4" fmla="*/ 39673 h 165847"/>
                <a:gd name="connsiteX5" fmla="*/ 19815 w 159807"/>
                <a:gd name="connsiteY5" fmla="*/ 30849 h 165847"/>
                <a:gd name="connsiteX6" fmla="*/ 57523 w 159807"/>
                <a:gd name="connsiteY6" fmla="*/ 12522 h 165847"/>
                <a:gd name="connsiteX7" fmla="*/ 21162 w 159807"/>
                <a:gd name="connsiteY7" fmla="*/ 160268 h 165847"/>
                <a:gd name="connsiteX8" fmla="*/ 19815 w 159807"/>
                <a:gd name="connsiteY8" fmla="*/ 164341 h 165847"/>
                <a:gd name="connsiteX9" fmla="*/ 22060 w 159807"/>
                <a:gd name="connsiteY9" fmla="*/ 165925 h 165847"/>
                <a:gd name="connsiteX10" fmla="*/ 38893 w 159807"/>
                <a:gd name="connsiteY10" fmla="*/ 155065 h 165847"/>
                <a:gd name="connsiteX11" fmla="*/ 75703 w 159807"/>
                <a:gd name="connsiteY11" fmla="*/ 12522 h 165847"/>
                <a:gd name="connsiteX12" fmla="*/ 87374 w 159807"/>
                <a:gd name="connsiteY12" fmla="*/ 12522 h 165847"/>
                <a:gd name="connsiteX13" fmla="*/ 141018 w 159807"/>
                <a:gd name="connsiteY13" fmla="*/ 45782 h 165847"/>
                <a:gd name="connsiteX14" fmla="*/ 81314 w 159807"/>
                <a:gd name="connsiteY14" fmla="*/ 95785 h 165847"/>
                <a:gd name="connsiteX15" fmla="*/ 67847 w 159807"/>
                <a:gd name="connsiteY15" fmla="*/ 100084 h 165847"/>
                <a:gd name="connsiteX16" fmla="*/ 62012 w 159807"/>
                <a:gd name="connsiteY16" fmla="*/ 106645 h 165847"/>
                <a:gd name="connsiteX17" fmla="*/ 66276 w 159807"/>
                <a:gd name="connsiteY17" fmla="*/ 108229 h 165847"/>
                <a:gd name="connsiteX18" fmla="*/ 160096 w 159807"/>
                <a:gd name="connsiteY18" fmla="*/ 36053 h 165847"/>
                <a:gd name="connsiteX19" fmla="*/ 103759 w 159807"/>
                <a:gd name="connsiteY19" fmla="*/ 77 h 165847"/>
                <a:gd name="connsiteX20" fmla="*/ 73683 w 159807"/>
                <a:gd name="connsiteY20" fmla="*/ 77 h 1658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59807" h="165847">
                  <a:moveTo>
                    <a:pt x="73683" y="77"/>
                  </a:moveTo>
                  <a:cubicBezTo>
                    <a:pt x="42036" y="77"/>
                    <a:pt x="18020" y="15463"/>
                    <a:pt x="8817" y="26097"/>
                  </a:cubicBezTo>
                  <a:cubicBezTo>
                    <a:pt x="961" y="35147"/>
                    <a:pt x="288" y="41709"/>
                    <a:pt x="288" y="42161"/>
                  </a:cubicBezTo>
                  <a:cubicBezTo>
                    <a:pt x="288" y="43519"/>
                    <a:pt x="1186" y="43972"/>
                    <a:pt x="2533" y="43972"/>
                  </a:cubicBezTo>
                  <a:cubicBezTo>
                    <a:pt x="6124" y="43972"/>
                    <a:pt x="11286" y="40804"/>
                    <a:pt x="13082" y="39673"/>
                  </a:cubicBezTo>
                  <a:cubicBezTo>
                    <a:pt x="17795" y="36505"/>
                    <a:pt x="18469" y="35147"/>
                    <a:pt x="19815" y="30849"/>
                  </a:cubicBezTo>
                  <a:cubicBezTo>
                    <a:pt x="22958" y="21798"/>
                    <a:pt x="29242" y="13879"/>
                    <a:pt x="57523" y="12522"/>
                  </a:cubicBezTo>
                  <a:cubicBezTo>
                    <a:pt x="53483" y="63430"/>
                    <a:pt x="40016" y="112980"/>
                    <a:pt x="21162" y="160268"/>
                  </a:cubicBezTo>
                  <a:cubicBezTo>
                    <a:pt x="19815" y="163662"/>
                    <a:pt x="19815" y="164115"/>
                    <a:pt x="19815" y="164341"/>
                  </a:cubicBezTo>
                  <a:cubicBezTo>
                    <a:pt x="19815" y="165020"/>
                    <a:pt x="20489" y="165925"/>
                    <a:pt x="22060" y="165925"/>
                  </a:cubicBezTo>
                  <a:cubicBezTo>
                    <a:pt x="25651" y="165925"/>
                    <a:pt x="36424" y="160947"/>
                    <a:pt x="38893" y="155065"/>
                  </a:cubicBezTo>
                  <a:cubicBezTo>
                    <a:pt x="50565" y="127461"/>
                    <a:pt x="68970" y="75422"/>
                    <a:pt x="75703" y="12522"/>
                  </a:cubicBezTo>
                  <a:lnTo>
                    <a:pt x="87374" y="12522"/>
                  </a:lnTo>
                  <a:cubicBezTo>
                    <a:pt x="114757" y="12522"/>
                    <a:pt x="141018" y="23156"/>
                    <a:pt x="141018" y="45782"/>
                  </a:cubicBezTo>
                  <a:cubicBezTo>
                    <a:pt x="141018" y="62751"/>
                    <a:pt x="124857" y="94427"/>
                    <a:pt x="81314" y="95785"/>
                  </a:cubicBezTo>
                  <a:cubicBezTo>
                    <a:pt x="76601" y="96011"/>
                    <a:pt x="74132" y="96011"/>
                    <a:pt x="67847" y="100084"/>
                  </a:cubicBezTo>
                  <a:cubicBezTo>
                    <a:pt x="63807" y="102799"/>
                    <a:pt x="62012" y="105288"/>
                    <a:pt x="62012" y="106645"/>
                  </a:cubicBezTo>
                  <a:cubicBezTo>
                    <a:pt x="62012" y="108229"/>
                    <a:pt x="63358" y="108229"/>
                    <a:pt x="66276" y="108229"/>
                  </a:cubicBezTo>
                  <a:cubicBezTo>
                    <a:pt x="107126" y="108229"/>
                    <a:pt x="160096" y="73385"/>
                    <a:pt x="160096" y="36053"/>
                  </a:cubicBezTo>
                  <a:cubicBezTo>
                    <a:pt x="160096" y="10259"/>
                    <a:pt x="129795" y="77"/>
                    <a:pt x="103759" y="77"/>
                  </a:cubicBezTo>
                  <a:lnTo>
                    <a:pt x="73683" y="77"/>
                  </a:ln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sp>
        <p:nvSpPr>
          <p:cNvPr id="15" name="ZoneTexte 14">
            <a:extLst>
              <a:ext uri="{FF2B5EF4-FFF2-40B4-BE49-F238E27FC236}">
                <a16:creationId xmlns:a16="http://schemas.microsoft.com/office/drawing/2014/main" id="{F3175BE0-A937-BCD2-78B0-B8F71E1B1C04}"/>
              </a:ext>
            </a:extLst>
          </p:cNvPr>
          <p:cNvSpPr txBox="1"/>
          <p:nvPr/>
        </p:nvSpPr>
        <p:spPr>
          <a:xfrm>
            <a:off x="4906938" y="1672016"/>
            <a:ext cx="46967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000"/>
              <a:t>On peut imposer en chaque point de la frontière :</a:t>
            </a:r>
          </a:p>
        </p:txBody>
      </p:sp>
      <p:grpSp>
        <p:nvGrpSpPr>
          <p:cNvPr id="73" name="Groupe 72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&#10;$&#10; \mathbf{q}.\red{\mathbf{n}} &#10;= &#10;-\lambda \, \mathbf{grad} \: T.\red{\mathbf{n}}  = \red{q_0} &#10;$&#10;&#10;&#10;\end{document}&#10;" title="IguanaTex Vector Display">
            <a:extLst>
              <a:ext uri="{FF2B5EF4-FFF2-40B4-BE49-F238E27FC236}">
                <a16:creationId xmlns:a16="http://schemas.microsoft.com/office/drawing/2014/main" id="{7FB74806-6DBE-FC5A-15CA-7F8425CA41BA}"/>
              </a:ext>
            </a:extLst>
          </p:cNvPr>
          <p:cNvGrpSpPr>
            <a:grpSpLocks noChangeAspect="1"/>
          </p:cNvGrpSpPr>
          <p:nvPr>
            <p:custDataLst>
              <p:tags r:id="rId2"/>
            </p:custDataLst>
          </p:nvPr>
        </p:nvGrpSpPr>
        <p:grpSpPr>
          <a:xfrm>
            <a:off x="5613400" y="4356100"/>
            <a:ext cx="3210124" cy="275153"/>
            <a:chOff x="7950571" y="6062397"/>
            <a:chExt cx="3180254" cy="272601"/>
          </a:xfrm>
        </p:grpSpPr>
        <p:sp>
          <p:nvSpPr>
            <p:cNvPr id="46" name="Forme libre 45">
              <a:extLst>
                <a:ext uri="{FF2B5EF4-FFF2-40B4-BE49-F238E27FC236}">
                  <a16:creationId xmlns:a16="http://schemas.microsoft.com/office/drawing/2014/main" id="{6F2B6E46-A308-2908-0B7D-2AEF575803B7}"/>
                </a:ext>
              </a:extLst>
            </p:cNvPr>
            <p:cNvSpPr/>
            <p:nvPr>
              <p:custDataLst>
                <p:tags r:id="rId25"/>
              </p:custDataLst>
            </p:nvPr>
          </p:nvSpPr>
          <p:spPr>
            <a:xfrm>
              <a:off x="7950571" y="6136715"/>
              <a:ext cx="169863" cy="196151"/>
            </a:xfrm>
            <a:custGeom>
              <a:avLst/>
              <a:gdLst>
                <a:gd name="connsiteX0" fmla="*/ 116537 w 169863"/>
                <a:gd name="connsiteY0" fmla="*/ 93874 h 196151"/>
                <a:gd name="connsiteX1" fmla="*/ 112011 w 169863"/>
                <a:gd name="connsiteY1" fmla="*/ 106667 h 196151"/>
                <a:gd name="connsiteX2" fmla="*/ 75504 w 169863"/>
                <a:gd name="connsiteY2" fmla="*/ 127988 h 196151"/>
                <a:gd name="connsiteX3" fmla="*/ 38696 w 169863"/>
                <a:gd name="connsiteY3" fmla="*/ 69812 h 196151"/>
                <a:gd name="connsiteX4" fmla="*/ 79125 w 169863"/>
                <a:gd name="connsiteY4" fmla="*/ 12246 h 196151"/>
                <a:gd name="connsiteX5" fmla="*/ 116537 w 169863"/>
                <a:gd name="connsiteY5" fmla="*/ 51537 h 196151"/>
                <a:gd name="connsiteX6" fmla="*/ 116537 w 169863"/>
                <a:gd name="connsiteY6" fmla="*/ 93874 h 196151"/>
                <a:gd name="connsiteX7" fmla="*/ 120761 w 169863"/>
                <a:gd name="connsiteY7" fmla="*/ 24125 h 196151"/>
                <a:gd name="connsiteX8" fmla="*/ 75203 w 169863"/>
                <a:gd name="connsiteY8" fmla="*/ 63 h 196151"/>
                <a:gd name="connsiteX9" fmla="*/ 77 w 169863"/>
                <a:gd name="connsiteY9" fmla="*/ 69508 h 196151"/>
                <a:gd name="connsiteX10" fmla="*/ 72487 w 169863"/>
                <a:gd name="connsiteY10" fmla="*/ 138953 h 196151"/>
                <a:gd name="connsiteX11" fmla="*/ 114727 w 169863"/>
                <a:gd name="connsiteY11" fmla="*/ 122505 h 196151"/>
                <a:gd name="connsiteX12" fmla="*/ 114727 w 169863"/>
                <a:gd name="connsiteY12" fmla="*/ 181899 h 196151"/>
                <a:gd name="connsiteX13" fmla="*/ 93909 w 169863"/>
                <a:gd name="connsiteY13" fmla="*/ 181899 h 196151"/>
                <a:gd name="connsiteX14" fmla="*/ 93909 w 169863"/>
                <a:gd name="connsiteY14" fmla="*/ 196214 h 196151"/>
                <a:gd name="connsiteX15" fmla="*/ 131924 w 169863"/>
                <a:gd name="connsiteY15" fmla="*/ 195301 h 196151"/>
                <a:gd name="connsiteX16" fmla="*/ 169940 w 169863"/>
                <a:gd name="connsiteY16" fmla="*/ 196214 h 196151"/>
                <a:gd name="connsiteX17" fmla="*/ 169940 w 169863"/>
                <a:gd name="connsiteY17" fmla="*/ 181899 h 196151"/>
                <a:gd name="connsiteX18" fmla="*/ 149122 w 169863"/>
                <a:gd name="connsiteY18" fmla="*/ 181899 h 196151"/>
                <a:gd name="connsiteX19" fmla="*/ 149122 w 169863"/>
                <a:gd name="connsiteY19" fmla="*/ 63 h 196151"/>
                <a:gd name="connsiteX20" fmla="*/ 136752 w 169863"/>
                <a:gd name="connsiteY20" fmla="*/ 63 h 196151"/>
                <a:gd name="connsiteX21" fmla="*/ 120761 w 169863"/>
                <a:gd name="connsiteY21" fmla="*/ 24125 h 196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69863" h="196151">
                  <a:moveTo>
                    <a:pt x="116537" y="93874"/>
                  </a:moveTo>
                  <a:cubicBezTo>
                    <a:pt x="116537" y="99357"/>
                    <a:pt x="116537" y="100271"/>
                    <a:pt x="112011" y="106667"/>
                  </a:cubicBezTo>
                  <a:cubicBezTo>
                    <a:pt x="99943" y="124637"/>
                    <a:pt x="84556" y="127988"/>
                    <a:pt x="75504" y="127988"/>
                  </a:cubicBezTo>
                  <a:cubicBezTo>
                    <a:pt x="56798" y="127988"/>
                    <a:pt x="38696" y="110322"/>
                    <a:pt x="38696" y="69812"/>
                  </a:cubicBezTo>
                  <a:cubicBezTo>
                    <a:pt x="38696" y="26562"/>
                    <a:pt x="61022" y="12246"/>
                    <a:pt x="79125" y="12246"/>
                  </a:cubicBezTo>
                  <a:cubicBezTo>
                    <a:pt x="102055" y="12246"/>
                    <a:pt x="116537" y="36308"/>
                    <a:pt x="116537" y="51537"/>
                  </a:cubicBezTo>
                  <a:lnTo>
                    <a:pt x="116537" y="93874"/>
                  </a:lnTo>
                  <a:close/>
                  <a:moveTo>
                    <a:pt x="120761" y="24125"/>
                  </a:moveTo>
                  <a:cubicBezTo>
                    <a:pt x="110201" y="9200"/>
                    <a:pt x="93305" y="63"/>
                    <a:pt x="75203" y="63"/>
                  </a:cubicBezTo>
                  <a:cubicBezTo>
                    <a:pt x="31153" y="63"/>
                    <a:pt x="77" y="27171"/>
                    <a:pt x="77" y="69508"/>
                  </a:cubicBezTo>
                  <a:cubicBezTo>
                    <a:pt x="77" y="112454"/>
                    <a:pt x="30549" y="138953"/>
                    <a:pt x="72487" y="138953"/>
                  </a:cubicBezTo>
                  <a:cubicBezTo>
                    <a:pt x="87271" y="138953"/>
                    <a:pt x="100848" y="134689"/>
                    <a:pt x="114727" y="122505"/>
                  </a:cubicBezTo>
                  <a:lnTo>
                    <a:pt x="114727" y="181899"/>
                  </a:lnTo>
                  <a:lnTo>
                    <a:pt x="93909" y="181899"/>
                  </a:lnTo>
                  <a:lnTo>
                    <a:pt x="93909" y="196214"/>
                  </a:lnTo>
                  <a:cubicBezTo>
                    <a:pt x="102357" y="195910"/>
                    <a:pt x="120459" y="195301"/>
                    <a:pt x="131924" y="195301"/>
                  </a:cubicBezTo>
                  <a:cubicBezTo>
                    <a:pt x="143691" y="195301"/>
                    <a:pt x="161492" y="195910"/>
                    <a:pt x="169940" y="196214"/>
                  </a:cubicBezTo>
                  <a:lnTo>
                    <a:pt x="169940" y="181899"/>
                  </a:lnTo>
                  <a:lnTo>
                    <a:pt x="149122" y="181899"/>
                  </a:lnTo>
                  <a:lnTo>
                    <a:pt x="149122" y="63"/>
                  </a:lnTo>
                  <a:lnTo>
                    <a:pt x="136752" y="63"/>
                  </a:lnTo>
                  <a:lnTo>
                    <a:pt x="120761" y="24125"/>
                  </a:lnTo>
                  <a:close/>
                </a:path>
              </a:pathLst>
            </a:custGeom>
            <a:solidFill>
              <a:srgbClr val="000000"/>
            </a:solidFill>
            <a:ln w="302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47" name="Forme libre 46">
              <a:extLst>
                <a:ext uri="{FF2B5EF4-FFF2-40B4-BE49-F238E27FC236}">
                  <a16:creationId xmlns:a16="http://schemas.microsoft.com/office/drawing/2014/main" id="{2683838C-46FB-A72E-73C9-02D75A9CB6D5}"/>
                </a:ext>
              </a:extLst>
            </p:cNvPr>
            <p:cNvSpPr/>
            <p:nvPr>
              <p:custDataLst>
                <p:tags r:id="rId26"/>
              </p:custDataLst>
            </p:nvPr>
          </p:nvSpPr>
          <p:spPr>
            <a:xfrm>
              <a:off x="8148174" y="6241492"/>
              <a:ext cx="31981" cy="32285"/>
            </a:xfrm>
            <a:custGeom>
              <a:avLst/>
              <a:gdLst>
                <a:gd name="connsiteX0" fmla="*/ 32064 w 31981"/>
                <a:gd name="connsiteY0" fmla="*/ 16206 h 32285"/>
                <a:gd name="connsiteX1" fmla="*/ 16073 w 31981"/>
                <a:gd name="connsiteY1" fmla="*/ 63 h 32285"/>
                <a:gd name="connsiteX2" fmla="*/ 83 w 31981"/>
                <a:gd name="connsiteY2" fmla="*/ 16206 h 32285"/>
                <a:gd name="connsiteX3" fmla="*/ 16073 w 31981"/>
                <a:gd name="connsiteY3" fmla="*/ 32349 h 32285"/>
                <a:gd name="connsiteX4" fmla="*/ 32064 w 31981"/>
                <a:gd name="connsiteY4" fmla="*/ 16206 h 3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981" h="32285">
                  <a:moveTo>
                    <a:pt x="32064" y="16206"/>
                  </a:moveTo>
                  <a:cubicBezTo>
                    <a:pt x="32064" y="7373"/>
                    <a:pt x="24823" y="63"/>
                    <a:pt x="16073" y="63"/>
                  </a:cubicBezTo>
                  <a:cubicBezTo>
                    <a:pt x="7324" y="63"/>
                    <a:pt x="83" y="7373"/>
                    <a:pt x="83" y="16206"/>
                  </a:cubicBezTo>
                  <a:cubicBezTo>
                    <a:pt x="83" y="25039"/>
                    <a:pt x="7324" y="32349"/>
                    <a:pt x="16073" y="32349"/>
                  </a:cubicBezTo>
                  <a:cubicBezTo>
                    <a:pt x="24823" y="32349"/>
                    <a:pt x="32064" y="25039"/>
                    <a:pt x="32064" y="16206"/>
                  </a:cubicBezTo>
                  <a:close/>
                </a:path>
              </a:pathLst>
            </a:custGeom>
            <a:solidFill>
              <a:srgbClr val="000000"/>
            </a:solidFill>
            <a:ln w="302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48" name="Forme libre 47">
              <a:extLst>
                <a:ext uri="{FF2B5EF4-FFF2-40B4-BE49-F238E27FC236}">
                  <a16:creationId xmlns:a16="http://schemas.microsoft.com/office/drawing/2014/main" id="{795652B9-4F67-3371-3677-A1ECBE769D8C}"/>
                </a:ext>
              </a:extLst>
            </p:cNvPr>
            <p:cNvSpPr/>
            <p:nvPr>
              <p:custDataLst>
                <p:tags r:id="rId27"/>
              </p:custDataLst>
            </p:nvPr>
          </p:nvSpPr>
          <p:spPr>
            <a:xfrm>
              <a:off x="8219612" y="6136715"/>
              <a:ext cx="171974" cy="137062"/>
            </a:xfrm>
            <a:custGeom>
              <a:avLst/>
              <a:gdLst>
                <a:gd name="connsiteX0" fmla="*/ 20904 w 171974"/>
                <a:gd name="connsiteY0" fmla="*/ 28694 h 137062"/>
                <a:gd name="connsiteX1" fmla="*/ 20904 w 171974"/>
                <a:gd name="connsiteY1" fmla="*/ 122810 h 137062"/>
                <a:gd name="connsiteX2" fmla="*/ 86 w 171974"/>
                <a:gd name="connsiteY2" fmla="*/ 122810 h 137062"/>
                <a:gd name="connsiteX3" fmla="*/ 86 w 171974"/>
                <a:gd name="connsiteY3" fmla="*/ 137125 h 137062"/>
                <a:gd name="connsiteX4" fmla="*/ 38101 w 171974"/>
                <a:gd name="connsiteY4" fmla="*/ 136212 h 137062"/>
                <a:gd name="connsiteX5" fmla="*/ 76117 w 171974"/>
                <a:gd name="connsiteY5" fmla="*/ 137125 h 137062"/>
                <a:gd name="connsiteX6" fmla="*/ 76117 w 171974"/>
                <a:gd name="connsiteY6" fmla="*/ 122810 h 137062"/>
                <a:gd name="connsiteX7" fmla="*/ 55299 w 171974"/>
                <a:gd name="connsiteY7" fmla="*/ 122810 h 137062"/>
                <a:gd name="connsiteX8" fmla="*/ 55299 w 171974"/>
                <a:gd name="connsiteY8" fmla="*/ 59152 h 137062"/>
                <a:gd name="connsiteX9" fmla="*/ 100253 w 171974"/>
                <a:gd name="connsiteY9" fmla="*/ 11028 h 137062"/>
                <a:gd name="connsiteX10" fmla="*/ 116847 w 171974"/>
                <a:gd name="connsiteY10" fmla="*/ 40572 h 137062"/>
                <a:gd name="connsiteX11" fmla="*/ 116847 w 171974"/>
                <a:gd name="connsiteY11" fmla="*/ 122810 h 137062"/>
                <a:gd name="connsiteX12" fmla="*/ 96029 w 171974"/>
                <a:gd name="connsiteY12" fmla="*/ 122810 h 137062"/>
                <a:gd name="connsiteX13" fmla="*/ 96029 w 171974"/>
                <a:gd name="connsiteY13" fmla="*/ 137125 h 137062"/>
                <a:gd name="connsiteX14" fmla="*/ 134045 w 171974"/>
                <a:gd name="connsiteY14" fmla="*/ 136212 h 137062"/>
                <a:gd name="connsiteX15" fmla="*/ 172061 w 171974"/>
                <a:gd name="connsiteY15" fmla="*/ 137125 h 137062"/>
                <a:gd name="connsiteX16" fmla="*/ 172061 w 171974"/>
                <a:gd name="connsiteY16" fmla="*/ 122810 h 137062"/>
                <a:gd name="connsiteX17" fmla="*/ 151242 w 171974"/>
                <a:gd name="connsiteY17" fmla="*/ 122810 h 137062"/>
                <a:gd name="connsiteX18" fmla="*/ 151242 w 171974"/>
                <a:gd name="connsiteY18" fmla="*/ 43923 h 137062"/>
                <a:gd name="connsiteX19" fmla="*/ 104779 w 171974"/>
                <a:gd name="connsiteY19" fmla="*/ 63 h 137062"/>
                <a:gd name="connsiteX20" fmla="*/ 51980 w 171974"/>
                <a:gd name="connsiteY20" fmla="*/ 32958 h 137062"/>
                <a:gd name="connsiteX21" fmla="*/ 51980 w 171974"/>
                <a:gd name="connsiteY21" fmla="*/ 63 h 137062"/>
                <a:gd name="connsiteX22" fmla="*/ 86 w 171974"/>
                <a:gd name="connsiteY22" fmla="*/ 2499 h 137062"/>
                <a:gd name="connsiteX23" fmla="*/ 86 w 171974"/>
                <a:gd name="connsiteY23" fmla="*/ 16815 h 137062"/>
                <a:gd name="connsiteX24" fmla="*/ 20904 w 171974"/>
                <a:gd name="connsiteY24" fmla="*/ 28694 h 137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71974" h="137062">
                  <a:moveTo>
                    <a:pt x="20904" y="28694"/>
                  </a:moveTo>
                  <a:lnTo>
                    <a:pt x="20904" y="122810"/>
                  </a:lnTo>
                  <a:lnTo>
                    <a:pt x="86" y="122810"/>
                  </a:lnTo>
                  <a:lnTo>
                    <a:pt x="86" y="137125"/>
                  </a:lnTo>
                  <a:cubicBezTo>
                    <a:pt x="8533" y="136821"/>
                    <a:pt x="26636" y="136212"/>
                    <a:pt x="38101" y="136212"/>
                  </a:cubicBezTo>
                  <a:cubicBezTo>
                    <a:pt x="49868" y="136212"/>
                    <a:pt x="67669" y="136821"/>
                    <a:pt x="76117" y="137125"/>
                  </a:cubicBezTo>
                  <a:lnTo>
                    <a:pt x="76117" y="122810"/>
                  </a:lnTo>
                  <a:lnTo>
                    <a:pt x="55299" y="122810"/>
                  </a:lnTo>
                  <a:lnTo>
                    <a:pt x="55299" y="59152"/>
                  </a:lnTo>
                  <a:cubicBezTo>
                    <a:pt x="55299" y="25952"/>
                    <a:pt x="81246" y="11028"/>
                    <a:pt x="100253" y="11028"/>
                  </a:cubicBezTo>
                  <a:cubicBezTo>
                    <a:pt x="110512" y="11028"/>
                    <a:pt x="116847" y="17424"/>
                    <a:pt x="116847" y="40572"/>
                  </a:cubicBezTo>
                  <a:lnTo>
                    <a:pt x="116847" y="122810"/>
                  </a:lnTo>
                  <a:lnTo>
                    <a:pt x="96029" y="122810"/>
                  </a:lnTo>
                  <a:lnTo>
                    <a:pt x="96029" y="137125"/>
                  </a:lnTo>
                  <a:cubicBezTo>
                    <a:pt x="104477" y="136821"/>
                    <a:pt x="122580" y="136212"/>
                    <a:pt x="134045" y="136212"/>
                  </a:cubicBezTo>
                  <a:cubicBezTo>
                    <a:pt x="145812" y="136212"/>
                    <a:pt x="163613" y="136821"/>
                    <a:pt x="172061" y="137125"/>
                  </a:cubicBezTo>
                  <a:lnTo>
                    <a:pt x="172061" y="122810"/>
                  </a:lnTo>
                  <a:lnTo>
                    <a:pt x="151242" y="122810"/>
                  </a:lnTo>
                  <a:lnTo>
                    <a:pt x="151242" y="43923"/>
                  </a:lnTo>
                  <a:cubicBezTo>
                    <a:pt x="151242" y="11942"/>
                    <a:pt x="134950" y="63"/>
                    <a:pt x="104779" y="63"/>
                  </a:cubicBezTo>
                  <a:cubicBezTo>
                    <a:pt x="75815" y="63"/>
                    <a:pt x="59824" y="17424"/>
                    <a:pt x="51980" y="32958"/>
                  </a:cubicBezTo>
                  <a:lnTo>
                    <a:pt x="51980" y="63"/>
                  </a:lnTo>
                  <a:lnTo>
                    <a:pt x="86" y="2499"/>
                  </a:lnTo>
                  <a:lnTo>
                    <a:pt x="86" y="16815"/>
                  </a:lnTo>
                  <a:cubicBezTo>
                    <a:pt x="18792" y="16815"/>
                    <a:pt x="20904" y="16815"/>
                    <a:pt x="20904" y="28694"/>
                  </a:cubicBezTo>
                  <a:close/>
                </a:path>
              </a:pathLst>
            </a:custGeom>
            <a:solidFill>
              <a:srgbClr val="FF1A1A"/>
            </a:solidFill>
            <a:ln w="302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49" name="Forme libre 48">
              <a:extLst>
                <a:ext uri="{FF2B5EF4-FFF2-40B4-BE49-F238E27FC236}">
                  <a16:creationId xmlns:a16="http://schemas.microsoft.com/office/drawing/2014/main" id="{304D0A1C-B736-C8EE-3002-F4FB51F90249}"/>
                </a:ext>
              </a:extLst>
            </p:cNvPr>
            <p:cNvSpPr/>
            <p:nvPr>
              <p:custDataLst>
                <p:tags r:id="rId28"/>
              </p:custDataLst>
            </p:nvPr>
          </p:nvSpPr>
          <p:spPr>
            <a:xfrm>
              <a:off x="8499496" y="6161996"/>
              <a:ext cx="200637" cy="71272"/>
            </a:xfrm>
            <a:custGeom>
              <a:avLst/>
              <a:gdLst>
                <a:gd name="connsiteX0" fmla="*/ 190474 w 200637"/>
                <a:gd name="connsiteY0" fmla="*/ 12246 h 71272"/>
                <a:gd name="connsiteX1" fmla="*/ 200732 w 200637"/>
                <a:gd name="connsiteY1" fmla="*/ 6154 h 71272"/>
                <a:gd name="connsiteX2" fmla="*/ 190776 w 200637"/>
                <a:gd name="connsiteY2" fmla="*/ 63 h 71272"/>
                <a:gd name="connsiteX3" fmla="*/ 10051 w 200637"/>
                <a:gd name="connsiteY3" fmla="*/ 63 h 71272"/>
                <a:gd name="connsiteX4" fmla="*/ 95 w 200637"/>
                <a:gd name="connsiteY4" fmla="*/ 6154 h 71272"/>
                <a:gd name="connsiteX5" fmla="*/ 10353 w 200637"/>
                <a:gd name="connsiteY5" fmla="*/ 12246 h 71272"/>
                <a:gd name="connsiteX6" fmla="*/ 190474 w 200637"/>
                <a:gd name="connsiteY6" fmla="*/ 12246 h 71272"/>
                <a:gd name="connsiteX7" fmla="*/ 190776 w 200637"/>
                <a:gd name="connsiteY7" fmla="*/ 71335 h 71272"/>
                <a:gd name="connsiteX8" fmla="*/ 200732 w 200637"/>
                <a:gd name="connsiteY8" fmla="*/ 65244 h 71272"/>
                <a:gd name="connsiteX9" fmla="*/ 190474 w 200637"/>
                <a:gd name="connsiteY9" fmla="*/ 59152 h 71272"/>
                <a:gd name="connsiteX10" fmla="*/ 10353 w 200637"/>
                <a:gd name="connsiteY10" fmla="*/ 59152 h 71272"/>
                <a:gd name="connsiteX11" fmla="*/ 95 w 200637"/>
                <a:gd name="connsiteY11" fmla="*/ 65244 h 71272"/>
                <a:gd name="connsiteX12" fmla="*/ 10051 w 200637"/>
                <a:gd name="connsiteY12" fmla="*/ 71335 h 71272"/>
                <a:gd name="connsiteX13" fmla="*/ 190776 w 200637"/>
                <a:gd name="connsiteY13" fmla="*/ 71335 h 71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0637" h="71272">
                  <a:moveTo>
                    <a:pt x="190474" y="12246"/>
                  </a:moveTo>
                  <a:cubicBezTo>
                    <a:pt x="195000" y="12246"/>
                    <a:pt x="200732" y="12246"/>
                    <a:pt x="200732" y="6154"/>
                  </a:cubicBezTo>
                  <a:cubicBezTo>
                    <a:pt x="200732" y="63"/>
                    <a:pt x="195000" y="63"/>
                    <a:pt x="190776" y="63"/>
                  </a:cubicBezTo>
                  <a:lnTo>
                    <a:pt x="10051" y="63"/>
                  </a:lnTo>
                  <a:cubicBezTo>
                    <a:pt x="5827" y="63"/>
                    <a:pt x="95" y="63"/>
                    <a:pt x="95" y="6154"/>
                  </a:cubicBezTo>
                  <a:cubicBezTo>
                    <a:pt x="95" y="12246"/>
                    <a:pt x="5827" y="12246"/>
                    <a:pt x="10353" y="12246"/>
                  </a:cubicBezTo>
                  <a:lnTo>
                    <a:pt x="190474" y="12246"/>
                  </a:lnTo>
                  <a:close/>
                  <a:moveTo>
                    <a:pt x="190776" y="71335"/>
                  </a:moveTo>
                  <a:cubicBezTo>
                    <a:pt x="195000" y="71335"/>
                    <a:pt x="200732" y="71335"/>
                    <a:pt x="200732" y="65244"/>
                  </a:cubicBezTo>
                  <a:cubicBezTo>
                    <a:pt x="200732" y="59152"/>
                    <a:pt x="195000" y="59152"/>
                    <a:pt x="190474" y="59152"/>
                  </a:cubicBezTo>
                  <a:lnTo>
                    <a:pt x="10353" y="59152"/>
                  </a:lnTo>
                  <a:cubicBezTo>
                    <a:pt x="5827" y="59152"/>
                    <a:pt x="95" y="59152"/>
                    <a:pt x="95" y="65244"/>
                  </a:cubicBezTo>
                  <a:cubicBezTo>
                    <a:pt x="95" y="71335"/>
                    <a:pt x="5827" y="71335"/>
                    <a:pt x="10051" y="71335"/>
                  </a:cubicBezTo>
                  <a:lnTo>
                    <a:pt x="190776" y="71335"/>
                  </a:lnTo>
                  <a:close/>
                </a:path>
              </a:pathLst>
            </a:custGeom>
            <a:solidFill>
              <a:srgbClr val="000000"/>
            </a:solidFill>
            <a:ln w="302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0" name="Forme libre 49">
              <a:extLst>
                <a:ext uri="{FF2B5EF4-FFF2-40B4-BE49-F238E27FC236}">
                  <a16:creationId xmlns:a16="http://schemas.microsoft.com/office/drawing/2014/main" id="{2D614C5D-256D-BCB8-FD21-07C096925312}"/>
                </a:ext>
              </a:extLst>
            </p:cNvPr>
            <p:cNvSpPr/>
            <p:nvPr>
              <p:custDataLst>
                <p:tags r:id="rId29"/>
              </p:custDataLst>
            </p:nvPr>
          </p:nvSpPr>
          <p:spPr>
            <a:xfrm>
              <a:off x="8826113" y="6191540"/>
              <a:ext cx="184345" cy="12183"/>
            </a:xfrm>
            <a:custGeom>
              <a:avLst/>
              <a:gdLst>
                <a:gd name="connsiteX0" fmla="*/ 173890 w 184345"/>
                <a:gd name="connsiteY0" fmla="*/ 12246 h 12183"/>
                <a:gd name="connsiteX1" fmla="*/ 184450 w 184345"/>
                <a:gd name="connsiteY1" fmla="*/ 6154 h 12183"/>
                <a:gd name="connsiteX2" fmla="*/ 173890 w 184345"/>
                <a:gd name="connsiteY2" fmla="*/ 63 h 12183"/>
                <a:gd name="connsiteX3" fmla="*/ 10665 w 184345"/>
                <a:gd name="connsiteY3" fmla="*/ 63 h 12183"/>
                <a:gd name="connsiteX4" fmla="*/ 105 w 184345"/>
                <a:gd name="connsiteY4" fmla="*/ 6154 h 12183"/>
                <a:gd name="connsiteX5" fmla="*/ 10665 w 184345"/>
                <a:gd name="connsiteY5" fmla="*/ 12246 h 12183"/>
                <a:gd name="connsiteX6" fmla="*/ 173890 w 184345"/>
                <a:gd name="connsiteY6" fmla="*/ 12246 h 121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4345" h="12183">
                  <a:moveTo>
                    <a:pt x="173890" y="12246"/>
                  </a:moveTo>
                  <a:cubicBezTo>
                    <a:pt x="179020" y="12246"/>
                    <a:pt x="184450" y="12246"/>
                    <a:pt x="184450" y="6154"/>
                  </a:cubicBezTo>
                  <a:cubicBezTo>
                    <a:pt x="184450" y="63"/>
                    <a:pt x="179020" y="63"/>
                    <a:pt x="173890" y="63"/>
                  </a:cubicBezTo>
                  <a:lnTo>
                    <a:pt x="10665" y="63"/>
                  </a:lnTo>
                  <a:cubicBezTo>
                    <a:pt x="5536" y="63"/>
                    <a:pt x="105" y="63"/>
                    <a:pt x="105" y="6154"/>
                  </a:cubicBezTo>
                  <a:cubicBezTo>
                    <a:pt x="105" y="12246"/>
                    <a:pt x="5536" y="12246"/>
                    <a:pt x="10665" y="12246"/>
                  </a:cubicBezTo>
                  <a:lnTo>
                    <a:pt x="173890" y="12246"/>
                  </a:lnTo>
                  <a:close/>
                </a:path>
              </a:pathLst>
            </a:custGeom>
            <a:solidFill>
              <a:srgbClr val="000000"/>
            </a:solidFill>
            <a:ln w="302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2" name="Forme libre 51">
              <a:extLst>
                <a:ext uri="{FF2B5EF4-FFF2-40B4-BE49-F238E27FC236}">
                  <a16:creationId xmlns:a16="http://schemas.microsoft.com/office/drawing/2014/main" id="{BE662A70-AE1D-EA53-F5B2-3963C57BC95A}"/>
                </a:ext>
              </a:extLst>
            </p:cNvPr>
            <p:cNvSpPr/>
            <p:nvPr>
              <p:custDataLst>
                <p:tags r:id="rId30"/>
              </p:custDataLst>
            </p:nvPr>
          </p:nvSpPr>
          <p:spPr>
            <a:xfrm>
              <a:off x="9051726" y="6062397"/>
              <a:ext cx="149346" cy="215340"/>
            </a:xfrm>
            <a:custGeom>
              <a:avLst/>
              <a:gdLst>
                <a:gd name="connsiteX0" fmla="*/ 91833 w 149346"/>
                <a:gd name="connsiteY0" fmla="*/ 122505 h 215340"/>
                <a:gd name="connsiteX1" fmla="*/ 123513 w 149346"/>
                <a:gd name="connsiteY1" fmla="*/ 208093 h 215340"/>
                <a:gd name="connsiteX2" fmla="*/ 139503 w 149346"/>
                <a:gd name="connsiteY2" fmla="*/ 214794 h 215340"/>
                <a:gd name="connsiteX3" fmla="*/ 146141 w 149346"/>
                <a:gd name="connsiteY3" fmla="*/ 214794 h 215340"/>
                <a:gd name="connsiteX4" fmla="*/ 149460 w 149346"/>
                <a:gd name="connsiteY4" fmla="*/ 211748 h 215340"/>
                <a:gd name="connsiteX5" fmla="*/ 147951 w 149346"/>
                <a:gd name="connsiteY5" fmla="*/ 209007 h 215340"/>
                <a:gd name="connsiteX6" fmla="*/ 141012 w 149346"/>
                <a:gd name="connsiteY6" fmla="*/ 194996 h 215340"/>
                <a:gd name="connsiteX7" fmla="*/ 79463 w 149346"/>
                <a:gd name="connsiteY7" fmla="*/ 21688 h 215340"/>
                <a:gd name="connsiteX8" fmla="*/ 42654 w 149346"/>
                <a:gd name="connsiteY8" fmla="*/ 63 h 215340"/>
                <a:gd name="connsiteX9" fmla="*/ 37223 w 149346"/>
                <a:gd name="connsiteY9" fmla="*/ 3413 h 215340"/>
                <a:gd name="connsiteX10" fmla="*/ 39939 w 149346"/>
                <a:gd name="connsiteY10" fmla="*/ 6459 h 215340"/>
                <a:gd name="connsiteX11" fmla="*/ 59550 w 149346"/>
                <a:gd name="connsiteY11" fmla="*/ 30826 h 215340"/>
                <a:gd name="connsiteX12" fmla="*/ 88816 w 149346"/>
                <a:gd name="connsiteY12" fmla="*/ 113672 h 215340"/>
                <a:gd name="connsiteX13" fmla="*/ 5544 w 149346"/>
                <a:gd name="connsiteY13" fmla="*/ 197128 h 215340"/>
                <a:gd name="connsiteX14" fmla="*/ 113 w 149346"/>
                <a:gd name="connsiteY14" fmla="*/ 206570 h 215340"/>
                <a:gd name="connsiteX15" fmla="*/ 9164 w 149346"/>
                <a:gd name="connsiteY15" fmla="*/ 215403 h 215340"/>
                <a:gd name="connsiteX16" fmla="*/ 19121 w 149346"/>
                <a:gd name="connsiteY16" fmla="*/ 209007 h 215340"/>
                <a:gd name="connsiteX17" fmla="*/ 91833 w 149346"/>
                <a:gd name="connsiteY17" fmla="*/ 122505 h 215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9346" h="215340">
                  <a:moveTo>
                    <a:pt x="91833" y="122505"/>
                  </a:moveTo>
                  <a:cubicBezTo>
                    <a:pt x="104203" y="154487"/>
                    <a:pt x="118685" y="201088"/>
                    <a:pt x="123513" y="208093"/>
                  </a:cubicBezTo>
                  <a:cubicBezTo>
                    <a:pt x="128340" y="214794"/>
                    <a:pt x="131357" y="214794"/>
                    <a:pt x="139503" y="214794"/>
                  </a:cubicBezTo>
                  <a:lnTo>
                    <a:pt x="146141" y="214794"/>
                  </a:lnTo>
                  <a:cubicBezTo>
                    <a:pt x="149158" y="214489"/>
                    <a:pt x="149460" y="212662"/>
                    <a:pt x="149460" y="211748"/>
                  </a:cubicBezTo>
                  <a:cubicBezTo>
                    <a:pt x="149460" y="210834"/>
                    <a:pt x="148856" y="210225"/>
                    <a:pt x="147951" y="209007"/>
                  </a:cubicBezTo>
                  <a:cubicBezTo>
                    <a:pt x="144934" y="205657"/>
                    <a:pt x="143124" y="201088"/>
                    <a:pt x="141012" y="194996"/>
                  </a:cubicBezTo>
                  <a:lnTo>
                    <a:pt x="79463" y="21688"/>
                  </a:lnTo>
                  <a:cubicBezTo>
                    <a:pt x="73127" y="4022"/>
                    <a:pt x="56834" y="63"/>
                    <a:pt x="42654" y="63"/>
                  </a:cubicBezTo>
                  <a:cubicBezTo>
                    <a:pt x="41146" y="63"/>
                    <a:pt x="37223" y="63"/>
                    <a:pt x="37223" y="3413"/>
                  </a:cubicBezTo>
                  <a:cubicBezTo>
                    <a:pt x="37223" y="5850"/>
                    <a:pt x="39637" y="6459"/>
                    <a:pt x="39939" y="6459"/>
                  </a:cubicBezTo>
                  <a:cubicBezTo>
                    <a:pt x="49895" y="8287"/>
                    <a:pt x="52007" y="10114"/>
                    <a:pt x="59550" y="30826"/>
                  </a:cubicBezTo>
                  <a:lnTo>
                    <a:pt x="88816" y="113672"/>
                  </a:lnTo>
                  <a:lnTo>
                    <a:pt x="5544" y="197128"/>
                  </a:lnTo>
                  <a:cubicBezTo>
                    <a:pt x="1923" y="200783"/>
                    <a:pt x="113" y="202611"/>
                    <a:pt x="113" y="206570"/>
                  </a:cubicBezTo>
                  <a:cubicBezTo>
                    <a:pt x="113" y="211748"/>
                    <a:pt x="4337" y="215403"/>
                    <a:pt x="9164" y="215403"/>
                  </a:cubicBezTo>
                  <a:cubicBezTo>
                    <a:pt x="13992" y="215403"/>
                    <a:pt x="16707" y="212053"/>
                    <a:pt x="19121" y="209007"/>
                  </a:cubicBezTo>
                  <a:lnTo>
                    <a:pt x="91833" y="122505"/>
                  </a:lnTo>
                  <a:close/>
                </a:path>
              </a:pathLst>
            </a:custGeom>
            <a:solidFill>
              <a:srgbClr val="000000"/>
            </a:solidFill>
            <a:ln w="302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4" name="Forme libre 53">
              <a:extLst>
                <a:ext uri="{FF2B5EF4-FFF2-40B4-BE49-F238E27FC236}">
                  <a16:creationId xmlns:a16="http://schemas.microsoft.com/office/drawing/2014/main" id="{D33E90AF-171F-FD57-9395-E81D03382537}"/>
                </a:ext>
              </a:extLst>
            </p:cNvPr>
            <p:cNvSpPr/>
            <p:nvPr>
              <p:custDataLst>
                <p:tags r:id="rId31"/>
              </p:custDataLst>
            </p:nvPr>
          </p:nvSpPr>
          <p:spPr>
            <a:xfrm>
              <a:off x="9271673" y="6135192"/>
              <a:ext cx="158699" cy="199806"/>
            </a:xfrm>
            <a:custGeom>
              <a:avLst/>
              <a:gdLst>
                <a:gd name="connsiteX0" fmla="*/ 67402 w 158699"/>
                <a:gd name="connsiteY0" fmla="*/ 80777 h 199806"/>
                <a:gd name="connsiteX1" fmla="*/ 40851 w 158699"/>
                <a:gd name="connsiteY1" fmla="*/ 46664 h 199806"/>
                <a:gd name="connsiteX2" fmla="*/ 67402 w 158699"/>
                <a:gd name="connsiteY2" fmla="*/ 12551 h 199806"/>
                <a:gd name="connsiteX3" fmla="*/ 93952 w 158699"/>
                <a:gd name="connsiteY3" fmla="*/ 46664 h 199806"/>
                <a:gd name="connsiteX4" fmla="*/ 67402 w 158699"/>
                <a:gd name="connsiteY4" fmla="*/ 80777 h 199806"/>
                <a:gd name="connsiteX5" fmla="*/ 30593 w 158699"/>
                <a:gd name="connsiteY5" fmla="*/ 83823 h 199806"/>
                <a:gd name="connsiteX6" fmla="*/ 67402 w 158699"/>
                <a:gd name="connsiteY6" fmla="*/ 91742 h 199806"/>
                <a:gd name="connsiteX7" fmla="*/ 127442 w 158699"/>
                <a:gd name="connsiteY7" fmla="*/ 46664 h 199806"/>
                <a:gd name="connsiteX8" fmla="*/ 115374 w 158699"/>
                <a:gd name="connsiteY8" fmla="*/ 17424 h 199806"/>
                <a:gd name="connsiteX9" fmla="*/ 134080 w 158699"/>
                <a:gd name="connsiteY9" fmla="*/ 11637 h 199806"/>
                <a:gd name="connsiteX10" fmla="*/ 132873 w 158699"/>
                <a:gd name="connsiteY10" fmla="*/ 17729 h 199806"/>
                <a:gd name="connsiteX11" fmla="*/ 145847 w 158699"/>
                <a:gd name="connsiteY11" fmla="*/ 30826 h 199806"/>
                <a:gd name="connsiteX12" fmla="*/ 158820 w 158699"/>
                <a:gd name="connsiteY12" fmla="*/ 17729 h 199806"/>
                <a:gd name="connsiteX13" fmla="*/ 139812 w 158699"/>
                <a:gd name="connsiteY13" fmla="*/ 63 h 199806"/>
                <a:gd name="connsiteX14" fmla="*/ 107831 w 158699"/>
                <a:gd name="connsiteY14" fmla="*/ 11637 h 199806"/>
                <a:gd name="connsiteX15" fmla="*/ 67402 w 158699"/>
                <a:gd name="connsiteY15" fmla="*/ 1586 h 199806"/>
                <a:gd name="connsiteX16" fmla="*/ 7361 w 158699"/>
                <a:gd name="connsiteY16" fmla="*/ 46664 h 199806"/>
                <a:gd name="connsiteX17" fmla="*/ 23050 w 158699"/>
                <a:gd name="connsiteY17" fmla="*/ 78645 h 199806"/>
                <a:gd name="connsiteX18" fmla="*/ 12792 w 158699"/>
                <a:gd name="connsiteY18" fmla="*/ 105753 h 199806"/>
                <a:gd name="connsiteX19" fmla="*/ 26068 w 158699"/>
                <a:gd name="connsiteY19" fmla="*/ 134993 h 199806"/>
                <a:gd name="connsiteX20" fmla="*/ 120 w 158699"/>
                <a:gd name="connsiteY20" fmla="*/ 161492 h 199806"/>
                <a:gd name="connsiteX21" fmla="*/ 77057 w 158699"/>
                <a:gd name="connsiteY21" fmla="*/ 199869 h 199806"/>
                <a:gd name="connsiteX22" fmla="*/ 153993 w 158699"/>
                <a:gd name="connsiteY22" fmla="*/ 160578 h 199806"/>
                <a:gd name="connsiteX23" fmla="*/ 131364 w 158699"/>
                <a:gd name="connsiteY23" fmla="*/ 121896 h 199806"/>
                <a:gd name="connsiteX24" fmla="*/ 67402 w 158699"/>
                <a:gd name="connsiteY24" fmla="*/ 113368 h 199806"/>
                <a:gd name="connsiteX25" fmla="*/ 44170 w 158699"/>
                <a:gd name="connsiteY25" fmla="*/ 113063 h 199806"/>
                <a:gd name="connsiteX26" fmla="*/ 27576 w 158699"/>
                <a:gd name="connsiteY26" fmla="*/ 93874 h 199806"/>
                <a:gd name="connsiteX27" fmla="*/ 30593 w 158699"/>
                <a:gd name="connsiteY27" fmla="*/ 83823 h 199806"/>
                <a:gd name="connsiteX28" fmla="*/ 49299 w 158699"/>
                <a:gd name="connsiteY28" fmla="*/ 142608 h 199806"/>
                <a:gd name="connsiteX29" fmla="*/ 84599 w 158699"/>
                <a:gd name="connsiteY29" fmla="*/ 142608 h 199806"/>
                <a:gd name="connsiteX30" fmla="*/ 128046 w 158699"/>
                <a:gd name="connsiteY30" fmla="*/ 161492 h 199806"/>
                <a:gd name="connsiteX31" fmla="*/ 77057 w 158699"/>
                <a:gd name="connsiteY31" fmla="*/ 188904 h 199806"/>
                <a:gd name="connsiteX32" fmla="*/ 26068 w 158699"/>
                <a:gd name="connsiteY32" fmla="*/ 160883 h 199806"/>
                <a:gd name="connsiteX33" fmla="*/ 49299 w 158699"/>
                <a:gd name="connsiteY33" fmla="*/ 142608 h 199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58699" h="199806">
                  <a:moveTo>
                    <a:pt x="67402" y="80777"/>
                  </a:moveTo>
                  <a:cubicBezTo>
                    <a:pt x="40851" y="80777"/>
                    <a:pt x="40851" y="60370"/>
                    <a:pt x="40851" y="46664"/>
                  </a:cubicBezTo>
                  <a:cubicBezTo>
                    <a:pt x="40851" y="32958"/>
                    <a:pt x="40851" y="12551"/>
                    <a:pt x="67402" y="12551"/>
                  </a:cubicBezTo>
                  <a:cubicBezTo>
                    <a:pt x="93952" y="12551"/>
                    <a:pt x="93952" y="32958"/>
                    <a:pt x="93952" y="46664"/>
                  </a:cubicBezTo>
                  <a:cubicBezTo>
                    <a:pt x="93952" y="60370"/>
                    <a:pt x="93952" y="80777"/>
                    <a:pt x="67402" y="80777"/>
                  </a:cubicBezTo>
                  <a:close/>
                  <a:moveTo>
                    <a:pt x="30593" y="83823"/>
                  </a:moveTo>
                  <a:cubicBezTo>
                    <a:pt x="44472" y="91133"/>
                    <a:pt x="59859" y="91742"/>
                    <a:pt x="67402" y="91742"/>
                  </a:cubicBezTo>
                  <a:cubicBezTo>
                    <a:pt x="110848" y="91742"/>
                    <a:pt x="127442" y="67985"/>
                    <a:pt x="127442" y="46664"/>
                  </a:cubicBezTo>
                  <a:cubicBezTo>
                    <a:pt x="127442" y="32349"/>
                    <a:pt x="119899" y="22297"/>
                    <a:pt x="115374" y="17424"/>
                  </a:cubicBezTo>
                  <a:cubicBezTo>
                    <a:pt x="124425" y="12551"/>
                    <a:pt x="130761" y="11942"/>
                    <a:pt x="134080" y="11637"/>
                  </a:cubicBezTo>
                  <a:cubicBezTo>
                    <a:pt x="133476" y="13160"/>
                    <a:pt x="132873" y="15901"/>
                    <a:pt x="132873" y="17729"/>
                  </a:cubicBezTo>
                  <a:cubicBezTo>
                    <a:pt x="132873" y="25343"/>
                    <a:pt x="138002" y="30826"/>
                    <a:pt x="145847" y="30826"/>
                  </a:cubicBezTo>
                  <a:cubicBezTo>
                    <a:pt x="153691" y="30826"/>
                    <a:pt x="158820" y="25039"/>
                    <a:pt x="158820" y="17729"/>
                  </a:cubicBezTo>
                  <a:cubicBezTo>
                    <a:pt x="158820" y="10723"/>
                    <a:pt x="153691" y="63"/>
                    <a:pt x="139812" y="63"/>
                  </a:cubicBezTo>
                  <a:cubicBezTo>
                    <a:pt x="135287" y="63"/>
                    <a:pt x="121106" y="977"/>
                    <a:pt x="107831" y="11637"/>
                  </a:cubicBezTo>
                  <a:cubicBezTo>
                    <a:pt x="102400" y="7982"/>
                    <a:pt x="89728" y="1586"/>
                    <a:pt x="67402" y="1586"/>
                  </a:cubicBezTo>
                  <a:cubicBezTo>
                    <a:pt x="23956" y="1586"/>
                    <a:pt x="7361" y="25343"/>
                    <a:pt x="7361" y="46664"/>
                  </a:cubicBezTo>
                  <a:cubicBezTo>
                    <a:pt x="7361" y="59152"/>
                    <a:pt x="13396" y="71640"/>
                    <a:pt x="23050" y="78645"/>
                  </a:cubicBezTo>
                  <a:cubicBezTo>
                    <a:pt x="14603" y="89306"/>
                    <a:pt x="12792" y="99357"/>
                    <a:pt x="12792" y="105753"/>
                  </a:cubicBezTo>
                  <a:cubicBezTo>
                    <a:pt x="12792" y="110322"/>
                    <a:pt x="13999" y="125247"/>
                    <a:pt x="26068" y="134993"/>
                  </a:cubicBezTo>
                  <a:cubicBezTo>
                    <a:pt x="22145" y="135907"/>
                    <a:pt x="120" y="142303"/>
                    <a:pt x="120" y="161492"/>
                  </a:cubicBezTo>
                  <a:cubicBezTo>
                    <a:pt x="120" y="177026"/>
                    <a:pt x="16714" y="199869"/>
                    <a:pt x="77057" y="199869"/>
                  </a:cubicBezTo>
                  <a:cubicBezTo>
                    <a:pt x="130459" y="199869"/>
                    <a:pt x="153993" y="181899"/>
                    <a:pt x="153993" y="160578"/>
                  </a:cubicBezTo>
                  <a:cubicBezTo>
                    <a:pt x="153993" y="151441"/>
                    <a:pt x="151579" y="132252"/>
                    <a:pt x="131364" y="121896"/>
                  </a:cubicBezTo>
                  <a:cubicBezTo>
                    <a:pt x="114469" y="113368"/>
                    <a:pt x="96366" y="113368"/>
                    <a:pt x="67402" y="113368"/>
                  </a:cubicBezTo>
                  <a:cubicBezTo>
                    <a:pt x="59557" y="113368"/>
                    <a:pt x="45679" y="113368"/>
                    <a:pt x="44170" y="113063"/>
                  </a:cubicBezTo>
                  <a:cubicBezTo>
                    <a:pt x="30895" y="110931"/>
                    <a:pt x="27576" y="99357"/>
                    <a:pt x="27576" y="93874"/>
                  </a:cubicBezTo>
                  <a:cubicBezTo>
                    <a:pt x="27576" y="90829"/>
                    <a:pt x="28783" y="86260"/>
                    <a:pt x="30593" y="83823"/>
                  </a:cubicBezTo>
                  <a:close/>
                  <a:moveTo>
                    <a:pt x="49299" y="142608"/>
                  </a:moveTo>
                  <a:lnTo>
                    <a:pt x="84599" y="142608"/>
                  </a:lnTo>
                  <a:cubicBezTo>
                    <a:pt x="93952" y="142608"/>
                    <a:pt x="128046" y="142608"/>
                    <a:pt x="128046" y="161492"/>
                  </a:cubicBezTo>
                  <a:cubicBezTo>
                    <a:pt x="128046" y="172457"/>
                    <a:pt x="116279" y="188904"/>
                    <a:pt x="77057" y="188904"/>
                  </a:cubicBezTo>
                  <a:cubicBezTo>
                    <a:pt x="40851" y="188904"/>
                    <a:pt x="26068" y="174894"/>
                    <a:pt x="26068" y="160883"/>
                  </a:cubicBezTo>
                  <a:cubicBezTo>
                    <a:pt x="26068" y="142608"/>
                    <a:pt x="45075" y="142608"/>
                    <a:pt x="49299" y="142608"/>
                  </a:cubicBezTo>
                  <a:close/>
                </a:path>
              </a:pathLst>
            </a:custGeom>
            <a:solidFill>
              <a:srgbClr val="000000"/>
            </a:solidFill>
            <a:ln w="302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5" name="Forme libre 54">
              <a:extLst>
                <a:ext uri="{FF2B5EF4-FFF2-40B4-BE49-F238E27FC236}">
                  <a16:creationId xmlns:a16="http://schemas.microsoft.com/office/drawing/2014/main" id="{ABAEBBF3-7D75-CB0A-6CC4-9BCA0C07DF7C}"/>
                </a:ext>
              </a:extLst>
            </p:cNvPr>
            <p:cNvSpPr/>
            <p:nvPr>
              <p:custDataLst>
                <p:tags r:id="rId32"/>
              </p:custDataLst>
            </p:nvPr>
          </p:nvSpPr>
          <p:spPr>
            <a:xfrm>
              <a:off x="9446664" y="6136715"/>
              <a:ext cx="122192" cy="137062"/>
            </a:xfrm>
            <a:custGeom>
              <a:avLst/>
              <a:gdLst>
                <a:gd name="connsiteX0" fmla="*/ 50210 w 122192"/>
                <a:gd name="connsiteY0" fmla="*/ 34481 h 137062"/>
                <a:gd name="connsiteX1" fmla="*/ 50210 w 122192"/>
                <a:gd name="connsiteY1" fmla="*/ 63 h 137062"/>
                <a:gd name="connsiteX2" fmla="*/ 126 w 122192"/>
                <a:gd name="connsiteY2" fmla="*/ 2499 h 137062"/>
                <a:gd name="connsiteX3" fmla="*/ 126 w 122192"/>
                <a:gd name="connsiteY3" fmla="*/ 16815 h 137062"/>
                <a:gd name="connsiteX4" fmla="*/ 20944 w 122192"/>
                <a:gd name="connsiteY4" fmla="*/ 28694 h 137062"/>
                <a:gd name="connsiteX5" fmla="*/ 20944 w 122192"/>
                <a:gd name="connsiteY5" fmla="*/ 122810 h 137062"/>
                <a:gd name="connsiteX6" fmla="*/ 126 w 122192"/>
                <a:gd name="connsiteY6" fmla="*/ 122810 h 137062"/>
                <a:gd name="connsiteX7" fmla="*/ 126 w 122192"/>
                <a:gd name="connsiteY7" fmla="*/ 137125 h 137062"/>
                <a:gd name="connsiteX8" fmla="*/ 38142 w 122192"/>
                <a:gd name="connsiteY8" fmla="*/ 136212 h 137062"/>
                <a:gd name="connsiteX9" fmla="*/ 79778 w 122192"/>
                <a:gd name="connsiteY9" fmla="*/ 137125 h 137062"/>
                <a:gd name="connsiteX10" fmla="*/ 79778 w 122192"/>
                <a:gd name="connsiteY10" fmla="*/ 122810 h 137062"/>
                <a:gd name="connsiteX11" fmla="*/ 53529 w 122192"/>
                <a:gd name="connsiteY11" fmla="*/ 122810 h 137062"/>
                <a:gd name="connsiteX12" fmla="*/ 53529 w 122192"/>
                <a:gd name="connsiteY12" fmla="*/ 69508 h 137062"/>
                <a:gd name="connsiteX13" fmla="*/ 91243 w 122192"/>
                <a:gd name="connsiteY13" fmla="*/ 11028 h 137062"/>
                <a:gd name="connsiteX14" fmla="*/ 85510 w 122192"/>
                <a:gd name="connsiteY14" fmla="*/ 25039 h 137062"/>
                <a:gd name="connsiteX15" fmla="*/ 103915 w 122192"/>
                <a:gd name="connsiteY15" fmla="*/ 43618 h 137062"/>
                <a:gd name="connsiteX16" fmla="*/ 122319 w 122192"/>
                <a:gd name="connsiteY16" fmla="*/ 25039 h 137062"/>
                <a:gd name="connsiteX17" fmla="*/ 90338 w 122192"/>
                <a:gd name="connsiteY17" fmla="*/ 63 h 137062"/>
                <a:gd name="connsiteX18" fmla="*/ 50210 w 122192"/>
                <a:gd name="connsiteY18" fmla="*/ 34481 h 137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2192" h="137062">
                  <a:moveTo>
                    <a:pt x="50210" y="34481"/>
                  </a:moveTo>
                  <a:lnTo>
                    <a:pt x="50210" y="63"/>
                  </a:lnTo>
                  <a:lnTo>
                    <a:pt x="126" y="2499"/>
                  </a:lnTo>
                  <a:lnTo>
                    <a:pt x="126" y="16815"/>
                  </a:lnTo>
                  <a:cubicBezTo>
                    <a:pt x="18832" y="16815"/>
                    <a:pt x="20944" y="16815"/>
                    <a:pt x="20944" y="28694"/>
                  </a:cubicBezTo>
                  <a:lnTo>
                    <a:pt x="20944" y="122810"/>
                  </a:lnTo>
                  <a:lnTo>
                    <a:pt x="126" y="122810"/>
                  </a:lnTo>
                  <a:lnTo>
                    <a:pt x="126" y="137125"/>
                  </a:lnTo>
                  <a:cubicBezTo>
                    <a:pt x="10686" y="136821"/>
                    <a:pt x="24263" y="136212"/>
                    <a:pt x="38142" y="136212"/>
                  </a:cubicBezTo>
                  <a:cubicBezTo>
                    <a:pt x="49607" y="136212"/>
                    <a:pt x="68916" y="136212"/>
                    <a:pt x="79778" y="137125"/>
                  </a:cubicBezTo>
                  <a:lnTo>
                    <a:pt x="79778" y="122810"/>
                  </a:lnTo>
                  <a:lnTo>
                    <a:pt x="53529" y="122810"/>
                  </a:lnTo>
                  <a:lnTo>
                    <a:pt x="53529" y="69508"/>
                  </a:lnTo>
                  <a:cubicBezTo>
                    <a:pt x="53529" y="48187"/>
                    <a:pt x="61072" y="11028"/>
                    <a:pt x="91243" y="11028"/>
                  </a:cubicBezTo>
                  <a:cubicBezTo>
                    <a:pt x="90941" y="11332"/>
                    <a:pt x="85510" y="16206"/>
                    <a:pt x="85510" y="25039"/>
                  </a:cubicBezTo>
                  <a:cubicBezTo>
                    <a:pt x="85510" y="37527"/>
                    <a:pt x="95165" y="43618"/>
                    <a:pt x="103915" y="43618"/>
                  </a:cubicBezTo>
                  <a:cubicBezTo>
                    <a:pt x="112664" y="43618"/>
                    <a:pt x="122319" y="37222"/>
                    <a:pt x="122319" y="25039"/>
                  </a:cubicBezTo>
                  <a:cubicBezTo>
                    <a:pt x="122319" y="8896"/>
                    <a:pt x="106026" y="63"/>
                    <a:pt x="90338" y="63"/>
                  </a:cubicBezTo>
                  <a:cubicBezTo>
                    <a:pt x="69218" y="63"/>
                    <a:pt x="57149" y="15292"/>
                    <a:pt x="50210" y="34481"/>
                  </a:cubicBezTo>
                  <a:close/>
                </a:path>
              </a:pathLst>
            </a:custGeom>
            <a:solidFill>
              <a:srgbClr val="000000"/>
            </a:solidFill>
            <a:ln w="302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7" name="Forme libre 56">
              <a:extLst>
                <a:ext uri="{FF2B5EF4-FFF2-40B4-BE49-F238E27FC236}">
                  <a16:creationId xmlns:a16="http://schemas.microsoft.com/office/drawing/2014/main" id="{AA848267-D9E1-0D6F-4FAC-4C5646D43C59}"/>
                </a:ext>
              </a:extLst>
            </p:cNvPr>
            <p:cNvSpPr/>
            <p:nvPr>
              <p:custDataLst>
                <p:tags r:id="rId33"/>
              </p:custDataLst>
            </p:nvPr>
          </p:nvSpPr>
          <p:spPr>
            <a:xfrm>
              <a:off x="9588049" y="6135801"/>
              <a:ext cx="158699" cy="139803"/>
            </a:xfrm>
            <a:custGeom>
              <a:avLst/>
              <a:gdLst>
                <a:gd name="connsiteX0" fmla="*/ 103316 w 158699"/>
                <a:gd name="connsiteY0" fmla="*/ 114586 h 139803"/>
                <a:gd name="connsiteX1" fmla="*/ 134694 w 158699"/>
                <a:gd name="connsiteY1" fmla="*/ 138039 h 139803"/>
                <a:gd name="connsiteX2" fmla="*/ 149176 w 158699"/>
                <a:gd name="connsiteY2" fmla="*/ 138039 h 139803"/>
                <a:gd name="connsiteX3" fmla="*/ 158831 w 158699"/>
                <a:gd name="connsiteY3" fmla="*/ 130729 h 139803"/>
                <a:gd name="connsiteX4" fmla="*/ 150986 w 158699"/>
                <a:gd name="connsiteY4" fmla="*/ 123724 h 139803"/>
                <a:gd name="connsiteX5" fmla="*/ 132582 w 158699"/>
                <a:gd name="connsiteY5" fmla="*/ 112454 h 139803"/>
                <a:gd name="connsiteX6" fmla="*/ 132582 w 158699"/>
                <a:gd name="connsiteY6" fmla="*/ 46969 h 139803"/>
                <a:gd name="connsiteX7" fmla="*/ 66205 w 158699"/>
                <a:gd name="connsiteY7" fmla="*/ 63 h 139803"/>
                <a:gd name="connsiteX8" fmla="*/ 12199 w 158699"/>
                <a:gd name="connsiteY8" fmla="*/ 28084 h 139803"/>
                <a:gd name="connsiteX9" fmla="*/ 30905 w 158699"/>
                <a:gd name="connsiteY9" fmla="*/ 47273 h 139803"/>
                <a:gd name="connsiteX10" fmla="*/ 49913 w 158699"/>
                <a:gd name="connsiteY10" fmla="*/ 28084 h 139803"/>
                <a:gd name="connsiteX11" fmla="*/ 43275 w 158699"/>
                <a:gd name="connsiteY11" fmla="*/ 13160 h 139803"/>
                <a:gd name="connsiteX12" fmla="*/ 64999 w 158699"/>
                <a:gd name="connsiteY12" fmla="*/ 11028 h 139803"/>
                <a:gd name="connsiteX13" fmla="*/ 98187 w 158699"/>
                <a:gd name="connsiteY13" fmla="*/ 46969 h 139803"/>
                <a:gd name="connsiteX14" fmla="*/ 98187 w 158699"/>
                <a:gd name="connsiteY14" fmla="*/ 57324 h 139803"/>
                <a:gd name="connsiteX15" fmla="*/ 131 w 158699"/>
                <a:gd name="connsiteY15" fmla="*/ 105144 h 139803"/>
                <a:gd name="connsiteX16" fmla="*/ 58361 w 158699"/>
                <a:gd name="connsiteY16" fmla="*/ 139867 h 139803"/>
                <a:gd name="connsiteX17" fmla="*/ 103316 w 158699"/>
                <a:gd name="connsiteY17" fmla="*/ 114586 h 139803"/>
                <a:gd name="connsiteX18" fmla="*/ 98187 w 158699"/>
                <a:gd name="connsiteY18" fmla="*/ 66767 h 139803"/>
                <a:gd name="connsiteX19" fmla="*/ 98187 w 158699"/>
                <a:gd name="connsiteY19" fmla="*/ 95702 h 139803"/>
                <a:gd name="connsiteX20" fmla="*/ 62887 w 158699"/>
                <a:gd name="connsiteY20" fmla="*/ 128902 h 139803"/>
                <a:gd name="connsiteX21" fmla="*/ 35431 w 158699"/>
                <a:gd name="connsiteY21" fmla="*/ 104839 h 139803"/>
                <a:gd name="connsiteX22" fmla="*/ 98187 w 158699"/>
                <a:gd name="connsiteY22" fmla="*/ 66767 h 139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58699" h="139803">
                  <a:moveTo>
                    <a:pt x="103316" y="114586"/>
                  </a:moveTo>
                  <a:cubicBezTo>
                    <a:pt x="103316" y="124028"/>
                    <a:pt x="103316" y="138039"/>
                    <a:pt x="134694" y="138039"/>
                  </a:cubicBezTo>
                  <a:lnTo>
                    <a:pt x="149176" y="138039"/>
                  </a:lnTo>
                  <a:cubicBezTo>
                    <a:pt x="155210" y="138039"/>
                    <a:pt x="158831" y="138039"/>
                    <a:pt x="158831" y="130729"/>
                  </a:cubicBezTo>
                  <a:cubicBezTo>
                    <a:pt x="158831" y="123724"/>
                    <a:pt x="154908" y="123724"/>
                    <a:pt x="150986" y="123724"/>
                  </a:cubicBezTo>
                  <a:cubicBezTo>
                    <a:pt x="132582" y="123419"/>
                    <a:pt x="132582" y="119459"/>
                    <a:pt x="132582" y="112454"/>
                  </a:cubicBezTo>
                  <a:lnTo>
                    <a:pt x="132582" y="46969"/>
                  </a:lnTo>
                  <a:cubicBezTo>
                    <a:pt x="132582" y="19861"/>
                    <a:pt x="111160" y="63"/>
                    <a:pt x="66205" y="63"/>
                  </a:cubicBezTo>
                  <a:cubicBezTo>
                    <a:pt x="49008" y="63"/>
                    <a:pt x="12199" y="1281"/>
                    <a:pt x="12199" y="28084"/>
                  </a:cubicBezTo>
                  <a:cubicBezTo>
                    <a:pt x="12199" y="41486"/>
                    <a:pt x="22759" y="47273"/>
                    <a:pt x="30905" y="47273"/>
                  </a:cubicBezTo>
                  <a:cubicBezTo>
                    <a:pt x="40258" y="47273"/>
                    <a:pt x="49913" y="40877"/>
                    <a:pt x="49913" y="28084"/>
                  </a:cubicBezTo>
                  <a:cubicBezTo>
                    <a:pt x="49913" y="18947"/>
                    <a:pt x="44181" y="13769"/>
                    <a:pt x="43275" y="13160"/>
                  </a:cubicBezTo>
                  <a:cubicBezTo>
                    <a:pt x="51723" y="11332"/>
                    <a:pt x="61378" y="11028"/>
                    <a:pt x="64999" y="11028"/>
                  </a:cubicBezTo>
                  <a:cubicBezTo>
                    <a:pt x="87627" y="11028"/>
                    <a:pt x="98187" y="23820"/>
                    <a:pt x="98187" y="46969"/>
                  </a:cubicBezTo>
                  <a:lnTo>
                    <a:pt x="98187" y="57324"/>
                  </a:lnTo>
                  <a:cubicBezTo>
                    <a:pt x="76765" y="58238"/>
                    <a:pt x="131" y="60979"/>
                    <a:pt x="131" y="105144"/>
                  </a:cubicBezTo>
                  <a:cubicBezTo>
                    <a:pt x="131" y="134384"/>
                    <a:pt x="37543" y="139867"/>
                    <a:pt x="58361" y="139867"/>
                  </a:cubicBezTo>
                  <a:cubicBezTo>
                    <a:pt x="82498" y="139867"/>
                    <a:pt x="96678" y="127379"/>
                    <a:pt x="103316" y="114586"/>
                  </a:cubicBezTo>
                  <a:close/>
                  <a:moveTo>
                    <a:pt x="98187" y="66767"/>
                  </a:moveTo>
                  <a:lnTo>
                    <a:pt x="98187" y="95702"/>
                  </a:lnTo>
                  <a:cubicBezTo>
                    <a:pt x="98187" y="124942"/>
                    <a:pt x="70429" y="128902"/>
                    <a:pt x="62887" y="128902"/>
                  </a:cubicBezTo>
                  <a:cubicBezTo>
                    <a:pt x="47499" y="128902"/>
                    <a:pt x="35431" y="118241"/>
                    <a:pt x="35431" y="104839"/>
                  </a:cubicBezTo>
                  <a:cubicBezTo>
                    <a:pt x="35431" y="71944"/>
                    <a:pt x="83101" y="67680"/>
                    <a:pt x="98187" y="66767"/>
                  </a:cubicBezTo>
                  <a:close/>
                </a:path>
              </a:pathLst>
            </a:custGeom>
            <a:solidFill>
              <a:srgbClr val="000000"/>
            </a:solidFill>
            <a:ln w="302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8" name="Forme libre 57">
              <a:extLst>
                <a:ext uri="{FF2B5EF4-FFF2-40B4-BE49-F238E27FC236}">
                  <a16:creationId xmlns:a16="http://schemas.microsoft.com/office/drawing/2014/main" id="{F40A4070-611F-7A27-CC79-2394F7E6847B}"/>
                </a:ext>
              </a:extLst>
            </p:cNvPr>
            <p:cNvSpPr/>
            <p:nvPr>
              <p:custDataLst>
                <p:tags r:id="rId34"/>
              </p:custDataLst>
            </p:nvPr>
          </p:nvSpPr>
          <p:spPr>
            <a:xfrm>
              <a:off x="9758522" y="6062397"/>
              <a:ext cx="169863" cy="213208"/>
            </a:xfrm>
            <a:custGeom>
              <a:avLst/>
              <a:gdLst>
                <a:gd name="connsiteX0" fmla="*/ 114786 w 169863"/>
                <a:gd name="connsiteY0" fmla="*/ 198347 h 213208"/>
                <a:gd name="connsiteX1" fmla="*/ 114786 w 169863"/>
                <a:gd name="connsiteY1" fmla="*/ 213271 h 213208"/>
                <a:gd name="connsiteX2" fmla="*/ 169999 w 169863"/>
                <a:gd name="connsiteY2" fmla="*/ 211444 h 213208"/>
                <a:gd name="connsiteX3" fmla="*/ 169999 w 169863"/>
                <a:gd name="connsiteY3" fmla="*/ 197128 h 213208"/>
                <a:gd name="connsiteX4" fmla="*/ 149181 w 169863"/>
                <a:gd name="connsiteY4" fmla="*/ 185249 h 213208"/>
                <a:gd name="connsiteX5" fmla="*/ 149181 w 169863"/>
                <a:gd name="connsiteY5" fmla="*/ 63 h 213208"/>
                <a:gd name="connsiteX6" fmla="*/ 95779 w 169863"/>
                <a:gd name="connsiteY6" fmla="*/ 2499 h 213208"/>
                <a:gd name="connsiteX7" fmla="*/ 95779 w 169863"/>
                <a:gd name="connsiteY7" fmla="*/ 16815 h 213208"/>
                <a:gd name="connsiteX8" fmla="*/ 116597 w 169863"/>
                <a:gd name="connsiteY8" fmla="*/ 28694 h 213208"/>
                <a:gd name="connsiteX9" fmla="*/ 116597 w 169863"/>
                <a:gd name="connsiteY9" fmla="*/ 88087 h 213208"/>
                <a:gd name="connsiteX10" fmla="*/ 75866 w 169863"/>
                <a:gd name="connsiteY10" fmla="*/ 74381 h 213208"/>
                <a:gd name="connsiteX11" fmla="*/ 136 w 169863"/>
                <a:gd name="connsiteY11" fmla="*/ 144131 h 213208"/>
                <a:gd name="connsiteX12" fmla="*/ 72547 w 169863"/>
                <a:gd name="connsiteY12" fmla="*/ 213271 h 213208"/>
                <a:gd name="connsiteX13" fmla="*/ 114786 w 169863"/>
                <a:gd name="connsiteY13" fmla="*/ 198347 h 213208"/>
                <a:gd name="connsiteX14" fmla="*/ 114786 w 169863"/>
                <a:gd name="connsiteY14" fmla="*/ 103926 h 213208"/>
                <a:gd name="connsiteX15" fmla="*/ 114786 w 169863"/>
                <a:gd name="connsiteY15" fmla="*/ 180072 h 213208"/>
                <a:gd name="connsiteX16" fmla="*/ 75564 w 169863"/>
                <a:gd name="connsiteY16" fmla="*/ 202306 h 213208"/>
                <a:gd name="connsiteX17" fmla="*/ 38755 w 169863"/>
                <a:gd name="connsiteY17" fmla="*/ 144131 h 213208"/>
                <a:gd name="connsiteX18" fmla="*/ 46600 w 169863"/>
                <a:gd name="connsiteY18" fmla="*/ 101184 h 213208"/>
                <a:gd name="connsiteX19" fmla="*/ 78883 w 169863"/>
                <a:gd name="connsiteY19" fmla="*/ 85346 h 213208"/>
                <a:gd name="connsiteX20" fmla="*/ 114786 w 169863"/>
                <a:gd name="connsiteY20" fmla="*/ 103926 h 213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69863" h="213208">
                  <a:moveTo>
                    <a:pt x="114786" y="198347"/>
                  </a:moveTo>
                  <a:lnTo>
                    <a:pt x="114786" y="213271"/>
                  </a:lnTo>
                  <a:lnTo>
                    <a:pt x="169999" y="211444"/>
                  </a:lnTo>
                  <a:lnTo>
                    <a:pt x="169999" y="197128"/>
                  </a:lnTo>
                  <a:cubicBezTo>
                    <a:pt x="151293" y="197128"/>
                    <a:pt x="149181" y="197128"/>
                    <a:pt x="149181" y="185249"/>
                  </a:cubicBezTo>
                  <a:lnTo>
                    <a:pt x="149181" y="63"/>
                  </a:lnTo>
                  <a:lnTo>
                    <a:pt x="95779" y="2499"/>
                  </a:lnTo>
                  <a:lnTo>
                    <a:pt x="95779" y="16815"/>
                  </a:lnTo>
                  <a:cubicBezTo>
                    <a:pt x="114485" y="16815"/>
                    <a:pt x="116597" y="16815"/>
                    <a:pt x="116597" y="28694"/>
                  </a:cubicBezTo>
                  <a:lnTo>
                    <a:pt x="116597" y="88087"/>
                  </a:lnTo>
                  <a:cubicBezTo>
                    <a:pt x="101511" y="76209"/>
                    <a:pt x="85822" y="74381"/>
                    <a:pt x="75866" y="74381"/>
                  </a:cubicBezTo>
                  <a:cubicBezTo>
                    <a:pt x="31816" y="74381"/>
                    <a:pt x="136" y="101184"/>
                    <a:pt x="136" y="144131"/>
                  </a:cubicBezTo>
                  <a:cubicBezTo>
                    <a:pt x="136" y="184336"/>
                    <a:pt x="27894" y="213271"/>
                    <a:pt x="72547" y="213271"/>
                  </a:cubicBezTo>
                  <a:cubicBezTo>
                    <a:pt x="90951" y="213271"/>
                    <a:pt x="105433" y="205961"/>
                    <a:pt x="114786" y="198347"/>
                  </a:cubicBezTo>
                  <a:close/>
                  <a:moveTo>
                    <a:pt x="114786" y="103926"/>
                  </a:moveTo>
                  <a:lnTo>
                    <a:pt x="114786" y="180072"/>
                  </a:lnTo>
                  <a:cubicBezTo>
                    <a:pt x="110864" y="185554"/>
                    <a:pt x="98494" y="202306"/>
                    <a:pt x="75564" y="202306"/>
                  </a:cubicBezTo>
                  <a:cubicBezTo>
                    <a:pt x="38755" y="202306"/>
                    <a:pt x="38755" y="165452"/>
                    <a:pt x="38755" y="144131"/>
                  </a:cubicBezTo>
                  <a:cubicBezTo>
                    <a:pt x="38755" y="129511"/>
                    <a:pt x="38755" y="113063"/>
                    <a:pt x="46600" y="101184"/>
                  </a:cubicBezTo>
                  <a:cubicBezTo>
                    <a:pt x="55349" y="88392"/>
                    <a:pt x="69530" y="85346"/>
                    <a:pt x="78883" y="85346"/>
                  </a:cubicBezTo>
                  <a:cubicBezTo>
                    <a:pt x="96080" y="85346"/>
                    <a:pt x="108149" y="95093"/>
                    <a:pt x="114786" y="103926"/>
                  </a:cubicBezTo>
                  <a:close/>
                </a:path>
              </a:pathLst>
            </a:custGeom>
            <a:solidFill>
              <a:srgbClr val="000000"/>
            </a:solidFill>
            <a:ln w="302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9" name="Forme libre 58">
              <a:extLst>
                <a:ext uri="{FF2B5EF4-FFF2-40B4-BE49-F238E27FC236}">
                  <a16:creationId xmlns:a16="http://schemas.microsoft.com/office/drawing/2014/main" id="{B4DB024A-24B6-9201-8E42-63F6E9035170}"/>
                </a:ext>
              </a:extLst>
            </p:cNvPr>
            <p:cNvSpPr/>
            <p:nvPr>
              <p:custDataLst>
                <p:tags r:id="rId35"/>
              </p:custDataLst>
            </p:nvPr>
          </p:nvSpPr>
          <p:spPr>
            <a:xfrm>
              <a:off x="10014101" y="6067575"/>
              <a:ext cx="205163" cy="206202"/>
            </a:xfrm>
            <a:custGeom>
              <a:avLst/>
              <a:gdLst>
                <a:gd name="connsiteX0" fmla="*/ 121734 w 205163"/>
                <a:gd name="connsiteY0" fmla="*/ 21384 h 206202"/>
                <a:gd name="connsiteX1" fmla="*/ 128674 w 205163"/>
                <a:gd name="connsiteY1" fmla="*/ 10114 h 206202"/>
                <a:gd name="connsiteX2" fmla="*/ 147681 w 205163"/>
                <a:gd name="connsiteY2" fmla="*/ 9505 h 206202"/>
                <a:gd name="connsiteX3" fmla="*/ 191731 w 205163"/>
                <a:gd name="connsiteY3" fmla="*/ 34481 h 206202"/>
                <a:gd name="connsiteX4" fmla="*/ 189317 w 205163"/>
                <a:gd name="connsiteY4" fmla="*/ 58847 h 206202"/>
                <a:gd name="connsiteX5" fmla="*/ 188412 w 205163"/>
                <a:gd name="connsiteY5" fmla="*/ 64634 h 206202"/>
                <a:gd name="connsiteX6" fmla="*/ 192033 w 205163"/>
                <a:gd name="connsiteY6" fmla="*/ 68594 h 206202"/>
                <a:gd name="connsiteX7" fmla="*/ 196559 w 205163"/>
                <a:gd name="connsiteY7" fmla="*/ 61589 h 206202"/>
                <a:gd name="connsiteX8" fmla="*/ 204705 w 205163"/>
                <a:gd name="connsiteY8" fmla="*/ 8591 h 206202"/>
                <a:gd name="connsiteX9" fmla="*/ 205308 w 205163"/>
                <a:gd name="connsiteY9" fmla="*/ 3413 h 206202"/>
                <a:gd name="connsiteX10" fmla="*/ 197162 w 205163"/>
                <a:gd name="connsiteY10" fmla="*/ 63 h 206202"/>
                <a:gd name="connsiteX11" fmla="*/ 29713 w 205163"/>
                <a:gd name="connsiteY11" fmla="*/ 63 h 206202"/>
                <a:gd name="connsiteX12" fmla="*/ 20058 w 205163"/>
                <a:gd name="connsiteY12" fmla="*/ 6154 h 206202"/>
                <a:gd name="connsiteX13" fmla="*/ 1955 w 205163"/>
                <a:gd name="connsiteY13" fmla="*/ 59761 h 206202"/>
                <a:gd name="connsiteX14" fmla="*/ 145 w 205163"/>
                <a:gd name="connsiteY14" fmla="*/ 65244 h 206202"/>
                <a:gd name="connsiteX15" fmla="*/ 3766 w 205163"/>
                <a:gd name="connsiteY15" fmla="*/ 68594 h 206202"/>
                <a:gd name="connsiteX16" fmla="*/ 8895 w 205163"/>
                <a:gd name="connsiteY16" fmla="*/ 62198 h 206202"/>
                <a:gd name="connsiteX17" fmla="*/ 77685 w 205163"/>
                <a:gd name="connsiteY17" fmla="*/ 9505 h 206202"/>
                <a:gd name="connsiteX18" fmla="*/ 89451 w 205163"/>
                <a:gd name="connsiteY18" fmla="*/ 9505 h 206202"/>
                <a:gd name="connsiteX19" fmla="*/ 97899 w 205163"/>
                <a:gd name="connsiteY19" fmla="*/ 13160 h 206202"/>
                <a:gd name="connsiteX20" fmla="*/ 96692 w 205163"/>
                <a:gd name="connsiteY20" fmla="*/ 19556 h 206202"/>
                <a:gd name="connsiteX21" fmla="*/ 56263 w 205163"/>
                <a:gd name="connsiteY21" fmla="*/ 182204 h 206202"/>
                <a:gd name="connsiteX22" fmla="*/ 20360 w 205163"/>
                <a:gd name="connsiteY22" fmla="*/ 196824 h 206202"/>
                <a:gd name="connsiteX23" fmla="*/ 7688 w 205163"/>
                <a:gd name="connsiteY23" fmla="*/ 202611 h 206202"/>
                <a:gd name="connsiteX24" fmla="*/ 12817 w 205163"/>
                <a:gd name="connsiteY24" fmla="*/ 206266 h 206202"/>
                <a:gd name="connsiteX25" fmla="*/ 37557 w 205163"/>
                <a:gd name="connsiteY25" fmla="*/ 205657 h 206202"/>
                <a:gd name="connsiteX26" fmla="*/ 63202 w 205163"/>
                <a:gd name="connsiteY26" fmla="*/ 205352 h 206202"/>
                <a:gd name="connsiteX27" fmla="*/ 88244 w 205163"/>
                <a:gd name="connsiteY27" fmla="*/ 205657 h 206202"/>
                <a:gd name="connsiteX28" fmla="*/ 114493 w 205163"/>
                <a:gd name="connsiteY28" fmla="*/ 206266 h 206202"/>
                <a:gd name="connsiteX29" fmla="*/ 121131 w 205163"/>
                <a:gd name="connsiteY29" fmla="*/ 200174 h 206202"/>
                <a:gd name="connsiteX30" fmla="*/ 110873 w 205163"/>
                <a:gd name="connsiteY30" fmla="*/ 196824 h 206202"/>
                <a:gd name="connsiteX31" fmla="*/ 91563 w 205163"/>
                <a:gd name="connsiteY31" fmla="*/ 196214 h 206202"/>
                <a:gd name="connsiteX32" fmla="*/ 80400 w 205163"/>
                <a:gd name="connsiteY32" fmla="*/ 189514 h 206202"/>
                <a:gd name="connsiteX33" fmla="*/ 81607 w 205163"/>
                <a:gd name="connsiteY33" fmla="*/ 183117 h 206202"/>
                <a:gd name="connsiteX34" fmla="*/ 121734 w 205163"/>
                <a:gd name="connsiteY34" fmla="*/ 21384 h 2062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05163" h="206202">
                  <a:moveTo>
                    <a:pt x="121734" y="21384"/>
                  </a:moveTo>
                  <a:cubicBezTo>
                    <a:pt x="123846" y="12855"/>
                    <a:pt x="125053" y="11028"/>
                    <a:pt x="128674" y="10114"/>
                  </a:cubicBezTo>
                  <a:cubicBezTo>
                    <a:pt x="131389" y="9505"/>
                    <a:pt x="141346" y="9505"/>
                    <a:pt x="147681" y="9505"/>
                  </a:cubicBezTo>
                  <a:cubicBezTo>
                    <a:pt x="178154" y="9505"/>
                    <a:pt x="191731" y="10723"/>
                    <a:pt x="191731" y="34481"/>
                  </a:cubicBezTo>
                  <a:cubicBezTo>
                    <a:pt x="191731" y="39049"/>
                    <a:pt x="190524" y="50928"/>
                    <a:pt x="189317" y="58847"/>
                  </a:cubicBezTo>
                  <a:cubicBezTo>
                    <a:pt x="189016" y="60066"/>
                    <a:pt x="188412" y="63721"/>
                    <a:pt x="188412" y="64634"/>
                  </a:cubicBezTo>
                  <a:cubicBezTo>
                    <a:pt x="188412" y="66462"/>
                    <a:pt x="189317" y="68594"/>
                    <a:pt x="192033" y="68594"/>
                  </a:cubicBezTo>
                  <a:cubicBezTo>
                    <a:pt x="195352" y="68594"/>
                    <a:pt x="195955" y="66157"/>
                    <a:pt x="196559" y="61589"/>
                  </a:cubicBezTo>
                  <a:lnTo>
                    <a:pt x="204705" y="8591"/>
                  </a:lnTo>
                  <a:cubicBezTo>
                    <a:pt x="205006" y="7373"/>
                    <a:pt x="205308" y="4327"/>
                    <a:pt x="205308" y="3413"/>
                  </a:cubicBezTo>
                  <a:cubicBezTo>
                    <a:pt x="205308" y="63"/>
                    <a:pt x="202291" y="63"/>
                    <a:pt x="197162" y="63"/>
                  </a:cubicBezTo>
                  <a:lnTo>
                    <a:pt x="29713" y="63"/>
                  </a:lnTo>
                  <a:cubicBezTo>
                    <a:pt x="22472" y="63"/>
                    <a:pt x="22170" y="367"/>
                    <a:pt x="20058" y="6154"/>
                  </a:cubicBezTo>
                  <a:lnTo>
                    <a:pt x="1955" y="59761"/>
                  </a:lnTo>
                  <a:cubicBezTo>
                    <a:pt x="1654" y="60370"/>
                    <a:pt x="145" y="64634"/>
                    <a:pt x="145" y="65244"/>
                  </a:cubicBezTo>
                  <a:cubicBezTo>
                    <a:pt x="145" y="67071"/>
                    <a:pt x="1654" y="68594"/>
                    <a:pt x="3766" y="68594"/>
                  </a:cubicBezTo>
                  <a:cubicBezTo>
                    <a:pt x="6783" y="68594"/>
                    <a:pt x="7084" y="67071"/>
                    <a:pt x="8895" y="62198"/>
                  </a:cubicBezTo>
                  <a:cubicBezTo>
                    <a:pt x="25187" y="14987"/>
                    <a:pt x="33031" y="9505"/>
                    <a:pt x="77685" y="9505"/>
                  </a:cubicBezTo>
                  <a:lnTo>
                    <a:pt x="89451" y="9505"/>
                  </a:lnTo>
                  <a:cubicBezTo>
                    <a:pt x="97899" y="9505"/>
                    <a:pt x="97899" y="10723"/>
                    <a:pt x="97899" y="13160"/>
                  </a:cubicBezTo>
                  <a:cubicBezTo>
                    <a:pt x="97899" y="14987"/>
                    <a:pt x="96994" y="18642"/>
                    <a:pt x="96692" y="19556"/>
                  </a:cubicBezTo>
                  <a:lnTo>
                    <a:pt x="56263" y="182204"/>
                  </a:lnTo>
                  <a:cubicBezTo>
                    <a:pt x="53548" y="193473"/>
                    <a:pt x="52643" y="196824"/>
                    <a:pt x="20360" y="196824"/>
                  </a:cubicBezTo>
                  <a:cubicBezTo>
                    <a:pt x="9498" y="196824"/>
                    <a:pt x="7688" y="196824"/>
                    <a:pt x="7688" y="202611"/>
                  </a:cubicBezTo>
                  <a:cubicBezTo>
                    <a:pt x="7688" y="206266"/>
                    <a:pt x="11007" y="206266"/>
                    <a:pt x="12817" y="206266"/>
                  </a:cubicBezTo>
                  <a:cubicBezTo>
                    <a:pt x="20963" y="206266"/>
                    <a:pt x="29411" y="205657"/>
                    <a:pt x="37557" y="205657"/>
                  </a:cubicBezTo>
                  <a:cubicBezTo>
                    <a:pt x="46005" y="205657"/>
                    <a:pt x="54755" y="205352"/>
                    <a:pt x="63202" y="205352"/>
                  </a:cubicBezTo>
                  <a:cubicBezTo>
                    <a:pt x="71650" y="205352"/>
                    <a:pt x="80098" y="205657"/>
                    <a:pt x="88244" y="205657"/>
                  </a:cubicBezTo>
                  <a:cubicBezTo>
                    <a:pt x="96994" y="205657"/>
                    <a:pt x="106045" y="206266"/>
                    <a:pt x="114493" y="206266"/>
                  </a:cubicBezTo>
                  <a:cubicBezTo>
                    <a:pt x="117510" y="206266"/>
                    <a:pt x="121131" y="206266"/>
                    <a:pt x="121131" y="200174"/>
                  </a:cubicBezTo>
                  <a:cubicBezTo>
                    <a:pt x="121131" y="196824"/>
                    <a:pt x="118717" y="196824"/>
                    <a:pt x="110873" y="196824"/>
                  </a:cubicBezTo>
                  <a:cubicBezTo>
                    <a:pt x="103330" y="196824"/>
                    <a:pt x="99408" y="196824"/>
                    <a:pt x="91563" y="196214"/>
                  </a:cubicBezTo>
                  <a:cubicBezTo>
                    <a:pt x="82814" y="195301"/>
                    <a:pt x="80400" y="194387"/>
                    <a:pt x="80400" y="189514"/>
                  </a:cubicBezTo>
                  <a:cubicBezTo>
                    <a:pt x="80400" y="189209"/>
                    <a:pt x="80400" y="187686"/>
                    <a:pt x="81607" y="183117"/>
                  </a:cubicBezTo>
                  <a:lnTo>
                    <a:pt x="121734" y="21384"/>
                  </a:lnTo>
                  <a:close/>
                </a:path>
              </a:pathLst>
            </a:custGeom>
            <a:solidFill>
              <a:srgbClr val="000000"/>
            </a:solidFill>
            <a:ln w="302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60" name="Forme libre 59">
              <a:extLst>
                <a:ext uri="{FF2B5EF4-FFF2-40B4-BE49-F238E27FC236}">
                  <a16:creationId xmlns:a16="http://schemas.microsoft.com/office/drawing/2014/main" id="{859E3A30-7365-9DB1-ECEF-BCE04E9E6959}"/>
                </a:ext>
              </a:extLst>
            </p:cNvPr>
            <p:cNvSpPr/>
            <p:nvPr>
              <p:custDataLst>
                <p:tags r:id="rId36"/>
              </p:custDataLst>
            </p:nvPr>
          </p:nvSpPr>
          <p:spPr>
            <a:xfrm>
              <a:off x="10234263" y="6241492"/>
              <a:ext cx="31981" cy="32285"/>
            </a:xfrm>
            <a:custGeom>
              <a:avLst/>
              <a:gdLst>
                <a:gd name="connsiteX0" fmla="*/ 32133 w 31981"/>
                <a:gd name="connsiteY0" fmla="*/ 16206 h 32285"/>
                <a:gd name="connsiteX1" fmla="*/ 16142 w 31981"/>
                <a:gd name="connsiteY1" fmla="*/ 63 h 32285"/>
                <a:gd name="connsiteX2" fmla="*/ 152 w 31981"/>
                <a:gd name="connsiteY2" fmla="*/ 16206 h 32285"/>
                <a:gd name="connsiteX3" fmla="*/ 16142 w 31981"/>
                <a:gd name="connsiteY3" fmla="*/ 32349 h 32285"/>
                <a:gd name="connsiteX4" fmla="*/ 32133 w 31981"/>
                <a:gd name="connsiteY4" fmla="*/ 16206 h 3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981" h="32285">
                  <a:moveTo>
                    <a:pt x="32133" y="16206"/>
                  </a:moveTo>
                  <a:cubicBezTo>
                    <a:pt x="32133" y="7373"/>
                    <a:pt x="24892" y="63"/>
                    <a:pt x="16142" y="63"/>
                  </a:cubicBezTo>
                  <a:cubicBezTo>
                    <a:pt x="7393" y="63"/>
                    <a:pt x="152" y="7373"/>
                    <a:pt x="152" y="16206"/>
                  </a:cubicBezTo>
                  <a:cubicBezTo>
                    <a:pt x="152" y="25039"/>
                    <a:pt x="7393" y="32349"/>
                    <a:pt x="16142" y="32349"/>
                  </a:cubicBezTo>
                  <a:cubicBezTo>
                    <a:pt x="24892" y="32349"/>
                    <a:pt x="32133" y="25039"/>
                    <a:pt x="32133" y="16206"/>
                  </a:cubicBezTo>
                  <a:close/>
                </a:path>
              </a:pathLst>
            </a:custGeom>
            <a:solidFill>
              <a:srgbClr val="000000"/>
            </a:solidFill>
            <a:ln w="302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61" name="Forme libre 60">
              <a:extLst>
                <a:ext uri="{FF2B5EF4-FFF2-40B4-BE49-F238E27FC236}">
                  <a16:creationId xmlns:a16="http://schemas.microsoft.com/office/drawing/2014/main" id="{53624C05-8D3C-DB46-5C2B-962D959000F1}"/>
                </a:ext>
              </a:extLst>
            </p:cNvPr>
            <p:cNvSpPr/>
            <p:nvPr>
              <p:custDataLst>
                <p:tags r:id="rId37"/>
              </p:custDataLst>
            </p:nvPr>
          </p:nvSpPr>
          <p:spPr>
            <a:xfrm>
              <a:off x="10305701" y="6136715"/>
              <a:ext cx="171974" cy="137062"/>
            </a:xfrm>
            <a:custGeom>
              <a:avLst/>
              <a:gdLst>
                <a:gd name="connsiteX0" fmla="*/ 20972 w 171974"/>
                <a:gd name="connsiteY0" fmla="*/ 28694 h 137062"/>
                <a:gd name="connsiteX1" fmla="*/ 20972 w 171974"/>
                <a:gd name="connsiteY1" fmla="*/ 122810 h 137062"/>
                <a:gd name="connsiteX2" fmla="*/ 154 w 171974"/>
                <a:gd name="connsiteY2" fmla="*/ 122810 h 137062"/>
                <a:gd name="connsiteX3" fmla="*/ 154 w 171974"/>
                <a:gd name="connsiteY3" fmla="*/ 137125 h 137062"/>
                <a:gd name="connsiteX4" fmla="*/ 38170 w 171974"/>
                <a:gd name="connsiteY4" fmla="*/ 136212 h 137062"/>
                <a:gd name="connsiteX5" fmla="*/ 76185 w 171974"/>
                <a:gd name="connsiteY5" fmla="*/ 137125 h 137062"/>
                <a:gd name="connsiteX6" fmla="*/ 76185 w 171974"/>
                <a:gd name="connsiteY6" fmla="*/ 122810 h 137062"/>
                <a:gd name="connsiteX7" fmla="*/ 55367 w 171974"/>
                <a:gd name="connsiteY7" fmla="*/ 122810 h 137062"/>
                <a:gd name="connsiteX8" fmla="*/ 55367 w 171974"/>
                <a:gd name="connsiteY8" fmla="*/ 59152 h 137062"/>
                <a:gd name="connsiteX9" fmla="*/ 100322 w 171974"/>
                <a:gd name="connsiteY9" fmla="*/ 11028 h 137062"/>
                <a:gd name="connsiteX10" fmla="*/ 116916 w 171974"/>
                <a:gd name="connsiteY10" fmla="*/ 40572 h 137062"/>
                <a:gd name="connsiteX11" fmla="*/ 116916 w 171974"/>
                <a:gd name="connsiteY11" fmla="*/ 122810 h 137062"/>
                <a:gd name="connsiteX12" fmla="*/ 96098 w 171974"/>
                <a:gd name="connsiteY12" fmla="*/ 122810 h 137062"/>
                <a:gd name="connsiteX13" fmla="*/ 96098 w 171974"/>
                <a:gd name="connsiteY13" fmla="*/ 137125 h 137062"/>
                <a:gd name="connsiteX14" fmla="*/ 134114 w 171974"/>
                <a:gd name="connsiteY14" fmla="*/ 136212 h 137062"/>
                <a:gd name="connsiteX15" fmla="*/ 172129 w 171974"/>
                <a:gd name="connsiteY15" fmla="*/ 137125 h 137062"/>
                <a:gd name="connsiteX16" fmla="*/ 172129 w 171974"/>
                <a:gd name="connsiteY16" fmla="*/ 122810 h 137062"/>
                <a:gd name="connsiteX17" fmla="*/ 151311 w 171974"/>
                <a:gd name="connsiteY17" fmla="*/ 122810 h 137062"/>
                <a:gd name="connsiteX18" fmla="*/ 151311 w 171974"/>
                <a:gd name="connsiteY18" fmla="*/ 43923 h 137062"/>
                <a:gd name="connsiteX19" fmla="*/ 104848 w 171974"/>
                <a:gd name="connsiteY19" fmla="*/ 63 h 137062"/>
                <a:gd name="connsiteX20" fmla="*/ 52049 w 171974"/>
                <a:gd name="connsiteY20" fmla="*/ 32958 h 137062"/>
                <a:gd name="connsiteX21" fmla="*/ 52049 w 171974"/>
                <a:gd name="connsiteY21" fmla="*/ 63 h 137062"/>
                <a:gd name="connsiteX22" fmla="*/ 154 w 171974"/>
                <a:gd name="connsiteY22" fmla="*/ 2499 h 137062"/>
                <a:gd name="connsiteX23" fmla="*/ 154 w 171974"/>
                <a:gd name="connsiteY23" fmla="*/ 16815 h 137062"/>
                <a:gd name="connsiteX24" fmla="*/ 20972 w 171974"/>
                <a:gd name="connsiteY24" fmla="*/ 28694 h 137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71974" h="137062">
                  <a:moveTo>
                    <a:pt x="20972" y="28694"/>
                  </a:moveTo>
                  <a:lnTo>
                    <a:pt x="20972" y="122810"/>
                  </a:lnTo>
                  <a:lnTo>
                    <a:pt x="154" y="122810"/>
                  </a:lnTo>
                  <a:lnTo>
                    <a:pt x="154" y="137125"/>
                  </a:lnTo>
                  <a:cubicBezTo>
                    <a:pt x="8602" y="136821"/>
                    <a:pt x="26705" y="136212"/>
                    <a:pt x="38170" y="136212"/>
                  </a:cubicBezTo>
                  <a:cubicBezTo>
                    <a:pt x="49937" y="136212"/>
                    <a:pt x="67738" y="136821"/>
                    <a:pt x="76185" y="137125"/>
                  </a:cubicBezTo>
                  <a:lnTo>
                    <a:pt x="76185" y="122810"/>
                  </a:lnTo>
                  <a:lnTo>
                    <a:pt x="55367" y="122810"/>
                  </a:lnTo>
                  <a:lnTo>
                    <a:pt x="55367" y="59152"/>
                  </a:lnTo>
                  <a:cubicBezTo>
                    <a:pt x="55367" y="25952"/>
                    <a:pt x="81315" y="11028"/>
                    <a:pt x="100322" y="11028"/>
                  </a:cubicBezTo>
                  <a:cubicBezTo>
                    <a:pt x="110580" y="11028"/>
                    <a:pt x="116916" y="17424"/>
                    <a:pt x="116916" y="40572"/>
                  </a:cubicBezTo>
                  <a:lnTo>
                    <a:pt x="116916" y="122810"/>
                  </a:lnTo>
                  <a:lnTo>
                    <a:pt x="96098" y="122810"/>
                  </a:lnTo>
                  <a:lnTo>
                    <a:pt x="96098" y="137125"/>
                  </a:lnTo>
                  <a:cubicBezTo>
                    <a:pt x="104546" y="136821"/>
                    <a:pt x="122649" y="136212"/>
                    <a:pt x="134114" y="136212"/>
                  </a:cubicBezTo>
                  <a:cubicBezTo>
                    <a:pt x="145881" y="136212"/>
                    <a:pt x="163682" y="136821"/>
                    <a:pt x="172129" y="137125"/>
                  </a:cubicBezTo>
                  <a:lnTo>
                    <a:pt x="172129" y="122810"/>
                  </a:lnTo>
                  <a:lnTo>
                    <a:pt x="151311" y="122810"/>
                  </a:lnTo>
                  <a:lnTo>
                    <a:pt x="151311" y="43923"/>
                  </a:lnTo>
                  <a:cubicBezTo>
                    <a:pt x="151311" y="11942"/>
                    <a:pt x="135019" y="63"/>
                    <a:pt x="104848" y="63"/>
                  </a:cubicBezTo>
                  <a:cubicBezTo>
                    <a:pt x="75884" y="63"/>
                    <a:pt x="59893" y="17424"/>
                    <a:pt x="52049" y="32958"/>
                  </a:cubicBezTo>
                  <a:lnTo>
                    <a:pt x="52049" y="63"/>
                  </a:lnTo>
                  <a:lnTo>
                    <a:pt x="154" y="2499"/>
                  </a:lnTo>
                  <a:lnTo>
                    <a:pt x="154" y="16815"/>
                  </a:lnTo>
                  <a:cubicBezTo>
                    <a:pt x="18860" y="16815"/>
                    <a:pt x="20972" y="16815"/>
                    <a:pt x="20972" y="28694"/>
                  </a:cubicBezTo>
                  <a:close/>
                </a:path>
              </a:pathLst>
            </a:custGeom>
            <a:solidFill>
              <a:srgbClr val="FF1A1A"/>
            </a:solidFill>
            <a:ln w="302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62" name="Forme libre 61">
              <a:extLst>
                <a:ext uri="{FF2B5EF4-FFF2-40B4-BE49-F238E27FC236}">
                  <a16:creationId xmlns:a16="http://schemas.microsoft.com/office/drawing/2014/main" id="{58CC2653-CC6E-38D1-2341-483BF7D08B13}"/>
                </a:ext>
              </a:extLst>
            </p:cNvPr>
            <p:cNvSpPr/>
            <p:nvPr>
              <p:custDataLst>
                <p:tags r:id="rId38"/>
              </p:custDataLst>
            </p:nvPr>
          </p:nvSpPr>
          <p:spPr>
            <a:xfrm>
              <a:off x="10585585" y="6161996"/>
              <a:ext cx="200637" cy="71272"/>
            </a:xfrm>
            <a:custGeom>
              <a:avLst/>
              <a:gdLst>
                <a:gd name="connsiteX0" fmla="*/ 190543 w 200637"/>
                <a:gd name="connsiteY0" fmla="*/ 12246 h 71272"/>
                <a:gd name="connsiteX1" fmla="*/ 200801 w 200637"/>
                <a:gd name="connsiteY1" fmla="*/ 6154 h 71272"/>
                <a:gd name="connsiteX2" fmla="*/ 190845 w 200637"/>
                <a:gd name="connsiteY2" fmla="*/ 63 h 71272"/>
                <a:gd name="connsiteX3" fmla="*/ 10120 w 200637"/>
                <a:gd name="connsiteY3" fmla="*/ 63 h 71272"/>
                <a:gd name="connsiteX4" fmla="*/ 164 w 200637"/>
                <a:gd name="connsiteY4" fmla="*/ 6154 h 71272"/>
                <a:gd name="connsiteX5" fmla="*/ 10422 w 200637"/>
                <a:gd name="connsiteY5" fmla="*/ 12246 h 71272"/>
                <a:gd name="connsiteX6" fmla="*/ 190543 w 200637"/>
                <a:gd name="connsiteY6" fmla="*/ 12246 h 71272"/>
                <a:gd name="connsiteX7" fmla="*/ 190845 w 200637"/>
                <a:gd name="connsiteY7" fmla="*/ 71335 h 71272"/>
                <a:gd name="connsiteX8" fmla="*/ 200801 w 200637"/>
                <a:gd name="connsiteY8" fmla="*/ 65244 h 71272"/>
                <a:gd name="connsiteX9" fmla="*/ 190543 w 200637"/>
                <a:gd name="connsiteY9" fmla="*/ 59152 h 71272"/>
                <a:gd name="connsiteX10" fmla="*/ 10422 w 200637"/>
                <a:gd name="connsiteY10" fmla="*/ 59152 h 71272"/>
                <a:gd name="connsiteX11" fmla="*/ 164 w 200637"/>
                <a:gd name="connsiteY11" fmla="*/ 65244 h 71272"/>
                <a:gd name="connsiteX12" fmla="*/ 10120 w 200637"/>
                <a:gd name="connsiteY12" fmla="*/ 71335 h 71272"/>
                <a:gd name="connsiteX13" fmla="*/ 190845 w 200637"/>
                <a:gd name="connsiteY13" fmla="*/ 71335 h 71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0637" h="71272">
                  <a:moveTo>
                    <a:pt x="190543" y="12246"/>
                  </a:moveTo>
                  <a:cubicBezTo>
                    <a:pt x="195068" y="12246"/>
                    <a:pt x="200801" y="12246"/>
                    <a:pt x="200801" y="6154"/>
                  </a:cubicBezTo>
                  <a:cubicBezTo>
                    <a:pt x="200801" y="63"/>
                    <a:pt x="195068" y="63"/>
                    <a:pt x="190845" y="63"/>
                  </a:cubicBezTo>
                  <a:lnTo>
                    <a:pt x="10120" y="63"/>
                  </a:lnTo>
                  <a:cubicBezTo>
                    <a:pt x="5896" y="63"/>
                    <a:pt x="164" y="63"/>
                    <a:pt x="164" y="6154"/>
                  </a:cubicBezTo>
                  <a:cubicBezTo>
                    <a:pt x="164" y="12246"/>
                    <a:pt x="5896" y="12246"/>
                    <a:pt x="10422" y="12246"/>
                  </a:cubicBezTo>
                  <a:lnTo>
                    <a:pt x="190543" y="12246"/>
                  </a:lnTo>
                  <a:close/>
                  <a:moveTo>
                    <a:pt x="190845" y="71335"/>
                  </a:moveTo>
                  <a:cubicBezTo>
                    <a:pt x="195068" y="71335"/>
                    <a:pt x="200801" y="71335"/>
                    <a:pt x="200801" y="65244"/>
                  </a:cubicBezTo>
                  <a:cubicBezTo>
                    <a:pt x="200801" y="59152"/>
                    <a:pt x="195068" y="59152"/>
                    <a:pt x="190543" y="59152"/>
                  </a:cubicBezTo>
                  <a:lnTo>
                    <a:pt x="10422" y="59152"/>
                  </a:lnTo>
                  <a:cubicBezTo>
                    <a:pt x="5896" y="59152"/>
                    <a:pt x="164" y="59152"/>
                    <a:pt x="164" y="65244"/>
                  </a:cubicBezTo>
                  <a:cubicBezTo>
                    <a:pt x="164" y="71335"/>
                    <a:pt x="5896" y="71335"/>
                    <a:pt x="10120" y="71335"/>
                  </a:cubicBezTo>
                  <a:lnTo>
                    <a:pt x="190845" y="71335"/>
                  </a:lnTo>
                  <a:close/>
                </a:path>
              </a:pathLst>
            </a:custGeom>
            <a:solidFill>
              <a:srgbClr val="000000"/>
            </a:solidFill>
            <a:ln w="302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70" name="Forme libre 69">
              <a:extLst>
                <a:ext uri="{FF2B5EF4-FFF2-40B4-BE49-F238E27FC236}">
                  <a16:creationId xmlns:a16="http://schemas.microsoft.com/office/drawing/2014/main" id="{3009EAA4-9D1E-760C-C517-E9D0C236CCCB}"/>
                </a:ext>
              </a:extLst>
            </p:cNvPr>
            <p:cNvSpPr/>
            <p:nvPr>
              <p:custDataLst>
                <p:tags r:id="rId39"/>
              </p:custDataLst>
            </p:nvPr>
          </p:nvSpPr>
          <p:spPr>
            <a:xfrm>
              <a:off x="10899229" y="6139152"/>
              <a:ext cx="124304" cy="193715"/>
            </a:xfrm>
            <a:custGeom>
              <a:avLst/>
              <a:gdLst>
                <a:gd name="connsiteX0" fmla="*/ 124479 w 124304"/>
                <a:gd name="connsiteY0" fmla="*/ 3413 h 193715"/>
                <a:gd name="connsiteX1" fmla="*/ 121462 w 124304"/>
                <a:gd name="connsiteY1" fmla="*/ 367 h 193715"/>
                <a:gd name="connsiteX2" fmla="*/ 100945 w 124304"/>
                <a:gd name="connsiteY2" fmla="*/ 21384 h 193715"/>
                <a:gd name="connsiteX3" fmla="*/ 72886 w 124304"/>
                <a:gd name="connsiteY3" fmla="*/ 63 h 193715"/>
                <a:gd name="connsiteX4" fmla="*/ 174 w 124304"/>
                <a:gd name="connsiteY4" fmla="*/ 89306 h 193715"/>
                <a:gd name="connsiteX5" fmla="*/ 40000 w 124304"/>
                <a:gd name="connsiteY5" fmla="*/ 138039 h 193715"/>
                <a:gd name="connsiteX6" fmla="*/ 75602 w 124304"/>
                <a:gd name="connsiteY6" fmla="*/ 119764 h 193715"/>
                <a:gd name="connsiteX7" fmla="*/ 62025 w 124304"/>
                <a:gd name="connsiteY7" fmla="*/ 174284 h 193715"/>
                <a:gd name="connsiteX8" fmla="*/ 40302 w 124304"/>
                <a:gd name="connsiteY8" fmla="*/ 184336 h 193715"/>
                <a:gd name="connsiteX9" fmla="*/ 33362 w 124304"/>
                <a:gd name="connsiteY9" fmla="*/ 190427 h 193715"/>
                <a:gd name="connsiteX10" fmla="*/ 37284 w 124304"/>
                <a:gd name="connsiteY10" fmla="*/ 193778 h 193715"/>
                <a:gd name="connsiteX11" fmla="*/ 67455 w 124304"/>
                <a:gd name="connsiteY11" fmla="*/ 192864 h 193715"/>
                <a:gd name="connsiteX12" fmla="*/ 98532 w 124304"/>
                <a:gd name="connsiteY12" fmla="*/ 193778 h 193715"/>
                <a:gd name="connsiteX13" fmla="*/ 103962 w 124304"/>
                <a:gd name="connsiteY13" fmla="*/ 187686 h 193715"/>
                <a:gd name="connsiteX14" fmla="*/ 96118 w 124304"/>
                <a:gd name="connsiteY14" fmla="*/ 184336 h 193715"/>
                <a:gd name="connsiteX15" fmla="*/ 81636 w 124304"/>
                <a:gd name="connsiteY15" fmla="*/ 179462 h 193715"/>
                <a:gd name="connsiteX16" fmla="*/ 82843 w 124304"/>
                <a:gd name="connsiteY16" fmla="*/ 172762 h 193715"/>
                <a:gd name="connsiteX17" fmla="*/ 124479 w 124304"/>
                <a:gd name="connsiteY17" fmla="*/ 3413 h 193715"/>
                <a:gd name="connsiteX18" fmla="*/ 40905 w 124304"/>
                <a:gd name="connsiteY18" fmla="*/ 131338 h 193715"/>
                <a:gd name="connsiteX19" fmla="*/ 21595 w 124304"/>
                <a:gd name="connsiteY19" fmla="*/ 102707 h 193715"/>
                <a:gd name="connsiteX20" fmla="*/ 35474 w 124304"/>
                <a:gd name="connsiteY20" fmla="*/ 42095 h 193715"/>
                <a:gd name="connsiteX21" fmla="*/ 72886 w 124304"/>
                <a:gd name="connsiteY21" fmla="*/ 6764 h 193715"/>
                <a:gd name="connsiteX22" fmla="*/ 96721 w 124304"/>
                <a:gd name="connsiteY22" fmla="*/ 33567 h 193715"/>
                <a:gd name="connsiteX23" fmla="*/ 79222 w 124304"/>
                <a:gd name="connsiteY23" fmla="*/ 103317 h 193715"/>
                <a:gd name="connsiteX24" fmla="*/ 40905 w 124304"/>
                <a:gd name="connsiteY24" fmla="*/ 131338 h 193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24304" h="193715">
                  <a:moveTo>
                    <a:pt x="124479" y="3413"/>
                  </a:moveTo>
                  <a:cubicBezTo>
                    <a:pt x="124479" y="2195"/>
                    <a:pt x="123574" y="367"/>
                    <a:pt x="121462" y="367"/>
                  </a:cubicBezTo>
                  <a:cubicBezTo>
                    <a:pt x="118143" y="367"/>
                    <a:pt x="106074" y="12551"/>
                    <a:pt x="100945" y="21384"/>
                  </a:cubicBezTo>
                  <a:cubicBezTo>
                    <a:pt x="94308" y="4936"/>
                    <a:pt x="82541" y="63"/>
                    <a:pt x="72886" y="63"/>
                  </a:cubicBezTo>
                  <a:cubicBezTo>
                    <a:pt x="37284" y="63"/>
                    <a:pt x="174" y="45141"/>
                    <a:pt x="174" y="89306"/>
                  </a:cubicBezTo>
                  <a:cubicBezTo>
                    <a:pt x="174" y="119155"/>
                    <a:pt x="17975" y="138039"/>
                    <a:pt x="40000" y="138039"/>
                  </a:cubicBezTo>
                  <a:cubicBezTo>
                    <a:pt x="52973" y="138039"/>
                    <a:pt x="64740" y="130729"/>
                    <a:pt x="75602" y="119764"/>
                  </a:cubicBezTo>
                  <a:cubicBezTo>
                    <a:pt x="72886" y="130424"/>
                    <a:pt x="62930" y="171543"/>
                    <a:pt x="62025" y="174284"/>
                  </a:cubicBezTo>
                  <a:cubicBezTo>
                    <a:pt x="59611" y="182813"/>
                    <a:pt x="57197" y="184031"/>
                    <a:pt x="40302" y="184336"/>
                  </a:cubicBezTo>
                  <a:cubicBezTo>
                    <a:pt x="36379" y="184336"/>
                    <a:pt x="33362" y="184336"/>
                    <a:pt x="33362" y="190427"/>
                  </a:cubicBezTo>
                  <a:cubicBezTo>
                    <a:pt x="33362" y="190732"/>
                    <a:pt x="33362" y="193778"/>
                    <a:pt x="37284" y="193778"/>
                  </a:cubicBezTo>
                  <a:cubicBezTo>
                    <a:pt x="46939" y="193778"/>
                    <a:pt x="57499" y="192864"/>
                    <a:pt x="67455" y="192864"/>
                  </a:cubicBezTo>
                  <a:cubicBezTo>
                    <a:pt x="77714" y="192864"/>
                    <a:pt x="88575" y="193778"/>
                    <a:pt x="98532" y="193778"/>
                  </a:cubicBezTo>
                  <a:cubicBezTo>
                    <a:pt x="100040" y="193778"/>
                    <a:pt x="103962" y="193778"/>
                    <a:pt x="103962" y="187686"/>
                  </a:cubicBezTo>
                  <a:cubicBezTo>
                    <a:pt x="103962" y="184336"/>
                    <a:pt x="100945" y="184336"/>
                    <a:pt x="96118" y="184336"/>
                  </a:cubicBezTo>
                  <a:cubicBezTo>
                    <a:pt x="81636" y="184336"/>
                    <a:pt x="81636" y="182204"/>
                    <a:pt x="81636" y="179462"/>
                  </a:cubicBezTo>
                  <a:cubicBezTo>
                    <a:pt x="81636" y="177330"/>
                    <a:pt x="82239" y="175503"/>
                    <a:pt x="82843" y="172762"/>
                  </a:cubicBezTo>
                  <a:lnTo>
                    <a:pt x="124479" y="3413"/>
                  </a:lnTo>
                  <a:close/>
                  <a:moveTo>
                    <a:pt x="40905" y="131338"/>
                  </a:moveTo>
                  <a:cubicBezTo>
                    <a:pt x="22802" y="131338"/>
                    <a:pt x="21595" y="107885"/>
                    <a:pt x="21595" y="102707"/>
                  </a:cubicBezTo>
                  <a:cubicBezTo>
                    <a:pt x="21595" y="88087"/>
                    <a:pt x="30345" y="54888"/>
                    <a:pt x="35474" y="42095"/>
                  </a:cubicBezTo>
                  <a:cubicBezTo>
                    <a:pt x="44827" y="19556"/>
                    <a:pt x="60516" y="6764"/>
                    <a:pt x="72886" y="6764"/>
                  </a:cubicBezTo>
                  <a:cubicBezTo>
                    <a:pt x="92497" y="6764"/>
                    <a:pt x="96721" y="31435"/>
                    <a:pt x="96721" y="33567"/>
                  </a:cubicBezTo>
                  <a:cubicBezTo>
                    <a:pt x="96721" y="35394"/>
                    <a:pt x="80127" y="102098"/>
                    <a:pt x="79222" y="103317"/>
                  </a:cubicBezTo>
                  <a:cubicBezTo>
                    <a:pt x="74697" y="111845"/>
                    <a:pt x="57801" y="131338"/>
                    <a:pt x="40905" y="131338"/>
                  </a:cubicBezTo>
                  <a:close/>
                </a:path>
              </a:pathLst>
            </a:custGeom>
            <a:solidFill>
              <a:srgbClr val="FF1A1A"/>
            </a:solidFill>
            <a:ln w="302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71" name="Forme libre 70">
              <a:extLst>
                <a:ext uri="{FF2B5EF4-FFF2-40B4-BE49-F238E27FC236}">
                  <a16:creationId xmlns:a16="http://schemas.microsoft.com/office/drawing/2014/main" id="{E52BC003-AD7D-2EB6-B0AA-C6CB1877298C}"/>
                </a:ext>
              </a:extLst>
            </p:cNvPr>
            <p:cNvSpPr/>
            <p:nvPr>
              <p:custDataLst>
                <p:tags r:id="rId40"/>
              </p:custDataLst>
            </p:nvPr>
          </p:nvSpPr>
          <p:spPr>
            <a:xfrm>
              <a:off x="11032830" y="6177894"/>
              <a:ext cx="97995" cy="145834"/>
            </a:xfrm>
            <a:custGeom>
              <a:avLst/>
              <a:gdLst>
                <a:gd name="connsiteX0" fmla="*/ 98174 w 97995"/>
                <a:gd name="connsiteY0" fmla="*/ 73621 h 145834"/>
                <a:gd name="connsiteX1" fmla="*/ 85713 w 97995"/>
                <a:gd name="connsiteY1" fmla="*/ 18400 h 145834"/>
                <a:gd name="connsiteX2" fmla="*/ 49176 w 97995"/>
                <a:gd name="connsiteY2" fmla="*/ 64 h 145834"/>
                <a:gd name="connsiteX3" fmla="*/ 179 w 97995"/>
                <a:gd name="connsiteY3" fmla="*/ 73621 h 145834"/>
                <a:gd name="connsiteX4" fmla="*/ 49176 w 97995"/>
                <a:gd name="connsiteY4" fmla="*/ 145899 h 145834"/>
                <a:gd name="connsiteX5" fmla="*/ 98174 w 97995"/>
                <a:gd name="connsiteY5" fmla="*/ 73621 h 145834"/>
                <a:gd name="connsiteX6" fmla="*/ 49176 w 97995"/>
                <a:gd name="connsiteY6" fmla="*/ 139929 h 145834"/>
                <a:gd name="connsiteX7" fmla="*/ 22354 w 97995"/>
                <a:gd name="connsiteY7" fmla="*/ 116689 h 145834"/>
                <a:gd name="connsiteX8" fmla="*/ 19397 w 97995"/>
                <a:gd name="connsiteY8" fmla="*/ 70849 h 145834"/>
                <a:gd name="connsiteX9" fmla="*/ 22565 w 97995"/>
                <a:gd name="connsiteY9" fmla="*/ 27355 h 145834"/>
                <a:gd name="connsiteX10" fmla="*/ 49176 w 97995"/>
                <a:gd name="connsiteY10" fmla="*/ 6034 h 145834"/>
                <a:gd name="connsiteX11" fmla="*/ 75365 w 97995"/>
                <a:gd name="connsiteY11" fmla="*/ 25436 h 145834"/>
                <a:gd name="connsiteX12" fmla="*/ 78955 w 97995"/>
                <a:gd name="connsiteY12" fmla="*/ 70849 h 145834"/>
                <a:gd name="connsiteX13" fmla="*/ 76210 w 97995"/>
                <a:gd name="connsiteY13" fmla="*/ 115836 h 145834"/>
                <a:gd name="connsiteX14" fmla="*/ 49176 w 97995"/>
                <a:gd name="connsiteY14" fmla="*/ 139929 h 145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7995" h="145834">
                  <a:moveTo>
                    <a:pt x="98174" y="73621"/>
                  </a:moveTo>
                  <a:cubicBezTo>
                    <a:pt x="98174" y="50168"/>
                    <a:pt x="95429" y="33325"/>
                    <a:pt x="85713" y="18400"/>
                  </a:cubicBezTo>
                  <a:cubicBezTo>
                    <a:pt x="79166" y="8593"/>
                    <a:pt x="66072" y="64"/>
                    <a:pt x="49176" y="64"/>
                  </a:cubicBezTo>
                  <a:cubicBezTo>
                    <a:pt x="179" y="64"/>
                    <a:pt x="179" y="58270"/>
                    <a:pt x="179" y="73621"/>
                  </a:cubicBezTo>
                  <a:cubicBezTo>
                    <a:pt x="179" y="88972"/>
                    <a:pt x="179" y="145899"/>
                    <a:pt x="49176" y="145899"/>
                  </a:cubicBezTo>
                  <a:cubicBezTo>
                    <a:pt x="98174" y="145899"/>
                    <a:pt x="98174" y="88972"/>
                    <a:pt x="98174" y="73621"/>
                  </a:cubicBezTo>
                  <a:close/>
                  <a:moveTo>
                    <a:pt x="49176" y="139929"/>
                  </a:moveTo>
                  <a:cubicBezTo>
                    <a:pt x="39461" y="139929"/>
                    <a:pt x="26578" y="134172"/>
                    <a:pt x="22354" y="116689"/>
                  </a:cubicBezTo>
                  <a:cubicBezTo>
                    <a:pt x="19397" y="104110"/>
                    <a:pt x="19397" y="86627"/>
                    <a:pt x="19397" y="70849"/>
                  </a:cubicBezTo>
                  <a:cubicBezTo>
                    <a:pt x="19397" y="55285"/>
                    <a:pt x="19397" y="39081"/>
                    <a:pt x="22565" y="27355"/>
                  </a:cubicBezTo>
                  <a:cubicBezTo>
                    <a:pt x="27001" y="10511"/>
                    <a:pt x="40517" y="6034"/>
                    <a:pt x="49176" y="6034"/>
                  </a:cubicBezTo>
                  <a:cubicBezTo>
                    <a:pt x="60581" y="6034"/>
                    <a:pt x="71563" y="13070"/>
                    <a:pt x="75365" y="25436"/>
                  </a:cubicBezTo>
                  <a:cubicBezTo>
                    <a:pt x="78744" y="36949"/>
                    <a:pt x="78955" y="52300"/>
                    <a:pt x="78955" y="70849"/>
                  </a:cubicBezTo>
                  <a:cubicBezTo>
                    <a:pt x="78955" y="86627"/>
                    <a:pt x="78955" y="102404"/>
                    <a:pt x="76210" y="115836"/>
                  </a:cubicBezTo>
                  <a:cubicBezTo>
                    <a:pt x="71986" y="135238"/>
                    <a:pt x="57624" y="139929"/>
                    <a:pt x="49176" y="139929"/>
                  </a:cubicBezTo>
                  <a:close/>
                </a:path>
              </a:pathLst>
            </a:custGeom>
            <a:solidFill>
              <a:srgbClr val="FF1A1A"/>
            </a:solidFill>
            <a:ln w="302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80" name="Groupe 79">
            <a:extLst>
              <a:ext uri="{FF2B5EF4-FFF2-40B4-BE49-F238E27FC236}">
                <a16:creationId xmlns:a16="http://schemas.microsoft.com/office/drawing/2014/main" id="{0A2EC660-179C-60E8-CB18-5045E7A94C29}"/>
              </a:ext>
            </a:extLst>
          </p:cNvPr>
          <p:cNvGrpSpPr/>
          <p:nvPr/>
        </p:nvGrpSpPr>
        <p:grpSpPr>
          <a:xfrm>
            <a:off x="1251651" y="2145077"/>
            <a:ext cx="2826672" cy="1524203"/>
            <a:chOff x="1251651" y="2145077"/>
            <a:chExt cx="2826672" cy="1524203"/>
          </a:xfrm>
        </p:grpSpPr>
        <p:cxnSp>
          <p:nvCxnSpPr>
            <p:cNvPr id="13" name="Connecteur droit avec flèche 12">
              <a:extLst>
                <a:ext uri="{FF2B5EF4-FFF2-40B4-BE49-F238E27FC236}">
                  <a16:creationId xmlns:a16="http://schemas.microsoft.com/office/drawing/2014/main" id="{9747F6BF-4CC9-CAB5-A48B-C939C67C04DA}"/>
                </a:ext>
              </a:extLst>
            </p:cNvPr>
            <p:cNvCxnSpPr>
              <a:cxnSpLocks/>
            </p:cNvCxnSpPr>
            <p:nvPr/>
          </p:nvCxnSpPr>
          <p:spPr bwMode="auto">
            <a:xfrm flipV="1">
              <a:off x="3350144" y="2145077"/>
              <a:ext cx="515894" cy="311856"/>
            </a:xfrm>
            <a:prstGeom prst="straightConnector1">
              <a:avLst/>
            </a:prstGeom>
            <a:solidFill>
              <a:srgbClr val="00B8FF"/>
            </a:solidFill>
            <a:ln w="22225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triangle" w="lg" len="lg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  <p:sp>
          <p:nvSpPr>
            <p:cNvPr id="79" name="Graphique 77" descr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red{\mathbf{n}} &#10;$&#10;&#10;&#10;\end{document}&#10;" title="IguanaTex Vector Display">
              <a:extLst>
                <a:ext uri="{FF2B5EF4-FFF2-40B4-BE49-F238E27FC236}">
                  <a16:creationId xmlns:a16="http://schemas.microsoft.com/office/drawing/2014/main" id="{6EC2BD4C-503B-733E-9AD7-8C817E9C8214}"/>
                </a:ext>
              </a:extLst>
            </p:cNvPr>
            <p:cNvSpPr>
              <a:spLocks noChangeAspect="1"/>
            </p:cNvSpPr>
            <p:nvPr>
              <p:custDataLst>
                <p:tags r:id="rId24"/>
              </p:custDataLst>
            </p:nvPr>
          </p:nvSpPr>
          <p:spPr>
            <a:xfrm>
              <a:off x="3873499" y="2247899"/>
              <a:ext cx="204824" cy="170686"/>
            </a:xfrm>
            <a:custGeom>
              <a:avLst/>
              <a:gdLst>
                <a:gd name="connsiteX0" fmla="*/ 23543 w 193855"/>
                <a:gd name="connsiteY0" fmla="*/ 32032 h 153043"/>
                <a:gd name="connsiteX1" fmla="*/ 23543 w 193855"/>
                <a:gd name="connsiteY1" fmla="*/ 137122 h 153043"/>
                <a:gd name="connsiteX2" fmla="*/ 77 w 193855"/>
                <a:gd name="connsiteY2" fmla="*/ 137122 h 153043"/>
                <a:gd name="connsiteX3" fmla="*/ 77 w 193855"/>
                <a:gd name="connsiteY3" fmla="*/ 153106 h 153043"/>
                <a:gd name="connsiteX4" fmla="*/ 42929 w 193855"/>
                <a:gd name="connsiteY4" fmla="*/ 152086 h 153043"/>
                <a:gd name="connsiteX5" fmla="*/ 85781 w 193855"/>
                <a:gd name="connsiteY5" fmla="*/ 153106 h 153043"/>
                <a:gd name="connsiteX6" fmla="*/ 85781 w 193855"/>
                <a:gd name="connsiteY6" fmla="*/ 137122 h 153043"/>
                <a:gd name="connsiteX7" fmla="*/ 62315 w 193855"/>
                <a:gd name="connsiteY7" fmla="*/ 137122 h 153043"/>
                <a:gd name="connsiteX8" fmla="*/ 62315 w 193855"/>
                <a:gd name="connsiteY8" fmla="*/ 66042 h 153043"/>
                <a:gd name="connsiteX9" fmla="*/ 112989 w 193855"/>
                <a:gd name="connsiteY9" fmla="*/ 12306 h 153043"/>
                <a:gd name="connsiteX10" fmla="*/ 131695 w 193855"/>
                <a:gd name="connsiteY10" fmla="*/ 45296 h 153043"/>
                <a:gd name="connsiteX11" fmla="*/ 131695 w 193855"/>
                <a:gd name="connsiteY11" fmla="*/ 137122 h 153043"/>
                <a:gd name="connsiteX12" fmla="*/ 108228 w 193855"/>
                <a:gd name="connsiteY12" fmla="*/ 137122 h 153043"/>
                <a:gd name="connsiteX13" fmla="*/ 108228 w 193855"/>
                <a:gd name="connsiteY13" fmla="*/ 153106 h 153043"/>
                <a:gd name="connsiteX14" fmla="*/ 151080 w 193855"/>
                <a:gd name="connsiteY14" fmla="*/ 152086 h 153043"/>
                <a:gd name="connsiteX15" fmla="*/ 193933 w 193855"/>
                <a:gd name="connsiteY15" fmla="*/ 153106 h 153043"/>
                <a:gd name="connsiteX16" fmla="*/ 193933 w 193855"/>
                <a:gd name="connsiteY16" fmla="*/ 137122 h 153043"/>
                <a:gd name="connsiteX17" fmla="*/ 170466 w 193855"/>
                <a:gd name="connsiteY17" fmla="*/ 137122 h 153043"/>
                <a:gd name="connsiteX18" fmla="*/ 170466 w 193855"/>
                <a:gd name="connsiteY18" fmla="*/ 49037 h 153043"/>
                <a:gd name="connsiteX19" fmla="*/ 118091 w 193855"/>
                <a:gd name="connsiteY19" fmla="*/ 63 h 153043"/>
                <a:gd name="connsiteX20" fmla="*/ 58574 w 193855"/>
                <a:gd name="connsiteY20" fmla="*/ 36793 h 153043"/>
                <a:gd name="connsiteX21" fmla="*/ 58574 w 193855"/>
                <a:gd name="connsiteY21" fmla="*/ 63 h 153043"/>
                <a:gd name="connsiteX22" fmla="*/ 77 w 193855"/>
                <a:gd name="connsiteY22" fmla="*/ 2784 h 153043"/>
                <a:gd name="connsiteX23" fmla="*/ 77 w 193855"/>
                <a:gd name="connsiteY23" fmla="*/ 18768 h 153043"/>
                <a:gd name="connsiteX24" fmla="*/ 23543 w 193855"/>
                <a:gd name="connsiteY24" fmla="*/ 32032 h 153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93855" h="153043">
                  <a:moveTo>
                    <a:pt x="23543" y="32032"/>
                  </a:moveTo>
                  <a:lnTo>
                    <a:pt x="23543" y="137122"/>
                  </a:lnTo>
                  <a:lnTo>
                    <a:pt x="77" y="137122"/>
                  </a:lnTo>
                  <a:lnTo>
                    <a:pt x="77" y="153106"/>
                  </a:lnTo>
                  <a:cubicBezTo>
                    <a:pt x="9599" y="152766"/>
                    <a:pt x="30005" y="152086"/>
                    <a:pt x="42929" y="152086"/>
                  </a:cubicBezTo>
                  <a:cubicBezTo>
                    <a:pt x="56193" y="152086"/>
                    <a:pt x="76259" y="152766"/>
                    <a:pt x="85781" y="153106"/>
                  </a:cubicBezTo>
                  <a:lnTo>
                    <a:pt x="85781" y="137122"/>
                  </a:lnTo>
                  <a:lnTo>
                    <a:pt x="62315" y="137122"/>
                  </a:lnTo>
                  <a:lnTo>
                    <a:pt x="62315" y="66042"/>
                  </a:lnTo>
                  <a:cubicBezTo>
                    <a:pt x="62315" y="28971"/>
                    <a:pt x="91563" y="12306"/>
                    <a:pt x="112989" y="12306"/>
                  </a:cubicBezTo>
                  <a:cubicBezTo>
                    <a:pt x="124553" y="12306"/>
                    <a:pt x="131695" y="19448"/>
                    <a:pt x="131695" y="45296"/>
                  </a:cubicBezTo>
                  <a:lnTo>
                    <a:pt x="131695" y="137122"/>
                  </a:lnTo>
                  <a:lnTo>
                    <a:pt x="108228" y="137122"/>
                  </a:lnTo>
                  <a:lnTo>
                    <a:pt x="108228" y="153106"/>
                  </a:lnTo>
                  <a:cubicBezTo>
                    <a:pt x="117751" y="152766"/>
                    <a:pt x="138157" y="152086"/>
                    <a:pt x="151080" y="152086"/>
                  </a:cubicBezTo>
                  <a:cubicBezTo>
                    <a:pt x="164344" y="152086"/>
                    <a:pt x="184410" y="152766"/>
                    <a:pt x="193933" y="153106"/>
                  </a:cubicBezTo>
                  <a:lnTo>
                    <a:pt x="193933" y="137122"/>
                  </a:lnTo>
                  <a:lnTo>
                    <a:pt x="170466" y="137122"/>
                  </a:lnTo>
                  <a:lnTo>
                    <a:pt x="170466" y="49037"/>
                  </a:lnTo>
                  <a:cubicBezTo>
                    <a:pt x="170466" y="13327"/>
                    <a:pt x="152101" y="63"/>
                    <a:pt x="118091" y="63"/>
                  </a:cubicBezTo>
                  <a:cubicBezTo>
                    <a:pt x="85441" y="63"/>
                    <a:pt x="67416" y="19448"/>
                    <a:pt x="58574" y="36793"/>
                  </a:cubicBezTo>
                  <a:lnTo>
                    <a:pt x="58574" y="63"/>
                  </a:lnTo>
                  <a:lnTo>
                    <a:pt x="77" y="2784"/>
                  </a:lnTo>
                  <a:lnTo>
                    <a:pt x="77" y="18768"/>
                  </a:lnTo>
                  <a:cubicBezTo>
                    <a:pt x="21163" y="18768"/>
                    <a:pt x="23543" y="18768"/>
                    <a:pt x="23543" y="32032"/>
                  </a:cubicBezTo>
                  <a:close/>
                </a:path>
              </a:pathLst>
            </a:custGeom>
            <a:solidFill>
              <a:srgbClr val="FF0000"/>
            </a:solidFill>
            <a:ln w="333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2" name="Forme libre 21">
              <a:extLst>
                <a:ext uri="{FF2B5EF4-FFF2-40B4-BE49-F238E27FC236}">
                  <a16:creationId xmlns:a16="http://schemas.microsoft.com/office/drawing/2014/main" id="{AA6F7954-BD7F-A932-D445-2B4BADA55A21}"/>
                </a:ext>
              </a:extLst>
            </p:cNvPr>
            <p:cNvSpPr/>
            <p:nvPr/>
          </p:nvSpPr>
          <p:spPr bwMode="auto">
            <a:xfrm>
              <a:off x="1251651" y="2175186"/>
              <a:ext cx="2264805" cy="1494094"/>
            </a:xfrm>
            <a:custGeom>
              <a:avLst/>
              <a:gdLst>
                <a:gd name="connsiteX0" fmla="*/ 0 w 2264805"/>
                <a:gd name="connsiteY0" fmla="*/ 204245 h 1494094"/>
                <a:gd name="connsiteX1" fmla="*/ 629785 w 2264805"/>
                <a:gd name="connsiteY1" fmla="*/ 52854 h 1494094"/>
                <a:gd name="connsiteX2" fmla="*/ 1156625 w 2264805"/>
                <a:gd name="connsiteY2" fmla="*/ 4409 h 1494094"/>
                <a:gd name="connsiteX3" fmla="*/ 1550241 w 2264805"/>
                <a:gd name="connsiteY3" fmla="*/ 10465 h 1494094"/>
                <a:gd name="connsiteX4" fmla="*/ 1865134 w 2264805"/>
                <a:gd name="connsiteY4" fmla="*/ 77077 h 1494094"/>
                <a:gd name="connsiteX5" fmla="*/ 2022580 w 2264805"/>
                <a:gd name="connsiteY5" fmla="*/ 180023 h 1494094"/>
                <a:gd name="connsiteX6" fmla="*/ 2137637 w 2264805"/>
                <a:gd name="connsiteY6" fmla="*/ 373803 h 1494094"/>
                <a:gd name="connsiteX7" fmla="*/ 2228471 w 2264805"/>
                <a:gd name="connsiteY7" fmla="*/ 616028 h 1494094"/>
                <a:gd name="connsiteX8" fmla="*/ 2264805 w 2264805"/>
                <a:gd name="connsiteY8" fmla="*/ 979366 h 1494094"/>
                <a:gd name="connsiteX9" fmla="*/ 2228471 w 2264805"/>
                <a:gd name="connsiteY9" fmla="*/ 1251869 h 1494094"/>
                <a:gd name="connsiteX10" fmla="*/ 2149748 w 2264805"/>
                <a:gd name="connsiteY10" fmla="*/ 1494094 h 14940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64805" h="1494094">
                  <a:moveTo>
                    <a:pt x="0" y="204245"/>
                  </a:moveTo>
                  <a:cubicBezTo>
                    <a:pt x="218507" y="145202"/>
                    <a:pt x="437014" y="86160"/>
                    <a:pt x="629785" y="52854"/>
                  </a:cubicBezTo>
                  <a:cubicBezTo>
                    <a:pt x="822556" y="19548"/>
                    <a:pt x="1003216" y="11474"/>
                    <a:pt x="1156625" y="4409"/>
                  </a:cubicBezTo>
                  <a:cubicBezTo>
                    <a:pt x="1310034" y="-2656"/>
                    <a:pt x="1432156" y="-1646"/>
                    <a:pt x="1550241" y="10465"/>
                  </a:cubicBezTo>
                  <a:cubicBezTo>
                    <a:pt x="1668326" y="22576"/>
                    <a:pt x="1786411" y="48817"/>
                    <a:pt x="1865134" y="77077"/>
                  </a:cubicBezTo>
                  <a:cubicBezTo>
                    <a:pt x="1943857" y="105337"/>
                    <a:pt x="1977163" y="130569"/>
                    <a:pt x="2022580" y="180023"/>
                  </a:cubicBezTo>
                  <a:cubicBezTo>
                    <a:pt x="2067997" y="229477"/>
                    <a:pt x="2103322" y="301136"/>
                    <a:pt x="2137637" y="373803"/>
                  </a:cubicBezTo>
                  <a:cubicBezTo>
                    <a:pt x="2171952" y="446470"/>
                    <a:pt x="2207276" y="515101"/>
                    <a:pt x="2228471" y="616028"/>
                  </a:cubicBezTo>
                  <a:cubicBezTo>
                    <a:pt x="2249666" y="716955"/>
                    <a:pt x="2264805" y="873393"/>
                    <a:pt x="2264805" y="979366"/>
                  </a:cubicBezTo>
                  <a:cubicBezTo>
                    <a:pt x="2264805" y="1085339"/>
                    <a:pt x="2247647" y="1166081"/>
                    <a:pt x="2228471" y="1251869"/>
                  </a:cubicBezTo>
                  <a:cubicBezTo>
                    <a:pt x="2209295" y="1337657"/>
                    <a:pt x="2179521" y="1415875"/>
                    <a:pt x="2149748" y="1494094"/>
                  </a:cubicBezTo>
                </a:path>
              </a:pathLst>
            </a:custGeom>
            <a:noFill/>
            <a:ln w="381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</p:grpSp>
      <p:sp>
        <p:nvSpPr>
          <p:cNvPr id="23" name="Forme libre 22">
            <a:extLst>
              <a:ext uri="{FF2B5EF4-FFF2-40B4-BE49-F238E27FC236}">
                <a16:creationId xmlns:a16="http://schemas.microsoft.com/office/drawing/2014/main" id="{6CD4BEF4-99C5-528C-163D-83B95EC70C2E}"/>
              </a:ext>
            </a:extLst>
          </p:cNvPr>
          <p:cNvSpPr/>
          <p:nvPr/>
        </p:nvSpPr>
        <p:spPr bwMode="auto">
          <a:xfrm>
            <a:off x="337482" y="2384102"/>
            <a:ext cx="1119713" cy="2246811"/>
          </a:xfrm>
          <a:custGeom>
            <a:avLst/>
            <a:gdLst>
              <a:gd name="connsiteX0" fmla="*/ 893290 w 3070433"/>
              <a:gd name="connsiteY0" fmla="*/ 0 h 2373637"/>
              <a:gd name="connsiteX1" fmla="*/ 684285 w 3070433"/>
              <a:gd name="connsiteY1" fmla="*/ 130628 h 2373637"/>
              <a:gd name="connsiteX2" fmla="*/ 492696 w 3070433"/>
              <a:gd name="connsiteY2" fmla="*/ 287382 h 2373637"/>
              <a:gd name="connsiteX3" fmla="*/ 309816 w 3070433"/>
              <a:gd name="connsiteY3" fmla="*/ 557348 h 2373637"/>
              <a:gd name="connsiteX4" fmla="*/ 126936 w 3070433"/>
              <a:gd name="connsiteY4" fmla="*/ 914400 h 2373637"/>
              <a:gd name="connsiteX5" fmla="*/ 39850 w 3070433"/>
              <a:gd name="connsiteY5" fmla="*/ 1175657 h 2373637"/>
              <a:gd name="connsiteX6" fmla="*/ 5016 w 3070433"/>
              <a:gd name="connsiteY6" fmla="*/ 1463040 h 2373637"/>
              <a:gd name="connsiteX7" fmla="*/ 144353 w 3070433"/>
              <a:gd name="connsiteY7" fmla="*/ 1750422 h 2373637"/>
              <a:gd name="connsiteX8" fmla="*/ 309816 w 3070433"/>
              <a:gd name="connsiteY8" fmla="*/ 1854925 h 2373637"/>
              <a:gd name="connsiteX9" fmla="*/ 719119 w 3070433"/>
              <a:gd name="connsiteY9" fmla="*/ 2107474 h 2373637"/>
              <a:gd name="connsiteX10" fmla="*/ 1119713 w 3070433"/>
              <a:gd name="connsiteY10" fmla="*/ 2246811 h 2373637"/>
              <a:gd name="connsiteX11" fmla="*/ 1520307 w 3070433"/>
              <a:gd name="connsiteY11" fmla="*/ 2360022 h 2373637"/>
              <a:gd name="connsiteX12" fmla="*/ 1790273 w 3070433"/>
              <a:gd name="connsiteY12" fmla="*/ 2368731 h 2373637"/>
              <a:gd name="connsiteX13" fmla="*/ 2025405 w 3070433"/>
              <a:gd name="connsiteY13" fmla="*/ 2333897 h 2373637"/>
              <a:gd name="connsiteX14" fmla="*/ 2356330 w 3070433"/>
              <a:gd name="connsiteY14" fmla="*/ 2133600 h 2373637"/>
              <a:gd name="connsiteX15" fmla="*/ 2713382 w 3070433"/>
              <a:gd name="connsiteY15" fmla="*/ 1793965 h 2373637"/>
              <a:gd name="connsiteX16" fmla="*/ 3070433 w 3070433"/>
              <a:gd name="connsiteY16" fmla="*/ 1280160 h 2373637"/>
              <a:gd name="connsiteX0" fmla="*/ 893290 w 2713382"/>
              <a:gd name="connsiteY0" fmla="*/ 0 h 2373637"/>
              <a:gd name="connsiteX1" fmla="*/ 684285 w 2713382"/>
              <a:gd name="connsiteY1" fmla="*/ 130628 h 2373637"/>
              <a:gd name="connsiteX2" fmla="*/ 492696 w 2713382"/>
              <a:gd name="connsiteY2" fmla="*/ 287382 h 2373637"/>
              <a:gd name="connsiteX3" fmla="*/ 309816 w 2713382"/>
              <a:gd name="connsiteY3" fmla="*/ 557348 h 2373637"/>
              <a:gd name="connsiteX4" fmla="*/ 126936 w 2713382"/>
              <a:gd name="connsiteY4" fmla="*/ 914400 h 2373637"/>
              <a:gd name="connsiteX5" fmla="*/ 39850 w 2713382"/>
              <a:gd name="connsiteY5" fmla="*/ 1175657 h 2373637"/>
              <a:gd name="connsiteX6" fmla="*/ 5016 w 2713382"/>
              <a:gd name="connsiteY6" fmla="*/ 1463040 h 2373637"/>
              <a:gd name="connsiteX7" fmla="*/ 144353 w 2713382"/>
              <a:gd name="connsiteY7" fmla="*/ 1750422 h 2373637"/>
              <a:gd name="connsiteX8" fmla="*/ 309816 w 2713382"/>
              <a:gd name="connsiteY8" fmla="*/ 1854925 h 2373637"/>
              <a:gd name="connsiteX9" fmla="*/ 719119 w 2713382"/>
              <a:gd name="connsiteY9" fmla="*/ 2107474 h 2373637"/>
              <a:gd name="connsiteX10" fmla="*/ 1119713 w 2713382"/>
              <a:gd name="connsiteY10" fmla="*/ 2246811 h 2373637"/>
              <a:gd name="connsiteX11" fmla="*/ 1520307 w 2713382"/>
              <a:gd name="connsiteY11" fmla="*/ 2360022 h 2373637"/>
              <a:gd name="connsiteX12" fmla="*/ 1790273 w 2713382"/>
              <a:gd name="connsiteY12" fmla="*/ 2368731 h 2373637"/>
              <a:gd name="connsiteX13" fmla="*/ 2025405 w 2713382"/>
              <a:gd name="connsiteY13" fmla="*/ 2333897 h 2373637"/>
              <a:gd name="connsiteX14" fmla="*/ 2356330 w 2713382"/>
              <a:gd name="connsiteY14" fmla="*/ 2133600 h 2373637"/>
              <a:gd name="connsiteX15" fmla="*/ 2713382 w 2713382"/>
              <a:gd name="connsiteY15" fmla="*/ 1793965 h 2373637"/>
              <a:gd name="connsiteX0" fmla="*/ 893290 w 2356330"/>
              <a:gd name="connsiteY0" fmla="*/ 0 h 2373637"/>
              <a:gd name="connsiteX1" fmla="*/ 684285 w 2356330"/>
              <a:gd name="connsiteY1" fmla="*/ 130628 h 2373637"/>
              <a:gd name="connsiteX2" fmla="*/ 492696 w 2356330"/>
              <a:gd name="connsiteY2" fmla="*/ 287382 h 2373637"/>
              <a:gd name="connsiteX3" fmla="*/ 309816 w 2356330"/>
              <a:gd name="connsiteY3" fmla="*/ 557348 h 2373637"/>
              <a:gd name="connsiteX4" fmla="*/ 126936 w 2356330"/>
              <a:gd name="connsiteY4" fmla="*/ 914400 h 2373637"/>
              <a:gd name="connsiteX5" fmla="*/ 39850 w 2356330"/>
              <a:gd name="connsiteY5" fmla="*/ 1175657 h 2373637"/>
              <a:gd name="connsiteX6" fmla="*/ 5016 w 2356330"/>
              <a:gd name="connsiteY6" fmla="*/ 1463040 h 2373637"/>
              <a:gd name="connsiteX7" fmla="*/ 144353 w 2356330"/>
              <a:gd name="connsiteY7" fmla="*/ 1750422 h 2373637"/>
              <a:gd name="connsiteX8" fmla="*/ 309816 w 2356330"/>
              <a:gd name="connsiteY8" fmla="*/ 1854925 h 2373637"/>
              <a:gd name="connsiteX9" fmla="*/ 719119 w 2356330"/>
              <a:gd name="connsiteY9" fmla="*/ 2107474 h 2373637"/>
              <a:gd name="connsiteX10" fmla="*/ 1119713 w 2356330"/>
              <a:gd name="connsiteY10" fmla="*/ 2246811 h 2373637"/>
              <a:gd name="connsiteX11" fmla="*/ 1520307 w 2356330"/>
              <a:gd name="connsiteY11" fmla="*/ 2360022 h 2373637"/>
              <a:gd name="connsiteX12" fmla="*/ 1790273 w 2356330"/>
              <a:gd name="connsiteY12" fmla="*/ 2368731 h 2373637"/>
              <a:gd name="connsiteX13" fmla="*/ 2025405 w 2356330"/>
              <a:gd name="connsiteY13" fmla="*/ 2333897 h 2373637"/>
              <a:gd name="connsiteX14" fmla="*/ 2356330 w 2356330"/>
              <a:gd name="connsiteY14" fmla="*/ 2133600 h 2373637"/>
              <a:gd name="connsiteX0" fmla="*/ 893290 w 2025405"/>
              <a:gd name="connsiteY0" fmla="*/ 0 h 2373637"/>
              <a:gd name="connsiteX1" fmla="*/ 684285 w 2025405"/>
              <a:gd name="connsiteY1" fmla="*/ 130628 h 2373637"/>
              <a:gd name="connsiteX2" fmla="*/ 492696 w 2025405"/>
              <a:gd name="connsiteY2" fmla="*/ 287382 h 2373637"/>
              <a:gd name="connsiteX3" fmla="*/ 309816 w 2025405"/>
              <a:gd name="connsiteY3" fmla="*/ 557348 h 2373637"/>
              <a:gd name="connsiteX4" fmla="*/ 126936 w 2025405"/>
              <a:gd name="connsiteY4" fmla="*/ 914400 h 2373637"/>
              <a:gd name="connsiteX5" fmla="*/ 39850 w 2025405"/>
              <a:gd name="connsiteY5" fmla="*/ 1175657 h 2373637"/>
              <a:gd name="connsiteX6" fmla="*/ 5016 w 2025405"/>
              <a:gd name="connsiteY6" fmla="*/ 1463040 h 2373637"/>
              <a:gd name="connsiteX7" fmla="*/ 144353 w 2025405"/>
              <a:gd name="connsiteY7" fmla="*/ 1750422 h 2373637"/>
              <a:gd name="connsiteX8" fmla="*/ 309816 w 2025405"/>
              <a:gd name="connsiteY8" fmla="*/ 1854925 h 2373637"/>
              <a:gd name="connsiteX9" fmla="*/ 719119 w 2025405"/>
              <a:gd name="connsiteY9" fmla="*/ 2107474 h 2373637"/>
              <a:gd name="connsiteX10" fmla="*/ 1119713 w 2025405"/>
              <a:gd name="connsiteY10" fmla="*/ 2246811 h 2373637"/>
              <a:gd name="connsiteX11" fmla="*/ 1520307 w 2025405"/>
              <a:gd name="connsiteY11" fmla="*/ 2360022 h 2373637"/>
              <a:gd name="connsiteX12" fmla="*/ 1790273 w 2025405"/>
              <a:gd name="connsiteY12" fmla="*/ 2368731 h 2373637"/>
              <a:gd name="connsiteX13" fmla="*/ 2025405 w 2025405"/>
              <a:gd name="connsiteY13" fmla="*/ 2333897 h 2373637"/>
              <a:gd name="connsiteX0" fmla="*/ 893290 w 1790273"/>
              <a:gd name="connsiteY0" fmla="*/ 0 h 2373637"/>
              <a:gd name="connsiteX1" fmla="*/ 684285 w 1790273"/>
              <a:gd name="connsiteY1" fmla="*/ 130628 h 2373637"/>
              <a:gd name="connsiteX2" fmla="*/ 492696 w 1790273"/>
              <a:gd name="connsiteY2" fmla="*/ 287382 h 2373637"/>
              <a:gd name="connsiteX3" fmla="*/ 309816 w 1790273"/>
              <a:gd name="connsiteY3" fmla="*/ 557348 h 2373637"/>
              <a:gd name="connsiteX4" fmla="*/ 126936 w 1790273"/>
              <a:gd name="connsiteY4" fmla="*/ 914400 h 2373637"/>
              <a:gd name="connsiteX5" fmla="*/ 39850 w 1790273"/>
              <a:gd name="connsiteY5" fmla="*/ 1175657 h 2373637"/>
              <a:gd name="connsiteX6" fmla="*/ 5016 w 1790273"/>
              <a:gd name="connsiteY6" fmla="*/ 1463040 h 2373637"/>
              <a:gd name="connsiteX7" fmla="*/ 144353 w 1790273"/>
              <a:gd name="connsiteY7" fmla="*/ 1750422 h 2373637"/>
              <a:gd name="connsiteX8" fmla="*/ 309816 w 1790273"/>
              <a:gd name="connsiteY8" fmla="*/ 1854925 h 2373637"/>
              <a:gd name="connsiteX9" fmla="*/ 719119 w 1790273"/>
              <a:gd name="connsiteY9" fmla="*/ 2107474 h 2373637"/>
              <a:gd name="connsiteX10" fmla="*/ 1119713 w 1790273"/>
              <a:gd name="connsiteY10" fmla="*/ 2246811 h 2373637"/>
              <a:gd name="connsiteX11" fmla="*/ 1520307 w 1790273"/>
              <a:gd name="connsiteY11" fmla="*/ 2360022 h 2373637"/>
              <a:gd name="connsiteX12" fmla="*/ 1790273 w 1790273"/>
              <a:gd name="connsiteY12" fmla="*/ 2368731 h 2373637"/>
              <a:gd name="connsiteX0" fmla="*/ 893290 w 1520307"/>
              <a:gd name="connsiteY0" fmla="*/ 0 h 2360022"/>
              <a:gd name="connsiteX1" fmla="*/ 684285 w 1520307"/>
              <a:gd name="connsiteY1" fmla="*/ 130628 h 2360022"/>
              <a:gd name="connsiteX2" fmla="*/ 492696 w 1520307"/>
              <a:gd name="connsiteY2" fmla="*/ 287382 h 2360022"/>
              <a:gd name="connsiteX3" fmla="*/ 309816 w 1520307"/>
              <a:gd name="connsiteY3" fmla="*/ 557348 h 2360022"/>
              <a:gd name="connsiteX4" fmla="*/ 126936 w 1520307"/>
              <a:gd name="connsiteY4" fmla="*/ 914400 h 2360022"/>
              <a:gd name="connsiteX5" fmla="*/ 39850 w 1520307"/>
              <a:gd name="connsiteY5" fmla="*/ 1175657 h 2360022"/>
              <a:gd name="connsiteX6" fmla="*/ 5016 w 1520307"/>
              <a:gd name="connsiteY6" fmla="*/ 1463040 h 2360022"/>
              <a:gd name="connsiteX7" fmla="*/ 144353 w 1520307"/>
              <a:gd name="connsiteY7" fmla="*/ 1750422 h 2360022"/>
              <a:gd name="connsiteX8" fmla="*/ 309816 w 1520307"/>
              <a:gd name="connsiteY8" fmla="*/ 1854925 h 2360022"/>
              <a:gd name="connsiteX9" fmla="*/ 719119 w 1520307"/>
              <a:gd name="connsiteY9" fmla="*/ 2107474 h 2360022"/>
              <a:gd name="connsiteX10" fmla="*/ 1119713 w 1520307"/>
              <a:gd name="connsiteY10" fmla="*/ 2246811 h 2360022"/>
              <a:gd name="connsiteX11" fmla="*/ 1520307 w 1520307"/>
              <a:gd name="connsiteY11" fmla="*/ 2360022 h 2360022"/>
              <a:gd name="connsiteX0" fmla="*/ 893290 w 1119713"/>
              <a:gd name="connsiteY0" fmla="*/ 0 h 2246811"/>
              <a:gd name="connsiteX1" fmla="*/ 684285 w 1119713"/>
              <a:gd name="connsiteY1" fmla="*/ 130628 h 2246811"/>
              <a:gd name="connsiteX2" fmla="*/ 492696 w 1119713"/>
              <a:gd name="connsiteY2" fmla="*/ 287382 h 2246811"/>
              <a:gd name="connsiteX3" fmla="*/ 309816 w 1119713"/>
              <a:gd name="connsiteY3" fmla="*/ 557348 h 2246811"/>
              <a:gd name="connsiteX4" fmla="*/ 126936 w 1119713"/>
              <a:gd name="connsiteY4" fmla="*/ 914400 h 2246811"/>
              <a:gd name="connsiteX5" fmla="*/ 39850 w 1119713"/>
              <a:gd name="connsiteY5" fmla="*/ 1175657 h 2246811"/>
              <a:gd name="connsiteX6" fmla="*/ 5016 w 1119713"/>
              <a:gd name="connsiteY6" fmla="*/ 1463040 h 2246811"/>
              <a:gd name="connsiteX7" fmla="*/ 144353 w 1119713"/>
              <a:gd name="connsiteY7" fmla="*/ 1750422 h 2246811"/>
              <a:gd name="connsiteX8" fmla="*/ 309816 w 1119713"/>
              <a:gd name="connsiteY8" fmla="*/ 1854925 h 2246811"/>
              <a:gd name="connsiteX9" fmla="*/ 719119 w 1119713"/>
              <a:gd name="connsiteY9" fmla="*/ 2107474 h 2246811"/>
              <a:gd name="connsiteX10" fmla="*/ 1119713 w 1119713"/>
              <a:gd name="connsiteY10" fmla="*/ 2246811 h 2246811"/>
              <a:gd name="connsiteX0" fmla="*/ 893290 w 1119713"/>
              <a:gd name="connsiteY0" fmla="*/ 0 h 2246811"/>
              <a:gd name="connsiteX1" fmla="*/ 684285 w 1119713"/>
              <a:gd name="connsiteY1" fmla="*/ 130628 h 2246811"/>
              <a:gd name="connsiteX2" fmla="*/ 492696 w 1119713"/>
              <a:gd name="connsiteY2" fmla="*/ 287382 h 2246811"/>
              <a:gd name="connsiteX3" fmla="*/ 309816 w 1119713"/>
              <a:gd name="connsiteY3" fmla="*/ 557348 h 2246811"/>
              <a:gd name="connsiteX4" fmla="*/ 126936 w 1119713"/>
              <a:gd name="connsiteY4" fmla="*/ 914400 h 2246811"/>
              <a:gd name="connsiteX5" fmla="*/ 39850 w 1119713"/>
              <a:gd name="connsiteY5" fmla="*/ 1175657 h 2246811"/>
              <a:gd name="connsiteX6" fmla="*/ 5016 w 1119713"/>
              <a:gd name="connsiteY6" fmla="*/ 1463040 h 2246811"/>
              <a:gd name="connsiteX7" fmla="*/ 144353 w 1119713"/>
              <a:gd name="connsiteY7" fmla="*/ 1750422 h 2246811"/>
              <a:gd name="connsiteX8" fmla="*/ 353359 w 1119713"/>
              <a:gd name="connsiteY8" fmla="*/ 1915885 h 2246811"/>
              <a:gd name="connsiteX9" fmla="*/ 719119 w 1119713"/>
              <a:gd name="connsiteY9" fmla="*/ 2107474 h 2246811"/>
              <a:gd name="connsiteX10" fmla="*/ 1119713 w 1119713"/>
              <a:gd name="connsiteY10" fmla="*/ 2246811 h 22468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19713" h="2246811">
                <a:moveTo>
                  <a:pt x="893290" y="0"/>
                </a:moveTo>
                <a:cubicBezTo>
                  <a:pt x="822170" y="41365"/>
                  <a:pt x="751051" y="82731"/>
                  <a:pt x="684285" y="130628"/>
                </a:cubicBezTo>
                <a:cubicBezTo>
                  <a:pt x="617519" y="178525"/>
                  <a:pt x="555108" y="216262"/>
                  <a:pt x="492696" y="287382"/>
                </a:cubicBezTo>
                <a:cubicBezTo>
                  <a:pt x="430284" y="358502"/>
                  <a:pt x="370776" y="452845"/>
                  <a:pt x="309816" y="557348"/>
                </a:cubicBezTo>
                <a:cubicBezTo>
                  <a:pt x="248856" y="661851"/>
                  <a:pt x="171930" y="811349"/>
                  <a:pt x="126936" y="914400"/>
                </a:cubicBezTo>
                <a:cubicBezTo>
                  <a:pt x="81942" y="1017451"/>
                  <a:pt x="60170" y="1084217"/>
                  <a:pt x="39850" y="1175657"/>
                </a:cubicBezTo>
                <a:cubicBezTo>
                  <a:pt x="19530" y="1267097"/>
                  <a:pt x="-12401" y="1367246"/>
                  <a:pt x="5016" y="1463040"/>
                </a:cubicBezTo>
                <a:cubicBezTo>
                  <a:pt x="22433" y="1558834"/>
                  <a:pt x="86296" y="1674948"/>
                  <a:pt x="144353" y="1750422"/>
                </a:cubicBezTo>
                <a:cubicBezTo>
                  <a:pt x="202410" y="1825896"/>
                  <a:pt x="353359" y="1915885"/>
                  <a:pt x="353359" y="1915885"/>
                </a:cubicBezTo>
                <a:cubicBezTo>
                  <a:pt x="449153" y="1975394"/>
                  <a:pt x="591393" y="2052320"/>
                  <a:pt x="719119" y="2107474"/>
                </a:cubicBezTo>
                <a:cubicBezTo>
                  <a:pt x="846845" y="2162628"/>
                  <a:pt x="986182" y="2204720"/>
                  <a:pt x="1119713" y="2246811"/>
                </a:cubicBezTo>
              </a:path>
            </a:pathLst>
          </a:custGeom>
          <a:noFill/>
          <a:ln w="38100" cap="flat" cmpd="sng" algn="ctr">
            <a:solidFill>
              <a:srgbClr val="0432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grpSp>
        <p:nvGrpSpPr>
          <p:cNvPr id="86" name="Groupe 85">
            <a:extLst>
              <a:ext uri="{FF2B5EF4-FFF2-40B4-BE49-F238E27FC236}">
                <a16:creationId xmlns:a16="http://schemas.microsoft.com/office/drawing/2014/main" id="{A83432A2-BE34-069E-AE94-29C2C8E80767}"/>
              </a:ext>
            </a:extLst>
          </p:cNvPr>
          <p:cNvGrpSpPr/>
          <p:nvPr/>
        </p:nvGrpSpPr>
        <p:grpSpPr>
          <a:xfrm>
            <a:off x="3354587" y="1587500"/>
            <a:ext cx="685636" cy="860327"/>
            <a:chOff x="3354587" y="1587500"/>
            <a:chExt cx="685636" cy="860327"/>
          </a:xfrm>
        </p:grpSpPr>
        <p:cxnSp>
          <p:nvCxnSpPr>
            <p:cNvPr id="24" name="Connecteur droit avec flèche 23">
              <a:extLst>
                <a:ext uri="{FF2B5EF4-FFF2-40B4-BE49-F238E27FC236}">
                  <a16:creationId xmlns:a16="http://schemas.microsoft.com/office/drawing/2014/main" id="{15396E04-7291-AAEE-656B-19FABCB00F6C}"/>
                </a:ext>
              </a:extLst>
            </p:cNvPr>
            <p:cNvCxnSpPr>
              <a:cxnSpLocks/>
            </p:cNvCxnSpPr>
            <p:nvPr/>
          </p:nvCxnSpPr>
          <p:spPr bwMode="auto">
            <a:xfrm flipV="1">
              <a:off x="3354587" y="1687453"/>
              <a:ext cx="387956" cy="760374"/>
            </a:xfrm>
            <a:prstGeom prst="straightConnector1">
              <a:avLst/>
            </a:prstGeom>
            <a:solidFill>
              <a:srgbClr val="00B8FF"/>
            </a:solidFill>
            <a:ln w="222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 w="lg" len="lg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  <p:sp>
          <p:nvSpPr>
            <p:cNvPr id="85" name="Graphique 83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&#10;$&#10; \mathbf{q}&#10;$&#10;&#10;&#10;\end{document}&#10;" title="IguanaTex Vector Display">
              <a:extLst>
                <a:ext uri="{FF2B5EF4-FFF2-40B4-BE49-F238E27FC236}">
                  <a16:creationId xmlns:a16="http://schemas.microsoft.com/office/drawing/2014/main" id="{0C65FE2D-F094-EBCB-6C71-9924BACE3D09}"/>
                </a:ext>
              </a:extLst>
            </p:cNvPr>
            <p:cNvSpPr>
              <a:spLocks noChangeAspect="1"/>
            </p:cNvSpPr>
            <p:nvPr>
              <p:custDataLst>
                <p:tags r:id="rId23"/>
              </p:custDataLst>
            </p:nvPr>
          </p:nvSpPr>
          <p:spPr>
            <a:xfrm>
              <a:off x="3835399" y="1587500"/>
              <a:ext cx="204824" cy="238961"/>
            </a:xfrm>
            <a:custGeom>
              <a:avLst/>
              <a:gdLst>
                <a:gd name="connsiteX0" fmla="*/ 131355 w 191475"/>
                <a:gd name="connsiteY0" fmla="*/ 104813 h 219023"/>
                <a:gd name="connsiteX1" fmla="*/ 126253 w 191475"/>
                <a:gd name="connsiteY1" fmla="*/ 119097 h 219023"/>
                <a:gd name="connsiteX2" fmla="*/ 85101 w 191475"/>
                <a:gd name="connsiteY2" fmla="*/ 142904 h 219023"/>
                <a:gd name="connsiteX3" fmla="*/ 43609 w 191475"/>
                <a:gd name="connsiteY3" fmla="*/ 77945 h 219023"/>
                <a:gd name="connsiteX4" fmla="*/ 89182 w 191475"/>
                <a:gd name="connsiteY4" fmla="*/ 13667 h 219023"/>
                <a:gd name="connsiteX5" fmla="*/ 131355 w 191475"/>
                <a:gd name="connsiteY5" fmla="*/ 57539 h 219023"/>
                <a:gd name="connsiteX6" fmla="*/ 131355 w 191475"/>
                <a:gd name="connsiteY6" fmla="*/ 104813 h 219023"/>
                <a:gd name="connsiteX7" fmla="*/ 136116 w 191475"/>
                <a:gd name="connsiteY7" fmla="*/ 26931 h 219023"/>
                <a:gd name="connsiteX8" fmla="*/ 84761 w 191475"/>
                <a:gd name="connsiteY8" fmla="*/ 63 h 219023"/>
                <a:gd name="connsiteX9" fmla="*/ 77 w 191475"/>
                <a:gd name="connsiteY9" fmla="*/ 77605 h 219023"/>
                <a:gd name="connsiteX10" fmla="*/ 81700 w 191475"/>
                <a:gd name="connsiteY10" fmla="*/ 155147 h 219023"/>
                <a:gd name="connsiteX11" fmla="*/ 129314 w 191475"/>
                <a:gd name="connsiteY11" fmla="*/ 136782 h 219023"/>
                <a:gd name="connsiteX12" fmla="*/ 129314 w 191475"/>
                <a:gd name="connsiteY12" fmla="*/ 203101 h 219023"/>
                <a:gd name="connsiteX13" fmla="*/ 105847 w 191475"/>
                <a:gd name="connsiteY13" fmla="*/ 203101 h 219023"/>
                <a:gd name="connsiteX14" fmla="*/ 105847 w 191475"/>
                <a:gd name="connsiteY14" fmla="*/ 219086 h 219023"/>
                <a:gd name="connsiteX15" fmla="*/ 148700 w 191475"/>
                <a:gd name="connsiteY15" fmla="*/ 218066 h 219023"/>
                <a:gd name="connsiteX16" fmla="*/ 191552 w 191475"/>
                <a:gd name="connsiteY16" fmla="*/ 219086 h 219023"/>
                <a:gd name="connsiteX17" fmla="*/ 191552 w 191475"/>
                <a:gd name="connsiteY17" fmla="*/ 203101 h 219023"/>
                <a:gd name="connsiteX18" fmla="*/ 168085 w 191475"/>
                <a:gd name="connsiteY18" fmla="*/ 203101 h 219023"/>
                <a:gd name="connsiteX19" fmla="*/ 168085 w 191475"/>
                <a:gd name="connsiteY19" fmla="*/ 63 h 219023"/>
                <a:gd name="connsiteX20" fmla="*/ 154141 w 191475"/>
                <a:gd name="connsiteY20" fmla="*/ 63 h 219023"/>
                <a:gd name="connsiteX21" fmla="*/ 136116 w 191475"/>
                <a:gd name="connsiteY21" fmla="*/ 26931 h 2190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91475" h="219023">
                  <a:moveTo>
                    <a:pt x="131355" y="104813"/>
                  </a:moveTo>
                  <a:cubicBezTo>
                    <a:pt x="131355" y="110935"/>
                    <a:pt x="131355" y="111955"/>
                    <a:pt x="126253" y="119097"/>
                  </a:cubicBezTo>
                  <a:cubicBezTo>
                    <a:pt x="112649" y="139163"/>
                    <a:pt x="95304" y="142904"/>
                    <a:pt x="85101" y="142904"/>
                  </a:cubicBezTo>
                  <a:cubicBezTo>
                    <a:pt x="64015" y="142904"/>
                    <a:pt x="43609" y="123178"/>
                    <a:pt x="43609" y="77945"/>
                  </a:cubicBezTo>
                  <a:cubicBezTo>
                    <a:pt x="43609" y="29651"/>
                    <a:pt x="68777" y="13667"/>
                    <a:pt x="89182" y="13667"/>
                  </a:cubicBezTo>
                  <a:cubicBezTo>
                    <a:pt x="115030" y="13667"/>
                    <a:pt x="131355" y="40534"/>
                    <a:pt x="131355" y="57539"/>
                  </a:cubicBezTo>
                  <a:lnTo>
                    <a:pt x="131355" y="104813"/>
                  </a:lnTo>
                  <a:close/>
                  <a:moveTo>
                    <a:pt x="136116" y="26931"/>
                  </a:moveTo>
                  <a:cubicBezTo>
                    <a:pt x="124212" y="10266"/>
                    <a:pt x="105167" y="63"/>
                    <a:pt x="84761" y="63"/>
                  </a:cubicBezTo>
                  <a:cubicBezTo>
                    <a:pt x="35107" y="63"/>
                    <a:pt x="77" y="30331"/>
                    <a:pt x="77" y="77605"/>
                  </a:cubicBezTo>
                  <a:cubicBezTo>
                    <a:pt x="77" y="125559"/>
                    <a:pt x="34427" y="155147"/>
                    <a:pt x="81700" y="155147"/>
                  </a:cubicBezTo>
                  <a:cubicBezTo>
                    <a:pt x="98365" y="155147"/>
                    <a:pt x="113669" y="150386"/>
                    <a:pt x="129314" y="136782"/>
                  </a:cubicBezTo>
                  <a:lnTo>
                    <a:pt x="129314" y="203101"/>
                  </a:lnTo>
                  <a:lnTo>
                    <a:pt x="105847" y="203101"/>
                  </a:lnTo>
                  <a:lnTo>
                    <a:pt x="105847" y="219086"/>
                  </a:lnTo>
                  <a:cubicBezTo>
                    <a:pt x="115370" y="218746"/>
                    <a:pt x="135776" y="218066"/>
                    <a:pt x="148700" y="218066"/>
                  </a:cubicBezTo>
                  <a:cubicBezTo>
                    <a:pt x="161963" y="218066"/>
                    <a:pt x="182029" y="218746"/>
                    <a:pt x="191552" y="219086"/>
                  </a:cubicBezTo>
                  <a:lnTo>
                    <a:pt x="191552" y="203101"/>
                  </a:lnTo>
                  <a:lnTo>
                    <a:pt x="168085" y="203101"/>
                  </a:lnTo>
                  <a:lnTo>
                    <a:pt x="168085" y="63"/>
                  </a:lnTo>
                  <a:lnTo>
                    <a:pt x="154141" y="63"/>
                  </a:lnTo>
                  <a:lnTo>
                    <a:pt x="136116" y="26931"/>
                  </a:lnTo>
                  <a:close/>
                </a:path>
              </a:pathLst>
            </a:custGeom>
            <a:solidFill>
              <a:srgbClr val="000000"/>
            </a:solidFill>
            <a:ln w="333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sp>
        <p:nvSpPr>
          <p:cNvPr id="29" name="ZoneTexte 28">
            <a:extLst>
              <a:ext uri="{FF2B5EF4-FFF2-40B4-BE49-F238E27FC236}">
                <a16:creationId xmlns:a16="http://schemas.microsoft.com/office/drawing/2014/main" id="{2A1DA60B-2E8A-D28C-0513-2EB7D233BEA4}"/>
              </a:ext>
            </a:extLst>
          </p:cNvPr>
          <p:cNvSpPr txBox="1"/>
          <p:nvPr/>
        </p:nvSpPr>
        <p:spPr>
          <a:xfrm>
            <a:off x="4596254" y="3907657"/>
            <a:ext cx="38884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ü"/>
            </a:pPr>
            <a:r>
              <a:rPr lang="fr-FR" sz="2000"/>
              <a:t>Le </a:t>
            </a:r>
            <a:r>
              <a:rPr lang="fr-FR" sz="2000">
                <a:solidFill>
                  <a:srgbClr val="FF0000"/>
                </a:solidFill>
              </a:rPr>
              <a:t>flux normal sortant</a:t>
            </a:r>
          </a:p>
        </p:txBody>
      </p:sp>
      <p:grpSp>
        <p:nvGrpSpPr>
          <p:cNvPr id="100" name="Groupe 99">
            <a:extLst>
              <a:ext uri="{FF2B5EF4-FFF2-40B4-BE49-F238E27FC236}">
                <a16:creationId xmlns:a16="http://schemas.microsoft.com/office/drawing/2014/main" id="{46635F71-0E95-4666-2BED-A0EDCA6CC569}"/>
              </a:ext>
            </a:extLst>
          </p:cNvPr>
          <p:cNvGrpSpPr/>
          <p:nvPr/>
        </p:nvGrpSpPr>
        <p:grpSpPr>
          <a:xfrm>
            <a:off x="5518223" y="4720585"/>
            <a:ext cx="4269951" cy="707886"/>
            <a:chOff x="5518223" y="4720585"/>
            <a:chExt cx="4269951" cy="707886"/>
          </a:xfrm>
        </p:grpSpPr>
        <p:sp>
          <p:nvSpPr>
            <p:cNvPr id="30" name="ZoneTexte 29">
              <a:extLst>
                <a:ext uri="{FF2B5EF4-FFF2-40B4-BE49-F238E27FC236}">
                  <a16:creationId xmlns:a16="http://schemas.microsoft.com/office/drawing/2014/main" id="{89E0B1D2-CA58-3B93-EF96-115E87B1C5AD}"/>
                </a:ext>
              </a:extLst>
            </p:cNvPr>
            <p:cNvSpPr txBox="1"/>
            <p:nvPr/>
          </p:nvSpPr>
          <p:spPr>
            <a:xfrm>
              <a:off x="5518223" y="4720585"/>
              <a:ext cx="426995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2000"/>
                <a:t>« En ce point il sort                »</a:t>
              </a:r>
            </a:p>
            <a:p>
              <a:r>
                <a:rPr lang="fr-FR" sz="2000"/>
                <a:t>(négatif si rentrant) </a:t>
              </a:r>
            </a:p>
          </p:txBody>
        </p:sp>
        <p:grpSp>
          <p:nvGrpSpPr>
            <p:cNvPr id="99" name="Groupe 98">
              <a:extLst>
                <a:ext uri="{FF2B5EF4-FFF2-40B4-BE49-F238E27FC236}">
                  <a16:creationId xmlns:a16="http://schemas.microsoft.com/office/drawing/2014/main" id="{59659D18-EAAD-BCAF-1F5D-B33670187A96}"/>
                </a:ext>
              </a:extLst>
            </p:cNvPr>
            <p:cNvGrpSpPr>
              <a:grpSpLocks noChangeAspect="1"/>
            </p:cNvGrpSpPr>
            <p:nvPr>
              <p:custDataLst>
                <p:tags r:id="rId16"/>
              </p:custDataLst>
            </p:nvPr>
          </p:nvGrpSpPr>
          <p:grpSpPr>
            <a:xfrm>
              <a:off x="8089900" y="4749800"/>
              <a:ext cx="1144628" cy="299783"/>
              <a:chOff x="13945981" y="6389998"/>
              <a:chExt cx="1127580" cy="264524"/>
            </a:xfrm>
          </p:grpSpPr>
          <p:sp>
            <p:nvSpPr>
              <p:cNvPr id="93" name="Forme libre 92">
                <a:extLst>
                  <a:ext uri="{FF2B5EF4-FFF2-40B4-BE49-F238E27FC236}">
                    <a16:creationId xmlns:a16="http://schemas.microsoft.com/office/drawing/2014/main" id="{04B57D30-70AB-A25C-3533-17D14259BFD1}"/>
                  </a:ext>
                </a:extLst>
              </p:cNvPr>
              <p:cNvSpPr/>
              <p:nvPr>
                <p:custDataLst>
                  <p:tags r:id="rId17"/>
                </p:custDataLst>
              </p:nvPr>
            </p:nvSpPr>
            <p:spPr>
              <a:xfrm>
                <a:off x="13945981" y="6497539"/>
                <a:ext cx="111863" cy="156983"/>
              </a:xfrm>
              <a:custGeom>
                <a:avLst/>
                <a:gdLst>
                  <a:gd name="connsiteX0" fmla="*/ 112078 w 111863"/>
                  <a:gd name="connsiteY0" fmla="*/ 2790 h 156983"/>
                  <a:gd name="connsiteX1" fmla="*/ 109363 w 111863"/>
                  <a:gd name="connsiteY1" fmla="*/ 322 h 156983"/>
                  <a:gd name="connsiteX2" fmla="*/ 90900 w 111863"/>
                  <a:gd name="connsiteY2" fmla="*/ 17353 h 156983"/>
                  <a:gd name="connsiteX3" fmla="*/ 65649 w 111863"/>
                  <a:gd name="connsiteY3" fmla="*/ 75 h 156983"/>
                  <a:gd name="connsiteX4" fmla="*/ 215 w 111863"/>
                  <a:gd name="connsiteY4" fmla="*/ 72396 h 156983"/>
                  <a:gd name="connsiteX5" fmla="*/ 36054 w 111863"/>
                  <a:gd name="connsiteY5" fmla="*/ 111888 h 156983"/>
                  <a:gd name="connsiteX6" fmla="*/ 68093 w 111863"/>
                  <a:gd name="connsiteY6" fmla="*/ 97079 h 156983"/>
                  <a:gd name="connsiteX7" fmla="*/ 55875 w 111863"/>
                  <a:gd name="connsiteY7" fmla="*/ 141261 h 156983"/>
                  <a:gd name="connsiteX8" fmla="*/ 36326 w 111863"/>
                  <a:gd name="connsiteY8" fmla="*/ 149406 h 156983"/>
                  <a:gd name="connsiteX9" fmla="*/ 30081 w 111863"/>
                  <a:gd name="connsiteY9" fmla="*/ 154343 h 156983"/>
                  <a:gd name="connsiteX10" fmla="*/ 33611 w 111863"/>
                  <a:gd name="connsiteY10" fmla="*/ 157058 h 156983"/>
                  <a:gd name="connsiteX11" fmla="*/ 60762 w 111863"/>
                  <a:gd name="connsiteY11" fmla="*/ 156317 h 156983"/>
                  <a:gd name="connsiteX12" fmla="*/ 88728 w 111863"/>
                  <a:gd name="connsiteY12" fmla="*/ 157058 h 156983"/>
                  <a:gd name="connsiteX13" fmla="*/ 93615 w 111863"/>
                  <a:gd name="connsiteY13" fmla="*/ 152121 h 156983"/>
                  <a:gd name="connsiteX14" fmla="*/ 86556 w 111863"/>
                  <a:gd name="connsiteY14" fmla="*/ 149406 h 156983"/>
                  <a:gd name="connsiteX15" fmla="*/ 73523 w 111863"/>
                  <a:gd name="connsiteY15" fmla="*/ 145457 h 156983"/>
                  <a:gd name="connsiteX16" fmla="*/ 74609 w 111863"/>
                  <a:gd name="connsiteY16" fmla="*/ 140027 h 156983"/>
                  <a:gd name="connsiteX17" fmla="*/ 112078 w 111863"/>
                  <a:gd name="connsiteY17" fmla="*/ 2790 h 156983"/>
                  <a:gd name="connsiteX18" fmla="*/ 36869 w 111863"/>
                  <a:gd name="connsiteY18" fmla="*/ 106458 h 156983"/>
                  <a:gd name="connsiteX19" fmla="*/ 19492 w 111863"/>
                  <a:gd name="connsiteY19" fmla="*/ 83256 h 156983"/>
                  <a:gd name="connsiteX20" fmla="*/ 31982 w 111863"/>
                  <a:gd name="connsiteY20" fmla="*/ 34137 h 156983"/>
                  <a:gd name="connsiteX21" fmla="*/ 65649 w 111863"/>
                  <a:gd name="connsiteY21" fmla="*/ 5505 h 156983"/>
                  <a:gd name="connsiteX22" fmla="*/ 87099 w 111863"/>
                  <a:gd name="connsiteY22" fmla="*/ 27226 h 156983"/>
                  <a:gd name="connsiteX23" fmla="*/ 71351 w 111863"/>
                  <a:gd name="connsiteY23" fmla="*/ 83750 h 156983"/>
                  <a:gd name="connsiteX24" fmla="*/ 36869 w 111863"/>
                  <a:gd name="connsiteY24" fmla="*/ 106458 h 1569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</a:cxnLst>
                <a:rect l="l" t="t" r="r" b="b"/>
                <a:pathLst>
                  <a:path w="111863" h="156983">
                    <a:moveTo>
                      <a:pt x="112078" y="2790"/>
                    </a:moveTo>
                    <a:cubicBezTo>
                      <a:pt x="112078" y="1803"/>
                      <a:pt x="111263" y="322"/>
                      <a:pt x="109363" y="322"/>
                    </a:cubicBezTo>
                    <a:cubicBezTo>
                      <a:pt x="106376" y="322"/>
                      <a:pt x="95515" y="10195"/>
                      <a:pt x="90900" y="17353"/>
                    </a:cubicBezTo>
                    <a:cubicBezTo>
                      <a:pt x="84926" y="4024"/>
                      <a:pt x="74338" y="75"/>
                      <a:pt x="65649" y="75"/>
                    </a:cubicBezTo>
                    <a:cubicBezTo>
                      <a:pt x="33611" y="75"/>
                      <a:pt x="215" y="36605"/>
                      <a:pt x="215" y="72396"/>
                    </a:cubicBezTo>
                    <a:cubicBezTo>
                      <a:pt x="215" y="96585"/>
                      <a:pt x="16234" y="111888"/>
                      <a:pt x="36054" y="111888"/>
                    </a:cubicBezTo>
                    <a:cubicBezTo>
                      <a:pt x="47729" y="111888"/>
                      <a:pt x="58318" y="105964"/>
                      <a:pt x="68093" y="97079"/>
                    </a:cubicBezTo>
                    <a:cubicBezTo>
                      <a:pt x="65649" y="105718"/>
                      <a:pt x="56689" y="139039"/>
                      <a:pt x="55875" y="141261"/>
                    </a:cubicBezTo>
                    <a:cubicBezTo>
                      <a:pt x="53703" y="148172"/>
                      <a:pt x="51530" y="149159"/>
                      <a:pt x="36326" y="149406"/>
                    </a:cubicBezTo>
                    <a:cubicBezTo>
                      <a:pt x="32796" y="149406"/>
                      <a:pt x="30081" y="149406"/>
                      <a:pt x="30081" y="154343"/>
                    </a:cubicBezTo>
                    <a:cubicBezTo>
                      <a:pt x="30081" y="154590"/>
                      <a:pt x="30081" y="157058"/>
                      <a:pt x="33611" y="157058"/>
                    </a:cubicBezTo>
                    <a:cubicBezTo>
                      <a:pt x="42299" y="157058"/>
                      <a:pt x="51802" y="156317"/>
                      <a:pt x="60762" y="156317"/>
                    </a:cubicBezTo>
                    <a:cubicBezTo>
                      <a:pt x="69993" y="156317"/>
                      <a:pt x="79768" y="157058"/>
                      <a:pt x="88728" y="157058"/>
                    </a:cubicBezTo>
                    <a:cubicBezTo>
                      <a:pt x="90085" y="157058"/>
                      <a:pt x="93615" y="157058"/>
                      <a:pt x="93615" y="152121"/>
                    </a:cubicBezTo>
                    <a:cubicBezTo>
                      <a:pt x="93615" y="149406"/>
                      <a:pt x="90900" y="149406"/>
                      <a:pt x="86556" y="149406"/>
                    </a:cubicBezTo>
                    <a:cubicBezTo>
                      <a:pt x="73523" y="149406"/>
                      <a:pt x="73523" y="147678"/>
                      <a:pt x="73523" y="145457"/>
                    </a:cubicBezTo>
                    <a:cubicBezTo>
                      <a:pt x="73523" y="143729"/>
                      <a:pt x="74066" y="142248"/>
                      <a:pt x="74609" y="140027"/>
                    </a:cubicBezTo>
                    <a:lnTo>
                      <a:pt x="112078" y="2790"/>
                    </a:lnTo>
                    <a:close/>
                    <a:moveTo>
                      <a:pt x="36869" y="106458"/>
                    </a:moveTo>
                    <a:cubicBezTo>
                      <a:pt x="20578" y="106458"/>
                      <a:pt x="19492" y="87452"/>
                      <a:pt x="19492" y="83256"/>
                    </a:cubicBezTo>
                    <a:cubicBezTo>
                      <a:pt x="19492" y="71408"/>
                      <a:pt x="27366" y="44504"/>
                      <a:pt x="31982" y="34137"/>
                    </a:cubicBezTo>
                    <a:cubicBezTo>
                      <a:pt x="40398" y="15872"/>
                      <a:pt x="54517" y="5505"/>
                      <a:pt x="65649" y="5505"/>
                    </a:cubicBezTo>
                    <a:cubicBezTo>
                      <a:pt x="83297" y="5505"/>
                      <a:pt x="87099" y="25498"/>
                      <a:pt x="87099" y="27226"/>
                    </a:cubicBezTo>
                    <a:cubicBezTo>
                      <a:pt x="87099" y="28707"/>
                      <a:pt x="72165" y="82762"/>
                      <a:pt x="71351" y="83750"/>
                    </a:cubicBezTo>
                    <a:cubicBezTo>
                      <a:pt x="67278" y="90661"/>
                      <a:pt x="52074" y="106458"/>
                      <a:pt x="36869" y="106458"/>
                    </a:cubicBezTo>
                    <a:close/>
                  </a:path>
                </a:pathLst>
              </a:custGeom>
              <a:solidFill>
                <a:srgbClr val="FF1A1A"/>
              </a:solidFill>
              <a:ln w="2721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4" name="Forme libre 93">
                <a:extLst>
                  <a:ext uri="{FF2B5EF4-FFF2-40B4-BE49-F238E27FC236}">
                    <a16:creationId xmlns:a16="http://schemas.microsoft.com/office/drawing/2014/main" id="{1F82A3EC-6F50-6F3F-43C2-D98E0167704A}"/>
                  </a:ext>
                </a:extLst>
              </p:cNvPr>
              <p:cNvSpPr/>
              <p:nvPr>
                <p:custDataLst>
                  <p:tags r:id="rId18"/>
                </p:custDataLst>
              </p:nvPr>
            </p:nvSpPr>
            <p:spPr>
              <a:xfrm>
                <a:off x="14066210" y="6528935"/>
                <a:ext cx="88187" cy="118181"/>
              </a:xfrm>
              <a:custGeom>
                <a:avLst/>
                <a:gdLst>
                  <a:gd name="connsiteX0" fmla="*/ 88406 w 88187"/>
                  <a:gd name="connsiteY0" fmla="*/ 59685 h 118181"/>
                  <a:gd name="connsiteX1" fmla="*/ 77193 w 88187"/>
                  <a:gd name="connsiteY1" fmla="*/ 14935 h 118181"/>
                  <a:gd name="connsiteX2" fmla="*/ 44313 w 88187"/>
                  <a:gd name="connsiteY2" fmla="*/ 76 h 118181"/>
                  <a:gd name="connsiteX3" fmla="*/ 219 w 88187"/>
                  <a:gd name="connsiteY3" fmla="*/ 59685 h 118181"/>
                  <a:gd name="connsiteX4" fmla="*/ 44313 w 88187"/>
                  <a:gd name="connsiteY4" fmla="*/ 118258 h 118181"/>
                  <a:gd name="connsiteX5" fmla="*/ 88406 w 88187"/>
                  <a:gd name="connsiteY5" fmla="*/ 59685 h 118181"/>
                  <a:gd name="connsiteX6" fmla="*/ 44313 w 88187"/>
                  <a:gd name="connsiteY6" fmla="*/ 113420 h 118181"/>
                  <a:gd name="connsiteX7" fmla="*/ 20175 w 88187"/>
                  <a:gd name="connsiteY7" fmla="*/ 94587 h 118181"/>
                  <a:gd name="connsiteX8" fmla="*/ 17514 w 88187"/>
                  <a:gd name="connsiteY8" fmla="*/ 57439 h 118181"/>
                  <a:gd name="connsiteX9" fmla="*/ 20365 w 88187"/>
                  <a:gd name="connsiteY9" fmla="*/ 22192 h 118181"/>
                  <a:gd name="connsiteX10" fmla="*/ 44313 w 88187"/>
                  <a:gd name="connsiteY10" fmla="*/ 4914 h 118181"/>
                  <a:gd name="connsiteX11" fmla="*/ 67880 w 88187"/>
                  <a:gd name="connsiteY11" fmla="*/ 20637 h 118181"/>
                  <a:gd name="connsiteX12" fmla="*/ 71111 w 88187"/>
                  <a:gd name="connsiteY12" fmla="*/ 57439 h 118181"/>
                  <a:gd name="connsiteX13" fmla="*/ 68640 w 88187"/>
                  <a:gd name="connsiteY13" fmla="*/ 93896 h 118181"/>
                  <a:gd name="connsiteX14" fmla="*/ 44313 w 88187"/>
                  <a:gd name="connsiteY14" fmla="*/ 113420 h 1181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88187" h="118181">
                    <a:moveTo>
                      <a:pt x="88406" y="59685"/>
                    </a:moveTo>
                    <a:cubicBezTo>
                      <a:pt x="88406" y="40680"/>
                      <a:pt x="85936" y="27030"/>
                      <a:pt x="77193" y="14935"/>
                    </a:cubicBezTo>
                    <a:cubicBezTo>
                      <a:pt x="71301" y="6987"/>
                      <a:pt x="59517" y="76"/>
                      <a:pt x="44313" y="76"/>
                    </a:cubicBezTo>
                    <a:cubicBezTo>
                      <a:pt x="219" y="76"/>
                      <a:pt x="219" y="47245"/>
                      <a:pt x="219" y="59685"/>
                    </a:cubicBezTo>
                    <a:cubicBezTo>
                      <a:pt x="219" y="72126"/>
                      <a:pt x="219" y="118258"/>
                      <a:pt x="44313" y="118258"/>
                    </a:cubicBezTo>
                    <a:cubicBezTo>
                      <a:pt x="88406" y="118258"/>
                      <a:pt x="88406" y="72126"/>
                      <a:pt x="88406" y="59685"/>
                    </a:cubicBezTo>
                    <a:close/>
                    <a:moveTo>
                      <a:pt x="44313" y="113420"/>
                    </a:moveTo>
                    <a:cubicBezTo>
                      <a:pt x="35570" y="113420"/>
                      <a:pt x="23976" y="108755"/>
                      <a:pt x="20175" y="94587"/>
                    </a:cubicBezTo>
                    <a:cubicBezTo>
                      <a:pt x="17514" y="84393"/>
                      <a:pt x="17514" y="70225"/>
                      <a:pt x="17514" y="57439"/>
                    </a:cubicBezTo>
                    <a:cubicBezTo>
                      <a:pt x="17514" y="44826"/>
                      <a:pt x="17514" y="31695"/>
                      <a:pt x="20365" y="22192"/>
                    </a:cubicBezTo>
                    <a:cubicBezTo>
                      <a:pt x="24357" y="8542"/>
                      <a:pt x="36520" y="4914"/>
                      <a:pt x="44313" y="4914"/>
                    </a:cubicBezTo>
                    <a:cubicBezTo>
                      <a:pt x="54576" y="4914"/>
                      <a:pt x="64459" y="10616"/>
                      <a:pt x="67880" y="20637"/>
                    </a:cubicBezTo>
                    <a:cubicBezTo>
                      <a:pt x="70921" y="29967"/>
                      <a:pt x="71111" y="42407"/>
                      <a:pt x="71111" y="57439"/>
                    </a:cubicBezTo>
                    <a:cubicBezTo>
                      <a:pt x="71111" y="70225"/>
                      <a:pt x="71111" y="83011"/>
                      <a:pt x="68640" y="93896"/>
                    </a:cubicBezTo>
                    <a:cubicBezTo>
                      <a:pt x="64839" y="109619"/>
                      <a:pt x="51915" y="113420"/>
                      <a:pt x="44313" y="113420"/>
                    </a:cubicBezTo>
                    <a:close/>
                  </a:path>
                </a:pathLst>
              </a:custGeom>
              <a:solidFill>
                <a:srgbClr val="FF1A1A"/>
              </a:solidFill>
              <a:ln w="2721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5" name="Forme libre 94">
                <a:extLst>
                  <a:ext uri="{FF2B5EF4-FFF2-40B4-BE49-F238E27FC236}">
                    <a16:creationId xmlns:a16="http://schemas.microsoft.com/office/drawing/2014/main" id="{0E57E4A6-9ADC-6BE6-D5EE-43E8988024DE}"/>
                  </a:ext>
                </a:extLst>
              </p:cNvPr>
              <p:cNvSpPr/>
              <p:nvPr>
                <p:custDataLst>
                  <p:tags r:id="rId19"/>
                </p:custDataLst>
              </p:nvPr>
            </p:nvSpPr>
            <p:spPr>
              <a:xfrm>
                <a:off x="14258436" y="6438053"/>
                <a:ext cx="269068" cy="174014"/>
              </a:xfrm>
              <a:custGeom>
                <a:avLst/>
                <a:gdLst>
                  <a:gd name="connsiteX0" fmla="*/ 242144 w 269068"/>
                  <a:gd name="connsiteY0" fmla="*/ 24264 h 174014"/>
                  <a:gd name="connsiteX1" fmla="*/ 269295 w 269068"/>
                  <a:gd name="connsiteY1" fmla="*/ 7726 h 174014"/>
                  <a:gd name="connsiteX2" fmla="*/ 269295 w 269068"/>
                  <a:gd name="connsiteY2" fmla="*/ 75 h 174014"/>
                  <a:gd name="connsiteX3" fmla="*/ 244587 w 269068"/>
                  <a:gd name="connsiteY3" fmla="*/ 815 h 174014"/>
                  <a:gd name="connsiteX4" fmla="*/ 212277 w 269068"/>
                  <a:gd name="connsiteY4" fmla="*/ 75 h 174014"/>
                  <a:gd name="connsiteX5" fmla="*/ 212277 w 269068"/>
                  <a:gd name="connsiteY5" fmla="*/ 7726 h 174014"/>
                  <a:gd name="connsiteX6" fmla="*/ 235899 w 269068"/>
                  <a:gd name="connsiteY6" fmla="*/ 20808 h 174014"/>
                  <a:gd name="connsiteX7" fmla="*/ 234541 w 269068"/>
                  <a:gd name="connsiteY7" fmla="*/ 25745 h 174014"/>
                  <a:gd name="connsiteX8" fmla="*/ 193815 w 269068"/>
                  <a:gd name="connsiteY8" fmla="*/ 139780 h 174014"/>
                  <a:gd name="connsiteX9" fmla="*/ 150373 w 269068"/>
                  <a:gd name="connsiteY9" fmla="*/ 18834 h 174014"/>
                  <a:gd name="connsiteX10" fmla="*/ 149558 w 269068"/>
                  <a:gd name="connsiteY10" fmla="*/ 15131 h 174014"/>
                  <a:gd name="connsiteX11" fmla="*/ 172365 w 269068"/>
                  <a:gd name="connsiteY11" fmla="*/ 7726 h 174014"/>
                  <a:gd name="connsiteX12" fmla="*/ 172365 w 269068"/>
                  <a:gd name="connsiteY12" fmla="*/ 75 h 174014"/>
                  <a:gd name="connsiteX13" fmla="*/ 133810 w 269068"/>
                  <a:gd name="connsiteY13" fmla="*/ 815 h 174014"/>
                  <a:gd name="connsiteX14" fmla="*/ 100686 w 269068"/>
                  <a:gd name="connsiteY14" fmla="*/ 75 h 174014"/>
                  <a:gd name="connsiteX15" fmla="*/ 100686 w 269068"/>
                  <a:gd name="connsiteY15" fmla="*/ 7726 h 174014"/>
                  <a:gd name="connsiteX16" fmla="*/ 125122 w 269068"/>
                  <a:gd name="connsiteY16" fmla="*/ 16612 h 174014"/>
                  <a:gd name="connsiteX17" fmla="*/ 131095 w 269068"/>
                  <a:gd name="connsiteY17" fmla="*/ 33890 h 174014"/>
                  <a:gd name="connsiteX18" fmla="*/ 93355 w 269068"/>
                  <a:gd name="connsiteY18" fmla="*/ 139780 h 174014"/>
                  <a:gd name="connsiteX19" fmla="*/ 49642 w 269068"/>
                  <a:gd name="connsiteY19" fmla="*/ 18340 h 174014"/>
                  <a:gd name="connsiteX20" fmla="*/ 49099 w 269068"/>
                  <a:gd name="connsiteY20" fmla="*/ 15131 h 174014"/>
                  <a:gd name="connsiteX21" fmla="*/ 71906 w 269068"/>
                  <a:gd name="connsiteY21" fmla="*/ 7726 h 174014"/>
                  <a:gd name="connsiteX22" fmla="*/ 71906 w 269068"/>
                  <a:gd name="connsiteY22" fmla="*/ 75 h 174014"/>
                  <a:gd name="connsiteX23" fmla="*/ 33351 w 269068"/>
                  <a:gd name="connsiteY23" fmla="*/ 815 h 174014"/>
                  <a:gd name="connsiteX24" fmla="*/ 226 w 269068"/>
                  <a:gd name="connsiteY24" fmla="*/ 75 h 174014"/>
                  <a:gd name="connsiteX25" fmla="*/ 226 w 269068"/>
                  <a:gd name="connsiteY25" fmla="*/ 7726 h 174014"/>
                  <a:gd name="connsiteX26" fmla="*/ 24934 w 269068"/>
                  <a:gd name="connsiteY26" fmla="*/ 18093 h 174014"/>
                  <a:gd name="connsiteX27" fmla="*/ 79236 w 269068"/>
                  <a:gd name="connsiteY27" fmla="*/ 169399 h 174014"/>
                  <a:gd name="connsiteX28" fmla="*/ 84395 w 269068"/>
                  <a:gd name="connsiteY28" fmla="*/ 174089 h 174014"/>
                  <a:gd name="connsiteX29" fmla="*/ 89825 w 269068"/>
                  <a:gd name="connsiteY29" fmla="*/ 169153 h 174014"/>
                  <a:gd name="connsiteX30" fmla="*/ 134625 w 269068"/>
                  <a:gd name="connsiteY30" fmla="*/ 43763 h 174014"/>
                  <a:gd name="connsiteX31" fmla="*/ 179696 w 269068"/>
                  <a:gd name="connsiteY31" fmla="*/ 169399 h 174014"/>
                  <a:gd name="connsiteX32" fmla="*/ 184855 w 269068"/>
                  <a:gd name="connsiteY32" fmla="*/ 174089 h 174014"/>
                  <a:gd name="connsiteX33" fmla="*/ 190285 w 269068"/>
                  <a:gd name="connsiteY33" fmla="*/ 169153 h 174014"/>
                  <a:gd name="connsiteX34" fmla="*/ 242144 w 269068"/>
                  <a:gd name="connsiteY34" fmla="*/ 24264 h 1740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269068" h="174014">
                    <a:moveTo>
                      <a:pt x="242144" y="24264"/>
                    </a:moveTo>
                    <a:cubicBezTo>
                      <a:pt x="247031" y="10195"/>
                      <a:pt x="258706" y="7726"/>
                      <a:pt x="269295" y="7726"/>
                    </a:cubicBezTo>
                    <a:lnTo>
                      <a:pt x="269295" y="75"/>
                    </a:lnTo>
                    <a:cubicBezTo>
                      <a:pt x="261150" y="568"/>
                      <a:pt x="252733" y="815"/>
                      <a:pt x="244587" y="815"/>
                    </a:cubicBezTo>
                    <a:cubicBezTo>
                      <a:pt x="236714" y="815"/>
                      <a:pt x="219337" y="322"/>
                      <a:pt x="212277" y="75"/>
                    </a:cubicBezTo>
                    <a:lnTo>
                      <a:pt x="212277" y="7726"/>
                    </a:lnTo>
                    <a:cubicBezTo>
                      <a:pt x="230469" y="7973"/>
                      <a:pt x="235899" y="16119"/>
                      <a:pt x="235899" y="20808"/>
                    </a:cubicBezTo>
                    <a:cubicBezTo>
                      <a:pt x="235899" y="22289"/>
                      <a:pt x="235084" y="24264"/>
                      <a:pt x="234541" y="25745"/>
                    </a:cubicBezTo>
                    <a:lnTo>
                      <a:pt x="193815" y="139780"/>
                    </a:lnTo>
                    <a:lnTo>
                      <a:pt x="150373" y="18834"/>
                    </a:lnTo>
                    <a:cubicBezTo>
                      <a:pt x="150101" y="17846"/>
                      <a:pt x="149558" y="16365"/>
                      <a:pt x="149558" y="15131"/>
                    </a:cubicBezTo>
                    <a:cubicBezTo>
                      <a:pt x="149558" y="7726"/>
                      <a:pt x="165306" y="7726"/>
                      <a:pt x="172365" y="7726"/>
                    </a:cubicBezTo>
                    <a:lnTo>
                      <a:pt x="172365" y="75"/>
                    </a:lnTo>
                    <a:cubicBezTo>
                      <a:pt x="162591" y="815"/>
                      <a:pt x="144128" y="815"/>
                      <a:pt x="133810" y="815"/>
                    </a:cubicBezTo>
                    <a:cubicBezTo>
                      <a:pt x="123493" y="815"/>
                      <a:pt x="111818" y="322"/>
                      <a:pt x="100686" y="75"/>
                    </a:cubicBezTo>
                    <a:lnTo>
                      <a:pt x="100686" y="7726"/>
                    </a:lnTo>
                    <a:cubicBezTo>
                      <a:pt x="116162" y="7726"/>
                      <a:pt x="121864" y="7726"/>
                      <a:pt x="125122" y="16612"/>
                    </a:cubicBezTo>
                    <a:lnTo>
                      <a:pt x="131095" y="33890"/>
                    </a:lnTo>
                    <a:lnTo>
                      <a:pt x="93355" y="139780"/>
                    </a:lnTo>
                    <a:lnTo>
                      <a:pt x="49642" y="18340"/>
                    </a:lnTo>
                    <a:cubicBezTo>
                      <a:pt x="49370" y="17600"/>
                      <a:pt x="49099" y="15872"/>
                      <a:pt x="49099" y="15131"/>
                    </a:cubicBezTo>
                    <a:cubicBezTo>
                      <a:pt x="49099" y="7726"/>
                      <a:pt x="64846" y="7726"/>
                      <a:pt x="71906" y="7726"/>
                    </a:cubicBezTo>
                    <a:lnTo>
                      <a:pt x="71906" y="75"/>
                    </a:lnTo>
                    <a:cubicBezTo>
                      <a:pt x="62131" y="815"/>
                      <a:pt x="43668" y="815"/>
                      <a:pt x="33351" y="815"/>
                    </a:cubicBezTo>
                    <a:cubicBezTo>
                      <a:pt x="23033" y="815"/>
                      <a:pt x="11358" y="322"/>
                      <a:pt x="226" y="75"/>
                    </a:cubicBezTo>
                    <a:lnTo>
                      <a:pt x="226" y="7726"/>
                    </a:lnTo>
                    <a:cubicBezTo>
                      <a:pt x="20590" y="7726"/>
                      <a:pt x="21676" y="8961"/>
                      <a:pt x="24934" y="18093"/>
                    </a:cubicBezTo>
                    <a:lnTo>
                      <a:pt x="79236" y="169399"/>
                    </a:lnTo>
                    <a:cubicBezTo>
                      <a:pt x="80051" y="171621"/>
                      <a:pt x="80866" y="174089"/>
                      <a:pt x="84395" y="174089"/>
                    </a:cubicBezTo>
                    <a:cubicBezTo>
                      <a:pt x="88196" y="174089"/>
                      <a:pt x="88739" y="172361"/>
                      <a:pt x="89825" y="169153"/>
                    </a:cubicBezTo>
                    <a:lnTo>
                      <a:pt x="134625" y="43763"/>
                    </a:lnTo>
                    <a:lnTo>
                      <a:pt x="179696" y="169399"/>
                    </a:lnTo>
                    <a:cubicBezTo>
                      <a:pt x="180511" y="171621"/>
                      <a:pt x="181325" y="174089"/>
                      <a:pt x="184855" y="174089"/>
                    </a:cubicBezTo>
                    <a:cubicBezTo>
                      <a:pt x="188656" y="174089"/>
                      <a:pt x="189199" y="172361"/>
                      <a:pt x="190285" y="169153"/>
                    </a:cubicBezTo>
                    <a:lnTo>
                      <a:pt x="242144" y="24264"/>
                    </a:lnTo>
                    <a:close/>
                  </a:path>
                </a:pathLst>
              </a:custGeom>
              <a:solidFill>
                <a:srgbClr val="000000"/>
              </a:solidFill>
              <a:ln w="2721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6" name="Forme libre 95">
                <a:extLst>
                  <a:ext uri="{FF2B5EF4-FFF2-40B4-BE49-F238E27FC236}">
                    <a16:creationId xmlns:a16="http://schemas.microsoft.com/office/drawing/2014/main" id="{D0A5C6D1-12E0-AF3E-2DA4-67C081FD1066}"/>
                  </a:ext>
                </a:extLst>
              </p:cNvPr>
              <p:cNvSpPr/>
              <p:nvPr>
                <p:custDataLst>
                  <p:tags r:id="rId20"/>
                </p:custDataLst>
              </p:nvPr>
            </p:nvSpPr>
            <p:spPr>
              <a:xfrm>
                <a:off x="14590314" y="6497539"/>
                <a:ext cx="212051" cy="109098"/>
              </a:xfrm>
              <a:custGeom>
                <a:avLst/>
                <a:gdLst>
                  <a:gd name="connsiteX0" fmla="*/ 21416 w 212051"/>
                  <a:gd name="connsiteY0" fmla="*/ 24264 h 109098"/>
                  <a:gd name="connsiteX1" fmla="*/ 21416 w 212051"/>
                  <a:gd name="connsiteY1" fmla="*/ 90414 h 109098"/>
                  <a:gd name="connsiteX2" fmla="*/ 238 w 212051"/>
                  <a:gd name="connsiteY2" fmla="*/ 101521 h 109098"/>
                  <a:gd name="connsiteX3" fmla="*/ 238 w 212051"/>
                  <a:gd name="connsiteY3" fmla="*/ 109173 h 109098"/>
                  <a:gd name="connsiteX4" fmla="*/ 30919 w 212051"/>
                  <a:gd name="connsiteY4" fmla="*/ 108433 h 109098"/>
                  <a:gd name="connsiteX5" fmla="*/ 61329 w 212051"/>
                  <a:gd name="connsiteY5" fmla="*/ 109173 h 109098"/>
                  <a:gd name="connsiteX6" fmla="*/ 61329 w 212051"/>
                  <a:gd name="connsiteY6" fmla="*/ 101521 h 109098"/>
                  <a:gd name="connsiteX7" fmla="*/ 40151 w 212051"/>
                  <a:gd name="connsiteY7" fmla="*/ 90414 h 109098"/>
                  <a:gd name="connsiteX8" fmla="*/ 40151 w 212051"/>
                  <a:gd name="connsiteY8" fmla="*/ 44998 h 109098"/>
                  <a:gd name="connsiteX9" fmla="*/ 76805 w 212051"/>
                  <a:gd name="connsiteY9" fmla="*/ 5505 h 109098"/>
                  <a:gd name="connsiteX10" fmla="*/ 96897 w 212051"/>
                  <a:gd name="connsiteY10" fmla="*/ 32903 h 109098"/>
                  <a:gd name="connsiteX11" fmla="*/ 96897 w 212051"/>
                  <a:gd name="connsiteY11" fmla="*/ 90414 h 109098"/>
                  <a:gd name="connsiteX12" fmla="*/ 75719 w 212051"/>
                  <a:gd name="connsiteY12" fmla="*/ 101521 h 109098"/>
                  <a:gd name="connsiteX13" fmla="*/ 75719 w 212051"/>
                  <a:gd name="connsiteY13" fmla="*/ 109173 h 109098"/>
                  <a:gd name="connsiteX14" fmla="*/ 106400 w 212051"/>
                  <a:gd name="connsiteY14" fmla="*/ 108433 h 109098"/>
                  <a:gd name="connsiteX15" fmla="*/ 136809 w 212051"/>
                  <a:gd name="connsiteY15" fmla="*/ 109173 h 109098"/>
                  <a:gd name="connsiteX16" fmla="*/ 136809 w 212051"/>
                  <a:gd name="connsiteY16" fmla="*/ 101521 h 109098"/>
                  <a:gd name="connsiteX17" fmla="*/ 115631 w 212051"/>
                  <a:gd name="connsiteY17" fmla="*/ 90414 h 109098"/>
                  <a:gd name="connsiteX18" fmla="*/ 115631 w 212051"/>
                  <a:gd name="connsiteY18" fmla="*/ 44998 h 109098"/>
                  <a:gd name="connsiteX19" fmla="*/ 152285 w 212051"/>
                  <a:gd name="connsiteY19" fmla="*/ 5505 h 109098"/>
                  <a:gd name="connsiteX20" fmla="*/ 172377 w 212051"/>
                  <a:gd name="connsiteY20" fmla="*/ 32903 h 109098"/>
                  <a:gd name="connsiteX21" fmla="*/ 172377 w 212051"/>
                  <a:gd name="connsiteY21" fmla="*/ 90414 h 109098"/>
                  <a:gd name="connsiteX22" fmla="*/ 151199 w 212051"/>
                  <a:gd name="connsiteY22" fmla="*/ 101521 h 109098"/>
                  <a:gd name="connsiteX23" fmla="*/ 151199 w 212051"/>
                  <a:gd name="connsiteY23" fmla="*/ 109173 h 109098"/>
                  <a:gd name="connsiteX24" fmla="*/ 181880 w 212051"/>
                  <a:gd name="connsiteY24" fmla="*/ 108433 h 109098"/>
                  <a:gd name="connsiteX25" fmla="*/ 212289 w 212051"/>
                  <a:gd name="connsiteY25" fmla="*/ 109173 h 109098"/>
                  <a:gd name="connsiteX26" fmla="*/ 212289 w 212051"/>
                  <a:gd name="connsiteY26" fmla="*/ 101521 h 109098"/>
                  <a:gd name="connsiteX27" fmla="*/ 191112 w 212051"/>
                  <a:gd name="connsiteY27" fmla="*/ 94117 h 109098"/>
                  <a:gd name="connsiteX28" fmla="*/ 191112 w 212051"/>
                  <a:gd name="connsiteY28" fmla="*/ 46972 h 109098"/>
                  <a:gd name="connsiteX29" fmla="*/ 182695 w 212051"/>
                  <a:gd name="connsiteY29" fmla="*/ 9207 h 109098"/>
                  <a:gd name="connsiteX30" fmla="*/ 154186 w 212051"/>
                  <a:gd name="connsiteY30" fmla="*/ 75 h 109098"/>
                  <a:gd name="connsiteX31" fmla="*/ 114817 w 212051"/>
                  <a:gd name="connsiteY31" fmla="*/ 24264 h 109098"/>
                  <a:gd name="connsiteX32" fmla="*/ 78705 w 212051"/>
                  <a:gd name="connsiteY32" fmla="*/ 75 h 109098"/>
                  <a:gd name="connsiteX33" fmla="*/ 38522 w 212051"/>
                  <a:gd name="connsiteY33" fmla="*/ 25992 h 109098"/>
                  <a:gd name="connsiteX34" fmla="*/ 38522 w 212051"/>
                  <a:gd name="connsiteY34" fmla="*/ 75 h 109098"/>
                  <a:gd name="connsiteX35" fmla="*/ 238 w 212051"/>
                  <a:gd name="connsiteY35" fmla="*/ 2790 h 109098"/>
                  <a:gd name="connsiteX36" fmla="*/ 238 w 212051"/>
                  <a:gd name="connsiteY36" fmla="*/ 10442 h 109098"/>
                  <a:gd name="connsiteX37" fmla="*/ 21416 w 212051"/>
                  <a:gd name="connsiteY37" fmla="*/ 24264 h 1090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</a:cxnLst>
                <a:rect l="l" t="t" r="r" b="b"/>
                <a:pathLst>
                  <a:path w="212051" h="109098">
                    <a:moveTo>
                      <a:pt x="21416" y="24264"/>
                    </a:moveTo>
                    <a:lnTo>
                      <a:pt x="21416" y="90414"/>
                    </a:lnTo>
                    <a:cubicBezTo>
                      <a:pt x="21416" y="101521"/>
                      <a:pt x="18430" y="101521"/>
                      <a:pt x="238" y="101521"/>
                    </a:cubicBezTo>
                    <a:lnTo>
                      <a:pt x="238" y="109173"/>
                    </a:lnTo>
                    <a:cubicBezTo>
                      <a:pt x="9741" y="108926"/>
                      <a:pt x="23588" y="108433"/>
                      <a:pt x="30919" y="108433"/>
                    </a:cubicBezTo>
                    <a:cubicBezTo>
                      <a:pt x="37979" y="108433"/>
                      <a:pt x="52097" y="108926"/>
                      <a:pt x="61329" y="109173"/>
                    </a:cubicBezTo>
                    <a:lnTo>
                      <a:pt x="61329" y="101521"/>
                    </a:lnTo>
                    <a:cubicBezTo>
                      <a:pt x="43137" y="101521"/>
                      <a:pt x="40151" y="101521"/>
                      <a:pt x="40151" y="90414"/>
                    </a:cubicBezTo>
                    <a:lnTo>
                      <a:pt x="40151" y="44998"/>
                    </a:lnTo>
                    <a:cubicBezTo>
                      <a:pt x="40151" y="19327"/>
                      <a:pt x="59428" y="5505"/>
                      <a:pt x="76805" y="5505"/>
                    </a:cubicBezTo>
                    <a:cubicBezTo>
                      <a:pt x="93910" y="5505"/>
                      <a:pt x="96897" y="18834"/>
                      <a:pt x="96897" y="32903"/>
                    </a:cubicBezTo>
                    <a:lnTo>
                      <a:pt x="96897" y="90414"/>
                    </a:lnTo>
                    <a:cubicBezTo>
                      <a:pt x="96897" y="101521"/>
                      <a:pt x="93910" y="101521"/>
                      <a:pt x="75719" y="101521"/>
                    </a:cubicBezTo>
                    <a:lnTo>
                      <a:pt x="75719" y="109173"/>
                    </a:lnTo>
                    <a:cubicBezTo>
                      <a:pt x="85222" y="108926"/>
                      <a:pt x="99069" y="108433"/>
                      <a:pt x="106400" y="108433"/>
                    </a:cubicBezTo>
                    <a:cubicBezTo>
                      <a:pt x="113459" y="108433"/>
                      <a:pt x="127578" y="108926"/>
                      <a:pt x="136809" y="109173"/>
                    </a:cubicBezTo>
                    <a:lnTo>
                      <a:pt x="136809" y="101521"/>
                    </a:lnTo>
                    <a:cubicBezTo>
                      <a:pt x="118618" y="101521"/>
                      <a:pt x="115631" y="101521"/>
                      <a:pt x="115631" y="90414"/>
                    </a:cubicBezTo>
                    <a:lnTo>
                      <a:pt x="115631" y="44998"/>
                    </a:lnTo>
                    <a:cubicBezTo>
                      <a:pt x="115631" y="19327"/>
                      <a:pt x="134909" y="5505"/>
                      <a:pt x="152285" y="5505"/>
                    </a:cubicBezTo>
                    <a:cubicBezTo>
                      <a:pt x="169391" y="5505"/>
                      <a:pt x="172377" y="18834"/>
                      <a:pt x="172377" y="32903"/>
                    </a:cubicBezTo>
                    <a:lnTo>
                      <a:pt x="172377" y="90414"/>
                    </a:lnTo>
                    <a:cubicBezTo>
                      <a:pt x="172377" y="101521"/>
                      <a:pt x="169391" y="101521"/>
                      <a:pt x="151199" y="101521"/>
                    </a:cubicBezTo>
                    <a:lnTo>
                      <a:pt x="151199" y="109173"/>
                    </a:lnTo>
                    <a:cubicBezTo>
                      <a:pt x="160702" y="108926"/>
                      <a:pt x="174549" y="108433"/>
                      <a:pt x="181880" y="108433"/>
                    </a:cubicBezTo>
                    <a:cubicBezTo>
                      <a:pt x="188939" y="108433"/>
                      <a:pt x="203058" y="108926"/>
                      <a:pt x="212289" y="109173"/>
                    </a:cubicBezTo>
                    <a:lnTo>
                      <a:pt x="212289" y="101521"/>
                    </a:lnTo>
                    <a:cubicBezTo>
                      <a:pt x="198171" y="101521"/>
                      <a:pt x="191383" y="101521"/>
                      <a:pt x="191112" y="94117"/>
                    </a:cubicBezTo>
                    <a:lnTo>
                      <a:pt x="191112" y="46972"/>
                    </a:lnTo>
                    <a:cubicBezTo>
                      <a:pt x="191112" y="25745"/>
                      <a:pt x="191112" y="18093"/>
                      <a:pt x="182695" y="9207"/>
                    </a:cubicBezTo>
                    <a:cubicBezTo>
                      <a:pt x="178894" y="5011"/>
                      <a:pt x="169934" y="75"/>
                      <a:pt x="154186" y="75"/>
                    </a:cubicBezTo>
                    <a:cubicBezTo>
                      <a:pt x="131379" y="75"/>
                      <a:pt x="119432" y="14884"/>
                      <a:pt x="114817" y="24264"/>
                    </a:cubicBezTo>
                    <a:cubicBezTo>
                      <a:pt x="111015" y="2790"/>
                      <a:pt x="90924" y="75"/>
                      <a:pt x="78705" y="75"/>
                    </a:cubicBezTo>
                    <a:cubicBezTo>
                      <a:pt x="58885" y="75"/>
                      <a:pt x="46124" y="10688"/>
                      <a:pt x="38522" y="25992"/>
                    </a:cubicBezTo>
                    <a:lnTo>
                      <a:pt x="38522" y="75"/>
                    </a:lnTo>
                    <a:lnTo>
                      <a:pt x="238" y="2790"/>
                    </a:lnTo>
                    <a:lnTo>
                      <a:pt x="238" y="10442"/>
                    </a:lnTo>
                    <a:cubicBezTo>
                      <a:pt x="19244" y="10442"/>
                      <a:pt x="21416" y="12169"/>
                      <a:pt x="21416" y="24264"/>
                    </a:cubicBezTo>
                    <a:close/>
                  </a:path>
                </a:pathLst>
              </a:custGeom>
              <a:solidFill>
                <a:srgbClr val="000000"/>
              </a:solidFill>
              <a:ln w="2721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7" name="Forme libre 96">
                <a:extLst>
                  <a:ext uri="{FF2B5EF4-FFF2-40B4-BE49-F238E27FC236}">
                    <a16:creationId xmlns:a16="http://schemas.microsoft.com/office/drawing/2014/main" id="{F7FB0AD9-719F-E5D9-9C9A-0754102FD8D1}"/>
                  </a:ext>
                </a:extLst>
              </p:cNvPr>
              <p:cNvSpPr/>
              <p:nvPr>
                <p:custDataLst>
                  <p:tags r:id="rId21"/>
                </p:custDataLst>
              </p:nvPr>
            </p:nvSpPr>
            <p:spPr>
              <a:xfrm>
                <a:off x="14828413" y="6457209"/>
                <a:ext cx="128479" cy="8466"/>
              </a:xfrm>
              <a:custGeom>
                <a:avLst/>
                <a:gdLst>
                  <a:gd name="connsiteX0" fmla="*/ 121124 w 128479"/>
                  <a:gd name="connsiteY0" fmla="*/ 8537 h 8466"/>
                  <a:gd name="connsiteX1" fmla="*/ 128726 w 128479"/>
                  <a:gd name="connsiteY1" fmla="*/ 4390 h 8466"/>
                  <a:gd name="connsiteX2" fmla="*/ 121124 w 128479"/>
                  <a:gd name="connsiteY2" fmla="*/ 71 h 8466"/>
                  <a:gd name="connsiteX3" fmla="*/ 7849 w 128479"/>
                  <a:gd name="connsiteY3" fmla="*/ 71 h 8466"/>
                  <a:gd name="connsiteX4" fmla="*/ 247 w 128479"/>
                  <a:gd name="connsiteY4" fmla="*/ 4217 h 8466"/>
                  <a:gd name="connsiteX5" fmla="*/ 7849 w 128479"/>
                  <a:gd name="connsiteY5" fmla="*/ 8537 h 8466"/>
                  <a:gd name="connsiteX6" fmla="*/ 121124 w 128479"/>
                  <a:gd name="connsiteY6" fmla="*/ 8537 h 8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28479" h="8466">
                    <a:moveTo>
                      <a:pt x="121124" y="8537"/>
                    </a:moveTo>
                    <a:cubicBezTo>
                      <a:pt x="124165" y="8537"/>
                      <a:pt x="128726" y="8537"/>
                      <a:pt x="128726" y="4390"/>
                    </a:cubicBezTo>
                    <a:cubicBezTo>
                      <a:pt x="128726" y="71"/>
                      <a:pt x="124355" y="71"/>
                      <a:pt x="121124" y="71"/>
                    </a:cubicBezTo>
                    <a:lnTo>
                      <a:pt x="7849" y="71"/>
                    </a:lnTo>
                    <a:cubicBezTo>
                      <a:pt x="4808" y="71"/>
                      <a:pt x="247" y="71"/>
                      <a:pt x="247" y="4217"/>
                    </a:cubicBezTo>
                    <a:cubicBezTo>
                      <a:pt x="247" y="8537"/>
                      <a:pt x="4618" y="8537"/>
                      <a:pt x="7849" y="8537"/>
                    </a:cubicBezTo>
                    <a:lnTo>
                      <a:pt x="121124" y="8537"/>
                    </a:lnTo>
                    <a:close/>
                  </a:path>
                </a:pathLst>
              </a:custGeom>
              <a:solidFill>
                <a:srgbClr val="000000"/>
              </a:solidFill>
              <a:ln w="2721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8" name="Forme libre 97">
                <a:extLst>
                  <a:ext uri="{FF2B5EF4-FFF2-40B4-BE49-F238E27FC236}">
                    <a16:creationId xmlns:a16="http://schemas.microsoft.com/office/drawing/2014/main" id="{CE08A31D-1329-D7D5-2C11-0ED7CE8A81D8}"/>
                  </a:ext>
                </a:extLst>
              </p:cNvPr>
              <p:cNvSpPr/>
              <p:nvPr>
                <p:custDataLst>
                  <p:tags r:id="rId22"/>
                </p:custDataLst>
              </p:nvPr>
            </p:nvSpPr>
            <p:spPr>
              <a:xfrm>
                <a:off x="14989556" y="6389998"/>
                <a:ext cx="84005" cy="114726"/>
              </a:xfrm>
              <a:custGeom>
                <a:avLst/>
                <a:gdLst>
                  <a:gd name="connsiteX0" fmla="*/ 84259 w 84005"/>
                  <a:gd name="connsiteY0" fmla="*/ 83351 h 114726"/>
                  <a:gd name="connsiteX1" fmla="*/ 77797 w 84005"/>
                  <a:gd name="connsiteY1" fmla="*/ 83351 h 114726"/>
                  <a:gd name="connsiteX2" fmla="*/ 72855 w 84005"/>
                  <a:gd name="connsiteY2" fmla="*/ 99074 h 114726"/>
                  <a:gd name="connsiteX3" fmla="*/ 54040 w 84005"/>
                  <a:gd name="connsiteY3" fmla="*/ 100110 h 114726"/>
                  <a:gd name="connsiteX4" fmla="*/ 19069 w 84005"/>
                  <a:gd name="connsiteY4" fmla="*/ 100110 h 114726"/>
                  <a:gd name="connsiteX5" fmla="*/ 57080 w 84005"/>
                  <a:gd name="connsiteY5" fmla="*/ 71083 h 114726"/>
                  <a:gd name="connsiteX6" fmla="*/ 84259 w 84005"/>
                  <a:gd name="connsiteY6" fmla="*/ 33763 h 114726"/>
                  <a:gd name="connsiteX7" fmla="*/ 39785 w 84005"/>
                  <a:gd name="connsiteY7" fmla="*/ 71 h 114726"/>
                  <a:gd name="connsiteX8" fmla="*/ 253 w 84005"/>
                  <a:gd name="connsiteY8" fmla="*/ 30998 h 114726"/>
                  <a:gd name="connsiteX9" fmla="*/ 10326 w 84005"/>
                  <a:gd name="connsiteY9" fmla="*/ 40674 h 114726"/>
                  <a:gd name="connsiteX10" fmla="*/ 20399 w 84005"/>
                  <a:gd name="connsiteY10" fmla="*/ 31517 h 114726"/>
                  <a:gd name="connsiteX11" fmla="*/ 9186 w 84005"/>
                  <a:gd name="connsiteY11" fmla="*/ 22359 h 114726"/>
                  <a:gd name="connsiteX12" fmla="*/ 36934 w 84005"/>
                  <a:gd name="connsiteY12" fmla="*/ 6291 h 114726"/>
                  <a:gd name="connsiteX13" fmla="*/ 65823 w 84005"/>
                  <a:gd name="connsiteY13" fmla="*/ 33763 h 114726"/>
                  <a:gd name="connsiteX14" fmla="*/ 47958 w 84005"/>
                  <a:gd name="connsiteY14" fmla="*/ 66937 h 114726"/>
                  <a:gd name="connsiteX15" fmla="*/ 2154 w 84005"/>
                  <a:gd name="connsiteY15" fmla="*/ 108058 h 114726"/>
                  <a:gd name="connsiteX16" fmla="*/ 253 w 84005"/>
                  <a:gd name="connsiteY16" fmla="*/ 114797 h 114726"/>
                  <a:gd name="connsiteX17" fmla="*/ 78557 w 84005"/>
                  <a:gd name="connsiteY17" fmla="*/ 114797 h 114726"/>
                  <a:gd name="connsiteX18" fmla="*/ 84259 w 84005"/>
                  <a:gd name="connsiteY18" fmla="*/ 83351 h 1147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84005" h="114726">
                    <a:moveTo>
                      <a:pt x="84259" y="83351"/>
                    </a:moveTo>
                    <a:lnTo>
                      <a:pt x="77797" y="83351"/>
                    </a:lnTo>
                    <a:cubicBezTo>
                      <a:pt x="77227" y="87152"/>
                      <a:pt x="75326" y="97346"/>
                      <a:pt x="72855" y="99074"/>
                    </a:cubicBezTo>
                    <a:cubicBezTo>
                      <a:pt x="71335" y="100110"/>
                      <a:pt x="56700" y="100110"/>
                      <a:pt x="54040" y="100110"/>
                    </a:cubicBezTo>
                    <a:lnTo>
                      <a:pt x="19069" y="100110"/>
                    </a:lnTo>
                    <a:cubicBezTo>
                      <a:pt x="39025" y="84042"/>
                      <a:pt x="45677" y="79204"/>
                      <a:pt x="57080" y="71083"/>
                    </a:cubicBezTo>
                    <a:cubicBezTo>
                      <a:pt x="71145" y="60889"/>
                      <a:pt x="84259" y="50177"/>
                      <a:pt x="84259" y="33763"/>
                    </a:cubicBezTo>
                    <a:cubicBezTo>
                      <a:pt x="84259" y="12856"/>
                      <a:pt x="64113" y="71"/>
                      <a:pt x="39785" y="71"/>
                    </a:cubicBezTo>
                    <a:cubicBezTo>
                      <a:pt x="16218" y="71"/>
                      <a:pt x="253" y="15102"/>
                      <a:pt x="253" y="30998"/>
                    </a:cubicBezTo>
                    <a:cubicBezTo>
                      <a:pt x="253" y="39810"/>
                      <a:pt x="8425" y="40674"/>
                      <a:pt x="10326" y="40674"/>
                    </a:cubicBezTo>
                    <a:cubicBezTo>
                      <a:pt x="14887" y="40674"/>
                      <a:pt x="20399" y="37737"/>
                      <a:pt x="20399" y="31517"/>
                    </a:cubicBezTo>
                    <a:cubicBezTo>
                      <a:pt x="20399" y="28407"/>
                      <a:pt x="19069" y="22359"/>
                      <a:pt x="9186" y="22359"/>
                    </a:cubicBezTo>
                    <a:cubicBezTo>
                      <a:pt x="15078" y="10092"/>
                      <a:pt x="28001" y="6291"/>
                      <a:pt x="36934" y="6291"/>
                    </a:cubicBezTo>
                    <a:cubicBezTo>
                      <a:pt x="55940" y="6291"/>
                      <a:pt x="65823" y="19768"/>
                      <a:pt x="65823" y="33763"/>
                    </a:cubicBezTo>
                    <a:cubicBezTo>
                      <a:pt x="65823" y="48795"/>
                      <a:pt x="54040" y="60716"/>
                      <a:pt x="47958" y="66937"/>
                    </a:cubicBezTo>
                    <a:lnTo>
                      <a:pt x="2154" y="108058"/>
                    </a:lnTo>
                    <a:cubicBezTo>
                      <a:pt x="253" y="109613"/>
                      <a:pt x="253" y="109959"/>
                      <a:pt x="253" y="114797"/>
                    </a:cubicBezTo>
                    <a:lnTo>
                      <a:pt x="78557" y="114797"/>
                    </a:lnTo>
                    <a:lnTo>
                      <a:pt x="84259" y="83351"/>
                    </a:lnTo>
                    <a:close/>
                  </a:path>
                </a:pathLst>
              </a:custGeom>
              <a:solidFill>
                <a:srgbClr val="000000"/>
              </a:solidFill>
              <a:ln w="2721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</p:grpSp>
      </p:grpSp>
      <p:grpSp>
        <p:nvGrpSpPr>
          <p:cNvPr id="109" name="Groupe 108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&#10;$&#10;T  = \blue{T_S} &#10;$&#10;&#10;&#10;\end{document}&#10;" title="IguanaTex Vector Display">
            <a:extLst>
              <a:ext uri="{FF2B5EF4-FFF2-40B4-BE49-F238E27FC236}">
                <a16:creationId xmlns:a16="http://schemas.microsoft.com/office/drawing/2014/main" id="{8415E632-7283-04C5-BFEC-35450D0E2EA9}"/>
              </a:ext>
            </a:extLst>
          </p:cNvPr>
          <p:cNvGrpSpPr>
            <a:grpSpLocks noChangeAspect="1"/>
          </p:cNvGrpSpPr>
          <p:nvPr>
            <p:custDataLst>
              <p:tags r:id="rId3"/>
            </p:custDataLst>
          </p:nvPr>
        </p:nvGrpSpPr>
        <p:grpSpPr>
          <a:xfrm>
            <a:off x="5295900" y="3111500"/>
            <a:ext cx="947751" cy="275153"/>
            <a:chOff x="7570987" y="4826509"/>
            <a:chExt cx="918824" cy="256153"/>
          </a:xfrm>
        </p:grpSpPr>
        <p:sp>
          <p:nvSpPr>
            <p:cNvPr id="104" name="Forme libre 103">
              <a:extLst>
                <a:ext uri="{FF2B5EF4-FFF2-40B4-BE49-F238E27FC236}">
                  <a16:creationId xmlns:a16="http://schemas.microsoft.com/office/drawing/2014/main" id="{CFCDF83F-1DAC-74E1-7452-2A040D1023DE}"/>
                </a:ext>
              </a:extLst>
            </p:cNvPr>
            <p:cNvSpPr/>
            <p:nvPr>
              <p:custDataLst>
                <p:tags r:id="rId12"/>
              </p:custDataLst>
            </p:nvPr>
          </p:nvSpPr>
          <p:spPr>
            <a:xfrm>
              <a:off x="7570987" y="4826509"/>
              <a:ext cx="200644" cy="206202"/>
            </a:xfrm>
            <a:custGeom>
              <a:avLst/>
              <a:gdLst>
                <a:gd name="connsiteX0" fmla="*/ 118988 w 200644"/>
                <a:gd name="connsiteY0" fmla="*/ 21384 h 206202"/>
                <a:gd name="connsiteX1" fmla="*/ 125775 w 200644"/>
                <a:gd name="connsiteY1" fmla="*/ 10114 h 206202"/>
                <a:gd name="connsiteX2" fmla="*/ 144364 w 200644"/>
                <a:gd name="connsiteY2" fmla="*/ 9505 h 206202"/>
                <a:gd name="connsiteX3" fmla="*/ 187443 w 200644"/>
                <a:gd name="connsiteY3" fmla="*/ 34481 h 206202"/>
                <a:gd name="connsiteX4" fmla="*/ 185083 w 200644"/>
                <a:gd name="connsiteY4" fmla="*/ 58847 h 206202"/>
                <a:gd name="connsiteX5" fmla="*/ 184198 w 200644"/>
                <a:gd name="connsiteY5" fmla="*/ 64634 h 206202"/>
                <a:gd name="connsiteX6" fmla="*/ 187739 w 200644"/>
                <a:gd name="connsiteY6" fmla="*/ 68594 h 206202"/>
                <a:gd name="connsiteX7" fmla="*/ 192164 w 200644"/>
                <a:gd name="connsiteY7" fmla="*/ 61588 h 206202"/>
                <a:gd name="connsiteX8" fmla="*/ 200131 w 200644"/>
                <a:gd name="connsiteY8" fmla="*/ 8591 h 206202"/>
                <a:gd name="connsiteX9" fmla="*/ 200721 w 200644"/>
                <a:gd name="connsiteY9" fmla="*/ 3413 h 206202"/>
                <a:gd name="connsiteX10" fmla="*/ 192755 w 200644"/>
                <a:gd name="connsiteY10" fmla="*/ 63 h 206202"/>
                <a:gd name="connsiteX11" fmla="*/ 28993 w 200644"/>
                <a:gd name="connsiteY11" fmla="*/ 63 h 206202"/>
                <a:gd name="connsiteX12" fmla="*/ 19551 w 200644"/>
                <a:gd name="connsiteY12" fmla="*/ 6154 h 206202"/>
                <a:gd name="connsiteX13" fmla="*/ 1847 w 200644"/>
                <a:gd name="connsiteY13" fmla="*/ 59761 h 206202"/>
                <a:gd name="connsiteX14" fmla="*/ 77 w 200644"/>
                <a:gd name="connsiteY14" fmla="*/ 65243 h 206202"/>
                <a:gd name="connsiteX15" fmla="*/ 3618 w 200644"/>
                <a:gd name="connsiteY15" fmla="*/ 68594 h 206202"/>
                <a:gd name="connsiteX16" fmla="*/ 8634 w 200644"/>
                <a:gd name="connsiteY16" fmla="*/ 62198 h 206202"/>
                <a:gd name="connsiteX17" fmla="*/ 75909 w 200644"/>
                <a:gd name="connsiteY17" fmla="*/ 9505 h 206202"/>
                <a:gd name="connsiteX18" fmla="*/ 87416 w 200644"/>
                <a:gd name="connsiteY18" fmla="*/ 9505 h 206202"/>
                <a:gd name="connsiteX19" fmla="*/ 95678 w 200644"/>
                <a:gd name="connsiteY19" fmla="*/ 13160 h 206202"/>
                <a:gd name="connsiteX20" fmla="*/ 94498 w 200644"/>
                <a:gd name="connsiteY20" fmla="*/ 19556 h 206202"/>
                <a:gd name="connsiteX21" fmla="*/ 54959 w 200644"/>
                <a:gd name="connsiteY21" fmla="*/ 182203 h 206202"/>
                <a:gd name="connsiteX22" fmla="*/ 19846 w 200644"/>
                <a:gd name="connsiteY22" fmla="*/ 196823 h 206202"/>
                <a:gd name="connsiteX23" fmla="*/ 7453 w 200644"/>
                <a:gd name="connsiteY23" fmla="*/ 202610 h 206202"/>
                <a:gd name="connsiteX24" fmla="*/ 12469 w 200644"/>
                <a:gd name="connsiteY24" fmla="*/ 206265 h 206202"/>
                <a:gd name="connsiteX25" fmla="*/ 36665 w 200644"/>
                <a:gd name="connsiteY25" fmla="*/ 205656 h 206202"/>
                <a:gd name="connsiteX26" fmla="*/ 61745 w 200644"/>
                <a:gd name="connsiteY26" fmla="*/ 205352 h 206202"/>
                <a:gd name="connsiteX27" fmla="*/ 86236 w 200644"/>
                <a:gd name="connsiteY27" fmla="*/ 205656 h 206202"/>
                <a:gd name="connsiteX28" fmla="*/ 111907 w 200644"/>
                <a:gd name="connsiteY28" fmla="*/ 206265 h 206202"/>
                <a:gd name="connsiteX29" fmla="*/ 118398 w 200644"/>
                <a:gd name="connsiteY29" fmla="*/ 200174 h 206202"/>
                <a:gd name="connsiteX30" fmla="*/ 108366 w 200644"/>
                <a:gd name="connsiteY30" fmla="*/ 196823 h 206202"/>
                <a:gd name="connsiteX31" fmla="*/ 89482 w 200644"/>
                <a:gd name="connsiteY31" fmla="*/ 196214 h 206202"/>
                <a:gd name="connsiteX32" fmla="*/ 78564 w 200644"/>
                <a:gd name="connsiteY32" fmla="*/ 189513 h 206202"/>
                <a:gd name="connsiteX33" fmla="*/ 79744 w 200644"/>
                <a:gd name="connsiteY33" fmla="*/ 183117 h 206202"/>
                <a:gd name="connsiteX34" fmla="*/ 118988 w 200644"/>
                <a:gd name="connsiteY34" fmla="*/ 21384 h 2062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00644" h="206202">
                  <a:moveTo>
                    <a:pt x="118988" y="21384"/>
                  </a:moveTo>
                  <a:cubicBezTo>
                    <a:pt x="121054" y="12855"/>
                    <a:pt x="122234" y="11028"/>
                    <a:pt x="125775" y="10114"/>
                  </a:cubicBezTo>
                  <a:cubicBezTo>
                    <a:pt x="128430" y="9505"/>
                    <a:pt x="138167" y="9505"/>
                    <a:pt x="144364" y="9505"/>
                  </a:cubicBezTo>
                  <a:cubicBezTo>
                    <a:pt x="174165" y="9505"/>
                    <a:pt x="187443" y="10723"/>
                    <a:pt x="187443" y="34481"/>
                  </a:cubicBezTo>
                  <a:cubicBezTo>
                    <a:pt x="187443" y="39049"/>
                    <a:pt x="186263" y="50928"/>
                    <a:pt x="185083" y="58847"/>
                  </a:cubicBezTo>
                  <a:cubicBezTo>
                    <a:pt x="184788" y="60066"/>
                    <a:pt x="184198" y="63721"/>
                    <a:pt x="184198" y="64634"/>
                  </a:cubicBezTo>
                  <a:cubicBezTo>
                    <a:pt x="184198" y="66462"/>
                    <a:pt x="185083" y="68594"/>
                    <a:pt x="187739" y="68594"/>
                  </a:cubicBezTo>
                  <a:cubicBezTo>
                    <a:pt x="190984" y="68594"/>
                    <a:pt x="191574" y="66157"/>
                    <a:pt x="192164" y="61588"/>
                  </a:cubicBezTo>
                  <a:lnTo>
                    <a:pt x="200131" y="8591"/>
                  </a:lnTo>
                  <a:cubicBezTo>
                    <a:pt x="200426" y="7373"/>
                    <a:pt x="200721" y="4327"/>
                    <a:pt x="200721" y="3413"/>
                  </a:cubicBezTo>
                  <a:cubicBezTo>
                    <a:pt x="200721" y="63"/>
                    <a:pt x="197771" y="63"/>
                    <a:pt x="192755" y="63"/>
                  </a:cubicBezTo>
                  <a:lnTo>
                    <a:pt x="28993" y="63"/>
                  </a:lnTo>
                  <a:cubicBezTo>
                    <a:pt x="21912" y="63"/>
                    <a:pt x="21617" y="367"/>
                    <a:pt x="19551" y="6154"/>
                  </a:cubicBezTo>
                  <a:lnTo>
                    <a:pt x="1847" y="59761"/>
                  </a:lnTo>
                  <a:cubicBezTo>
                    <a:pt x="1552" y="60370"/>
                    <a:pt x="77" y="64634"/>
                    <a:pt x="77" y="65243"/>
                  </a:cubicBezTo>
                  <a:cubicBezTo>
                    <a:pt x="77" y="67071"/>
                    <a:pt x="1552" y="68594"/>
                    <a:pt x="3618" y="68594"/>
                  </a:cubicBezTo>
                  <a:cubicBezTo>
                    <a:pt x="6568" y="68594"/>
                    <a:pt x="6863" y="67071"/>
                    <a:pt x="8634" y="62198"/>
                  </a:cubicBezTo>
                  <a:cubicBezTo>
                    <a:pt x="24567" y="14987"/>
                    <a:pt x="32239" y="9505"/>
                    <a:pt x="75909" y="9505"/>
                  </a:cubicBezTo>
                  <a:lnTo>
                    <a:pt x="87416" y="9505"/>
                  </a:lnTo>
                  <a:cubicBezTo>
                    <a:pt x="95678" y="9505"/>
                    <a:pt x="95678" y="10723"/>
                    <a:pt x="95678" y="13160"/>
                  </a:cubicBezTo>
                  <a:cubicBezTo>
                    <a:pt x="95678" y="14987"/>
                    <a:pt x="94793" y="18642"/>
                    <a:pt x="94498" y="19556"/>
                  </a:cubicBezTo>
                  <a:lnTo>
                    <a:pt x="54959" y="182203"/>
                  </a:lnTo>
                  <a:cubicBezTo>
                    <a:pt x="52303" y="193473"/>
                    <a:pt x="51418" y="196823"/>
                    <a:pt x="19846" y="196823"/>
                  </a:cubicBezTo>
                  <a:cubicBezTo>
                    <a:pt x="9224" y="196823"/>
                    <a:pt x="7453" y="196823"/>
                    <a:pt x="7453" y="202610"/>
                  </a:cubicBezTo>
                  <a:cubicBezTo>
                    <a:pt x="7453" y="206265"/>
                    <a:pt x="10699" y="206265"/>
                    <a:pt x="12469" y="206265"/>
                  </a:cubicBezTo>
                  <a:cubicBezTo>
                    <a:pt x="20436" y="206265"/>
                    <a:pt x="28698" y="205656"/>
                    <a:pt x="36665" y="205656"/>
                  </a:cubicBezTo>
                  <a:cubicBezTo>
                    <a:pt x="44927" y="205656"/>
                    <a:pt x="53484" y="205352"/>
                    <a:pt x="61745" y="205352"/>
                  </a:cubicBezTo>
                  <a:cubicBezTo>
                    <a:pt x="70007" y="205352"/>
                    <a:pt x="78269" y="205656"/>
                    <a:pt x="86236" y="205656"/>
                  </a:cubicBezTo>
                  <a:cubicBezTo>
                    <a:pt x="94793" y="205656"/>
                    <a:pt x="103645" y="206265"/>
                    <a:pt x="111907" y="206265"/>
                  </a:cubicBezTo>
                  <a:cubicBezTo>
                    <a:pt x="114857" y="206265"/>
                    <a:pt x="118398" y="206265"/>
                    <a:pt x="118398" y="200174"/>
                  </a:cubicBezTo>
                  <a:cubicBezTo>
                    <a:pt x="118398" y="196823"/>
                    <a:pt x="116038" y="196823"/>
                    <a:pt x="108366" y="196823"/>
                  </a:cubicBezTo>
                  <a:cubicBezTo>
                    <a:pt x="100989" y="196823"/>
                    <a:pt x="97153" y="196823"/>
                    <a:pt x="89482" y="196214"/>
                  </a:cubicBezTo>
                  <a:cubicBezTo>
                    <a:pt x="80925" y="195300"/>
                    <a:pt x="78564" y="194387"/>
                    <a:pt x="78564" y="189513"/>
                  </a:cubicBezTo>
                  <a:cubicBezTo>
                    <a:pt x="78564" y="189209"/>
                    <a:pt x="78564" y="187686"/>
                    <a:pt x="79744" y="183117"/>
                  </a:cubicBezTo>
                  <a:lnTo>
                    <a:pt x="118988" y="21384"/>
                  </a:lnTo>
                  <a:close/>
                </a:path>
              </a:pathLst>
            </a:custGeom>
            <a:solidFill>
              <a:srgbClr val="000000"/>
            </a:solidFill>
            <a:ln w="2946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05" name="Forme libre 104">
              <a:extLst>
                <a:ext uri="{FF2B5EF4-FFF2-40B4-BE49-F238E27FC236}">
                  <a16:creationId xmlns:a16="http://schemas.microsoft.com/office/drawing/2014/main" id="{022A05D1-E0C7-EC8A-4171-D29E075D9FB7}"/>
                </a:ext>
              </a:extLst>
            </p:cNvPr>
            <p:cNvSpPr/>
            <p:nvPr>
              <p:custDataLst>
                <p:tags r:id="rId13"/>
              </p:custDataLst>
            </p:nvPr>
          </p:nvSpPr>
          <p:spPr>
            <a:xfrm>
              <a:off x="7875801" y="4920929"/>
              <a:ext cx="196218" cy="71272"/>
            </a:xfrm>
            <a:custGeom>
              <a:avLst/>
              <a:gdLst>
                <a:gd name="connsiteX0" fmla="*/ 186273 w 196218"/>
                <a:gd name="connsiteY0" fmla="*/ 12246 h 71272"/>
                <a:gd name="connsiteX1" fmla="*/ 196305 w 196218"/>
                <a:gd name="connsiteY1" fmla="*/ 6154 h 71272"/>
                <a:gd name="connsiteX2" fmla="*/ 186568 w 196218"/>
                <a:gd name="connsiteY2" fmla="*/ 63 h 71272"/>
                <a:gd name="connsiteX3" fmla="*/ 9824 w 196218"/>
                <a:gd name="connsiteY3" fmla="*/ 63 h 71272"/>
                <a:gd name="connsiteX4" fmla="*/ 87 w 196218"/>
                <a:gd name="connsiteY4" fmla="*/ 6154 h 71272"/>
                <a:gd name="connsiteX5" fmla="*/ 10119 w 196218"/>
                <a:gd name="connsiteY5" fmla="*/ 12246 h 71272"/>
                <a:gd name="connsiteX6" fmla="*/ 186273 w 196218"/>
                <a:gd name="connsiteY6" fmla="*/ 12246 h 71272"/>
                <a:gd name="connsiteX7" fmla="*/ 186568 w 196218"/>
                <a:gd name="connsiteY7" fmla="*/ 71335 h 71272"/>
                <a:gd name="connsiteX8" fmla="*/ 196305 w 196218"/>
                <a:gd name="connsiteY8" fmla="*/ 65243 h 71272"/>
                <a:gd name="connsiteX9" fmla="*/ 186273 w 196218"/>
                <a:gd name="connsiteY9" fmla="*/ 59152 h 71272"/>
                <a:gd name="connsiteX10" fmla="*/ 10119 w 196218"/>
                <a:gd name="connsiteY10" fmla="*/ 59152 h 71272"/>
                <a:gd name="connsiteX11" fmla="*/ 87 w 196218"/>
                <a:gd name="connsiteY11" fmla="*/ 65243 h 71272"/>
                <a:gd name="connsiteX12" fmla="*/ 9824 w 196218"/>
                <a:gd name="connsiteY12" fmla="*/ 71335 h 71272"/>
                <a:gd name="connsiteX13" fmla="*/ 186568 w 196218"/>
                <a:gd name="connsiteY13" fmla="*/ 71335 h 71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6218" h="71272">
                  <a:moveTo>
                    <a:pt x="186273" y="12246"/>
                  </a:moveTo>
                  <a:cubicBezTo>
                    <a:pt x="190699" y="12246"/>
                    <a:pt x="196305" y="12246"/>
                    <a:pt x="196305" y="6154"/>
                  </a:cubicBezTo>
                  <a:cubicBezTo>
                    <a:pt x="196305" y="63"/>
                    <a:pt x="190699" y="63"/>
                    <a:pt x="186568" y="63"/>
                  </a:cubicBezTo>
                  <a:lnTo>
                    <a:pt x="9824" y="63"/>
                  </a:lnTo>
                  <a:cubicBezTo>
                    <a:pt x="5693" y="63"/>
                    <a:pt x="87" y="63"/>
                    <a:pt x="87" y="6154"/>
                  </a:cubicBezTo>
                  <a:cubicBezTo>
                    <a:pt x="87" y="12246"/>
                    <a:pt x="5693" y="12246"/>
                    <a:pt x="10119" y="12246"/>
                  </a:cubicBezTo>
                  <a:lnTo>
                    <a:pt x="186273" y="12246"/>
                  </a:lnTo>
                  <a:close/>
                  <a:moveTo>
                    <a:pt x="186568" y="71335"/>
                  </a:moveTo>
                  <a:cubicBezTo>
                    <a:pt x="190699" y="71335"/>
                    <a:pt x="196305" y="71335"/>
                    <a:pt x="196305" y="65243"/>
                  </a:cubicBezTo>
                  <a:cubicBezTo>
                    <a:pt x="196305" y="59152"/>
                    <a:pt x="190699" y="59152"/>
                    <a:pt x="186273" y="59152"/>
                  </a:cubicBezTo>
                  <a:lnTo>
                    <a:pt x="10119" y="59152"/>
                  </a:lnTo>
                  <a:cubicBezTo>
                    <a:pt x="5693" y="59152"/>
                    <a:pt x="87" y="59152"/>
                    <a:pt x="87" y="65243"/>
                  </a:cubicBezTo>
                  <a:cubicBezTo>
                    <a:pt x="87" y="71335"/>
                    <a:pt x="5693" y="71335"/>
                    <a:pt x="9824" y="71335"/>
                  </a:cubicBezTo>
                  <a:lnTo>
                    <a:pt x="186568" y="71335"/>
                  </a:lnTo>
                  <a:close/>
                </a:path>
              </a:pathLst>
            </a:custGeom>
            <a:solidFill>
              <a:srgbClr val="000000"/>
            </a:solidFill>
            <a:ln w="2946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07" name="Forme libre 106">
              <a:extLst>
                <a:ext uri="{FF2B5EF4-FFF2-40B4-BE49-F238E27FC236}">
                  <a16:creationId xmlns:a16="http://schemas.microsoft.com/office/drawing/2014/main" id="{3CD0EDA5-62C8-0C73-FA7C-0E6E51EE2DDB}"/>
                </a:ext>
              </a:extLst>
            </p:cNvPr>
            <p:cNvSpPr/>
            <p:nvPr>
              <p:custDataLst>
                <p:tags r:id="rId14"/>
              </p:custDataLst>
            </p:nvPr>
          </p:nvSpPr>
          <p:spPr>
            <a:xfrm>
              <a:off x="8177816" y="4826509"/>
              <a:ext cx="200644" cy="206202"/>
            </a:xfrm>
            <a:custGeom>
              <a:avLst/>
              <a:gdLst>
                <a:gd name="connsiteX0" fmla="*/ 119009 w 200644"/>
                <a:gd name="connsiteY0" fmla="*/ 21384 h 206202"/>
                <a:gd name="connsiteX1" fmla="*/ 125795 w 200644"/>
                <a:gd name="connsiteY1" fmla="*/ 10114 h 206202"/>
                <a:gd name="connsiteX2" fmla="*/ 144384 w 200644"/>
                <a:gd name="connsiteY2" fmla="*/ 9505 h 206202"/>
                <a:gd name="connsiteX3" fmla="*/ 187464 w 200644"/>
                <a:gd name="connsiteY3" fmla="*/ 34481 h 206202"/>
                <a:gd name="connsiteX4" fmla="*/ 185103 w 200644"/>
                <a:gd name="connsiteY4" fmla="*/ 58847 h 206202"/>
                <a:gd name="connsiteX5" fmla="*/ 184218 w 200644"/>
                <a:gd name="connsiteY5" fmla="*/ 64634 h 206202"/>
                <a:gd name="connsiteX6" fmla="*/ 187759 w 200644"/>
                <a:gd name="connsiteY6" fmla="*/ 68594 h 206202"/>
                <a:gd name="connsiteX7" fmla="*/ 192185 w 200644"/>
                <a:gd name="connsiteY7" fmla="*/ 61588 h 206202"/>
                <a:gd name="connsiteX8" fmla="*/ 200152 w 200644"/>
                <a:gd name="connsiteY8" fmla="*/ 8591 h 206202"/>
                <a:gd name="connsiteX9" fmla="*/ 200742 w 200644"/>
                <a:gd name="connsiteY9" fmla="*/ 3413 h 206202"/>
                <a:gd name="connsiteX10" fmla="*/ 192775 w 200644"/>
                <a:gd name="connsiteY10" fmla="*/ 63 h 206202"/>
                <a:gd name="connsiteX11" fmla="*/ 29014 w 200644"/>
                <a:gd name="connsiteY11" fmla="*/ 63 h 206202"/>
                <a:gd name="connsiteX12" fmla="*/ 19572 w 200644"/>
                <a:gd name="connsiteY12" fmla="*/ 6154 h 206202"/>
                <a:gd name="connsiteX13" fmla="*/ 1868 w 200644"/>
                <a:gd name="connsiteY13" fmla="*/ 59761 h 206202"/>
                <a:gd name="connsiteX14" fmla="*/ 97 w 200644"/>
                <a:gd name="connsiteY14" fmla="*/ 65243 h 206202"/>
                <a:gd name="connsiteX15" fmla="*/ 3638 w 200644"/>
                <a:gd name="connsiteY15" fmla="*/ 68594 h 206202"/>
                <a:gd name="connsiteX16" fmla="*/ 8654 w 200644"/>
                <a:gd name="connsiteY16" fmla="*/ 62198 h 206202"/>
                <a:gd name="connsiteX17" fmla="*/ 75929 w 200644"/>
                <a:gd name="connsiteY17" fmla="*/ 9505 h 206202"/>
                <a:gd name="connsiteX18" fmla="*/ 87437 w 200644"/>
                <a:gd name="connsiteY18" fmla="*/ 9505 h 206202"/>
                <a:gd name="connsiteX19" fmla="*/ 95699 w 200644"/>
                <a:gd name="connsiteY19" fmla="*/ 13160 h 206202"/>
                <a:gd name="connsiteX20" fmla="*/ 94518 w 200644"/>
                <a:gd name="connsiteY20" fmla="*/ 19556 h 206202"/>
                <a:gd name="connsiteX21" fmla="*/ 54979 w 200644"/>
                <a:gd name="connsiteY21" fmla="*/ 182203 h 206202"/>
                <a:gd name="connsiteX22" fmla="*/ 19867 w 200644"/>
                <a:gd name="connsiteY22" fmla="*/ 196823 h 206202"/>
                <a:gd name="connsiteX23" fmla="*/ 7474 w 200644"/>
                <a:gd name="connsiteY23" fmla="*/ 202610 h 206202"/>
                <a:gd name="connsiteX24" fmla="*/ 12490 w 200644"/>
                <a:gd name="connsiteY24" fmla="*/ 206265 h 206202"/>
                <a:gd name="connsiteX25" fmla="*/ 36685 w 200644"/>
                <a:gd name="connsiteY25" fmla="*/ 205656 h 206202"/>
                <a:gd name="connsiteX26" fmla="*/ 61766 w 200644"/>
                <a:gd name="connsiteY26" fmla="*/ 205352 h 206202"/>
                <a:gd name="connsiteX27" fmla="*/ 86256 w 200644"/>
                <a:gd name="connsiteY27" fmla="*/ 205656 h 206202"/>
                <a:gd name="connsiteX28" fmla="*/ 111927 w 200644"/>
                <a:gd name="connsiteY28" fmla="*/ 206265 h 206202"/>
                <a:gd name="connsiteX29" fmla="*/ 118419 w 200644"/>
                <a:gd name="connsiteY29" fmla="*/ 200174 h 206202"/>
                <a:gd name="connsiteX30" fmla="*/ 108386 w 200644"/>
                <a:gd name="connsiteY30" fmla="*/ 196823 h 206202"/>
                <a:gd name="connsiteX31" fmla="*/ 89502 w 200644"/>
                <a:gd name="connsiteY31" fmla="*/ 196214 h 206202"/>
                <a:gd name="connsiteX32" fmla="*/ 78585 w 200644"/>
                <a:gd name="connsiteY32" fmla="*/ 189513 h 206202"/>
                <a:gd name="connsiteX33" fmla="*/ 79765 w 200644"/>
                <a:gd name="connsiteY33" fmla="*/ 183117 h 206202"/>
                <a:gd name="connsiteX34" fmla="*/ 119009 w 200644"/>
                <a:gd name="connsiteY34" fmla="*/ 21384 h 2062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00644" h="206202">
                  <a:moveTo>
                    <a:pt x="119009" y="21384"/>
                  </a:moveTo>
                  <a:cubicBezTo>
                    <a:pt x="121074" y="12855"/>
                    <a:pt x="122254" y="11028"/>
                    <a:pt x="125795" y="10114"/>
                  </a:cubicBezTo>
                  <a:cubicBezTo>
                    <a:pt x="128451" y="9505"/>
                    <a:pt x="138188" y="9505"/>
                    <a:pt x="144384" y="9505"/>
                  </a:cubicBezTo>
                  <a:cubicBezTo>
                    <a:pt x="174186" y="9505"/>
                    <a:pt x="187464" y="10723"/>
                    <a:pt x="187464" y="34481"/>
                  </a:cubicBezTo>
                  <a:cubicBezTo>
                    <a:pt x="187464" y="39049"/>
                    <a:pt x="186284" y="50928"/>
                    <a:pt x="185103" y="58847"/>
                  </a:cubicBezTo>
                  <a:cubicBezTo>
                    <a:pt x="184808" y="60066"/>
                    <a:pt x="184218" y="63721"/>
                    <a:pt x="184218" y="64634"/>
                  </a:cubicBezTo>
                  <a:cubicBezTo>
                    <a:pt x="184218" y="66462"/>
                    <a:pt x="185103" y="68594"/>
                    <a:pt x="187759" y="68594"/>
                  </a:cubicBezTo>
                  <a:cubicBezTo>
                    <a:pt x="191005" y="68594"/>
                    <a:pt x="191595" y="66157"/>
                    <a:pt x="192185" y="61588"/>
                  </a:cubicBezTo>
                  <a:lnTo>
                    <a:pt x="200152" y="8591"/>
                  </a:lnTo>
                  <a:cubicBezTo>
                    <a:pt x="200447" y="7373"/>
                    <a:pt x="200742" y="4327"/>
                    <a:pt x="200742" y="3413"/>
                  </a:cubicBezTo>
                  <a:cubicBezTo>
                    <a:pt x="200742" y="63"/>
                    <a:pt x="197791" y="63"/>
                    <a:pt x="192775" y="63"/>
                  </a:cubicBezTo>
                  <a:lnTo>
                    <a:pt x="29014" y="63"/>
                  </a:lnTo>
                  <a:cubicBezTo>
                    <a:pt x="21932" y="63"/>
                    <a:pt x="21637" y="367"/>
                    <a:pt x="19572" y="6154"/>
                  </a:cubicBezTo>
                  <a:lnTo>
                    <a:pt x="1868" y="59761"/>
                  </a:lnTo>
                  <a:cubicBezTo>
                    <a:pt x="1573" y="60370"/>
                    <a:pt x="97" y="64634"/>
                    <a:pt x="97" y="65243"/>
                  </a:cubicBezTo>
                  <a:cubicBezTo>
                    <a:pt x="97" y="67071"/>
                    <a:pt x="1573" y="68594"/>
                    <a:pt x="3638" y="68594"/>
                  </a:cubicBezTo>
                  <a:cubicBezTo>
                    <a:pt x="6589" y="68594"/>
                    <a:pt x="6884" y="67071"/>
                    <a:pt x="8654" y="62198"/>
                  </a:cubicBezTo>
                  <a:cubicBezTo>
                    <a:pt x="24588" y="14987"/>
                    <a:pt x="32259" y="9505"/>
                    <a:pt x="75929" y="9505"/>
                  </a:cubicBezTo>
                  <a:lnTo>
                    <a:pt x="87437" y="9505"/>
                  </a:lnTo>
                  <a:cubicBezTo>
                    <a:pt x="95699" y="9505"/>
                    <a:pt x="95699" y="10723"/>
                    <a:pt x="95699" y="13160"/>
                  </a:cubicBezTo>
                  <a:cubicBezTo>
                    <a:pt x="95699" y="14987"/>
                    <a:pt x="94813" y="18642"/>
                    <a:pt x="94518" y="19556"/>
                  </a:cubicBezTo>
                  <a:lnTo>
                    <a:pt x="54979" y="182203"/>
                  </a:lnTo>
                  <a:cubicBezTo>
                    <a:pt x="52324" y="193473"/>
                    <a:pt x="51439" y="196823"/>
                    <a:pt x="19867" y="196823"/>
                  </a:cubicBezTo>
                  <a:cubicBezTo>
                    <a:pt x="9244" y="196823"/>
                    <a:pt x="7474" y="196823"/>
                    <a:pt x="7474" y="202610"/>
                  </a:cubicBezTo>
                  <a:cubicBezTo>
                    <a:pt x="7474" y="206265"/>
                    <a:pt x="10720" y="206265"/>
                    <a:pt x="12490" y="206265"/>
                  </a:cubicBezTo>
                  <a:cubicBezTo>
                    <a:pt x="20457" y="206265"/>
                    <a:pt x="28719" y="205656"/>
                    <a:pt x="36685" y="205656"/>
                  </a:cubicBezTo>
                  <a:cubicBezTo>
                    <a:pt x="44947" y="205656"/>
                    <a:pt x="53504" y="205352"/>
                    <a:pt x="61766" y="205352"/>
                  </a:cubicBezTo>
                  <a:cubicBezTo>
                    <a:pt x="70028" y="205352"/>
                    <a:pt x="78290" y="205656"/>
                    <a:pt x="86256" y="205656"/>
                  </a:cubicBezTo>
                  <a:cubicBezTo>
                    <a:pt x="94813" y="205656"/>
                    <a:pt x="103665" y="206265"/>
                    <a:pt x="111927" y="206265"/>
                  </a:cubicBezTo>
                  <a:cubicBezTo>
                    <a:pt x="114878" y="206265"/>
                    <a:pt x="118419" y="206265"/>
                    <a:pt x="118419" y="200174"/>
                  </a:cubicBezTo>
                  <a:cubicBezTo>
                    <a:pt x="118419" y="196823"/>
                    <a:pt x="116058" y="196823"/>
                    <a:pt x="108386" y="196823"/>
                  </a:cubicBezTo>
                  <a:cubicBezTo>
                    <a:pt x="101010" y="196823"/>
                    <a:pt x="97174" y="196823"/>
                    <a:pt x="89502" y="196214"/>
                  </a:cubicBezTo>
                  <a:cubicBezTo>
                    <a:pt x="80945" y="195300"/>
                    <a:pt x="78585" y="194387"/>
                    <a:pt x="78585" y="189513"/>
                  </a:cubicBezTo>
                  <a:cubicBezTo>
                    <a:pt x="78585" y="189209"/>
                    <a:pt x="78585" y="187686"/>
                    <a:pt x="79765" y="183117"/>
                  </a:cubicBezTo>
                  <a:lnTo>
                    <a:pt x="119009" y="21384"/>
                  </a:lnTo>
                  <a:close/>
                </a:path>
              </a:pathLst>
            </a:custGeom>
            <a:solidFill>
              <a:srgbClr val="1A1AFF"/>
            </a:solidFill>
            <a:ln w="2946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08" name="Forme libre 107">
              <a:extLst>
                <a:ext uri="{FF2B5EF4-FFF2-40B4-BE49-F238E27FC236}">
                  <a16:creationId xmlns:a16="http://schemas.microsoft.com/office/drawing/2014/main" id="{DDC5ECC6-8276-71F2-48AF-80CF32983D39}"/>
                </a:ext>
              </a:extLst>
            </p:cNvPr>
            <p:cNvSpPr/>
            <p:nvPr>
              <p:custDataLst>
                <p:tags r:id="rId15"/>
              </p:custDataLst>
            </p:nvPr>
          </p:nvSpPr>
          <p:spPr>
            <a:xfrm>
              <a:off x="8358655" y="4928513"/>
              <a:ext cx="131156" cy="154149"/>
            </a:xfrm>
            <a:custGeom>
              <a:avLst/>
              <a:gdLst>
                <a:gd name="connsiteX0" fmla="*/ 131260 w 131156"/>
                <a:gd name="connsiteY0" fmla="*/ 2836 h 154149"/>
                <a:gd name="connsiteX1" fmla="*/ 128575 w 131156"/>
                <a:gd name="connsiteY1" fmla="*/ 64 h 154149"/>
                <a:gd name="connsiteX2" fmla="*/ 124444 w 131156"/>
                <a:gd name="connsiteY2" fmla="*/ 3049 h 154149"/>
                <a:gd name="connsiteX3" fmla="*/ 114323 w 131156"/>
                <a:gd name="connsiteY3" fmla="*/ 15202 h 154149"/>
                <a:gd name="connsiteX4" fmla="*/ 80862 w 131156"/>
                <a:gd name="connsiteY4" fmla="*/ 64 h 154149"/>
                <a:gd name="connsiteX5" fmla="*/ 25921 w 131156"/>
                <a:gd name="connsiteY5" fmla="*/ 48889 h 154149"/>
                <a:gd name="connsiteX6" fmla="*/ 32737 w 131156"/>
                <a:gd name="connsiteY6" fmla="*/ 68504 h 154149"/>
                <a:gd name="connsiteX7" fmla="*/ 61447 w 131156"/>
                <a:gd name="connsiteY7" fmla="*/ 82363 h 154149"/>
                <a:gd name="connsiteX8" fmla="*/ 79004 w 131156"/>
                <a:gd name="connsiteY8" fmla="*/ 86627 h 154149"/>
                <a:gd name="connsiteX9" fmla="*/ 98212 w 131156"/>
                <a:gd name="connsiteY9" fmla="*/ 109014 h 154149"/>
                <a:gd name="connsiteX10" fmla="*/ 57110 w 131156"/>
                <a:gd name="connsiteY10" fmla="*/ 146538 h 154149"/>
                <a:gd name="connsiteX11" fmla="*/ 17040 w 131156"/>
                <a:gd name="connsiteY11" fmla="*/ 116263 h 154149"/>
                <a:gd name="connsiteX12" fmla="*/ 18279 w 131156"/>
                <a:gd name="connsiteY12" fmla="*/ 105602 h 154149"/>
                <a:gd name="connsiteX13" fmla="*/ 18486 w 131156"/>
                <a:gd name="connsiteY13" fmla="*/ 104323 h 154149"/>
                <a:gd name="connsiteX14" fmla="*/ 15181 w 131156"/>
                <a:gd name="connsiteY14" fmla="*/ 101551 h 154149"/>
                <a:gd name="connsiteX15" fmla="*/ 11256 w 131156"/>
                <a:gd name="connsiteY15" fmla="*/ 105815 h 154149"/>
                <a:gd name="connsiteX16" fmla="*/ 723 w 131156"/>
                <a:gd name="connsiteY16" fmla="*/ 148457 h 154149"/>
                <a:gd name="connsiteX17" fmla="*/ 103 w 131156"/>
                <a:gd name="connsiteY17" fmla="*/ 151655 h 154149"/>
                <a:gd name="connsiteX18" fmla="*/ 2995 w 131156"/>
                <a:gd name="connsiteY18" fmla="*/ 154214 h 154149"/>
                <a:gd name="connsiteX19" fmla="*/ 7126 w 131156"/>
                <a:gd name="connsiteY19" fmla="*/ 151229 h 154149"/>
                <a:gd name="connsiteX20" fmla="*/ 17040 w 131156"/>
                <a:gd name="connsiteY20" fmla="*/ 139289 h 154149"/>
                <a:gd name="connsiteX21" fmla="*/ 56490 w 131156"/>
                <a:gd name="connsiteY21" fmla="*/ 154214 h 154149"/>
                <a:gd name="connsiteX22" fmla="*/ 112877 w 131156"/>
                <a:gd name="connsiteY22" fmla="*/ 101338 h 154149"/>
                <a:gd name="connsiteX23" fmla="*/ 104615 w 131156"/>
                <a:gd name="connsiteY23" fmla="*/ 78525 h 154149"/>
                <a:gd name="connsiteX24" fmla="*/ 67644 w 131156"/>
                <a:gd name="connsiteY24" fmla="*/ 63600 h 154149"/>
                <a:gd name="connsiteX25" fmla="*/ 54631 w 131156"/>
                <a:gd name="connsiteY25" fmla="*/ 60189 h 154149"/>
                <a:gd name="connsiteX26" fmla="*/ 40793 w 131156"/>
                <a:gd name="connsiteY26" fmla="*/ 40787 h 154149"/>
                <a:gd name="connsiteX27" fmla="*/ 80656 w 131156"/>
                <a:gd name="connsiteY27" fmla="*/ 6887 h 154149"/>
                <a:gd name="connsiteX28" fmla="*/ 113703 w 131156"/>
                <a:gd name="connsiteY28" fmla="*/ 40147 h 154149"/>
                <a:gd name="connsiteX29" fmla="*/ 112877 w 131156"/>
                <a:gd name="connsiteY29" fmla="*/ 49742 h 154149"/>
                <a:gd name="connsiteX30" fmla="*/ 116388 w 131156"/>
                <a:gd name="connsiteY30" fmla="*/ 52727 h 154149"/>
                <a:gd name="connsiteX31" fmla="*/ 120519 w 131156"/>
                <a:gd name="connsiteY31" fmla="*/ 48036 h 154149"/>
                <a:gd name="connsiteX32" fmla="*/ 131260 w 131156"/>
                <a:gd name="connsiteY32" fmla="*/ 2836 h 154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31156" h="154149">
                  <a:moveTo>
                    <a:pt x="131260" y="2836"/>
                  </a:moveTo>
                  <a:cubicBezTo>
                    <a:pt x="131260" y="1770"/>
                    <a:pt x="130640" y="64"/>
                    <a:pt x="128575" y="64"/>
                  </a:cubicBezTo>
                  <a:cubicBezTo>
                    <a:pt x="127335" y="64"/>
                    <a:pt x="127129" y="277"/>
                    <a:pt x="124444" y="3049"/>
                  </a:cubicBezTo>
                  <a:lnTo>
                    <a:pt x="114323" y="15202"/>
                  </a:lnTo>
                  <a:cubicBezTo>
                    <a:pt x="106474" y="3902"/>
                    <a:pt x="93462" y="64"/>
                    <a:pt x="80862" y="64"/>
                  </a:cubicBezTo>
                  <a:cubicBezTo>
                    <a:pt x="51740" y="64"/>
                    <a:pt x="25921" y="24370"/>
                    <a:pt x="25921" y="48889"/>
                  </a:cubicBezTo>
                  <a:cubicBezTo>
                    <a:pt x="25921" y="52087"/>
                    <a:pt x="26541" y="60615"/>
                    <a:pt x="32737" y="68504"/>
                  </a:cubicBezTo>
                  <a:cubicBezTo>
                    <a:pt x="39760" y="77032"/>
                    <a:pt x="47402" y="78951"/>
                    <a:pt x="61447" y="82363"/>
                  </a:cubicBezTo>
                  <a:cubicBezTo>
                    <a:pt x="65578" y="83429"/>
                    <a:pt x="75905" y="85774"/>
                    <a:pt x="79004" y="86627"/>
                  </a:cubicBezTo>
                  <a:cubicBezTo>
                    <a:pt x="85613" y="88332"/>
                    <a:pt x="98212" y="93023"/>
                    <a:pt x="98212" y="109014"/>
                  </a:cubicBezTo>
                  <a:cubicBezTo>
                    <a:pt x="98212" y="126283"/>
                    <a:pt x="80656" y="146538"/>
                    <a:pt x="57110" y="146538"/>
                  </a:cubicBezTo>
                  <a:cubicBezTo>
                    <a:pt x="38934" y="146538"/>
                    <a:pt x="17040" y="139929"/>
                    <a:pt x="17040" y="116263"/>
                  </a:cubicBezTo>
                  <a:cubicBezTo>
                    <a:pt x="17040" y="114131"/>
                    <a:pt x="17453" y="109440"/>
                    <a:pt x="18279" y="105602"/>
                  </a:cubicBezTo>
                  <a:cubicBezTo>
                    <a:pt x="18486" y="104749"/>
                    <a:pt x="18486" y="104536"/>
                    <a:pt x="18486" y="104323"/>
                  </a:cubicBezTo>
                  <a:cubicBezTo>
                    <a:pt x="18486" y="101551"/>
                    <a:pt x="16007" y="101551"/>
                    <a:pt x="15181" y="101551"/>
                  </a:cubicBezTo>
                  <a:cubicBezTo>
                    <a:pt x="12289" y="101551"/>
                    <a:pt x="12083" y="101978"/>
                    <a:pt x="11256" y="105815"/>
                  </a:cubicBezTo>
                  <a:lnTo>
                    <a:pt x="723" y="148457"/>
                  </a:lnTo>
                  <a:cubicBezTo>
                    <a:pt x="516" y="149310"/>
                    <a:pt x="103" y="150589"/>
                    <a:pt x="103" y="151655"/>
                  </a:cubicBezTo>
                  <a:cubicBezTo>
                    <a:pt x="103" y="152934"/>
                    <a:pt x="929" y="154214"/>
                    <a:pt x="2995" y="154214"/>
                  </a:cubicBezTo>
                  <a:cubicBezTo>
                    <a:pt x="4234" y="154214"/>
                    <a:pt x="4440" y="154000"/>
                    <a:pt x="7126" y="151229"/>
                  </a:cubicBezTo>
                  <a:cubicBezTo>
                    <a:pt x="9398" y="148670"/>
                    <a:pt x="14768" y="141848"/>
                    <a:pt x="17040" y="139289"/>
                  </a:cubicBezTo>
                  <a:cubicBezTo>
                    <a:pt x="27987" y="151655"/>
                    <a:pt x="44097" y="154214"/>
                    <a:pt x="56490" y="154214"/>
                  </a:cubicBezTo>
                  <a:cubicBezTo>
                    <a:pt x="87679" y="154214"/>
                    <a:pt x="112877" y="126497"/>
                    <a:pt x="112877" y="101338"/>
                  </a:cubicBezTo>
                  <a:cubicBezTo>
                    <a:pt x="112877" y="91957"/>
                    <a:pt x="109159" y="83429"/>
                    <a:pt x="104615" y="78525"/>
                  </a:cubicBezTo>
                  <a:cubicBezTo>
                    <a:pt x="97386" y="70849"/>
                    <a:pt x="94288" y="69996"/>
                    <a:pt x="67644" y="63600"/>
                  </a:cubicBezTo>
                  <a:cubicBezTo>
                    <a:pt x="63306" y="62534"/>
                    <a:pt x="56490" y="60829"/>
                    <a:pt x="54631" y="60189"/>
                  </a:cubicBezTo>
                  <a:cubicBezTo>
                    <a:pt x="49467" y="58270"/>
                    <a:pt x="40793" y="52940"/>
                    <a:pt x="40793" y="40787"/>
                  </a:cubicBezTo>
                  <a:cubicBezTo>
                    <a:pt x="40793" y="23944"/>
                    <a:pt x="59175" y="6887"/>
                    <a:pt x="80656" y="6887"/>
                  </a:cubicBezTo>
                  <a:cubicBezTo>
                    <a:pt x="102963" y="6887"/>
                    <a:pt x="113703" y="19893"/>
                    <a:pt x="113703" y="40147"/>
                  </a:cubicBezTo>
                  <a:cubicBezTo>
                    <a:pt x="113703" y="42919"/>
                    <a:pt x="112877" y="47823"/>
                    <a:pt x="112877" y="49742"/>
                  </a:cubicBezTo>
                  <a:cubicBezTo>
                    <a:pt x="112877" y="52727"/>
                    <a:pt x="115356" y="52727"/>
                    <a:pt x="116388" y="52727"/>
                  </a:cubicBezTo>
                  <a:cubicBezTo>
                    <a:pt x="119487" y="52727"/>
                    <a:pt x="119693" y="51661"/>
                    <a:pt x="120519" y="48036"/>
                  </a:cubicBezTo>
                  <a:lnTo>
                    <a:pt x="131260" y="2836"/>
                  </a:lnTo>
                  <a:close/>
                </a:path>
              </a:pathLst>
            </a:custGeom>
            <a:solidFill>
              <a:srgbClr val="1A1AFF"/>
            </a:solidFill>
            <a:ln w="2946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120" name="Groupe 119">
            <a:extLst>
              <a:ext uri="{FF2B5EF4-FFF2-40B4-BE49-F238E27FC236}">
                <a16:creationId xmlns:a16="http://schemas.microsoft.com/office/drawing/2014/main" id="{E496DA6E-0E33-BB0E-98BD-EBBFB90DD2C7}"/>
              </a:ext>
            </a:extLst>
          </p:cNvPr>
          <p:cNvGrpSpPr/>
          <p:nvPr/>
        </p:nvGrpSpPr>
        <p:grpSpPr>
          <a:xfrm>
            <a:off x="5132304" y="3400208"/>
            <a:ext cx="5290166" cy="400110"/>
            <a:chOff x="5132304" y="3400208"/>
            <a:chExt cx="5290166" cy="400110"/>
          </a:xfrm>
        </p:grpSpPr>
        <p:sp>
          <p:nvSpPr>
            <p:cNvPr id="53" name="ZoneTexte 52">
              <a:extLst>
                <a:ext uri="{FF2B5EF4-FFF2-40B4-BE49-F238E27FC236}">
                  <a16:creationId xmlns:a16="http://schemas.microsoft.com/office/drawing/2014/main" id="{97CA3DEB-0CD8-1F00-F26C-15955EC9F262}"/>
                </a:ext>
              </a:extLst>
            </p:cNvPr>
            <p:cNvSpPr txBox="1"/>
            <p:nvPr/>
          </p:nvSpPr>
          <p:spPr>
            <a:xfrm>
              <a:off x="5132304" y="3400208"/>
              <a:ext cx="529016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2000"/>
                <a:t>« En ce point, la température vaut          »</a:t>
              </a:r>
            </a:p>
          </p:txBody>
        </p:sp>
        <p:grpSp>
          <p:nvGrpSpPr>
            <p:cNvPr id="119" name="Groupe 118">
              <a:extLst>
                <a:ext uri="{FF2B5EF4-FFF2-40B4-BE49-F238E27FC236}">
                  <a16:creationId xmlns:a16="http://schemas.microsoft.com/office/drawing/2014/main" id="{16BFCCD9-EAE7-ADDD-05EE-4133DA4D9078}"/>
                </a:ext>
              </a:extLst>
            </p:cNvPr>
            <p:cNvGrpSpPr>
              <a:grpSpLocks noChangeAspect="1"/>
            </p:cNvGrpSpPr>
            <p:nvPr>
              <p:custDataLst>
                <p:tags r:id="rId7"/>
              </p:custDataLst>
            </p:nvPr>
          </p:nvGrpSpPr>
          <p:grpSpPr>
            <a:xfrm>
              <a:off x="9232900" y="3492500"/>
              <a:ext cx="702570" cy="243197"/>
              <a:chOff x="15261472" y="5310256"/>
              <a:chExt cx="684378" cy="242931"/>
            </a:xfrm>
          </p:grpSpPr>
          <p:sp>
            <p:nvSpPr>
              <p:cNvPr id="115" name="Forme libre 114">
                <a:extLst>
                  <a:ext uri="{FF2B5EF4-FFF2-40B4-BE49-F238E27FC236}">
                    <a16:creationId xmlns:a16="http://schemas.microsoft.com/office/drawing/2014/main" id="{082569B2-AA46-0587-DE03-83DEEF3E1DAB}"/>
                  </a:ext>
                </a:extLst>
              </p:cNvPr>
              <p:cNvSpPr/>
              <p:nvPr>
                <p:custDataLst>
                  <p:tags r:id="rId8"/>
                </p:custDataLst>
              </p:nvPr>
            </p:nvSpPr>
            <p:spPr>
              <a:xfrm>
                <a:off x="15261472" y="5326783"/>
                <a:ext cx="183062" cy="182254"/>
              </a:xfrm>
              <a:custGeom>
                <a:avLst/>
                <a:gdLst>
                  <a:gd name="connsiteX0" fmla="*/ 108714 w 183062"/>
                  <a:gd name="connsiteY0" fmla="*/ 18919 h 182254"/>
                  <a:gd name="connsiteX1" fmla="*/ 114906 w 183062"/>
                  <a:gd name="connsiteY1" fmla="*/ 8959 h 182254"/>
                  <a:gd name="connsiteX2" fmla="*/ 131867 w 183062"/>
                  <a:gd name="connsiteY2" fmla="*/ 8420 h 182254"/>
                  <a:gd name="connsiteX3" fmla="*/ 171171 w 183062"/>
                  <a:gd name="connsiteY3" fmla="*/ 30495 h 182254"/>
                  <a:gd name="connsiteX4" fmla="*/ 169017 w 183062"/>
                  <a:gd name="connsiteY4" fmla="*/ 52032 h 182254"/>
                  <a:gd name="connsiteX5" fmla="*/ 168210 w 183062"/>
                  <a:gd name="connsiteY5" fmla="*/ 57147 h 182254"/>
                  <a:gd name="connsiteX6" fmla="*/ 171440 w 183062"/>
                  <a:gd name="connsiteY6" fmla="*/ 60647 h 182254"/>
                  <a:gd name="connsiteX7" fmla="*/ 175478 w 183062"/>
                  <a:gd name="connsiteY7" fmla="*/ 54455 h 182254"/>
                  <a:gd name="connsiteX8" fmla="*/ 182747 w 183062"/>
                  <a:gd name="connsiteY8" fmla="*/ 7613 h 182254"/>
                  <a:gd name="connsiteX9" fmla="*/ 183286 w 183062"/>
                  <a:gd name="connsiteY9" fmla="*/ 3036 h 182254"/>
                  <a:gd name="connsiteX10" fmla="*/ 176017 w 183062"/>
                  <a:gd name="connsiteY10" fmla="*/ 75 h 182254"/>
                  <a:gd name="connsiteX11" fmla="*/ 26606 w 183062"/>
                  <a:gd name="connsiteY11" fmla="*/ 75 h 182254"/>
                  <a:gd name="connsiteX12" fmla="*/ 17991 w 183062"/>
                  <a:gd name="connsiteY12" fmla="*/ 5459 h 182254"/>
                  <a:gd name="connsiteX13" fmla="*/ 1838 w 183062"/>
                  <a:gd name="connsiteY13" fmla="*/ 52840 h 182254"/>
                  <a:gd name="connsiteX14" fmla="*/ 223 w 183062"/>
                  <a:gd name="connsiteY14" fmla="*/ 57686 h 182254"/>
                  <a:gd name="connsiteX15" fmla="*/ 3453 w 183062"/>
                  <a:gd name="connsiteY15" fmla="*/ 60647 h 182254"/>
                  <a:gd name="connsiteX16" fmla="*/ 8030 w 183062"/>
                  <a:gd name="connsiteY16" fmla="*/ 54993 h 182254"/>
                  <a:gd name="connsiteX17" fmla="*/ 69410 w 183062"/>
                  <a:gd name="connsiteY17" fmla="*/ 8420 h 182254"/>
                  <a:gd name="connsiteX18" fmla="*/ 79909 w 183062"/>
                  <a:gd name="connsiteY18" fmla="*/ 8420 h 182254"/>
                  <a:gd name="connsiteX19" fmla="*/ 87447 w 183062"/>
                  <a:gd name="connsiteY19" fmla="*/ 11651 h 182254"/>
                  <a:gd name="connsiteX20" fmla="*/ 86370 w 183062"/>
                  <a:gd name="connsiteY20" fmla="*/ 17304 h 182254"/>
                  <a:gd name="connsiteX21" fmla="*/ 50296 w 183062"/>
                  <a:gd name="connsiteY21" fmla="*/ 161062 h 182254"/>
                  <a:gd name="connsiteX22" fmla="*/ 18260 w 183062"/>
                  <a:gd name="connsiteY22" fmla="*/ 173984 h 182254"/>
                  <a:gd name="connsiteX23" fmla="*/ 6953 w 183062"/>
                  <a:gd name="connsiteY23" fmla="*/ 179099 h 182254"/>
                  <a:gd name="connsiteX24" fmla="*/ 11530 w 183062"/>
                  <a:gd name="connsiteY24" fmla="*/ 182329 h 182254"/>
                  <a:gd name="connsiteX25" fmla="*/ 33605 w 183062"/>
                  <a:gd name="connsiteY25" fmla="*/ 181791 h 182254"/>
                  <a:gd name="connsiteX26" fmla="*/ 56488 w 183062"/>
                  <a:gd name="connsiteY26" fmla="*/ 181522 h 182254"/>
                  <a:gd name="connsiteX27" fmla="*/ 78832 w 183062"/>
                  <a:gd name="connsiteY27" fmla="*/ 181791 h 182254"/>
                  <a:gd name="connsiteX28" fmla="*/ 102253 w 183062"/>
                  <a:gd name="connsiteY28" fmla="*/ 182329 h 182254"/>
                  <a:gd name="connsiteX29" fmla="*/ 108176 w 183062"/>
                  <a:gd name="connsiteY29" fmla="*/ 176945 h 182254"/>
                  <a:gd name="connsiteX30" fmla="*/ 99023 w 183062"/>
                  <a:gd name="connsiteY30" fmla="*/ 173984 h 182254"/>
                  <a:gd name="connsiteX31" fmla="*/ 81793 w 183062"/>
                  <a:gd name="connsiteY31" fmla="*/ 173446 h 182254"/>
                  <a:gd name="connsiteX32" fmla="*/ 71833 w 183062"/>
                  <a:gd name="connsiteY32" fmla="*/ 167523 h 182254"/>
                  <a:gd name="connsiteX33" fmla="*/ 72910 w 183062"/>
                  <a:gd name="connsiteY33" fmla="*/ 161870 h 182254"/>
                  <a:gd name="connsiteX34" fmla="*/ 108714 w 183062"/>
                  <a:gd name="connsiteY34" fmla="*/ 18919 h 182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183062" h="182254">
                    <a:moveTo>
                      <a:pt x="108714" y="18919"/>
                    </a:moveTo>
                    <a:cubicBezTo>
                      <a:pt x="110599" y="11382"/>
                      <a:pt x="111676" y="9766"/>
                      <a:pt x="114906" y="8959"/>
                    </a:cubicBezTo>
                    <a:cubicBezTo>
                      <a:pt x="117329" y="8420"/>
                      <a:pt x="126213" y="8420"/>
                      <a:pt x="131867" y="8420"/>
                    </a:cubicBezTo>
                    <a:cubicBezTo>
                      <a:pt x="159057" y="8420"/>
                      <a:pt x="171171" y="9497"/>
                      <a:pt x="171171" y="30495"/>
                    </a:cubicBezTo>
                    <a:cubicBezTo>
                      <a:pt x="171171" y="34534"/>
                      <a:pt x="170094" y="45033"/>
                      <a:pt x="169017" y="52032"/>
                    </a:cubicBezTo>
                    <a:cubicBezTo>
                      <a:pt x="168748" y="53109"/>
                      <a:pt x="168210" y="56339"/>
                      <a:pt x="168210" y="57147"/>
                    </a:cubicBezTo>
                    <a:cubicBezTo>
                      <a:pt x="168210" y="58762"/>
                      <a:pt x="169017" y="60647"/>
                      <a:pt x="171440" y="60647"/>
                    </a:cubicBezTo>
                    <a:cubicBezTo>
                      <a:pt x="174402" y="60647"/>
                      <a:pt x="174940" y="58493"/>
                      <a:pt x="175478" y="54455"/>
                    </a:cubicBezTo>
                    <a:lnTo>
                      <a:pt x="182747" y="7613"/>
                    </a:lnTo>
                    <a:cubicBezTo>
                      <a:pt x="183016" y="6536"/>
                      <a:pt x="183286" y="3844"/>
                      <a:pt x="183286" y="3036"/>
                    </a:cubicBezTo>
                    <a:cubicBezTo>
                      <a:pt x="183286" y="75"/>
                      <a:pt x="180593" y="75"/>
                      <a:pt x="176017" y="75"/>
                    </a:cubicBezTo>
                    <a:lnTo>
                      <a:pt x="26606" y="75"/>
                    </a:lnTo>
                    <a:cubicBezTo>
                      <a:pt x="20144" y="75"/>
                      <a:pt x="19875" y="344"/>
                      <a:pt x="17991" y="5459"/>
                    </a:cubicBezTo>
                    <a:lnTo>
                      <a:pt x="1838" y="52840"/>
                    </a:lnTo>
                    <a:cubicBezTo>
                      <a:pt x="1569" y="53378"/>
                      <a:pt x="223" y="57147"/>
                      <a:pt x="223" y="57686"/>
                    </a:cubicBezTo>
                    <a:cubicBezTo>
                      <a:pt x="223" y="59301"/>
                      <a:pt x="1569" y="60647"/>
                      <a:pt x="3453" y="60647"/>
                    </a:cubicBezTo>
                    <a:cubicBezTo>
                      <a:pt x="6146" y="60647"/>
                      <a:pt x="6415" y="59301"/>
                      <a:pt x="8030" y="54993"/>
                    </a:cubicBezTo>
                    <a:cubicBezTo>
                      <a:pt x="22567" y="13266"/>
                      <a:pt x="29567" y="8420"/>
                      <a:pt x="69410" y="8420"/>
                    </a:cubicBezTo>
                    <a:lnTo>
                      <a:pt x="79909" y="8420"/>
                    </a:lnTo>
                    <a:cubicBezTo>
                      <a:pt x="87447" y="8420"/>
                      <a:pt x="87447" y="9497"/>
                      <a:pt x="87447" y="11651"/>
                    </a:cubicBezTo>
                    <a:cubicBezTo>
                      <a:pt x="87447" y="13266"/>
                      <a:pt x="86639" y="16496"/>
                      <a:pt x="86370" y="17304"/>
                    </a:cubicBezTo>
                    <a:lnTo>
                      <a:pt x="50296" y="161062"/>
                    </a:lnTo>
                    <a:cubicBezTo>
                      <a:pt x="47873" y="171023"/>
                      <a:pt x="47065" y="173984"/>
                      <a:pt x="18260" y="173984"/>
                    </a:cubicBezTo>
                    <a:cubicBezTo>
                      <a:pt x="8568" y="173984"/>
                      <a:pt x="6953" y="173984"/>
                      <a:pt x="6953" y="179099"/>
                    </a:cubicBezTo>
                    <a:cubicBezTo>
                      <a:pt x="6953" y="182329"/>
                      <a:pt x="9915" y="182329"/>
                      <a:pt x="11530" y="182329"/>
                    </a:cubicBezTo>
                    <a:cubicBezTo>
                      <a:pt x="18798" y="182329"/>
                      <a:pt x="26336" y="181791"/>
                      <a:pt x="33605" y="181791"/>
                    </a:cubicBezTo>
                    <a:cubicBezTo>
                      <a:pt x="41143" y="181791"/>
                      <a:pt x="48950" y="181522"/>
                      <a:pt x="56488" y="181522"/>
                    </a:cubicBezTo>
                    <a:cubicBezTo>
                      <a:pt x="64026" y="181522"/>
                      <a:pt x="71564" y="181791"/>
                      <a:pt x="78832" y="181791"/>
                    </a:cubicBezTo>
                    <a:cubicBezTo>
                      <a:pt x="86639" y="181791"/>
                      <a:pt x="94716" y="182329"/>
                      <a:pt x="102253" y="182329"/>
                    </a:cubicBezTo>
                    <a:cubicBezTo>
                      <a:pt x="104946" y="182329"/>
                      <a:pt x="108176" y="182329"/>
                      <a:pt x="108176" y="176945"/>
                    </a:cubicBezTo>
                    <a:cubicBezTo>
                      <a:pt x="108176" y="173984"/>
                      <a:pt x="106022" y="173984"/>
                      <a:pt x="99023" y="173984"/>
                    </a:cubicBezTo>
                    <a:cubicBezTo>
                      <a:pt x="92293" y="173984"/>
                      <a:pt x="88793" y="173984"/>
                      <a:pt x="81793" y="173446"/>
                    </a:cubicBezTo>
                    <a:cubicBezTo>
                      <a:pt x="73986" y="172638"/>
                      <a:pt x="71833" y="171830"/>
                      <a:pt x="71833" y="167523"/>
                    </a:cubicBezTo>
                    <a:cubicBezTo>
                      <a:pt x="71833" y="167254"/>
                      <a:pt x="71833" y="165908"/>
                      <a:pt x="72910" y="161870"/>
                    </a:cubicBezTo>
                    <a:lnTo>
                      <a:pt x="108714" y="18919"/>
                    </a:lnTo>
                    <a:close/>
                  </a:path>
                </a:pathLst>
              </a:custGeom>
              <a:solidFill>
                <a:srgbClr val="1A1AFF"/>
              </a:solidFill>
              <a:ln w="2674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16" name="Forme libre 115">
                <a:extLst>
                  <a:ext uri="{FF2B5EF4-FFF2-40B4-BE49-F238E27FC236}">
                    <a16:creationId xmlns:a16="http://schemas.microsoft.com/office/drawing/2014/main" id="{7A044968-ECB1-AA6C-AFD1-69B8A1A19456}"/>
                  </a:ext>
                </a:extLst>
              </p:cNvPr>
              <p:cNvSpPr/>
              <p:nvPr>
                <p:custDataLst>
                  <p:tags r:id="rId9"/>
                </p:custDataLst>
              </p:nvPr>
            </p:nvSpPr>
            <p:spPr>
              <a:xfrm>
                <a:off x="15426465" y="5416941"/>
                <a:ext cx="119663" cy="136246"/>
              </a:xfrm>
              <a:custGeom>
                <a:avLst/>
                <a:gdLst>
                  <a:gd name="connsiteX0" fmla="*/ 119892 w 119663"/>
                  <a:gd name="connsiteY0" fmla="*/ 2526 h 136246"/>
                  <a:gd name="connsiteX1" fmla="*/ 117443 w 119663"/>
                  <a:gd name="connsiteY1" fmla="*/ 76 h 136246"/>
                  <a:gd name="connsiteX2" fmla="*/ 113674 w 119663"/>
                  <a:gd name="connsiteY2" fmla="*/ 2714 h 136246"/>
                  <a:gd name="connsiteX3" fmla="*/ 104440 w 119663"/>
                  <a:gd name="connsiteY3" fmla="*/ 13456 h 136246"/>
                  <a:gd name="connsiteX4" fmla="*/ 73911 w 119663"/>
                  <a:gd name="connsiteY4" fmla="*/ 76 h 136246"/>
                  <a:gd name="connsiteX5" fmla="*/ 23785 w 119663"/>
                  <a:gd name="connsiteY5" fmla="*/ 43230 h 136246"/>
                  <a:gd name="connsiteX6" fmla="*/ 30003 w 119663"/>
                  <a:gd name="connsiteY6" fmla="*/ 60568 h 136246"/>
                  <a:gd name="connsiteX7" fmla="*/ 56197 w 119663"/>
                  <a:gd name="connsiteY7" fmla="*/ 72817 h 136246"/>
                  <a:gd name="connsiteX8" fmla="*/ 72215 w 119663"/>
                  <a:gd name="connsiteY8" fmla="*/ 76586 h 136246"/>
                  <a:gd name="connsiteX9" fmla="*/ 89741 w 119663"/>
                  <a:gd name="connsiteY9" fmla="*/ 96372 h 136246"/>
                  <a:gd name="connsiteX10" fmla="*/ 52240 w 119663"/>
                  <a:gd name="connsiteY10" fmla="*/ 129539 h 136246"/>
                  <a:gd name="connsiteX11" fmla="*/ 15681 w 119663"/>
                  <a:gd name="connsiteY11" fmla="*/ 102780 h 136246"/>
                  <a:gd name="connsiteX12" fmla="*/ 16812 w 119663"/>
                  <a:gd name="connsiteY12" fmla="*/ 93357 h 136246"/>
                  <a:gd name="connsiteX13" fmla="*/ 17001 w 119663"/>
                  <a:gd name="connsiteY13" fmla="*/ 92227 h 136246"/>
                  <a:gd name="connsiteX14" fmla="*/ 13985 w 119663"/>
                  <a:gd name="connsiteY14" fmla="*/ 89777 h 136246"/>
                  <a:gd name="connsiteX15" fmla="*/ 10405 w 119663"/>
                  <a:gd name="connsiteY15" fmla="*/ 93546 h 136246"/>
                  <a:gd name="connsiteX16" fmla="*/ 794 w 119663"/>
                  <a:gd name="connsiteY16" fmla="*/ 131235 h 136246"/>
                  <a:gd name="connsiteX17" fmla="*/ 229 w 119663"/>
                  <a:gd name="connsiteY17" fmla="*/ 134062 h 136246"/>
                  <a:gd name="connsiteX18" fmla="*/ 2867 w 119663"/>
                  <a:gd name="connsiteY18" fmla="*/ 136323 h 136246"/>
                  <a:gd name="connsiteX19" fmla="*/ 6636 w 119663"/>
                  <a:gd name="connsiteY19" fmla="*/ 133685 h 136246"/>
                  <a:gd name="connsiteX20" fmla="*/ 15681 w 119663"/>
                  <a:gd name="connsiteY20" fmla="*/ 123132 h 136246"/>
                  <a:gd name="connsiteX21" fmla="*/ 51675 w 119663"/>
                  <a:gd name="connsiteY21" fmla="*/ 136323 h 136246"/>
                  <a:gd name="connsiteX22" fmla="*/ 103121 w 119663"/>
                  <a:gd name="connsiteY22" fmla="*/ 89588 h 136246"/>
                  <a:gd name="connsiteX23" fmla="*/ 95583 w 119663"/>
                  <a:gd name="connsiteY23" fmla="*/ 69425 h 136246"/>
                  <a:gd name="connsiteX24" fmla="*/ 61851 w 119663"/>
                  <a:gd name="connsiteY24" fmla="*/ 56233 h 136246"/>
                  <a:gd name="connsiteX25" fmla="*/ 49979 w 119663"/>
                  <a:gd name="connsiteY25" fmla="*/ 53218 h 136246"/>
                  <a:gd name="connsiteX26" fmla="*/ 37353 w 119663"/>
                  <a:gd name="connsiteY26" fmla="*/ 36070 h 136246"/>
                  <a:gd name="connsiteX27" fmla="*/ 73723 w 119663"/>
                  <a:gd name="connsiteY27" fmla="*/ 6107 h 136246"/>
                  <a:gd name="connsiteX28" fmla="*/ 103875 w 119663"/>
                  <a:gd name="connsiteY28" fmla="*/ 35504 h 136246"/>
                  <a:gd name="connsiteX29" fmla="*/ 103121 w 119663"/>
                  <a:gd name="connsiteY29" fmla="*/ 43984 h 136246"/>
                  <a:gd name="connsiteX30" fmla="*/ 106324 w 119663"/>
                  <a:gd name="connsiteY30" fmla="*/ 46623 h 136246"/>
                  <a:gd name="connsiteX31" fmla="*/ 110093 w 119663"/>
                  <a:gd name="connsiteY31" fmla="*/ 42477 h 136246"/>
                  <a:gd name="connsiteX32" fmla="*/ 119892 w 119663"/>
                  <a:gd name="connsiteY32" fmla="*/ 2526 h 1362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19663" h="136246">
                    <a:moveTo>
                      <a:pt x="119892" y="2526"/>
                    </a:moveTo>
                    <a:cubicBezTo>
                      <a:pt x="119892" y="1584"/>
                      <a:pt x="119327" y="76"/>
                      <a:pt x="117443" y="76"/>
                    </a:cubicBezTo>
                    <a:cubicBezTo>
                      <a:pt x="116312" y="76"/>
                      <a:pt x="116124" y="265"/>
                      <a:pt x="113674" y="2714"/>
                    </a:cubicBezTo>
                    <a:lnTo>
                      <a:pt x="104440" y="13456"/>
                    </a:lnTo>
                    <a:cubicBezTo>
                      <a:pt x="97279" y="3468"/>
                      <a:pt x="85407" y="76"/>
                      <a:pt x="73911" y="76"/>
                    </a:cubicBezTo>
                    <a:cubicBezTo>
                      <a:pt x="47340" y="76"/>
                      <a:pt x="23785" y="21559"/>
                      <a:pt x="23785" y="43230"/>
                    </a:cubicBezTo>
                    <a:cubicBezTo>
                      <a:pt x="23785" y="46057"/>
                      <a:pt x="24350" y="53595"/>
                      <a:pt x="30003" y="60568"/>
                    </a:cubicBezTo>
                    <a:cubicBezTo>
                      <a:pt x="36411" y="68105"/>
                      <a:pt x="43383" y="69801"/>
                      <a:pt x="56197" y="72817"/>
                    </a:cubicBezTo>
                    <a:cubicBezTo>
                      <a:pt x="59966" y="73759"/>
                      <a:pt x="69389" y="75832"/>
                      <a:pt x="72215" y="76586"/>
                    </a:cubicBezTo>
                    <a:cubicBezTo>
                      <a:pt x="78246" y="78093"/>
                      <a:pt x="89741" y="82239"/>
                      <a:pt x="89741" y="96372"/>
                    </a:cubicBezTo>
                    <a:cubicBezTo>
                      <a:pt x="89741" y="111637"/>
                      <a:pt x="73723" y="129539"/>
                      <a:pt x="52240" y="129539"/>
                    </a:cubicBezTo>
                    <a:cubicBezTo>
                      <a:pt x="35657" y="129539"/>
                      <a:pt x="15681" y="123697"/>
                      <a:pt x="15681" y="102780"/>
                    </a:cubicBezTo>
                    <a:cubicBezTo>
                      <a:pt x="15681" y="100895"/>
                      <a:pt x="16058" y="96749"/>
                      <a:pt x="16812" y="93357"/>
                    </a:cubicBezTo>
                    <a:cubicBezTo>
                      <a:pt x="17001" y="92603"/>
                      <a:pt x="17001" y="92415"/>
                      <a:pt x="17001" y="92227"/>
                    </a:cubicBezTo>
                    <a:cubicBezTo>
                      <a:pt x="17001" y="89777"/>
                      <a:pt x="14739" y="89777"/>
                      <a:pt x="13985" y="89777"/>
                    </a:cubicBezTo>
                    <a:cubicBezTo>
                      <a:pt x="11347" y="89777"/>
                      <a:pt x="11159" y="90154"/>
                      <a:pt x="10405" y="93546"/>
                    </a:cubicBezTo>
                    <a:lnTo>
                      <a:pt x="794" y="131235"/>
                    </a:lnTo>
                    <a:cubicBezTo>
                      <a:pt x="606" y="131989"/>
                      <a:pt x="229" y="133119"/>
                      <a:pt x="229" y="134062"/>
                    </a:cubicBezTo>
                    <a:cubicBezTo>
                      <a:pt x="229" y="135192"/>
                      <a:pt x="983" y="136323"/>
                      <a:pt x="2867" y="136323"/>
                    </a:cubicBezTo>
                    <a:cubicBezTo>
                      <a:pt x="3998" y="136323"/>
                      <a:pt x="4186" y="136135"/>
                      <a:pt x="6636" y="133685"/>
                    </a:cubicBezTo>
                    <a:cubicBezTo>
                      <a:pt x="8709" y="131423"/>
                      <a:pt x="13608" y="125393"/>
                      <a:pt x="15681" y="123132"/>
                    </a:cubicBezTo>
                    <a:cubicBezTo>
                      <a:pt x="25669" y="134062"/>
                      <a:pt x="40368" y="136323"/>
                      <a:pt x="51675" y="136323"/>
                    </a:cubicBezTo>
                    <a:cubicBezTo>
                      <a:pt x="80130" y="136323"/>
                      <a:pt x="103121" y="111825"/>
                      <a:pt x="103121" y="89588"/>
                    </a:cubicBezTo>
                    <a:cubicBezTo>
                      <a:pt x="103121" y="81297"/>
                      <a:pt x="99729" y="73759"/>
                      <a:pt x="95583" y="69425"/>
                    </a:cubicBezTo>
                    <a:cubicBezTo>
                      <a:pt x="88987" y="62640"/>
                      <a:pt x="86161" y="61887"/>
                      <a:pt x="61851" y="56233"/>
                    </a:cubicBezTo>
                    <a:cubicBezTo>
                      <a:pt x="57893" y="55291"/>
                      <a:pt x="51675" y="53783"/>
                      <a:pt x="49979" y="53218"/>
                    </a:cubicBezTo>
                    <a:cubicBezTo>
                      <a:pt x="45268" y="51522"/>
                      <a:pt x="37353" y="46811"/>
                      <a:pt x="37353" y="36070"/>
                    </a:cubicBezTo>
                    <a:cubicBezTo>
                      <a:pt x="37353" y="21182"/>
                      <a:pt x="54125" y="6107"/>
                      <a:pt x="73723" y="6107"/>
                    </a:cubicBezTo>
                    <a:cubicBezTo>
                      <a:pt x="94075" y="6107"/>
                      <a:pt x="103875" y="17602"/>
                      <a:pt x="103875" y="35504"/>
                    </a:cubicBezTo>
                    <a:cubicBezTo>
                      <a:pt x="103875" y="37954"/>
                      <a:pt x="103121" y="42288"/>
                      <a:pt x="103121" y="43984"/>
                    </a:cubicBezTo>
                    <a:cubicBezTo>
                      <a:pt x="103121" y="46623"/>
                      <a:pt x="105382" y="46623"/>
                      <a:pt x="106324" y="46623"/>
                    </a:cubicBezTo>
                    <a:cubicBezTo>
                      <a:pt x="109151" y="46623"/>
                      <a:pt x="109339" y="45680"/>
                      <a:pt x="110093" y="42477"/>
                    </a:cubicBezTo>
                    <a:lnTo>
                      <a:pt x="119892" y="2526"/>
                    </a:lnTo>
                    <a:close/>
                  </a:path>
                </a:pathLst>
              </a:custGeom>
              <a:solidFill>
                <a:srgbClr val="1A1AFF"/>
              </a:solidFill>
              <a:ln w="2674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17" name="Forme libre 116">
                <a:extLst>
                  <a:ext uri="{FF2B5EF4-FFF2-40B4-BE49-F238E27FC236}">
                    <a16:creationId xmlns:a16="http://schemas.microsoft.com/office/drawing/2014/main" id="{EAB91FF8-0558-03E4-D71C-D1F79B852B7B}"/>
                  </a:ext>
                </a:extLst>
              </p:cNvPr>
              <p:cNvSpPr/>
              <p:nvPr>
                <p:custDataLst>
                  <p:tags r:id="rId10"/>
                </p:custDataLst>
              </p:nvPr>
            </p:nvSpPr>
            <p:spPr>
              <a:xfrm>
                <a:off x="15657575" y="5310256"/>
                <a:ext cx="81032" cy="80843"/>
              </a:xfrm>
              <a:custGeom>
                <a:avLst/>
                <a:gdLst>
                  <a:gd name="connsiteX0" fmla="*/ 81269 w 81032"/>
                  <a:gd name="connsiteY0" fmla="*/ 40587 h 80843"/>
                  <a:gd name="connsiteX1" fmla="*/ 40753 w 81032"/>
                  <a:gd name="connsiteY1" fmla="*/ 71 h 80843"/>
                  <a:gd name="connsiteX2" fmla="*/ 237 w 81032"/>
                  <a:gd name="connsiteY2" fmla="*/ 40398 h 80843"/>
                  <a:gd name="connsiteX3" fmla="*/ 40753 w 81032"/>
                  <a:gd name="connsiteY3" fmla="*/ 80914 h 80843"/>
                  <a:gd name="connsiteX4" fmla="*/ 81269 w 81032"/>
                  <a:gd name="connsiteY4" fmla="*/ 40587 h 80843"/>
                  <a:gd name="connsiteX5" fmla="*/ 40753 w 81032"/>
                  <a:gd name="connsiteY5" fmla="*/ 71680 h 80843"/>
                  <a:gd name="connsiteX6" fmla="*/ 9471 w 81032"/>
                  <a:gd name="connsiteY6" fmla="*/ 40587 h 80843"/>
                  <a:gd name="connsiteX7" fmla="*/ 40753 w 81032"/>
                  <a:gd name="connsiteY7" fmla="*/ 9304 h 80843"/>
                  <a:gd name="connsiteX8" fmla="*/ 72036 w 81032"/>
                  <a:gd name="connsiteY8" fmla="*/ 40398 h 80843"/>
                  <a:gd name="connsiteX9" fmla="*/ 40753 w 81032"/>
                  <a:gd name="connsiteY9" fmla="*/ 71680 h 808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81032" h="80843">
                    <a:moveTo>
                      <a:pt x="81269" y="40587"/>
                    </a:moveTo>
                    <a:cubicBezTo>
                      <a:pt x="81269" y="17785"/>
                      <a:pt x="62990" y="71"/>
                      <a:pt x="40753" y="71"/>
                    </a:cubicBezTo>
                    <a:cubicBezTo>
                      <a:pt x="18140" y="71"/>
                      <a:pt x="237" y="18350"/>
                      <a:pt x="237" y="40398"/>
                    </a:cubicBezTo>
                    <a:cubicBezTo>
                      <a:pt x="237" y="63200"/>
                      <a:pt x="18517" y="80914"/>
                      <a:pt x="40753" y="80914"/>
                    </a:cubicBezTo>
                    <a:cubicBezTo>
                      <a:pt x="63367" y="80914"/>
                      <a:pt x="81269" y="62635"/>
                      <a:pt x="81269" y="40587"/>
                    </a:cubicBezTo>
                    <a:close/>
                    <a:moveTo>
                      <a:pt x="40753" y="71680"/>
                    </a:moveTo>
                    <a:cubicBezTo>
                      <a:pt x="23039" y="71680"/>
                      <a:pt x="9471" y="57358"/>
                      <a:pt x="9471" y="40587"/>
                    </a:cubicBezTo>
                    <a:cubicBezTo>
                      <a:pt x="9471" y="23061"/>
                      <a:pt x="23416" y="9304"/>
                      <a:pt x="40753" y="9304"/>
                    </a:cubicBezTo>
                    <a:cubicBezTo>
                      <a:pt x="58467" y="9304"/>
                      <a:pt x="72036" y="23626"/>
                      <a:pt x="72036" y="40398"/>
                    </a:cubicBezTo>
                    <a:cubicBezTo>
                      <a:pt x="72036" y="57924"/>
                      <a:pt x="58091" y="71680"/>
                      <a:pt x="40753" y="71680"/>
                    </a:cubicBezTo>
                    <a:close/>
                  </a:path>
                </a:pathLst>
              </a:custGeom>
              <a:solidFill>
                <a:srgbClr val="000000"/>
              </a:solidFill>
              <a:ln w="2674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18" name="Forme libre 117">
                <a:extLst>
                  <a:ext uri="{FF2B5EF4-FFF2-40B4-BE49-F238E27FC236}">
                    <a16:creationId xmlns:a16="http://schemas.microsoft.com/office/drawing/2014/main" id="{8CD36E19-AA5B-901B-CF50-B2F8997B468A}"/>
                  </a:ext>
                </a:extLst>
              </p:cNvPr>
              <p:cNvSpPr/>
              <p:nvPr>
                <p:custDataLst>
                  <p:tags r:id="rId11"/>
                </p:custDataLst>
              </p:nvPr>
            </p:nvSpPr>
            <p:spPr>
              <a:xfrm>
                <a:off x="15781902" y="5319245"/>
                <a:ext cx="163948" cy="195715"/>
              </a:xfrm>
              <a:custGeom>
                <a:avLst/>
                <a:gdLst>
                  <a:gd name="connsiteX0" fmla="*/ 242 w 163948"/>
                  <a:gd name="connsiteY0" fmla="*/ 97798 h 195715"/>
                  <a:gd name="connsiteX1" fmla="*/ 93927 w 163948"/>
                  <a:gd name="connsiteY1" fmla="*/ 195790 h 195715"/>
                  <a:gd name="connsiteX2" fmla="*/ 164191 w 163948"/>
                  <a:gd name="connsiteY2" fmla="*/ 127142 h 195715"/>
                  <a:gd name="connsiteX3" fmla="*/ 160691 w 163948"/>
                  <a:gd name="connsiteY3" fmla="*/ 122565 h 195715"/>
                  <a:gd name="connsiteX4" fmla="*/ 157460 w 163948"/>
                  <a:gd name="connsiteY4" fmla="*/ 126872 h 195715"/>
                  <a:gd name="connsiteX5" fmla="*/ 97157 w 163948"/>
                  <a:gd name="connsiteY5" fmla="*/ 187444 h 195715"/>
                  <a:gd name="connsiteX6" fmla="*/ 27970 w 163948"/>
                  <a:gd name="connsiteY6" fmla="*/ 98067 h 195715"/>
                  <a:gd name="connsiteX7" fmla="*/ 96888 w 163948"/>
                  <a:gd name="connsiteY7" fmla="*/ 8420 h 195715"/>
                  <a:gd name="connsiteX8" fmla="*/ 155576 w 163948"/>
                  <a:gd name="connsiteY8" fmla="*/ 72223 h 195715"/>
                  <a:gd name="connsiteX9" fmla="*/ 159883 w 163948"/>
                  <a:gd name="connsiteY9" fmla="*/ 76799 h 195715"/>
                  <a:gd name="connsiteX10" fmla="*/ 164191 w 163948"/>
                  <a:gd name="connsiteY10" fmla="*/ 70338 h 195715"/>
                  <a:gd name="connsiteX11" fmla="*/ 164191 w 163948"/>
                  <a:gd name="connsiteY11" fmla="*/ 6536 h 195715"/>
                  <a:gd name="connsiteX12" fmla="*/ 161229 w 163948"/>
                  <a:gd name="connsiteY12" fmla="*/ 75 h 195715"/>
                  <a:gd name="connsiteX13" fmla="*/ 156922 w 163948"/>
                  <a:gd name="connsiteY13" fmla="*/ 3305 h 195715"/>
                  <a:gd name="connsiteX14" fmla="*/ 143461 w 163948"/>
                  <a:gd name="connsiteY14" fmla="*/ 23227 h 195715"/>
                  <a:gd name="connsiteX15" fmla="*/ 93927 w 163948"/>
                  <a:gd name="connsiteY15" fmla="*/ 75 h 195715"/>
                  <a:gd name="connsiteX16" fmla="*/ 242 w 163948"/>
                  <a:gd name="connsiteY16" fmla="*/ 97798 h 1957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63948" h="195715">
                    <a:moveTo>
                      <a:pt x="242" y="97798"/>
                    </a:moveTo>
                    <a:cubicBezTo>
                      <a:pt x="242" y="153524"/>
                      <a:pt x="43854" y="195790"/>
                      <a:pt x="93927" y="195790"/>
                    </a:cubicBezTo>
                    <a:cubicBezTo>
                      <a:pt x="137808" y="195790"/>
                      <a:pt x="164191" y="158370"/>
                      <a:pt x="164191" y="127142"/>
                    </a:cubicBezTo>
                    <a:cubicBezTo>
                      <a:pt x="164191" y="124449"/>
                      <a:pt x="164191" y="122565"/>
                      <a:pt x="160691" y="122565"/>
                    </a:cubicBezTo>
                    <a:cubicBezTo>
                      <a:pt x="157730" y="122565"/>
                      <a:pt x="157730" y="124180"/>
                      <a:pt x="157460" y="126872"/>
                    </a:cubicBezTo>
                    <a:cubicBezTo>
                      <a:pt x="155307" y="165369"/>
                      <a:pt x="126501" y="187444"/>
                      <a:pt x="97157" y="187444"/>
                    </a:cubicBezTo>
                    <a:cubicBezTo>
                      <a:pt x="80736" y="187444"/>
                      <a:pt x="27970" y="178291"/>
                      <a:pt x="27970" y="98067"/>
                    </a:cubicBezTo>
                    <a:cubicBezTo>
                      <a:pt x="27970" y="17573"/>
                      <a:pt x="80466" y="8420"/>
                      <a:pt x="96888" y="8420"/>
                    </a:cubicBezTo>
                    <a:cubicBezTo>
                      <a:pt x="126232" y="8420"/>
                      <a:pt x="150192" y="32918"/>
                      <a:pt x="155576" y="72223"/>
                    </a:cubicBezTo>
                    <a:cubicBezTo>
                      <a:pt x="156114" y="75992"/>
                      <a:pt x="156114" y="76799"/>
                      <a:pt x="159883" y="76799"/>
                    </a:cubicBezTo>
                    <a:cubicBezTo>
                      <a:pt x="164191" y="76799"/>
                      <a:pt x="164191" y="75992"/>
                      <a:pt x="164191" y="70338"/>
                    </a:cubicBezTo>
                    <a:lnTo>
                      <a:pt x="164191" y="6536"/>
                    </a:lnTo>
                    <a:cubicBezTo>
                      <a:pt x="164191" y="1959"/>
                      <a:pt x="164191" y="75"/>
                      <a:pt x="161229" y="75"/>
                    </a:cubicBezTo>
                    <a:cubicBezTo>
                      <a:pt x="160152" y="75"/>
                      <a:pt x="159076" y="75"/>
                      <a:pt x="156922" y="3305"/>
                    </a:cubicBezTo>
                    <a:lnTo>
                      <a:pt x="143461" y="23227"/>
                    </a:lnTo>
                    <a:cubicBezTo>
                      <a:pt x="133501" y="13535"/>
                      <a:pt x="119771" y="75"/>
                      <a:pt x="93927" y="75"/>
                    </a:cubicBezTo>
                    <a:cubicBezTo>
                      <a:pt x="43585" y="75"/>
                      <a:pt x="242" y="42879"/>
                      <a:pt x="242" y="97798"/>
                    </a:cubicBezTo>
                    <a:close/>
                  </a:path>
                </a:pathLst>
              </a:custGeom>
              <a:solidFill>
                <a:srgbClr val="000000"/>
              </a:solidFill>
              <a:ln w="2674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</p:grpSp>
      </p:grpSp>
      <p:sp>
        <p:nvSpPr>
          <p:cNvPr id="66" name="ZoneTexte 65">
            <a:extLst>
              <a:ext uri="{FF2B5EF4-FFF2-40B4-BE49-F238E27FC236}">
                <a16:creationId xmlns:a16="http://schemas.microsoft.com/office/drawing/2014/main" id="{EF45C8C4-E8B8-4CB2-6B36-D91A9051D5A5}"/>
              </a:ext>
            </a:extLst>
          </p:cNvPr>
          <p:cNvSpPr txBox="1"/>
          <p:nvPr/>
        </p:nvSpPr>
        <p:spPr>
          <a:xfrm>
            <a:off x="4623430" y="5576679"/>
            <a:ext cx="49802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ü"/>
            </a:pPr>
            <a:r>
              <a:rPr lang="fr-FR" sz="2000"/>
              <a:t>Une condition dite « de </a:t>
            </a:r>
            <a:r>
              <a:rPr lang="fr-FR" sz="2000">
                <a:solidFill>
                  <a:srgbClr val="9999D2"/>
                </a:solidFill>
              </a:rPr>
              <a:t>convection »</a:t>
            </a:r>
          </a:p>
        </p:txBody>
      </p:sp>
      <p:sp>
        <p:nvSpPr>
          <p:cNvPr id="67" name="Forme libre 66">
            <a:extLst>
              <a:ext uri="{FF2B5EF4-FFF2-40B4-BE49-F238E27FC236}">
                <a16:creationId xmlns:a16="http://schemas.microsoft.com/office/drawing/2014/main" id="{4BFCC425-EABD-D80E-BEBF-CF9630F4D3B8}"/>
              </a:ext>
            </a:extLst>
          </p:cNvPr>
          <p:cNvSpPr/>
          <p:nvPr/>
        </p:nvSpPr>
        <p:spPr bwMode="auto">
          <a:xfrm>
            <a:off x="1461446" y="3673548"/>
            <a:ext cx="1938968" cy="1079752"/>
          </a:xfrm>
          <a:custGeom>
            <a:avLst/>
            <a:gdLst>
              <a:gd name="connsiteX0" fmla="*/ 0 w 1938968"/>
              <a:gd name="connsiteY0" fmla="*/ 947451 h 1079752"/>
              <a:gd name="connsiteX1" fmla="*/ 280930 w 1938968"/>
              <a:gd name="connsiteY1" fmla="*/ 1035586 h 1079752"/>
              <a:gd name="connsiteX2" fmla="*/ 589402 w 1938968"/>
              <a:gd name="connsiteY2" fmla="*/ 1079653 h 1079752"/>
              <a:gd name="connsiteX3" fmla="*/ 892366 w 1938968"/>
              <a:gd name="connsiteY3" fmla="*/ 1024569 h 1079752"/>
              <a:gd name="connsiteX4" fmla="*/ 1217363 w 1938968"/>
              <a:gd name="connsiteY4" fmla="*/ 853807 h 1079752"/>
              <a:gd name="connsiteX5" fmla="*/ 1580920 w 1938968"/>
              <a:gd name="connsiteY5" fmla="*/ 517793 h 1079752"/>
              <a:gd name="connsiteX6" fmla="*/ 1817783 w 1938968"/>
              <a:gd name="connsiteY6" fmla="*/ 203812 h 1079752"/>
              <a:gd name="connsiteX7" fmla="*/ 1938968 w 1938968"/>
              <a:gd name="connsiteY7" fmla="*/ 0 h 1079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38968" h="1079752">
                <a:moveTo>
                  <a:pt x="0" y="947451"/>
                </a:moveTo>
                <a:cubicBezTo>
                  <a:pt x="91348" y="980501"/>
                  <a:pt x="182696" y="1013552"/>
                  <a:pt x="280930" y="1035586"/>
                </a:cubicBezTo>
                <a:cubicBezTo>
                  <a:pt x="379164" y="1057620"/>
                  <a:pt x="487496" y="1081489"/>
                  <a:pt x="589402" y="1079653"/>
                </a:cubicBezTo>
                <a:cubicBezTo>
                  <a:pt x="691308" y="1077817"/>
                  <a:pt x="787706" y="1062210"/>
                  <a:pt x="892366" y="1024569"/>
                </a:cubicBezTo>
                <a:cubicBezTo>
                  <a:pt x="997026" y="986928"/>
                  <a:pt x="1102604" y="938270"/>
                  <a:pt x="1217363" y="853807"/>
                </a:cubicBezTo>
                <a:cubicBezTo>
                  <a:pt x="1332122" y="769344"/>
                  <a:pt x="1480850" y="626125"/>
                  <a:pt x="1580920" y="517793"/>
                </a:cubicBezTo>
                <a:cubicBezTo>
                  <a:pt x="1680990" y="409461"/>
                  <a:pt x="1758108" y="290111"/>
                  <a:pt x="1817783" y="203812"/>
                </a:cubicBezTo>
                <a:cubicBezTo>
                  <a:pt x="1877458" y="117513"/>
                  <a:pt x="1908213" y="58756"/>
                  <a:pt x="1938968" y="0"/>
                </a:cubicBezTo>
              </a:path>
            </a:pathLst>
          </a:custGeom>
          <a:noFill/>
          <a:ln w="38100" cap="flat" cmpd="sng" algn="ctr">
            <a:solidFill>
              <a:srgbClr val="9999D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cxnSp>
        <p:nvCxnSpPr>
          <p:cNvPr id="72" name="Connecteur droit avec flèche 71">
            <a:extLst>
              <a:ext uri="{FF2B5EF4-FFF2-40B4-BE49-F238E27FC236}">
                <a16:creationId xmlns:a16="http://schemas.microsoft.com/office/drawing/2014/main" id="{10213AF3-F1E1-F5F4-D2A2-2D877E59C9D4}"/>
              </a:ext>
            </a:extLst>
          </p:cNvPr>
          <p:cNvCxnSpPr>
            <a:cxnSpLocks/>
          </p:cNvCxnSpPr>
          <p:nvPr/>
        </p:nvCxnSpPr>
        <p:spPr bwMode="auto">
          <a:xfrm>
            <a:off x="2780986" y="4450602"/>
            <a:ext cx="362284" cy="465976"/>
          </a:xfrm>
          <a:prstGeom prst="straightConnector1">
            <a:avLst/>
          </a:prstGeom>
          <a:solidFill>
            <a:srgbClr val="00B8FF"/>
          </a:solidFill>
          <a:ln w="22225" cap="flat" cmpd="sng" algn="ctr">
            <a:solidFill>
              <a:srgbClr val="9999D2"/>
            </a:solidFill>
            <a:prstDash val="solid"/>
            <a:round/>
            <a:headEnd type="none" w="med" len="med"/>
            <a:tailEnd type="triangle" w="lg" len="lg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sp>
        <p:nvSpPr>
          <p:cNvPr id="123" name="Graphique 121" descr="\documentclass{article}&#10;\usepackage{amsmath}&#10;\usepackage{xcolor}&#10;&#10;\def\Re{\mathop{\rm Re}\nolimits}&#10;&#10;&#10;\pagestyle{empty}&#10;\begin{document}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$&#10; \bleugris{\mathbf{n}} &#10;$&#10;&#10;&#10;\end{document}&#10;" title="IguanaTex Vector Display">
            <a:extLst>
              <a:ext uri="{FF2B5EF4-FFF2-40B4-BE49-F238E27FC236}">
                <a16:creationId xmlns:a16="http://schemas.microsoft.com/office/drawing/2014/main" id="{309BEDCC-43CD-74A4-3741-4B8A116F9589}"/>
              </a:ext>
            </a:extLst>
          </p:cNvPr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3238499" y="4825999"/>
            <a:ext cx="204824" cy="170686"/>
          </a:xfrm>
          <a:custGeom>
            <a:avLst/>
            <a:gdLst>
              <a:gd name="connsiteX0" fmla="*/ 23543 w 193855"/>
              <a:gd name="connsiteY0" fmla="*/ 32032 h 153043"/>
              <a:gd name="connsiteX1" fmla="*/ 23543 w 193855"/>
              <a:gd name="connsiteY1" fmla="*/ 137122 h 153043"/>
              <a:gd name="connsiteX2" fmla="*/ 77 w 193855"/>
              <a:gd name="connsiteY2" fmla="*/ 137122 h 153043"/>
              <a:gd name="connsiteX3" fmla="*/ 77 w 193855"/>
              <a:gd name="connsiteY3" fmla="*/ 153106 h 153043"/>
              <a:gd name="connsiteX4" fmla="*/ 42929 w 193855"/>
              <a:gd name="connsiteY4" fmla="*/ 152086 h 153043"/>
              <a:gd name="connsiteX5" fmla="*/ 85781 w 193855"/>
              <a:gd name="connsiteY5" fmla="*/ 153106 h 153043"/>
              <a:gd name="connsiteX6" fmla="*/ 85781 w 193855"/>
              <a:gd name="connsiteY6" fmla="*/ 137122 h 153043"/>
              <a:gd name="connsiteX7" fmla="*/ 62315 w 193855"/>
              <a:gd name="connsiteY7" fmla="*/ 137122 h 153043"/>
              <a:gd name="connsiteX8" fmla="*/ 62315 w 193855"/>
              <a:gd name="connsiteY8" fmla="*/ 66042 h 153043"/>
              <a:gd name="connsiteX9" fmla="*/ 112989 w 193855"/>
              <a:gd name="connsiteY9" fmla="*/ 12306 h 153043"/>
              <a:gd name="connsiteX10" fmla="*/ 131695 w 193855"/>
              <a:gd name="connsiteY10" fmla="*/ 45296 h 153043"/>
              <a:gd name="connsiteX11" fmla="*/ 131695 w 193855"/>
              <a:gd name="connsiteY11" fmla="*/ 137122 h 153043"/>
              <a:gd name="connsiteX12" fmla="*/ 108228 w 193855"/>
              <a:gd name="connsiteY12" fmla="*/ 137122 h 153043"/>
              <a:gd name="connsiteX13" fmla="*/ 108228 w 193855"/>
              <a:gd name="connsiteY13" fmla="*/ 153106 h 153043"/>
              <a:gd name="connsiteX14" fmla="*/ 151080 w 193855"/>
              <a:gd name="connsiteY14" fmla="*/ 152086 h 153043"/>
              <a:gd name="connsiteX15" fmla="*/ 193933 w 193855"/>
              <a:gd name="connsiteY15" fmla="*/ 153106 h 153043"/>
              <a:gd name="connsiteX16" fmla="*/ 193933 w 193855"/>
              <a:gd name="connsiteY16" fmla="*/ 137122 h 153043"/>
              <a:gd name="connsiteX17" fmla="*/ 170466 w 193855"/>
              <a:gd name="connsiteY17" fmla="*/ 137122 h 153043"/>
              <a:gd name="connsiteX18" fmla="*/ 170466 w 193855"/>
              <a:gd name="connsiteY18" fmla="*/ 49037 h 153043"/>
              <a:gd name="connsiteX19" fmla="*/ 118091 w 193855"/>
              <a:gd name="connsiteY19" fmla="*/ 63 h 153043"/>
              <a:gd name="connsiteX20" fmla="*/ 58574 w 193855"/>
              <a:gd name="connsiteY20" fmla="*/ 36793 h 153043"/>
              <a:gd name="connsiteX21" fmla="*/ 58574 w 193855"/>
              <a:gd name="connsiteY21" fmla="*/ 63 h 153043"/>
              <a:gd name="connsiteX22" fmla="*/ 77 w 193855"/>
              <a:gd name="connsiteY22" fmla="*/ 2784 h 153043"/>
              <a:gd name="connsiteX23" fmla="*/ 77 w 193855"/>
              <a:gd name="connsiteY23" fmla="*/ 18768 h 153043"/>
              <a:gd name="connsiteX24" fmla="*/ 23543 w 193855"/>
              <a:gd name="connsiteY24" fmla="*/ 32032 h 153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93855" h="153043">
                <a:moveTo>
                  <a:pt x="23543" y="32032"/>
                </a:moveTo>
                <a:lnTo>
                  <a:pt x="23543" y="137122"/>
                </a:lnTo>
                <a:lnTo>
                  <a:pt x="77" y="137122"/>
                </a:lnTo>
                <a:lnTo>
                  <a:pt x="77" y="153106"/>
                </a:lnTo>
                <a:cubicBezTo>
                  <a:pt x="9599" y="152766"/>
                  <a:pt x="30005" y="152086"/>
                  <a:pt x="42929" y="152086"/>
                </a:cubicBezTo>
                <a:cubicBezTo>
                  <a:pt x="56193" y="152086"/>
                  <a:pt x="76259" y="152766"/>
                  <a:pt x="85781" y="153106"/>
                </a:cubicBezTo>
                <a:lnTo>
                  <a:pt x="85781" y="137122"/>
                </a:lnTo>
                <a:lnTo>
                  <a:pt x="62315" y="137122"/>
                </a:lnTo>
                <a:lnTo>
                  <a:pt x="62315" y="66042"/>
                </a:lnTo>
                <a:cubicBezTo>
                  <a:pt x="62315" y="28971"/>
                  <a:pt x="91563" y="12306"/>
                  <a:pt x="112989" y="12306"/>
                </a:cubicBezTo>
                <a:cubicBezTo>
                  <a:pt x="124553" y="12306"/>
                  <a:pt x="131695" y="19448"/>
                  <a:pt x="131695" y="45296"/>
                </a:cubicBezTo>
                <a:lnTo>
                  <a:pt x="131695" y="137122"/>
                </a:lnTo>
                <a:lnTo>
                  <a:pt x="108228" y="137122"/>
                </a:lnTo>
                <a:lnTo>
                  <a:pt x="108228" y="153106"/>
                </a:lnTo>
                <a:cubicBezTo>
                  <a:pt x="117751" y="152766"/>
                  <a:pt x="138157" y="152086"/>
                  <a:pt x="151080" y="152086"/>
                </a:cubicBezTo>
                <a:cubicBezTo>
                  <a:pt x="164344" y="152086"/>
                  <a:pt x="184410" y="152766"/>
                  <a:pt x="193933" y="153106"/>
                </a:cubicBezTo>
                <a:lnTo>
                  <a:pt x="193933" y="137122"/>
                </a:lnTo>
                <a:lnTo>
                  <a:pt x="170466" y="137122"/>
                </a:lnTo>
                <a:lnTo>
                  <a:pt x="170466" y="49037"/>
                </a:lnTo>
                <a:cubicBezTo>
                  <a:pt x="170466" y="13327"/>
                  <a:pt x="152101" y="63"/>
                  <a:pt x="118091" y="63"/>
                </a:cubicBezTo>
                <a:cubicBezTo>
                  <a:pt x="85441" y="63"/>
                  <a:pt x="67416" y="19448"/>
                  <a:pt x="58574" y="36793"/>
                </a:cubicBezTo>
                <a:lnTo>
                  <a:pt x="58574" y="63"/>
                </a:lnTo>
                <a:lnTo>
                  <a:pt x="77" y="2784"/>
                </a:lnTo>
                <a:lnTo>
                  <a:pt x="77" y="18768"/>
                </a:lnTo>
                <a:cubicBezTo>
                  <a:pt x="21163" y="18768"/>
                  <a:pt x="23543" y="18768"/>
                  <a:pt x="23543" y="32032"/>
                </a:cubicBezTo>
                <a:close/>
              </a:path>
            </a:pathLst>
          </a:custGeom>
          <a:solidFill>
            <a:srgbClr val="9999D2"/>
          </a:solidFill>
          <a:ln w="33338" cap="flat">
            <a:noFill/>
            <a:prstDash val="solid"/>
            <a:miter/>
          </a:ln>
        </p:spPr>
        <p:txBody>
          <a:bodyPr rtlCol="0" anchor="ctr"/>
          <a:lstStyle/>
          <a:p>
            <a:endParaRPr lang="fr-FR"/>
          </a:p>
        </p:txBody>
      </p:sp>
      <p:cxnSp>
        <p:nvCxnSpPr>
          <p:cNvPr id="76" name="Connecteur droit avec flèche 75">
            <a:extLst>
              <a:ext uri="{FF2B5EF4-FFF2-40B4-BE49-F238E27FC236}">
                <a16:creationId xmlns:a16="http://schemas.microsoft.com/office/drawing/2014/main" id="{82E4542C-5147-C6E2-5FE8-E7880F9B1391}"/>
              </a:ext>
            </a:extLst>
          </p:cNvPr>
          <p:cNvCxnSpPr>
            <a:cxnSpLocks/>
          </p:cNvCxnSpPr>
          <p:nvPr/>
        </p:nvCxnSpPr>
        <p:spPr bwMode="auto">
          <a:xfrm>
            <a:off x="2776735" y="4450602"/>
            <a:ext cx="351502" cy="799250"/>
          </a:xfrm>
          <a:prstGeom prst="straightConnector1">
            <a:avLst/>
          </a:prstGeom>
          <a:solidFill>
            <a:srgbClr val="00B8FF"/>
          </a:solidFill>
          <a:ln w="222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lg" len="lg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sp>
        <p:nvSpPr>
          <p:cNvPr id="126" name="Graphique 124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&#10;$&#10; \mathbf{q}&#10;$&#10;&#10;&#10;\end{document}&#10;" title="IguanaTex Vector Display">
            <a:extLst>
              <a:ext uri="{FF2B5EF4-FFF2-40B4-BE49-F238E27FC236}">
                <a16:creationId xmlns:a16="http://schemas.microsoft.com/office/drawing/2014/main" id="{B02F5EF2-3A9C-2FA0-E723-63E606DAF966}"/>
              </a:ext>
            </a:extLst>
          </p:cNvPr>
          <p:cNvSpPr>
            <a:spLocks noChangeAspect="1"/>
          </p:cNvSpPr>
          <p:nvPr>
            <p:custDataLst>
              <p:tags r:id="rId5"/>
            </p:custDataLst>
          </p:nvPr>
        </p:nvSpPr>
        <p:spPr>
          <a:xfrm>
            <a:off x="3187699" y="5257800"/>
            <a:ext cx="204824" cy="238961"/>
          </a:xfrm>
          <a:custGeom>
            <a:avLst/>
            <a:gdLst>
              <a:gd name="connsiteX0" fmla="*/ 131355 w 191475"/>
              <a:gd name="connsiteY0" fmla="*/ 104813 h 219023"/>
              <a:gd name="connsiteX1" fmla="*/ 126253 w 191475"/>
              <a:gd name="connsiteY1" fmla="*/ 119097 h 219023"/>
              <a:gd name="connsiteX2" fmla="*/ 85101 w 191475"/>
              <a:gd name="connsiteY2" fmla="*/ 142904 h 219023"/>
              <a:gd name="connsiteX3" fmla="*/ 43609 w 191475"/>
              <a:gd name="connsiteY3" fmla="*/ 77945 h 219023"/>
              <a:gd name="connsiteX4" fmla="*/ 89182 w 191475"/>
              <a:gd name="connsiteY4" fmla="*/ 13667 h 219023"/>
              <a:gd name="connsiteX5" fmla="*/ 131355 w 191475"/>
              <a:gd name="connsiteY5" fmla="*/ 57539 h 219023"/>
              <a:gd name="connsiteX6" fmla="*/ 131355 w 191475"/>
              <a:gd name="connsiteY6" fmla="*/ 104813 h 219023"/>
              <a:gd name="connsiteX7" fmla="*/ 136116 w 191475"/>
              <a:gd name="connsiteY7" fmla="*/ 26931 h 219023"/>
              <a:gd name="connsiteX8" fmla="*/ 84761 w 191475"/>
              <a:gd name="connsiteY8" fmla="*/ 63 h 219023"/>
              <a:gd name="connsiteX9" fmla="*/ 77 w 191475"/>
              <a:gd name="connsiteY9" fmla="*/ 77605 h 219023"/>
              <a:gd name="connsiteX10" fmla="*/ 81700 w 191475"/>
              <a:gd name="connsiteY10" fmla="*/ 155147 h 219023"/>
              <a:gd name="connsiteX11" fmla="*/ 129314 w 191475"/>
              <a:gd name="connsiteY11" fmla="*/ 136782 h 219023"/>
              <a:gd name="connsiteX12" fmla="*/ 129314 w 191475"/>
              <a:gd name="connsiteY12" fmla="*/ 203101 h 219023"/>
              <a:gd name="connsiteX13" fmla="*/ 105847 w 191475"/>
              <a:gd name="connsiteY13" fmla="*/ 203101 h 219023"/>
              <a:gd name="connsiteX14" fmla="*/ 105847 w 191475"/>
              <a:gd name="connsiteY14" fmla="*/ 219086 h 219023"/>
              <a:gd name="connsiteX15" fmla="*/ 148700 w 191475"/>
              <a:gd name="connsiteY15" fmla="*/ 218066 h 219023"/>
              <a:gd name="connsiteX16" fmla="*/ 191552 w 191475"/>
              <a:gd name="connsiteY16" fmla="*/ 219086 h 219023"/>
              <a:gd name="connsiteX17" fmla="*/ 191552 w 191475"/>
              <a:gd name="connsiteY17" fmla="*/ 203101 h 219023"/>
              <a:gd name="connsiteX18" fmla="*/ 168085 w 191475"/>
              <a:gd name="connsiteY18" fmla="*/ 203101 h 219023"/>
              <a:gd name="connsiteX19" fmla="*/ 168085 w 191475"/>
              <a:gd name="connsiteY19" fmla="*/ 63 h 219023"/>
              <a:gd name="connsiteX20" fmla="*/ 154141 w 191475"/>
              <a:gd name="connsiteY20" fmla="*/ 63 h 219023"/>
              <a:gd name="connsiteX21" fmla="*/ 136116 w 191475"/>
              <a:gd name="connsiteY21" fmla="*/ 26931 h 2190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91475" h="219023">
                <a:moveTo>
                  <a:pt x="131355" y="104813"/>
                </a:moveTo>
                <a:cubicBezTo>
                  <a:pt x="131355" y="110935"/>
                  <a:pt x="131355" y="111955"/>
                  <a:pt x="126253" y="119097"/>
                </a:cubicBezTo>
                <a:cubicBezTo>
                  <a:pt x="112649" y="139163"/>
                  <a:pt x="95304" y="142904"/>
                  <a:pt x="85101" y="142904"/>
                </a:cubicBezTo>
                <a:cubicBezTo>
                  <a:pt x="64015" y="142904"/>
                  <a:pt x="43609" y="123178"/>
                  <a:pt x="43609" y="77945"/>
                </a:cubicBezTo>
                <a:cubicBezTo>
                  <a:pt x="43609" y="29651"/>
                  <a:pt x="68777" y="13667"/>
                  <a:pt x="89182" y="13667"/>
                </a:cubicBezTo>
                <a:cubicBezTo>
                  <a:pt x="115030" y="13667"/>
                  <a:pt x="131355" y="40534"/>
                  <a:pt x="131355" y="57539"/>
                </a:cubicBezTo>
                <a:lnTo>
                  <a:pt x="131355" y="104813"/>
                </a:lnTo>
                <a:close/>
                <a:moveTo>
                  <a:pt x="136116" y="26931"/>
                </a:moveTo>
                <a:cubicBezTo>
                  <a:pt x="124212" y="10266"/>
                  <a:pt x="105167" y="63"/>
                  <a:pt x="84761" y="63"/>
                </a:cubicBezTo>
                <a:cubicBezTo>
                  <a:pt x="35107" y="63"/>
                  <a:pt x="77" y="30331"/>
                  <a:pt x="77" y="77605"/>
                </a:cubicBezTo>
                <a:cubicBezTo>
                  <a:pt x="77" y="125559"/>
                  <a:pt x="34427" y="155147"/>
                  <a:pt x="81700" y="155147"/>
                </a:cubicBezTo>
                <a:cubicBezTo>
                  <a:pt x="98365" y="155147"/>
                  <a:pt x="113669" y="150386"/>
                  <a:pt x="129314" y="136782"/>
                </a:cubicBezTo>
                <a:lnTo>
                  <a:pt x="129314" y="203101"/>
                </a:lnTo>
                <a:lnTo>
                  <a:pt x="105847" y="203101"/>
                </a:lnTo>
                <a:lnTo>
                  <a:pt x="105847" y="219086"/>
                </a:lnTo>
                <a:cubicBezTo>
                  <a:pt x="115370" y="218746"/>
                  <a:pt x="135776" y="218066"/>
                  <a:pt x="148700" y="218066"/>
                </a:cubicBezTo>
                <a:cubicBezTo>
                  <a:pt x="161963" y="218066"/>
                  <a:pt x="182029" y="218746"/>
                  <a:pt x="191552" y="219086"/>
                </a:cubicBezTo>
                <a:lnTo>
                  <a:pt x="191552" y="203101"/>
                </a:lnTo>
                <a:lnTo>
                  <a:pt x="168085" y="203101"/>
                </a:lnTo>
                <a:lnTo>
                  <a:pt x="168085" y="63"/>
                </a:lnTo>
                <a:lnTo>
                  <a:pt x="154141" y="63"/>
                </a:lnTo>
                <a:lnTo>
                  <a:pt x="136116" y="26931"/>
                </a:lnTo>
                <a:close/>
              </a:path>
            </a:pathLst>
          </a:custGeom>
          <a:solidFill>
            <a:srgbClr val="000000"/>
          </a:solidFill>
          <a:ln w="33338" cap="flat">
            <a:noFill/>
            <a:prstDash val="solid"/>
            <a:miter/>
          </a:ln>
        </p:spPr>
        <p:txBody>
          <a:bodyPr rtlCol="0" anchor="ctr"/>
          <a:lstStyle/>
          <a:p>
            <a:endParaRPr lang="fr-FR"/>
          </a:p>
        </p:txBody>
      </p:sp>
      <p:sp>
        <p:nvSpPr>
          <p:cNvPr id="129" name="Graphique 127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&#10;$&#10;T &#10;$&#10;&#10;&#10;\end{document}&#10;" title="IguanaTex Vector Display">
            <a:extLst>
              <a:ext uri="{FF2B5EF4-FFF2-40B4-BE49-F238E27FC236}">
                <a16:creationId xmlns:a16="http://schemas.microsoft.com/office/drawing/2014/main" id="{EC30A04C-D7FB-CAE5-360D-7202CE0C897E}"/>
              </a:ext>
            </a:extLst>
          </p:cNvPr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317500" y="2717799"/>
            <a:ext cx="214008" cy="214008"/>
          </a:xfrm>
          <a:custGeom>
            <a:avLst/>
            <a:gdLst>
              <a:gd name="connsiteX0" fmla="*/ 122824 w 207116"/>
              <a:gd name="connsiteY0" fmla="*/ 18338 h 176745"/>
              <a:gd name="connsiteX1" fmla="*/ 129829 w 207116"/>
              <a:gd name="connsiteY1" fmla="*/ 8678 h 176745"/>
              <a:gd name="connsiteX2" fmla="*/ 149018 w 207116"/>
              <a:gd name="connsiteY2" fmla="*/ 8156 h 176745"/>
              <a:gd name="connsiteX3" fmla="*/ 193487 w 207116"/>
              <a:gd name="connsiteY3" fmla="*/ 29564 h 176745"/>
              <a:gd name="connsiteX4" fmla="*/ 191051 w 207116"/>
              <a:gd name="connsiteY4" fmla="*/ 50449 h 176745"/>
              <a:gd name="connsiteX5" fmla="*/ 190137 w 207116"/>
              <a:gd name="connsiteY5" fmla="*/ 55410 h 176745"/>
              <a:gd name="connsiteX6" fmla="*/ 193792 w 207116"/>
              <a:gd name="connsiteY6" fmla="*/ 58804 h 176745"/>
              <a:gd name="connsiteX7" fmla="*/ 198361 w 207116"/>
              <a:gd name="connsiteY7" fmla="*/ 52799 h 176745"/>
              <a:gd name="connsiteX8" fmla="*/ 206584 w 207116"/>
              <a:gd name="connsiteY8" fmla="*/ 7373 h 176745"/>
              <a:gd name="connsiteX9" fmla="*/ 207194 w 207116"/>
              <a:gd name="connsiteY9" fmla="*/ 2935 h 176745"/>
              <a:gd name="connsiteX10" fmla="*/ 198970 w 207116"/>
              <a:gd name="connsiteY10" fmla="*/ 63 h 176745"/>
              <a:gd name="connsiteX11" fmla="*/ 29926 w 207116"/>
              <a:gd name="connsiteY11" fmla="*/ 63 h 176745"/>
              <a:gd name="connsiteX12" fmla="*/ 20179 w 207116"/>
              <a:gd name="connsiteY12" fmla="*/ 5284 h 176745"/>
              <a:gd name="connsiteX13" fmla="*/ 1904 w 207116"/>
              <a:gd name="connsiteY13" fmla="*/ 51233 h 176745"/>
              <a:gd name="connsiteX14" fmla="*/ 77 w 207116"/>
              <a:gd name="connsiteY14" fmla="*/ 55932 h 176745"/>
              <a:gd name="connsiteX15" fmla="*/ 3732 w 207116"/>
              <a:gd name="connsiteY15" fmla="*/ 58804 h 176745"/>
              <a:gd name="connsiteX16" fmla="*/ 8910 w 207116"/>
              <a:gd name="connsiteY16" fmla="*/ 53321 h 176745"/>
              <a:gd name="connsiteX17" fmla="*/ 78355 w 207116"/>
              <a:gd name="connsiteY17" fmla="*/ 8156 h 176745"/>
              <a:gd name="connsiteX18" fmla="*/ 90233 w 207116"/>
              <a:gd name="connsiteY18" fmla="*/ 8156 h 176745"/>
              <a:gd name="connsiteX19" fmla="*/ 98762 w 207116"/>
              <a:gd name="connsiteY19" fmla="*/ 11289 h 176745"/>
              <a:gd name="connsiteX20" fmla="*/ 97543 w 207116"/>
              <a:gd name="connsiteY20" fmla="*/ 16771 h 176745"/>
              <a:gd name="connsiteX21" fmla="*/ 56729 w 207116"/>
              <a:gd name="connsiteY21" fmla="*/ 156183 h 176745"/>
              <a:gd name="connsiteX22" fmla="*/ 20484 w 207116"/>
              <a:gd name="connsiteY22" fmla="*/ 168715 h 176745"/>
              <a:gd name="connsiteX23" fmla="*/ 7691 w 207116"/>
              <a:gd name="connsiteY23" fmla="*/ 173675 h 176745"/>
              <a:gd name="connsiteX24" fmla="*/ 12869 w 207116"/>
              <a:gd name="connsiteY24" fmla="*/ 176808 h 176745"/>
              <a:gd name="connsiteX25" fmla="*/ 37845 w 207116"/>
              <a:gd name="connsiteY25" fmla="*/ 176286 h 176745"/>
              <a:gd name="connsiteX26" fmla="*/ 63735 w 207116"/>
              <a:gd name="connsiteY26" fmla="*/ 176025 h 176745"/>
              <a:gd name="connsiteX27" fmla="*/ 89015 w 207116"/>
              <a:gd name="connsiteY27" fmla="*/ 176286 h 176745"/>
              <a:gd name="connsiteX28" fmla="*/ 115514 w 207116"/>
              <a:gd name="connsiteY28" fmla="*/ 176808 h 176745"/>
              <a:gd name="connsiteX29" fmla="*/ 122215 w 207116"/>
              <a:gd name="connsiteY29" fmla="*/ 171586 h 176745"/>
              <a:gd name="connsiteX30" fmla="*/ 111859 w 207116"/>
              <a:gd name="connsiteY30" fmla="*/ 168715 h 176745"/>
              <a:gd name="connsiteX31" fmla="*/ 92366 w 207116"/>
              <a:gd name="connsiteY31" fmla="*/ 168192 h 176745"/>
              <a:gd name="connsiteX32" fmla="*/ 81096 w 207116"/>
              <a:gd name="connsiteY32" fmla="*/ 162449 h 176745"/>
              <a:gd name="connsiteX33" fmla="*/ 82314 w 207116"/>
              <a:gd name="connsiteY33" fmla="*/ 156966 h 176745"/>
              <a:gd name="connsiteX34" fmla="*/ 122824 w 207116"/>
              <a:gd name="connsiteY34" fmla="*/ 18338 h 1767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207116" h="176745">
                <a:moveTo>
                  <a:pt x="122824" y="18338"/>
                </a:moveTo>
                <a:cubicBezTo>
                  <a:pt x="124956" y="11028"/>
                  <a:pt x="126174" y="9461"/>
                  <a:pt x="129829" y="8678"/>
                </a:cubicBezTo>
                <a:cubicBezTo>
                  <a:pt x="132571" y="8156"/>
                  <a:pt x="142622" y="8156"/>
                  <a:pt x="149018" y="8156"/>
                </a:cubicBezTo>
                <a:cubicBezTo>
                  <a:pt x="179781" y="8156"/>
                  <a:pt x="193487" y="9200"/>
                  <a:pt x="193487" y="29564"/>
                </a:cubicBezTo>
                <a:cubicBezTo>
                  <a:pt x="193487" y="33480"/>
                  <a:pt x="192269" y="43662"/>
                  <a:pt x="191051" y="50449"/>
                </a:cubicBezTo>
                <a:cubicBezTo>
                  <a:pt x="190746" y="51494"/>
                  <a:pt x="190137" y="54627"/>
                  <a:pt x="190137" y="55410"/>
                </a:cubicBezTo>
                <a:cubicBezTo>
                  <a:pt x="190137" y="56976"/>
                  <a:pt x="191051" y="58804"/>
                  <a:pt x="193792" y="58804"/>
                </a:cubicBezTo>
                <a:cubicBezTo>
                  <a:pt x="197142" y="58804"/>
                  <a:pt x="197751" y="56715"/>
                  <a:pt x="198361" y="52799"/>
                </a:cubicBezTo>
                <a:lnTo>
                  <a:pt x="206584" y="7373"/>
                </a:lnTo>
                <a:cubicBezTo>
                  <a:pt x="206889" y="6328"/>
                  <a:pt x="207194" y="3718"/>
                  <a:pt x="207194" y="2935"/>
                </a:cubicBezTo>
                <a:cubicBezTo>
                  <a:pt x="207194" y="63"/>
                  <a:pt x="204148" y="63"/>
                  <a:pt x="198970" y="63"/>
                </a:cubicBezTo>
                <a:lnTo>
                  <a:pt x="29926" y="63"/>
                </a:lnTo>
                <a:cubicBezTo>
                  <a:pt x="22616" y="63"/>
                  <a:pt x="22311" y="324"/>
                  <a:pt x="20179" y="5284"/>
                </a:cubicBezTo>
                <a:lnTo>
                  <a:pt x="1904" y="51233"/>
                </a:lnTo>
                <a:cubicBezTo>
                  <a:pt x="1600" y="51755"/>
                  <a:pt x="77" y="55410"/>
                  <a:pt x="77" y="55932"/>
                </a:cubicBezTo>
                <a:cubicBezTo>
                  <a:pt x="77" y="57498"/>
                  <a:pt x="1600" y="58804"/>
                  <a:pt x="3732" y="58804"/>
                </a:cubicBezTo>
                <a:cubicBezTo>
                  <a:pt x="6778" y="58804"/>
                  <a:pt x="7082" y="57498"/>
                  <a:pt x="8910" y="53321"/>
                </a:cubicBezTo>
                <a:cubicBezTo>
                  <a:pt x="25357" y="12855"/>
                  <a:pt x="33276" y="8156"/>
                  <a:pt x="78355" y="8156"/>
                </a:cubicBezTo>
                <a:lnTo>
                  <a:pt x="90233" y="8156"/>
                </a:lnTo>
                <a:cubicBezTo>
                  <a:pt x="98762" y="8156"/>
                  <a:pt x="98762" y="9200"/>
                  <a:pt x="98762" y="11289"/>
                </a:cubicBezTo>
                <a:cubicBezTo>
                  <a:pt x="98762" y="12855"/>
                  <a:pt x="97848" y="15988"/>
                  <a:pt x="97543" y="16771"/>
                </a:cubicBezTo>
                <a:lnTo>
                  <a:pt x="56729" y="156183"/>
                </a:lnTo>
                <a:cubicBezTo>
                  <a:pt x="53988" y="165843"/>
                  <a:pt x="53074" y="168715"/>
                  <a:pt x="20484" y="168715"/>
                </a:cubicBezTo>
                <a:cubicBezTo>
                  <a:pt x="9519" y="168715"/>
                  <a:pt x="7691" y="168715"/>
                  <a:pt x="7691" y="173675"/>
                </a:cubicBezTo>
                <a:cubicBezTo>
                  <a:pt x="7691" y="176808"/>
                  <a:pt x="11042" y="176808"/>
                  <a:pt x="12869" y="176808"/>
                </a:cubicBezTo>
                <a:cubicBezTo>
                  <a:pt x="21093" y="176808"/>
                  <a:pt x="29621" y="176286"/>
                  <a:pt x="37845" y="176286"/>
                </a:cubicBezTo>
                <a:cubicBezTo>
                  <a:pt x="46373" y="176286"/>
                  <a:pt x="55206" y="176025"/>
                  <a:pt x="63735" y="176025"/>
                </a:cubicBezTo>
                <a:cubicBezTo>
                  <a:pt x="72263" y="176025"/>
                  <a:pt x="80791" y="176286"/>
                  <a:pt x="89015" y="176286"/>
                </a:cubicBezTo>
                <a:cubicBezTo>
                  <a:pt x="97848" y="176286"/>
                  <a:pt x="106986" y="176808"/>
                  <a:pt x="115514" y="176808"/>
                </a:cubicBezTo>
                <a:cubicBezTo>
                  <a:pt x="118560" y="176808"/>
                  <a:pt x="122215" y="176808"/>
                  <a:pt x="122215" y="171586"/>
                </a:cubicBezTo>
                <a:cubicBezTo>
                  <a:pt x="122215" y="168715"/>
                  <a:pt x="119778" y="168715"/>
                  <a:pt x="111859" y="168715"/>
                </a:cubicBezTo>
                <a:cubicBezTo>
                  <a:pt x="104244" y="168715"/>
                  <a:pt x="100285" y="168715"/>
                  <a:pt x="92366" y="168192"/>
                </a:cubicBezTo>
                <a:cubicBezTo>
                  <a:pt x="83533" y="167409"/>
                  <a:pt x="81096" y="166626"/>
                  <a:pt x="81096" y="162449"/>
                </a:cubicBezTo>
                <a:cubicBezTo>
                  <a:pt x="81096" y="162188"/>
                  <a:pt x="81096" y="160882"/>
                  <a:pt x="82314" y="156966"/>
                </a:cubicBezTo>
                <a:lnTo>
                  <a:pt x="122824" y="18338"/>
                </a:lnTo>
                <a:close/>
              </a:path>
            </a:pathLst>
          </a:custGeom>
          <a:solidFill>
            <a:srgbClr val="000000"/>
          </a:solidFill>
          <a:ln w="29936" cap="flat">
            <a:noFill/>
            <a:prstDash val="solid"/>
            <a:miter/>
          </a:ln>
        </p:spPr>
        <p:txBody>
          <a:bodyPr rtlCol="0" anchor="ctr"/>
          <a:lstStyle/>
          <a:p>
            <a:endParaRPr lang="fr-FR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FCE1B777-10FB-351D-B782-B724F814B61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D2DD84-87BB-5540-B3FB-A89886CBC2BB}" type="slidenum">
              <a:rPr lang="fr-FR"/>
              <a:pPr/>
              <a:t>26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681800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" grpId="0"/>
      <p:bldP spid="23" grpId="0" animBg="1"/>
      <p:bldP spid="29" grpId="0"/>
      <p:bldP spid="66" grpId="0"/>
      <p:bldP spid="67" grpId="0" animBg="1"/>
      <p:bldP spid="123" grpId="0" animBg="1"/>
      <p:bldP spid="126" grpId="0" animBg="1"/>
      <p:bldP spid="129" grpId="0" build="allAtOnce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139 1 2 2">
            <a:extLst>
              <a:ext uri="{FF2B5EF4-FFF2-40B4-BE49-F238E27FC236}">
                <a16:creationId xmlns:a16="http://schemas.microsoft.com/office/drawing/2014/main" id="{19EDB989-CC7E-549B-DC2F-3B8E2316D90A}"/>
              </a:ext>
            </a:extLst>
          </p:cNvPr>
          <p:cNvSpPr/>
          <p:nvPr/>
        </p:nvSpPr>
        <p:spPr bwMode="auto">
          <a:xfrm>
            <a:off x="5923997" y="3913053"/>
            <a:ext cx="4659534" cy="136659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rgbClr val="002060"/>
            </a:solidFill>
            <a:prstDash val="solid"/>
            <a:round/>
            <a:headEnd type="none" w="med" len="med"/>
            <a:tailEnd type="none" w="med" len="med"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Forme libre 2">
            <a:extLst>
              <a:ext uri="{FF2B5EF4-FFF2-40B4-BE49-F238E27FC236}">
                <a16:creationId xmlns:a16="http://schemas.microsoft.com/office/drawing/2014/main" id="{82CDCA10-6581-50A1-1339-11329731F98D}"/>
              </a:ext>
            </a:extLst>
          </p:cNvPr>
          <p:cNvSpPr/>
          <p:nvPr/>
        </p:nvSpPr>
        <p:spPr bwMode="auto">
          <a:xfrm>
            <a:off x="701390" y="1814047"/>
            <a:ext cx="3160016" cy="2568578"/>
          </a:xfrm>
          <a:custGeom>
            <a:avLst/>
            <a:gdLst>
              <a:gd name="connsiteX0" fmla="*/ 1218645 w 3160016"/>
              <a:gd name="connsiteY0" fmla="*/ 111805 h 2568578"/>
              <a:gd name="connsiteX1" fmla="*/ 2850497 w 3160016"/>
              <a:gd name="connsiteY1" fmla="*/ 125872 h 2568578"/>
              <a:gd name="connsiteX2" fmla="*/ 3075580 w 3160016"/>
              <a:gd name="connsiteY2" fmla="*/ 1420100 h 2568578"/>
              <a:gd name="connsiteX3" fmla="*/ 1851691 w 3160016"/>
              <a:gd name="connsiteY3" fmla="*/ 2559583 h 2568578"/>
              <a:gd name="connsiteX4" fmla="*/ 93230 w 3160016"/>
              <a:gd name="connsiteY4" fmla="*/ 1884334 h 2568578"/>
              <a:gd name="connsiteX5" fmla="*/ 346448 w 3160016"/>
              <a:gd name="connsiteY5" fmla="*/ 674512 h 2568578"/>
              <a:gd name="connsiteX6" fmla="*/ 1218645 w 3160016"/>
              <a:gd name="connsiteY6" fmla="*/ 111805 h 25685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60016" h="2568578">
                <a:moveTo>
                  <a:pt x="1218645" y="111805"/>
                </a:moveTo>
                <a:cubicBezTo>
                  <a:pt x="1635987" y="20365"/>
                  <a:pt x="2541008" y="-92177"/>
                  <a:pt x="2850497" y="125872"/>
                </a:cubicBezTo>
                <a:cubicBezTo>
                  <a:pt x="3159986" y="343921"/>
                  <a:pt x="3242048" y="1014482"/>
                  <a:pt x="3075580" y="1420100"/>
                </a:cubicBezTo>
                <a:cubicBezTo>
                  <a:pt x="2909112" y="1825718"/>
                  <a:pt x="2348749" y="2482211"/>
                  <a:pt x="1851691" y="2559583"/>
                </a:cubicBezTo>
                <a:cubicBezTo>
                  <a:pt x="1354633" y="2636955"/>
                  <a:pt x="344104" y="2198513"/>
                  <a:pt x="93230" y="1884334"/>
                </a:cubicBezTo>
                <a:cubicBezTo>
                  <a:pt x="-157644" y="1570156"/>
                  <a:pt x="156534" y="969933"/>
                  <a:pt x="346448" y="674512"/>
                </a:cubicBezTo>
                <a:cubicBezTo>
                  <a:pt x="536362" y="379091"/>
                  <a:pt x="801303" y="203245"/>
                  <a:pt x="1218645" y="111805"/>
                </a:cubicBezTo>
                <a:close/>
              </a:path>
            </a:pathLst>
          </a:custGeom>
          <a:solidFill>
            <a:schemeClr val="bg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40" name="Rectangle 139 1 2 1">
            <a:extLst>
              <a:ext uri="{FF2B5EF4-FFF2-40B4-BE49-F238E27FC236}">
                <a16:creationId xmlns:a16="http://schemas.microsoft.com/office/drawing/2014/main" id="{14887ED3-4F20-2F63-ACE1-A46DA07071B8}"/>
              </a:ext>
            </a:extLst>
          </p:cNvPr>
          <p:cNvSpPr/>
          <p:nvPr/>
        </p:nvSpPr>
        <p:spPr bwMode="auto">
          <a:xfrm>
            <a:off x="3329682" y="5434434"/>
            <a:ext cx="7111297" cy="177496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rgbClr val="002060"/>
            </a:solidFill>
            <a:prstDash val="solid"/>
            <a:round/>
            <a:headEnd type="none" w="med" len="med"/>
            <a:tailEnd type="none" w="med" len="med"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58E418FC-45C5-8E17-6B11-A20AA4A33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Rappel sur les transferts « convectifs »</a:t>
            </a:r>
          </a:p>
        </p:txBody>
      </p:sp>
      <p:sp>
        <p:nvSpPr>
          <p:cNvPr id="4" name="Forme libre 3">
            <a:extLst>
              <a:ext uri="{FF2B5EF4-FFF2-40B4-BE49-F238E27FC236}">
                <a16:creationId xmlns:a16="http://schemas.microsoft.com/office/drawing/2014/main" id="{65521845-FA43-902B-4A09-8CB595E79AEF}"/>
              </a:ext>
            </a:extLst>
          </p:cNvPr>
          <p:cNvSpPr/>
          <p:nvPr/>
        </p:nvSpPr>
        <p:spPr bwMode="auto">
          <a:xfrm rot="21359402">
            <a:off x="4785357" y="1466663"/>
            <a:ext cx="507886" cy="1940849"/>
          </a:xfrm>
          <a:custGeom>
            <a:avLst/>
            <a:gdLst>
              <a:gd name="connsiteX0" fmla="*/ 506437 w 533510"/>
              <a:gd name="connsiteY0" fmla="*/ 1533378 h 1533378"/>
              <a:gd name="connsiteX1" fmla="*/ 506437 w 533510"/>
              <a:gd name="connsiteY1" fmla="*/ 844062 h 1533378"/>
              <a:gd name="connsiteX2" fmla="*/ 225083 w 533510"/>
              <a:gd name="connsiteY2" fmla="*/ 239151 h 1533378"/>
              <a:gd name="connsiteX3" fmla="*/ 0 w 533510"/>
              <a:gd name="connsiteY3" fmla="*/ 0 h 1533378"/>
              <a:gd name="connsiteX0" fmla="*/ 283967 w 506772"/>
              <a:gd name="connsiteY0" fmla="*/ 1940849 h 1940849"/>
              <a:gd name="connsiteX1" fmla="*/ 506437 w 506772"/>
              <a:gd name="connsiteY1" fmla="*/ 844062 h 1940849"/>
              <a:gd name="connsiteX2" fmla="*/ 225083 w 506772"/>
              <a:gd name="connsiteY2" fmla="*/ 239151 h 1940849"/>
              <a:gd name="connsiteX3" fmla="*/ 0 w 506772"/>
              <a:gd name="connsiteY3" fmla="*/ 0 h 1940849"/>
              <a:gd name="connsiteX0" fmla="*/ 283967 w 507886"/>
              <a:gd name="connsiteY0" fmla="*/ 1940849 h 1940849"/>
              <a:gd name="connsiteX1" fmla="*/ 506437 w 507886"/>
              <a:gd name="connsiteY1" fmla="*/ 844062 h 1940849"/>
              <a:gd name="connsiteX2" fmla="*/ 225083 w 507886"/>
              <a:gd name="connsiteY2" fmla="*/ 239151 h 1940849"/>
              <a:gd name="connsiteX3" fmla="*/ 0 w 507886"/>
              <a:gd name="connsiteY3" fmla="*/ 0 h 19408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7886" h="1940849">
                <a:moveTo>
                  <a:pt x="283967" y="1940849"/>
                </a:moveTo>
                <a:cubicBezTo>
                  <a:pt x="479882" y="1381205"/>
                  <a:pt x="516251" y="1127678"/>
                  <a:pt x="506437" y="844062"/>
                </a:cubicBezTo>
                <a:cubicBezTo>
                  <a:pt x="496623" y="560446"/>
                  <a:pt x="309489" y="379828"/>
                  <a:pt x="225083" y="239151"/>
                </a:cubicBezTo>
                <a:cubicBezTo>
                  <a:pt x="140677" y="98474"/>
                  <a:pt x="70338" y="49237"/>
                  <a:pt x="0" y="0"/>
                </a:cubicBezTo>
              </a:path>
            </a:pathLst>
          </a:custGeom>
          <a:noFill/>
          <a:ln w="28575" cap="flat" cmpd="sng" algn="ctr">
            <a:solidFill>
              <a:srgbClr val="0432FF"/>
            </a:solidFill>
            <a:prstDash val="solid"/>
            <a:round/>
            <a:headEnd type="none" w="med" len="med"/>
            <a:tailEnd type="triangle" w="lg" len="lg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5" name="Forme libre 4">
            <a:extLst>
              <a:ext uri="{FF2B5EF4-FFF2-40B4-BE49-F238E27FC236}">
                <a16:creationId xmlns:a16="http://schemas.microsoft.com/office/drawing/2014/main" id="{5AFCD0C6-31AC-42CC-87DB-3EEC3790FE6A}"/>
              </a:ext>
            </a:extLst>
          </p:cNvPr>
          <p:cNvSpPr/>
          <p:nvPr/>
        </p:nvSpPr>
        <p:spPr bwMode="auto">
          <a:xfrm rot="21359402">
            <a:off x="4930623" y="1308182"/>
            <a:ext cx="624148" cy="2123880"/>
          </a:xfrm>
          <a:custGeom>
            <a:avLst/>
            <a:gdLst>
              <a:gd name="connsiteX0" fmla="*/ 506437 w 533510"/>
              <a:gd name="connsiteY0" fmla="*/ 1533378 h 1533378"/>
              <a:gd name="connsiteX1" fmla="*/ 506437 w 533510"/>
              <a:gd name="connsiteY1" fmla="*/ 844062 h 1533378"/>
              <a:gd name="connsiteX2" fmla="*/ 225083 w 533510"/>
              <a:gd name="connsiteY2" fmla="*/ 239151 h 1533378"/>
              <a:gd name="connsiteX3" fmla="*/ 0 w 533510"/>
              <a:gd name="connsiteY3" fmla="*/ 0 h 1533378"/>
              <a:gd name="connsiteX0" fmla="*/ 348009 w 508292"/>
              <a:gd name="connsiteY0" fmla="*/ 1861351 h 1861351"/>
              <a:gd name="connsiteX1" fmla="*/ 506437 w 508292"/>
              <a:gd name="connsiteY1" fmla="*/ 844062 h 1861351"/>
              <a:gd name="connsiteX2" fmla="*/ 225083 w 508292"/>
              <a:gd name="connsiteY2" fmla="*/ 239151 h 1861351"/>
              <a:gd name="connsiteX3" fmla="*/ 0 w 508292"/>
              <a:gd name="connsiteY3" fmla="*/ 0 h 1861351"/>
              <a:gd name="connsiteX0" fmla="*/ 348009 w 510497"/>
              <a:gd name="connsiteY0" fmla="*/ 1861351 h 1861351"/>
              <a:gd name="connsiteX1" fmla="*/ 506437 w 510497"/>
              <a:gd name="connsiteY1" fmla="*/ 844062 h 1861351"/>
              <a:gd name="connsiteX2" fmla="*/ 225083 w 510497"/>
              <a:gd name="connsiteY2" fmla="*/ 239151 h 1861351"/>
              <a:gd name="connsiteX3" fmla="*/ 0 w 510497"/>
              <a:gd name="connsiteY3" fmla="*/ 0 h 1861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497" h="1861351">
                <a:moveTo>
                  <a:pt x="348009" y="1861351"/>
                </a:moveTo>
                <a:cubicBezTo>
                  <a:pt x="469238" y="1562369"/>
                  <a:pt x="526925" y="1114429"/>
                  <a:pt x="506437" y="844062"/>
                </a:cubicBezTo>
                <a:cubicBezTo>
                  <a:pt x="485949" y="573695"/>
                  <a:pt x="309489" y="379828"/>
                  <a:pt x="225083" y="239151"/>
                </a:cubicBezTo>
                <a:cubicBezTo>
                  <a:pt x="140677" y="98474"/>
                  <a:pt x="70338" y="49237"/>
                  <a:pt x="0" y="0"/>
                </a:cubicBezTo>
              </a:path>
            </a:pathLst>
          </a:custGeom>
          <a:noFill/>
          <a:ln w="28575" cap="flat" cmpd="sng" algn="ctr">
            <a:solidFill>
              <a:srgbClr val="0432FF"/>
            </a:solidFill>
            <a:prstDash val="solid"/>
            <a:round/>
            <a:headEnd type="none" w="med" len="med"/>
            <a:tailEnd type="triangle" w="lg" len="lg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1D9A7E1C-7E02-0708-E554-0591AE97AB34}"/>
              </a:ext>
            </a:extLst>
          </p:cNvPr>
          <p:cNvSpPr txBox="1"/>
          <p:nvPr/>
        </p:nvSpPr>
        <p:spPr>
          <a:xfrm>
            <a:off x="5526117" y="1552178"/>
            <a:ext cx="3962431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>
                <a:solidFill>
                  <a:srgbClr val="0432FF"/>
                </a:solidFill>
              </a:rPr>
              <a:t>Écoulement (forcé ou naturel)</a:t>
            </a:r>
          </a:p>
        </p:txBody>
      </p:sp>
      <p:grpSp>
        <p:nvGrpSpPr>
          <p:cNvPr id="24" name="Groupe 23" descr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blue{T_\infty}&#10;$&#10;&#10;&#10;\end{document}&#10;" title="IguanaTex Vector Display">
            <a:extLst>
              <a:ext uri="{FF2B5EF4-FFF2-40B4-BE49-F238E27FC236}">
                <a16:creationId xmlns:a16="http://schemas.microsoft.com/office/drawing/2014/main" id="{0EB65EE4-69D4-AED8-8A1E-19F4656DC5BD}"/>
              </a:ext>
            </a:extLst>
          </p:cNvPr>
          <p:cNvGrpSpPr>
            <a:grpSpLocks noChangeAspect="1"/>
          </p:cNvGrpSpPr>
          <p:nvPr>
            <p:custDataLst>
              <p:tags r:id="rId1"/>
            </p:custDataLst>
          </p:nvPr>
        </p:nvGrpSpPr>
        <p:grpSpPr>
          <a:xfrm>
            <a:off x="6140775" y="1984889"/>
            <a:ext cx="443786" cy="307236"/>
            <a:chOff x="9382342" y="4196548"/>
            <a:chExt cx="411518" cy="283641"/>
          </a:xfrm>
        </p:grpSpPr>
        <p:sp>
          <p:nvSpPr>
            <p:cNvPr id="17" name="Forme libre 16">
              <a:extLst>
                <a:ext uri="{FF2B5EF4-FFF2-40B4-BE49-F238E27FC236}">
                  <a16:creationId xmlns:a16="http://schemas.microsoft.com/office/drawing/2014/main" id="{F8E22744-E704-C97A-B1AF-E3811CED56E0}"/>
                </a:ext>
              </a:extLst>
            </p:cNvPr>
            <p:cNvSpPr/>
            <p:nvPr>
              <p:custDataLst>
                <p:tags r:id="rId92"/>
              </p:custDataLst>
            </p:nvPr>
          </p:nvSpPr>
          <p:spPr>
            <a:xfrm>
              <a:off x="9382342" y="4196548"/>
              <a:ext cx="214747" cy="230246"/>
            </a:xfrm>
            <a:custGeom>
              <a:avLst/>
              <a:gdLst>
                <a:gd name="connsiteX0" fmla="*/ 127346 w 214747"/>
                <a:gd name="connsiteY0" fmla="*/ 23870 h 230246"/>
                <a:gd name="connsiteX1" fmla="*/ 134610 w 214747"/>
                <a:gd name="connsiteY1" fmla="*/ 11286 h 230246"/>
                <a:gd name="connsiteX2" fmla="*/ 154506 w 214747"/>
                <a:gd name="connsiteY2" fmla="*/ 10606 h 230246"/>
                <a:gd name="connsiteX3" fmla="*/ 200613 w 214747"/>
                <a:gd name="connsiteY3" fmla="*/ 38494 h 230246"/>
                <a:gd name="connsiteX4" fmla="*/ 198087 w 214747"/>
                <a:gd name="connsiteY4" fmla="*/ 65702 h 230246"/>
                <a:gd name="connsiteX5" fmla="*/ 197140 w 214747"/>
                <a:gd name="connsiteY5" fmla="*/ 72164 h 230246"/>
                <a:gd name="connsiteX6" fmla="*/ 200929 w 214747"/>
                <a:gd name="connsiteY6" fmla="*/ 76585 h 230246"/>
                <a:gd name="connsiteX7" fmla="*/ 205666 w 214747"/>
                <a:gd name="connsiteY7" fmla="*/ 68763 h 230246"/>
                <a:gd name="connsiteX8" fmla="*/ 214193 w 214747"/>
                <a:gd name="connsiteY8" fmla="*/ 9586 h 230246"/>
                <a:gd name="connsiteX9" fmla="*/ 214825 w 214747"/>
                <a:gd name="connsiteY9" fmla="*/ 3804 h 230246"/>
                <a:gd name="connsiteX10" fmla="*/ 206298 w 214747"/>
                <a:gd name="connsiteY10" fmla="*/ 63 h 230246"/>
                <a:gd name="connsiteX11" fmla="*/ 31026 w 214747"/>
                <a:gd name="connsiteY11" fmla="*/ 63 h 230246"/>
                <a:gd name="connsiteX12" fmla="*/ 20920 w 214747"/>
                <a:gd name="connsiteY12" fmla="*/ 6865 h 230246"/>
                <a:gd name="connsiteX13" fmla="*/ 1972 w 214747"/>
                <a:gd name="connsiteY13" fmla="*/ 66722 h 230246"/>
                <a:gd name="connsiteX14" fmla="*/ 77 w 214747"/>
                <a:gd name="connsiteY14" fmla="*/ 72844 h 230246"/>
                <a:gd name="connsiteX15" fmla="*/ 3866 w 214747"/>
                <a:gd name="connsiteY15" fmla="*/ 76585 h 230246"/>
                <a:gd name="connsiteX16" fmla="*/ 9235 w 214747"/>
                <a:gd name="connsiteY16" fmla="*/ 69443 h 230246"/>
                <a:gd name="connsiteX17" fmla="*/ 81239 w 214747"/>
                <a:gd name="connsiteY17" fmla="*/ 10606 h 230246"/>
                <a:gd name="connsiteX18" fmla="*/ 93555 w 214747"/>
                <a:gd name="connsiteY18" fmla="*/ 10606 h 230246"/>
                <a:gd name="connsiteX19" fmla="*/ 102398 w 214747"/>
                <a:gd name="connsiteY19" fmla="*/ 14687 h 230246"/>
                <a:gd name="connsiteX20" fmla="*/ 101135 w 214747"/>
                <a:gd name="connsiteY20" fmla="*/ 21829 h 230246"/>
                <a:gd name="connsiteX21" fmla="*/ 58817 w 214747"/>
                <a:gd name="connsiteY21" fmla="*/ 203442 h 230246"/>
                <a:gd name="connsiteX22" fmla="*/ 21236 w 214747"/>
                <a:gd name="connsiteY22" fmla="*/ 219766 h 230246"/>
                <a:gd name="connsiteX23" fmla="*/ 7972 w 214747"/>
                <a:gd name="connsiteY23" fmla="*/ 226228 h 230246"/>
                <a:gd name="connsiteX24" fmla="*/ 13341 w 214747"/>
                <a:gd name="connsiteY24" fmla="*/ 230309 h 230246"/>
                <a:gd name="connsiteX25" fmla="*/ 39237 w 214747"/>
                <a:gd name="connsiteY25" fmla="*/ 229629 h 230246"/>
                <a:gd name="connsiteX26" fmla="*/ 66080 w 214747"/>
                <a:gd name="connsiteY26" fmla="*/ 229289 h 230246"/>
                <a:gd name="connsiteX27" fmla="*/ 92292 w 214747"/>
                <a:gd name="connsiteY27" fmla="*/ 229629 h 230246"/>
                <a:gd name="connsiteX28" fmla="*/ 119767 w 214747"/>
                <a:gd name="connsiteY28" fmla="*/ 230309 h 230246"/>
                <a:gd name="connsiteX29" fmla="*/ 126715 w 214747"/>
                <a:gd name="connsiteY29" fmla="*/ 223507 h 230246"/>
                <a:gd name="connsiteX30" fmla="*/ 115977 w 214747"/>
                <a:gd name="connsiteY30" fmla="*/ 219766 h 230246"/>
                <a:gd name="connsiteX31" fmla="*/ 95766 w 214747"/>
                <a:gd name="connsiteY31" fmla="*/ 219086 h 230246"/>
                <a:gd name="connsiteX32" fmla="*/ 84081 w 214747"/>
                <a:gd name="connsiteY32" fmla="*/ 211604 h 230246"/>
                <a:gd name="connsiteX33" fmla="*/ 85344 w 214747"/>
                <a:gd name="connsiteY33" fmla="*/ 204462 h 230246"/>
                <a:gd name="connsiteX34" fmla="*/ 127346 w 214747"/>
                <a:gd name="connsiteY34" fmla="*/ 23870 h 230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14747" h="230246">
                  <a:moveTo>
                    <a:pt x="127346" y="23870"/>
                  </a:moveTo>
                  <a:cubicBezTo>
                    <a:pt x="129557" y="14347"/>
                    <a:pt x="130820" y="12306"/>
                    <a:pt x="134610" y="11286"/>
                  </a:cubicBezTo>
                  <a:cubicBezTo>
                    <a:pt x="137452" y="10606"/>
                    <a:pt x="147874" y="10606"/>
                    <a:pt x="154506" y="10606"/>
                  </a:cubicBezTo>
                  <a:cubicBezTo>
                    <a:pt x="186402" y="10606"/>
                    <a:pt x="200613" y="11966"/>
                    <a:pt x="200613" y="38494"/>
                  </a:cubicBezTo>
                  <a:cubicBezTo>
                    <a:pt x="200613" y="43595"/>
                    <a:pt x="199350" y="56859"/>
                    <a:pt x="198087" y="65702"/>
                  </a:cubicBezTo>
                  <a:cubicBezTo>
                    <a:pt x="197771" y="67062"/>
                    <a:pt x="197140" y="71143"/>
                    <a:pt x="197140" y="72164"/>
                  </a:cubicBezTo>
                  <a:cubicBezTo>
                    <a:pt x="197140" y="74204"/>
                    <a:pt x="198087" y="76585"/>
                    <a:pt x="200929" y="76585"/>
                  </a:cubicBezTo>
                  <a:cubicBezTo>
                    <a:pt x="204403" y="76585"/>
                    <a:pt x="205035" y="73864"/>
                    <a:pt x="205666" y="68763"/>
                  </a:cubicBezTo>
                  <a:lnTo>
                    <a:pt x="214193" y="9586"/>
                  </a:lnTo>
                  <a:cubicBezTo>
                    <a:pt x="214509" y="8225"/>
                    <a:pt x="214825" y="4824"/>
                    <a:pt x="214825" y="3804"/>
                  </a:cubicBezTo>
                  <a:cubicBezTo>
                    <a:pt x="214825" y="63"/>
                    <a:pt x="211667" y="63"/>
                    <a:pt x="206298" y="63"/>
                  </a:cubicBezTo>
                  <a:lnTo>
                    <a:pt x="31026" y="63"/>
                  </a:lnTo>
                  <a:cubicBezTo>
                    <a:pt x="23446" y="63"/>
                    <a:pt x="23131" y="403"/>
                    <a:pt x="20920" y="6865"/>
                  </a:cubicBezTo>
                  <a:lnTo>
                    <a:pt x="1972" y="66722"/>
                  </a:lnTo>
                  <a:cubicBezTo>
                    <a:pt x="1656" y="67402"/>
                    <a:pt x="77" y="72164"/>
                    <a:pt x="77" y="72844"/>
                  </a:cubicBezTo>
                  <a:cubicBezTo>
                    <a:pt x="77" y="74884"/>
                    <a:pt x="1656" y="76585"/>
                    <a:pt x="3866" y="76585"/>
                  </a:cubicBezTo>
                  <a:cubicBezTo>
                    <a:pt x="7024" y="76585"/>
                    <a:pt x="7340" y="74884"/>
                    <a:pt x="9235" y="69443"/>
                  </a:cubicBezTo>
                  <a:cubicBezTo>
                    <a:pt x="26289" y="16728"/>
                    <a:pt x="34500" y="10606"/>
                    <a:pt x="81239" y="10606"/>
                  </a:cubicBezTo>
                  <a:lnTo>
                    <a:pt x="93555" y="10606"/>
                  </a:lnTo>
                  <a:cubicBezTo>
                    <a:pt x="102398" y="10606"/>
                    <a:pt x="102398" y="11966"/>
                    <a:pt x="102398" y="14687"/>
                  </a:cubicBezTo>
                  <a:cubicBezTo>
                    <a:pt x="102398" y="16728"/>
                    <a:pt x="101450" y="20809"/>
                    <a:pt x="101135" y="21829"/>
                  </a:cubicBezTo>
                  <a:lnTo>
                    <a:pt x="58817" y="203442"/>
                  </a:lnTo>
                  <a:cubicBezTo>
                    <a:pt x="55974" y="216025"/>
                    <a:pt x="55027" y="219766"/>
                    <a:pt x="21236" y="219766"/>
                  </a:cubicBezTo>
                  <a:cubicBezTo>
                    <a:pt x="9867" y="219766"/>
                    <a:pt x="7972" y="219766"/>
                    <a:pt x="7972" y="226228"/>
                  </a:cubicBezTo>
                  <a:cubicBezTo>
                    <a:pt x="7972" y="230309"/>
                    <a:pt x="11446" y="230309"/>
                    <a:pt x="13341" y="230309"/>
                  </a:cubicBezTo>
                  <a:cubicBezTo>
                    <a:pt x="21867" y="230309"/>
                    <a:pt x="30710" y="229629"/>
                    <a:pt x="39237" y="229629"/>
                  </a:cubicBezTo>
                  <a:cubicBezTo>
                    <a:pt x="48079" y="229629"/>
                    <a:pt x="57238" y="229289"/>
                    <a:pt x="66080" y="229289"/>
                  </a:cubicBezTo>
                  <a:cubicBezTo>
                    <a:pt x="74923" y="229289"/>
                    <a:pt x="83765" y="229629"/>
                    <a:pt x="92292" y="229629"/>
                  </a:cubicBezTo>
                  <a:cubicBezTo>
                    <a:pt x="101450" y="229629"/>
                    <a:pt x="110925" y="230309"/>
                    <a:pt x="119767" y="230309"/>
                  </a:cubicBezTo>
                  <a:cubicBezTo>
                    <a:pt x="122925" y="230309"/>
                    <a:pt x="126715" y="230309"/>
                    <a:pt x="126715" y="223507"/>
                  </a:cubicBezTo>
                  <a:cubicBezTo>
                    <a:pt x="126715" y="219766"/>
                    <a:pt x="124188" y="219766"/>
                    <a:pt x="115977" y="219766"/>
                  </a:cubicBezTo>
                  <a:cubicBezTo>
                    <a:pt x="108082" y="219766"/>
                    <a:pt x="103977" y="219766"/>
                    <a:pt x="95766" y="219086"/>
                  </a:cubicBezTo>
                  <a:cubicBezTo>
                    <a:pt x="86608" y="218066"/>
                    <a:pt x="84081" y="217046"/>
                    <a:pt x="84081" y="211604"/>
                  </a:cubicBezTo>
                  <a:cubicBezTo>
                    <a:pt x="84081" y="211264"/>
                    <a:pt x="84081" y="209563"/>
                    <a:pt x="85344" y="204462"/>
                  </a:cubicBezTo>
                  <a:lnTo>
                    <a:pt x="127346" y="23870"/>
                  </a:lnTo>
                  <a:close/>
                </a:path>
              </a:pathLst>
            </a:custGeom>
            <a:solidFill>
              <a:srgbClr val="0000FF"/>
            </a:solidFill>
            <a:ln w="312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3" name="Forme libre 22">
              <a:extLst>
                <a:ext uri="{FF2B5EF4-FFF2-40B4-BE49-F238E27FC236}">
                  <a16:creationId xmlns:a16="http://schemas.microsoft.com/office/drawing/2014/main" id="{2AEF318B-D31D-41CE-8AB8-465104ABA976}"/>
                </a:ext>
              </a:extLst>
            </p:cNvPr>
            <p:cNvSpPr/>
            <p:nvPr>
              <p:custDataLst>
                <p:tags r:id="rId93"/>
              </p:custDataLst>
            </p:nvPr>
          </p:nvSpPr>
          <p:spPr>
            <a:xfrm>
              <a:off x="9576334" y="4372820"/>
              <a:ext cx="217526" cy="107369"/>
            </a:xfrm>
            <a:custGeom>
              <a:avLst/>
              <a:gdLst>
                <a:gd name="connsiteX0" fmla="*/ 110836 w 217526"/>
                <a:gd name="connsiteY0" fmla="*/ 39822 h 107369"/>
                <a:gd name="connsiteX1" fmla="*/ 87182 w 217526"/>
                <a:gd name="connsiteY1" fmla="*/ 14586 h 107369"/>
                <a:gd name="connsiteX2" fmla="*/ 47390 w 217526"/>
                <a:gd name="connsiteY2" fmla="*/ 64 h 107369"/>
                <a:gd name="connsiteX3" fmla="*/ 83 w 217526"/>
                <a:gd name="connsiteY3" fmla="*/ 53868 h 107369"/>
                <a:gd name="connsiteX4" fmla="*/ 46727 w 217526"/>
                <a:gd name="connsiteY4" fmla="*/ 107433 h 107369"/>
                <a:gd name="connsiteX5" fmla="*/ 106856 w 217526"/>
                <a:gd name="connsiteY5" fmla="*/ 67676 h 107369"/>
                <a:gd name="connsiteX6" fmla="*/ 130510 w 217526"/>
                <a:gd name="connsiteY6" fmla="*/ 92911 h 107369"/>
                <a:gd name="connsiteX7" fmla="*/ 170302 w 217526"/>
                <a:gd name="connsiteY7" fmla="*/ 107433 h 107369"/>
                <a:gd name="connsiteX8" fmla="*/ 217610 w 217526"/>
                <a:gd name="connsiteY8" fmla="*/ 53630 h 107369"/>
                <a:gd name="connsiteX9" fmla="*/ 170965 w 217526"/>
                <a:gd name="connsiteY9" fmla="*/ 64 h 107369"/>
                <a:gd name="connsiteX10" fmla="*/ 110836 w 217526"/>
                <a:gd name="connsiteY10" fmla="*/ 39822 h 107369"/>
                <a:gd name="connsiteX11" fmla="*/ 117910 w 217526"/>
                <a:gd name="connsiteY11" fmla="*/ 48630 h 107369"/>
                <a:gd name="connsiteX12" fmla="*/ 172955 w 217526"/>
                <a:gd name="connsiteY12" fmla="*/ 9111 h 107369"/>
                <a:gd name="connsiteX13" fmla="*/ 211420 w 217526"/>
                <a:gd name="connsiteY13" fmla="*/ 53630 h 107369"/>
                <a:gd name="connsiteX14" fmla="*/ 173839 w 217526"/>
                <a:gd name="connsiteY14" fmla="*/ 94340 h 107369"/>
                <a:gd name="connsiteX15" fmla="*/ 117910 w 217526"/>
                <a:gd name="connsiteY15" fmla="*/ 48630 h 107369"/>
                <a:gd name="connsiteX16" fmla="*/ 99782 w 217526"/>
                <a:gd name="connsiteY16" fmla="*/ 58867 h 107369"/>
                <a:gd name="connsiteX17" fmla="*/ 44737 w 217526"/>
                <a:gd name="connsiteY17" fmla="*/ 98387 h 107369"/>
                <a:gd name="connsiteX18" fmla="*/ 6272 w 217526"/>
                <a:gd name="connsiteY18" fmla="*/ 53868 h 107369"/>
                <a:gd name="connsiteX19" fmla="*/ 43853 w 217526"/>
                <a:gd name="connsiteY19" fmla="*/ 13158 h 107369"/>
                <a:gd name="connsiteX20" fmla="*/ 99782 w 217526"/>
                <a:gd name="connsiteY20" fmla="*/ 58867 h 107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17526" h="107369">
                  <a:moveTo>
                    <a:pt x="110836" y="39822"/>
                  </a:moveTo>
                  <a:cubicBezTo>
                    <a:pt x="99119" y="25061"/>
                    <a:pt x="95582" y="21014"/>
                    <a:pt x="87182" y="14586"/>
                  </a:cubicBezTo>
                  <a:cubicBezTo>
                    <a:pt x="73697" y="4111"/>
                    <a:pt x="59549" y="64"/>
                    <a:pt x="47390" y="64"/>
                  </a:cubicBezTo>
                  <a:cubicBezTo>
                    <a:pt x="19978" y="64"/>
                    <a:pt x="83" y="25300"/>
                    <a:pt x="83" y="53868"/>
                  </a:cubicBezTo>
                  <a:cubicBezTo>
                    <a:pt x="83" y="81722"/>
                    <a:pt x="19094" y="107433"/>
                    <a:pt x="46727" y="107433"/>
                  </a:cubicBezTo>
                  <a:cubicBezTo>
                    <a:pt x="77455" y="107433"/>
                    <a:pt x="98898" y="80293"/>
                    <a:pt x="106856" y="67676"/>
                  </a:cubicBezTo>
                  <a:cubicBezTo>
                    <a:pt x="118573" y="82436"/>
                    <a:pt x="122110" y="86483"/>
                    <a:pt x="130510" y="92911"/>
                  </a:cubicBezTo>
                  <a:cubicBezTo>
                    <a:pt x="143995" y="103386"/>
                    <a:pt x="158143" y="107433"/>
                    <a:pt x="170302" y="107433"/>
                  </a:cubicBezTo>
                  <a:cubicBezTo>
                    <a:pt x="197714" y="107433"/>
                    <a:pt x="217610" y="82198"/>
                    <a:pt x="217610" y="53630"/>
                  </a:cubicBezTo>
                  <a:cubicBezTo>
                    <a:pt x="217610" y="25776"/>
                    <a:pt x="198598" y="64"/>
                    <a:pt x="170965" y="64"/>
                  </a:cubicBezTo>
                  <a:cubicBezTo>
                    <a:pt x="140237" y="64"/>
                    <a:pt x="118794" y="27204"/>
                    <a:pt x="110836" y="39822"/>
                  </a:cubicBezTo>
                  <a:close/>
                  <a:moveTo>
                    <a:pt x="117910" y="48630"/>
                  </a:moveTo>
                  <a:cubicBezTo>
                    <a:pt x="126752" y="33156"/>
                    <a:pt x="145985" y="9111"/>
                    <a:pt x="172955" y="9111"/>
                  </a:cubicBezTo>
                  <a:cubicBezTo>
                    <a:pt x="195724" y="9111"/>
                    <a:pt x="211420" y="30775"/>
                    <a:pt x="211420" y="53630"/>
                  </a:cubicBezTo>
                  <a:cubicBezTo>
                    <a:pt x="211420" y="76484"/>
                    <a:pt x="194177" y="94340"/>
                    <a:pt x="173839" y="94340"/>
                  </a:cubicBezTo>
                  <a:cubicBezTo>
                    <a:pt x="153280" y="94340"/>
                    <a:pt x="139132" y="76246"/>
                    <a:pt x="117910" y="48630"/>
                  </a:cubicBezTo>
                  <a:close/>
                  <a:moveTo>
                    <a:pt x="99782" y="58867"/>
                  </a:moveTo>
                  <a:cubicBezTo>
                    <a:pt x="90940" y="74342"/>
                    <a:pt x="71707" y="98387"/>
                    <a:pt x="44737" y="98387"/>
                  </a:cubicBezTo>
                  <a:cubicBezTo>
                    <a:pt x="21968" y="98387"/>
                    <a:pt x="6272" y="76722"/>
                    <a:pt x="6272" y="53868"/>
                  </a:cubicBezTo>
                  <a:cubicBezTo>
                    <a:pt x="6272" y="31013"/>
                    <a:pt x="23515" y="13158"/>
                    <a:pt x="43853" y="13158"/>
                  </a:cubicBezTo>
                  <a:cubicBezTo>
                    <a:pt x="64412" y="13158"/>
                    <a:pt x="78560" y="31251"/>
                    <a:pt x="99782" y="58867"/>
                  </a:cubicBezTo>
                  <a:close/>
                </a:path>
              </a:pathLst>
            </a:custGeom>
            <a:solidFill>
              <a:srgbClr val="0000FF"/>
            </a:solidFill>
            <a:ln w="312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sp>
        <p:nvSpPr>
          <p:cNvPr id="28" name="Graphique 26" descr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T&#10;$&#10;&#10;&#10;\end{document}&#10;" title="IguanaTex Vector Display">
            <a:extLst>
              <a:ext uri="{FF2B5EF4-FFF2-40B4-BE49-F238E27FC236}">
                <a16:creationId xmlns:a16="http://schemas.microsoft.com/office/drawing/2014/main" id="{9745B5CA-30F7-0CD3-A1E3-3CE0017E0A59}"/>
              </a:ext>
            </a:extLst>
          </p:cNvPr>
          <p:cNvSpPr>
            <a:spLocks noChangeAspect="1"/>
          </p:cNvSpPr>
          <p:nvPr>
            <p:custDataLst>
              <p:tags r:id="rId2"/>
            </p:custDataLst>
          </p:nvPr>
        </p:nvSpPr>
        <p:spPr>
          <a:xfrm>
            <a:off x="3872659" y="2073193"/>
            <a:ext cx="238962" cy="238961"/>
          </a:xfrm>
          <a:custGeom>
            <a:avLst/>
            <a:gdLst>
              <a:gd name="connsiteX0" fmla="*/ 137137 w 231267"/>
              <a:gd name="connsiteY0" fmla="*/ 20469 h 197353"/>
              <a:gd name="connsiteX1" fmla="*/ 144959 w 231267"/>
              <a:gd name="connsiteY1" fmla="*/ 9683 h 197353"/>
              <a:gd name="connsiteX2" fmla="*/ 166385 w 231267"/>
              <a:gd name="connsiteY2" fmla="*/ 9100 h 197353"/>
              <a:gd name="connsiteX3" fmla="*/ 216040 w 231267"/>
              <a:gd name="connsiteY3" fmla="*/ 33004 h 197353"/>
              <a:gd name="connsiteX4" fmla="*/ 213319 w 231267"/>
              <a:gd name="connsiteY4" fmla="*/ 56325 h 197353"/>
              <a:gd name="connsiteX5" fmla="*/ 212298 w 231267"/>
              <a:gd name="connsiteY5" fmla="*/ 61863 h 197353"/>
              <a:gd name="connsiteX6" fmla="*/ 216380 w 231267"/>
              <a:gd name="connsiteY6" fmla="*/ 65653 h 197353"/>
              <a:gd name="connsiteX7" fmla="*/ 221481 w 231267"/>
              <a:gd name="connsiteY7" fmla="*/ 58948 h 197353"/>
              <a:gd name="connsiteX8" fmla="*/ 230664 w 231267"/>
              <a:gd name="connsiteY8" fmla="*/ 8225 h 197353"/>
              <a:gd name="connsiteX9" fmla="*/ 231344 w 231267"/>
              <a:gd name="connsiteY9" fmla="*/ 3269 h 197353"/>
              <a:gd name="connsiteX10" fmla="*/ 222161 w 231267"/>
              <a:gd name="connsiteY10" fmla="*/ 63 h 197353"/>
              <a:gd name="connsiteX11" fmla="*/ 33406 w 231267"/>
              <a:gd name="connsiteY11" fmla="*/ 63 h 197353"/>
              <a:gd name="connsiteX12" fmla="*/ 22523 w 231267"/>
              <a:gd name="connsiteY12" fmla="*/ 5893 h 197353"/>
              <a:gd name="connsiteX13" fmla="*/ 2117 w 231267"/>
              <a:gd name="connsiteY13" fmla="*/ 57199 h 197353"/>
              <a:gd name="connsiteX14" fmla="*/ 77 w 231267"/>
              <a:gd name="connsiteY14" fmla="*/ 62446 h 197353"/>
              <a:gd name="connsiteX15" fmla="*/ 4158 w 231267"/>
              <a:gd name="connsiteY15" fmla="*/ 65653 h 197353"/>
              <a:gd name="connsiteX16" fmla="*/ 9940 w 231267"/>
              <a:gd name="connsiteY16" fmla="*/ 59531 h 197353"/>
              <a:gd name="connsiteX17" fmla="*/ 87482 w 231267"/>
              <a:gd name="connsiteY17" fmla="*/ 9100 h 197353"/>
              <a:gd name="connsiteX18" fmla="*/ 100746 w 231267"/>
              <a:gd name="connsiteY18" fmla="*/ 9100 h 197353"/>
              <a:gd name="connsiteX19" fmla="*/ 110269 w 231267"/>
              <a:gd name="connsiteY19" fmla="*/ 12598 h 197353"/>
              <a:gd name="connsiteX20" fmla="*/ 108908 w 231267"/>
              <a:gd name="connsiteY20" fmla="*/ 18720 h 197353"/>
              <a:gd name="connsiteX21" fmla="*/ 63335 w 231267"/>
              <a:gd name="connsiteY21" fmla="*/ 174387 h 197353"/>
              <a:gd name="connsiteX22" fmla="*/ 22863 w 231267"/>
              <a:gd name="connsiteY22" fmla="*/ 188380 h 197353"/>
              <a:gd name="connsiteX23" fmla="*/ 8579 w 231267"/>
              <a:gd name="connsiteY23" fmla="*/ 193919 h 197353"/>
              <a:gd name="connsiteX24" fmla="*/ 14361 w 231267"/>
              <a:gd name="connsiteY24" fmla="*/ 197417 h 197353"/>
              <a:gd name="connsiteX25" fmla="*/ 42249 w 231267"/>
              <a:gd name="connsiteY25" fmla="*/ 196834 h 197353"/>
              <a:gd name="connsiteX26" fmla="*/ 71157 w 231267"/>
              <a:gd name="connsiteY26" fmla="*/ 196542 h 197353"/>
              <a:gd name="connsiteX27" fmla="*/ 99386 w 231267"/>
              <a:gd name="connsiteY27" fmla="*/ 196834 h 197353"/>
              <a:gd name="connsiteX28" fmla="*/ 128974 w 231267"/>
              <a:gd name="connsiteY28" fmla="*/ 197417 h 197353"/>
              <a:gd name="connsiteX29" fmla="*/ 136456 w 231267"/>
              <a:gd name="connsiteY29" fmla="*/ 191587 h 197353"/>
              <a:gd name="connsiteX30" fmla="*/ 124893 w 231267"/>
              <a:gd name="connsiteY30" fmla="*/ 188380 h 197353"/>
              <a:gd name="connsiteX31" fmla="*/ 103127 w 231267"/>
              <a:gd name="connsiteY31" fmla="*/ 187797 h 197353"/>
              <a:gd name="connsiteX32" fmla="*/ 90543 w 231267"/>
              <a:gd name="connsiteY32" fmla="*/ 181384 h 197353"/>
              <a:gd name="connsiteX33" fmla="*/ 91903 w 231267"/>
              <a:gd name="connsiteY33" fmla="*/ 175262 h 197353"/>
              <a:gd name="connsiteX34" fmla="*/ 137137 w 231267"/>
              <a:gd name="connsiteY34" fmla="*/ 20469 h 197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231267" h="197353">
                <a:moveTo>
                  <a:pt x="137137" y="20469"/>
                </a:moveTo>
                <a:cubicBezTo>
                  <a:pt x="139517" y="12306"/>
                  <a:pt x="140878" y="10557"/>
                  <a:pt x="144959" y="9683"/>
                </a:cubicBezTo>
                <a:cubicBezTo>
                  <a:pt x="148020" y="9100"/>
                  <a:pt x="159243" y="9100"/>
                  <a:pt x="166385" y="9100"/>
                </a:cubicBezTo>
                <a:cubicBezTo>
                  <a:pt x="200735" y="9100"/>
                  <a:pt x="216040" y="10266"/>
                  <a:pt x="216040" y="33004"/>
                </a:cubicBezTo>
                <a:cubicBezTo>
                  <a:pt x="216040" y="37376"/>
                  <a:pt x="214679" y="48745"/>
                  <a:pt x="213319" y="56325"/>
                </a:cubicBezTo>
                <a:cubicBezTo>
                  <a:pt x="212979" y="57491"/>
                  <a:pt x="212298" y="60989"/>
                  <a:pt x="212298" y="61863"/>
                </a:cubicBezTo>
                <a:cubicBezTo>
                  <a:pt x="212298" y="63612"/>
                  <a:pt x="213319" y="65653"/>
                  <a:pt x="216380" y="65653"/>
                </a:cubicBezTo>
                <a:cubicBezTo>
                  <a:pt x="220121" y="65653"/>
                  <a:pt x="220801" y="63321"/>
                  <a:pt x="221481" y="58948"/>
                </a:cubicBezTo>
                <a:lnTo>
                  <a:pt x="230664" y="8225"/>
                </a:lnTo>
                <a:cubicBezTo>
                  <a:pt x="231004" y="7059"/>
                  <a:pt x="231344" y="4144"/>
                  <a:pt x="231344" y="3269"/>
                </a:cubicBezTo>
                <a:cubicBezTo>
                  <a:pt x="231344" y="63"/>
                  <a:pt x="227943" y="63"/>
                  <a:pt x="222161" y="63"/>
                </a:cubicBezTo>
                <a:lnTo>
                  <a:pt x="33406" y="63"/>
                </a:lnTo>
                <a:cubicBezTo>
                  <a:pt x="25244" y="63"/>
                  <a:pt x="24904" y="354"/>
                  <a:pt x="22523" y="5893"/>
                </a:cubicBezTo>
                <a:lnTo>
                  <a:pt x="2117" y="57199"/>
                </a:lnTo>
                <a:cubicBezTo>
                  <a:pt x="1777" y="57782"/>
                  <a:pt x="77" y="61863"/>
                  <a:pt x="77" y="62446"/>
                </a:cubicBezTo>
                <a:cubicBezTo>
                  <a:pt x="77" y="64196"/>
                  <a:pt x="1777" y="65653"/>
                  <a:pt x="4158" y="65653"/>
                </a:cubicBezTo>
                <a:cubicBezTo>
                  <a:pt x="7559" y="65653"/>
                  <a:pt x="7899" y="64196"/>
                  <a:pt x="9940" y="59531"/>
                </a:cubicBezTo>
                <a:cubicBezTo>
                  <a:pt x="28305" y="14347"/>
                  <a:pt x="37148" y="9100"/>
                  <a:pt x="87482" y="9100"/>
                </a:cubicBezTo>
                <a:lnTo>
                  <a:pt x="100746" y="9100"/>
                </a:lnTo>
                <a:cubicBezTo>
                  <a:pt x="110269" y="9100"/>
                  <a:pt x="110269" y="10266"/>
                  <a:pt x="110269" y="12598"/>
                </a:cubicBezTo>
                <a:cubicBezTo>
                  <a:pt x="110269" y="14347"/>
                  <a:pt x="109248" y="17845"/>
                  <a:pt x="108908" y="18720"/>
                </a:cubicBezTo>
                <a:lnTo>
                  <a:pt x="63335" y="174387"/>
                </a:lnTo>
                <a:cubicBezTo>
                  <a:pt x="60274" y="185173"/>
                  <a:pt x="59254" y="188380"/>
                  <a:pt x="22863" y="188380"/>
                </a:cubicBezTo>
                <a:cubicBezTo>
                  <a:pt x="10620" y="188380"/>
                  <a:pt x="8579" y="188380"/>
                  <a:pt x="8579" y="193919"/>
                </a:cubicBezTo>
                <a:cubicBezTo>
                  <a:pt x="8579" y="197417"/>
                  <a:pt x="12320" y="197417"/>
                  <a:pt x="14361" y="197417"/>
                </a:cubicBezTo>
                <a:cubicBezTo>
                  <a:pt x="23544" y="197417"/>
                  <a:pt x="33066" y="196834"/>
                  <a:pt x="42249" y="196834"/>
                </a:cubicBezTo>
                <a:cubicBezTo>
                  <a:pt x="51772" y="196834"/>
                  <a:pt x="61635" y="196542"/>
                  <a:pt x="71157" y="196542"/>
                </a:cubicBezTo>
                <a:cubicBezTo>
                  <a:pt x="80680" y="196542"/>
                  <a:pt x="90203" y="196834"/>
                  <a:pt x="99386" y="196834"/>
                </a:cubicBezTo>
                <a:cubicBezTo>
                  <a:pt x="109248" y="196834"/>
                  <a:pt x="119451" y="197417"/>
                  <a:pt x="128974" y="197417"/>
                </a:cubicBezTo>
                <a:cubicBezTo>
                  <a:pt x="132375" y="197417"/>
                  <a:pt x="136456" y="197417"/>
                  <a:pt x="136456" y="191587"/>
                </a:cubicBezTo>
                <a:cubicBezTo>
                  <a:pt x="136456" y="188380"/>
                  <a:pt x="133736" y="188380"/>
                  <a:pt x="124893" y="188380"/>
                </a:cubicBezTo>
                <a:cubicBezTo>
                  <a:pt x="116391" y="188380"/>
                  <a:pt x="111969" y="188380"/>
                  <a:pt x="103127" y="187797"/>
                </a:cubicBezTo>
                <a:cubicBezTo>
                  <a:pt x="93264" y="186922"/>
                  <a:pt x="90543" y="186048"/>
                  <a:pt x="90543" y="181384"/>
                </a:cubicBezTo>
                <a:cubicBezTo>
                  <a:pt x="90543" y="181092"/>
                  <a:pt x="90543" y="179634"/>
                  <a:pt x="91903" y="175262"/>
                </a:cubicBezTo>
                <a:lnTo>
                  <a:pt x="137137" y="20469"/>
                </a:lnTo>
                <a:close/>
              </a:path>
            </a:pathLst>
          </a:custGeom>
          <a:solidFill>
            <a:srgbClr val="000000"/>
          </a:solidFill>
          <a:ln w="34018" cap="flat">
            <a:noFill/>
            <a:prstDash val="solid"/>
            <a:miter/>
          </a:ln>
        </p:spPr>
        <p:txBody>
          <a:bodyPr rtlCol="0" anchor="ctr"/>
          <a:lstStyle/>
          <a:p>
            <a:endParaRPr lang="fr-FR"/>
          </a:p>
        </p:txBody>
      </p:sp>
      <p:sp>
        <p:nvSpPr>
          <p:cNvPr id="14" name="Forme libre 13">
            <a:extLst>
              <a:ext uri="{FF2B5EF4-FFF2-40B4-BE49-F238E27FC236}">
                <a16:creationId xmlns:a16="http://schemas.microsoft.com/office/drawing/2014/main" id="{887EFDE3-641F-42E3-3EA0-FB213D97BF64}"/>
              </a:ext>
            </a:extLst>
          </p:cNvPr>
          <p:cNvSpPr/>
          <p:nvPr/>
        </p:nvSpPr>
        <p:spPr bwMode="auto">
          <a:xfrm>
            <a:off x="3556633" y="1949935"/>
            <a:ext cx="223610" cy="317517"/>
          </a:xfrm>
          <a:custGeom>
            <a:avLst/>
            <a:gdLst>
              <a:gd name="connsiteX0" fmla="*/ 0 w 696133"/>
              <a:gd name="connsiteY0" fmla="*/ 0 h 1294227"/>
              <a:gd name="connsiteX1" fmla="*/ 337625 w 696133"/>
              <a:gd name="connsiteY1" fmla="*/ 98473 h 1294227"/>
              <a:gd name="connsiteX2" fmla="*/ 548640 w 696133"/>
              <a:gd name="connsiteY2" fmla="*/ 365760 h 1294227"/>
              <a:gd name="connsiteX3" fmla="*/ 689317 w 696133"/>
              <a:gd name="connsiteY3" fmla="*/ 731520 h 1294227"/>
              <a:gd name="connsiteX4" fmla="*/ 661182 w 696133"/>
              <a:gd name="connsiteY4" fmla="*/ 1294227 h 1294227"/>
              <a:gd name="connsiteX0" fmla="*/ 0 w 684536"/>
              <a:gd name="connsiteY0" fmla="*/ 0 h 1294227"/>
              <a:gd name="connsiteX1" fmla="*/ 337625 w 684536"/>
              <a:gd name="connsiteY1" fmla="*/ 98473 h 1294227"/>
              <a:gd name="connsiteX2" fmla="*/ 548640 w 684536"/>
              <a:gd name="connsiteY2" fmla="*/ 365760 h 1294227"/>
              <a:gd name="connsiteX3" fmla="*/ 674244 w 684536"/>
              <a:gd name="connsiteY3" fmla="*/ 736545 h 1294227"/>
              <a:gd name="connsiteX4" fmla="*/ 661182 w 684536"/>
              <a:gd name="connsiteY4" fmla="*/ 1294227 h 1294227"/>
              <a:gd name="connsiteX0" fmla="*/ 0 w 681060"/>
              <a:gd name="connsiteY0" fmla="*/ 0 h 1299251"/>
              <a:gd name="connsiteX1" fmla="*/ 337625 w 681060"/>
              <a:gd name="connsiteY1" fmla="*/ 98473 h 1299251"/>
              <a:gd name="connsiteX2" fmla="*/ 548640 w 681060"/>
              <a:gd name="connsiteY2" fmla="*/ 365760 h 1299251"/>
              <a:gd name="connsiteX3" fmla="*/ 674244 w 681060"/>
              <a:gd name="connsiteY3" fmla="*/ 736545 h 1299251"/>
              <a:gd name="connsiteX4" fmla="*/ 646110 w 681060"/>
              <a:gd name="connsiteY4" fmla="*/ 1299251 h 1299251"/>
              <a:gd name="connsiteX0" fmla="*/ 0 w 681060"/>
              <a:gd name="connsiteY0" fmla="*/ 0 h 1284179"/>
              <a:gd name="connsiteX1" fmla="*/ 337625 w 681060"/>
              <a:gd name="connsiteY1" fmla="*/ 83401 h 1284179"/>
              <a:gd name="connsiteX2" fmla="*/ 548640 w 681060"/>
              <a:gd name="connsiteY2" fmla="*/ 350688 h 1284179"/>
              <a:gd name="connsiteX3" fmla="*/ 674244 w 681060"/>
              <a:gd name="connsiteY3" fmla="*/ 721473 h 1284179"/>
              <a:gd name="connsiteX4" fmla="*/ 646110 w 681060"/>
              <a:gd name="connsiteY4" fmla="*/ 1284179 h 1284179"/>
              <a:gd name="connsiteX0" fmla="*/ 0 w 681060"/>
              <a:gd name="connsiteY0" fmla="*/ 0 h 1284179"/>
              <a:gd name="connsiteX1" fmla="*/ 337625 w 681060"/>
              <a:gd name="connsiteY1" fmla="*/ 83401 h 1284179"/>
              <a:gd name="connsiteX2" fmla="*/ 563713 w 681060"/>
              <a:gd name="connsiteY2" fmla="*/ 350688 h 1284179"/>
              <a:gd name="connsiteX3" fmla="*/ 674244 w 681060"/>
              <a:gd name="connsiteY3" fmla="*/ 721473 h 1284179"/>
              <a:gd name="connsiteX4" fmla="*/ 646110 w 681060"/>
              <a:gd name="connsiteY4" fmla="*/ 1284179 h 1284179"/>
              <a:gd name="connsiteX0" fmla="*/ 0 w 681060"/>
              <a:gd name="connsiteY0" fmla="*/ 0 h 1284179"/>
              <a:gd name="connsiteX1" fmla="*/ 337625 w 681060"/>
              <a:gd name="connsiteY1" fmla="*/ 83401 h 1284179"/>
              <a:gd name="connsiteX2" fmla="*/ 563713 w 681060"/>
              <a:gd name="connsiteY2" fmla="*/ 350688 h 1284179"/>
              <a:gd name="connsiteX3" fmla="*/ 674244 w 681060"/>
              <a:gd name="connsiteY3" fmla="*/ 721473 h 1284179"/>
              <a:gd name="connsiteX4" fmla="*/ 646110 w 681060"/>
              <a:gd name="connsiteY4" fmla="*/ 1284179 h 1284179"/>
              <a:gd name="connsiteX0" fmla="*/ 0 w 343435"/>
              <a:gd name="connsiteY0" fmla="*/ 0 h 1200778"/>
              <a:gd name="connsiteX1" fmla="*/ 226088 w 343435"/>
              <a:gd name="connsiteY1" fmla="*/ 267287 h 1200778"/>
              <a:gd name="connsiteX2" fmla="*/ 336619 w 343435"/>
              <a:gd name="connsiteY2" fmla="*/ 638072 h 1200778"/>
              <a:gd name="connsiteX3" fmla="*/ 308485 w 343435"/>
              <a:gd name="connsiteY3" fmla="*/ 1200778 h 1200778"/>
              <a:gd name="connsiteX0" fmla="*/ 0 w 336619"/>
              <a:gd name="connsiteY0" fmla="*/ 0 h 638072"/>
              <a:gd name="connsiteX1" fmla="*/ 226088 w 336619"/>
              <a:gd name="connsiteY1" fmla="*/ 267287 h 638072"/>
              <a:gd name="connsiteX2" fmla="*/ 336619 w 336619"/>
              <a:gd name="connsiteY2" fmla="*/ 638072 h 638072"/>
              <a:gd name="connsiteX0" fmla="*/ 0 w 336619"/>
              <a:gd name="connsiteY0" fmla="*/ 0 h 503318"/>
              <a:gd name="connsiteX1" fmla="*/ 226088 w 336619"/>
              <a:gd name="connsiteY1" fmla="*/ 267287 h 503318"/>
              <a:gd name="connsiteX2" fmla="*/ 336619 w 336619"/>
              <a:gd name="connsiteY2" fmla="*/ 503318 h 503318"/>
              <a:gd name="connsiteX0" fmla="*/ 0 w 303063"/>
              <a:gd name="connsiteY0" fmla="*/ 0 h 532680"/>
              <a:gd name="connsiteX1" fmla="*/ 226088 w 303063"/>
              <a:gd name="connsiteY1" fmla="*/ 267287 h 532680"/>
              <a:gd name="connsiteX2" fmla="*/ 303063 w 303063"/>
              <a:gd name="connsiteY2" fmla="*/ 532680 h 532680"/>
              <a:gd name="connsiteX0" fmla="*/ 0 w 303063"/>
              <a:gd name="connsiteY0" fmla="*/ 0 h 532680"/>
              <a:gd name="connsiteX1" fmla="*/ 226088 w 303063"/>
              <a:gd name="connsiteY1" fmla="*/ 267287 h 532680"/>
              <a:gd name="connsiteX2" fmla="*/ 303063 w 303063"/>
              <a:gd name="connsiteY2" fmla="*/ 532680 h 532680"/>
              <a:gd name="connsiteX0" fmla="*/ 0 w 298869"/>
              <a:gd name="connsiteY0" fmla="*/ 0 h 452984"/>
              <a:gd name="connsiteX1" fmla="*/ 226088 w 298869"/>
              <a:gd name="connsiteY1" fmla="*/ 267287 h 452984"/>
              <a:gd name="connsiteX2" fmla="*/ 298869 w 298869"/>
              <a:gd name="connsiteY2" fmla="*/ 452984 h 452984"/>
              <a:gd name="connsiteX0" fmla="*/ 0 w 298869"/>
              <a:gd name="connsiteY0" fmla="*/ 0 h 452984"/>
              <a:gd name="connsiteX1" fmla="*/ 226088 w 298869"/>
              <a:gd name="connsiteY1" fmla="*/ 267287 h 452984"/>
              <a:gd name="connsiteX2" fmla="*/ 298869 w 298869"/>
              <a:gd name="connsiteY2" fmla="*/ 452984 h 452984"/>
              <a:gd name="connsiteX0" fmla="*/ 0 w 298869"/>
              <a:gd name="connsiteY0" fmla="*/ 0 h 452984"/>
              <a:gd name="connsiteX1" fmla="*/ 179949 w 298869"/>
              <a:gd name="connsiteY1" fmla="*/ 191787 h 452984"/>
              <a:gd name="connsiteX2" fmla="*/ 298869 w 298869"/>
              <a:gd name="connsiteY2" fmla="*/ 452984 h 452984"/>
              <a:gd name="connsiteX0" fmla="*/ 0 w 265003"/>
              <a:gd name="connsiteY0" fmla="*/ 0 h 358910"/>
              <a:gd name="connsiteX1" fmla="*/ 179949 w 265003"/>
              <a:gd name="connsiteY1" fmla="*/ 191787 h 358910"/>
              <a:gd name="connsiteX2" fmla="*/ 265003 w 265003"/>
              <a:gd name="connsiteY2" fmla="*/ 358910 h 358910"/>
              <a:gd name="connsiteX0" fmla="*/ 0 w 265003"/>
              <a:gd name="connsiteY0" fmla="*/ 0 h 358910"/>
              <a:gd name="connsiteX1" fmla="*/ 179949 w 265003"/>
              <a:gd name="connsiteY1" fmla="*/ 191787 h 358910"/>
              <a:gd name="connsiteX2" fmla="*/ 265003 w 265003"/>
              <a:gd name="connsiteY2" fmla="*/ 358910 h 358910"/>
              <a:gd name="connsiteX0" fmla="*/ 0 w 223610"/>
              <a:gd name="connsiteY0" fmla="*/ 0 h 317517"/>
              <a:gd name="connsiteX1" fmla="*/ 138556 w 223610"/>
              <a:gd name="connsiteY1" fmla="*/ 150394 h 317517"/>
              <a:gd name="connsiteX2" fmla="*/ 223610 w 223610"/>
              <a:gd name="connsiteY2" fmla="*/ 317517 h 317517"/>
              <a:gd name="connsiteX0" fmla="*/ 0 w 223610"/>
              <a:gd name="connsiteY0" fmla="*/ 0 h 317517"/>
              <a:gd name="connsiteX1" fmla="*/ 138556 w 223610"/>
              <a:gd name="connsiteY1" fmla="*/ 150394 h 317517"/>
              <a:gd name="connsiteX2" fmla="*/ 223610 w 223610"/>
              <a:gd name="connsiteY2" fmla="*/ 317517 h 3175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23610" h="317517">
                <a:moveTo>
                  <a:pt x="0" y="0"/>
                </a:moveTo>
                <a:cubicBezTo>
                  <a:pt x="90189" y="77263"/>
                  <a:pt x="101288" y="97475"/>
                  <a:pt x="138556" y="150394"/>
                </a:cubicBezTo>
                <a:cubicBezTo>
                  <a:pt x="175824" y="203313"/>
                  <a:pt x="179255" y="209653"/>
                  <a:pt x="223610" y="317517"/>
                </a:cubicBezTo>
              </a:path>
            </a:pathLst>
          </a:custGeom>
          <a:noFill/>
          <a:ln w="38100" cap="flat" cmpd="sng" algn="ctr">
            <a:solidFill>
              <a:srgbClr val="9999D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18" name="ZoneTexte 17">
            <a:extLst>
              <a:ext uri="{FF2B5EF4-FFF2-40B4-BE49-F238E27FC236}">
                <a16:creationId xmlns:a16="http://schemas.microsoft.com/office/drawing/2014/main" id="{A05D546B-434F-8DE7-D66B-30CC7D57D9FA}"/>
              </a:ext>
            </a:extLst>
          </p:cNvPr>
          <p:cNvSpPr txBox="1"/>
          <p:nvPr/>
        </p:nvSpPr>
        <p:spPr>
          <a:xfrm>
            <a:off x="5672467" y="2530943"/>
            <a:ext cx="412008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000">
                <a:solidFill>
                  <a:srgbClr val="0432FF"/>
                </a:solidFill>
              </a:rPr>
              <a:t>Il y a bien un écoulement ici, qui transporte (« convecte ») de l’énergie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9FB24F0F-4EBE-225F-17E0-B0A39F2FAC3F}"/>
              </a:ext>
            </a:extLst>
          </p:cNvPr>
          <p:cNvSpPr txBox="1"/>
          <p:nvPr/>
        </p:nvSpPr>
        <p:spPr>
          <a:xfrm>
            <a:off x="1000672" y="3082787"/>
            <a:ext cx="25336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2000"/>
              <a:t>Mais nous on ne fait que de la conduction ici</a:t>
            </a:r>
          </a:p>
        </p:txBody>
      </p:sp>
      <p:sp>
        <p:nvSpPr>
          <p:cNvPr id="20" name="ZoneTexte 19">
            <a:extLst>
              <a:ext uri="{FF2B5EF4-FFF2-40B4-BE49-F238E27FC236}">
                <a16:creationId xmlns:a16="http://schemas.microsoft.com/office/drawing/2014/main" id="{1CA1C239-70D9-CC9E-8831-6688BF2E6A02}"/>
              </a:ext>
            </a:extLst>
          </p:cNvPr>
          <p:cNvSpPr txBox="1"/>
          <p:nvPr/>
        </p:nvSpPr>
        <p:spPr>
          <a:xfrm>
            <a:off x="240157" y="4574886"/>
            <a:ext cx="279398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2000"/>
              <a:t>Le seul truc qui nous intéresse c’est la puissance échangée avec l’écoulement</a:t>
            </a:r>
          </a:p>
        </p:txBody>
      </p:sp>
      <p:sp>
        <p:nvSpPr>
          <p:cNvPr id="21" name="ZoneTexte 20">
            <a:extLst>
              <a:ext uri="{FF2B5EF4-FFF2-40B4-BE49-F238E27FC236}">
                <a16:creationId xmlns:a16="http://schemas.microsoft.com/office/drawing/2014/main" id="{3E7D01D6-B18C-EA95-84C0-FB341FDE2EF7}"/>
              </a:ext>
            </a:extLst>
          </p:cNvPr>
          <p:cNvSpPr txBox="1"/>
          <p:nvPr/>
        </p:nvSpPr>
        <p:spPr>
          <a:xfrm>
            <a:off x="3806108" y="3941806"/>
            <a:ext cx="21417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2000"/>
              <a:t>Alors on écrit  un truc simple en chaque point de la surface :</a:t>
            </a:r>
          </a:p>
        </p:txBody>
      </p:sp>
      <p:grpSp>
        <p:nvGrpSpPr>
          <p:cNvPr id="48" name="Groupe 47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&#10;$&#10; \bleugris{\text{Nu}} = \dfrac{\bleugris{h} L}{\lambda}&#10;$&#10;&#10;&#10;\end{document}&#10;" title="IguanaTex Vector Display">
            <a:extLst>
              <a:ext uri="{FF2B5EF4-FFF2-40B4-BE49-F238E27FC236}">
                <a16:creationId xmlns:a16="http://schemas.microsoft.com/office/drawing/2014/main" id="{51BA3E0F-446D-4926-4352-6E256A216A73}"/>
              </a:ext>
            </a:extLst>
          </p:cNvPr>
          <p:cNvGrpSpPr>
            <a:grpSpLocks noChangeAspect="1"/>
          </p:cNvGrpSpPr>
          <p:nvPr>
            <p:custDataLst>
              <p:tags r:id="rId3"/>
            </p:custDataLst>
          </p:nvPr>
        </p:nvGrpSpPr>
        <p:grpSpPr>
          <a:xfrm>
            <a:off x="8978900" y="5613400"/>
            <a:ext cx="1217201" cy="639029"/>
            <a:chOff x="11269946" y="7219149"/>
            <a:chExt cx="1177193" cy="627381"/>
          </a:xfrm>
        </p:grpSpPr>
        <p:sp>
          <p:nvSpPr>
            <p:cNvPr id="35" name="Forme libre 34">
              <a:extLst>
                <a:ext uri="{FF2B5EF4-FFF2-40B4-BE49-F238E27FC236}">
                  <a16:creationId xmlns:a16="http://schemas.microsoft.com/office/drawing/2014/main" id="{DFBF8086-A5BE-A9F7-033C-DB25C553C50F}"/>
                </a:ext>
              </a:extLst>
            </p:cNvPr>
            <p:cNvSpPr/>
            <p:nvPr>
              <p:custDataLst>
                <p:tags r:id="rId85"/>
              </p:custDataLst>
            </p:nvPr>
          </p:nvSpPr>
          <p:spPr>
            <a:xfrm>
              <a:off x="11269946" y="7427576"/>
              <a:ext cx="201884" cy="207060"/>
            </a:xfrm>
            <a:custGeom>
              <a:avLst/>
              <a:gdLst>
                <a:gd name="connsiteX0" fmla="*/ 58898 w 201884"/>
                <a:gd name="connsiteY0" fmla="*/ 4008 h 207060"/>
                <a:gd name="connsiteX1" fmla="*/ 50326 w 201884"/>
                <a:gd name="connsiteY1" fmla="*/ 66 h 207060"/>
                <a:gd name="connsiteX2" fmla="*/ 77 w 201884"/>
                <a:gd name="connsiteY2" fmla="*/ 66 h 207060"/>
                <a:gd name="connsiteX3" fmla="*/ 77 w 201884"/>
                <a:gd name="connsiteY3" fmla="*/ 9464 h 207060"/>
                <a:gd name="connsiteX4" fmla="*/ 8649 w 201884"/>
                <a:gd name="connsiteY4" fmla="*/ 9464 h 207060"/>
                <a:gd name="connsiteX5" fmla="*/ 23428 w 201884"/>
                <a:gd name="connsiteY5" fmla="*/ 10071 h 207060"/>
                <a:gd name="connsiteX6" fmla="*/ 30522 w 201884"/>
                <a:gd name="connsiteY6" fmla="*/ 17044 h 207060"/>
                <a:gd name="connsiteX7" fmla="*/ 30522 w 201884"/>
                <a:gd name="connsiteY7" fmla="*/ 175294 h 207060"/>
                <a:gd name="connsiteX8" fmla="*/ 77 w 201884"/>
                <a:gd name="connsiteY8" fmla="*/ 197728 h 207060"/>
                <a:gd name="connsiteX9" fmla="*/ 77 w 201884"/>
                <a:gd name="connsiteY9" fmla="*/ 207127 h 207060"/>
                <a:gd name="connsiteX10" fmla="*/ 34660 w 201884"/>
                <a:gd name="connsiteY10" fmla="*/ 206217 h 207060"/>
                <a:gd name="connsiteX11" fmla="*/ 69243 w 201884"/>
                <a:gd name="connsiteY11" fmla="*/ 207127 h 207060"/>
                <a:gd name="connsiteX12" fmla="*/ 69243 w 201884"/>
                <a:gd name="connsiteY12" fmla="*/ 197728 h 207060"/>
                <a:gd name="connsiteX13" fmla="*/ 38798 w 201884"/>
                <a:gd name="connsiteY13" fmla="*/ 175294 h 207060"/>
                <a:gd name="connsiteX14" fmla="*/ 38798 w 201884"/>
                <a:gd name="connsiteY14" fmla="*/ 17650 h 207060"/>
                <a:gd name="connsiteX15" fmla="*/ 41754 w 201884"/>
                <a:gd name="connsiteY15" fmla="*/ 21288 h 207060"/>
                <a:gd name="connsiteX16" fmla="*/ 162353 w 201884"/>
                <a:gd name="connsiteY16" fmla="*/ 203185 h 207060"/>
                <a:gd name="connsiteX17" fmla="*/ 167377 w 201884"/>
                <a:gd name="connsiteY17" fmla="*/ 207127 h 207060"/>
                <a:gd name="connsiteX18" fmla="*/ 171516 w 201884"/>
                <a:gd name="connsiteY18" fmla="*/ 199244 h 207060"/>
                <a:gd name="connsiteX19" fmla="*/ 171516 w 201884"/>
                <a:gd name="connsiteY19" fmla="*/ 31899 h 207060"/>
                <a:gd name="connsiteX20" fmla="*/ 201961 w 201884"/>
                <a:gd name="connsiteY20" fmla="*/ 9464 h 207060"/>
                <a:gd name="connsiteX21" fmla="*/ 201961 w 201884"/>
                <a:gd name="connsiteY21" fmla="*/ 66 h 207060"/>
                <a:gd name="connsiteX22" fmla="*/ 167377 w 201884"/>
                <a:gd name="connsiteY22" fmla="*/ 976 h 207060"/>
                <a:gd name="connsiteX23" fmla="*/ 132794 w 201884"/>
                <a:gd name="connsiteY23" fmla="*/ 66 h 207060"/>
                <a:gd name="connsiteX24" fmla="*/ 132794 w 201884"/>
                <a:gd name="connsiteY24" fmla="*/ 9464 h 207060"/>
                <a:gd name="connsiteX25" fmla="*/ 163239 w 201884"/>
                <a:gd name="connsiteY25" fmla="*/ 31899 h 207060"/>
                <a:gd name="connsiteX26" fmla="*/ 163239 w 201884"/>
                <a:gd name="connsiteY26" fmla="*/ 161349 h 207060"/>
                <a:gd name="connsiteX27" fmla="*/ 58898 w 201884"/>
                <a:gd name="connsiteY27" fmla="*/ 4008 h 207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01884" h="207060">
                  <a:moveTo>
                    <a:pt x="58898" y="4008"/>
                  </a:moveTo>
                  <a:cubicBezTo>
                    <a:pt x="56238" y="370"/>
                    <a:pt x="55942" y="66"/>
                    <a:pt x="50326" y="66"/>
                  </a:cubicBezTo>
                  <a:lnTo>
                    <a:pt x="77" y="66"/>
                  </a:lnTo>
                  <a:lnTo>
                    <a:pt x="77" y="9464"/>
                  </a:lnTo>
                  <a:lnTo>
                    <a:pt x="8649" y="9464"/>
                  </a:lnTo>
                  <a:cubicBezTo>
                    <a:pt x="13082" y="9464"/>
                    <a:pt x="18994" y="9768"/>
                    <a:pt x="23428" y="10071"/>
                  </a:cubicBezTo>
                  <a:cubicBezTo>
                    <a:pt x="30226" y="10980"/>
                    <a:pt x="30522" y="11283"/>
                    <a:pt x="30522" y="17044"/>
                  </a:cubicBezTo>
                  <a:lnTo>
                    <a:pt x="30522" y="175294"/>
                  </a:lnTo>
                  <a:cubicBezTo>
                    <a:pt x="30522" y="183480"/>
                    <a:pt x="30522" y="197728"/>
                    <a:pt x="77" y="197728"/>
                  </a:cubicBezTo>
                  <a:lnTo>
                    <a:pt x="77" y="207127"/>
                  </a:lnTo>
                  <a:cubicBezTo>
                    <a:pt x="10422" y="206823"/>
                    <a:pt x="24906" y="206217"/>
                    <a:pt x="34660" y="206217"/>
                  </a:cubicBezTo>
                  <a:cubicBezTo>
                    <a:pt x="44414" y="206217"/>
                    <a:pt x="58898" y="206823"/>
                    <a:pt x="69243" y="207127"/>
                  </a:cubicBezTo>
                  <a:lnTo>
                    <a:pt x="69243" y="197728"/>
                  </a:lnTo>
                  <a:cubicBezTo>
                    <a:pt x="38798" y="197728"/>
                    <a:pt x="38798" y="183480"/>
                    <a:pt x="38798" y="175294"/>
                  </a:cubicBezTo>
                  <a:lnTo>
                    <a:pt x="38798" y="17650"/>
                  </a:lnTo>
                  <a:cubicBezTo>
                    <a:pt x="40276" y="19166"/>
                    <a:pt x="40572" y="19469"/>
                    <a:pt x="41754" y="21288"/>
                  </a:cubicBezTo>
                  <a:lnTo>
                    <a:pt x="162353" y="203185"/>
                  </a:lnTo>
                  <a:cubicBezTo>
                    <a:pt x="165013" y="206823"/>
                    <a:pt x="165308" y="207127"/>
                    <a:pt x="167377" y="207127"/>
                  </a:cubicBezTo>
                  <a:cubicBezTo>
                    <a:pt x="171516" y="207127"/>
                    <a:pt x="171516" y="205004"/>
                    <a:pt x="171516" y="199244"/>
                  </a:cubicBezTo>
                  <a:lnTo>
                    <a:pt x="171516" y="31899"/>
                  </a:lnTo>
                  <a:cubicBezTo>
                    <a:pt x="171516" y="23713"/>
                    <a:pt x="171516" y="9464"/>
                    <a:pt x="201961" y="9464"/>
                  </a:cubicBezTo>
                  <a:lnTo>
                    <a:pt x="201961" y="66"/>
                  </a:lnTo>
                  <a:cubicBezTo>
                    <a:pt x="191615" y="370"/>
                    <a:pt x="177132" y="976"/>
                    <a:pt x="167377" y="976"/>
                  </a:cubicBezTo>
                  <a:cubicBezTo>
                    <a:pt x="157623" y="976"/>
                    <a:pt x="143140" y="370"/>
                    <a:pt x="132794" y="66"/>
                  </a:cubicBezTo>
                  <a:lnTo>
                    <a:pt x="132794" y="9464"/>
                  </a:lnTo>
                  <a:cubicBezTo>
                    <a:pt x="163239" y="9464"/>
                    <a:pt x="163239" y="23713"/>
                    <a:pt x="163239" y="31899"/>
                  </a:cubicBezTo>
                  <a:lnTo>
                    <a:pt x="163239" y="161349"/>
                  </a:lnTo>
                  <a:lnTo>
                    <a:pt x="58898" y="4008"/>
                  </a:lnTo>
                  <a:close/>
                </a:path>
              </a:pathLst>
            </a:custGeom>
            <a:solidFill>
              <a:srgbClr val="9999D2"/>
            </a:solidFill>
            <a:ln w="2952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8" name="Forme libre 37">
              <a:extLst>
                <a:ext uri="{FF2B5EF4-FFF2-40B4-BE49-F238E27FC236}">
                  <a16:creationId xmlns:a16="http://schemas.microsoft.com/office/drawing/2014/main" id="{714B8E74-50F6-54BE-E897-BB0451DBD0D0}"/>
                </a:ext>
              </a:extLst>
            </p:cNvPr>
            <p:cNvSpPr/>
            <p:nvPr>
              <p:custDataLst>
                <p:tags r:id="rId86"/>
              </p:custDataLst>
            </p:nvPr>
          </p:nvSpPr>
          <p:spPr>
            <a:xfrm>
              <a:off x="11491339" y="7500638"/>
              <a:ext cx="148678" cy="137332"/>
            </a:xfrm>
            <a:custGeom>
              <a:avLst/>
              <a:gdLst>
                <a:gd name="connsiteX0" fmla="*/ 106199 w 148678"/>
                <a:gd name="connsiteY0" fmla="*/ 110114 h 137332"/>
                <a:gd name="connsiteX1" fmla="*/ 106199 w 148678"/>
                <a:gd name="connsiteY1" fmla="*/ 137399 h 137332"/>
                <a:gd name="connsiteX2" fmla="*/ 148763 w 148678"/>
                <a:gd name="connsiteY2" fmla="*/ 134064 h 137332"/>
                <a:gd name="connsiteX3" fmla="*/ 148763 w 148678"/>
                <a:gd name="connsiteY3" fmla="*/ 124666 h 137332"/>
                <a:gd name="connsiteX4" fmla="*/ 125708 w 148678"/>
                <a:gd name="connsiteY4" fmla="*/ 107689 h 137332"/>
                <a:gd name="connsiteX5" fmla="*/ 125708 w 148678"/>
                <a:gd name="connsiteY5" fmla="*/ 66 h 137332"/>
                <a:gd name="connsiteX6" fmla="*/ 82257 w 148678"/>
                <a:gd name="connsiteY6" fmla="*/ 3401 h 137332"/>
                <a:gd name="connsiteX7" fmla="*/ 82257 w 148678"/>
                <a:gd name="connsiteY7" fmla="*/ 12799 h 137332"/>
                <a:gd name="connsiteX8" fmla="*/ 105312 w 148678"/>
                <a:gd name="connsiteY8" fmla="*/ 29776 h 137332"/>
                <a:gd name="connsiteX9" fmla="*/ 105312 w 148678"/>
                <a:gd name="connsiteY9" fmla="*/ 83739 h 137332"/>
                <a:gd name="connsiteX10" fmla="*/ 69547 w 148678"/>
                <a:gd name="connsiteY10" fmla="*/ 130730 h 137332"/>
                <a:gd name="connsiteX11" fmla="*/ 43535 w 148678"/>
                <a:gd name="connsiteY11" fmla="*/ 100716 h 137332"/>
                <a:gd name="connsiteX12" fmla="*/ 43535 w 148678"/>
                <a:gd name="connsiteY12" fmla="*/ 66 h 137332"/>
                <a:gd name="connsiteX13" fmla="*/ 84 w 148678"/>
                <a:gd name="connsiteY13" fmla="*/ 3401 h 137332"/>
                <a:gd name="connsiteX14" fmla="*/ 84 w 148678"/>
                <a:gd name="connsiteY14" fmla="*/ 12799 h 137332"/>
                <a:gd name="connsiteX15" fmla="*/ 23140 w 148678"/>
                <a:gd name="connsiteY15" fmla="*/ 40690 h 137332"/>
                <a:gd name="connsiteX16" fmla="*/ 23140 w 148678"/>
                <a:gd name="connsiteY16" fmla="*/ 86165 h 137332"/>
                <a:gd name="connsiteX17" fmla="*/ 68069 w 148678"/>
                <a:gd name="connsiteY17" fmla="*/ 137399 h 137332"/>
                <a:gd name="connsiteX18" fmla="*/ 106199 w 148678"/>
                <a:gd name="connsiteY18" fmla="*/ 110114 h 137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48678" h="137332">
                  <a:moveTo>
                    <a:pt x="106199" y="110114"/>
                  </a:moveTo>
                  <a:lnTo>
                    <a:pt x="106199" y="137399"/>
                  </a:lnTo>
                  <a:lnTo>
                    <a:pt x="148763" y="134064"/>
                  </a:lnTo>
                  <a:lnTo>
                    <a:pt x="148763" y="124666"/>
                  </a:lnTo>
                  <a:cubicBezTo>
                    <a:pt x="128072" y="124666"/>
                    <a:pt x="125708" y="122544"/>
                    <a:pt x="125708" y="107689"/>
                  </a:cubicBezTo>
                  <a:lnTo>
                    <a:pt x="125708" y="66"/>
                  </a:lnTo>
                  <a:lnTo>
                    <a:pt x="82257" y="3401"/>
                  </a:lnTo>
                  <a:lnTo>
                    <a:pt x="82257" y="12799"/>
                  </a:lnTo>
                  <a:cubicBezTo>
                    <a:pt x="102948" y="12799"/>
                    <a:pt x="105312" y="14921"/>
                    <a:pt x="105312" y="29776"/>
                  </a:cubicBezTo>
                  <a:lnTo>
                    <a:pt x="105312" y="83739"/>
                  </a:lnTo>
                  <a:cubicBezTo>
                    <a:pt x="105312" y="110114"/>
                    <a:pt x="91124" y="130730"/>
                    <a:pt x="69547" y="130730"/>
                  </a:cubicBezTo>
                  <a:cubicBezTo>
                    <a:pt x="44717" y="130730"/>
                    <a:pt x="43535" y="116481"/>
                    <a:pt x="43535" y="100716"/>
                  </a:cubicBezTo>
                  <a:lnTo>
                    <a:pt x="43535" y="66"/>
                  </a:lnTo>
                  <a:lnTo>
                    <a:pt x="84" y="3401"/>
                  </a:lnTo>
                  <a:lnTo>
                    <a:pt x="84" y="12799"/>
                  </a:lnTo>
                  <a:cubicBezTo>
                    <a:pt x="23140" y="12799"/>
                    <a:pt x="23140" y="13709"/>
                    <a:pt x="23140" y="40690"/>
                  </a:cubicBezTo>
                  <a:lnTo>
                    <a:pt x="23140" y="86165"/>
                  </a:lnTo>
                  <a:cubicBezTo>
                    <a:pt x="23140" y="109811"/>
                    <a:pt x="23140" y="137399"/>
                    <a:pt x="68069" y="137399"/>
                  </a:cubicBezTo>
                  <a:cubicBezTo>
                    <a:pt x="84621" y="137399"/>
                    <a:pt x="97627" y="128911"/>
                    <a:pt x="106199" y="110114"/>
                  </a:cubicBezTo>
                  <a:close/>
                </a:path>
              </a:pathLst>
            </a:custGeom>
            <a:solidFill>
              <a:srgbClr val="9999D2"/>
            </a:solidFill>
            <a:ln w="2952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9" name="Forme libre 38">
              <a:extLst>
                <a:ext uri="{FF2B5EF4-FFF2-40B4-BE49-F238E27FC236}">
                  <a16:creationId xmlns:a16="http://schemas.microsoft.com/office/drawing/2014/main" id="{3969E952-CA81-D6B0-3D9F-969C6C1A0548}"/>
                </a:ext>
              </a:extLst>
            </p:cNvPr>
            <p:cNvSpPr/>
            <p:nvPr>
              <p:custDataLst>
                <p:tags r:id="rId87"/>
              </p:custDataLst>
            </p:nvPr>
          </p:nvSpPr>
          <p:spPr>
            <a:xfrm>
              <a:off x="11744752" y="7523375"/>
              <a:ext cx="196563" cy="70940"/>
            </a:xfrm>
            <a:custGeom>
              <a:avLst/>
              <a:gdLst>
                <a:gd name="connsiteX0" fmla="*/ 186606 w 196563"/>
                <a:gd name="connsiteY0" fmla="*/ 12193 h 70940"/>
                <a:gd name="connsiteX1" fmla="*/ 196656 w 196563"/>
                <a:gd name="connsiteY1" fmla="*/ 6130 h 70940"/>
                <a:gd name="connsiteX2" fmla="*/ 186902 w 196563"/>
                <a:gd name="connsiteY2" fmla="*/ 66 h 70940"/>
                <a:gd name="connsiteX3" fmla="*/ 9847 w 196563"/>
                <a:gd name="connsiteY3" fmla="*/ 66 h 70940"/>
                <a:gd name="connsiteX4" fmla="*/ 92 w 196563"/>
                <a:gd name="connsiteY4" fmla="*/ 6130 h 70940"/>
                <a:gd name="connsiteX5" fmla="*/ 10142 w 196563"/>
                <a:gd name="connsiteY5" fmla="*/ 12193 h 70940"/>
                <a:gd name="connsiteX6" fmla="*/ 186606 w 196563"/>
                <a:gd name="connsiteY6" fmla="*/ 12193 h 70940"/>
                <a:gd name="connsiteX7" fmla="*/ 186902 w 196563"/>
                <a:gd name="connsiteY7" fmla="*/ 71007 h 70940"/>
                <a:gd name="connsiteX8" fmla="*/ 196656 w 196563"/>
                <a:gd name="connsiteY8" fmla="*/ 64943 h 70940"/>
                <a:gd name="connsiteX9" fmla="*/ 186606 w 196563"/>
                <a:gd name="connsiteY9" fmla="*/ 58880 h 70940"/>
                <a:gd name="connsiteX10" fmla="*/ 10142 w 196563"/>
                <a:gd name="connsiteY10" fmla="*/ 58880 h 70940"/>
                <a:gd name="connsiteX11" fmla="*/ 92 w 196563"/>
                <a:gd name="connsiteY11" fmla="*/ 64943 h 70940"/>
                <a:gd name="connsiteX12" fmla="*/ 9847 w 196563"/>
                <a:gd name="connsiteY12" fmla="*/ 71007 h 70940"/>
                <a:gd name="connsiteX13" fmla="*/ 186902 w 196563"/>
                <a:gd name="connsiteY13" fmla="*/ 71007 h 70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6563" h="70940">
                  <a:moveTo>
                    <a:pt x="186606" y="12193"/>
                  </a:moveTo>
                  <a:cubicBezTo>
                    <a:pt x="191040" y="12193"/>
                    <a:pt x="196656" y="12193"/>
                    <a:pt x="196656" y="6130"/>
                  </a:cubicBezTo>
                  <a:cubicBezTo>
                    <a:pt x="196656" y="66"/>
                    <a:pt x="191040" y="66"/>
                    <a:pt x="186902" y="66"/>
                  </a:cubicBezTo>
                  <a:lnTo>
                    <a:pt x="9847" y="66"/>
                  </a:lnTo>
                  <a:cubicBezTo>
                    <a:pt x="5709" y="66"/>
                    <a:pt x="92" y="66"/>
                    <a:pt x="92" y="6130"/>
                  </a:cubicBezTo>
                  <a:cubicBezTo>
                    <a:pt x="92" y="12193"/>
                    <a:pt x="5709" y="12193"/>
                    <a:pt x="10142" y="12193"/>
                  </a:cubicBezTo>
                  <a:lnTo>
                    <a:pt x="186606" y="12193"/>
                  </a:lnTo>
                  <a:close/>
                  <a:moveTo>
                    <a:pt x="186902" y="71007"/>
                  </a:moveTo>
                  <a:cubicBezTo>
                    <a:pt x="191040" y="71007"/>
                    <a:pt x="196656" y="71007"/>
                    <a:pt x="196656" y="64943"/>
                  </a:cubicBezTo>
                  <a:cubicBezTo>
                    <a:pt x="196656" y="58880"/>
                    <a:pt x="191040" y="58880"/>
                    <a:pt x="186606" y="58880"/>
                  </a:cubicBezTo>
                  <a:lnTo>
                    <a:pt x="10142" y="58880"/>
                  </a:lnTo>
                  <a:cubicBezTo>
                    <a:pt x="5709" y="58880"/>
                    <a:pt x="92" y="58880"/>
                    <a:pt x="92" y="64943"/>
                  </a:cubicBezTo>
                  <a:cubicBezTo>
                    <a:pt x="92" y="71007"/>
                    <a:pt x="5709" y="71007"/>
                    <a:pt x="9847" y="71007"/>
                  </a:cubicBezTo>
                  <a:lnTo>
                    <a:pt x="186902" y="71007"/>
                  </a:lnTo>
                  <a:close/>
                </a:path>
              </a:pathLst>
            </a:custGeom>
            <a:solidFill>
              <a:srgbClr val="000000"/>
            </a:solidFill>
            <a:ln w="2952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41" name="Forme libre 40">
              <a:extLst>
                <a:ext uri="{FF2B5EF4-FFF2-40B4-BE49-F238E27FC236}">
                  <a16:creationId xmlns:a16="http://schemas.microsoft.com/office/drawing/2014/main" id="{5BCC9A0A-B136-C795-702D-816EBCCC46E4}"/>
                </a:ext>
              </a:extLst>
            </p:cNvPr>
            <p:cNvSpPr/>
            <p:nvPr>
              <p:custDataLst>
                <p:tags r:id="rId88"/>
              </p:custDataLst>
            </p:nvPr>
          </p:nvSpPr>
          <p:spPr>
            <a:xfrm>
              <a:off x="12091931" y="7219149"/>
              <a:ext cx="145131" cy="213729"/>
            </a:xfrm>
            <a:custGeom>
              <a:avLst/>
              <a:gdLst>
                <a:gd name="connsiteX0" fmla="*/ 68680 w 145131"/>
                <a:gd name="connsiteY0" fmla="*/ 3395 h 213729"/>
                <a:gd name="connsiteX1" fmla="*/ 64837 w 145131"/>
                <a:gd name="connsiteY1" fmla="*/ 60 h 213729"/>
                <a:gd name="connsiteX2" fmla="*/ 28776 w 145131"/>
                <a:gd name="connsiteY2" fmla="*/ 3091 h 213729"/>
                <a:gd name="connsiteX3" fmla="*/ 23160 w 145131"/>
                <a:gd name="connsiteY3" fmla="*/ 9155 h 213729"/>
                <a:gd name="connsiteX4" fmla="*/ 30254 w 145131"/>
                <a:gd name="connsiteY4" fmla="*/ 12793 h 213729"/>
                <a:gd name="connsiteX5" fmla="*/ 45033 w 145131"/>
                <a:gd name="connsiteY5" fmla="*/ 17946 h 213729"/>
                <a:gd name="connsiteX6" fmla="*/ 44146 w 145131"/>
                <a:gd name="connsiteY6" fmla="*/ 24010 h 213729"/>
                <a:gd name="connsiteX7" fmla="*/ 1287 w 145131"/>
                <a:gd name="connsiteY7" fmla="*/ 198631 h 213729"/>
                <a:gd name="connsiteX8" fmla="*/ 104 w 145131"/>
                <a:gd name="connsiteY8" fmla="*/ 205301 h 213729"/>
                <a:gd name="connsiteX9" fmla="*/ 8676 w 145131"/>
                <a:gd name="connsiteY9" fmla="*/ 213789 h 213729"/>
                <a:gd name="connsiteX10" fmla="*/ 19613 w 145131"/>
                <a:gd name="connsiteY10" fmla="*/ 205907 h 213729"/>
                <a:gd name="connsiteX11" fmla="*/ 25229 w 145131"/>
                <a:gd name="connsiteY11" fmla="*/ 182867 h 213729"/>
                <a:gd name="connsiteX12" fmla="*/ 31732 w 145131"/>
                <a:gd name="connsiteY12" fmla="*/ 155582 h 213729"/>
                <a:gd name="connsiteX13" fmla="*/ 36757 w 145131"/>
                <a:gd name="connsiteY13" fmla="*/ 135270 h 213729"/>
                <a:gd name="connsiteX14" fmla="*/ 40008 w 145131"/>
                <a:gd name="connsiteY14" fmla="*/ 121628 h 213729"/>
                <a:gd name="connsiteX15" fmla="*/ 60108 w 145131"/>
                <a:gd name="connsiteY15" fmla="*/ 93737 h 213729"/>
                <a:gd name="connsiteX16" fmla="*/ 88484 w 145131"/>
                <a:gd name="connsiteY16" fmla="*/ 83126 h 213729"/>
                <a:gd name="connsiteX17" fmla="*/ 104445 w 145131"/>
                <a:gd name="connsiteY17" fmla="*/ 104348 h 213729"/>
                <a:gd name="connsiteX18" fmla="*/ 86119 w 145131"/>
                <a:gd name="connsiteY18" fmla="*/ 172256 h 213729"/>
                <a:gd name="connsiteX19" fmla="*/ 82277 w 145131"/>
                <a:gd name="connsiteY19" fmla="*/ 188930 h 213729"/>
                <a:gd name="connsiteX20" fmla="*/ 106515 w 145131"/>
                <a:gd name="connsiteY20" fmla="*/ 213789 h 213729"/>
                <a:gd name="connsiteX21" fmla="*/ 145236 w 145131"/>
                <a:gd name="connsiteY21" fmla="*/ 167102 h 213729"/>
                <a:gd name="connsiteX22" fmla="*/ 141689 w 145131"/>
                <a:gd name="connsiteY22" fmla="*/ 164071 h 213729"/>
                <a:gd name="connsiteX23" fmla="*/ 137255 w 145131"/>
                <a:gd name="connsiteY23" fmla="*/ 169528 h 213729"/>
                <a:gd name="connsiteX24" fmla="*/ 107106 w 145131"/>
                <a:gd name="connsiteY24" fmla="*/ 207120 h 213729"/>
                <a:gd name="connsiteX25" fmla="*/ 100012 w 145131"/>
                <a:gd name="connsiteY25" fmla="*/ 197115 h 213729"/>
                <a:gd name="connsiteX26" fmla="*/ 105332 w 145131"/>
                <a:gd name="connsiteY26" fmla="*/ 175591 h 213729"/>
                <a:gd name="connsiteX27" fmla="*/ 123363 w 145131"/>
                <a:gd name="connsiteY27" fmla="*/ 108895 h 213729"/>
                <a:gd name="connsiteX28" fmla="*/ 89371 w 145131"/>
                <a:gd name="connsiteY28" fmla="*/ 76457 h 213729"/>
                <a:gd name="connsiteX29" fmla="*/ 45624 w 145131"/>
                <a:gd name="connsiteY29" fmla="*/ 99800 h 213729"/>
                <a:gd name="connsiteX30" fmla="*/ 68680 w 145131"/>
                <a:gd name="connsiteY30" fmla="*/ 3395 h 213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45131" h="213729">
                  <a:moveTo>
                    <a:pt x="68680" y="3395"/>
                  </a:moveTo>
                  <a:cubicBezTo>
                    <a:pt x="68680" y="3091"/>
                    <a:pt x="68680" y="60"/>
                    <a:pt x="64837" y="60"/>
                  </a:cubicBezTo>
                  <a:cubicBezTo>
                    <a:pt x="58039" y="60"/>
                    <a:pt x="36461" y="2485"/>
                    <a:pt x="28776" y="3091"/>
                  </a:cubicBezTo>
                  <a:cubicBezTo>
                    <a:pt x="26411" y="3395"/>
                    <a:pt x="23160" y="3698"/>
                    <a:pt x="23160" y="9155"/>
                  </a:cubicBezTo>
                  <a:cubicBezTo>
                    <a:pt x="23160" y="12793"/>
                    <a:pt x="25820" y="12793"/>
                    <a:pt x="30254" y="12793"/>
                  </a:cubicBezTo>
                  <a:cubicBezTo>
                    <a:pt x="44442" y="12793"/>
                    <a:pt x="45033" y="14915"/>
                    <a:pt x="45033" y="17946"/>
                  </a:cubicBezTo>
                  <a:lnTo>
                    <a:pt x="44146" y="24010"/>
                  </a:lnTo>
                  <a:lnTo>
                    <a:pt x="1287" y="198631"/>
                  </a:lnTo>
                  <a:cubicBezTo>
                    <a:pt x="104" y="202876"/>
                    <a:pt x="104" y="203482"/>
                    <a:pt x="104" y="205301"/>
                  </a:cubicBezTo>
                  <a:cubicBezTo>
                    <a:pt x="104" y="212274"/>
                    <a:pt x="6016" y="213789"/>
                    <a:pt x="8676" y="213789"/>
                  </a:cubicBezTo>
                  <a:cubicBezTo>
                    <a:pt x="13405" y="213789"/>
                    <a:pt x="18135" y="210151"/>
                    <a:pt x="19613" y="205907"/>
                  </a:cubicBezTo>
                  <a:lnTo>
                    <a:pt x="25229" y="182867"/>
                  </a:lnTo>
                  <a:lnTo>
                    <a:pt x="31732" y="155582"/>
                  </a:lnTo>
                  <a:cubicBezTo>
                    <a:pt x="33505" y="148913"/>
                    <a:pt x="35279" y="142243"/>
                    <a:pt x="36757" y="135270"/>
                  </a:cubicBezTo>
                  <a:cubicBezTo>
                    <a:pt x="37348" y="133451"/>
                    <a:pt x="39713" y="123447"/>
                    <a:pt x="40008" y="121628"/>
                  </a:cubicBezTo>
                  <a:cubicBezTo>
                    <a:pt x="40895" y="118899"/>
                    <a:pt x="50058" y="101922"/>
                    <a:pt x="60108" y="93737"/>
                  </a:cubicBezTo>
                  <a:cubicBezTo>
                    <a:pt x="66611" y="88886"/>
                    <a:pt x="75774" y="83126"/>
                    <a:pt x="88484" y="83126"/>
                  </a:cubicBezTo>
                  <a:cubicBezTo>
                    <a:pt x="101194" y="83126"/>
                    <a:pt x="104445" y="93434"/>
                    <a:pt x="104445" y="104348"/>
                  </a:cubicBezTo>
                  <a:cubicBezTo>
                    <a:pt x="104445" y="120718"/>
                    <a:pt x="93213" y="153763"/>
                    <a:pt x="86119" y="172256"/>
                  </a:cubicBezTo>
                  <a:cubicBezTo>
                    <a:pt x="83755" y="179229"/>
                    <a:pt x="82277" y="182867"/>
                    <a:pt x="82277" y="188930"/>
                  </a:cubicBezTo>
                  <a:cubicBezTo>
                    <a:pt x="82277" y="203179"/>
                    <a:pt x="92622" y="213789"/>
                    <a:pt x="106515" y="213789"/>
                  </a:cubicBezTo>
                  <a:cubicBezTo>
                    <a:pt x="134299" y="213789"/>
                    <a:pt x="145236" y="169528"/>
                    <a:pt x="145236" y="167102"/>
                  </a:cubicBezTo>
                  <a:cubicBezTo>
                    <a:pt x="145236" y="164071"/>
                    <a:pt x="142576" y="164071"/>
                    <a:pt x="141689" y="164071"/>
                  </a:cubicBezTo>
                  <a:cubicBezTo>
                    <a:pt x="138733" y="164071"/>
                    <a:pt x="138733" y="164980"/>
                    <a:pt x="137255" y="169528"/>
                  </a:cubicBezTo>
                  <a:cubicBezTo>
                    <a:pt x="132822" y="185595"/>
                    <a:pt x="123363" y="207120"/>
                    <a:pt x="107106" y="207120"/>
                  </a:cubicBezTo>
                  <a:cubicBezTo>
                    <a:pt x="102081" y="207120"/>
                    <a:pt x="100012" y="204088"/>
                    <a:pt x="100012" y="197115"/>
                  </a:cubicBezTo>
                  <a:cubicBezTo>
                    <a:pt x="100012" y="189536"/>
                    <a:pt x="102672" y="182260"/>
                    <a:pt x="105332" y="175591"/>
                  </a:cubicBezTo>
                  <a:cubicBezTo>
                    <a:pt x="110062" y="162555"/>
                    <a:pt x="123363" y="126479"/>
                    <a:pt x="123363" y="108895"/>
                  </a:cubicBezTo>
                  <a:cubicBezTo>
                    <a:pt x="123363" y="89190"/>
                    <a:pt x="111540" y="76457"/>
                    <a:pt x="89371" y="76457"/>
                  </a:cubicBezTo>
                  <a:cubicBezTo>
                    <a:pt x="70749" y="76457"/>
                    <a:pt x="56561" y="85855"/>
                    <a:pt x="45624" y="99800"/>
                  </a:cubicBezTo>
                  <a:lnTo>
                    <a:pt x="68680" y="3395"/>
                  </a:lnTo>
                  <a:close/>
                </a:path>
              </a:pathLst>
            </a:custGeom>
            <a:solidFill>
              <a:srgbClr val="9999D2"/>
            </a:solidFill>
            <a:ln w="2952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43" name="Forme libre 42">
              <a:extLst>
                <a:ext uri="{FF2B5EF4-FFF2-40B4-BE49-F238E27FC236}">
                  <a16:creationId xmlns:a16="http://schemas.microsoft.com/office/drawing/2014/main" id="{33156BBA-6223-3C1F-BED3-ECAE5C3B0D24}"/>
                </a:ext>
              </a:extLst>
            </p:cNvPr>
            <p:cNvSpPr/>
            <p:nvPr>
              <p:custDataLst>
                <p:tags r:id="rId89"/>
              </p:custDataLst>
            </p:nvPr>
          </p:nvSpPr>
          <p:spPr>
            <a:xfrm>
              <a:off x="12257505" y="7222484"/>
              <a:ext cx="178532" cy="207060"/>
            </a:xfrm>
            <a:custGeom>
              <a:avLst/>
              <a:gdLst>
                <a:gd name="connsiteX0" fmla="*/ 99131 w 178532"/>
                <a:gd name="connsiteY0" fmla="*/ 23706 h 207060"/>
                <a:gd name="connsiteX1" fmla="*/ 130463 w 178532"/>
                <a:gd name="connsiteY1" fmla="*/ 9458 h 207060"/>
                <a:gd name="connsiteX2" fmla="*/ 141695 w 178532"/>
                <a:gd name="connsiteY2" fmla="*/ 3698 h 207060"/>
                <a:gd name="connsiteX3" fmla="*/ 136965 w 178532"/>
                <a:gd name="connsiteY3" fmla="*/ 60 h 207060"/>
                <a:gd name="connsiteX4" fmla="*/ 93219 w 178532"/>
                <a:gd name="connsiteY4" fmla="*/ 969 h 207060"/>
                <a:gd name="connsiteX5" fmla="*/ 53906 w 178532"/>
                <a:gd name="connsiteY5" fmla="*/ 60 h 207060"/>
                <a:gd name="connsiteX6" fmla="*/ 48290 w 178532"/>
                <a:gd name="connsiteY6" fmla="*/ 6123 h 207060"/>
                <a:gd name="connsiteX7" fmla="*/ 56567 w 178532"/>
                <a:gd name="connsiteY7" fmla="*/ 9458 h 207060"/>
                <a:gd name="connsiteX8" fmla="*/ 67799 w 178532"/>
                <a:gd name="connsiteY8" fmla="*/ 10064 h 207060"/>
                <a:gd name="connsiteX9" fmla="*/ 75780 w 178532"/>
                <a:gd name="connsiteY9" fmla="*/ 14915 h 207060"/>
                <a:gd name="connsiteX10" fmla="*/ 74597 w 178532"/>
                <a:gd name="connsiteY10" fmla="*/ 20675 h 207060"/>
                <a:gd name="connsiteX11" fmla="*/ 34989 w 178532"/>
                <a:gd name="connsiteY11" fmla="*/ 183473 h 207060"/>
                <a:gd name="connsiteX12" fmla="*/ 8091 w 178532"/>
                <a:gd name="connsiteY12" fmla="*/ 197722 h 207060"/>
                <a:gd name="connsiteX13" fmla="*/ 110 w 178532"/>
                <a:gd name="connsiteY13" fmla="*/ 203785 h 207060"/>
                <a:gd name="connsiteX14" fmla="*/ 8091 w 178532"/>
                <a:gd name="connsiteY14" fmla="*/ 207120 h 207060"/>
                <a:gd name="connsiteX15" fmla="*/ 144946 w 178532"/>
                <a:gd name="connsiteY15" fmla="*/ 207120 h 207060"/>
                <a:gd name="connsiteX16" fmla="*/ 154109 w 178532"/>
                <a:gd name="connsiteY16" fmla="*/ 201966 h 207060"/>
                <a:gd name="connsiteX17" fmla="*/ 177461 w 178532"/>
                <a:gd name="connsiteY17" fmla="*/ 136483 h 207060"/>
                <a:gd name="connsiteX18" fmla="*/ 178643 w 178532"/>
                <a:gd name="connsiteY18" fmla="*/ 132239 h 207060"/>
                <a:gd name="connsiteX19" fmla="*/ 175096 w 178532"/>
                <a:gd name="connsiteY19" fmla="*/ 128904 h 207060"/>
                <a:gd name="connsiteX20" fmla="*/ 170071 w 178532"/>
                <a:gd name="connsiteY20" fmla="*/ 135270 h 207060"/>
                <a:gd name="connsiteX21" fmla="*/ 95879 w 178532"/>
                <a:gd name="connsiteY21" fmla="*/ 197722 h 207060"/>
                <a:gd name="connsiteX22" fmla="*/ 68094 w 178532"/>
                <a:gd name="connsiteY22" fmla="*/ 197722 h 207060"/>
                <a:gd name="connsiteX23" fmla="*/ 61591 w 178532"/>
                <a:gd name="connsiteY23" fmla="*/ 197419 h 207060"/>
                <a:gd name="connsiteX24" fmla="*/ 57749 w 178532"/>
                <a:gd name="connsiteY24" fmla="*/ 194387 h 207060"/>
                <a:gd name="connsiteX25" fmla="*/ 59227 w 178532"/>
                <a:gd name="connsiteY25" fmla="*/ 187414 h 207060"/>
                <a:gd name="connsiteX26" fmla="*/ 99131 w 178532"/>
                <a:gd name="connsiteY26" fmla="*/ 23706 h 207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78532" h="207060">
                  <a:moveTo>
                    <a:pt x="99131" y="23706"/>
                  </a:moveTo>
                  <a:cubicBezTo>
                    <a:pt x="101791" y="12793"/>
                    <a:pt x="102678" y="9458"/>
                    <a:pt x="130463" y="9458"/>
                  </a:cubicBezTo>
                  <a:cubicBezTo>
                    <a:pt x="139330" y="9458"/>
                    <a:pt x="141695" y="9458"/>
                    <a:pt x="141695" y="3698"/>
                  </a:cubicBezTo>
                  <a:cubicBezTo>
                    <a:pt x="141695" y="60"/>
                    <a:pt x="138443" y="60"/>
                    <a:pt x="136965" y="60"/>
                  </a:cubicBezTo>
                  <a:cubicBezTo>
                    <a:pt x="127211" y="60"/>
                    <a:pt x="102973" y="969"/>
                    <a:pt x="93219" y="969"/>
                  </a:cubicBezTo>
                  <a:cubicBezTo>
                    <a:pt x="84351" y="969"/>
                    <a:pt x="62774" y="60"/>
                    <a:pt x="53906" y="60"/>
                  </a:cubicBezTo>
                  <a:cubicBezTo>
                    <a:pt x="51837" y="60"/>
                    <a:pt x="48290" y="60"/>
                    <a:pt x="48290" y="6123"/>
                  </a:cubicBezTo>
                  <a:cubicBezTo>
                    <a:pt x="48290" y="9458"/>
                    <a:pt x="50950" y="9458"/>
                    <a:pt x="56567" y="9458"/>
                  </a:cubicBezTo>
                  <a:cubicBezTo>
                    <a:pt x="57158" y="9458"/>
                    <a:pt x="62774" y="9458"/>
                    <a:pt x="67799" y="10064"/>
                  </a:cubicBezTo>
                  <a:cubicBezTo>
                    <a:pt x="73119" y="10670"/>
                    <a:pt x="75780" y="10974"/>
                    <a:pt x="75780" y="14915"/>
                  </a:cubicBezTo>
                  <a:cubicBezTo>
                    <a:pt x="75780" y="16127"/>
                    <a:pt x="75484" y="17037"/>
                    <a:pt x="74597" y="20675"/>
                  </a:cubicBezTo>
                  <a:lnTo>
                    <a:pt x="34989" y="183473"/>
                  </a:lnTo>
                  <a:cubicBezTo>
                    <a:pt x="32033" y="195296"/>
                    <a:pt x="31442" y="197722"/>
                    <a:pt x="8091" y="197722"/>
                  </a:cubicBezTo>
                  <a:cubicBezTo>
                    <a:pt x="3066" y="197722"/>
                    <a:pt x="110" y="197722"/>
                    <a:pt x="110" y="203785"/>
                  </a:cubicBezTo>
                  <a:cubicBezTo>
                    <a:pt x="110" y="207120"/>
                    <a:pt x="2770" y="207120"/>
                    <a:pt x="8091" y="207120"/>
                  </a:cubicBezTo>
                  <a:lnTo>
                    <a:pt x="144946" y="207120"/>
                  </a:lnTo>
                  <a:cubicBezTo>
                    <a:pt x="152040" y="207120"/>
                    <a:pt x="152336" y="207120"/>
                    <a:pt x="154109" y="201966"/>
                  </a:cubicBezTo>
                  <a:lnTo>
                    <a:pt x="177461" y="136483"/>
                  </a:lnTo>
                  <a:cubicBezTo>
                    <a:pt x="178643" y="133148"/>
                    <a:pt x="178643" y="132542"/>
                    <a:pt x="178643" y="132239"/>
                  </a:cubicBezTo>
                  <a:cubicBezTo>
                    <a:pt x="178643" y="131026"/>
                    <a:pt x="177756" y="128904"/>
                    <a:pt x="175096" y="128904"/>
                  </a:cubicBezTo>
                  <a:cubicBezTo>
                    <a:pt x="172436" y="128904"/>
                    <a:pt x="172140" y="130420"/>
                    <a:pt x="170071" y="135270"/>
                  </a:cubicBezTo>
                  <a:cubicBezTo>
                    <a:pt x="160021" y="163161"/>
                    <a:pt x="147015" y="197722"/>
                    <a:pt x="95879" y="197722"/>
                  </a:cubicBezTo>
                  <a:lnTo>
                    <a:pt x="68094" y="197722"/>
                  </a:lnTo>
                  <a:cubicBezTo>
                    <a:pt x="63956" y="197722"/>
                    <a:pt x="63365" y="197722"/>
                    <a:pt x="61591" y="197419"/>
                  </a:cubicBezTo>
                  <a:cubicBezTo>
                    <a:pt x="58636" y="197115"/>
                    <a:pt x="57749" y="196812"/>
                    <a:pt x="57749" y="194387"/>
                  </a:cubicBezTo>
                  <a:cubicBezTo>
                    <a:pt x="57749" y="193477"/>
                    <a:pt x="57749" y="192871"/>
                    <a:pt x="59227" y="187414"/>
                  </a:cubicBezTo>
                  <a:lnTo>
                    <a:pt x="99131" y="23706"/>
                  </a:lnTo>
                  <a:close/>
                </a:path>
              </a:pathLst>
            </a:custGeom>
            <a:solidFill>
              <a:srgbClr val="000000"/>
            </a:solidFill>
            <a:ln w="2952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44" name="Forme libre 43">
              <a:extLst>
                <a:ext uri="{FF2B5EF4-FFF2-40B4-BE49-F238E27FC236}">
                  <a16:creationId xmlns:a16="http://schemas.microsoft.com/office/drawing/2014/main" id="{494FB6EC-1A60-742E-6BE7-7229EA5287E1}"/>
                </a:ext>
              </a:extLst>
            </p:cNvPr>
            <p:cNvSpPr/>
            <p:nvPr>
              <p:custDataLst>
                <p:tags r:id="rId90"/>
              </p:custDataLst>
            </p:nvPr>
          </p:nvSpPr>
          <p:spPr>
            <a:xfrm>
              <a:off x="12075674" y="7552782"/>
              <a:ext cx="371465" cy="12125"/>
            </a:xfrm>
            <a:custGeom>
              <a:avLst/>
              <a:gdLst>
                <a:gd name="connsiteX0" fmla="*/ 0 w 371465"/>
                <a:gd name="connsiteY0" fmla="*/ 0 h 12125"/>
                <a:gd name="connsiteX1" fmla="*/ 371465 w 371465"/>
                <a:gd name="connsiteY1" fmla="*/ 0 h 12125"/>
                <a:gd name="connsiteX2" fmla="*/ 371465 w 371465"/>
                <a:gd name="connsiteY2" fmla="*/ 12126 h 12125"/>
                <a:gd name="connsiteX3" fmla="*/ 0 w 371465"/>
                <a:gd name="connsiteY3" fmla="*/ 12126 h 12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1465" h="12125">
                  <a:moveTo>
                    <a:pt x="0" y="0"/>
                  </a:moveTo>
                  <a:lnTo>
                    <a:pt x="371465" y="0"/>
                  </a:lnTo>
                  <a:lnTo>
                    <a:pt x="371465" y="12126"/>
                  </a:lnTo>
                  <a:lnTo>
                    <a:pt x="0" y="12126"/>
                  </a:lnTo>
                  <a:close/>
                </a:path>
              </a:pathLst>
            </a:custGeom>
            <a:solidFill>
              <a:srgbClr val="000000"/>
            </a:solidFill>
            <a:ln w="2952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46" name="Forme libre 45">
              <a:extLst>
                <a:ext uri="{FF2B5EF4-FFF2-40B4-BE49-F238E27FC236}">
                  <a16:creationId xmlns:a16="http://schemas.microsoft.com/office/drawing/2014/main" id="{6FCAC822-3CFC-E690-58D8-FDEDAC49DB77}"/>
                </a:ext>
              </a:extLst>
            </p:cNvPr>
            <p:cNvSpPr/>
            <p:nvPr>
              <p:custDataLst>
                <p:tags r:id="rId91"/>
              </p:custDataLst>
            </p:nvPr>
          </p:nvSpPr>
          <p:spPr>
            <a:xfrm>
              <a:off x="12190860" y="7632195"/>
              <a:ext cx="146314" cy="214335"/>
            </a:xfrm>
            <a:custGeom>
              <a:avLst/>
              <a:gdLst>
                <a:gd name="connsiteX0" fmla="*/ 89965 w 146314"/>
                <a:gd name="connsiteY0" fmla="*/ 121945 h 214335"/>
                <a:gd name="connsiteX1" fmla="*/ 121002 w 146314"/>
                <a:gd name="connsiteY1" fmla="*/ 207133 h 214335"/>
                <a:gd name="connsiteX2" fmla="*/ 136668 w 146314"/>
                <a:gd name="connsiteY2" fmla="*/ 213803 h 214335"/>
                <a:gd name="connsiteX3" fmla="*/ 143170 w 146314"/>
                <a:gd name="connsiteY3" fmla="*/ 213803 h 214335"/>
                <a:gd name="connsiteX4" fmla="*/ 146422 w 146314"/>
                <a:gd name="connsiteY4" fmla="*/ 210771 h 214335"/>
                <a:gd name="connsiteX5" fmla="*/ 144944 w 146314"/>
                <a:gd name="connsiteY5" fmla="*/ 208043 h 214335"/>
                <a:gd name="connsiteX6" fmla="*/ 138145 w 146314"/>
                <a:gd name="connsiteY6" fmla="*/ 194097 h 214335"/>
                <a:gd name="connsiteX7" fmla="*/ 77846 w 146314"/>
                <a:gd name="connsiteY7" fmla="*/ 21598 h 214335"/>
                <a:gd name="connsiteX8" fmla="*/ 41785 w 146314"/>
                <a:gd name="connsiteY8" fmla="*/ 73 h 214335"/>
                <a:gd name="connsiteX9" fmla="*/ 36464 w 146314"/>
                <a:gd name="connsiteY9" fmla="*/ 3408 h 214335"/>
                <a:gd name="connsiteX10" fmla="*/ 39125 w 146314"/>
                <a:gd name="connsiteY10" fmla="*/ 6440 h 214335"/>
                <a:gd name="connsiteX11" fmla="*/ 58338 w 146314"/>
                <a:gd name="connsiteY11" fmla="*/ 30693 h 214335"/>
                <a:gd name="connsiteX12" fmla="*/ 87009 w 146314"/>
                <a:gd name="connsiteY12" fmla="*/ 113153 h 214335"/>
                <a:gd name="connsiteX13" fmla="*/ 5428 w 146314"/>
                <a:gd name="connsiteY13" fmla="*/ 196220 h 214335"/>
                <a:gd name="connsiteX14" fmla="*/ 108 w 146314"/>
                <a:gd name="connsiteY14" fmla="*/ 205618 h 214335"/>
                <a:gd name="connsiteX15" fmla="*/ 8975 w 146314"/>
                <a:gd name="connsiteY15" fmla="*/ 214409 h 214335"/>
                <a:gd name="connsiteX16" fmla="*/ 18729 w 146314"/>
                <a:gd name="connsiteY16" fmla="*/ 208043 h 214335"/>
                <a:gd name="connsiteX17" fmla="*/ 89965 w 146314"/>
                <a:gd name="connsiteY17" fmla="*/ 121945 h 214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6314" h="214335">
                  <a:moveTo>
                    <a:pt x="89965" y="121945"/>
                  </a:moveTo>
                  <a:cubicBezTo>
                    <a:pt x="102084" y="153777"/>
                    <a:pt x="116272" y="200161"/>
                    <a:pt x="121002" y="207133"/>
                  </a:cubicBezTo>
                  <a:cubicBezTo>
                    <a:pt x="125731" y="213803"/>
                    <a:pt x="128687" y="213803"/>
                    <a:pt x="136668" y="213803"/>
                  </a:cubicBezTo>
                  <a:lnTo>
                    <a:pt x="143170" y="213803"/>
                  </a:lnTo>
                  <a:cubicBezTo>
                    <a:pt x="146126" y="213500"/>
                    <a:pt x="146422" y="211681"/>
                    <a:pt x="146422" y="210771"/>
                  </a:cubicBezTo>
                  <a:cubicBezTo>
                    <a:pt x="146422" y="209862"/>
                    <a:pt x="145831" y="209256"/>
                    <a:pt x="144944" y="208043"/>
                  </a:cubicBezTo>
                  <a:cubicBezTo>
                    <a:pt x="141988" y="204708"/>
                    <a:pt x="140215" y="200161"/>
                    <a:pt x="138145" y="194097"/>
                  </a:cubicBezTo>
                  <a:lnTo>
                    <a:pt x="77846" y="21598"/>
                  </a:lnTo>
                  <a:cubicBezTo>
                    <a:pt x="71639" y="4014"/>
                    <a:pt x="55677" y="73"/>
                    <a:pt x="41785" y="73"/>
                  </a:cubicBezTo>
                  <a:cubicBezTo>
                    <a:pt x="40307" y="73"/>
                    <a:pt x="36464" y="73"/>
                    <a:pt x="36464" y="3408"/>
                  </a:cubicBezTo>
                  <a:cubicBezTo>
                    <a:pt x="36464" y="5833"/>
                    <a:pt x="38829" y="6440"/>
                    <a:pt x="39125" y="6440"/>
                  </a:cubicBezTo>
                  <a:cubicBezTo>
                    <a:pt x="48879" y="8259"/>
                    <a:pt x="50948" y="10078"/>
                    <a:pt x="58338" y="30693"/>
                  </a:cubicBezTo>
                  <a:lnTo>
                    <a:pt x="87009" y="113153"/>
                  </a:lnTo>
                  <a:lnTo>
                    <a:pt x="5428" y="196220"/>
                  </a:lnTo>
                  <a:cubicBezTo>
                    <a:pt x="1881" y="199857"/>
                    <a:pt x="108" y="201676"/>
                    <a:pt x="108" y="205618"/>
                  </a:cubicBezTo>
                  <a:cubicBezTo>
                    <a:pt x="108" y="210771"/>
                    <a:pt x="4246" y="214409"/>
                    <a:pt x="8975" y="214409"/>
                  </a:cubicBezTo>
                  <a:cubicBezTo>
                    <a:pt x="13704" y="214409"/>
                    <a:pt x="16365" y="211074"/>
                    <a:pt x="18729" y="208043"/>
                  </a:cubicBezTo>
                  <a:lnTo>
                    <a:pt x="89965" y="121945"/>
                  </a:lnTo>
                  <a:close/>
                </a:path>
              </a:pathLst>
            </a:custGeom>
            <a:solidFill>
              <a:srgbClr val="000000"/>
            </a:solidFill>
            <a:ln w="2952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76" name="Groupe 75">
            <a:extLst>
              <a:ext uri="{FF2B5EF4-FFF2-40B4-BE49-F238E27FC236}">
                <a16:creationId xmlns:a16="http://schemas.microsoft.com/office/drawing/2014/main" id="{2474FD8E-8CC7-1D03-741A-003FBB0474BC}"/>
              </a:ext>
            </a:extLst>
          </p:cNvPr>
          <p:cNvGrpSpPr/>
          <p:nvPr/>
        </p:nvGrpSpPr>
        <p:grpSpPr>
          <a:xfrm>
            <a:off x="4171563" y="6311399"/>
            <a:ext cx="2246224" cy="786374"/>
            <a:chOff x="4171563" y="6311399"/>
            <a:chExt cx="2246224" cy="786374"/>
          </a:xfrm>
        </p:grpSpPr>
        <p:grpSp>
          <p:nvGrpSpPr>
            <p:cNvPr id="75" name="Groupe 74">
              <a:extLst>
                <a:ext uri="{FF2B5EF4-FFF2-40B4-BE49-F238E27FC236}">
                  <a16:creationId xmlns:a16="http://schemas.microsoft.com/office/drawing/2014/main" id="{7AE8743D-BAF8-B68E-167F-EB02A7005C3A}"/>
                </a:ext>
              </a:extLst>
            </p:cNvPr>
            <p:cNvGrpSpPr>
              <a:grpSpLocks noChangeAspect="1"/>
            </p:cNvGrpSpPr>
            <p:nvPr>
              <p:custDataLst>
                <p:tags r:id="rId73"/>
              </p:custDataLst>
            </p:nvPr>
          </p:nvGrpSpPr>
          <p:grpSpPr>
            <a:xfrm>
              <a:off x="4254500" y="6756400"/>
              <a:ext cx="2163287" cy="341373"/>
              <a:chOff x="6702252" y="8450891"/>
              <a:chExt cx="2138197" cy="306088"/>
            </a:xfrm>
          </p:grpSpPr>
          <p:sp>
            <p:nvSpPr>
              <p:cNvPr id="56" name="Forme libre 55">
                <a:extLst>
                  <a:ext uri="{FF2B5EF4-FFF2-40B4-BE49-F238E27FC236}">
                    <a16:creationId xmlns:a16="http://schemas.microsoft.com/office/drawing/2014/main" id="{4E673B94-C33F-43D3-715F-D8F6D500D808}"/>
                  </a:ext>
                </a:extLst>
              </p:cNvPr>
              <p:cNvSpPr/>
              <p:nvPr>
                <p:custDataLst>
                  <p:tags r:id="rId74"/>
                </p:custDataLst>
              </p:nvPr>
            </p:nvSpPr>
            <p:spPr>
              <a:xfrm>
                <a:off x="6702252" y="8471399"/>
                <a:ext cx="216518" cy="209058"/>
              </a:xfrm>
              <a:custGeom>
                <a:avLst/>
                <a:gdLst>
                  <a:gd name="connsiteX0" fmla="*/ 63162 w 216518"/>
                  <a:gd name="connsiteY0" fmla="*/ 4042 h 209058"/>
                  <a:gd name="connsiteX1" fmla="*/ 53969 w 216518"/>
                  <a:gd name="connsiteY1" fmla="*/ 63 h 209058"/>
                  <a:gd name="connsiteX2" fmla="*/ 77 w 216518"/>
                  <a:gd name="connsiteY2" fmla="*/ 63 h 209058"/>
                  <a:gd name="connsiteX3" fmla="*/ 77 w 216518"/>
                  <a:gd name="connsiteY3" fmla="*/ 9551 h 209058"/>
                  <a:gd name="connsiteX4" fmla="*/ 9270 w 216518"/>
                  <a:gd name="connsiteY4" fmla="*/ 9551 h 209058"/>
                  <a:gd name="connsiteX5" fmla="*/ 25121 w 216518"/>
                  <a:gd name="connsiteY5" fmla="*/ 10164 h 209058"/>
                  <a:gd name="connsiteX6" fmla="*/ 32729 w 216518"/>
                  <a:gd name="connsiteY6" fmla="*/ 17204 h 209058"/>
                  <a:gd name="connsiteX7" fmla="*/ 32729 w 216518"/>
                  <a:gd name="connsiteY7" fmla="*/ 176982 h 209058"/>
                  <a:gd name="connsiteX8" fmla="*/ 77 w 216518"/>
                  <a:gd name="connsiteY8" fmla="*/ 199632 h 209058"/>
                  <a:gd name="connsiteX9" fmla="*/ 77 w 216518"/>
                  <a:gd name="connsiteY9" fmla="*/ 209121 h 209058"/>
                  <a:gd name="connsiteX10" fmla="*/ 37167 w 216518"/>
                  <a:gd name="connsiteY10" fmla="*/ 208203 h 209058"/>
                  <a:gd name="connsiteX11" fmla="*/ 74257 w 216518"/>
                  <a:gd name="connsiteY11" fmla="*/ 209121 h 209058"/>
                  <a:gd name="connsiteX12" fmla="*/ 74257 w 216518"/>
                  <a:gd name="connsiteY12" fmla="*/ 199632 h 209058"/>
                  <a:gd name="connsiteX13" fmla="*/ 41605 w 216518"/>
                  <a:gd name="connsiteY13" fmla="*/ 176982 h 209058"/>
                  <a:gd name="connsiteX14" fmla="*/ 41605 w 216518"/>
                  <a:gd name="connsiteY14" fmla="*/ 17816 h 209058"/>
                  <a:gd name="connsiteX15" fmla="*/ 44775 w 216518"/>
                  <a:gd name="connsiteY15" fmla="*/ 21489 h 209058"/>
                  <a:gd name="connsiteX16" fmla="*/ 174115 w 216518"/>
                  <a:gd name="connsiteY16" fmla="*/ 205142 h 209058"/>
                  <a:gd name="connsiteX17" fmla="*/ 179505 w 216518"/>
                  <a:gd name="connsiteY17" fmla="*/ 209121 h 209058"/>
                  <a:gd name="connsiteX18" fmla="*/ 183943 w 216518"/>
                  <a:gd name="connsiteY18" fmla="*/ 201163 h 209058"/>
                  <a:gd name="connsiteX19" fmla="*/ 183943 w 216518"/>
                  <a:gd name="connsiteY19" fmla="*/ 32202 h 209058"/>
                  <a:gd name="connsiteX20" fmla="*/ 216595 w 216518"/>
                  <a:gd name="connsiteY20" fmla="*/ 9551 h 209058"/>
                  <a:gd name="connsiteX21" fmla="*/ 216595 w 216518"/>
                  <a:gd name="connsiteY21" fmla="*/ 63 h 209058"/>
                  <a:gd name="connsiteX22" fmla="*/ 179505 w 216518"/>
                  <a:gd name="connsiteY22" fmla="*/ 981 h 209058"/>
                  <a:gd name="connsiteX23" fmla="*/ 142414 w 216518"/>
                  <a:gd name="connsiteY23" fmla="*/ 63 h 209058"/>
                  <a:gd name="connsiteX24" fmla="*/ 142414 w 216518"/>
                  <a:gd name="connsiteY24" fmla="*/ 9551 h 209058"/>
                  <a:gd name="connsiteX25" fmla="*/ 175067 w 216518"/>
                  <a:gd name="connsiteY25" fmla="*/ 32202 h 209058"/>
                  <a:gd name="connsiteX26" fmla="*/ 175067 w 216518"/>
                  <a:gd name="connsiteY26" fmla="*/ 162902 h 209058"/>
                  <a:gd name="connsiteX27" fmla="*/ 63162 w 216518"/>
                  <a:gd name="connsiteY27" fmla="*/ 4042 h 2090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</a:cxnLst>
                <a:rect l="l" t="t" r="r" b="b"/>
                <a:pathLst>
                  <a:path w="216518" h="209058">
                    <a:moveTo>
                      <a:pt x="63162" y="4042"/>
                    </a:moveTo>
                    <a:cubicBezTo>
                      <a:pt x="60309" y="369"/>
                      <a:pt x="59992" y="63"/>
                      <a:pt x="53969" y="63"/>
                    </a:cubicBezTo>
                    <a:lnTo>
                      <a:pt x="77" y="63"/>
                    </a:lnTo>
                    <a:lnTo>
                      <a:pt x="77" y="9551"/>
                    </a:lnTo>
                    <a:lnTo>
                      <a:pt x="9270" y="9551"/>
                    </a:lnTo>
                    <a:cubicBezTo>
                      <a:pt x="14025" y="9551"/>
                      <a:pt x="20365" y="9858"/>
                      <a:pt x="25121" y="10164"/>
                    </a:cubicBezTo>
                    <a:cubicBezTo>
                      <a:pt x="32412" y="11082"/>
                      <a:pt x="32729" y="11388"/>
                      <a:pt x="32729" y="17204"/>
                    </a:cubicBezTo>
                    <a:lnTo>
                      <a:pt x="32729" y="176982"/>
                    </a:lnTo>
                    <a:cubicBezTo>
                      <a:pt x="32729" y="185246"/>
                      <a:pt x="32729" y="199632"/>
                      <a:pt x="77" y="199632"/>
                    </a:cubicBezTo>
                    <a:lnTo>
                      <a:pt x="77" y="209121"/>
                    </a:lnTo>
                    <a:cubicBezTo>
                      <a:pt x="11172" y="208815"/>
                      <a:pt x="26706" y="208203"/>
                      <a:pt x="37167" y="208203"/>
                    </a:cubicBezTo>
                    <a:cubicBezTo>
                      <a:pt x="47628" y="208203"/>
                      <a:pt x="63162" y="208815"/>
                      <a:pt x="74257" y="209121"/>
                    </a:cubicBezTo>
                    <a:lnTo>
                      <a:pt x="74257" y="199632"/>
                    </a:lnTo>
                    <a:cubicBezTo>
                      <a:pt x="41605" y="199632"/>
                      <a:pt x="41605" y="185246"/>
                      <a:pt x="41605" y="176982"/>
                    </a:cubicBezTo>
                    <a:lnTo>
                      <a:pt x="41605" y="17816"/>
                    </a:lnTo>
                    <a:cubicBezTo>
                      <a:pt x="43190" y="19346"/>
                      <a:pt x="43507" y="19652"/>
                      <a:pt x="44775" y="21489"/>
                    </a:cubicBezTo>
                    <a:lnTo>
                      <a:pt x="174115" y="205142"/>
                    </a:lnTo>
                    <a:cubicBezTo>
                      <a:pt x="176969" y="208815"/>
                      <a:pt x="177286" y="209121"/>
                      <a:pt x="179505" y="209121"/>
                    </a:cubicBezTo>
                    <a:cubicBezTo>
                      <a:pt x="183943" y="209121"/>
                      <a:pt x="183943" y="206978"/>
                      <a:pt x="183943" y="201163"/>
                    </a:cubicBezTo>
                    <a:lnTo>
                      <a:pt x="183943" y="32202"/>
                    </a:lnTo>
                    <a:cubicBezTo>
                      <a:pt x="183943" y="23938"/>
                      <a:pt x="183943" y="9551"/>
                      <a:pt x="216595" y="9551"/>
                    </a:cubicBezTo>
                    <a:lnTo>
                      <a:pt x="216595" y="63"/>
                    </a:lnTo>
                    <a:cubicBezTo>
                      <a:pt x="205500" y="369"/>
                      <a:pt x="189966" y="981"/>
                      <a:pt x="179505" y="981"/>
                    </a:cubicBezTo>
                    <a:cubicBezTo>
                      <a:pt x="169043" y="981"/>
                      <a:pt x="153510" y="369"/>
                      <a:pt x="142414" y="63"/>
                    </a:cubicBezTo>
                    <a:lnTo>
                      <a:pt x="142414" y="9551"/>
                    </a:lnTo>
                    <a:cubicBezTo>
                      <a:pt x="175067" y="9551"/>
                      <a:pt x="175067" y="23938"/>
                      <a:pt x="175067" y="32202"/>
                    </a:cubicBezTo>
                    <a:lnTo>
                      <a:pt x="175067" y="162902"/>
                    </a:lnTo>
                    <a:lnTo>
                      <a:pt x="63162" y="4042"/>
                    </a:lnTo>
                    <a:close/>
                  </a:path>
                </a:pathLst>
              </a:custGeom>
              <a:solidFill>
                <a:srgbClr val="9999D2"/>
              </a:solidFill>
              <a:ln w="3175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57" name="Forme libre 56">
                <a:extLst>
                  <a:ext uri="{FF2B5EF4-FFF2-40B4-BE49-F238E27FC236}">
                    <a16:creationId xmlns:a16="http://schemas.microsoft.com/office/drawing/2014/main" id="{3F6C02DC-8D9A-0EBF-E93A-B9881BE0BAA1}"/>
                  </a:ext>
                </a:extLst>
              </p:cNvPr>
              <p:cNvSpPr/>
              <p:nvPr>
                <p:custDataLst>
                  <p:tags r:id="rId75"/>
                </p:custDataLst>
              </p:nvPr>
            </p:nvSpPr>
            <p:spPr>
              <a:xfrm>
                <a:off x="6939693" y="8545166"/>
                <a:ext cx="159456" cy="138657"/>
              </a:xfrm>
              <a:custGeom>
                <a:avLst/>
                <a:gdLst>
                  <a:gd name="connsiteX0" fmla="*/ 113891 w 159456"/>
                  <a:gd name="connsiteY0" fmla="*/ 111173 h 138657"/>
                  <a:gd name="connsiteX1" fmla="*/ 113891 w 159456"/>
                  <a:gd name="connsiteY1" fmla="*/ 138721 h 138657"/>
                  <a:gd name="connsiteX2" fmla="*/ 159540 w 159456"/>
                  <a:gd name="connsiteY2" fmla="*/ 135354 h 138657"/>
                  <a:gd name="connsiteX3" fmla="*/ 159540 w 159456"/>
                  <a:gd name="connsiteY3" fmla="*/ 125865 h 138657"/>
                  <a:gd name="connsiteX4" fmla="*/ 134814 w 159456"/>
                  <a:gd name="connsiteY4" fmla="*/ 108724 h 138657"/>
                  <a:gd name="connsiteX5" fmla="*/ 134814 w 159456"/>
                  <a:gd name="connsiteY5" fmla="*/ 63 h 138657"/>
                  <a:gd name="connsiteX6" fmla="*/ 88213 w 159456"/>
                  <a:gd name="connsiteY6" fmla="*/ 3430 h 138657"/>
                  <a:gd name="connsiteX7" fmla="*/ 88213 w 159456"/>
                  <a:gd name="connsiteY7" fmla="*/ 12918 h 138657"/>
                  <a:gd name="connsiteX8" fmla="*/ 112940 w 159456"/>
                  <a:gd name="connsiteY8" fmla="*/ 30059 h 138657"/>
                  <a:gd name="connsiteX9" fmla="*/ 112940 w 159456"/>
                  <a:gd name="connsiteY9" fmla="*/ 84543 h 138657"/>
                  <a:gd name="connsiteX10" fmla="*/ 74582 w 159456"/>
                  <a:gd name="connsiteY10" fmla="*/ 131987 h 138657"/>
                  <a:gd name="connsiteX11" fmla="*/ 46685 w 159456"/>
                  <a:gd name="connsiteY11" fmla="*/ 101684 h 138657"/>
                  <a:gd name="connsiteX12" fmla="*/ 46685 w 159456"/>
                  <a:gd name="connsiteY12" fmla="*/ 63 h 138657"/>
                  <a:gd name="connsiteX13" fmla="*/ 84 w 159456"/>
                  <a:gd name="connsiteY13" fmla="*/ 3430 h 138657"/>
                  <a:gd name="connsiteX14" fmla="*/ 84 w 159456"/>
                  <a:gd name="connsiteY14" fmla="*/ 12918 h 138657"/>
                  <a:gd name="connsiteX15" fmla="*/ 24811 w 159456"/>
                  <a:gd name="connsiteY15" fmla="*/ 41079 h 138657"/>
                  <a:gd name="connsiteX16" fmla="*/ 24811 w 159456"/>
                  <a:gd name="connsiteY16" fmla="*/ 86992 h 138657"/>
                  <a:gd name="connsiteX17" fmla="*/ 72997 w 159456"/>
                  <a:gd name="connsiteY17" fmla="*/ 138721 h 138657"/>
                  <a:gd name="connsiteX18" fmla="*/ 113891 w 159456"/>
                  <a:gd name="connsiteY18" fmla="*/ 111173 h 138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159456" h="138657">
                    <a:moveTo>
                      <a:pt x="113891" y="111173"/>
                    </a:moveTo>
                    <a:lnTo>
                      <a:pt x="113891" y="138721"/>
                    </a:lnTo>
                    <a:lnTo>
                      <a:pt x="159540" y="135354"/>
                    </a:lnTo>
                    <a:lnTo>
                      <a:pt x="159540" y="125865"/>
                    </a:lnTo>
                    <a:cubicBezTo>
                      <a:pt x="137350" y="125865"/>
                      <a:pt x="134814" y="123722"/>
                      <a:pt x="134814" y="108724"/>
                    </a:cubicBezTo>
                    <a:lnTo>
                      <a:pt x="134814" y="63"/>
                    </a:lnTo>
                    <a:lnTo>
                      <a:pt x="88213" y="3430"/>
                    </a:lnTo>
                    <a:lnTo>
                      <a:pt x="88213" y="12918"/>
                    </a:lnTo>
                    <a:cubicBezTo>
                      <a:pt x="110404" y="12918"/>
                      <a:pt x="112940" y="15061"/>
                      <a:pt x="112940" y="30059"/>
                    </a:cubicBezTo>
                    <a:lnTo>
                      <a:pt x="112940" y="84543"/>
                    </a:lnTo>
                    <a:cubicBezTo>
                      <a:pt x="112940" y="111173"/>
                      <a:pt x="97723" y="131987"/>
                      <a:pt x="74582" y="131987"/>
                    </a:cubicBezTo>
                    <a:cubicBezTo>
                      <a:pt x="47953" y="131987"/>
                      <a:pt x="46685" y="117601"/>
                      <a:pt x="46685" y="101684"/>
                    </a:cubicBezTo>
                    <a:lnTo>
                      <a:pt x="46685" y="63"/>
                    </a:lnTo>
                    <a:lnTo>
                      <a:pt x="84" y="3430"/>
                    </a:lnTo>
                    <a:lnTo>
                      <a:pt x="84" y="12918"/>
                    </a:lnTo>
                    <a:cubicBezTo>
                      <a:pt x="24811" y="12918"/>
                      <a:pt x="24811" y="13837"/>
                      <a:pt x="24811" y="41079"/>
                    </a:cubicBezTo>
                    <a:lnTo>
                      <a:pt x="24811" y="86992"/>
                    </a:lnTo>
                    <a:cubicBezTo>
                      <a:pt x="24811" y="110867"/>
                      <a:pt x="24811" y="138721"/>
                      <a:pt x="72997" y="138721"/>
                    </a:cubicBezTo>
                    <a:cubicBezTo>
                      <a:pt x="90749" y="138721"/>
                      <a:pt x="104698" y="130150"/>
                      <a:pt x="113891" y="111173"/>
                    </a:cubicBezTo>
                    <a:close/>
                  </a:path>
                </a:pathLst>
              </a:custGeom>
              <a:solidFill>
                <a:srgbClr val="9999D2"/>
              </a:solidFill>
              <a:ln w="3175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59" name="Forme libre 58">
                <a:extLst>
                  <a:ext uri="{FF2B5EF4-FFF2-40B4-BE49-F238E27FC236}">
                    <a16:creationId xmlns:a16="http://schemas.microsoft.com/office/drawing/2014/main" id="{FA11AA51-A114-7BDE-172D-2EF9255175C3}"/>
                  </a:ext>
                </a:extLst>
              </p:cNvPr>
              <p:cNvSpPr/>
              <p:nvPr>
                <p:custDataLst>
                  <p:tags r:id="rId76"/>
                </p:custDataLst>
              </p:nvPr>
            </p:nvSpPr>
            <p:spPr>
              <a:xfrm>
                <a:off x="7211475" y="8568123"/>
                <a:ext cx="210811" cy="71624"/>
              </a:xfrm>
              <a:custGeom>
                <a:avLst/>
                <a:gdLst>
                  <a:gd name="connsiteX0" fmla="*/ 200126 w 210811"/>
                  <a:gd name="connsiteY0" fmla="*/ 12306 h 71624"/>
                  <a:gd name="connsiteX1" fmla="*/ 210904 w 210811"/>
                  <a:gd name="connsiteY1" fmla="*/ 6185 h 71624"/>
                  <a:gd name="connsiteX2" fmla="*/ 200443 w 210811"/>
                  <a:gd name="connsiteY2" fmla="*/ 63 h 71624"/>
                  <a:gd name="connsiteX3" fmla="*/ 10554 w 210811"/>
                  <a:gd name="connsiteY3" fmla="*/ 63 h 71624"/>
                  <a:gd name="connsiteX4" fmla="*/ 92 w 210811"/>
                  <a:gd name="connsiteY4" fmla="*/ 6185 h 71624"/>
                  <a:gd name="connsiteX5" fmla="*/ 10871 w 210811"/>
                  <a:gd name="connsiteY5" fmla="*/ 12306 h 71624"/>
                  <a:gd name="connsiteX6" fmla="*/ 200126 w 210811"/>
                  <a:gd name="connsiteY6" fmla="*/ 12306 h 71624"/>
                  <a:gd name="connsiteX7" fmla="*/ 200443 w 210811"/>
                  <a:gd name="connsiteY7" fmla="*/ 71687 h 71624"/>
                  <a:gd name="connsiteX8" fmla="*/ 210904 w 210811"/>
                  <a:gd name="connsiteY8" fmla="*/ 65566 h 71624"/>
                  <a:gd name="connsiteX9" fmla="*/ 200126 w 210811"/>
                  <a:gd name="connsiteY9" fmla="*/ 59444 h 71624"/>
                  <a:gd name="connsiteX10" fmla="*/ 10871 w 210811"/>
                  <a:gd name="connsiteY10" fmla="*/ 59444 h 71624"/>
                  <a:gd name="connsiteX11" fmla="*/ 92 w 210811"/>
                  <a:gd name="connsiteY11" fmla="*/ 65566 h 71624"/>
                  <a:gd name="connsiteX12" fmla="*/ 10554 w 210811"/>
                  <a:gd name="connsiteY12" fmla="*/ 71687 h 71624"/>
                  <a:gd name="connsiteX13" fmla="*/ 200443 w 210811"/>
                  <a:gd name="connsiteY13" fmla="*/ 71687 h 716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210811" h="71624">
                    <a:moveTo>
                      <a:pt x="200126" y="12306"/>
                    </a:moveTo>
                    <a:cubicBezTo>
                      <a:pt x="204881" y="12306"/>
                      <a:pt x="210904" y="12306"/>
                      <a:pt x="210904" y="6185"/>
                    </a:cubicBezTo>
                    <a:cubicBezTo>
                      <a:pt x="210904" y="63"/>
                      <a:pt x="204881" y="63"/>
                      <a:pt x="200443" y="63"/>
                    </a:cubicBezTo>
                    <a:lnTo>
                      <a:pt x="10554" y="63"/>
                    </a:lnTo>
                    <a:cubicBezTo>
                      <a:pt x="6116" y="63"/>
                      <a:pt x="92" y="63"/>
                      <a:pt x="92" y="6185"/>
                    </a:cubicBezTo>
                    <a:cubicBezTo>
                      <a:pt x="92" y="12306"/>
                      <a:pt x="6116" y="12306"/>
                      <a:pt x="10871" y="12306"/>
                    </a:cubicBezTo>
                    <a:lnTo>
                      <a:pt x="200126" y="12306"/>
                    </a:lnTo>
                    <a:close/>
                    <a:moveTo>
                      <a:pt x="200443" y="71687"/>
                    </a:moveTo>
                    <a:cubicBezTo>
                      <a:pt x="204881" y="71687"/>
                      <a:pt x="210904" y="71687"/>
                      <a:pt x="210904" y="65566"/>
                    </a:cubicBezTo>
                    <a:cubicBezTo>
                      <a:pt x="210904" y="59444"/>
                      <a:pt x="204881" y="59444"/>
                      <a:pt x="200126" y="59444"/>
                    </a:cubicBezTo>
                    <a:lnTo>
                      <a:pt x="10871" y="59444"/>
                    </a:lnTo>
                    <a:cubicBezTo>
                      <a:pt x="6116" y="59444"/>
                      <a:pt x="92" y="59444"/>
                      <a:pt x="92" y="65566"/>
                    </a:cubicBezTo>
                    <a:cubicBezTo>
                      <a:pt x="92" y="71687"/>
                      <a:pt x="6116" y="71687"/>
                      <a:pt x="10554" y="71687"/>
                    </a:cubicBezTo>
                    <a:lnTo>
                      <a:pt x="200443" y="71687"/>
                    </a:lnTo>
                    <a:close/>
                  </a:path>
                </a:pathLst>
              </a:custGeom>
              <a:solidFill>
                <a:srgbClr val="000000"/>
              </a:solidFill>
              <a:ln w="3175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61" name="Forme libre 60">
                <a:extLst>
                  <a:ext uri="{FF2B5EF4-FFF2-40B4-BE49-F238E27FC236}">
                    <a16:creationId xmlns:a16="http://schemas.microsoft.com/office/drawing/2014/main" id="{A73054C0-AC70-D1C2-AE5B-51F9F99B74B6}"/>
                  </a:ext>
                </a:extLst>
              </p:cNvPr>
              <p:cNvSpPr/>
              <p:nvPr>
                <p:custDataLst>
                  <p:tags r:id="rId77"/>
                </p:custDataLst>
              </p:nvPr>
            </p:nvSpPr>
            <p:spPr>
              <a:xfrm>
                <a:off x="7545145" y="8464665"/>
                <a:ext cx="158188" cy="278540"/>
              </a:xfrm>
              <a:custGeom>
                <a:avLst/>
                <a:gdLst>
                  <a:gd name="connsiteX0" fmla="*/ 99644 w 158188"/>
                  <a:gd name="connsiteY0" fmla="*/ 93420 h 278540"/>
                  <a:gd name="connsiteX1" fmla="*/ 126907 w 158188"/>
                  <a:gd name="connsiteY1" fmla="*/ 93420 h 278540"/>
                  <a:gd name="connsiteX2" fmla="*/ 136418 w 158188"/>
                  <a:gd name="connsiteY2" fmla="*/ 87298 h 278540"/>
                  <a:gd name="connsiteX3" fmla="*/ 127858 w 158188"/>
                  <a:gd name="connsiteY3" fmla="*/ 83931 h 278540"/>
                  <a:gd name="connsiteX4" fmla="*/ 101546 w 158188"/>
                  <a:gd name="connsiteY4" fmla="*/ 83931 h 278540"/>
                  <a:gd name="connsiteX5" fmla="*/ 108204 w 158188"/>
                  <a:gd name="connsiteY5" fmla="*/ 49037 h 278540"/>
                  <a:gd name="connsiteX6" fmla="*/ 115812 w 158188"/>
                  <a:gd name="connsiteY6" fmla="*/ 17204 h 278540"/>
                  <a:gd name="connsiteX7" fmla="*/ 130711 w 158188"/>
                  <a:gd name="connsiteY7" fmla="*/ 6797 h 278540"/>
                  <a:gd name="connsiteX8" fmla="*/ 146245 w 158188"/>
                  <a:gd name="connsiteY8" fmla="*/ 12306 h 278540"/>
                  <a:gd name="connsiteX9" fmla="*/ 129126 w 158188"/>
                  <a:gd name="connsiteY9" fmla="*/ 28835 h 278540"/>
                  <a:gd name="connsiteX10" fmla="*/ 140856 w 158188"/>
                  <a:gd name="connsiteY10" fmla="*/ 39548 h 278540"/>
                  <a:gd name="connsiteX11" fmla="*/ 158291 w 158188"/>
                  <a:gd name="connsiteY11" fmla="*/ 21183 h 278540"/>
                  <a:gd name="connsiteX12" fmla="*/ 130711 w 158188"/>
                  <a:gd name="connsiteY12" fmla="*/ 63 h 278540"/>
                  <a:gd name="connsiteX13" fmla="*/ 90451 w 158188"/>
                  <a:gd name="connsiteY13" fmla="*/ 35875 h 278540"/>
                  <a:gd name="connsiteX14" fmla="*/ 79990 w 158188"/>
                  <a:gd name="connsiteY14" fmla="*/ 83931 h 278540"/>
                  <a:gd name="connsiteX15" fmla="*/ 58116 w 158188"/>
                  <a:gd name="connsiteY15" fmla="*/ 83931 h 278540"/>
                  <a:gd name="connsiteX16" fmla="*/ 48606 w 158188"/>
                  <a:gd name="connsiteY16" fmla="*/ 89747 h 278540"/>
                  <a:gd name="connsiteX17" fmla="*/ 57482 w 158188"/>
                  <a:gd name="connsiteY17" fmla="*/ 93420 h 278540"/>
                  <a:gd name="connsiteX18" fmla="*/ 78405 w 158188"/>
                  <a:gd name="connsiteY18" fmla="*/ 93420 h 278540"/>
                  <a:gd name="connsiteX19" fmla="*/ 54629 w 158188"/>
                  <a:gd name="connsiteY19" fmla="*/ 214324 h 278540"/>
                  <a:gd name="connsiteX20" fmla="*/ 27049 w 158188"/>
                  <a:gd name="connsiteY20" fmla="*/ 271869 h 278540"/>
                  <a:gd name="connsiteX21" fmla="*/ 11832 w 158188"/>
                  <a:gd name="connsiteY21" fmla="*/ 266359 h 278540"/>
                  <a:gd name="connsiteX22" fmla="*/ 29268 w 158188"/>
                  <a:gd name="connsiteY22" fmla="*/ 249831 h 278540"/>
                  <a:gd name="connsiteX23" fmla="*/ 17539 w 158188"/>
                  <a:gd name="connsiteY23" fmla="*/ 239118 h 278540"/>
                  <a:gd name="connsiteX24" fmla="*/ 103 w 158188"/>
                  <a:gd name="connsiteY24" fmla="*/ 257483 h 278540"/>
                  <a:gd name="connsiteX25" fmla="*/ 27049 w 158188"/>
                  <a:gd name="connsiteY25" fmla="*/ 278603 h 278540"/>
                  <a:gd name="connsiteX26" fmla="*/ 62871 w 158188"/>
                  <a:gd name="connsiteY26" fmla="*/ 248912 h 278540"/>
                  <a:gd name="connsiteX27" fmla="*/ 80624 w 158188"/>
                  <a:gd name="connsiteY27" fmla="*/ 190450 h 278540"/>
                  <a:gd name="connsiteX28" fmla="*/ 99644 w 158188"/>
                  <a:gd name="connsiteY28" fmla="*/ 93420 h 2785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158188" h="278540">
                    <a:moveTo>
                      <a:pt x="99644" y="93420"/>
                    </a:moveTo>
                    <a:lnTo>
                      <a:pt x="126907" y="93420"/>
                    </a:lnTo>
                    <a:cubicBezTo>
                      <a:pt x="133247" y="93420"/>
                      <a:pt x="136418" y="93420"/>
                      <a:pt x="136418" y="87298"/>
                    </a:cubicBezTo>
                    <a:cubicBezTo>
                      <a:pt x="136418" y="83931"/>
                      <a:pt x="133247" y="83931"/>
                      <a:pt x="127858" y="83931"/>
                    </a:cubicBezTo>
                    <a:lnTo>
                      <a:pt x="101546" y="83931"/>
                    </a:lnTo>
                    <a:lnTo>
                      <a:pt x="108204" y="49037"/>
                    </a:lnTo>
                    <a:cubicBezTo>
                      <a:pt x="109472" y="42609"/>
                      <a:pt x="113910" y="20877"/>
                      <a:pt x="115812" y="17204"/>
                    </a:cubicBezTo>
                    <a:cubicBezTo>
                      <a:pt x="118665" y="11388"/>
                      <a:pt x="124054" y="6797"/>
                      <a:pt x="130711" y="6797"/>
                    </a:cubicBezTo>
                    <a:cubicBezTo>
                      <a:pt x="131979" y="6797"/>
                      <a:pt x="140222" y="6797"/>
                      <a:pt x="146245" y="12306"/>
                    </a:cubicBezTo>
                    <a:cubicBezTo>
                      <a:pt x="132296" y="13531"/>
                      <a:pt x="129126" y="24244"/>
                      <a:pt x="129126" y="28835"/>
                    </a:cubicBezTo>
                    <a:cubicBezTo>
                      <a:pt x="129126" y="35875"/>
                      <a:pt x="134832" y="39548"/>
                      <a:pt x="140856" y="39548"/>
                    </a:cubicBezTo>
                    <a:cubicBezTo>
                      <a:pt x="149098" y="39548"/>
                      <a:pt x="158291" y="32814"/>
                      <a:pt x="158291" y="21183"/>
                    </a:cubicBezTo>
                    <a:cubicBezTo>
                      <a:pt x="158291" y="7103"/>
                      <a:pt x="143709" y="63"/>
                      <a:pt x="130711" y="63"/>
                    </a:cubicBezTo>
                    <a:cubicBezTo>
                      <a:pt x="119933" y="63"/>
                      <a:pt x="99961" y="5572"/>
                      <a:pt x="90451" y="35875"/>
                    </a:cubicBezTo>
                    <a:cubicBezTo>
                      <a:pt x="88549" y="42303"/>
                      <a:pt x="87598" y="45364"/>
                      <a:pt x="79990" y="83931"/>
                    </a:cubicBezTo>
                    <a:lnTo>
                      <a:pt x="58116" y="83931"/>
                    </a:lnTo>
                    <a:cubicBezTo>
                      <a:pt x="52093" y="83931"/>
                      <a:pt x="48606" y="83931"/>
                      <a:pt x="48606" y="89747"/>
                    </a:cubicBezTo>
                    <a:cubicBezTo>
                      <a:pt x="48606" y="93420"/>
                      <a:pt x="51459" y="93420"/>
                      <a:pt x="57482" y="93420"/>
                    </a:cubicBezTo>
                    <a:lnTo>
                      <a:pt x="78405" y="93420"/>
                    </a:lnTo>
                    <a:lnTo>
                      <a:pt x="54629" y="214324"/>
                    </a:lnTo>
                    <a:cubicBezTo>
                      <a:pt x="48923" y="244015"/>
                      <a:pt x="43533" y="271869"/>
                      <a:pt x="27049" y="271869"/>
                    </a:cubicBezTo>
                    <a:cubicBezTo>
                      <a:pt x="25781" y="271869"/>
                      <a:pt x="17856" y="271869"/>
                      <a:pt x="11832" y="266359"/>
                    </a:cubicBezTo>
                    <a:cubicBezTo>
                      <a:pt x="26415" y="265441"/>
                      <a:pt x="29268" y="254422"/>
                      <a:pt x="29268" y="249831"/>
                    </a:cubicBezTo>
                    <a:cubicBezTo>
                      <a:pt x="29268" y="242791"/>
                      <a:pt x="23562" y="239118"/>
                      <a:pt x="17539" y="239118"/>
                    </a:cubicBezTo>
                    <a:cubicBezTo>
                      <a:pt x="9296" y="239118"/>
                      <a:pt x="103" y="245852"/>
                      <a:pt x="103" y="257483"/>
                    </a:cubicBezTo>
                    <a:cubicBezTo>
                      <a:pt x="103" y="271257"/>
                      <a:pt x="14051" y="278603"/>
                      <a:pt x="27049" y="278603"/>
                    </a:cubicBezTo>
                    <a:cubicBezTo>
                      <a:pt x="44484" y="278603"/>
                      <a:pt x="57165" y="260544"/>
                      <a:pt x="62871" y="248912"/>
                    </a:cubicBezTo>
                    <a:cubicBezTo>
                      <a:pt x="73015" y="229629"/>
                      <a:pt x="80307" y="192592"/>
                      <a:pt x="80624" y="190450"/>
                    </a:cubicBezTo>
                    <a:lnTo>
                      <a:pt x="99644" y="93420"/>
                    </a:lnTo>
                    <a:close/>
                  </a:path>
                </a:pathLst>
              </a:custGeom>
              <a:solidFill>
                <a:srgbClr val="000000"/>
              </a:solidFill>
              <a:ln w="3175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65" name="Forme libre 64">
                <a:extLst>
                  <a:ext uri="{FF2B5EF4-FFF2-40B4-BE49-F238E27FC236}">
                    <a16:creationId xmlns:a16="http://schemas.microsoft.com/office/drawing/2014/main" id="{C2AB93B0-E435-B2CB-856A-237AA44BC597}"/>
                  </a:ext>
                </a:extLst>
              </p:cNvPr>
              <p:cNvSpPr/>
              <p:nvPr>
                <p:custDataLst>
                  <p:tags r:id="rId78"/>
                </p:custDataLst>
              </p:nvPr>
            </p:nvSpPr>
            <p:spPr>
              <a:xfrm>
                <a:off x="7801888" y="8450891"/>
                <a:ext cx="73546" cy="306088"/>
              </a:xfrm>
              <a:custGeom>
                <a:avLst/>
                <a:gdLst>
                  <a:gd name="connsiteX0" fmla="*/ 73657 w 73546"/>
                  <a:gd name="connsiteY0" fmla="*/ 303090 h 306088"/>
                  <a:gd name="connsiteX1" fmla="*/ 68268 w 73546"/>
                  <a:gd name="connsiteY1" fmla="*/ 296356 h 306088"/>
                  <a:gd name="connsiteX2" fmla="*/ 18497 w 73546"/>
                  <a:gd name="connsiteY2" fmla="*/ 153107 h 306088"/>
                  <a:gd name="connsiteX3" fmla="*/ 69536 w 73546"/>
                  <a:gd name="connsiteY3" fmla="*/ 8327 h 306088"/>
                  <a:gd name="connsiteX4" fmla="*/ 73657 w 73546"/>
                  <a:gd name="connsiteY4" fmla="*/ 3124 h 306088"/>
                  <a:gd name="connsiteX5" fmla="*/ 70487 w 73546"/>
                  <a:gd name="connsiteY5" fmla="*/ 63 h 306088"/>
                  <a:gd name="connsiteX6" fmla="*/ 20082 w 73546"/>
                  <a:gd name="connsiteY6" fmla="*/ 59750 h 306088"/>
                  <a:gd name="connsiteX7" fmla="*/ 111 w 73546"/>
                  <a:gd name="connsiteY7" fmla="*/ 153107 h 306088"/>
                  <a:gd name="connsiteX8" fmla="*/ 21033 w 73546"/>
                  <a:gd name="connsiteY8" fmla="*/ 248606 h 306088"/>
                  <a:gd name="connsiteX9" fmla="*/ 70487 w 73546"/>
                  <a:gd name="connsiteY9" fmla="*/ 306151 h 306088"/>
                  <a:gd name="connsiteX10" fmla="*/ 73657 w 73546"/>
                  <a:gd name="connsiteY10" fmla="*/ 303090 h 30608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73546" h="306088">
                    <a:moveTo>
                      <a:pt x="73657" y="303090"/>
                    </a:moveTo>
                    <a:cubicBezTo>
                      <a:pt x="73657" y="302172"/>
                      <a:pt x="73657" y="301560"/>
                      <a:pt x="68268" y="296356"/>
                    </a:cubicBezTo>
                    <a:cubicBezTo>
                      <a:pt x="28642" y="257789"/>
                      <a:pt x="18497" y="199938"/>
                      <a:pt x="18497" y="153107"/>
                    </a:cubicBezTo>
                    <a:cubicBezTo>
                      <a:pt x="18497" y="99848"/>
                      <a:pt x="30544" y="46588"/>
                      <a:pt x="69536" y="8327"/>
                    </a:cubicBezTo>
                    <a:cubicBezTo>
                      <a:pt x="73657" y="4654"/>
                      <a:pt x="73657" y="4042"/>
                      <a:pt x="73657" y="3124"/>
                    </a:cubicBezTo>
                    <a:cubicBezTo>
                      <a:pt x="73657" y="981"/>
                      <a:pt x="72389" y="63"/>
                      <a:pt x="70487" y="63"/>
                    </a:cubicBezTo>
                    <a:cubicBezTo>
                      <a:pt x="67317" y="63"/>
                      <a:pt x="38786" y="20877"/>
                      <a:pt x="20082" y="59750"/>
                    </a:cubicBezTo>
                    <a:cubicBezTo>
                      <a:pt x="3915" y="93420"/>
                      <a:pt x="111" y="127395"/>
                      <a:pt x="111" y="153107"/>
                    </a:cubicBezTo>
                    <a:cubicBezTo>
                      <a:pt x="111" y="176982"/>
                      <a:pt x="3598" y="214018"/>
                      <a:pt x="21033" y="248606"/>
                    </a:cubicBezTo>
                    <a:cubicBezTo>
                      <a:pt x="40054" y="286255"/>
                      <a:pt x="67317" y="306151"/>
                      <a:pt x="70487" y="306151"/>
                    </a:cubicBezTo>
                    <a:cubicBezTo>
                      <a:pt x="72389" y="306151"/>
                      <a:pt x="73657" y="305233"/>
                      <a:pt x="73657" y="303090"/>
                    </a:cubicBezTo>
                    <a:close/>
                  </a:path>
                </a:pathLst>
              </a:custGeom>
              <a:solidFill>
                <a:srgbClr val="000000"/>
              </a:solidFill>
              <a:ln w="3175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67" name="Forme libre 66">
                <a:extLst>
                  <a:ext uri="{FF2B5EF4-FFF2-40B4-BE49-F238E27FC236}">
                    <a16:creationId xmlns:a16="http://schemas.microsoft.com/office/drawing/2014/main" id="{27867489-E710-6EA7-09A6-70DF6CFE1909}"/>
                  </a:ext>
                </a:extLst>
              </p:cNvPr>
              <p:cNvSpPr/>
              <p:nvPr>
                <p:custDataLst>
                  <p:tags r:id="rId79"/>
                </p:custDataLst>
              </p:nvPr>
            </p:nvSpPr>
            <p:spPr>
              <a:xfrm>
                <a:off x="7904882" y="8471399"/>
                <a:ext cx="220956" cy="215792"/>
              </a:xfrm>
              <a:custGeom>
                <a:avLst/>
                <a:gdLst>
                  <a:gd name="connsiteX0" fmla="*/ 60029 w 220956"/>
                  <a:gd name="connsiteY0" fmla="*/ 101072 h 215792"/>
                  <a:gd name="connsiteX1" fmla="*/ 60029 w 220956"/>
                  <a:gd name="connsiteY1" fmla="*/ 21795 h 215792"/>
                  <a:gd name="connsiteX2" fmla="*/ 67004 w 220956"/>
                  <a:gd name="connsiteY2" fmla="*/ 10164 h 215792"/>
                  <a:gd name="connsiteX3" fmla="*/ 85707 w 220956"/>
                  <a:gd name="connsiteY3" fmla="*/ 9551 h 215792"/>
                  <a:gd name="connsiteX4" fmla="*/ 149743 w 220956"/>
                  <a:gd name="connsiteY4" fmla="*/ 55159 h 215792"/>
                  <a:gd name="connsiteX5" fmla="*/ 95218 w 220956"/>
                  <a:gd name="connsiteY5" fmla="*/ 101072 h 215792"/>
                  <a:gd name="connsiteX6" fmla="*/ 60029 w 220956"/>
                  <a:gd name="connsiteY6" fmla="*/ 101072 h 215792"/>
                  <a:gd name="connsiteX7" fmla="*/ 126919 w 220956"/>
                  <a:gd name="connsiteY7" fmla="*/ 105051 h 215792"/>
                  <a:gd name="connsiteX8" fmla="*/ 182396 w 220956"/>
                  <a:gd name="connsiteY8" fmla="*/ 55159 h 215792"/>
                  <a:gd name="connsiteX9" fmla="*/ 99656 w 220956"/>
                  <a:gd name="connsiteY9" fmla="*/ 63 h 215792"/>
                  <a:gd name="connsiteX10" fmla="*/ 114 w 220956"/>
                  <a:gd name="connsiteY10" fmla="*/ 63 h 215792"/>
                  <a:gd name="connsiteX11" fmla="*/ 114 w 220956"/>
                  <a:gd name="connsiteY11" fmla="*/ 9551 h 215792"/>
                  <a:gd name="connsiteX12" fmla="*/ 7723 w 220956"/>
                  <a:gd name="connsiteY12" fmla="*/ 9551 h 215792"/>
                  <a:gd name="connsiteX13" fmla="*/ 32767 w 220956"/>
                  <a:gd name="connsiteY13" fmla="*/ 23938 h 215792"/>
                  <a:gd name="connsiteX14" fmla="*/ 32767 w 220956"/>
                  <a:gd name="connsiteY14" fmla="*/ 185246 h 215792"/>
                  <a:gd name="connsiteX15" fmla="*/ 7723 w 220956"/>
                  <a:gd name="connsiteY15" fmla="*/ 199632 h 215792"/>
                  <a:gd name="connsiteX16" fmla="*/ 114 w 220956"/>
                  <a:gd name="connsiteY16" fmla="*/ 199632 h 215792"/>
                  <a:gd name="connsiteX17" fmla="*/ 114 w 220956"/>
                  <a:gd name="connsiteY17" fmla="*/ 209121 h 215792"/>
                  <a:gd name="connsiteX18" fmla="*/ 46398 w 220956"/>
                  <a:gd name="connsiteY18" fmla="*/ 208203 h 215792"/>
                  <a:gd name="connsiteX19" fmla="*/ 92682 w 220956"/>
                  <a:gd name="connsiteY19" fmla="*/ 209121 h 215792"/>
                  <a:gd name="connsiteX20" fmla="*/ 92682 w 220956"/>
                  <a:gd name="connsiteY20" fmla="*/ 199632 h 215792"/>
                  <a:gd name="connsiteX21" fmla="*/ 85073 w 220956"/>
                  <a:gd name="connsiteY21" fmla="*/ 199632 h 215792"/>
                  <a:gd name="connsiteX22" fmla="*/ 60029 w 220956"/>
                  <a:gd name="connsiteY22" fmla="*/ 185246 h 215792"/>
                  <a:gd name="connsiteX23" fmla="*/ 60029 w 220956"/>
                  <a:gd name="connsiteY23" fmla="*/ 107806 h 215792"/>
                  <a:gd name="connsiteX24" fmla="*/ 96486 w 220956"/>
                  <a:gd name="connsiteY24" fmla="*/ 107806 h 215792"/>
                  <a:gd name="connsiteX25" fmla="*/ 125968 w 220956"/>
                  <a:gd name="connsiteY25" fmla="*/ 118213 h 215792"/>
                  <a:gd name="connsiteX26" fmla="*/ 138014 w 220956"/>
                  <a:gd name="connsiteY26" fmla="*/ 159229 h 215792"/>
                  <a:gd name="connsiteX27" fmla="*/ 151011 w 220956"/>
                  <a:gd name="connsiteY27" fmla="*/ 202999 h 215792"/>
                  <a:gd name="connsiteX28" fmla="*/ 190955 w 220956"/>
                  <a:gd name="connsiteY28" fmla="*/ 215855 h 215792"/>
                  <a:gd name="connsiteX29" fmla="*/ 221071 w 220956"/>
                  <a:gd name="connsiteY29" fmla="*/ 182185 h 215792"/>
                  <a:gd name="connsiteX30" fmla="*/ 216950 w 220956"/>
                  <a:gd name="connsiteY30" fmla="*/ 176982 h 215792"/>
                  <a:gd name="connsiteX31" fmla="*/ 213146 w 220956"/>
                  <a:gd name="connsiteY31" fmla="*/ 181879 h 215792"/>
                  <a:gd name="connsiteX32" fmla="*/ 192223 w 220956"/>
                  <a:gd name="connsiteY32" fmla="*/ 209121 h 215792"/>
                  <a:gd name="connsiteX33" fmla="*/ 169715 w 220956"/>
                  <a:gd name="connsiteY33" fmla="*/ 165044 h 215792"/>
                  <a:gd name="connsiteX34" fmla="*/ 165594 w 220956"/>
                  <a:gd name="connsiteY34" fmla="*/ 140557 h 215792"/>
                  <a:gd name="connsiteX35" fmla="*/ 126919 w 220956"/>
                  <a:gd name="connsiteY35" fmla="*/ 105051 h 2157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</a:cxnLst>
                <a:rect l="l" t="t" r="r" b="b"/>
                <a:pathLst>
                  <a:path w="220956" h="215792">
                    <a:moveTo>
                      <a:pt x="60029" y="101072"/>
                    </a:moveTo>
                    <a:lnTo>
                      <a:pt x="60029" y="21795"/>
                    </a:lnTo>
                    <a:cubicBezTo>
                      <a:pt x="60029" y="14755"/>
                      <a:pt x="60029" y="11082"/>
                      <a:pt x="67004" y="10164"/>
                    </a:cubicBezTo>
                    <a:cubicBezTo>
                      <a:pt x="70174" y="9551"/>
                      <a:pt x="79367" y="9551"/>
                      <a:pt x="85707" y="9551"/>
                    </a:cubicBezTo>
                    <a:cubicBezTo>
                      <a:pt x="114238" y="9551"/>
                      <a:pt x="149743" y="10776"/>
                      <a:pt x="149743" y="55159"/>
                    </a:cubicBezTo>
                    <a:cubicBezTo>
                      <a:pt x="149743" y="76279"/>
                      <a:pt x="142135" y="101072"/>
                      <a:pt x="95218" y="101072"/>
                    </a:cubicBezTo>
                    <a:lnTo>
                      <a:pt x="60029" y="101072"/>
                    </a:lnTo>
                    <a:close/>
                    <a:moveTo>
                      <a:pt x="126919" y="105051"/>
                    </a:moveTo>
                    <a:cubicBezTo>
                      <a:pt x="157669" y="97705"/>
                      <a:pt x="182396" y="79034"/>
                      <a:pt x="182396" y="55159"/>
                    </a:cubicBezTo>
                    <a:cubicBezTo>
                      <a:pt x="182396" y="25774"/>
                      <a:pt x="146256" y="63"/>
                      <a:pt x="99656" y="63"/>
                    </a:cubicBezTo>
                    <a:lnTo>
                      <a:pt x="114" y="63"/>
                    </a:lnTo>
                    <a:lnTo>
                      <a:pt x="114" y="9551"/>
                    </a:lnTo>
                    <a:lnTo>
                      <a:pt x="7723" y="9551"/>
                    </a:lnTo>
                    <a:cubicBezTo>
                      <a:pt x="32133" y="9551"/>
                      <a:pt x="32767" y="12918"/>
                      <a:pt x="32767" y="23938"/>
                    </a:cubicBezTo>
                    <a:lnTo>
                      <a:pt x="32767" y="185246"/>
                    </a:lnTo>
                    <a:cubicBezTo>
                      <a:pt x="32767" y="196265"/>
                      <a:pt x="32133" y="199632"/>
                      <a:pt x="7723" y="199632"/>
                    </a:cubicBezTo>
                    <a:lnTo>
                      <a:pt x="114" y="199632"/>
                    </a:lnTo>
                    <a:lnTo>
                      <a:pt x="114" y="209121"/>
                    </a:lnTo>
                    <a:cubicBezTo>
                      <a:pt x="11527" y="208203"/>
                      <a:pt x="34035" y="208203"/>
                      <a:pt x="46398" y="208203"/>
                    </a:cubicBezTo>
                    <a:cubicBezTo>
                      <a:pt x="58761" y="208203"/>
                      <a:pt x="81269" y="208203"/>
                      <a:pt x="92682" y="209121"/>
                    </a:cubicBezTo>
                    <a:lnTo>
                      <a:pt x="92682" y="199632"/>
                    </a:lnTo>
                    <a:lnTo>
                      <a:pt x="85073" y="199632"/>
                    </a:lnTo>
                    <a:cubicBezTo>
                      <a:pt x="60664" y="199632"/>
                      <a:pt x="60029" y="196265"/>
                      <a:pt x="60029" y="185246"/>
                    </a:cubicBezTo>
                    <a:lnTo>
                      <a:pt x="60029" y="107806"/>
                    </a:lnTo>
                    <a:lnTo>
                      <a:pt x="96486" y="107806"/>
                    </a:lnTo>
                    <a:cubicBezTo>
                      <a:pt x="101558" y="107806"/>
                      <a:pt x="114872" y="107806"/>
                      <a:pt x="125968" y="118213"/>
                    </a:cubicBezTo>
                    <a:cubicBezTo>
                      <a:pt x="138014" y="129232"/>
                      <a:pt x="138014" y="138721"/>
                      <a:pt x="138014" y="159229"/>
                    </a:cubicBezTo>
                    <a:cubicBezTo>
                      <a:pt x="138014" y="179124"/>
                      <a:pt x="138014" y="191368"/>
                      <a:pt x="151011" y="202999"/>
                    </a:cubicBezTo>
                    <a:cubicBezTo>
                      <a:pt x="164009" y="214018"/>
                      <a:pt x="181445" y="215855"/>
                      <a:pt x="190955" y="215855"/>
                    </a:cubicBezTo>
                    <a:cubicBezTo>
                      <a:pt x="215682" y="215855"/>
                      <a:pt x="221071" y="190756"/>
                      <a:pt x="221071" y="182185"/>
                    </a:cubicBezTo>
                    <a:cubicBezTo>
                      <a:pt x="221071" y="180349"/>
                      <a:pt x="221071" y="176982"/>
                      <a:pt x="216950" y="176982"/>
                    </a:cubicBezTo>
                    <a:cubicBezTo>
                      <a:pt x="213463" y="176982"/>
                      <a:pt x="213463" y="179737"/>
                      <a:pt x="213146" y="181879"/>
                    </a:cubicBezTo>
                    <a:cubicBezTo>
                      <a:pt x="211243" y="203611"/>
                      <a:pt x="200148" y="209121"/>
                      <a:pt x="192223" y="209121"/>
                    </a:cubicBezTo>
                    <a:cubicBezTo>
                      <a:pt x="176689" y="209121"/>
                      <a:pt x="174153" y="193510"/>
                      <a:pt x="169715" y="165044"/>
                    </a:cubicBezTo>
                    <a:lnTo>
                      <a:pt x="165594" y="140557"/>
                    </a:lnTo>
                    <a:cubicBezTo>
                      <a:pt x="159888" y="120968"/>
                      <a:pt x="144354" y="110867"/>
                      <a:pt x="126919" y="105051"/>
                    </a:cubicBezTo>
                    <a:close/>
                  </a:path>
                </a:pathLst>
              </a:custGeom>
              <a:solidFill>
                <a:srgbClr val="1A1AFF"/>
              </a:solidFill>
              <a:ln w="3175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68" name="Forme libre 67">
                <a:extLst>
                  <a:ext uri="{FF2B5EF4-FFF2-40B4-BE49-F238E27FC236}">
                    <a16:creationId xmlns:a16="http://schemas.microsoft.com/office/drawing/2014/main" id="{761B60D2-86AF-8FEF-156E-C7F571C9BBF2}"/>
                  </a:ext>
                </a:extLst>
              </p:cNvPr>
              <p:cNvSpPr/>
              <p:nvPr>
                <p:custDataLst>
                  <p:tags r:id="rId80"/>
                </p:custDataLst>
              </p:nvPr>
            </p:nvSpPr>
            <p:spPr>
              <a:xfrm>
                <a:off x="8136018" y="8543329"/>
                <a:ext cx="122683" cy="140494"/>
              </a:xfrm>
              <a:custGeom>
                <a:avLst/>
                <a:gdLst>
                  <a:gd name="connsiteX0" fmla="*/ 26751 w 122683"/>
                  <a:gd name="connsiteY0" fmla="*/ 60056 h 140494"/>
                  <a:gd name="connsiteX1" fmla="*/ 66060 w 122683"/>
                  <a:gd name="connsiteY1" fmla="*/ 6797 h 140494"/>
                  <a:gd name="connsiteX2" fmla="*/ 101882 w 122683"/>
                  <a:gd name="connsiteY2" fmla="*/ 60056 h 140494"/>
                  <a:gd name="connsiteX3" fmla="*/ 26751 w 122683"/>
                  <a:gd name="connsiteY3" fmla="*/ 60056 h 140494"/>
                  <a:gd name="connsiteX4" fmla="*/ 26434 w 122683"/>
                  <a:gd name="connsiteY4" fmla="*/ 66484 h 140494"/>
                  <a:gd name="connsiteX5" fmla="*/ 114880 w 122683"/>
                  <a:gd name="connsiteY5" fmla="*/ 66484 h 140494"/>
                  <a:gd name="connsiteX6" fmla="*/ 122805 w 122683"/>
                  <a:gd name="connsiteY6" fmla="*/ 60056 h 140494"/>
                  <a:gd name="connsiteX7" fmla="*/ 66060 w 122683"/>
                  <a:gd name="connsiteY7" fmla="*/ 63 h 140494"/>
                  <a:gd name="connsiteX8" fmla="*/ 122 w 122683"/>
                  <a:gd name="connsiteY8" fmla="*/ 69851 h 140494"/>
                  <a:gd name="connsiteX9" fmla="*/ 69864 w 122683"/>
                  <a:gd name="connsiteY9" fmla="*/ 140557 h 140494"/>
                  <a:gd name="connsiteX10" fmla="*/ 122805 w 122683"/>
                  <a:gd name="connsiteY10" fmla="*/ 100766 h 140494"/>
                  <a:gd name="connsiteX11" fmla="*/ 118684 w 122683"/>
                  <a:gd name="connsiteY11" fmla="*/ 97093 h 140494"/>
                  <a:gd name="connsiteX12" fmla="*/ 114563 w 122683"/>
                  <a:gd name="connsiteY12" fmla="*/ 101378 h 140494"/>
                  <a:gd name="connsiteX13" fmla="*/ 71766 w 122683"/>
                  <a:gd name="connsiteY13" fmla="*/ 132905 h 140494"/>
                  <a:gd name="connsiteX14" fmla="*/ 35944 w 122683"/>
                  <a:gd name="connsiteY14" fmla="*/ 112397 h 140494"/>
                  <a:gd name="connsiteX15" fmla="*/ 26434 w 122683"/>
                  <a:gd name="connsiteY15" fmla="*/ 66484 h 14049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122683" h="140494">
                    <a:moveTo>
                      <a:pt x="26751" y="60056"/>
                    </a:moveTo>
                    <a:cubicBezTo>
                      <a:pt x="28653" y="14449"/>
                      <a:pt x="55282" y="6797"/>
                      <a:pt x="66060" y="6797"/>
                    </a:cubicBezTo>
                    <a:cubicBezTo>
                      <a:pt x="98712" y="6797"/>
                      <a:pt x="101882" y="48119"/>
                      <a:pt x="101882" y="60056"/>
                    </a:cubicBezTo>
                    <a:lnTo>
                      <a:pt x="26751" y="60056"/>
                    </a:lnTo>
                    <a:close/>
                    <a:moveTo>
                      <a:pt x="26434" y="66484"/>
                    </a:moveTo>
                    <a:lnTo>
                      <a:pt x="114880" y="66484"/>
                    </a:lnTo>
                    <a:cubicBezTo>
                      <a:pt x="121854" y="66484"/>
                      <a:pt x="122805" y="66484"/>
                      <a:pt x="122805" y="60056"/>
                    </a:cubicBezTo>
                    <a:cubicBezTo>
                      <a:pt x="122805" y="29753"/>
                      <a:pt x="105686" y="63"/>
                      <a:pt x="66060" y="63"/>
                    </a:cubicBezTo>
                    <a:cubicBezTo>
                      <a:pt x="29287" y="63"/>
                      <a:pt x="122" y="31590"/>
                      <a:pt x="122" y="69851"/>
                    </a:cubicBezTo>
                    <a:cubicBezTo>
                      <a:pt x="122" y="110867"/>
                      <a:pt x="33408" y="140557"/>
                      <a:pt x="69864" y="140557"/>
                    </a:cubicBezTo>
                    <a:cubicBezTo>
                      <a:pt x="108539" y="140557"/>
                      <a:pt x="122805" y="106581"/>
                      <a:pt x="122805" y="100766"/>
                    </a:cubicBezTo>
                    <a:cubicBezTo>
                      <a:pt x="122805" y="97705"/>
                      <a:pt x="120269" y="97093"/>
                      <a:pt x="118684" y="97093"/>
                    </a:cubicBezTo>
                    <a:cubicBezTo>
                      <a:pt x="115831" y="97093"/>
                      <a:pt x="115197" y="98929"/>
                      <a:pt x="114563" y="101378"/>
                    </a:cubicBezTo>
                    <a:cubicBezTo>
                      <a:pt x="103467" y="132905"/>
                      <a:pt x="74936" y="132905"/>
                      <a:pt x="71766" y="132905"/>
                    </a:cubicBezTo>
                    <a:cubicBezTo>
                      <a:pt x="55916" y="132905"/>
                      <a:pt x="43235" y="123722"/>
                      <a:pt x="35944" y="112397"/>
                    </a:cubicBezTo>
                    <a:cubicBezTo>
                      <a:pt x="26434" y="97705"/>
                      <a:pt x="26434" y="77503"/>
                      <a:pt x="26434" y="66484"/>
                    </a:cubicBezTo>
                    <a:close/>
                  </a:path>
                </a:pathLst>
              </a:custGeom>
              <a:solidFill>
                <a:srgbClr val="1A1AFF"/>
              </a:solidFill>
              <a:ln w="3175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70" name="Forme libre 69">
                <a:extLst>
                  <a:ext uri="{FF2B5EF4-FFF2-40B4-BE49-F238E27FC236}">
                    <a16:creationId xmlns:a16="http://schemas.microsoft.com/office/drawing/2014/main" id="{7C7C984D-D84C-19EC-326F-EA90E675DF3E}"/>
                  </a:ext>
                </a:extLst>
              </p:cNvPr>
              <p:cNvSpPr/>
              <p:nvPr>
                <p:custDataLst>
                  <p:tags r:id="rId81"/>
                </p:custDataLst>
              </p:nvPr>
            </p:nvSpPr>
            <p:spPr>
              <a:xfrm>
                <a:off x="8295298" y="8648012"/>
                <a:ext cx="37090" cy="91520"/>
              </a:xfrm>
              <a:custGeom>
                <a:avLst/>
                <a:gdLst>
                  <a:gd name="connsiteX0" fmla="*/ 37216 w 37090"/>
                  <a:gd name="connsiteY0" fmla="*/ 32202 h 91520"/>
                  <a:gd name="connsiteX1" fmla="*/ 16928 w 37090"/>
                  <a:gd name="connsiteY1" fmla="*/ 63 h 91520"/>
                  <a:gd name="connsiteX2" fmla="*/ 126 w 37090"/>
                  <a:gd name="connsiteY2" fmla="*/ 16285 h 91520"/>
                  <a:gd name="connsiteX3" fmla="*/ 16928 w 37090"/>
                  <a:gd name="connsiteY3" fmla="*/ 32508 h 91520"/>
                  <a:gd name="connsiteX4" fmla="*/ 28023 w 37090"/>
                  <a:gd name="connsiteY4" fmla="*/ 28529 h 91520"/>
                  <a:gd name="connsiteX5" fmla="*/ 29608 w 37090"/>
                  <a:gd name="connsiteY5" fmla="*/ 27611 h 91520"/>
                  <a:gd name="connsiteX6" fmla="*/ 30242 w 37090"/>
                  <a:gd name="connsiteY6" fmla="*/ 32202 h 91520"/>
                  <a:gd name="connsiteX7" fmla="*/ 8686 w 37090"/>
                  <a:gd name="connsiteY7" fmla="*/ 83319 h 91520"/>
                  <a:gd name="connsiteX8" fmla="*/ 5198 w 37090"/>
                  <a:gd name="connsiteY8" fmla="*/ 88216 h 91520"/>
                  <a:gd name="connsiteX9" fmla="*/ 8369 w 37090"/>
                  <a:gd name="connsiteY9" fmla="*/ 91583 h 91520"/>
                  <a:gd name="connsiteX10" fmla="*/ 37216 w 37090"/>
                  <a:gd name="connsiteY10" fmla="*/ 32202 h 915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7090" h="91520">
                    <a:moveTo>
                      <a:pt x="37216" y="32202"/>
                    </a:moveTo>
                    <a:cubicBezTo>
                      <a:pt x="37216" y="12000"/>
                      <a:pt x="29291" y="63"/>
                      <a:pt x="16928" y="63"/>
                    </a:cubicBezTo>
                    <a:cubicBezTo>
                      <a:pt x="6466" y="63"/>
                      <a:pt x="126" y="7715"/>
                      <a:pt x="126" y="16285"/>
                    </a:cubicBezTo>
                    <a:cubicBezTo>
                      <a:pt x="126" y="24550"/>
                      <a:pt x="6466" y="32508"/>
                      <a:pt x="16928" y="32508"/>
                    </a:cubicBezTo>
                    <a:cubicBezTo>
                      <a:pt x="20732" y="32508"/>
                      <a:pt x="24853" y="31284"/>
                      <a:pt x="28023" y="28529"/>
                    </a:cubicBezTo>
                    <a:cubicBezTo>
                      <a:pt x="28974" y="27917"/>
                      <a:pt x="29291" y="27611"/>
                      <a:pt x="29608" y="27611"/>
                    </a:cubicBezTo>
                    <a:cubicBezTo>
                      <a:pt x="29925" y="27611"/>
                      <a:pt x="30242" y="27917"/>
                      <a:pt x="30242" y="32202"/>
                    </a:cubicBezTo>
                    <a:cubicBezTo>
                      <a:pt x="30242" y="54853"/>
                      <a:pt x="19147" y="73218"/>
                      <a:pt x="8686" y="83319"/>
                    </a:cubicBezTo>
                    <a:cubicBezTo>
                      <a:pt x="5198" y="86686"/>
                      <a:pt x="5198" y="87298"/>
                      <a:pt x="5198" y="88216"/>
                    </a:cubicBezTo>
                    <a:cubicBezTo>
                      <a:pt x="5198" y="90359"/>
                      <a:pt x="6783" y="91583"/>
                      <a:pt x="8369" y="91583"/>
                    </a:cubicBezTo>
                    <a:cubicBezTo>
                      <a:pt x="11856" y="91583"/>
                      <a:pt x="37216" y="68014"/>
                      <a:pt x="37216" y="32202"/>
                    </a:cubicBezTo>
                    <a:close/>
                  </a:path>
                </a:pathLst>
              </a:custGeom>
              <a:solidFill>
                <a:srgbClr val="000000"/>
              </a:solidFill>
              <a:ln w="3175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72" name="Forme libre 71">
                <a:extLst>
                  <a:ext uri="{FF2B5EF4-FFF2-40B4-BE49-F238E27FC236}">
                    <a16:creationId xmlns:a16="http://schemas.microsoft.com/office/drawing/2014/main" id="{A7383AA1-E3B0-88D3-FD89-1D32E9F2C59A}"/>
                  </a:ext>
                </a:extLst>
              </p:cNvPr>
              <p:cNvSpPr/>
              <p:nvPr>
                <p:custDataLst>
                  <p:tags r:id="rId82"/>
                </p:custDataLst>
              </p:nvPr>
            </p:nvSpPr>
            <p:spPr>
              <a:xfrm>
                <a:off x="8420023" y="8471399"/>
                <a:ext cx="186719" cy="209058"/>
              </a:xfrm>
              <a:custGeom>
                <a:avLst/>
                <a:gdLst>
                  <a:gd name="connsiteX0" fmla="*/ 60997 w 186719"/>
                  <a:gd name="connsiteY0" fmla="*/ 112397 h 209058"/>
                  <a:gd name="connsiteX1" fmla="*/ 114571 w 186719"/>
                  <a:gd name="connsiteY1" fmla="*/ 112397 h 209058"/>
                  <a:gd name="connsiteX2" fmla="*/ 186850 w 186719"/>
                  <a:gd name="connsiteY2" fmla="*/ 56995 h 209058"/>
                  <a:gd name="connsiteX3" fmla="*/ 112035 w 186719"/>
                  <a:gd name="connsiteY3" fmla="*/ 63 h 209058"/>
                  <a:gd name="connsiteX4" fmla="*/ 131 w 186719"/>
                  <a:gd name="connsiteY4" fmla="*/ 63 h 209058"/>
                  <a:gd name="connsiteX5" fmla="*/ 131 w 186719"/>
                  <a:gd name="connsiteY5" fmla="*/ 9551 h 209058"/>
                  <a:gd name="connsiteX6" fmla="*/ 7739 w 186719"/>
                  <a:gd name="connsiteY6" fmla="*/ 9551 h 209058"/>
                  <a:gd name="connsiteX7" fmla="*/ 32783 w 186719"/>
                  <a:gd name="connsiteY7" fmla="*/ 23938 h 209058"/>
                  <a:gd name="connsiteX8" fmla="*/ 32783 w 186719"/>
                  <a:gd name="connsiteY8" fmla="*/ 185246 h 209058"/>
                  <a:gd name="connsiteX9" fmla="*/ 7739 w 186719"/>
                  <a:gd name="connsiteY9" fmla="*/ 199632 h 209058"/>
                  <a:gd name="connsiteX10" fmla="*/ 131 w 186719"/>
                  <a:gd name="connsiteY10" fmla="*/ 199632 h 209058"/>
                  <a:gd name="connsiteX11" fmla="*/ 131 w 186719"/>
                  <a:gd name="connsiteY11" fmla="*/ 209121 h 209058"/>
                  <a:gd name="connsiteX12" fmla="*/ 46731 w 186719"/>
                  <a:gd name="connsiteY12" fmla="*/ 208203 h 209058"/>
                  <a:gd name="connsiteX13" fmla="*/ 93649 w 186719"/>
                  <a:gd name="connsiteY13" fmla="*/ 209121 h 209058"/>
                  <a:gd name="connsiteX14" fmla="*/ 93649 w 186719"/>
                  <a:gd name="connsiteY14" fmla="*/ 199632 h 209058"/>
                  <a:gd name="connsiteX15" fmla="*/ 86041 w 186719"/>
                  <a:gd name="connsiteY15" fmla="*/ 199632 h 209058"/>
                  <a:gd name="connsiteX16" fmla="*/ 60997 w 186719"/>
                  <a:gd name="connsiteY16" fmla="*/ 185246 h 209058"/>
                  <a:gd name="connsiteX17" fmla="*/ 60997 w 186719"/>
                  <a:gd name="connsiteY17" fmla="*/ 112397 h 209058"/>
                  <a:gd name="connsiteX18" fmla="*/ 60046 w 186719"/>
                  <a:gd name="connsiteY18" fmla="*/ 104439 h 209058"/>
                  <a:gd name="connsiteX19" fmla="*/ 60046 w 186719"/>
                  <a:gd name="connsiteY19" fmla="*/ 21795 h 209058"/>
                  <a:gd name="connsiteX20" fmla="*/ 75579 w 186719"/>
                  <a:gd name="connsiteY20" fmla="*/ 9551 h 209058"/>
                  <a:gd name="connsiteX21" fmla="*/ 103793 w 186719"/>
                  <a:gd name="connsiteY21" fmla="*/ 9551 h 209058"/>
                  <a:gd name="connsiteX22" fmla="*/ 154198 w 186719"/>
                  <a:gd name="connsiteY22" fmla="*/ 56995 h 209058"/>
                  <a:gd name="connsiteX23" fmla="*/ 103793 w 186719"/>
                  <a:gd name="connsiteY23" fmla="*/ 104439 h 209058"/>
                  <a:gd name="connsiteX24" fmla="*/ 60046 w 186719"/>
                  <a:gd name="connsiteY24" fmla="*/ 104439 h 2090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</a:cxnLst>
                <a:rect l="l" t="t" r="r" b="b"/>
                <a:pathLst>
                  <a:path w="186719" h="209058">
                    <a:moveTo>
                      <a:pt x="60997" y="112397"/>
                    </a:moveTo>
                    <a:lnTo>
                      <a:pt x="114571" y="112397"/>
                    </a:lnTo>
                    <a:cubicBezTo>
                      <a:pt x="152613" y="112397"/>
                      <a:pt x="186850" y="87604"/>
                      <a:pt x="186850" y="56995"/>
                    </a:cubicBezTo>
                    <a:cubicBezTo>
                      <a:pt x="186850" y="26999"/>
                      <a:pt x="155466" y="63"/>
                      <a:pt x="112035" y="63"/>
                    </a:cubicBezTo>
                    <a:lnTo>
                      <a:pt x="131" y="63"/>
                    </a:lnTo>
                    <a:lnTo>
                      <a:pt x="131" y="9551"/>
                    </a:lnTo>
                    <a:lnTo>
                      <a:pt x="7739" y="9551"/>
                    </a:lnTo>
                    <a:cubicBezTo>
                      <a:pt x="32149" y="9551"/>
                      <a:pt x="32783" y="12918"/>
                      <a:pt x="32783" y="23938"/>
                    </a:cubicBezTo>
                    <a:lnTo>
                      <a:pt x="32783" y="185246"/>
                    </a:lnTo>
                    <a:cubicBezTo>
                      <a:pt x="32783" y="196265"/>
                      <a:pt x="32149" y="199632"/>
                      <a:pt x="7739" y="199632"/>
                    </a:cubicBezTo>
                    <a:lnTo>
                      <a:pt x="131" y="199632"/>
                    </a:lnTo>
                    <a:lnTo>
                      <a:pt x="131" y="209121"/>
                    </a:lnTo>
                    <a:cubicBezTo>
                      <a:pt x="11226" y="208203"/>
                      <a:pt x="34685" y="208203"/>
                      <a:pt x="46731" y="208203"/>
                    </a:cubicBezTo>
                    <a:cubicBezTo>
                      <a:pt x="58778" y="208203"/>
                      <a:pt x="82553" y="208203"/>
                      <a:pt x="93649" y="209121"/>
                    </a:cubicBezTo>
                    <a:lnTo>
                      <a:pt x="93649" y="199632"/>
                    </a:lnTo>
                    <a:lnTo>
                      <a:pt x="86041" y="199632"/>
                    </a:lnTo>
                    <a:cubicBezTo>
                      <a:pt x="61631" y="199632"/>
                      <a:pt x="60997" y="196265"/>
                      <a:pt x="60997" y="185246"/>
                    </a:cubicBezTo>
                    <a:lnTo>
                      <a:pt x="60997" y="112397"/>
                    </a:lnTo>
                    <a:close/>
                    <a:moveTo>
                      <a:pt x="60046" y="104439"/>
                    </a:moveTo>
                    <a:lnTo>
                      <a:pt x="60046" y="21795"/>
                    </a:lnTo>
                    <a:cubicBezTo>
                      <a:pt x="60046" y="11694"/>
                      <a:pt x="60680" y="9551"/>
                      <a:pt x="75579" y="9551"/>
                    </a:cubicBezTo>
                    <a:lnTo>
                      <a:pt x="103793" y="9551"/>
                    </a:lnTo>
                    <a:cubicBezTo>
                      <a:pt x="154198" y="9551"/>
                      <a:pt x="154198" y="41997"/>
                      <a:pt x="154198" y="56995"/>
                    </a:cubicBezTo>
                    <a:cubicBezTo>
                      <a:pt x="154198" y="71381"/>
                      <a:pt x="154198" y="104439"/>
                      <a:pt x="103793" y="104439"/>
                    </a:cubicBezTo>
                    <a:lnTo>
                      <a:pt x="60046" y="104439"/>
                    </a:lnTo>
                    <a:close/>
                  </a:path>
                </a:pathLst>
              </a:custGeom>
              <a:solidFill>
                <a:srgbClr val="000000"/>
              </a:solidFill>
              <a:ln w="3175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73" name="Forme libre 72">
                <a:extLst>
                  <a:ext uri="{FF2B5EF4-FFF2-40B4-BE49-F238E27FC236}">
                    <a16:creationId xmlns:a16="http://schemas.microsoft.com/office/drawing/2014/main" id="{0AAB6DB6-B6D6-26FD-FD9C-C08FA5DCF403}"/>
                  </a:ext>
                </a:extLst>
              </p:cNvPr>
              <p:cNvSpPr/>
              <p:nvPr>
                <p:custDataLst>
                  <p:tags r:id="rId83"/>
                </p:custDataLst>
              </p:nvPr>
            </p:nvSpPr>
            <p:spPr>
              <a:xfrm>
                <a:off x="8633547" y="8545166"/>
                <a:ext cx="106515" cy="135290"/>
              </a:xfrm>
              <a:custGeom>
                <a:avLst/>
                <a:gdLst>
                  <a:gd name="connsiteX0" fmla="*/ 44202 w 106515"/>
                  <a:gd name="connsiteY0" fmla="*/ 33732 h 135290"/>
                  <a:gd name="connsiteX1" fmla="*/ 44202 w 106515"/>
                  <a:gd name="connsiteY1" fmla="*/ 63 h 135290"/>
                  <a:gd name="connsiteX2" fmla="*/ 137 w 106515"/>
                  <a:gd name="connsiteY2" fmla="*/ 3430 h 135290"/>
                  <a:gd name="connsiteX3" fmla="*/ 137 w 106515"/>
                  <a:gd name="connsiteY3" fmla="*/ 12918 h 135290"/>
                  <a:gd name="connsiteX4" fmla="*/ 24864 w 106515"/>
                  <a:gd name="connsiteY4" fmla="*/ 30059 h 135290"/>
                  <a:gd name="connsiteX5" fmla="*/ 24864 w 106515"/>
                  <a:gd name="connsiteY5" fmla="*/ 112091 h 135290"/>
                  <a:gd name="connsiteX6" fmla="*/ 137 w 106515"/>
                  <a:gd name="connsiteY6" fmla="*/ 125865 h 135290"/>
                  <a:gd name="connsiteX7" fmla="*/ 137 w 106515"/>
                  <a:gd name="connsiteY7" fmla="*/ 135354 h 135290"/>
                  <a:gd name="connsiteX8" fmla="*/ 36277 w 106515"/>
                  <a:gd name="connsiteY8" fmla="*/ 134435 h 135290"/>
                  <a:gd name="connsiteX9" fmla="*/ 76537 w 106515"/>
                  <a:gd name="connsiteY9" fmla="*/ 135354 h 135290"/>
                  <a:gd name="connsiteX10" fmla="*/ 76537 w 106515"/>
                  <a:gd name="connsiteY10" fmla="*/ 125865 h 135290"/>
                  <a:gd name="connsiteX11" fmla="*/ 69880 w 106515"/>
                  <a:gd name="connsiteY11" fmla="*/ 125865 h 135290"/>
                  <a:gd name="connsiteX12" fmla="*/ 45787 w 106515"/>
                  <a:gd name="connsiteY12" fmla="*/ 111479 h 135290"/>
                  <a:gd name="connsiteX13" fmla="*/ 45787 w 106515"/>
                  <a:gd name="connsiteY13" fmla="*/ 64341 h 135290"/>
                  <a:gd name="connsiteX14" fmla="*/ 83194 w 106515"/>
                  <a:gd name="connsiteY14" fmla="*/ 6797 h 135290"/>
                  <a:gd name="connsiteX15" fmla="*/ 86681 w 106515"/>
                  <a:gd name="connsiteY15" fmla="*/ 7103 h 135290"/>
                  <a:gd name="connsiteX16" fmla="*/ 79390 w 106515"/>
                  <a:gd name="connsiteY16" fmla="*/ 19040 h 135290"/>
                  <a:gd name="connsiteX17" fmla="*/ 93022 w 106515"/>
                  <a:gd name="connsiteY17" fmla="*/ 32202 h 135290"/>
                  <a:gd name="connsiteX18" fmla="*/ 106653 w 106515"/>
                  <a:gd name="connsiteY18" fmla="*/ 18734 h 135290"/>
                  <a:gd name="connsiteX19" fmla="*/ 83194 w 106515"/>
                  <a:gd name="connsiteY19" fmla="*/ 63 h 135290"/>
                  <a:gd name="connsiteX20" fmla="*/ 44202 w 106515"/>
                  <a:gd name="connsiteY20" fmla="*/ 33732 h 1352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06515" h="135290">
                    <a:moveTo>
                      <a:pt x="44202" y="33732"/>
                    </a:moveTo>
                    <a:lnTo>
                      <a:pt x="44202" y="63"/>
                    </a:lnTo>
                    <a:lnTo>
                      <a:pt x="137" y="3430"/>
                    </a:lnTo>
                    <a:lnTo>
                      <a:pt x="137" y="12918"/>
                    </a:lnTo>
                    <a:cubicBezTo>
                      <a:pt x="22328" y="12918"/>
                      <a:pt x="24864" y="15061"/>
                      <a:pt x="24864" y="30059"/>
                    </a:cubicBezTo>
                    <a:lnTo>
                      <a:pt x="24864" y="112091"/>
                    </a:lnTo>
                    <a:cubicBezTo>
                      <a:pt x="24864" y="125865"/>
                      <a:pt x="21377" y="125865"/>
                      <a:pt x="137" y="125865"/>
                    </a:cubicBezTo>
                    <a:lnTo>
                      <a:pt x="137" y="135354"/>
                    </a:lnTo>
                    <a:cubicBezTo>
                      <a:pt x="12501" y="135048"/>
                      <a:pt x="27400" y="134435"/>
                      <a:pt x="36277" y="134435"/>
                    </a:cubicBezTo>
                    <a:cubicBezTo>
                      <a:pt x="48957" y="134435"/>
                      <a:pt x="63857" y="134435"/>
                      <a:pt x="76537" y="135354"/>
                    </a:cubicBezTo>
                    <a:lnTo>
                      <a:pt x="76537" y="125865"/>
                    </a:lnTo>
                    <a:lnTo>
                      <a:pt x="69880" y="125865"/>
                    </a:lnTo>
                    <a:cubicBezTo>
                      <a:pt x="46421" y="125865"/>
                      <a:pt x="45787" y="122498"/>
                      <a:pt x="45787" y="111479"/>
                    </a:cubicBezTo>
                    <a:lnTo>
                      <a:pt x="45787" y="64341"/>
                    </a:lnTo>
                    <a:cubicBezTo>
                      <a:pt x="45787" y="34039"/>
                      <a:pt x="59101" y="6797"/>
                      <a:pt x="83194" y="6797"/>
                    </a:cubicBezTo>
                    <a:cubicBezTo>
                      <a:pt x="85413" y="6797"/>
                      <a:pt x="86047" y="6797"/>
                      <a:pt x="86681" y="7103"/>
                    </a:cubicBezTo>
                    <a:cubicBezTo>
                      <a:pt x="85730" y="7409"/>
                      <a:pt x="79390" y="11082"/>
                      <a:pt x="79390" y="19040"/>
                    </a:cubicBezTo>
                    <a:cubicBezTo>
                      <a:pt x="79390" y="27611"/>
                      <a:pt x="86047" y="32202"/>
                      <a:pt x="93022" y="32202"/>
                    </a:cubicBezTo>
                    <a:cubicBezTo>
                      <a:pt x="98728" y="32202"/>
                      <a:pt x="106653" y="28529"/>
                      <a:pt x="106653" y="18734"/>
                    </a:cubicBezTo>
                    <a:cubicBezTo>
                      <a:pt x="106653" y="8939"/>
                      <a:pt x="96826" y="63"/>
                      <a:pt x="83194" y="63"/>
                    </a:cubicBezTo>
                    <a:cubicBezTo>
                      <a:pt x="60052" y="63"/>
                      <a:pt x="48640" y="20571"/>
                      <a:pt x="44202" y="33732"/>
                    </a:cubicBezTo>
                    <a:close/>
                  </a:path>
                </a:pathLst>
              </a:custGeom>
              <a:solidFill>
                <a:srgbClr val="000000"/>
              </a:solidFill>
              <a:ln w="3175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74" name="Forme libre 73">
                <a:extLst>
                  <a:ext uri="{FF2B5EF4-FFF2-40B4-BE49-F238E27FC236}">
                    <a16:creationId xmlns:a16="http://schemas.microsoft.com/office/drawing/2014/main" id="{A8D0E3FD-BB17-C840-F696-7FE3B8CD6B1A}"/>
                  </a:ext>
                </a:extLst>
              </p:cNvPr>
              <p:cNvSpPr/>
              <p:nvPr>
                <p:custDataLst>
                  <p:tags r:id="rId84"/>
                </p:custDataLst>
              </p:nvPr>
            </p:nvSpPr>
            <p:spPr>
              <a:xfrm>
                <a:off x="8766903" y="8450891"/>
                <a:ext cx="73546" cy="306088"/>
              </a:xfrm>
              <a:custGeom>
                <a:avLst/>
                <a:gdLst>
                  <a:gd name="connsiteX0" fmla="*/ 73688 w 73546"/>
                  <a:gd name="connsiteY0" fmla="*/ 153107 h 306088"/>
                  <a:gd name="connsiteX1" fmla="*/ 52765 w 73546"/>
                  <a:gd name="connsiteY1" fmla="*/ 57607 h 306088"/>
                  <a:gd name="connsiteX2" fmla="*/ 3311 w 73546"/>
                  <a:gd name="connsiteY2" fmla="*/ 63 h 306088"/>
                  <a:gd name="connsiteX3" fmla="*/ 141 w 73546"/>
                  <a:gd name="connsiteY3" fmla="*/ 3124 h 306088"/>
                  <a:gd name="connsiteX4" fmla="*/ 6165 w 73546"/>
                  <a:gd name="connsiteY4" fmla="*/ 10164 h 306088"/>
                  <a:gd name="connsiteX5" fmla="*/ 55301 w 73546"/>
                  <a:gd name="connsiteY5" fmla="*/ 153107 h 306088"/>
                  <a:gd name="connsiteX6" fmla="*/ 4263 w 73546"/>
                  <a:gd name="connsiteY6" fmla="*/ 297887 h 306088"/>
                  <a:gd name="connsiteX7" fmla="*/ 141 w 73546"/>
                  <a:gd name="connsiteY7" fmla="*/ 303090 h 306088"/>
                  <a:gd name="connsiteX8" fmla="*/ 3311 w 73546"/>
                  <a:gd name="connsiteY8" fmla="*/ 306151 h 306088"/>
                  <a:gd name="connsiteX9" fmla="*/ 53716 w 73546"/>
                  <a:gd name="connsiteY9" fmla="*/ 246464 h 306088"/>
                  <a:gd name="connsiteX10" fmla="*/ 73688 w 73546"/>
                  <a:gd name="connsiteY10" fmla="*/ 153107 h 30608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73546" h="306088">
                    <a:moveTo>
                      <a:pt x="73688" y="153107"/>
                    </a:moveTo>
                    <a:cubicBezTo>
                      <a:pt x="73688" y="129232"/>
                      <a:pt x="70201" y="92195"/>
                      <a:pt x="52765" y="57607"/>
                    </a:cubicBezTo>
                    <a:cubicBezTo>
                      <a:pt x="33744" y="19959"/>
                      <a:pt x="6482" y="63"/>
                      <a:pt x="3311" y="63"/>
                    </a:cubicBezTo>
                    <a:cubicBezTo>
                      <a:pt x="1409" y="63"/>
                      <a:pt x="141" y="1287"/>
                      <a:pt x="141" y="3124"/>
                    </a:cubicBezTo>
                    <a:cubicBezTo>
                      <a:pt x="141" y="4042"/>
                      <a:pt x="141" y="4654"/>
                      <a:pt x="6165" y="10164"/>
                    </a:cubicBezTo>
                    <a:cubicBezTo>
                      <a:pt x="37232" y="40466"/>
                      <a:pt x="55301" y="89134"/>
                      <a:pt x="55301" y="153107"/>
                    </a:cubicBezTo>
                    <a:cubicBezTo>
                      <a:pt x="55301" y="205448"/>
                      <a:pt x="43572" y="259319"/>
                      <a:pt x="4263" y="297887"/>
                    </a:cubicBezTo>
                    <a:cubicBezTo>
                      <a:pt x="141" y="301560"/>
                      <a:pt x="141" y="302172"/>
                      <a:pt x="141" y="303090"/>
                    </a:cubicBezTo>
                    <a:cubicBezTo>
                      <a:pt x="141" y="304927"/>
                      <a:pt x="1409" y="306151"/>
                      <a:pt x="3311" y="306151"/>
                    </a:cubicBezTo>
                    <a:cubicBezTo>
                      <a:pt x="6482" y="306151"/>
                      <a:pt x="35013" y="285337"/>
                      <a:pt x="53716" y="246464"/>
                    </a:cubicBezTo>
                    <a:cubicBezTo>
                      <a:pt x="69884" y="212794"/>
                      <a:pt x="73688" y="178818"/>
                      <a:pt x="73688" y="153107"/>
                    </a:cubicBezTo>
                    <a:close/>
                  </a:path>
                </a:pathLst>
              </a:custGeom>
              <a:solidFill>
                <a:srgbClr val="000000"/>
              </a:solidFill>
              <a:ln w="3175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</p:grpSp>
        <p:sp>
          <p:nvSpPr>
            <p:cNvPr id="36" name="ZoneTexte 35">
              <a:extLst>
                <a:ext uri="{FF2B5EF4-FFF2-40B4-BE49-F238E27FC236}">
                  <a16:creationId xmlns:a16="http://schemas.microsoft.com/office/drawing/2014/main" id="{7E790B7F-51A8-BB46-CCE2-CF9D51409714}"/>
                </a:ext>
              </a:extLst>
            </p:cNvPr>
            <p:cNvSpPr txBox="1"/>
            <p:nvPr/>
          </p:nvSpPr>
          <p:spPr>
            <a:xfrm>
              <a:off x="4171563" y="6311399"/>
              <a:ext cx="212225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2000"/>
                <a:t>Convection forcée</a:t>
              </a:r>
            </a:p>
          </p:txBody>
        </p:sp>
      </p:grpSp>
      <p:grpSp>
        <p:nvGrpSpPr>
          <p:cNvPr id="102" name="Groupe 101" descr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\rho c_p \dsurd{ T }{ t } =&#10; \div \left( \lambda \grad T \right)+ \mathcal{P} &#10;$$&#10;&#10;&#10;\end{document}&#10;" title="IguanaTex Vector Display">
            <a:extLst>
              <a:ext uri="{FF2B5EF4-FFF2-40B4-BE49-F238E27FC236}">
                <a16:creationId xmlns:a16="http://schemas.microsoft.com/office/drawing/2014/main" id="{ACC18EAB-6DD8-475B-C4E2-1453BAFC29EF}"/>
              </a:ext>
            </a:extLst>
          </p:cNvPr>
          <p:cNvGrpSpPr>
            <a:grpSpLocks noChangeAspect="1"/>
          </p:cNvGrpSpPr>
          <p:nvPr>
            <p:custDataLst>
              <p:tags r:id="rId4"/>
            </p:custDataLst>
          </p:nvPr>
        </p:nvGrpSpPr>
        <p:grpSpPr>
          <a:xfrm>
            <a:off x="976073" y="2644385"/>
            <a:ext cx="2816136" cy="476925"/>
            <a:chOff x="5854776" y="4210879"/>
            <a:chExt cx="2789039" cy="475246"/>
          </a:xfrm>
        </p:grpSpPr>
        <p:sp>
          <p:nvSpPr>
            <p:cNvPr id="80" name="Forme libre 79">
              <a:extLst>
                <a:ext uri="{FF2B5EF4-FFF2-40B4-BE49-F238E27FC236}">
                  <a16:creationId xmlns:a16="http://schemas.microsoft.com/office/drawing/2014/main" id="{3F9B3CD0-7F81-1F85-DDC6-8F636ED68143}"/>
                </a:ext>
              </a:extLst>
            </p:cNvPr>
            <p:cNvSpPr/>
            <p:nvPr>
              <p:custDataLst>
                <p:tags r:id="rId51"/>
              </p:custDataLst>
            </p:nvPr>
          </p:nvSpPr>
          <p:spPr>
            <a:xfrm>
              <a:off x="5854776" y="4425939"/>
              <a:ext cx="105940" cy="148878"/>
            </a:xfrm>
            <a:custGeom>
              <a:avLst/>
              <a:gdLst>
                <a:gd name="connsiteX0" fmla="*/ 845 w 105940"/>
                <a:gd name="connsiteY0" fmla="*/ 139226 h 148878"/>
                <a:gd name="connsiteX1" fmla="*/ 171 w 105940"/>
                <a:gd name="connsiteY1" fmla="*/ 142847 h 148878"/>
                <a:gd name="connsiteX2" fmla="*/ 6456 w 105940"/>
                <a:gd name="connsiteY2" fmla="*/ 148956 h 148878"/>
                <a:gd name="connsiteX3" fmla="*/ 14312 w 105940"/>
                <a:gd name="connsiteY3" fmla="*/ 144204 h 148878"/>
                <a:gd name="connsiteX4" fmla="*/ 28676 w 105940"/>
                <a:gd name="connsiteY4" fmla="*/ 87413 h 148878"/>
                <a:gd name="connsiteX5" fmla="*/ 50897 w 105940"/>
                <a:gd name="connsiteY5" fmla="*/ 102573 h 148878"/>
                <a:gd name="connsiteX6" fmla="*/ 106111 w 105940"/>
                <a:gd name="connsiteY6" fmla="*/ 36958 h 148878"/>
                <a:gd name="connsiteX7" fmla="*/ 74913 w 105940"/>
                <a:gd name="connsiteY7" fmla="*/ 77 h 148878"/>
                <a:gd name="connsiteX8" fmla="*/ 22841 w 105940"/>
                <a:gd name="connsiteY8" fmla="*/ 50307 h 148878"/>
                <a:gd name="connsiteX9" fmla="*/ 845 w 105940"/>
                <a:gd name="connsiteY9" fmla="*/ 139226 h 148878"/>
                <a:gd name="connsiteX10" fmla="*/ 50672 w 105940"/>
                <a:gd name="connsiteY10" fmla="*/ 97595 h 148878"/>
                <a:gd name="connsiteX11" fmla="*/ 31370 w 105940"/>
                <a:gd name="connsiteY11" fmla="*/ 77458 h 148878"/>
                <a:gd name="connsiteX12" fmla="*/ 33165 w 105940"/>
                <a:gd name="connsiteY12" fmla="*/ 69086 h 148878"/>
                <a:gd name="connsiteX13" fmla="*/ 46632 w 105940"/>
                <a:gd name="connsiteY13" fmla="*/ 26550 h 148878"/>
                <a:gd name="connsiteX14" fmla="*/ 74464 w 105940"/>
                <a:gd name="connsiteY14" fmla="*/ 5055 h 148878"/>
                <a:gd name="connsiteX15" fmla="*/ 89951 w 105940"/>
                <a:gd name="connsiteY15" fmla="*/ 27228 h 148878"/>
                <a:gd name="connsiteX16" fmla="*/ 77382 w 105940"/>
                <a:gd name="connsiteY16" fmla="*/ 76100 h 148878"/>
                <a:gd name="connsiteX17" fmla="*/ 50672 w 105940"/>
                <a:gd name="connsiteY17" fmla="*/ 97595 h 1488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05940" h="148878">
                  <a:moveTo>
                    <a:pt x="845" y="139226"/>
                  </a:moveTo>
                  <a:cubicBezTo>
                    <a:pt x="171" y="141942"/>
                    <a:pt x="171" y="142394"/>
                    <a:pt x="171" y="142847"/>
                  </a:cubicBezTo>
                  <a:cubicBezTo>
                    <a:pt x="171" y="146240"/>
                    <a:pt x="2640" y="148956"/>
                    <a:pt x="6456" y="148956"/>
                  </a:cubicBezTo>
                  <a:cubicBezTo>
                    <a:pt x="11169" y="148956"/>
                    <a:pt x="13863" y="144883"/>
                    <a:pt x="14312" y="144204"/>
                  </a:cubicBezTo>
                  <a:cubicBezTo>
                    <a:pt x="15434" y="142168"/>
                    <a:pt x="22616" y="111849"/>
                    <a:pt x="28676" y="87413"/>
                  </a:cubicBezTo>
                  <a:cubicBezTo>
                    <a:pt x="33165" y="96464"/>
                    <a:pt x="40348" y="102573"/>
                    <a:pt x="50897" y="102573"/>
                  </a:cubicBezTo>
                  <a:cubicBezTo>
                    <a:pt x="77157" y="102573"/>
                    <a:pt x="106111" y="70670"/>
                    <a:pt x="106111" y="36958"/>
                  </a:cubicBezTo>
                  <a:cubicBezTo>
                    <a:pt x="106111" y="12974"/>
                    <a:pt x="91298" y="77"/>
                    <a:pt x="74913" y="77"/>
                  </a:cubicBezTo>
                  <a:cubicBezTo>
                    <a:pt x="53141" y="77"/>
                    <a:pt x="29574" y="22703"/>
                    <a:pt x="22841" y="50307"/>
                  </a:cubicBezTo>
                  <a:lnTo>
                    <a:pt x="845" y="139226"/>
                  </a:lnTo>
                  <a:close/>
                  <a:moveTo>
                    <a:pt x="50672" y="97595"/>
                  </a:moveTo>
                  <a:cubicBezTo>
                    <a:pt x="34961" y="97595"/>
                    <a:pt x="31370" y="79494"/>
                    <a:pt x="31370" y="77458"/>
                  </a:cubicBezTo>
                  <a:cubicBezTo>
                    <a:pt x="31370" y="76553"/>
                    <a:pt x="32492" y="72028"/>
                    <a:pt x="33165" y="69086"/>
                  </a:cubicBezTo>
                  <a:cubicBezTo>
                    <a:pt x="39450" y="43745"/>
                    <a:pt x="41694" y="35600"/>
                    <a:pt x="46632" y="26550"/>
                  </a:cubicBezTo>
                  <a:cubicBezTo>
                    <a:pt x="56284" y="10033"/>
                    <a:pt x="67506" y="5055"/>
                    <a:pt x="74464" y="5055"/>
                  </a:cubicBezTo>
                  <a:cubicBezTo>
                    <a:pt x="82769" y="5055"/>
                    <a:pt x="89951" y="11617"/>
                    <a:pt x="89951" y="27228"/>
                  </a:cubicBezTo>
                  <a:cubicBezTo>
                    <a:pt x="89951" y="39673"/>
                    <a:pt x="83442" y="65014"/>
                    <a:pt x="77382" y="76100"/>
                  </a:cubicBezTo>
                  <a:cubicBezTo>
                    <a:pt x="69975" y="90355"/>
                    <a:pt x="59202" y="97595"/>
                    <a:pt x="50672" y="97595"/>
                  </a:cubicBez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81" name="Forme libre 80">
              <a:extLst>
                <a:ext uri="{FF2B5EF4-FFF2-40B4-BE49-F238E27FC236}">
                  <a16:creationId xmlns:a16="http://schemas.microsoft.com/office/drawing/2014/main" id="{154CA6FB-A0DE-CB3E-81DE-3A50AD4F8A99}"/>
                </a:ext>
              </a:extLst>
            </p:cNvPr>
            <p:cNvSpPr/>
            <p:nvPr>
              <p:custDataLst>
                <p:tags r:id="rId52"/>
              </p:custDataLst>
            </p:nvPr>
          </p:nvSpPr>
          <p:spPr>
            <a:xfrm>
              <a:off x="5973288" y="4425939"/>
              <a:ext cx="87310" cy="102495"/>
            </a:xfrm>
            <a:custGeom>
              <a:avLst/>
              <a:gdLst>
                <a:gd name="connsiteX0" fmla="*/ 79856 w 87310"/>
                <a:gd name="connsiteY0" fmla="*/ 14105 h 102495"/>
                <a:gd name="connsiteX1" fmla="*/ 69980 w 87310"/>
                <a:gd name="connsiteY1" fmla="*/ 17273 h 102495"/>
                <a:gd name="connsiteX2" fmla="*/ 65940 w 87310"/>
                <a:gd name="connsiteY2" fmla="*/ 26097 h 102495"/>
                <a:gd name="connsiteX3" fmla="*/ 74245 w 87310"/>
                <a:gd name="connsiteY3" fmla="*/ 34016 h 102495"/>
                <a:gd name="connsiteX4" fmla="*/ 86814 w 87310"/>
                <a:gd name="connsiteY4" fmla="*/ 19536 h 102495"/>
                <a:gd name="connsiteX5" fmla="*/ 60329 w 87310"/>
                <a:gd name="connsiteY5" fmla="*/ 77 h 102495"/>
                <a:gd name="connsiteX6" fmla="*/ 177 w 87310"/>
                <a:gd name="connsiteY6" fmla="*/ 64335 h 102495"/>
                <a:gd name="connsiteX7" fmla="*/ 36537 w 87310"/>
                <a:gd name="connsiteY7" fmla="*/ 102573 h 102495"/>
                <a:gd name="connsiteX8" fmla="*/ 87487 w 87310"/>
                <a:gd name="connsiteY8" fmla="*/ 75874 h 102495"/>
                <a:gd name="connsiteX9" fmla="*/ 84794 w 87310"/>
                <a:gd name="connsiteY9" fmla="*/ 72933 h 102495"/>
                <a:gd name="connsiteX10" fmla="*/ 81876 w 87310"/>
                <a:gd name="connsiteY10" fmla="*/ 75195 h 102495"/>
                <a:gd name="connsiteX11" fmla="*/ 36986 w 87310"/>
                <a:gd name="connsiteY11" fmla="*/ 97595 h 102495"/>
                <a:gd name="connsiteX12" fmla="*/ 16786 w 87310"/>
                <a:gd name="connsiteY12" fmla="*/ 72933 h 102495"/>
                <a:gd name="connsiteX13" fmla="*/ 28906 w 87310"/>
                <a:gd name="connsiteY13" fmla="*/ 27681 h 102495"/>
                <a:gd name="connsiteX14" fmla="*/ 60553 w 87310"/>
                <a:gd name="connsiteY14" fmla="*/ 5055 h 102495"/>
                <a:gd name="connsiteX15" fmla="*/ 79856 w 87310"/>
                <a:gd name="connsiteY15" fmla="*/ 14105 h 10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87310" h="102495">
                  <a:moveTo>
                    <a:pt x="79856" y="14105"/>
                  </a:moveTo>
                  <a:cubicBezTo>
                    <a:pt x="76265" y="14105"/>
                    <a:pt x="73122" y="14105"/>
                    <a:pt x="69980" y="17273"/>
                  </a:cubicBezTo>
                  <a:cubicBezTo>
                    <a:pt x="66389" y="20667"/>
                    <a:pt x="65940" y="24513"/>
                    <a:pt x="65940" y="26097"/>
                  </a:cubicBezTo>
                  <a:cubicBezTo>
                    <a:pt x="65940" y="31527"/>
                    <a:pt x="69980" y="34016"/>
                    <a:pt x="74245" y="34016"/>
                  </a:cubicBezTo>
                  <a:cubicBezTo>
                    <a:pt x="80754" y="34016"/>
                    <a:pt x="86814" y="28586"/>
                    <a:pt x="86814" y="19536"/>
                  </a:cubicBezTo>
                  <a:cubicBezTo>
                    <a:pt x="86814" y="8449"/>
                    <a:pt x="76265" y="77"/>
                    <a:pt x="60329" y="77"/>
                  </a:cubicBezTo>
                  <a:cubicBezTo>
                    <a:pt x="30028" y="77"/>
                    <a:pt x="177" y="32432"/>
                    <a:pt x="177" y="64335"/>
                  </a:cubicBezTo>
                  <a:cubicBezTo>
                    <a:pt x="177" y="84698"/>
                    <a:pt x="13195" y="102573"/>
                    <a:pt x="36537" y="102573"/>
                  </a:cubicBezTo>
                  <a:cubicBezTo>
                    <a:pt x="68634" y="102573"/>
                    <a:pt x="87487" y="78589"/>
                    <a:pt x="87487" y="75874"/>
                  </a:cubicBezTo>
                  <a:cubicBezTo>
                    <a:pt x="87487" y="74516"/>
                    <a:pt x="86141" y="72933"/>
                    <a:pt x="84794" y="72933"/>
                  </a:cubicBezTo>
                  <a:cubicBezTo>
                    <a:pt x="83672" y="72933"/>
                    <a:pt x="83223" y="73385"/>
                    <a:pt x="81876" y="75195"/>
                  </a:cubicBezTo>
                  <a:cubicBezTo>
                    <a:pt x="64145" y="97595"/>
                    <a:pt x="39680" y="97595"/>
                    <a:pt x="36986" y="97595"/>
                  </a:cubicBezTo>
                  <a:cubicBezTo>
                    <a:pt x="22846" y="97595"/>
                    <a:pt x="16786" y="86508"/>
                    <a:pt x="16786" y="72933"/>
                  </a:cubicBezTo>
                  <a:cubicBezTo>
                    <a:pt x="16786" y="63656"/>
                    <a:pt x="21275" y="41709"/>
                    <a:pt x="28906" y="27681"/>
                  </a:cubicBezTo>
                  <a:cubicBezTo>
                    <a:pt x="35864" y="14784"/>
                    <a:pt x="48209" y="5055"/>
                    <a:pt x="60553" y="5055"/>
                  </a:cubicBezTo>
                  <a:cubicBezTo>
                    <a:pt x="68185" y="5055"/>
                    <a:pt x="76714" y="7996"/>
                    <a:pt x="79856" y="14105"/>
                  </a:cubicBez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82" name="Forme libre 81">
              <a:extLst>
                <a:ext uri="{FF2B5EF4-FFF2-40B4-BE49-F238E27FC236}">
                  <a16:creationId xmlns:a16="http://schemas.microsoft.com/office/drawing/2014/main" id="{A3D6FDD0-E960-CC18-3F8D-3C94BD6C2B26}"/>
                </a:ext>
              </a:extLst>
            </p:cNvPr>
            <p:cNvSpPr/>
            <p:nvPr>
              <p:custDataLst>
                <p:tags r:id="rId53"/>
              </p:custDataLst>
            </p:nvPr>
          </p:nvSpPr>
          <p:spPr>
            <a:xfrm>
              <a:off x="6061061" y="4490038"/>
              <a:ext cx="87669" cy="100571"/>
            </a:xfrm>
            <a:custGeom>
              <a:avLst/>
              <a:gdLst>
                <a:gd name="connsiteX0" fmla="*/ 12122 w 87669"/>
                <a:gd name="connsiteY0" fmla="*/ 89247 h 100571"/>
                <a:gd name="connsiteX1" fmla="*/ 4423 w 87669"/>
                <a:gd name="connsiteY1" fmla="*/ 94949 h 100571"/>
                <a:gd name="connsiteX2" fmla="*/ 181 w 87669"/>
                <a:gd name="connsiteY2" fmla="*/ 98275 h 100571"/>
                <a:gd name="connsiteX3" fmla="*/ 2380 w 87669"/>
                <a:gd name="connsiteY3" fmla="*/ 100651 h 100571"/>
                <a:gd name="connsiteX4" fmla="*/ 15892 w 87669"/>
                <a:gd name="connsiteY4" fmla="*/ 100017 h 100571"/>
                <a:gd name="connsiteX5" fmla="*/ 32389 w 87669"/>
                <a:gd name="connsiteY5" fmla="*/ 100651 h 100571"/>
                <a:gd name="connsiteX6" fmla="*/ 35532 w 87669"/>
                <a:gd name="connsiteY6" fmla="*/ 97166 h 100571"/>
                <a:gd name="connsiteX7" fmla="*/ 31447 w 87669"/>
                <a:gd name="connsiteY7" fmla="*/ 94949 h 100571"/>
                <a:gd name="connsiteX8" fmla="*/ 23748 w 87669"/>
                <a:gd name="connsiteY8" fmla="*/ 93049 h 100571"/>
                <a:gd name="connsiteX9" fmla="*/ 25476 w 87669"/>
                <a:gd name="connsiteY9" fmla="*/ 85763 h 100571"/>
                <a:gd name="connsiteX10" fmla="*/ 31289 w 87669"/>
                <a:gd name="connsiteY10" fmla="*/ 62164 h 100571"/>
                <a:gd name="connsiteX11" fmla="*/ 47472 w 87669"/>
                <a:gd name="connsiteY11" fmla="*/ 71509 h 100571"/>
                <a:gd name="connsiteX12" fmla="*/ 87851 w 87669"/>
                <a:gd name="connsiteY12" fmla="*/ 26529 h 100571"/>
                <a:gd name="connsiteX13" fmla="*/ 64284 w 87669"/>
                <a:gd name="connsiteY13" fmla="*/ 79 h 100571"/>
                <a:gd name="connsiteX14" fmla="*/ 41973 w 87669"/>
                <a:gd name="connsiteY14" fmla="*/ 11166 h 100571"/>
                <a:gd name="connsiteX15" fmla="*/ 25790 w 87669"/>
                <a:gd name="connsiteY15" fmla="*/ 79 h 100571"/>
                <a:gd name="connsiteX16" fmla="*/ 13378 w 87669"/>
                <a:gd name="connsiteY16" fmla="*/ 8473 h 100571"/>
                <a:gd name="connsiteX17" fmla="*/ 7722 w 87669"/>
                <a:gd name="connsiteY17" fmla="*/ 24311 h 100571"/>
                <a:gd name="connsiteX18" fmla="*/ 10393 w 87669"/>
                <a:gd name="connsiteY18" fmla="*/ 26370 h 100571"/>
                <a:gd name="connsiteX19" fmla="*/ 13850 w 87669"/>
                <a:gd name="connsiteY19" fmla="*/ 21619 h 100571"/>
                <a:gd name="connsiteX20" fmla="*/ 25319 w 87669"/>
                <a:gd name="connsiteY20" fmla="*/ 4514 h 100571"/>
                <a:gd name="connsiteX21" fmla="*/ 30504 w 87669"/>
                <a:gd name="connsiteY21" fmla="*/ 12274 h 100571"/>
                <a:gd name="connsiteX22" fmla="*/ 30033 w 87669"/>
                <a:gd name="connsiteY22" fmla="*/ 17026 h 100571"/>
                <a:gd name="connsiteX23" fmla="*/ 12122 w 87669"/>
                <a:gd name="connsiteY23" fmla="*/ 89247 h 100571"/>
                <a:gd name="connsiteX24" fmla="*/ 41816 w 87669"/>
                <a:gd name="connsiteY24" fmla="*/ 19085 h 100571"/>
                <a:gd name="connsiteX25" fmla="*/ 63812 w 87669"/>
                <a:gd name="connsiteY25" fmla="*/ 4514 h 100571"/>
                <a:gd name="connsiteX26" fmla="*/ 75282 w 87669"/>
                <a:gd name="connsiteY26" fmla="*/ 19877 h 100571"/>
                <a:gd name="connsiteX27" fmla="*/ 67112 w 87669"/>
                <a:gd name="connsiteY27" fmla="*/ 51711 h 100571"/>
                <a:gd name="connsiteX28" fmla="*/ 47472 w 87669"/>
                <a:gd name="connsiteY28" fmla="*/ 67074 h 100571"/>
                <a:gd name="connsiteX29" fmla="*/ 33489 w 87669"/>
                <a:gd name="connsiteY29" fmla="*/ 53295 h 100571"/>
                <a:gd name="connsiteX30" fmla="*/ 33960 w 87669"/>
                <a:gd name="connsiteY30" fmla="*/ 50919 h 100571"/>
                <a:gd name="connsiteX31" fmla="*/ 41816 w 87669"/>
                <a:gd name="connsiteY31" fmla="*/ 19085 h 100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87669" h="100571">
                  <a:moveTo>
                    <a:pt x="12122" y="89247"/>
                  </a:moveTo>
                  <a:cubicBezTo>
                    <a:pt x="11022" y="93682"/>
                    <a:pt x="10707" y="94949"/>
                    <a:pt x="4423" y="94949"/>
                  </a:cubicBezTo>
                  <a:cubicBezTo>
                    <a:pt x="2380" y="94949"/>
                    <a:pt x="181" y="94949"/>
                    <a:pt x="181" y="98275"/>
                  </a:cubicBezTo>
                  <a:cubicBezTo>
                    <a:pt x="181" y="100017"/>
                    <a:pt x="1595" y="100651"/>
                    <a:pt x="2380" y="100651"/>
                  </a:cubicBezTo>
                  <a:cubicBezTo>
                    <a:pt x="6465" y="100651"/>
                    <a:pt x="11650" y="100017"/>
                    <a:pt x="15892" y="100017"/>
                  </a:cubicBezTo>
                  <a:cubicBezTo>
                    <a:pt x="21234" y="100017"/>
                    <a:pt x="27205" y="100651"/>
                    <a:pt x="32389" y="100651"/>
                  </a:cubicBezTo>
                  <a:cubicBezTo>
                    <a:pt x="33803" y="100651"/>
                    <a:pt x="35532" y="100176"/>
                    <a:pt x="35532" y="97166"/>
                  </a:cubicBezTo>
                  <a:cubicBezTo>
                    <a:pt x="35532" y="94949"/>
                    <a:pt x="33332" y="94949"/>
                    <a:pt x="31447" y="94949"/>
                  </a:cubicBezTo>
                  <a:cubicBezTo>
                    <a:pt x="27990" y="94949"/>
                    <a:pt x="23748" y="94949"/>
                    <a:pt x="23748" y="93049"/>
                  </a:cubicBezTo>
                  <a:cubicBezTo>
                    <a:pt x="23748" y="92257"/>
                    <a:pt x="24848" y="88139"/>
                    <a:pt x="25476" y="85763"/>
                  </a:cubicBezTo>
                  <a:cubicBezTo>
                    <a:pt x="27362" y="77369"/>
                    <a:pt x="29561" y="68816"/>
                    <a:pt x="31289" y="62164"/>
                  </a:cubicBezTo>
                  <a:cubicBezTo>
                    <a:pt x="33175" y="65332"/>
                    <a:pt x="38045" y="71509"/>
                    <a:pt x="47472" y="71509"/>
                  </a:cubicBezTo>
                  <a:cubicBezTo>
                    <a:pt x="66640" y="71509"/>
                    <a:pt x="87851" y="50127"/>
                    <a:pt x="87851" y="26529"/>
                  </a:cubicBezTo>
                  <a:cubicBezTo>
                    <a:pt x="87851" y="7998"/>
                    <a:pt x="75124" y="79"/>
                    <a:pt x="64284" y="79"/>
                  </a:cubicBezTo>
                  <a:cubicBezTo>
                    <a:pt x="54542" y="79"/>
                    <a:pt x="46215" y="6731"/>
                    <a:pt x="41973" y="11166"/>
                  </a:cubicBezTo>
                  <a:cubicBezTo>
                    <a:pt x="39302" y="2138"/>
                    <a:pt x="30504" y="79"/>
                    <a:pt x="25790" y="79"/>
                  </a:cubicBezTo>
                  <a:cubicBezTo>
                    <a:pt x="19663" y="79"/>
                    <a:pt x="15892" y="4197"/>
                    <a:pt x="13378" y="8473"/>
                  </a:cubicBezTo>
                  <a:cubicBezTo>
                    <a:pt x="10236" y="13858"/>
                    <a:pt x="7722" y="23361"/>
                    <a:pt x="7722" y="24311"/>
                  </a:cubicBezTo>
                  <a:cubicBezTo>
                    <a:pt x="7722" y="26370"/>
                    <a:pt x="9922" y="26370"/>
                    <a:pt x="10393" y="26370"/>
                  </a:cubicBezTo>
                  <a:cubicBezTo>
                    <a:pt x="12593" y="26370"/>
                    <a:pt x="12750" y="25895"/>
                    <a:pt x="13850" y="21619"/>
                  </a:cubicBezTo>
                  <a:cubicBezTo>
                    <a:pt x="16206" y="12433"/>
                    <a:pt x="19192" y="4514"/>
                    <a:pt x="25319" y="4514"/>
                  </a:cubicBezTo>
                  <a:cubicBezTo>
                    <a:pt x="29404" y="4514"/>
                    <a:pt x="30504" y="7998"/>
                    <a:pt x="30504" y="12274"/>
                  </a:cubicBezTo>
                  <a:cubicBezTo>
                    <a:pt x="30504" y="14016"/>
                    <a:pt x="30190" y="16075"/>
                    <a:pt x="30033" y="17026"/>
                  </a:cubicBezTo>
                  <a:lnTo>
                    <a:pt x="12122" y="89247"/>
                  </a:lnTo>
                  <a:close/>
                  <a:moveTo>
                    <a:pt x="41816" y="19085"/>
                  </a:moveTo>
                  <a:cubicBezTo>
                    <a:pt x="50929" y="6889"/>
                    <a:pt x="58784" y="4514"/>
                    <a:pt x="63812" y="4514"/>
                  </a:cubicBezTo>
                  <a:cubicBezTo>
                    <a:pt x="69940" y="4514"/>
                    <a:pt x="75282" y="9107"/>
                    <a:pt x="75282" y="19877"/>
                  </a:cubicBezTo>
                  <a:cubicBezTo>
                    <a:pt x="75282" y="26370"/>
                    <a:pt x="71825" y="42525"/>
                    <a:pt x="67112" y="51711"/>
                  </a:cubicBezTo>
                  <a:cubicBezTo>
                    <a:pt x="63184" y="59472"/>
                    <a:pt x="55485" y="67074"/>
                    <a:pt x="47472" y="67074"/>
                  </a:cubicBezTo>
                  <a:cubicBezTo>
                    <a:pt x="36317" y="67074"/>
                    <a:pt x="33489" y="54879"/>
                    <a:pt x="33489" y="53295"/>
                  </a:cubicBezTo>
                  <a:cubicBezTo>
                    <a:pt x="33489" y="52661"/>
                    <a:pt x="33803" y="51553"/>
                    <a:pt x="33960" y="50919"/>
                  </a:cubicBezTo>
                  <a:lnTo>
                    <a:pt x="41816" y="19085"/>
                  </a:ln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83" name="Forme libre 82">
              <a:extLst>
                <a:ext uri="{FF2B5EF4-FFF2-40B4-BE49-F238E27FC236}">
                  <a16:creationId xmlns:a16="http://schemas.microsoft.com/office/drawing/2014/main" id="{05985C33-18A8-95C6-694C-D5D24188CA5B}"/>
                </a:ext>
              </a:extLst>
            </p:cNvPr>
            <p:cNvSpPr/>
            <p:nvPr>
              <p:custDataLst>
                <p:tags r:id="rId54"/>
              </p:custDataLst>
            </p:nvPr>
          </p:nvSpPr>
          <p:spPr>
            <a:xfrm>
              <a:off x="6200878" y="4210879"/>
              <a:ext cx="118060" cy="166978"/>
            </a:xfrm>
            <a:custGeom>
              <a:avLst/>
              <a:gdLst>
                <a:gd name="connsiteX0" fmla="*/ 95129 w 118060"/>
                <a:gd name="connsiteY0" fmla="*/ 85370 h 166978"/>
                <a:gd name="connsiteX1" fmla="*/ 66175 w 118060"/>
                <a:gd name="connsiteY1" fmla="*/ 58672 h 166978"/>
                <a:gd name="connsiteX2" fmla="*/ 20387 w 118060"/>
                <a:gd name="connsiteY2" fmla="*/ 79940 h 166978"/>
                <a:gd name="connsiteX3" fmla="*/ 187 w 118060"/>
                <a:gd name="connsiteY3" fmla="*/ 126775 h 166978"/>
                <a:gd name="connsiteX4" fmla="*/ 41485 w 118060"/>
                <a:gd name="connsiteY4" fmla="*/ 167049 h 166978"/>
                <a:gd name="connsiteX5" fmla="*/ 118247 w 118060"/>
                <a:gd name="connsiteY5" fmla="*/ 58672 h 166978"/>
                <a:gd name="connsiteX6" fmla="*/ 69766 w 118060"/>
                <a:gd name="connsiteY6" fmla="*/ 71 h 166978"/>
                <a:gd name="connsiteX7" fmla="*/ 26896 w 118060"/>
                <a:gd name="connsiteY7" fmla="*/ 35820 h 166978"/>
                <a:gd name="connsiteX8" fmla="*/ 35425 w 118060"/>
                <a:gd name="connsiteY8" fmla="*/ 43739 h 166978"/>
                <a:gd name="connsiteX9" fmla="*/ 47545 w 118060"/>
                <a:gd name="connsiteY9" fmla="*/ 31747 h 166978"/>
                <a:gd name="connsiteX10" fmla="*/ 36996 w 118060"/>
                <a:gd name="connsiteY10" fmla="*/ 23828 h 166978"/>
                <a:gd name="connsiteX11" fmla="*/ 69317 w 118060"/>
                <a:gd name="connsiteY11" fmla="*/ 5727 h 166978"/>
                <a:gd name="connsiteX12" fmla="*/ 101413 w 118060"/>
                <a:gd name="connsiteY12" fmla="*/ 46680 h 166978"/>
                <a:gd name="connsiteX13" fmla="*/ 95353 w 118060"/>
                <a:gd name="connsiteY13" fmla="*/ 85370 h 166978"/>
                <a:gd name="connsiteX14" fmla="*/ 95129 w 118060"/>
                <a:gd name="connsiteY14" fmla="*/ 85370 h 166978"/>
                <a:gd name="connsiteX15" fmla="*/ 42159 w 118060"/>
                <a:gd name="connsiteY15" fmla="*/ 160714 h 166978"/>
                <a:gd name="connsiteX16" fmla="*/ 17469 w 118060"/>
                <a:gd name="connsiteY16" fmla="*/ 135147 h 166978"/>
                <a:gd name="connsiteX17" fmla="*/ 32283 w 118060"/>
                <a:gd name="connsiteY17" fmla="*/ 83786 h 166978"/>
                <a:gd name="connsiteX18" fmla="*/ 66175 w 118060"/>
                <a:gd name="connsiteY18" fmla="*/ 63649 h 166978"/>
                <a:gd name="connsiteX19" fmla="*/ 91089 w 118060"/>
                <a:gd name="connsiteY19" fmla="*/ 93515 h 166978"/>
                <a:gd name="connsiteX20" fmla="*/ 42159 w 118060"/>
                <a:gd name="connsiteY20" fmla="*/ 160714 h 166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8060" h="166978">
                  <a:moveTo>
                    <a:pt x="95129" y="85370"/>
                  </a:moveTo>
                  <a:cubicBezTo>
                    <a:pt x="92884" y="71342"/>
                    <a:pt x="83682" y="58672"/>
                    <a:pt x="66175" y="58672"/>
                  </a:cubicBezTo>
                  <a:cubicBezTo>
                    <a:pt x="52483" y="58672"/>
                    <a:pt x="37894" y="62292"/>
                    <a:pt x="20387" y="79940"/>
                  </a:cubicBezTo>
                  <a:cubicBezTo>
                    <a:pt x="1758" y="98719"/>
                    <a:pt x="187" y="119761"/>
                    <a:pt x="187" y="126775"/>
                  </a:cubicBezTo>
                  <a:cubicBezTo>
                    <a:pt x="187" y="140803"/>
                    <a:pt x="10062" y="167049"/>
                    <a:pt x="41485" y="167049"/>
                  </a:cubicBezTo>
                  <a:cubicBezTo>
                    <a:pt x="94904" y="167049"/>
                    <a:pt x="118247" y="91027"/>
                    <a:pt x="118247" y="58672"/>
                  </a:cubicBezTo>
                  <a:cubicBezTo>
                    <a:pt x="118247" y="22697"/>
                    <a:pt x="97373" y="71"/>
                    <a:pt x="69766" y="71"/>
                  </a:cubicBezTo>
                  <a:cubicBezTo>
                    <a:pt x="37221" y="71"/>
                    <a:pt x="26896" y="29484"/>
                    <a:pt x="26896" y="35820"/>
                  </a:cubicBezTo>
                  <a:cubicBezTo>
                    <a:pt x="26896" y="38987"/>
                    <a:pt x="28692" y="43739"/>
                    <a:pt x="35425" y="43739"/>
                  </a:cubicBezTo>
                  <a:cubicBezTo>
                    <a:pt x="42832" y="43739"/>
                    <a:pt x="47545" y="36951"/>
                    <a:pt x="47545" y="31747"/>
                  </a:cubicBezTo>
                  <a:cubicBezTo>
                    <a:pt x="47545" y="23828"/>
                    <a:pt x="40587" y="23828"/>
                    <a:pt x="36996" y="23828"/>
                  </a:cubicBezTo>
                  <a:cubicBezTo>
                    <a:pt x="46872" y="7085"/>
                    <a:pt x="62808" y="5727"/>
                    <a:pt x="69317" y="5727"/>
                  </a:cubicBezTo>
                  <a:cubicBezTo>
                    <a:pt x="85702" y="5727"/>
                    <a:pt x="101413" y="17493"/>
                    <a:pt x="101413" y="46680"/>
                  </a:cubicBezTo>
                  <a:cubicBezTo>
                    <a:pt x="101413" y="55504"/>
                    <a:pt x="100066" y="67043"/>
                    <a:pt x="95353" y="85370"/>
                  </a:cubicBezTo>
                  <a:lnTo>
                    <a:pt x="95129" y="85370"/>
                  </a:lnTo>
                  <a:close/>
                  <a:moveTo>
                    <a:pt x="42159" y="160714"/>
                  </a:moveTo>
                  <a:cubicBezTo>
                    <a:pt x="17469" y="160714"/>
                    <a:pt x="17469" y="137410"/>
                    <a:pt x="17469" y="135147"/>
                  </a:cubicBezTo>
                  <a:cubicBezTo>
                    <a:pt x="17469" y="129038"/>
                    <a:pt x="23080" y="97362"/>
                    <a:pt x="32283" y="83786"/>
                  </a:cubicBezTo>
                  <a:cubicBezTo>
                    <a:pt x="41261" y="70890"/>
                    <a:pt x="52259" y="63649"/>
                    <a:pt x="66175" y="63649"/>
                  </a:cubicBezTo>
                  <a:cubicBezTo>
                    <a:pt x="90640" y="63649"/>
                    <a:pt x="91089" y="88990"/>
                    <a:pt x="91089" y="93515"/>
                  </a:cubicBezTo>
                  <a:cubicBezTo>
                    <a:pt x="91089" y="109806"/>
                    <a:pt x="76724" y="160714"/>
                    <a:pt x="42159" y="160714"/>
                  </a:cubicBez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84" name="Forme libre 83">
              <a:extLst>
                <a:ext uri="{FF2B5EF4-FFF2-40B4-BE49-F238E27FC236}">
                  <a16:creationId xmlns:a16="http://schemas.microsoft.com/office/drawing/2014/main" id="{2ED7633F-1F4C-3A8E-1ABE-7FA5C3F25E15}"/>
                </a:ext>
              </a:extLst>
            </p:cNvPr>
            <p:cNvSpPr/>
            <p:nvPr>
              <p:custDataLst>
                <p:tags r:id="rId55"/>
              </p:custDataLst>
            </p:nvPr>
          </p:nvSpPr>
          <p:spPr>
            <a:xfrm>
              <a:off x="6328917" y="4219703"/>
              <a:ext cx="152625" cy="153177"/>
            </a:xfrm>
            <a:custGeom>
              <a:avLst/>
              <a:gdLst>
                <a:gd name="connsiteX0" fmla="*/ 90645 w 152625"/>
                <a:gd name="connsiteY0" fmla="*/ 15909 h 153177"/>
                <a:gd name="connsiteX1" fmla="*/ 95808 w 152625"/>
                <a:gd name="connsiteY1" fmla="*/ 7537 h 153177"/>
                <a:gd name="connsiteX2" fmla="*/ 109948 w 152625"/>
                <a:gd name="connsiteY2" fmla="*/ 7085 h 153177"/>
                <a:gd name="connsiteX3" fmla="*/ 142718 w 152625"/>
                <a:gd name="connsiteY3" fmla="*/ 25638 h 153177"/>
                <a:gd name="connsiteX4" fmla="*/ 140922 w 152625"/>
                <a:gd name="connsiteY4" fmla="*/ 43739 h 153177"/>
                <a:gd name="connsiteX5" fmla="*/ 140249 w 152625"/>
                <a:gd name="connsiteY5" fmla="*/ 48037 h 153177"/>
                <a:gd name="connsiteX6" fmla="*/ 142942 w 152625"/>
                <a:gd name="connsiteY6" fmla="*/ 50979 h 153177"/>
                <a:gd name="connsiteX7" fmla="*/ 146309 w 152625"/>
                <a:gd name="connsiteY7" fmla="*/ 45775 h 153177"/>
                <a:gd name="connsiteX8" fmla="*/ 152369 w 152625"/>
                <a:gd name="connsiteY8" fmla="*/ 6406 h 153177"/>
                <a:gd name="connsiteX9" fmla="*/ 152818 w 152625"/>
                <a:gd name="connsiteY9" fmla="*/ 2560 h 153177"/>
                <a:gd name="connsiteX10" fmla="*/ 146758 w 152625"/>
                <a:gd name="connsiteY10" fmla="*/ 71 h 153177"/>
                <a:gd name="connsiteX11" fmla="*/ 22188 w 152625"/>
                <a:gd name="connsiteY11" fmla="*/ 71 h 153177"/>
                <a:gd name="connsiteX12" fmla="*/ 15006 w 152625"/>
                <a:gd name="connsiteY12" fmla="*/ 4596 h 153177"/>
                <a:gd name="connsiteX13" fmla="*/ 1539 w 152625"/>
                <a:gd name="connsiteY13" fmla="*/ 44417 h 153177"/>
                <a:gd name="connsiteX14" fmla="*/ 192 w 152625"/>
                <a:gd name="connsiteY14" fmla="*/ 48490 h 153177"/>
                <a:gd name="connsiteX15" fmla="*/ 2886 w 152625"/>
                <a:gd name="connsiteY15" fmla="*/ 50979 h 153177"/>
                <a:gd name="connsiteX16" fmla="*/ 6701 w 152625"/>
                <a:gd name="connsiteY16" fmla="*/ 46227 h 153177"/>
                <a:gd name="connsiteX17" fmla="*/ 57876 w 152625"/>
                <a:gd name="connsiteY17" fmla="*/ 7085 h 153177"/>
                <a:gd name="connsiteX18" fmla="*/ 66629 w 152625"/>
                <a:gd name="connsiteY18" fmla="*/ 7085 h 153177"/>
                <a:gd name="connsiteX19" fmla="*/ 72914 w 152625"/>
                <a:gd name="connsiteY19" fmla="*/ 9800 h 153177"/>
                <a:gd name="connsiteX20" fmla="*/ 72016 w 152625"/>
                <a:gd name="connsiteY20" fmla="*/ 14551 h 153177"/>
                <a:gd name="connsiteX21" fmla="*/ 41940 w 152625"/>
                <a:gd name="connsiteY21" fmla="*/ 135373 h 153177"/>
                <a:gd name="connsiteX22" fmla="*/ 15231 w 152625"/>
                <a:gd name="connsiteY22" fmla="*/ 146234 h 153177"/>
                <a:gd name="connsiteX23" fmla="*/ 5804 w 152625"/>
                <a:gd name="connsiteY23" fmla="*/ 150533 h 153177"/>
                <a:gd name="connsiteX24" fmla="*/ 9619 w 152625"/>
                <a:gd name="connsiteY24" fmla="*/ 153248 h 153177"/>
                <a:gd name="connsiteX25" fmla="*/ 28024 w 152625"/>
                <a:gd name="connsiteY25" fmla="*/ 152795 h 153177"/>
                <a:gd name="connsiteX26" fmla="*/ 47102 w 152625"/>
                <a:gd name="connsiteY26" fmla="*/ 152569 h 153177"/>
                <a:gd name="connsiteX27" fmla="*/ 65732 w 152625"/>
                <a:gd name="connsiteY27" fmla="*/ 152795 h 153177"/>
                <a:gd name="connsiteX28" fmla="*/ 85259 w 152625"/>
                <a:gd name="connsiteY28" fmla="*/ 153248 h 153177"/>
                <a:gd name="connsiteX29" fmla="*/ 90197 w 152625"/>
                <a:gd name="connsiteY29" fmla="*/ 148723 h 153177"/>
                <a:gd name="connsiteX30" fmla="*/ 82565 w 152625"/>
                <a:gd name="connsiteY30" fmla="*/ 146234 h 153177"/>
                <a:gd name="connsiteX31" fmla="*/ 68201 w 152625"/>
                <a:gd name="connsiteY31" fmla="*/ 145781 h 153177"/>
                <a:gd name="connsiteX32" fmla="*/ 59896 w 152625"/>
                <a:gd name="connsiteY32" fmla="*/ 140803 h 153177"/>
                <a:gd name="connsiteX33" fmla="*/ 60794 w 152625"/>
                <a:gd name="connsiteY33" fmla="*/ 136052 h 153177"/>
                <a:gd name="connsiteX34" fmla="*/ 90645 w 152625"/>
                <a:gd name="connsiteY34" fmla="*/ 15909 h 153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152625" h="153177">
                  <a:moveTo>
                    <a:pt x="90645" y="15909"/>
                  </a:moveTo>
                  <a:cubicBezTo>
                    <a:pt x="92217" y="9574"/>
                    <a:pt x="93114" y="8216"/>
                    <a:pt x="95808" y="7537"/>
                  </a:cubicBezTo>
                  <a:cubicBezTo>
                    <a:pt x="97828" y="7085"/>
                    <a:pt x="105235" y="7085"/>
                    <a:pt x="109948" y="7085"/>
                  </a:cubicBezTo>
                  <a:cubicBezTo>
                    <a:pt x="132618" y="7085"/>
                    <a:pt x="142718" y="7990"/>
                    <a:pt x="142718" y="25638"/>
                  </a:cubicBezTo>
                  <a:cubicBezTo>
                    <a:pt x="142718" y="29032"/>
                    <a:pt x="141820" y="37856"/>
                    <a:pt x="140922" y="43739"/>
                  </a:cubicBezTo>
                  <a:cubicBezTo>
                    <a:pt x="140698" y="44644"/>
                    <a:pt x="140249" y="47359"/>
                    <a:pt x="140249" y="48037"/>
                  </a:cubicBezTo>
                  <a:cubicBezTo>
                    <a:pt x="140249" y="49395"/>
                    <a:pt x="140922" y="50979"/>
                    <a:pt x="142942" y="50979"/>
                  </a:cubicBezTo>
                  <a:cubicBezTo>
                    <a:pt x="145411" y="50979"/>
                    <a:pt x="145860" y="49169"/>
                    <a:pt x="146309" y="45775"/>
                  </a:cubicBezTo>
                  <a:lnTo>
                    <a:pt x="152369" y="6406"/>
                  </a:lnTo>
                  <a:cubicBezTo>
                    <a:pt x="152593" y="5501"/>
                    <a:pt x="152818" y="3238"/>
                    <a:pt x="152818" y="2560"/>
                  </a:cubicBezTo>
                  <a:cubicBezTo>
                    <a:pt x="152818" y="71"/>
                    <a:pt x="150573" y="71"/>
                    <a:pt x="146758" y="71"/>
                  </a:cubicBezTo>
                  <a:lnTo>
                    <a:pt x="22188" y="71"/>
                  </a:lnTo>
                  <a:cubicBezTo>
                    <a:pt x="16802" y="71"/>
                    <a:pt x="16577" y="297"/>
                    <a:pt x="15006" y="4596"/>
                  </a:cubicBezTo>
                  <a:lnTo>
                    <a:pt x="1539" y="44417"/>
                  </a:lnTo>
                  <a:cubicBezTo>
                    <a:pt x="1315" y="44870"/>
                    <a:pt x="192" y="48037"/>
                    <a:pt x="192" y="48490"/>
                  </a:cubicBezTo>
                  <a:cubicBezTo>
                    <a:pt x="192" y="49848"/>
                    <a:pt x="1315" y="50979"/>
                    <a:pt x="2886" y="50979"/>
                  </a:cubicBezTo>
                  <a:cubicBezTo>
                    <a:pt x="5130" y="50979"/>
                    <a:pt x="5355" y="49848"/>
                    <a:pt x="6701" y="46227"/>
                  </a:cubicBezTo>
                  <a:cubicBezTo>
                    <a:pt x="18822" y="11157"/>
                    <a:pt x="24657" y="7085"/>
                    <a:pt x="57876" y="7085"/>
                  </a:cubicBezTo>
                  <a:lnTo>
                    <a:pt x="66629" y="7085"/>
                  </a:lnTo>
                  <a:cubicBezTo>
                    <a:pt x="72914" y="7085"/>
                    <a:pt x="72914" y="7990"/>
                    <a:pt x="72914" y="9800"/>
                  </a:cubicBezTo>
                  <a:cubicBezTo>
                    <a:pt x="72914" y="11157"/>
                    <a:pt x="72241" y="13872"/>
                    <a:pt x="72016" y="14551"/>
                  </a:cubicBezTo>
                  <a:lnTo>
                    <a:pt x="41940" y="135373"/>
                  </a:lnTo>
                  <a:cubicBezTo>
                    <a:pt x="39920" y="143745"/>
                    <a:pt x="39247" y="146234"/>
                    <a:pt x="15231" y="146234"/>
                  </a:cubicBezTo>
                  <a:cubicBezTo>
                    <a:pt x="7150" y="146234"/>
                    <a:pt x="5804" y="146234"/>
                    <a:pt x="5804" y="150533"/>
                  </a:cubicBezTo>
                  <a:cubicBezTo>
                    <a:pt x="5804" y="153248"/>
                    <a:pt x="8273" y="153248"/>
                    <a:pt x="9619" y="153248"/>
                  </a:cubicBezTo>
                  <a:cubicBezTo>
                    <a:pt x="15679" y="153248"/>
                    <a:pt x="21964" y="152795"/>
                    <a:pt x="28024" y="152795"/>
                  </a:cubicBezTo>
                  <a:cubicBezTo>
                    <a:pt x="34309" y="152795"/>
                    <a:pt x="40818" y="152569"/>
                    <a:pt x="47102" y="152569"/>
                  </a:cubicBezTo>
                  <a:cubicBezTo>
                    <a:pt x="53387" y="152569"/>
                    <a:pt x="59672" y="152795"/>
                    <a:pt x="65732" y="152795"/>
                  </a:cubicBezTo>
                  <a:cubicBezTo>
                    <a:pt x="72241" y="152795"/>
                    <a:pt x="78974" y="153248"/>
                    <a:pt x="85259" y="153248"/>
                  </a:cubicBezTo>
                  <a:cubicBezTo>
                    <a:pt x="87503" y="153248"/>
                    <a:pt x="90197" y="153248"/>
                    <a:pt x="90197" y="148723"/>
                  </a:cubicBezTo>
                  <a:cubicBezTo>
                    <a:pt x="90197" y="146234"/>
                    <a:pt x="88401" y="146234"/>
                    <a:pt x="82565" y="146234"/>
                  </a:cubicBezTo>
                  <a:cubicBezTo>
                    <a:pt x="76954" y="146234"/>
                    <a:pt x="74036" y="146234"/>
                    <a:pt x="68201" y="145781"/>
                  </a:cubicBezTo>
                  <a:cubicBezTo>
                    <a:pt x="61692" y="145102"/>
                    <a:pt x="59896" y="144424"/>
                    <a:pt x="59896" y="140803"/>
                  </a:cubicBezTo>
                  <a:cubicBezTo>
                    <a:pt x="59896" y="140577"/>
                    <a:pt x="59896" y="139446"/>
                    <a:pt x="60794" y="136052"/>
                  </a:cubicBezTo>
                  <a:lnTo>
                    <a:pt x="90645" y="15909"/>
                  </a:ln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85" name="Forme libre 84">
              <a:extLst>
                <a:ext uri="{FF2B5EF4-FFF2-40B4-BE49-F238E27FC236}">
                  <a16:creationId xmlns:a16="http://schemas.microsoft.com/office/drawing/2014/main" id="{1F13DA3C-5F7C-842B-3EC0-FB32F1A3D812}"/>
                </a:ext>
              </a:extLst>
            </p:cNvPr>
            <p:cNvSpPr/>
            <p:nvPr>
              <p:custDataLst>
                <p:tags r:id="rId56"/>
              </p:custDataLst>
            </p:nvPr>
          </p:nvSpPr>
          <p:spPr>
            <a:xfrm>
              <a:off x="6191900" y="4464856"/>
              <a:ext cx="293966" cy="9049"/>
            </a:xfrm>
            <a:custGeom>
              <a:avLst/>
              <a:gdLst>
                <a:gd name="connsiteX0" fmla="*/ 0 w 293966"/>
                <a:gd name="connsiteY0" fmla="*/ 0 h 9049"/>
                <a:gd name="connsiteX1" fmla="*/ 293966 w 293966"/>
                <a:gd name="connsiteY1" fmla="*/ 0 h 9049"/>
                <a:gd name="connsiteX2" fmla="*/ 293966 w 293966"/>
                <a:gd name="connsiteY2" fmla="*/ 9050 h 9049"/>
                <a:gd name="connsiteX3" fmla="*/ 0 w 293966"/>
                <a:gd name="connsiteY3" fmla="*/ 9050 h 9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3966" h="9049">
                  <a:moveTo>
                    <a:pt x="0" y="0"/>
                  </a:moveTo>
                  <a:lnTo>
                    <a:pt x="293966" y="0"/>
                  </a:lnTo>
                  <a:lnTo>
                    <a:pt x="293966" y="9050"/>
                  </a:lnTo>
                  <a:lnTo>
                    <a:pt x="0" y="9050"/>
                  </a:ln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86" name="Forme libre 85">
              <a:extLst>
                <a:ext uri="{FF2B5EF4-FFF2-40B4-BE49-F238E27FC236}">
                  <a16:creationId xmlns:a16="http://schemas.microsoft.com/office/drawing/2014/main" id="{2EB56F19-DB59-7C2B-CD87-A43FBA3BA1F1}"/>
                </a:ext>
              </a:extLst>
            </p:cNvPr>
            <p:cNvSpPr/>
            <p:nvPr>
              <p:custDataLst>
                <p:tags r:id="rId57"/>
              </p:custDataLst>
            </p:nvPr>
          </p:nvSpPr>
          <p:spPr>
            <a:xfrm>
              <a:off x="6241520" y="4519147"/>
              <a:ext cx="118060" cy="166978"/>
            </a:xfrm>
            <a:custGeom>
              <a:avLst/>
              <a:gdLst>
                <a:gd name="connsiteX0" fmla="*/ 95130 w 118060"/>
                <a:gd name="connsiteY0" fmla="*/ 85384 h 166978"/>
                <a:gd name="connsiteX1" fmla="*/ 66176 w 118060"/>
                <a:gd name="connsiteY1" fmla="*/ 58685 h 166978"/>
                <a:gd name="connsiteX2" fmla="*/ 20389 w 118060"/>
                <a:gd name="connsiteY2" fmla="*/ 79954 h 166978"/>
                <a:gd name="connsiteX3" fmla="*/ 188 w 118060"/>
                <a:gd name="connsiteY3" fmla="*/ 126789 h 166978"/>
                <a:gd name="connsiteX4" fmla="*/ 41487 w 118060"/>
                <a:gd name="connsiteY4" fmla="*/ 167063 h 166978"/>
                <a:gd name="connsiteX5" fmla="*/ 118249 w 118060"/>
                <a:gd name="connsiteY5" fmla="*/ 58685 h 166978"/>
                <a:gd name="connsiteX6" fmla="*/ 69768 w 118060"/>
                <a:gd name="connsiteY6" fmla="*/ 84 h 166978"/>
                <a:gd name="connsiteX7" fmla="*/ 26898 w 118060"/>
                <a:gd name="connsiteY7" fmla="*/ 35833 h 166978"/>
                <a:gd name="connsiteX8" fmla="*/ 35427 w 118060"/>
                <a:gd name="connsiteY8" fmla="*/ 43752 h 166978"/>
                <a:gd name="connsiteX9" fmla="*/ 47547 w 118060"/>
                <a:gd name="connsiteY9" fmla="*/ 31760 h 166978"/>
                <a:gd name="connsiteX10" fmla="*/ 36998 w 118060"/>
                <a:gd name="connsiteY10" fmla="*/ 23841 h 166978"/>
                <a:gd name="connsiteX11" fmla="*/ 69319 w 118060"/>
                <a:gd name="connsiteY11" fmla="*/ 5741 h 166978"/>
                <a:gd name="connsiteX12" fmla="*/ 101415 w 118060"/>
                <a:gd name="connsiteY12" fmla="*/ 46694 h 166978"/>
                <a:gd name="connsiteX13" fmla="*/ 95355 w 118060"/>
                <a:gd name="connsiteY13" fmla="*/ 85384 h 166978"/>
                <a:gd name="connsiteX14" fmla="*/ 95130 w 118060"/>
                <a:gd name="connsiteY14" fmla="*/ 85384 h 166978"/>
                <a:gd name="connsiteX15" fmla="*/ 42160 w 118060"/>
                <a:gd name="connsiteY15" fmla="*/ 160728 h 166978"/>
                <a:gd name="connsiteX16" fmla="*/ 17471 w 118060"/>
                <a:gd name="connsiteY16" fmla="*/ 135161 h 166978"/>
                <a:gd name="connsiteX17" fmla="*/ 32285 w 118060"/>
                <a:gd name="connsiteY17" fmla="*/ 83800 h 166978"/>
                <a:gd name="connsiteX18" fmla="*/ 66176 w 118060"/>
                <a:gd name="connsiteY18" fmla="*/ 63663 h 166978"/>
                <a:gd name="connsiteX19" fmla="*/ 91090 w 118060"/>
                <a:gd name="connsiteY19" fmla="*/ 93529 h 166978"/>
                <a:gd name="connsiteX20" fmla="*/ 42160 w 118060"/>
                <a:gd name="connsiteY20" fmla="*/ 160728 h 166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8060" h="166978">
                  <a:moveTo>
                    <a:pt x="95130" y="85384"/>
                  </a:moveTo>
                  <a:cubicBezTo>
                    <a:pt x="92886" y="71356"/>
                    <a:pt x="83684" y="58685"/>
                    <a:pt x="66176" y="58685"/>
                  </a:cubicBezTo>
                  <a:cubicBezTo>
                    <a:pt x="52485" y="58685"/>
                    <a:pt x="37896" y="62305"/>
                    <a:pt x="20389" y="79954"/>
                  </a:cubicBezTo>
                  <a:cubicBezTo>
                    <a:pt x="1760" y="98733"/>
                    <a:pt x="188" y="119775"/>
                    <a:pt x="188" y="126789"/>
                  </a:cubicBezTo>
                  <a:cubicBezTo>
                    <a:pt x="188" y="140817"/>
                    <a:pt x="10064" y="167063"/>
                    <a:pt x="41487" y="167063"/>
                  </a:cubicBezTo>
                  <a:cubicBezTo>
                    <a:pt x="94906" y="167063"/>
                    <a:pt x="118249" y="91040"/>
                    <a:pt x="118249" y="58685"/>
                  </a:cubicBezTo>
                  <a:cubicBezTo>
                    <a:pt x="118249" y="22710"/>
                    <a:pt x="97375" y="84"/>
                    <a:pt x="69768" y="84"/>
                  </a:cubicBezTo>
                  <a:cubicBezTo>
                    <a:pt x="37223" y="84"/>
                    <a:pt x="26898" y="29498"/>
                    <a:pt x="26898" y="35833"/>
                  </a:cubicBezTo>
                  <a:cubicBezTo>
                    <a:pt x="26898" y="39001"/>
                    <a:pt x="28693" y="43752"/>
                    <a:pt x="35427" y="43752"/>
                  </a:cubicBezTo>
                  <a:cubicBezTo>
                    <a:pt x="42834" y="43752"/>
                    <a:pt x="47547" y="36964"/>
                    <a:pt x="47547" y="31760"/>
                  </a:cubicBezTo>
                  <a:cubicBezTo>
                    <a:pt x="47547" y="23841"/>
                    <a:pt x="40589" y="23841"/>
                    <a:pt x="36998" y="23841"/>
                  </a:cubicBezTo>
                  <a:cubicBezTo>
                    <a:pt x="46874" y="7098"/>
                    <a:pt x="62810" y="5741"/>
                    <a:pt x="69319" y="5741"/>
                  </a:cubicBezTo>
                  <a:cubicBezTo>
                    <a:pt x="85704" y="5741"/>
                    <a:pt x="101415" y="17506"/>
                    <a:pt x="101415" y="46694"/>
                  </a:cubicBezTo>
                  <a:cubicBezTo>
                    <a:pt x="101415" y="55518"/>
                    <a:pt x="100068" y="67057"/>
                    <a:pt x="95355" y="85384"/>
                  </a:cubicBezTo>
                  <a:lnTo>
                    <a:pt x="95130" y="85384"/>
                  </a:lnTo>
                  <a:close/>
                  <a:moveTo>
                    <a:pt x="42160" y="160728"/>
                  </a:moveTo>
                  <a:cubicBezTo>
                    <a:pt x="17471" y="160728"/>
                    <a:pt x="17471" y="137423"/>
                    <a:pt x="17471" y="135161"/>
                  </a:cubicBezTo>
                  <a:cubicBezTo>
                    <a:pt x="17471" y="129052"/>
                    <a:pt x="23082" y="97375"/>
                    <a:pt x="32285" y="83800"/>
                  </a:cubicBezTo>
                  <a:cubicBezTo>
                    <a:pt x="41263" y="70903"/>
                    <a:pt x="52261" y="63663"/>
                    <a:pt x="66176" y="63663"/>
                  </a:cubicBezTo>
                  <a:cubicBezTo>
                    <a:pt x="90641" y="63663"/>
                    <a:pt x="91090" y="89004"/>
                    <a:pt x="91090" y="93529"/>
                  </a:cubicBezTo>
                  <a:cubicBezTo>
                    <a:pt x="91090" y="109820"/>
                    <a:pt x="76726" y="160728"/>
                    <a:pt x="42160" y="160728"/>
                  </a:cubicBez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87" name="Forme libre 86">
              <a:extLst>
                <a:ext uri="{FF2B5EF4-FFF2-40B4-BE49-F238E27FC236}">
                  <a16:creationId xmlns:a16="http://schemas.microsoft.com/office/drawing/2014/main" id="{4FE9D30E-8CC2-1996-5CAC-DA446651FDA1}"/>
                </a:ext>
              </a:extLst>
            </p:cNvPr>
            <p:cNvSpPr/>
            <p:nvPr>
              <p:custDataLst>
                <p:tags r:id="rId58"/>
              </p:custDataLst>
            </p:nvPr>
          </p:nvSpPr>
          <p:spPr>
            <a:xfrm>
              <a:off x="6369335" y="4539510"/>
              <a:ext cx="68905" cy="144126"/>
            </a:xfrm>
            <a:custGeom>
              <a:avLst/>
              <a:gdLst>
                <a:gd name="connsiteX0" fmla="*/ 41268 w 68905"/>
                <a:gd name="connsiteY0" fmla="*/ 51219 h 144126"/>
                <a:gd name="connsiteX1" fmla="*/ 62367 w 68905"/>
                <a:gd name="connsiteY1" fmla="*/ 51219 h 144126"/>
                <a:gd name="connsiteX2" fmla="*/ 69100 w 68905"/>
                <a:gd name="connsiteY2" fmla="*/ 46694 h 144126"/>
                <a:gd name="connsiteX3" fmla="*/ 62816 w 68905"/>
                <a:gd name="connsiteY3" fmla="*/ 44205 h 144126"/>
                <a:gd name="connsiteX4" fmla="*/ 43064 w 68905"/>
                <a:gd name="connsiteY4" fmla="*/ 44205 h 144126"/>
                <a:gd name="connsiteX5" fmla="*/ 52266 w 68905"/>
                <a:gd name="connsiteY5" fmla="*/ 6193 h 144126"/>
                <a:gd name="connsiteX6" fmla="*/ 45757 w 68905"/>
                <a:gd name="connsiteY6" fmla="*/ 84 h 144126"/>
                <a:gd name="connsiteX7" fmla="*/ 36779 w 68905"/>
                <a:gd name="connsiteY7" fmla="*/ 8230 h 144126"/>
                <a:gd name="connsiteX8" fmla="*/ 28026 w 68905"/>
                <a:gd name="connsiteY8" fmla="*/ 44205 h 144126"/>
                <a:gd name="connsiteX9" fmla="*/ 6928 w 68905"/>
                <a:gd name="connsiteY9" fmla="*/ 44205 h 144126"/>
                <a:gd name="connsiteX10" fmla="*/ 194 w 68905"/>
                <a:gd name="connsiteY10" fmla="*/ 48504 h 144126"/>
                <a:gd name="connsiteX11" fmla="*/ 6479 w 68905"/>
                <a:gd name="connsiteY11" fmla="*/ 51219 h 144126"/>
                <a:gd name="connsiteX12" fmla="*/ 26230 w 68905"/>
                <a:gd name="connsiteY12" fmla="*/ 51219 h 144126"/>
                <a:gd name="connsiteX13" fmla="*/ 9172 w 68905"/>
                <a:gd name="connsiteY13" fmla="*/ 123395 h 144126"/>
                <a:gd name="connsiteX14" fmla="*/ 29822 w 68905"/>
                <a:gd name="connsiteY14" fmla="*/ 144211 h 144126"/>
                <a:gd name="connsiteX15" fmla="*/ 65509 w 68905"/>
                <a:gd name="connsiteY15" fmla="*/ 109367 h 144126"/>
                <a:gd name="connsiteX16" fmla="*/ 62816 w 68905"/>
                <a:gd name="connsiteY16" fmla="*/ 107105 h 144126"/>
                <a:gd name="connsiteX17" fmla="*/ 59449 w 68905"/>
                <a:gd name="connsiteY17" fmla="*/ 110272 h 144126"/>
                <a:gd name="connsiteX18" fmla="*/ 30270 w 68905"/>
                <a:gd name="connsiteY18" fmla="*/ 139233 h 144126"/>
                <a:gd name="connsiteX19" fmla="*/ 23313 w 68905"/>
                <a:gd name="connsiteY19" fmla="*/ 128825 h 144126"/>
                <a:gd name="connsiteX20" fmla="*/ 24659 w 68905"/>
                <a:gd name="connsiteY20" fmla="*/ 117965 h 144126"/>
                <a:gd name="connsiteX21" fmla="*/ 41268 w 68905"/>
                <a:gd name="connsiteY21" fmla="*/ 51219 h 144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68905" h="144126">
                  <a:moveTo>
                    <a:pt x="41268" y="51219"/>
                  </a:moveTo>
                  <a:lnTo>
                    <a:pt x="62367" y="51219"/>
                  </a:lnTo>
                  <a:cubicBezTo>
                    <a:pt x="66856" y="51219"/>
                    <a:pt x="69100" y="51219"/>
                    <a:pt x="69100" y="46694"/>
                  </a:cubicBezTo>
                  <a:cubicBezTo>
                    <a:pt x="69100" y="44205"/>
                    <a:pt x="66856" y="44205"/>
                    <a:pt x="62816" y="44205"/>
                  </a:cubicBezTo>
                  <a:lnTo>
                    <a:pt x="43064" y="44205"/>
                  </a:lnTo>
                  <a:cubicBezTo>
                    <a:pt x="51144" y="12076"/>
                    <a:pt x="52266" y="7551"/>
                    <a:pt x="52266" y="6193"/>
                  </a:cubicBezTo>
                  <a:cubicBezTo>
                    <a:pt x="52266" y="2347"/>
                    <a:pt x="49573" y="84"/>
                    <a:pt x="45757" y="84"/>
                  </a:cubicBezTo>
                  <a:cubicBezTo>
                    <a:pt x="45084" y="84"/>
                    <a:pt x="38800" y="311"/>
                    <a:pt x="36779" y="8230"/>
                  </a:cubicBezTo>
                  <a:lnTo>
                    <a:pt x="28026" y="44205"/>
                  </a:lnTo>
                  <a:lnTo>
                    <a:pt x="6928" y="44205"/>
                  </a:lnTo>
                  <a:cubicBezTo>
                    <a:pt x="2439" y="44205"/>
                    <a:pt x="194" y="44205"/>
                    <a:pt x="194" y="48504"/>
                  </a:cubicBezTo>
                  <a:cubicBezTo>
                    <a:pt x="194" y="51219"/>
                    <a:pt x="1990" y="51219"/>
                    <a:pt x="6479" y="51219"/>
                  </a:cubicBezTo>
                  <a:lnTo>
                    <a:pt x="26230" y="51219"/>
                  </a:lnTo>
                  <a:cubicBezTo>
                    <a:pt x="10070" y="115476"/>
                    <a:pt x="9172" y="119323"/>
                    <a:pt x="9172" y="123395"/>
                  </a:cubicBezTo>
                  <a:cubicBezTo>
                    <a:pt x="9172" y="135613"/>
                    <a:pt x="17701" y="144211"/>
                    <a:pt x="29822" y="144211"/>
                  </a:cubicBezTo>
                  <a:cubicBezTo>
                    <a:pt x="52715" y="144211"/>
                    <a:pt x="65509" y="111177"/>
                    <a:pt x="65509" y="109367"/>
                  </a:cubicBezTo>
                  <a:cubicBezTo>
                    <a:pt x="65509" y="107105"/>
                    <a:pt x="63713" y="107105"/>
                    <a:pt x="62816" y="107105"/>
                  </a:cubicBezTo>
                  <a:cubicBezTo>
                    <a:pt x="60796" y="107105"/>
                    <a:pt x="60571" y="107783"/>
                    <a:pt x="59449" y="110272"/>
                  </a:cubicBezTo>
                  <a:cubicBezTo>
                    <a:pt x="49798" y="133803"/>
                    <a:pt x="37902" y="139233"/>
                    <a:pt x="30270" y="139233"/>
                  </a:cubicBezTo>
                  <a:cubicBezTo>
                    <a:pt x="25557" y="139233"/>
                    <a:pt x="23313" y="136292"/>
                    <a:pt x="23313" y="128825"/>
                  </a:cubicBezTo>
                  <a:cubicBezTo>
                    <a:pt x="23313" y="123395"/>
                    <a:pt x="23761" y="121811"/>
                    <a:pt x="24659" y="117965"/>
                  </a:cubicBezTo>
                  <a:lnTo>
                    <a:pt x="41268" y="51219"/>
                  </a:ln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88" name="Forme libre 87">
              <a:extLst>
                <a:ext uri="{FF2B5EF4-FFF2-40B4-BE49-F238E27FC236}">
                  <a16:creationId xmlns:a16="http://schemas.microsoft.com/office/drawing/2014/main" id="{31B80422-D53D-8133-E20A-B07B3E1C6677}"/>
                </a:ext>
              </a:extLst>
            </p:cNvPr>
            <p:cNvSpPr/>
            <p:nvPr>
              <p:custDataLst>
                <p:tags r:id="rId59"/>
              </p:custDataLst>
            </p:nvPr>
          </p:nvSpPr>
          <p:spPr>
            <a:xfrm>
              <a:off x="6587714" y="4442909"/>
              <a:ext cx="149258" cy="52944"/>
            </a:xfrm>
            <a:custGeom>
              <a:avLst/>
              <a:gdLst>
                <a:gd name="connsiteX0" fmla="*/ 141831 w 149258"/>
                <a:gd name="connsiteY0" fmla="*/ 9128 h 52944"/>
                <a:gd name="connsiteX1" fmla="*/ 149462 w 149258"/>
                <a:gd name="connsiteY1" fmla="*/ 4603 h 52944"/>
                <a:gd name="connsiteX2" fmla="*/ 142056 w 149258"/>
                <a:gd name="connsiteY2" fmla="*/ 77 h 52944"/>
                <a:gd name="connsiteX3" fmla="*/ 7610 w 149258"/>
                <a:gd name="connsiteY3" fmla="*/ 77 h 52944"/>
                <a:gd name="connsiteX4" fmla="*/ 204 w 149258"/>
                <a:gd name="connsiteY4" fmla="*/ 4603 h 52944"/>
                <a:gd name="connsiteX5" fmla="*/ 7835 w 149258"/>
                <a:gd name="connsiteY5" fmla="*/ 9128 h 52944"/>
                <a:gd name="connsiteX6" fmla="*/ 141831 w 149258"/>
                <a:gd name="connsiteY6" fmla="*/ 9128 h 52944"/>
                <a:gd name="connsiteX7" fmla="*/ 142056 w 149258"/>
                <a:gd name="connsiteY7" fmla="*/ 53022 h 52944"/>
                <a:gd name="connsiteX8" fmla="*/ 149462 w 149258"/>
                <a:gd name="connsiteY8" fmla="*/ 48497 h 52944"/>
                <a:gd name="connsiteX9" fmla="*/ 141831 w 149258"/>
                <a:gd name="connsiteY9" fmla="*/ 43972 h 52944"/>
                <a:gd name="connsiteX10" fmla="*/ 7835 w 149258"/>
                <a:gd name="connsiteY10" fmla="*/ 43972 h 52944"/>
                <a:gd name="connsiteX11" fmla="*/ 204 w 149258"/>
                <a:gd name="connsiteY11" fmla="*/ 48497 h 52944"/>
                <a:gd name="connsiteX12" fmla="*/ 7610 w 149258"/>
                <a:gd name="connsiteY12" fmla="*/ 53022 h 52944"/>
                <a:gd name="connsiteX13" fmla="*/ 142056 w 149258"/>
                <a:gd name="connsiteY13" fmla="*/ 53022 h 52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9258" h="52944">
                  <a:moveTo>
                    <a:pt x="141831" y="9128"/>
                  </a:moveTo>
                  <a:cubicBezTo>
                    <a:pt x="145198" y="9128"/>
                    <a:pt x="149462" y="9128"/>
                    <a:pt x="149462" y="4603"/>
                  </a:cubicBezTo>
                  <a:cubicBezTo>
                    <a:pt x="149462" y="77"/>
                    <a:pt x="145198" y="77"/>
                    <a:pt x="142056" y="77"/>
                  </a:cubicBezTo>
                  <a:lnTo>
                    <a:pt x="7610" y="77"/>
                  </a:lnTo>
                  <a:cubicBezTo>
                    <a:pt x="4468" y="77"/>
                    <a:pt x="204" y="77"/>
                    <a:pt x="204" y="4603"/>
                  </a:cubicBezTo>
                  <a:cubicBezTo>
                    <a:pt x="204" y="9128"/>
                    <a:pt x="4468" y="9128"/>
                    <a:pt x="7835" y="9128"/>
                  </a:cubicBezTo>
                  <a:lnTo>
                    <a:pt x="141831" y="9128"/>
                  </a:lnTo>
                  <a:close/>
                  <a:moveTo>
                    <a:pt x="142056" y="53022"/>
                  </a:moveTo>
                  <a:cubicBezTo>
                    <a:pt x="145198" y="53022"/>
                    <a:pt x="149462" y="53022"/>
                    <a:pt x="149462" y="48497"/>
                  </a:cubicBezTo>
                  <a:cubicBezTo>
                    <a:pt x="149462" y="43972"/>
                    <a:pt x="145198" y="43972"/>
                    <a:pt x="141831" y="43972"/>
                  </a:cubicBezTo>
                  <a:lnTo>
                    <a:pt x="7835" y="43972"/>
                  </a:lnTo>
                  <a:cubicBezTo>
                    <a:pt x="4468" y="43972"/>
                    <a:pt x="204" y="43972"/>
                    <a:pt x="204" y="48497"/>
                  </a:cubicBezTo>
                  <a:cubicBezTo>
                    <a:pt x="204" y="53022"/>
                    <a:pt x="4468" y="53022"/>
                    <a:pt x="7610" y="53022"/>
                  </a:cubicBezTo>
                  <a:lnTo>
                    <a:pt x="142056" y="53022"/>
                  </a:ln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89" name="Forme libre 88">
              <a:extLst>
                <a:ext uri="{FF2B5EF4-FFF2-40B4-BE49-F238E27FC236}">
                  <a16:creationId xmlns:a16="http://schemas.microsoft.com/office/drawing/2014/main" id="{72BCA040-C193-6C06-88B7-1F26900032F4}"/>
                </a:ext>
              </a:extLst>
            </p:cNvPr>
            <p:cNvSpPr/>
            <p:nvPr>
              <p:custDataLst>
                <p:tags r:id="rId60"/>
              </p:custDataLst>
            </p:nvPr>
          </p:nvSpPr>
          <p:spPr>
            <a:xfrm>
              <a:off x="6819694" y="4368922"/>
              <a:ext cx="110653" cy="159512"/>
            </a:xfrm>
            <a:custGeom>
              <a:avLst/>
              <a:gdLst>
                <a:gd name="connsiteX0" fmla="*/ 77874 w 110653"/>
                <a:gd name="connsiteY0" fmla="*/ 144657 h 159512"/>
                <a:gd name="connsiteX1" fmla="*/ 77874 w 110653"/>
                <a:gd name="connsiteY1" fmla="*/ 159590 h 159512"/>
                <a:gd name="connsiteX2" fmla="*/ 110868 w 110653"/>
                <a:gd name="connsiteY2" fmla="*/ 157101 h 159512"/>
                <a:gd name="connsiteX3" fmla="*/ 110868 w 110653"/>
                <a:gd name="connsiteY3" fmla="*/ 150087 h 159512"/>
                <a:gd name="connsiteX4" fmla="*/ 93361 w 110653"/>
                <a:gd name="connsiteY4" fmla="*/ 137416 h 159512"/>
                <a:gd name="connsiteX5" fmla="*/ 93361 w 110653"/>
                <a:gd name="connsiteY5" fmla="*/ 77 h 159512"/>
                <a:gd name="connsiteX6" fmla="*/ 61040 w 110653"/>
                <a:gd name="connsiteY6" fmla="*/ 2566 h 159512"/>
                <a:gd name="connsiteX7" fmla="*/ 61040 w 110653"/>
                <a:gd name="connsiteY7" fmla="*/ 9580 h 159512"/>
                <a:gd name="connsiteX8" fmla="*/ 78547 w 110653"/>
                <a:gd name="connsiteY8" fmla="*/ 22251 h 159512"/>
                <a:gd name="connsiteX9" fmla="*/ 78547 w 110653"/>
                <a:gd name="connsiteY9" fmla="*/ 71123 h 159512"/>
                <a:gd name="connsiteX10" fmla="*/ 50266 w 110653"/>
                <a:gd name="connsiteY10" fmla="*/ 57095 h 159512"/>
                <a:gd name="connsiteX11" fmla="*/ 214 w 110653"/>
                <a:gd name="connsiteY11" fmla="*/ 108455 h 159512"/>
                <a:gd name="connsiteX12" fmla="*/ 47797 w 110653"/>
                <a:gd name="connsiteY12" fmla="*/ 159590 h 159512"/>
                <a:gd name="connsiteX13" fmla="*/ 77874 w 110653"/>
                <a:gd name="connsiteY13" fmla="*/ 144657 h 159512"/>
                <a:gd name="connsiteX14" fmla="*/ 77874 w 110653"/>
                <a:gd name="connsiteY14" fmla="*/ 84019 h 159512"/>
                <a:gd name="connsiteX15" fmla="*/ 77874 w 110653"/>
                <a:gd name="connsiteY15" fmla="*/ 130402 h 159512"/>
                <a:gd name="connsiteX16" fmla="*/ 75405 w 110653"/>
                <a:gd name="connsiteY16" fmla="*/ 138774 h 159512"/>
                <a:gd name="connsiteX17" fmla="*/ 48920 w 110653"/>
                <a:gd name="connsiteY17" fmla="*/ 154612 h 159512"/>
                <a:gd name="connsiteX18" fmla="*/ 25352 w 110653"/>
                <a:gd name="connsiteY18" fmla="*/ 140131 h 159512"/>
                <a:gd name="connsiteX19" fmla="*/ 18843 w 110653"/>
                <a:gd name="connsiteY19" fmla="*/ 108682 h 159512"/>
                <a:gd name="connsiteX20" fmla="*/ 25801 w 110653"/>
                <a:gd name="connsiteY20" fmla="*/ 76553 h 159512"/>
                <a:gd name="connsiteX21" fmla="*/ 51164 w 110653"/>
                <a:gd name="connsiteY21" fmla="*/ 62072 h 159512"/>
                <a:gd name="connsiteX22" fmla="*/ 75405 w 110653"/>
                <a:gd name="connsiteY22" fmla="*/ 75648 h 159512"/>
                <a:gd name="connsiteX23" fmla="*/ 77874 w 110653"/>
                <a:gd name="connsiteY23" fmla="*/ 84019 h 15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10653" h="159512">
                  <a:moveTo>
                    <a:pt x="77874" y="144657"/>
                  </a:moveTo>
                  <a:lnTo>
                    <a:pt x="77874" y="159590"/>
                  </a:lnTo>
                  <a:lnTo>
                    <a:pt x="110868" y="157101"/>
                  </a:lnTo>
                  <a:lnTo>
                    <a:pt x="110868" y="150087"/>
                  </a:lnTo>
                  <a:cubicBezTo>
                    <a:pt x="95156" y="150087"/>
                    <a:pt x="93361" y="148503"/>
                    <a:pt x="93361" y="137416"/>
                  </a:cubicBezTo>
                  <a:lnTo>
                    <a:pt x="93361" y="77"/>
                  </a:lnTo>
                  <a:lnTo>
                    <a:pt x="61040" y="2566"/>
                  </a:lnTo>
                  <a:lnTo>
                    <a:pt x="61040" y="9580"/>
                  </a:lnTo>
                  <a:cubicBezTo>
                    <a:pt x="76751" y="9580"/>
                    <a:pt x="78547" y="11164"/>
                    <a:pt x="78547" y="22251"/>
                  </a:cubicBezTo>
                  <a:lnTo>
                    <a:pt x="78547" y="71123"/>
                  </a:lnTo>
                  <a:cubicBezTo>
                    <a:pt x="72038" y="62977"/>
                    <a:pt x="62387" y="57095"/>
                    <a:pt x="50266" y="57095"/>
                  </a:cubicBezTo>
                  <a:cubicBezTo>
                    <a:pt x="23781" y="57095"/>
                    <a:pt x="214" y="79268"/>
                    <a:pt x="214" y="108455"/>
                  </a:cubicBezTo>
                  <a:cubicBezTo>
                    <a:pt x="214" y="137190"/>
                    <a:pt x="22210" y="159590"/>
                    <a:pt x="47797" y="159590"/>
                  </a:cubicBezTo>
                  <a:cubicBezTo>
                    <a:pt x="62162" y="159590"/>
                    <a:pt x="72262" y="151897"/>
                    <a:pt x="77874" y="144657"/>
                  </a:cubicBezTo>
                  <a:close/>
                  <a:moveTo>
                    <a:pt x="77874" y="84019"/>
                  </a:moveTo>
                  <a:lnTo>
                    <a:pt x="77874" y="130402"/>
                  </a:lnTo>
                  <a:cubicBezTo>
                    <a:pt x="77874" y="134475"/>
                    <a:pt x="77874" y="134928"/>
                    <a:pt x="75405" y="138774"/>
                  </a:cubicBezTo>
                  <a:cubicBezTo>
                    <a:pt x="68671" y="149634"/>
                    <a:pt x="58571" y="154612"/>
                    <a:pt x="48920" y="154612"/>
                  </a:cubicBezTo>
                  <a:cubicBezTo>
                    <a:pt x="38819" y="154612"/>
                    <a:pt x="30739" y="148729"/>
                    <a:pt x="25352" y="140131"/>
                  </a:cubicBezTo>
                  <a:cubicBezTo>
                    <a:pt x="19517" y="130855"/>
                    <a:pt x="18843" y="117958"/>
                    <a:pt x="18843" y="108682"/>
                  </a:cubicBezTo>
                  <a:cubicBezTo>
                    <a:pt x="18843" y="100310"/>
                    <a:pt x="19292" y="86734"/>
                    <a:pt x="25801" y="76553"/>
                  </a:cubicBezTo>
                  <a:cubicBezTo>
                    <a:pt x="30515" y="69539"/>
                    <a:pt x="39044" y="62072"/>
                    <a:pt x="51164" y="62072"/>
                  </a:cubicBezTo>
                  <a:cubicBezTo>
                    <a:pt x="59020" y="62072"/>
                    <a:pt x="68447" y="65466"/>
                    <a:pt x="75405" y="75648"/>
                  </a:cubicBezTo>
                  <a:cubicBezTo>
                    <a:pt x="77874" y="79494"/>
                    <a:pt x="77874" y="79947"/>
                    <a:pt x="77874" y="84019"/>
                  </a:cubicBez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0" name="Forme libre 89">
              <a:extLst>
                <a:ext uri="{FF2B5EF4-FFF2-40B4-BE49-F238E27FC236}">
                  <a16:creationId xmlns:a16="http://schemas.microsoft.com/office/drawing/2014/main" id="{24578633-1094-0CA4-77CF-8FAE75CF24B1}"/>
                </a:ext>
              </a:extLst>
            </p:cNvPr>
            <p:cNvSpPr/>
            <p:nvPr>
              <p:custDataLst>
                <p:tags r:id="rId61"/>
              </p:custDataLst>
            </p:nvPr>
          </p:nvSpPr>
          <p:spPr>
            <a:xfrm>
              <a:off x="6944164" y="4374579"/>
              <a:ext cx="48032" cy="151366"/>
            </a:xfrm>
            <a:custGeom>
              <a:avLst/>
              <a:gdLst>
                <a:gd name="connsiteX0" fmla="*/ 32540 w 48032"/>
                <a:gd name="connsiteY0" fmla="*/ 51438 h 151366"/>
                <a:gd name="connsiteX1" fmla="*/ 1117 w 48032"/>
                <a:gd name="connsiteY1" fmla="*/ 53927 h 151366"/>
                <a:gd name="connsiteX2" fmla="*/ 1117 w 48032"/>
                <a:gd name="connsiteY2" fmla="*/ 60941 h 151366"/>
                <a:gd name="connsiteX3" fmla="*/ 17727 w 48032"/>
                <a:gd name="connsiteY3" fmla="*/ 73385 h 151366"/>
                <a:gd name="connsiteX4" fmla="*/ 17727 w 48032"/>
                <a:gd name="connsiteY4" fmla="*/ 134249 h 151366"/>
                <a:gd name="connsiteX5" fmla="*/ 220 w 48032"/>
                <a:gd name="connsiteY5" fmla="*/ 144430 h 151366"/>
                <a:gd name="connsiteX6" fmla="*/ 220 w 48032"/>
                <a:gd name="connsiteY6" fmla="*/ 151444 h 151366"/>
                <a:gd name="connsiteX7" fmla="*/ 24909 w 48032"/>
                <a:gd name="connsiteY7" fmla="*/ 150766 h 151366"/>
                <a:gd name="connsiteX8" fmla="*/ 48252 w 48032"/>
                <a:gd name="connsiteY8" fmla="*/ 151444 h 151366"/>
                <a:gd name="connsiteX9" fmla="*/ 48252 w 48032"/>
                <a:gd name="connsiteY9" fmla="*/ 144430 h 151366"/>
                <a:gd name="connsiteX10" fmla="*/ 32540 w 48032"/>
                <a:gd name="connsiteY10" fmla="*/ 134475 h 151366"/>
                <a:gd name="connsiteX11" fmla="*/ 32540 w 48032"/>
                <a:gd name="connsiteY11" fmla="*/ 51438 h 151366"/>
                <a:gd name="connsiteX12" fmla="*/ 33438 w 48032"/>
                <a:gd name="connsiteY12" fmla="*/ 12069 h 151366"/>
                <a:gd name="connsiteX13" fmla="*/ 21542 w 48032"/>
                <a:gd name="connsiteY13" fmla="*/ 77 h 151366"/>
                <a:gd name="connsiteX14" fmla="*/ 9647 w 48032"/>
                <a:gd name="connsiteY14" fmla="*/ 12069 h 151366"/>
                <a:gd name="connsiteX15" fmla="*/ 21542 w 48032"/>
                <a:gd name="connsiteY15" fmla="*/ 24061 h 151366"/>
                <a:gd name="connsiteX16" fmla="*/ 33438 w 48032"/>
                <a:gd name="connsiteY16" fmla="*/ 12069 h 151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8032" h="151366">
                  <a:moveTo>
                    <a:pt x="32540" y="51438"/>
                  </a:moveTo>
                  <a:lnTo>
                    <a:pt x="1117" y="53927"/>
                  </a:lnTo>
                  <a:lnTo>
                    <a:pt x="1117" y="60941"/>
                  </a:lnTo>
                  <a:cubicBezTo>
                    <a:pt x="15707" y="60941"/>
                    <a:pt x="17727" y="62299"/>
                    <a:pt x="17727" y="73385"/>
                  </a:cubicBezTo>
                  <a:lnTo>
                    <a:pt x="17727" y="134249"/>
                  </a:lnTo>
                  <a:cubicBezTo>
                    <a:pt x="17727" y="144430"/>
                    <a:pt x="15258" y="144430"/>
                    <a:pt x="220" y="144430"/>
                  </a:cubicBezTo>
                  <a:lnTo>
                    <a:pt x="220" y="151444"/>
                  </a:lnTo>
                  <a:cubicBezTo>
                    <a:pt x="7402" y="151218"/>
                    <a:pt x="19522" y="150766"/>
                    <a:pt x="24909" y="150766"/>
                  </a:cubicBezTo>
                  <a:cubicBezTo>
                    <a:pt x="32765" y="150766"/>
                    <a:pt x="40621" y="151218"/>
                    <a:pt x="48252" y="151444"/>
                  </a:cubicBezTo>
                  <a:lnTo>
                    <a:pt x="48252" y="144430"/>
                  </a:lnTo>
                  <a:cubicBezTo>
                    <a:pt x="33438" y="144430"/>
                    <a:pt x="32540" y="143299"/>
                    <a:pt x="32540" y="134475"/>
                  </a:cubicBezTo>
                  <a:lnTo>
                    <a:pt x="32540" y="51438"/>
                  </a:lnTo>
                  <a:close/>
                  <a:moveTo>
                    <a:pt x="33438" y="12069"/>
                  </a:moveTo>
                  <a:cubicBezTo>
                    <a:pt x="33438" y="4829"/>
                    <a:pt x="27827" y="77"/>
                    <a:pt x="21542" y="77"/>
                  </a:cubicBezTo>
                  <a:cubicBezTo>
                    <a:pt x="14584" y="77"/>
                    <a:pt x="9647" y="6186"/>
                    <a:pt x="9647" y="12069"/>
                  </a:cubicBezTo>
                  <a:cubicBezTo>
                    <a:pt x="9647" y="18178"/>
                    <a:pt x="14584" y="24061"/>
                    <a:pt x="21542" y="24061"/>
                  </a:cubicBezTo>
                  <a:cubicBezTo>
                    <a:pt x="27827" y="24061"/>
                    <a:pt x="33438" y="19309"/>
                    <a:pt x="33438" y="12069"/>
                  </a:cubicBez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1" name="Forme libre 90">
              <a:extLst>
                <a:ext uri="{FF2B5EF4-FFF2-40B4-BE49-F238E27FC236}">
                  <a16:creationId xmlns:a16="http://schemas.microsoft.com/office/drawing/2014/main" id="{D898D1CF-6059-34F5-1C79-8CC47E9FE79D}"/>
                </a:ext>
              </a:extLst>
            </p:cNvPr>
            <p:cNvSpPr/>
            <p:nvPr>
              <p:custDataLst>
                <p:tags r:id="rId62"/>
              </p:custDataLst>
            </p:nvPr>
          </p:nvSpPr>
          <p:spPr>
            <a:xfrm>
              <a:off x="7003369" y="4428428"/>
              <a:ext cx="109755" cy="100006"/>
            </a:xfrm>
            <a:custGeom>
              <a:avLst/>
              <a:gdLst>
                <a:gd name="connsiteX0" fmla="*/ 89329 w 109755"/>
                <a:gd name="connsiteY0" fmla="*/ 22251 h 100006"/>
                <a:gd name="connsiteX1" fmla="*/ 109978 w 109755"/>
                <a:gd name="connsiteY1" fmla="*/ 7091 h 100006"/>
                <a:gd name="connsiteX2" fmla="*/ 109978 w 109755"/>
                <a:gd name="connsiteY2" fmla="*/ 77 h 100006"/>
                <a:gd name="connsiteX3" fmla="*/ 93144 w 109755"/>
                <a:gd name="connsiteY3" fmla="*/ 756 h 100006"/>
                <a:gd name="connsiteX4" fmla="*/ 73617 w 109755"/>
                <a:gd name="connsiteY4" fmla="*/ 77 h 100006"/>
                <a:gd name="connsiteX5" fmla="*/ 73617 w 109755"/>
                <a:gd name="connsiteY5" fmla="*/ 7091 h 100006"/>
                <a:gd name="connsiteX6" fmla="*/ 84391 w 109755"/>
                <a:gd name="connsiteY6" fmla="*/ 16821 h 100006"/>
                <a:gd name="connsiteX7" fmla="*/ 83044 w 109755"/>
                <a:gd name="connsiteY7" fmla="*/ 22251 h 100006"/>
                <a:gd name="connsiteX8" fmla="*/ 60150 w 109755"/>
                <a:gd name="connsiteY8" fmla="*/ 79947 h 100006"/>
                <a:gd name="connsiteX9" fmla="*/ 35012 w 109755"/>
                <a:gd name="connsiteY9" fmla="*/ 16821 h 100006"/>
                <a:gd name="connsiteX10" fmla="*/ 33665 w 109755"/>
                <a:gd name="connsiteY10" fmla="*/ 12974 h 100006"/>
                <a:gd name="connsiteX11" fmla="*/ 46459 w 109755"/>
                <a:gd name="connsiteY11" fmla="*/ 7091 h 100006"/>
                <a:gd name="connsiteX12" fmla="*/ 46459 w 109755"/>
                <a:gd name="connsiteY12" fmla="*/ 77 h 100006"/>
                <a:gd name="connsiteX13" fmla="*/ 21994 w 109755"/>
                <a:gd name="connsiteY13" fmla="*/ 756 h 100006"/>
                <a:gd name="connsiteX14" fmla="*/ 222 w 109755"/>
                <a:gd name="connsiteY14" fmla="*/ 77 h 100006"/>
                <a:gd name="connsiteX15" fmla="*/ 222 w 109755"/>
                <a:gd name="connsiteY15" fmla="*/ 7091 h 100006"/>
                <a:gd name="connsiteX16" fmla="*/ 18178 w 109755"/>
                <a:gd name="connsiteY16" fmla="*/ 15463 h 100006"/>
                <a:gd name="connsiteX17" fmla="*/ 50499 w 109755"/>
                <a:gd name="connsiteY17" fmla="*/ 95785 h 100006"/>
                <a:gd name="connsiteX18" fmla="*/ 55213 w 109755"/>
                <a:gd name="connsiteY18" fmla="*/ 100084 h 100006"/>
                <a:gd name="connsiteX19" fmla="*/ 59926 w 109755"/>
                <a:gd name="connsiteY19" fmla="*/ 95785 h 100006"/>
                <a:gd name="connsiteX20" fmla="*/ 89329 w 109755"/>
                <a:gd name="connsiteY20" fmla="*/ 22251 h 100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09755" h="100006">
                  <a:moveTo>
                    <a:pt x="89329" y="22251"/>
                  </a:moveTo>
                  <a:cubicBezTo>
                    <a:pt x="91349" y="17047"/>
                    <a:pt x="95164" y="7318"/>
                    <a:pt x="109978" y="7091"/>
                  </a:cubicBezTo>
                  <a:lnTo>
                    <a:pt x="109978" y="77"/>
                  </a:lnTo>
                  <a:cubicBezTo>
                    <a:pt x="104816" y="530"/>
                    <a:pt x="98307" y="756"/>
                    <a:pt x="93144" y="756"/>
                  </a:cubicBezTo>
                  <a:cubicBezTo>
                    <a:pt x="87758" y="756"/>
                    <a:pt x="77433" y="304"/>
                    <a:pt x="73617" y="77"/>
                  </a:cubicBezTo>
                  <a:lnTo>
                    <a:pt x="73617" y="7091"/>
                  </a:lnTo>
                  <a:cubicBezTo>
                    <a:pt x="81922" y="7318"/>
                    <a:pt x="84391" y="12522"/>
                    <a:pt x="84391" y="16821"/>
                  </a:cubicBezTo>
                  <a:cubicBezTo>
                    <a:pt x="84391" y="18857"/>
                    <a:pt x="83942" y="19762"/>
                    <a:pt x="83044" y="22251"/>
                  </a:cubicBezTo>
                  <a:lnTo>
                    <a:pt x="60150" y="79947"/>
                  </a:lnTo>
                  <a:lnTo>
                    <a:pt x="35012" y="16821"/>
                  </a:lnTo>
                  <a:cubicBezTo>
                    <a:pt x="33665" y="13879"/>
                    <a:pt x="33665" y="13427"/>
                    <a:pt x="33665" y="12974"/>
                  </a:cubicBezTo>
                  <a:cubicBezTo>
                    <a:pt x="33665" y="7091"/>
                    <a:pt x="42419" y="7091"/>
                    <a:pt x="46459" y="7091"/>
                  </a:cubicBezTo>
                  <a:lnTo>
                    <a:pt x="46459" y="77"/>
                  </a:lnTo>
                  <a:cubicBezTo>
                    <a:pt x="39726" y="304"/>
                    <a:pt x="27156" y="756"/>
                    <a:pt x="21994" y="756"/>
                  </a:cubicBezTo>
                  <a:cubicBezTo>
                    <a:pt x="15934" y="756"/>
                    <a:pt x="6956" y="530"/>
                    <a:pt x="222" y="77"/>
                  </a:cubicBezTo>
                  <a:lnTo>
                    <a:pt x="222" y="7091"/>
                  </a:lnTo>
                  <a:cubicBezTo>
                    <a:pt x="14363" y="7091"/>
                    <a:pt x="15261" y="8449"/>
                    <a:pt x="18178" y="15463"/>
                  </a:cubicBezTo>
                  <a:lnTo>
                    <a:pt x="50499" y="95785"/>
                  </a:lnTo>
                  <a:cubicBezTo>
                    <a:pt x="51846" y="98952"/>
                    <a:pt x="52295" y="100084"/>
                    <a:pt x="55213" y="100084"/>
                  </a:cubicBezTo>
                  <a:cubicBezTo>
                    <a:pt x="58130" y="100084"/>
                    <a:pt x="59028" y="98047"/>
                    <a:pt x="59926" y="95785"/>
                  </a:cubicBezTo>
                  <a:lnTo>
                    <a:pt x="89329" y="22251"/>
                  </a:ln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2" name="Forme libre 91">
              <a:extLst>
                <a:ext uri="{FF2B5EF4-FFF2-40B4-BE49-F238E27FC236}">
                  <a16:creationId xmlns:a16="http://schemas.microsoft.com/office/drawing/2014/main" id="{8DBD05E0-BA95-1E88-C040-98B8534B015C}"/>
                </a:ext>
              </a:extLst>
            </p:cNvPr>
            <p:cNvSpPr/>
            <p:nvPr>
              <p:custDataLst>
                <p:tags r:id="rId63"/>
              </p:custDataLst>
            </p:nvPr>
          </p:nvSpPr>
          <p:spPr>
            <a:xfrm>
              <a:off x="7180309" y="4356252"/>
              <a:ext cx="52072" cy="226258"/>
            </a:xfrm>
            <a:custGeom>
              <a:avLst/>
              <a:gdLst>
                <a:gd name="connsiteX0" fmla="*/ 52302 w 52072"/>
                <a:gd name="connsiteY0" fmla="*/ 224073 h 226258"/>
                <a:gd name="connsiteX1" fmla="*/ 48486 w 52072"/>
                <a:gd name="connsiteY1" fmla="*/ 219096 h 226258"/>
                <a:gd name="connsiteX2" fmla="*/ 13248 w 52072"/>
                <a:gd name="connsiteY2" fmla="*/ 113207 h 226258"/>
                <a:gd name="connsiteX3" fmla="*/ 49384 w 52072"/>
                <a:gd name="connsiteY3" fmla="*/ 6186 h 226258"/>
                <a:gd name="connsiteX4" fmla="*/ 52302 w 52072"/>
                <a:gd name="connsiteY4" fmla="*/ 2340 h 226258"/>
                <a:gd name="connsiteX5" fmla="*/ 50057 w 52072"/>
                <a:gd name="connsiteY5" fmla="*/ 77 h 226258"/>
                <a:gd name="connsiteX6" fmla="*/ 14370 w 52072"/>
                <a:gd name="connsiteY6" fmla="*/ 44198 h 226258"/>
                <a:gd name="connsiteX7" fmla="*/ 230 w 52072"/>
                <a:gd name="connsiteY7" fmla="*/ 113207 h 226258"/>
                <a:gd name="connsiteX8" fmla="*/ 15043 w 52072"/>
                <a:gd name="connsiteY8" fmla="*/ 183799 h 226258"/>
                <a:gd name="connsiteX9" fmla="*/ 50057 w 52072"/>
                <a:gd name="connsiteY9" fmla="*/ 226336 h 226258"/>
                <a:gd name="connsiteX10" fmla="*/ 52302 w 52072"/>
                <a:gd name="connsiteY10" fmla="*/ 224073 h 226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2072" h="226258">
                  <a:moveTo>
                    <a:pt x="52302" y="224073"/>
                  </a:moveTo>
                  <a:cubicBezTo>
                    <a:pt x="52302" y="223395"/>
                    <a:pt x="52302" y="222942"/>
                    <a:pt x="48486" y="219096"/>
                  </a:cubicBezTo>
                  <a:cubicBezTo>
                    <a:pt x="20430" y="190587"/>
                    <a:pt x="13248" y="147824"/>
                    <a:pt x="13248" y="113207"/>
                  </a:cubicBezTo>
                  <a:cubicBezTo>
                    <a:pt x="13248" y="73838"/>
                    <a:pt x="21777" y="34469"/>
                    <a:pt x="49384" y="6186"/>
                  </a:cubicBezTo>
                  <a:cubicBezTo>
                    <a:pt x="52302" y="3471"/>
                    <a:pt x="52302" y="3019"/>
                    <a:pt x="52302" y="2340"/>
                  </a:cubicBezTo>
                  <a:cubicBezTo>
                    <a:pt x="52302" y="756"/>
                    <a:pt x="51404" y="77"/>
                    <a:pt x="50057" y="77"/>
                  </a:cubicBezTo>
                  <a:cubicBezTo>
                    <a:pt x="47813" y="77"/>
                    <a:pt x="27612" y="15463"/>
                    <a:pt x="14370" y="44198"/>
                  </a:cubicBezTo>
                  <a:cubicBezTo>
                    <a:pt x="2923" y="69086"/>
                    <a:pt x="230" y="94201"/>
                    <a:pt x="230" y="113207"/>
                  </a:cubicBezTo>
                  <a:cubicBezTo>
                    <a:pt x="230" y="130855"/>
                    <a:pt x="2698" y="158232"/>
                    <a:pt x="15043" y="183799"/>
                  </a:cubicBezTo>
                  <a:cubicBezTo>
                    <a:pt x="28510" y="211629"/>
                    <a:pt x="47813" y="226336"/>
                    <a:pt x="50057" y="226336"/>
                  </a:cubicBezTo>
                  <a:cubicBezTo>
                    <a:pt x="51404" y="226336"/>
                    <a:pt x="52302" y="225657"/>
                    <a:pt x="52302" y="224073"/>
                  </a:cubicBez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3" name="Forme libre 92">
              <a:extLst>
                <a:ext uri="{FF2B5EF4-FFF2-40B4-BE49-F238E27FC236}">
                  <a16:creationId xmlns:a16="http://schemas.microsoft.com/office/drawing/2014/main" id="{A69C59CF-E264-53A3-A419-C48750421391}"/>
                </a:ext>
              </a:extLst>
            </p:cNvPr>
            <p:cNvSpPr/>
            <p:nvPr>
              <p:custDataLst>
                <p:tags r:id="rId64"/>
              </p:custDataLst>
            </p:nvPr>
          </p:nvSpPr>
          <p:spPr>
            <a:xfrm>
              <a:off x="7257270" y="4368922"/>
              <a:ext cx="111102" cy="159964"/>
            </a:xfrm>
            <a:custGeom>
              <a:avLst/>
              <a:gdLst>
                <a:gd name="connsiteX0" fmla="*/ 68466 w 111102"/>
                <a:gd name="connsiteY0" fmla="*/ 91033 h 159964"/>
                <a:gd name="connsiteX1" fmla="*/ 92033 w 111102"/>
                <a:gd name="connsiteY1" fmla="*/ 154612 h 159964"/>
                <a:gd name="connsiteX2" fmla="*/ 103929 w 111102"/>
                <a:gd name="connsiteY2" fmla="*/ 159590 h 159964"/>
                <a:gd name="connsiteX3" fmla="*/ 108867 w 111102"/>
                <a:gd name="connsiteY3" fmla="*/ 159590 h 159964"/>
                <a:gd name="connsiteX4" fmla="*/ 111336 w 111102"/>
                <a:gd name="connsiteY4" fmla="*/ 157327 h 159964"/>
                <a:gd name="connsiteX5" fmla="*/ 110213 w 111102"/>
                <a:gd name="connsiteY5" fmla="*/ 155291 h 159964"/>
                <a:gd name="connsiteX6" fmla="*/ 105051 w 111102"/>
                <a:gd name="connsiteY6" fmla="*/ 144883 h 159964"/>
                <a:gd name="connsiteX7" fmla="*/ 59264 w 111102"/>
                <a:gd name="connsiteY7" fmla="*/ 16142 h 159964"/>
                <a:gd name="connsiteX8" fmla="*/ 31881 w 111102"/>
                <a:gd name="connsiteY8" fmla="*/ 77 h 159964"/>
                <a:gd name="connsiteX9" fmla="*/ 27841 w 111102"/>
                <a:gd name="connsiteY9" fmla="*/ 2566 h 159964"/>
                <a:gd name="connsiteX10" fmla="*/ 29861 w 111102"/>
                <a:gd name="connsiteY10" fmla="*/ 4829 h 159964"/>
                <a:gd name="connsiteX11" fmla="*/ 44450 w 111102"/>
                <a:gd name="connsiteY11" fmla="*/ 22930 h 159964"/>
                <a:gd name="connsiteX12" fmla="*/ 66221 w 111102"/>
                <a:gd name="connsiteY12" fmla="*/ 84472 h 159964"/>
                <a:gd name="connsiteX13" fmla="*/ 4273 w 111102"/>
                <a:gd name="connsiteY13" fmla="*/ 146467 h 159964"/>
                <a:gd name="connsiteX14" fmla="*/ 233 w 111102"/>
                <a:gd name="connsiteY14" fmla="*/ 153481 h 159964"/>
                <a:gd name="connsiteX15" fmla="*/ 6967 w 111102"/>
                <a:gd name="connsiteY15" fmla="*/ 160042 h 159964"/>
                <a:gd name="connsiteX16" fmla="*/ 14374 w 111102"/>
                <a:gd name="connsiteY16" fmla="*/ 155291 h 159964"/>
                <a:gd name="connsiteX17" fmla="*/ 68466 w 111102"/>
                <a:gd name="connsiteY17" fmla="*/ 91033 h 159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1102" h="159964">
                  <a:moveTo>
                    <a:pt x="68466" y="91033"/>
                  </a:moveTo>
                  <a:cubicBezTo>
                    <a:pt x="77668" y="114790"/>
                    <a:pt x="88442" y="149408"/>
                    <a:pt x="92033" y="154612"/>
                  </a:cubicBezTo>
                  <a:cubicBezTo>
                    <a:pt x="95624" y="159590"/>
                    <a:pt x="97869" y="159590"/>
                    <a:pt x="103929" y="159590"/>
                  </a:cubicBezTo>
                  <a:lnTo>
                    <a:pt x="108867" y="159590"/>
                  </a:lnTo>
                  <a:cubicBezTo>
                    <a:pt x="111111" y="159363"/>
                    <a:pt x="111336" y="158006"/>
                    <a:pt x="111336" y="157327"/>
                  </a:cubicBezTo>
                  <a:cubicBezTo>
                    <a:pt x="111336" y="156648"/>
                    <a:pt x="110887" y="156196"/>
                    <a:pt x="110213" y="155291"/>
                  </a:cubicBezTo>
                  <a:cubicBezTo>
                    <a:pt x="107969" y="152802"/>
                    <a:pt x="106622" y="149408"/>
                    <a:pt x="105051" y="144883"/>
                  </a:cubicBezTo>
                  <a:lnTo>
                    <a:pt x="59264" y="16142"/>
                  </a:lnTo>
                  <a:cubicBezTo>
                    <a:pt x="54550" y="3019"/>
                    <a:pt x="42430" y="77"/>
                    <a:pt x="31881" y="77"/>
                  </a:cubicBezTo>
                  <a:cubicBezTo>
                    <a:pt x="30758" y="77"/>
                    <a:pt x="27841" y="77"/>
                    <a:pt x="27841" y="2566"/>
                  </a:cubicBezTo>
                  <a:cubicBezTo>
                    <a:pt x="27841" y="4376"/>
                    <a:pt x="29636" y="4829"/>
                    <a:pt x="29861" y="4829"/>
                  </a:cubicBezTo>
                  <a:cubicBezTo>
                    <a:pt x="37268" y="6186"/>
                    <a:pt x="38839" y="7544"/>
                    <a:pt x="44450" y="22930"/>
                  </a:cubicBezTo>
                  <a:lnTo>
                    <a:pt x="66221" y="84472"/>
                  </a:lnTo>
                  <a:lnTo>
                    <a:pt x="4273" y="146467"/>
                  </a:lnTo>
                  <a:cubicBezTo>
                    <a:pt x="1580" y="149182"/>
                    <a:pt x="233" y="150539"/>
                    <a:pt x="233" y="153481"/>
                  </a:cubicBezTo>
                  <a:cubicBezTo>
                    <a:pt x="233" y="157327"/>
                    <a:pt x="3376" y="160042"/>
                    <a:pt x="6967" y="160042"/>
                  </a:cubicBezTo>
                  <a:cubicBezTo>
                    <a:pt x="10558" y="160042"/>
                    <a:pt x="12578" y="157553"/>
                    <a:pt x="14374" y="155291"/>
                  </a:cubicBezTo>
                  <a:lnTo>
                    <a:pt x="68466" y="91033"/>
                  </a:ln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4" name="Forme libre 93">
              <a:extLst>
                <a:ext uri="{FF2B5EF4-FFF2-40B4-BE49-F238E27FC236}">
                  <a16:creationId xmlns:a16="http://schemas.microsoft.com/office/drawing/2014/main" id="{D88B0BCA-8345-6B85-C054-232893C9A227}"/>
                </a:ext>
              </a:extLst>
            </p:cNvPr>
            <p:cNvSpPr/>
            <p:nvPr>
              <p:custDataLst>
                <p:tags r:id="rId65"/>
              </p:custDataLst>
            </p:nvPr>
          </p:nvSpPr>
          <p:spPr>
            <a:xfrm>
              <a:off x="7420894" y="4422998"/>
              <a:ext cx="118060" cy="148425"/>
            </a:xfrm>
            <a:custGeom>
              <a:avLst/>
              <a:gdLst>
                <a:gd name="connsiteX0" fmla="*/ 50293 w 118060"/>
                <a:gd name="connsiteY0" fmla="*/ 60036 h 148425"/>
                <a:gd name="connsiteX1" fmla="*/ 30542 w 118060"/>
                <a:gd name="connsiteY1" fmla="*/ 34695 h 148425"/>
                <a:gd name="connsiteX2" fmla="*/ 50293 w 118060"/>
                <a:gd name="connsiteY2" fmla="*/ 9354 h 148425"/>
                <a:gd name="connsiteX3" fmla="*/ 70045 w 118060"/>
                <a:gd name="connsiteY3" fmla="*/ 34695 h 148425"/>
                <a:gd name="connsiteX4" fmla="*/ 50293 w 118060"/>
                <a:gd name="connsiteY4" fmla="*/ 60036 h 148425"/>
                <a:gd name="connsiteX5" fmla="*/ 22910 w 118060"/>
                <a:gd name="connsiteY5" fmla="*/ 62299 h 148425"/>
                <a:gd name="connsiteX6" fmla="*/ 50293 w 118060"/>
                <a:gd name="connsiteY6" fmla="*/ 68181 h 148425"/>
                <a:gd name="connsiteX7" fmla="*/ 94958 w 118060"/>
                <a:gd name="connsiteY7" fmla="*/ 34695 h 148425"/>
                <a:gd name="connsiteX8" fmla="*/ 85980 w 118060"/>
                <a:gd name="connsiteY8" fmla="*/ 12974 h 148425"/>
                <a:gd name="connsiteX9" fmla="*/ 99896 w 118060"/>
                <a:gd name="connsiteY9" fmla="*/ 8675 h 148425"/>
                <a:gd name="connsiteX10" fmla="*/ 98999 w 118060"/>
                <a:gd name="connsiteY10" fmla="*/ 13200 h 148425"/>
                <a:gd name="connsiteX11" fmla="*/ 108650 w 118060"/>
                <a:gd name="connsiteY11" fmla="*/ 22930 h 148425"/>
                <a:gd name="connsiteX12" fmla="*/ 118301 w 118060"/>
                <a:gd name="connsiteY12" fmla="*/ 13200 h 148425"/>
                <a:gd name="connsiteX13" fmla="*/ 104161 w 118060"/>
                <a:gd name="connsiteY13" fmla="*/ 77 h 148425"/>
                <a:gd name="connsiteX14" fmla="*/ 80369 w 118060"/>
                <a:gd name="connsiteY14" fmla="*/ 8675 h 148425"/>
                <a:gd name="connsiteX15" fmla="*/ 50293 w 118060"/>
                <a:gd name="connsiteY15" fmla="*/ 1209 h 148425"/>
                <a:gd name="connsiteX16" fmla="*/ 5628 w 118060"/>
                <a:gd name="connsiteY16" fmla="*/ 34695 h 148425"/>
                <a:gd name="connsiteX17" fmla="*/ 17299 w 118060"/>
                <a:gd name="connsiteY17" fmla="*/ 58452 h 148425"/>
                <a:gd name="connsiteX18" fmla="*/ 9668 w 118060"/>
                <a:gd name="connsiteY18" fmla="*/ 78589 h 148425"/>
                <a:gd name="connsiteX19" fmla="*/ 19544 w 118060"/>
                <a:gd name="connsiteY19" fmla="*/ 100310 h 148425"/>
                <a:gd name="connsiteX20" fmla="*/ 241 w 118060"/>
                <a:gd name="connsiteY20" fmla="*/ 119994 h 148425"/>
                <a:gd name="connsiteX21" fmla="*/ 57475 w 118060"/>
                <a:gd name="connsiteY21" fmla="*/ 148503 h 148425"/>
                <a:gd name="connsiteX22" fmla="*/ 114710 w 118060"/>
                <a:gd name="connsiteY22" fmla="*/ 119316 h 148425"/>
                <a:gd name="connsiteX23" fmla="*/ 97876 w 118060"/>
                <a:gd name="connsiteY23" fmla="*/ 90581 h 148425"/>
                <a:gd name="connsiteX24" fmla="*/ 50293 w 118060"/>
                <a:gd name="connsiteY24" fmla="*/ 84246 h 148425"/>
                <a:gd name="connsiteX25" fmla="*/ 33010 w 118060"/>
                <a:gd name="connsiteY25" fmla="*/ 84019 h 148425"/>
                <a:gd name="connsiteX26" fmla="*/ 20666 w 118060"/>
                <a:gd name="connsiteY26" fmla="*/ 69765 h 148425"/>
                <a:gd name="connsiteX27" fmla="*/ 22910 w 118060"/>
                <a:gd name="connsiteY27" fmla="*/ 62299 h 148425"/>
                <a:gd name="connsiteX28" fmla="*/ 36826 w 118060"/>
                <a:gd name="connsiteY28" fmla="*/ 105966 h 148425"/>
                <a:gd name="connsiteX29" fmla="*/ 63087 w 118060"/>
                <a:gd name="connsiteY29" fmla="*/ 105966 h 148425"/>
                <a:gd name="connsiteX30" fmla="*/ 95407 w 118060"/>
                <a:gd name="connsiteY30" fmla="*/ 119994 h 148425"/>
                <a:gd name="connsiteX31" fmla="*/ 57475 w 118060"/>
                <a:gd name="connsiteY31" fmla="*/ 140358 h 148425"/>
                <a:gd name="connsiteX32" fmla="*/ 19544 w 118060"/>
                <a:gd name="connsiteY32" fmla="*/ 119542 h 148425"/>
                <a:gd name="connsiteX33" fmla="*/ 36826 w 118060"/>
                <a:gd name="connsiteY33" fmla="*/ 105966 h 148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18060" h="148425">
                  <a:moveTo>
                    <a:pt x="50293" y="60036"/>
                  </a:moveTo>
                  <a:cubicBezTo>
                    <a:pt x="30542" y="60036"/>
                    <a:pt x="30542" y="44877"/>
                    <a:pt x="30542" y="34695"/>
                  </a:cubicBezTo>
                  <a:cubicBezTo>
                    <a:pt x="30542" y="24513"/>
                    <a:pt x="30542" y="9354"/>
                    <a:pt x="50293" y="9354"/>
                  </a:cubicBezTo>
                  <a:cubicBezTo>
                    <a:pt x="70045" y="9354"/>
                    <a:pt x="70045" y="24513"/>
                    <a:pt x="70045" y="34695"/>
                  </a:cubicBezTo>
                  <a:cubicBezTo>
                    <a:pt x="70045" y="44877"/>
                    <a:pt x="70045" y="60036"/>
                    <a:pt x="50293" y="60036"/>
                  </a:cubicBezTo>
                  <a:close/>
                  <a:moveTo>
                    <a:pt x="22910" y="62299"/>
                  </a:moveTo>
                  <a:cubicBezTo>
                    <a:pt x="33235" y="67729"/>
                    <a:pt x="44682" y="68181"/>
                    <a:pt x="50293" y="68181"/>
                  </a:cubicBezTo>
                  <a:cubicBezTo>
                    <a:pt x="82614" y="68181"/>
                    <a:pt x="94958" y="50533"/>
                    <a:pt x="94958" y="34695"/>
                  </a:cubicBezTo>
                  <a:cubicBezTo>
                    <a:pt x="94958" y="24061"/>
                    <a:pt x="89347" y="16594"/>
                    <a:pt x="85980" y="12974"/>
                  </a:cubicBezTo>
                  <a:cubicBezTo>
                    <a:pt x="92714" y="9354"/>
                    <a:pt x="97427" y="8902"/>
                    <a:pt x="99896" y="8675"/>
                  </a:cubicBezTo>
                  <a:cubicBezTo>
                    <a:pt x="99447" y="9807"/>
                    <a:pt x="98999" y="11843"/>
                    <a:pt x="98999" y="13200"/>
                  </a:cubicBezTo>
                  <a:cubicBezTo>
                    <a:pt x="98999" y="18857"/>
                    <a:pt x="102814" y="22930"/>
                    <a:pt x="108650" y="22930"/>
                  </a:cubicBezTo>
                  <a:cubicBezTo>
                    <a:pt x="114486" y="22930"/>
                    <a:pt x="118301" y="18631"/>
                    <a:pt x="118301" y="13200"/>
                  </a:cubicBezTo>
                  <a:cubicBezTo>
                    <a:pt x="118301" y="7996"/>
                    <a:pt x="114486" y="77"/>
                    <a:pt x="104161" y="77"/>
                  </a:cubicBezTo>
                  <a:cubicBezTo>
                    <a:pt x="100794" y="77"/>
                    <a:pt x="90245" y="756"/>
                    <a:pt x="80369" y="8675"/>
                  </a:cubicBezTo>
                  <a:cubicBezTo>
                    <a:pt x="76329" y="5960"/>
                    <a:pt x="66902" y="1209"/>
                    <a:pt x="50293" y="1209"/>
                  </a:cubicBezTo>
                  <a:cubicBezTo>
                    <a:pt x="17972" y="1209"/>
                    <a:pt x="5628" y="18857"/>
                    <a:pt x="5628" y="34695"/>
                  </a:cubicBezTo>
                  <a:cubicBezTo>
                    <a:pt x="5628" y="43972"/>
                    <a:pt x="10117" y="53248"/>
                    <a:pt x="17299" y="58452"/>
                  </a:cubicBezTo>
                  <a:cubicBezTo>
                    <a:pt x="11014" y="66371"/>
                    <a:pt x="9668" y="73838"/>
                    <a:pt x="9668" y="78589"/>
                  </a:cubicBezTo>
                  <a:cubicBezTo>
                    <a:pt x="9668" y="81983"/>
                    <a:pt x="10566" y="93070"/>
                    <a:pt x="19544" y="100310"/>
                  </a:cubicBezTo>
                  <a:cubicBezTo>
                    <a:pt x="16626" y="100989"/>
                    <a:pt x="241" y="105740"/>
                    <a:pt x="241" y="119994"/>
                  </a:cubicBezTo>
                  <a:cubicBezTo>
                    <a:pt x="241" y="131534"/>
                    <a:pt x="12586" y="148503"/>
                    <a:pt x="57475" y="148503"/>
                  </a:cubicBezTo>
                  <a:cubicBezTo>
                    <a:pt x="97203" y="148503"/>
                    <a:pt x="114710" y="135154"/>
                    <a:pt x="114710" y="119316"/>
                  </a:cubicBezTo>
                  <a:cubicBezTo>
                    <a:pt x="114710" y="112528"/>
                    <a:pt x="112914" y="98274"/>
                    <a:pt x="97876" y="90581"/>
                  </a:cubicBezTo>
                  <a:cubicBezTo>
                    <a:pt x="85307" y="84246"/>
                    <a:pt x="71840" y="84246"/>
                    <a:pt x="50293" y="84246"/>
                  </a:cubicBezTo>
                  <a:cubicBezTo>
                    <a:pt x="44457" y="84246"/>
                    <a:pt x="34133" y="84246"/>
                    <a:pt x="33010" y="84019"/>
                  </a:cubicBezTo>
                  <a:cubicBezTo>
                    <a:pt x="23135" y="82436"/>
                    <a:pt x="20666" y="73838"/>
                    <a:pt x="20666" y="69765"/>
                  </a:cubicBezTo>
                  <a:cubicBezTo>
                    <a:pt x="20666" y="67502"/>
                    <a:pt x="21564" y="64109"/>
                    <a:pt x="22910" y="62299"/>
                  </a:cubicBezTo>
                  <a:close/>
                  <a:moveTo>
                    <a:pt x="36826" y="105966"/>
                  </a:moveTo>
                  <a:lnTo>
                    <a:pt x="63087" y="105966"/>
                  </a:lnTo>
                  <a:cubicBezTo>
                    <a:pt x="70045" y="105966"/>
                    <a:pt x="95407" y="105966"/>
                    <a:pt x="95407" y="119994"/>
                  </a:cubicBezTo>
                  <a:cubicBezTo>
                    <a:pt x="95407" y="128140"/>
                    <a:pt x="86654" y="140358"/>
                    <a:pt x="57475" y="140358"/>
                  </a:cubicBezTo>
                  <a:cubicBezTo>
                    <a:pt x="30542" y="140358"/>
                    <a:pt x="19544" y="129950"/>
                    <a:pt x="19544" y="119542"/>
                  </a:cubicBezTo>
                  <a:cubicBezTo>
                    <a:pt x="19544" y="105966"/>
                    <a:pt x="33684" y="105966"/>
                    <a:pt x="36826" y="105966"/>
                  </a:cubicBez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5" name="Forme libre 94">
              <a:extLst>
                <a:ext uri="{FF2B5EF4-FFF2-40B4-BE49-F238E27FC236}">
                  <a16:creationId xmlns:a16="http://schemas.microsoft.com/office/drawing/2014/main" id="{7620D1F8-4EB8-5007-A36D-4741125BBC20}"/>
                </a:ext>
              </a:extLst>
            </p:cNvPr>
            <p:cNvSpPr/>
            <p:nvPr>
              <p:custDataLst>
                <p:tags r:id="rId66"/>
              </p:custDataLst>
            </p:nvPr>
          </p:nvSpPr>
          <p:spPr>
            <a:xfrm>
              <a:off x="7551073" y="4424129"/>
              <a:ext cx="90901" cy="101816"/>
            </a:xfrm>
            <a:custGeom>
              <a:avLst/>
              <a:gdLst>
                <a:gd name="connsiteX0" fmla="*/ 37505 w 90901"/>
                <a:gd name="connsiteY0" fmla="*/ 25645 h 101816"/>
                <a:gd name="connsiteX1" fmla="*/ 37505 w 90901"/>
                <a:gd name="connsiteY1" fmla="*/ 77 h 101816"/>
                <a:gd name="connsiteX2" fmla="*/ 247 w 90901"/>
                <a:gd name="connsiteY2" fmla="*/ 1887 h 101816"/>
                <a:gd name="connsiteX3" fmla="*/ 247 w 90901"/>
                <a:gd name="connsiteY3" fmla="*/ 12522 h 101816"/>
                <a:gd name="connsiteX4" fmla="*/ 15734 w 90901"/>
                <a:gd name="connsiteY4" fmla="*/ 21346 h 101816"/>
                <a:gd name="connsiteX5" fmla="*/ 15734 w 90901"/>
                <a:gd name="connsiteY5" fmla="*/ 91260 h 101816"/>
                <a:gd name="connsiteX6" fmla="*/ 247 w 90901"/>
                <a:gd name="connsiteY6" fmla="*/ 91260 h 101816"/>
                <a:gd name="connsiteX7" fmla="*/ 247 w 90901"/>
                <a:gd name="connsiteY7" fmla="*/ 101894 h 101816"/>
                <a:gd name="connsiteX8" fmla="*/ 28527 w 90901"/>
                <a:gd name="connsiteY8" fmla="*/ 101215 h 101816"/>
                <a:gd name="connsiteX9" fmla="*/ 59501 w 90901"/>
                <a:gd name="connsiteY9" fmla="*/ 101894 h 101816"/>
                <a:gd name="connsiteX10" fmla="*/ 59501 w 90901"/>
                <a:gd name="connsiteY10" fmla="*/ 91260 h 101816"/>
                <a:gd name="connsiteX11" fmla="*/ 39974 w 90901"/>
                <a:gd name="connsiteY11" fmla="*/ 91260 h 101816"/>
                <a:gd name="connsiteX12" fmla="*/ 39974 w 90901"/>
                <a:gd name="connsiteY12" fmla="*/ 51664 h 101816"/>
                <a:gd name="connsiteX13" fmla="*/ 68030 w 90901"/>
                <a:gd name="connsiteY13" fmla="*/ 8223 h 101816"/>
                <a:gd name="connsiteX14" fmla="*/ 63766 w 90901"/>
                <a:gd name="connsiteY14" fmla="*/ 18631 h 101816"/>
                <a:gd name="connsiteX15" fmla="*/ 77457 w 90901"/>
                <a:gd name="connsiteY15" fmla="*/ 32432 h 101816"/>
                <a:gd name="connsiteX16" fmla="*/ 91149 w 90901"/>
                <a:gd name="connsiteY16" fmla="*/ 18631 h 101816"/>
                <a:gd name="connsiteX17" fmla="*/ 67357 w 90901"/>
                <a:gd name="connsiteY17" fmla="*/ 77 h 101816"/>
                <a:gd name="connsiteX18" fmla="*/ 37505 w 90901"/>
                <a:gd name="connsiteY18" fmla="*/ 25645 h 1018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0901" h="101816">
                  <a:moveTo>
                    <a:pt x="37505" y="25645"/>
                  </a:moveTo>
                  <a:lnTo>
                    <a:pt x="37505" y="77"/>
                  </a:lnTo>
                  <a:lnTo>
                    <a:pt x="247" y="1887"/>
                  </a:lnTo>
                  <a:lnTo>
                    <a:pt x="247" y="12522"/>
                  </a:lnTo>
                  <a:cubicBezTo>
                    <a:pt x="14162" y="12522"/>
                    <a:pt x="15734" y="12522"/>
                    <a:pt x="15734" y="21346"/>
                  </a:cubicBezTo>
                  <a:lnTo>
                    <a:pt x="15734" y="91260"/>
                  </a:lnTo>
                  <a:lnTo>
                    <a:pt x="247" y="91260"/>
                  </a:lnTo>
                  <a:lnTo>
                    <a:pt x="247" y="101894"/>
                  </a:lnTo>
                  <a:cubicBezTo>
                    <a:pt x="8102" y="101667"/>
                    <a:pt x="18203" y="101215"/>
                    <a:pt x="28527" y="101215"/>
                  </a:cubicBezTo>
                  <a:cubicBezTo>
                    <a:pt x="37056" y="101215"/>
                    <a:pt x="51421" y="101215"/>
                    <a:pt x="59501" y="101894"/>
                  </a:cubicBezTo>
                  <a:lnTo>
                    <a:pt x="59501" y="91260"/>
                  </a:lnTo>
                  <a:lnTo>
                    <a:pt x="39974" y="91260"/>
                  </a:lnTo>
                  <a:lnTo>
                    <a:pt x="39974" y="51664"/>
                  </a:lnTo>
                  <a:cubicBezTo>
                    <a:pt x="39974" y="35826"/>
                    <a:pt x="45585" y="8223"/>
                    <a:pt x="68030" y="8223"/>
                  </a:cubicBezTo>
                  <a:cubicBezTo>
                    <a:pt x="67806" y="8449"/>
                    <a:pt x="63766" y="12069"/>
                    <a:pt x="63766" y="18631"/>
                  </a:cubicBezTo>
                  <a:cubicBezTo>
                    <a:pt x="63766" y="27907"/>
                    <a:pt x="70948" y="32432"/>
                    <a:pt x="77457" y="32432"/>
                  </a:cubicBezTo>
                  <a:cubicBezTo>
                    <a:pt x="83966" y="32432"/>
                    <a:pt x="91149" y="27681"/>
                    <a:pt x="91149" y="18631"/>
                  </a:cubicBezTo>
                  <a:cubicBezTo>
                    <a:pt x="91149" y="6639"/>
                    <a:pt x="79028" y="77"/>
                    <a:pt x="67357" y="77"/>
                  </a:cubicBezTo>
                  <a:cubicBezTo>
                    <a:pt x="51645" y="77"/>
                    <a:pt x="42667" y="11390"/>
                    <a:pt x="37505" y="25645"/>
                  </a:cubicBez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6" name="Forme libre 95">
              <a:extLst>
                <a:ext uri="{FF2B5EF4-FFF2-40B4-BE49-F238E27FC236}">
                  <a16:creationId xmlns:a16="http://schemas.microsoft.com/office/drawing/2014/main" id="{238A0983-CB29-9545-501E-9833675A4A7A}"/>
                </a:ext>
              </a:extLst>
            </p:cNvPr>
            <p:cNvSpPr/>
            <p:nvPr>
              <p:custDataLst>
                <p:tags r:id="rId67"/>
              </p:custDataLst>
            </p:nvPr>
          </p:nvSpPr>
          <p:spPr>
            <a:xfrm>
              <a:off x="7656253" y="4423451"/>
              <a:ext cx="118060" cy="103852"/>
            </a:xfrm>
            <a:custGeom>
              <a:avLst/>
              <a:gdLst>
                <a:gd name="connsiteX0" fmla="*/ 77013 w 118060"/>
                <a:gd name="connsiteY0" fmla="*/ 85151 h 103852"/>
                <a:gd name="connsiteX1" fmla="*/ 100356 w 118060"/>
                <a:gd name="connsiteY1" fmla="*/ 102573 h 103852"/>
                <a:gd name="connsiteX2" fmla="*/ 111129 w 118060"/>
                <a:gd name="connsiteY2" fmla="*/ 102573 h 103852"/>
                <a:gd name="connsiteX3" fmla="*/ 118312 w 118060"/>
                <a:gd name="connsiteY3" fmla="*/ 97142 h 103852"/>
                <a:gd name="connsiteX4" fmla="*/ 112476 w 118060"/>
                <a:gd name="connsiteY4" fmla="*/ 91938 h 103852"/>
                <a:gd name="connsiteX5" fmla="*/ 98784 w 118060"/>
                <a:gd name="connsiteY5" fmla="*/ 83567 h 103852"/>
                <a:gd name="connsiteX6" fmla="*/ 98784 w 118060"/>
                <a:gd name="connsiteY6" fmla="*/ 34921 h 103852"/>
                <a:gd name="connsiteX7" fmla="*/ 49406 w 118060"/>
                <a:gd name="connsiteY7" fmla="*/ 77 h 103852"/>
                <a:gd name="connsiteX8" fmla="*/ 9229 w 118060"/>
                <a:gd name="connsiteY8" fmla="*/ 20893 h 103852"/>
                <a:gd name="connsiteX9" fmla="*/ 23145 w 118060"/>
                <a:gd name="connsiteY9" fmla="*/ 35147 h 103852"/>
                <a:gd name="connsiteX10" fmla="*/ 37285 w 118060"/>
                <a:gd name="connsiteY10" fmla="*/ 20893 h 103852"/>
                <a:gd name="connsiteX11" fmla="*/ 32348 w 118060"/>
                <a:gd name="connsiteY11" fmla="*/ 9807 h 103852"/>
                <a:gd name="connsiteX12" fmla="*/ 48508 w 118060"/>
                <a:gd name="connsiteY12" fmla="*/ 8223 h 103852"/>
                <a:gd name="connsiteX13" fmla="*/ 73197 w 118060"/>
                <a:gd name="connsiteY13" fmla="*/ 34921 h 103852"/>
                <a:gd name="connsiteX14" fmla="*/ 73197 w 118060"/>
                <a:gd name="connsiteY14" fmla="*/ 42614 h 103852"/>
                <a:gd name="connsiteX15" fmla="*/ 251 w 118060"/>
                <a:gd name="connsiteY15" fmla="*/ 78137 h 103852"/>
                <a:gd name="connsiteX16" fmla="*/ 43570 w 118060"/>
                <a:gd name="connsiteY16" fmla="*/ 103930 h 103852"/>
                <a:gd name="connsiteX17" fmla="*/ 77013 w 118060"/>
                <a:gd name="connsiteY17" fmla="*/ 85151 h 103852"/>
                <a:gd name="connsiteX18" fmla="*/ 73197 w 118060"/>
                <a:gd name="connsiteY18" fmla="*/ 49628 h 103852"/>
                <a:gd name="connsiteX19" fmla="*/ 73197 w 118060"/>
                <a:gd name="connsiteY19" fmla="*/ 71123 h 103852"/>
                <a:gd name="connsiteX20" fmla="*/ 46937 w 118060"/>
                <a:gd name="connsiteY20" fmla="*/ 95785 h 103852"/>
                <a:gd name="connsiteX21" fmla="*/ 26512 w 118060"/>
                <a:gd name="connsiteY21" fmla="*/ 77910 h 103852"/>
                <a:gd name="connsiteX22" fmla="*/ 73197 w 118060"/>
                <a:gd name="connsiteY22" fmla="*/ 49628 h 103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18060" h="103852">
                  <a:moveTo>
                    <a:pt x="77013" y="85151"/>
                  </a:moveTo>
                  <a:cubicBezTo>
                    <a:pt x="77013" y="92165"/>
                    <a:pt x="77013" y="102573"/>
                    <a:pt x="100356" y="102573"/>
                  </a:cubicBezTo>
                  <a:lnTo>
                    <a:pt x="111129" y="102573"/>
                  </a:lnTo>
                  <a:cubicBezTo>
                    <a:pt x="115618" y="102573"/>
                    <a:pt x="118312" y="102573"/>
                    <a:pt x="118312" y="97142"/>
                  </a:cubicBezTo>
                  <a:cubicBezTo>
                    <a:pt x="118312" y="91938"/>
                    <a:pt x="115394" y="91938"/>
                    <a:pt x="112476" y="91938"/>
                  </a:cubicBezTo>
                  <a:cubicBezTo>
                    <a:pt x="98784" y="91712"/>
                    <a:pt x="98784" y="88771"/>
                    <a:pt x="98784" y="83567"/>
                  </a:cubicBezTo>
                  <a:lnTo>
                    <a:pt x="98784" y="34921"/>
                  </a:lnTo>
                  <a:cubicBezTo>
                    <a:pt x="98784" y="14784"/>
                    <a:pt x="82849" y="77"/>
                    <a:pt x="49406" y="77"/>
                  </a:cubicBezTo>
                  <a:cubicBezTo>
                    <a:pt x="36612" y="77"/>
                    <a:pt x="9229" y="982"/>
                    <a:pt x="9229" y="20893"/>
                  </a:cubicBezTo>
                  <a:cubicBezTo>
                    <a:pt x="9229" y="30849"/>
                    <a:pt x="17085" y="35147"/>
                    <a:pt x="23145" y="35147"/>
                  </a:cubicBezTo>
                  <a:cubicBezTo>
                    <a:pt x="30103" y="35147"/>
                    <a:pt x="37285" y="30396"/>
                    <a:pt x="37285" y="20893"/>
                  </a:cubicBezTo>
                  <a:cubicBezTo>
                    <a:pt x="37285" y="14105"/>
                    <a:pt x="33021" y="10259"/>
                    <a:pt x="32348" y="9807"/>
                  </a:cubicBezTo>
                  <a:cubicBezTo>
                    <a:pt x="38632" y="8449"/>
                    <a:pt x="45814" y="8223"/>
                    <a:pt x="48508" y="8223"/>
                  </a:cubicBezTo>
                  <a:cubicBezTo>
                    <a:pt x="65342" y="8223"/>
                    <a:pt x="73197" y="17726"/>
                    <a:pt x="73197" y="34921"/>
                  </a:cubicBezTo>
                  <a:lnTo>
                    <a:pt x="73197" y="42614"/>
                  </a:lnTo>
                  <a:cubicBezTo>
                    <a:pt x="57261" y="43293"/>
                    <a:pt x="251" y="45329"/>
                    <a:pt x="251" y="78137"/>
                  </a:cubicBezTo>
                  <a:cubicBezTo>
                    <a:pt x="251" y="99857"/>
                    <a:pt x="28083" y="103930"/>
                    <a:pt x="43570" y="103930"/>
                  </a:cubicBezTo>
                  <a:cubicBezTo>
                    <a:pt x="61526" y="103930"/>
                    <a:pt x="72075" y="94653"/>
                    <a:pt x="77013" y="85151"/>
                  </a:cubicBezTo>
                  <a:close/>
                  <a:moveTo>
                    <a:pt x="73197" y="49628"/>
                  </a:moveTo>
                  <a:lnTo>
                    <a:pt x="73197" y="71123"/>
                  </a:lnTo>
                  <a:cubicBezTo>
                    <a:pt x="73197" y="92843"/>
                    <a:pt x="52548" y="95785"/>
                    <a:pt x="46937" y="95785"/>
                  </a:cubicBezTo>
                  <a:cubicBezTo>
                    <a:pt x="35490" y="95785"/>
                    <a:pt x="26512" y="87866"/>
                    <a:pt x="26512" y="77910"/>
                  </a:cubicBezTo>
                  <a:cubicBezTo>
                    <a:pt x="26512" y="53474"/>
                    <a:pt x="61975" y="50307"/>
                    <a:pt x="73197" y="49628"/>
                  </a:cubicBez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7" name="Forme libre 96">
              <a:extLst>
                <a:ext uri="{FF2B5EF4-FFF2-40B4-BE49-F238E27FC236}">
                  <a16:creationId xmlns:a16="http://schemas.microsoft.com/office/drawing/2014/main" id="{7F7D4F83-A532-0305-128B-BB68234873A2}"/>
                </a:ext>
              </a:extLst>
            </p:cNvPr>
            <p:cNvSpPr/>
            <p:nvPr>
              <p:custDataLst>
                <p:tags r:id="rId68"/>
              </p:custDataLst>
            </p:nvPr>
          </p:nvSpPr>
          <p:spPr>
            <a:xfrm>
              <a:off x="7783072" y="4368922"/>
              <a:ext cx="126364" cy="158380"/>
            </a:xfrm>
            <a:custGeom>
              <a:avLst/>
              <a:gdLst>
                <a:gd name="connsiteX0" fmla="*/ 85548 w 126364"/>
                <a:gd name="connsiteY0" fmla="*/ 147372 h 158380"/>
                <a:gd name="connsiteX1" fmla="*/ 85548 w 126364"/>
                <a:gd name="connsiteY1" fmla="*/ 158458 h 158380"/>
                <a:gd name="connsiteX2" fmla="*/ 126622 w 126364"/>
                <a:gd name="connsiteY2" fmla="*/ 157101 h 158380"/>
                <a:gd name="connsiteX3" fmla="*/ 126622 w 126364"/>
                <a:gd name="connsiteY3" fmla="*/ 146467 h 158380"/>
                <a:gd name="connsiteX4" fmla="*/ 111135 w 126364"/>
                <a:gd name="connsiteY4" fmla="*/ 137643 h 158380"/>
                <a:gd name="connsiteX5" fmla="*/ 111135 w 126364"/>
                <a:gd name="connsiteY5" fmla="*/ 77 h 158380"/>
                <a:gd name="connsiteX6" fmla="*/ 71407 w 126364"/>
                <a:gd name="connsiteY6" fmla="*/ 1887 h 158380"/>
                <a:gd name="connsiteX7" fmla="*/ 71407 w 126364"/>
                <a:gd name="connsiteY7" fmla="*/ 12522 h 158380"/>
                <a:gd name="connsiteX8" fmla="*/ 86894 w 126364"/>
                <a:gd name="connsiteY8" fmla="*/ 21346 h 158380"/>
                <a:gd name="connsiteX9" fmla="*/ 86894 w 126364"/>
                <a:gd name="connsiteY9" fmla="*/ 65466 h 158380"/>
                <a:gd name="connsiteX10" fmla="*/ 56594 w 126364"/>
                <a:gd name="connsiteY10" fmla="*/ 55284 h 158380"/>
                <a:gd name="connsiteX11" fmla="*/ 257 w 126364"/>
                <a:gd name="connsiteY11" fmla="*/ 107098 h 158380"/>
                <a:gd name="connsiteX12" fmla="*/ 54125 w 126364"/>
                <a:gd name="connsiteY12" fmla="*/ 158458 h 158380"/>
                <a:gd name="connsiteX13" fmla="*/ 85548 w 126364"/>
                <a:gd name="connsiteY13" fmla="*/ 147372 h 158380"/>
                <a:gd name="connsiteX14" fmla="*/ 85548 w 126364"/>
                <a:gd name="connsiteY14" fmla="*/ 77232 h 158380"/>
                <a:gd name="connsiteX15" fmla="*/ 85548 w 126364"/>
                <a:gd name="connsiteY15" fmla="*/ 133796 h 158380"/>
                <a:gd name="connsiteX16" fmla="*/ 56369 w 126364"/>
                <a:gd name="connsiteY16" fmla="*/ 150313 h 158380"/>
                <a:gd name="connsiteX17" fmla="*/ 28986 w 126364"/>
                <a:gd name="connsiteY17" fmla="*/ 107098 h 158380"/>
                <a:gd name="connsiteX18" fmla="*/ 34822 w 126364"/>
                <a:gd name="connsiteY18" fmla="*/ 75195 h 158380"/>
                <a:gd name="connsiteX19" fmla="*/ 58838 w 126364"/>
                <a:gd name="connsiteY19" fmla="*/ 63430 h 158380"/>
                <a:gd name="connsiteX20" fmla="*/ 85548 w 126364"/>
                <a:gd name="connsiteY20" fmla="*/ 77232 h 158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26364" h="158380">
                  <a:moveTo>
                    <a:pt x="85548" y="147372"/>
                  </a:moveTo>
                  <a:lnTo>
                    <a:pt x="85548" y="158458"/>
                  </a:lnTo>
                  <a:lnTo>
                    <a:pt x="126622" y="157101"/>
                  </a:lnTo>
                  <a:lnTo>
                    <a:pt x="126622" y="146467"/>
                  </a:lnTo>
                  <a:cubicBezTo>
                    <a:pt x="112706" y="146467"/>
                    <a:pt x="111135" y="146467"/>
                    <a:pt x="111135" y="137643"/>
                  </a:cubicBezTo>
                  <a:lnTo>
                    <a:pt x="111135" y="77"/>
                  </a:lnTo>
                  <a:lnTo>
                    <a:pt x="71407" y="1887"/>
                  </a:lnTo>
                  <a:lnTo>
                    <a:pt x="71407" y="12522"/>
                  </a:lnTo>
                  <a:cubicBezTo>
                    <a:pt x="85323" y="12522"/>
                    <a:pt x="86894" y="12522"/>
                    <a:pt x="86894" y="21346"/>
                  </a:cubicBezTo>
                  <a:lnTo>
                    <a:pt x="86894" y="65466"/>
                  </a:lnTo>
                  <a:cubicBezTo>
                    <a:pt x="75672" y="56642"/>
                    <a:pt x="64000" y="55284"/>
                    <a:pt x="56594" y="55284"/>
                  </a:cubicBezTo>
                  <a:cubicBezTo>
                    <a:pt x="23824" y="55284"/>
                    <a:pt x="257" y="75195"/>
                    <a:pt x="257" y="107098"/>
                  </a:cubicBezTo>
                  <a:cubicBezTo>
                    <a:pt x="257" y="136964"/>
                    <a:pt x="20906" y="158458"/>
                    <a:pt x="54125" y="158458"/>
                  </a:cubicBezTo>
                  <a:cubicBezTo>
                    <a:pt x="67816" y="158458"/>
                    <a:pt x="78590" y="153028"/>
                    <a:pt x="85548" y="147372"/>
                  </a:cubicBezTo>
                  <a:close/>
                  <a:moveTo>
                    <a:pt x="85548" y="77232"/>
                  </a:moveTo>
                  <a:lnTo>
                    <a:pt x="85548" y="133796"/>
                  </a:lnTo>
                  <a:cubicBezTo>
                    <a:pt x="82630" y="137869"/>
                    <a:pt x="73427" y="150313"/>
                    <a:pt x="56369" y="150313"/>
                  </a:cubicBezTo>
                  <a:cubicBezTo>
                    <a:pt x="28986" y="150313"/>
                    <a:pt x="28986" y="122936"/>
                    <a:pt x="28986" y="107098"/>
                  </a:cubicBezTo>
                  <a:cubicBezTo>
                    <a:pt x="28986" y="96237"/>
                    <a:pt x="28986" y="84019"/>
                    <a:pt x="34822" y="75195"/>
                  </a:cubicBezTo>
                  <a:cubicBezTo>
                    <a:pt x="41331" y="65692"/>
                    <a:pt x="51880" y="63430"/>
                    <a:pt x="58838" y="63430"/>
                  </a:cubicBezTo>
                  <a:cubicBezTo>
                    <a:pt x="71632" y="63430"/>
                    <a:pt x="80610" y="70670"/>
                    <a:pt x="85548" y="77232"/>
                  </a:cubicBez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8" name="Forme libre 97">
              <a:extLst>
                <a:ext uri="{FF2B5EF4-FFF2-40B4-BE49-F238E27FC236}">
                  <a16:creationId xmlns:a16="http://schemas.microsoft.com/office/drawing/2014/main" id="{F121110A-A212-5688-2A73-DFDD1C846CAE}"/>
                </a:ext>
              </a:extLst>
            </p:cNvPr>
            <p:cNvSpPr/>
            <p:nvPr>
              <p:custDataLst>
                <p:tags r:id="rId69"/>
              </p:custDataLst>
            </p:nvPr>
          </p:nvSpPr>
          <p:spPr>
            <a:xfrm>
              <a:off x="7960734" y="4372769"/>
              <a:ext cx="152625" cy="153177"/>
            </a:xfrm>
            <a:custGeom>
              <a:avLst/>
              <a:gdLst>
                <a:gd name="connsiteX0" fmla="*/ 90718 w 152625"/>
                <a:gd name="connsiteY0" fmla="*/ 15915 h 153177"/>
                <a:gd name="connsiteX1" fmla="*/ 95880 w 152625"/>
                <a:gd name="connsiteY1" fmla="*/ 7544 h 153177"/>
                <a:gd name="connsiteX2" fmla="*/ 110021 w 152625"/>
                <a:gd name="connsiteY2" fmla="*/ 7091 h 153177"/>
                <a:gd name="connsiteX3" fmla="*/ 142790 w 152625"/>
                <a:gd name="connsiteY3" fmla="*/ 25645 h 153177"/>
                <a:gd name="connsiteX4" fmla="*/ 140995 w 152625"/>
                <a:gd name="connsiteY4" fmla="*/ 43745 h 153177"/>
                <a:gd name="connsiteX5" fmla="*/ 140321 w 152625"/>
                <a:gd name="connsiteY5" fmla="*/ 48044 h 153177"/>
                <a:gd name="connsiteX6" fmla="*/ 143015 w 152625"/>
                <a:gd name="connsiteY6" fmla="*/ 50986 h 153177"/>
                <a:gd name="connsiteX7" fmla="*/ 146381 w 152625"/>
                <a:gd name="connsiteY7" fmla="*/ 45782 h 153177"/>
                <a:gd name="connsiteX8" fmla="*/ 152441 w 152625"/>
                <a:gd name="connsiteY8" fmla="*/ 6413 h 153177"/>
                <a:gd name="connsiteX9" fmla="*/ 152890 w 152625"/>
                <a:gd name="connsiteY9" fmla="*/ 2566 h 153177"/>
                <a:gd name="connsiteX10" fmla="*/ 146830 w 152625"/>
                <a:gd name="connsiteY10" fmla="*/ 77 h 153177"/>
                <a:gd name="connsiteX11" fmla="*/ 22261 w 152625"/>
                <a:gd name="connsiteY11" fmla="*/ 77 h 153177"/>
                <a:gd name="connsiteX12" fmla="*/ 15079 w 152625"/>
                <a:gd name="connsiteY12" fmla="*/ 4603 h 153177"/>
                <a:gd name="connsiteX13" fmla="*/ 1612 w 152625"/>
                <a:gd name="connsiteY13" fmla="*/ 44424 h 153177"/>
                <a:gd name="connsiteX14" fmla="*/ 265 w 152625"/>
                <a:gd name="connsiteY14" fmla="*/ 48497 h 153177"/>
                <a:gd name="connsiteX15" fmla="*/ 2958 w 152625"/>
                <a:gd name="connsiteY15" fmla="*/ 50986 h 153177"/>
                <a:gd name="connsiteX16" fmla="*/ 6774 w 152625"/>
                <a:gd name="connsiteY16" fmla="*/ 46234 h 153177"/>
                <a:gd name="connsiteX17" fmla="*/ 57948 w 152625"/>
                <a:gd name="connsiteY17" fmla="*/ 7091 h 153177"/>
                <a:gd name="connsiteX18" fmla="*/ 66702 w 152625"/>
                <a:gd name="connsiteY18" fmla="*/ 7091 h 153177"/>
                <a:gd name="connsiteX19" fmla="*/ 72986 w 152625"/>
                <a:gd name="connsiteY19" fmla="*/ 9807 h 153177"/>
                <a:gd name="connsiteX20" fmla="*/ 72089 w 152625"/>
                <a:gd name="connsiteY20" fmla="*/ 14558 h 153177"/>
                <a:gd name="connsiteX21" fmla="*/ 42012 w 152625"/>
                <a:gd name="connsiteY21" fmla="*/ 135380 h 153177"/>
                <a:gd name="connsiteX22" fmla="*/ 15303 w 152625"/>
                <a:gd name="connsiteY22" fmla="*/ 146240 h 153177"/>
                <a:gd name="connsiteX23" fmla="*/ 5876 w 152625"/>
                <a:gd name="connsiteY23" fmla="*/ 150539 h 153177"/>
                <a:gd name="connsiteX24" fmla="*/ 9692 w 152625"/>
                <a:gd name="connsiteY24" fmla="*/ 153254 h 153177"/>
                <a:gd name="connsiteX25" fmla="*/ 28097 w 152625"/>
                <a:gd name="connsiteY25" fmla="*/ 152802 h 153177"/>
                <a:gd name="connsiteX26" fmla="*/ 47175 w 152625"/>
                <a:gd name="connsiteY26" fmla="*/ 152576 h 153177"/>
                <a:gd name="connsiteX27" fmla="*/ 65804 w 152625"/>
                <a:gd name="connsiteY27" fmla="*/ 152802 h 153177"/>
                <a:gd name="connsiteX28" fmla="*/ 85331 w 152625"/>
                <a:gd name="connsiteY28" fmla="*/ 153254 h 153177"/>
                <a:gd name="connsiteX29" fmla="*/ 90269 w 152625"/>
                <a:gd name="connsiteY29" fmla="*/ 148729 h 153177"/>
                <a:gd name="connsiteX30" fmla="*/ 82638 w 152625"/>
                <a:gd name="connsiteY30" fmla="*/ 146240 h 153177"/>
                <a:gd name="connsiteX31" fmla="*/ 68273 w 152625"/>
                <a:gd name="connsiteY31" fmla="*/ 145788 h 153177"/>
                <a:gd name="connsiteX32" fmla="*/ 59968 w 152625"/>
                <a:gd name="connsiteY32" fmla="*/ 140810 h 153177"/>
                <a:gd name="connsiteX33" fmla="*/ 60866 w 152625"/>
                <a:gd name="connsiteY33" fmla="*/ 136059 h 153177"/>
                <a:gd name="connsiteX34" fmla="*/ 90718 w 152625"/>
                <a:gd name="connsiteY34" fmla="*/ 15915 h 153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152625" h="153177">
                  <a:moveTo>
                    <a:pt x="90718" y="15915"/>
                  </a:moveTo>
                  <a:cubicBezTo>
                    <a:pt x="92289" y="9580"/>
                    <a:pt x="93187" y="8223"/>
                    <a:pt x="95880" y="7544"/>
                  </a:cubicBezTo>
                  <a:cubicBezTo>
                    <a:pt x="97900" y="7091"/>
                    <a:pt x="105307" y="7091"/>
                    <a:pt x="110021" y="7091"/>
                  </a:cubicBezTo>
                  <a:cubicBezTo>
                    <a:pt x="132690" y="7091"/>
                    <a:pt x="142790" y="7996"/>
                    <a:pt x="142790" y="25645"/>
                  </a:cubicBezTo>
                  <a:cubicBezTo>
                    <a:pt x="142790" y="29039"/>
                    <a:pt x="141892" y="37863"/>
                    <a:pt x="140995" y="43745"/>
                  </a:cubicBezTo>
                  <a:cubicBezTo>
                    <a:pt x="140770" y="44650"/>
                    <a:pt x="140321" y="47365"/>
                    <a:pt x="140321" y="48044"/>
                  </a:cubicBezTo>
                  <a:cubicBezTo>
                    <a:pt x="140321" y="49402"/>
                    <a:pt x="140995" y="50986"/>
                    <a:pt x="143015" y="50986"/>
                  </a:cubicBezTo>
                  <a:cubicBezTo>
                    <a:pt x="145484" y="50986"/>
                    <a:pt x="145932" y="49176"/>
                    <a:pt x="146381" y="45782"/>
                  </a:cubicBezTo>
                  <a:lnTo>
                    <a:pt x="152441" y="6413"/>
                  </a:lnTo>
                  <a:cubicBezTo>
                    <a:pt x="152666" y="5508"/>
                    <a:pt x="152890" y="3245"/>
                    <a:pt x="152890" y="2566"/>
                  </a:cubicBezTo>
                  <a:cubicBezTo>
                    <a:pt x="152890" y="77"/>
                    <a:pt x="150646" y="77"/>
                    <a:pt x="146830" y="77"/>
                  </a:cubicBezTo>
                  <a:lnTo>
                    <a:pt x="22261" y="77"/>
                  </a:lnTo>
                  <a:cubicBezTo>
                    <a:pt x="16874" y="77"/>
                    <a:pt x="16650" y="304"/>
                    <a:pt x="15079" y="4603"/>
                  </a:cubicBezTo>
                  <a:lnTo>
                    <a:pt x="1612" y="44424"/>
                  </a:lnTo>
                  <a:cubicBezTo>
                    <a:pt x="1387" y="44877"/>
                    <a:pt x="265" y="48044"/>
                    <a:pt x="265" y="48497"/>
                  </a:cubicBezTo>
                  <a:cubicBezTo>
                    <a:pt x="265" y="49854"/>
                    <a:pt x="1387" y="50986"/>
                    <a:pt x="2958" y="50986"/>
                  </a:cubicBezTo>
                  <a:cubicBezTo>
                    <a:pt x="5203" y="50986"/>
                    <a:pt x="5427" y="49854"/>
                    <a:pt x="6774" y="46234"/>
                  </a:cubicBezTo>
                  <a:cubicBezTo>
                    <a:pt x="18894" y="11164"/>
                    <a:pt x="24730" y="7091"/>
                    <a:pt x="57948" y="7091"/>
                  </a:cubicBezTo>
                  <a:lnTo>
                    <a:pt x="66702" y="7091"/>
                  </a:lnTo>
                  <a:cubicBezTo>
                    <a:pt x="72986" y="7091"/>
                    <a:pt x="72986" y="7996"/>
                    <a:pt x="72986" y="9807"/>
                  </a:cubicBezTo>
                  <a:cubicBezTo>
                    <a:pt x="72986" y="11164"/>
                    <a:pt x="72313" y="13879"/>
                    <a:pt x="72089" y="14558"/>
                  </a:cubicBezTo>
                  <a:lnTo>
                    <a:pt x="42012" y="135380"/>
                  </a:lnTo>
                  <a:cubicBezTo>
                    <a:pt x="39992" y="143752"/>
                    <a:pt x="39319" y="146240"/>
                    <a:pt x="15303" y="146240"/>
                  </a:cubicBezTo>
                  <a:cubicBezTo>
                    <a:pt x="7223" y="146240"/>
                    <a:pt x="5876" y="146240"/>
                    <a:pt x="5876" y="150539"/>
                  </a:cubicBezTo>
                  <a:cubicBezTo>
                    <a:pt x="5876" y="153254"/>
                    <a:pt x="8345" y="153254"/>
                    <a:pt x="9692" y="153254"/>
                  </a:cubicBezTo>
                  <a:cubicBezTo>
                    <a:pt x="15752" y="153254"/>
                    <a:pt x="22036" y="152802"/>
                    <a:pt x="28097" y="152802"/>
                  </a:cubicBezTo>
                  <a:cubicBezTo>
                    <a:pt x="34381" y="152802"/>
                    <a:pt x="40890" y="152576"/>
                    <a:pt x="47175" y="152576"/>
                  </a:cubicBezTo>
                  <a:cubicBezTo>
                    <a:pt x="53459" y="152576"/>
                    <a:pt x="59744" y="152802"/>
                    <a:pt x="65804" y="152802"/>
                  </a:cubicBezTo>
                  <a:cubicBezTo>
                    <a:pt x="72313" y="152802"/>
                    <a:pt x="79047" y="153254"/>
                    <a:pt x="85331" y="153254"/>
                  </a:cubicBezTo>
                  <a:cubicBezTo>
                    <a:pt x="87576" y="153254"/>
                    <a:pt x="90269" y="153254"/>
                    <a:pt x="90269" y="148729"/>
                  </a:cubicBezTo>
                  <a:cubicBezTo>
                    <a:pt x="90269" y="146240"/>
                    <a:pt x="88473" y="146240"/>
                    <a:pt x="82638" y="146240"/>
                  </a:cubicBezTo>
                  <a:cubicBezTo>
                    <a:pt x="77027" y="146240"/>
                    <a:pt x="74109" y="146240"/>
                    <a:pt x="68273" y="145788"/>
                  </a:cubicBezTo>
                  <a:cubicBezTo>
                    <a:pt x="61764" y="145109"/>
                    <a:pt x="59968" y="144430"/>
                    <a:pt x="59968" y="140810"/>
                  </a:cubicBezTo>
                  <a:cubicBezTo>
                    <a:pt x="59968" y="140584"/>
                    <a:pt x="59968" y="139453"/>
                    <a:pt x="60866" y="136059"/>
                  </a:cubicBezTo>
                  <a:lnTo>
                    <a:pt x="90718" y="15915"/>
                  </a:ln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9" name="Forme libre 98">
              <a:extLst>
                <a:ext uri="{FF2B5EF4-FFF2-40B4-BE49-F238E27FC236}">
                  <a16:creationId xmlns:a16="http://schemas.microsoft.com/office/drawing/2014/main" id="{196D944A-57A4-8EF1-85E2-1EC79E003021}"/>
                </a:ext>
              </a:extLst>
            </p:cNvPr>
            <p:cNvSpPr/>
            <p:nvPr>
              <p:custDataLst>
                <p:tags r:id="rId70"/>
              </p:custDataLst>
            </p:nvPr>
          </p:nvSpPr>
          <p:spPr>
            <a:xfrm>
              <a:off x="8130477" y="4356252"/>
              <a:ext cx="52072" cy="226258"/>
            </a:xfrm>
            <a:custGeom>
              <a:avLst/>
              <a:gdLst>
                <a:gd name="connsiteX0" fmla="*/ 52344 w 52072"/>
                <a:gd name="connsiteY0" fmla="*/ 113207 h 226258"/>
                <a:gd name="connsiteX1" fmla="*/ 37531 w 52072"/>
                <a:gd name="connsiteY1" fmla="*/ 42614 h 226258"/>
                <a:gd name="connsiteX2" fmla="*/ 2517 w 52072"/>
                <a:gd name="connsiteY2" fmla="*/ 77 h 226258"/>
                <a:gd name="connsiteX3" fmla="*/ 272 w 52072"/>
                <a:gd name="connsiteY3" fmla="*/ 2340 h 226258"/>
                <a:gd name="connsiteX4" fmla="*/ 4537 w 52072"/>
                <a:gd name="connsiteY4" fmla="*/ 7544 h 226258"/>
                <a:gd name="connsiteX5" fmla="*/ 39326 w 52072"/>
                <a:gd name="connsiteY5" fmla="*/ 113207 h 226258"/>
                <a:gd name="connsiteX6" fmla="*/ 3190 w 52072"/>
                <a:gd name="connsiteY6" fmla="*/ 220227 h 226258"/>
                <a:gd name="connsiteX7" fmla="*/ 272 w 52072"/>
                <a:gd name="connsiteY7" fmla="*/ 224073 h 226258"/>
                <a:gd name="connsiteX8" fmla="*/ 2517 w 52072"/>
                <a:gd name="connsiteY8" fmla="*/ 226336 h 226258"/>
                <a:gd name="connsiteX9" fmla="*/ 38204 w 52072"/>
                <a:gd name="connsiteY9" fmla="*/ 182216 h 226258"/>
                <a:gd name="connsiteX10" fmla="*/ 52344 w 52072"/>
                <a:gd name="connsiteY10" fmla="*/ 113207 h 226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2072" h="226258">
                  <a:moveTo>
                    <a:pt x="52344" y="113207"/>
                  </a:moveTo>
                  <a:cubicBezTo>
                    <a:pt x="52344" y="95559"/>
                    <a:pt x="49875" y="68181"/>
                    <a:pt x="37531" y="42614"/>
                  </a:cubicBezTo>
                  <a:cubicBezTo>
                    <a:pt x="24064" y="14784"/>
                    <a:pt x="4761" y="77"/>
                    <a:pt x="2517" y="77"/>
                  </a:cubicBezTo>
                  <a:cubicBezTo>
                    <a:pt x="1170" y="77"/>
                    <a:pt x="272" y="982"/>
                    <a:pt x="272" y="2340"/>
                  </a:cubicBezTo>
                  <a:cubicBezTo>
                    <a:pt x="272" y="3019"/>
                    <a:pt x="272" y="3471"/>
                    <a:pt x="4537" y="7544"/>
                  </a:cubicBezTo>
                  <a:cubicBezTo>
                    <a:pt x="26533" y="29944"/>
                    <a:pt x="39326" y="65919"/>
                    <a:pt x="39326" y="113207"/>
                  </a:cubicBezTo>
                  <a:cubicBezTo>
                    <a:pt x="39326" y="151897"/>
                    <a:pt x="31022" y="191718"/>
                    <a:pt x="3190" y="220227"/>
                  </a:cubicBezTo>
                  <a:cubicBezTo>
                    <a:pt x="272" y="222942"/>
                    <a:pt x="272" y="223395"/>
                    <a:pt x="272" y="224073"/>
                  </a:cubicBezTo>
                  <a:cubicBezTo>
                    <a:pt x="272" y="225431"/>
                    <a:pt x="1170" y="226336"/>
                    <a:pt x="2517" y="226336"/>
                  </a:cubicBezTo>
                  <a:cubicBezTo>
                    <a:pt x="4761" y="226336"/>
                    <a:pt x="24962" y="210950"/>
                    <a:pt x="38204" y="182216"/>
                  </a:cubicBezTo>
                  <a:cubicBezTo>
                    <a:pt x="49651" y="157327"/>
                    <a:pt x="52344" y="132212"/>
                    <a:pt x="52344" y="113207"/>
                  </a:cubicBez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00" name="Forme libre 99">
              <a:extLst>
                <a:ext uri="{FF2B5EF4-FFF2-40B4-BE49-F238E27FC236}">
                  <a16:creationId xmlns:a16="http://schemas.microsoft.com/office/drawing/2014/main" id="{9E17BE55-9C46-1D97-B9E4-85EDB5542128}"/>
                </a:ext>
              </a:extLst>
            </p:cNvPr>
            <p:cNvSpPr/>
            <p:nvPr>
              <p:custDataLst>
                <p:tags r:id="rId71"/>
              </p:custDataLst>
            </p:nvPr>
          </p:nvSpPr>
          <p:spPr>
            <a:xfrm>
              <a:off x="8267415" y="4394037"/>
              <a:ext cx="149258" cy="150688"/>
            </a:xfrm>
            <a:custGeom>
              <a:avLst/>
              <a:gdLst>
                <a:gd name="connsiteX0" fmla="*/ 79509 w 149258"/>
                <a:gd name="connsiteY0" fmla="*/ 79947 h 150688"/>
                <a:gd name="connsiteX1" fmla="*/ 142130 w 149258"/>
                <a:gd name="connsiteY1" fmla="*/ 79947 h 150688"/>
                <a:gd name="connsiteX2" fmla="*/ 149537 w 149258"/>
                <a:gd name="connsiteY2" fmla="*/ 75422 h 150688"/>
                <a:gd name="connsiteX3" fmla="*/ 142130 w 149258"/>
                <a:gd name="connsiteY3" fmla="*/ 70896 h 150688"/>
                <a:gd name="connsiteX4" fmla="*/ 79509 w 149258"/>
                <a:gd name="connsiteY4" fmla="*/ 70896 h 150688"/>
                <a:gd name="connsiteX5" fmla="*/ 79509 w 149258"/>
                <a:gd name="connsiteY5" fmla="*/ 7544 h 150688"/>
                <a:gd name="connsiteX6" fmla="*/ 75020 w 149258"/>
                <a:gd name="connsiteY6" fmla="*/ 77 h 150688"/>
                <a:gd name="connsiteX7" fmla="*/ 70531 w 149258"/>
                <a:gd name="connsiteY7" fmla="*/ 7544 h 150688"/>
                <a:gd name="connsiteX8" fmla="*/ 70531 w 149258"/>
                <a:gd name="connsiteY8" fmla="*/ 70896 h 150688"/>
                <a:gd name="connsiteX9" fmla="*/ 7685 w 149258"/>
                <a:gd name="connsiteY9" fmla="*/ 70896 h 150688"/>
                <a:gd name="connsiteX10" fmla="*/ 278 w 149258"/>
                <a:gd name="connsiteY10" fmla="*/ 75422 h 150688"/>
                <a:gd name="connsiteX11" fmla="*/ 7685 w 149258"/>
                <a:gd name="connsiteY11" fmla="*/ 79947 h 150688"/>
                <a:gd name="connsiteX12" fmla="*/ 70531 w 149258"/>
                <a:gd name="connsiteY12" fmla="*/ 79947 h 150688"/>
                <a:gd name="connsiteX13" fmla="*/ 70531 w 149258"/>
                <a:gd name="connsiteY13" fmla="*/ 143299 h 150688"/>
                <a:gd name="connsiteX14" fmla="*/ 75020 w 149258"/>
                <a:gd name="connsiteY14" fmla="*/ 150766 h 150688"/>
                <a:gd name="connsiteX15" fmla="*/ 79509 w 149258"/>
                <a:gd name="connsiteY15" fmla="*/ 143299 h 150688"/>
                <a:gd name="connsiteX16" fmla="*/ 79509 w 149258"/>
                <a:gd name="connsiteY16" fmla="*/ 79947 h 150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9258" h="150688">
                  <a:moveTo>
                    <a:pt x="79509" y="79947"/>
                  </a:moveTo>
                  <a:lnTo>
                    <a:pt x="142130" y="79947"/>
                  </a:lnTo>
                  <a:cubicBezTo>
                    <a:pt x="145272" y="79947"/>
                    <a:pt x="149537" y="79947"/>
                    <a:pt x="149537" y="75422"/>
                  </a:cubicBezTo>
                  <a:cubicBezTo>
                    <a:pt x="149537" y="70896"/>
                    <a:pt x="145272" y="70896"/>
                    <a:pt x="142130" y="70896"/>
                  </a:cubicBezTo>
                  <a:lnTo>
                    <a:pt x="79509" y="70896"/>
                  </a:lnTo>
                  <a:lnTo>
                    <a:pt x="79509" y="7544"/>
                  </a:lnTo>
                  <a:cubicBezTo>
                    <a:pt x="79509" y="4376"/>
                    <a:pt x="79509" y="77"/>
                    <a:pt x="75020" y="77"/>
                  </a:cubicBezTo>
                  <a:cubicBezTo>
                    <a:pt x="70531" y="77"/>
                    <a:pt x="70531" y="4376"/>
                    <a:pt x="70531" y="7544"/>
                  </a:cubicBezTo>
                  <a:lnTo>
                    <a:pt x="70531" y="70896"/>
                  </a:lnTo>
                  <a:lnTo>
                    <a:pt x="7685" y="70896"/>
                  </a:lnTo>
                  <a:cubicBezTo>
                    <a:pt x="4543" y="70896"/>
                    <a:pt x="278" y="70896"/>
                    <a:pt x="278" y="75422"/>
                  </a:cubicBezTo>
                  <a:cubicBezTo>
                    <a:pt x="278" y="79947"/>
                    <a:pt x="4543" y="79947"/>
                    <a:pt x="7685" y="79947"/>
                  </a:cubicBezTo>
                  <a:lnTo>
                    <a:pt x="70531" y="79947"/>
                  </a:lnTo>
                  <a:lnTo>
                    <a:pt x="70531" y="143299"/>
                  </a:lnTo>
                  <a:cubicBezTo>
                    <a:pt x="70531" y="146467"/>
                    <a:pt x="70531" y="150766"/>
                    <a:pt x="75020" y="150766"/>
                  </a:cubicBezTo>
                  <a:cubicBezTo>
                    <a:pt x="79509" y="150766"/>
                    <a:pt x="79509" y="146467"/>
                    <a:pt x="79509" y="143299"/>
                  </a:cubicBezTo>
                  <a:lnTo>
                    <a:pt x="79509" y="79947"/>
                  </a:ln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01" name="Forme libre 100">
              <a:extLst>
                <a:ext uri="{FF2B5EF4-FFF2-40B4-BE49-F238E27FC236}">
                  <a16:creationId xmlns:a16="http://schemas.microsoft.com/office/drawing/2014/main" id="{8F1DDCF0-7F28-3611-312D-F07F45BCFA00}"/>
                </a:ext>
              </a:extLst>
            </p:cNvPr>
            <p:cNvSpPr/>
            <p:nvPr>
              <p:custDataLst>
                <p:tags r:id="rId72"/>
              </p:custDataLst>
            </p:nvPr>
          </p:nvSpPr>
          <p:spPr>
            <a:xfrm>
              <a:off x="8484008" y="4371411"/>
              <a:ext cx="159807" cy="165847"/>
            </a:xfrm>
            <a:custGeom>
              <a:avLst/>
              <a:gdLst>
                <a:gd name="connsiteX0" fmla="*/ 73683 w 159807"/>
                <a:gd name="connsiteY0" fmla="*/ 77 h 165847"/>
                <a:gd name="connsiteX1" fmla="*/ 8817 w 159807"/>
                <a:gd name="connsiteY1" fmla="*/ 26097 h 165847"/>
                <a:gd name="connsiteX2" fmla="*/ 288 w 159807"/>
                <a:gd name="connsiteY2" fmla="*/ 42161 h 165847"/>
                <a:gd name="connsiteX3" fmla="*/ 2533 w 159807"/>
                <a:gd name="connsiteY3" fmla="*/ 43972 h 165847"/>
                <a:gd name="connsiteX4" fmla="*/ 13082 w 159807"/>
                <a:gd name="connsiteY4" fmla="*/ 39673 h 165847"/>
                <a:gd name="connsiteX5" fmla="*/ 19815 w 159807"/>
                <a:gd name="connsiteY5" fmla="*/ 30849 h 165847"/>
                <a:gd name="connsiteX6" fmla="*/ 57523 w 159807"/>
                <a:gd name="connsiteY6" fmla="*/ 12522 h 165847"/>
                <a:gd name="connsiteX7" fmla="*/ 21162 w 159807"/>
                <a:gd name="connsiteY7" fmla="*/ 160268 h 165847"/>
                <a:gd name="connsiteX8" fmla="*/ 19815 w 159807"/>
                <a:gd name="connsiteY8" fmla="*/ 164341 h 165847"/>
                <a:gd name="connsiteX9" fmla="*/ 22060 w 159807"/>
                <a:gd name="connsiteY9" fmla="*/ 165925 h 165847"/>
                <a:gd name="connsiteX10" fmla="*/ 38893 w 159807"/>
                <a:gd name="connsiteY10" fmla="*/ 155065 h 165847"/>
                <a:gd name="connsiteX11" fmla="*/ 75703 w 159807"/>
                <a:gd name="connsiteY11" fmla="*/ 12522 h 165847"/>
                <a:gd name="connsiteX12" fmla="*/ 87374 w 159807"/>
                <a:gd name="connsiteY12" fmla="*/ 12522 h 165847"/>
                <a:gd name="connsiteX13" fmla="*/ 141018 w 159807"/>
                <a:gd name="connsiteY13" fmla="*/ 45782 h 165847"/>
                <a:gd name="connsiteX14" fmla="*/ 81314 w 159807"/>
                <a:gd name="connsiteY14" fmla="*/ 95785 h 165847"/>
                <a:gd name="connsiteX15" fmla="*/ 67847 w 159807"/>
                <a:gd name="connsiteY15" fmla="*/ 100084 h 165847"/>
                <a:gd name="connsiteX16" fmla="*/ 62012 w 159807"/>
                <a:gd name="connsiteY16" fmla="*/ 106645 h 165847"/>
                <a:gd name="connsiteX17" fmla="*/ 66276 w 159807"/>
                <a:gd name="connsiteY17" fmla="*/ 108229 h 165847"/>
                <a:gd name="connsiteX18" fmla="*/ 160096 w 159807"/>
                <a:gd name="connsiteY18" fmla="*/ 36053 h 165847"/>
                <a:gd name="connsiteX19" fmla="*/ 103759 w 159807"/>
                <a:gd name="connsiteY19" fmla="*/ 77 h 165847"/>
                <a:gd name="connsiteX20" fmla="*/ 73683 w 159807"/>
                <a:gd name="connsiteY20" fmla="*/ 77 h 1658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59807" h="165847">
                  <a:moveTo>
                    <a:pt x="73683" y="77"/>
                  </a:moveTo>
                  <a:cubicBezTo>
                    <a:pt x="42036" y="77"/>
                    <a:pt x="18020" y="15463"/>
                    <a:pt x="8817" y="26097"/>
                  </a:cubicBezTo>
                  <a:cubicBezTo>
                    <a:pt x="961" y="35147"/>
                    <a:pt x="288" y="41709"/>
                    <a:pt x="288" y="42161"/>
                  </a:cubicBezTo>
                  <a:cubicBezTo>
                    <a:pt x="288" y="43519"/>
                    <a:pt x="1186" y="43972"/>
                    <a:pt x="2533" y="43972"/>
                  </a:cubicBezTo>
                  <a:cubicBezTo>
                    <a:pt x="6124" y="43972"/>
                    <a:pt x="11286" y="40804"/>
                    <a:pt x="13082" y="39673"/>
                  </a:cubicBezTo>
                  <a:cubicBezTo>
                    <a:pt x="17795" y="36505"/>
                    <a:pt x="18469" y="35147"/>
                    <a:pt x="19815" y="30849"/>
                  </a:cubicBezTo>
                  <a:cubicBezTo>
                    <a:pt x="22958" y="21798"/>
                    <a:pt x="29242" y="13879"/>
                    <a:pt x="57523" y="12522"/>
                  </a:cubicBezTo>
                  <a:cubicBezTo>
                    <a:pt x="53483" y="63430"/>
                    <a:pt x="40016" y="112980"/>
                    <a:pt x="21162" y="160268"/>
                  </a:cubicBezTo>
                  <a:cubicBezTo>
                    <a:pt x="19815" y="163662"/>
                    <a:pt x="19815" y="164115"/>
                    <a:pt x="19815" y="164341"/>
                  </a:cubicBezTo>
                  <a:cubicBezTo>
                    <a:pt x="19815" y="165020"/>
                    <a:pt x="20489" y="165925"/>
                    <a:pt x="22060" y="165925"/>
                  </a:cubicBezTo>
                  <a:cubicBezTo>
                    <a:pt x="25651" y="165925"/>
                    <a:pt x="36424" y="160947"/>
                    <a:pt x="38893" y="155065"/>
                  </a:cubicBezTo>
                  <a:cubicBezTo>
                    <a:pt x="50565" y="127461"/>
                    <a:pt x="68970" y="75422"/>
                    <a:pt x="75703" y="12522"/>
                  </a:cubicBezTo>
                  <a:lnTo>
                    <a:pt x="87374" y="12522"/>
                  </a:lnTo>
                  <a:cubicBezTo>
                    <a:pt x="114757" y="12522"/>
                    <a:pt x="141018" y="23156"/>
                    <a:pt x="141018" y="45782"/>
                  </a:cubicBezTo>
                  <a:cubicBezTo>
                    <a:pt x="141018" y="62751"/>
                    <a:pt x="124857" y="94427"/>
                    <a:pt x="81314" y="95785"/>
                  </a:cubicBezTo>
                  <a:cubicBezTo>
                    <a:pt x="76601" y="96011"/>
                    <a:pt x="74132" y="96011"/>
                    <a:pt x="67847" y="100084"/>
                  </a:cubicBezTo>
                  <a:cubicBezTo>
                    <a:pt x="63807" y="102799"/>
                    <a:pt x="62012" y="105288"/>
                    <a:pt x="62012" y="106645"/>
                  </a:cubicBezTo>
                  <a:cubicBezTo>
                    <a:pt x="62012" y="108229"/>
                    <a:pt x="63358" y="108229"/>
                    <a:pt x="66276" y="108229"/>
                  </a:cubicBezTo>
                  <a:cubicBezTo>
                    <a:pt x="107126" y="108229"/>
                    <a:pt x="160096" y="73385"/>
                    <a:pt x="160096" y="36053"/>
                  </a:cubicBezTo>
                  <a:cubicBezTo>
                    <a:pt x="160096" y="10259"/>
                    <a:pt x="129795" y="77"/>
                    <a:pt x="103759" y="77"/>
                  </a:cubicBezTo>
                  <a:lnTo>
                    <a:pt x="73683" y="77"/>
                  </a:lnTo>
                  <a:close/>
                </a:path>
              </a:pathLst>
            </a:custGeom>
            <a:solidFill>
              <a:srgbClr val="000000"/>
            </a:solidFill>
            <a:ln w="2247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cxnSp>
        <p:nvCxnSpPr>
          <p:cNvPr id="9" name="Connecteur droit avec flèche 8">
            <a:extLst>
              <a:ext uri="{FF2B5EF4-FFF2-40B4-BE49-F238E27FC236}">
                <a16:creationId xmlns:a16="http://schemas.microsoft.com/office/drawing/2014/main" id="{920D2DA4-F17F-EFC9-AD96-17BF5D085D78}"/>
              </a:ext>
            </a:extLst>
          </p:cNvPr>
          <p:cNvCxnSpPr>
            <a:cxnSpLocks/>
          </p:cNvCxnSpPr>
          <p:nvPr/>
        </p:nvCxnSpPr>
        <p:spPr bwMode="auto">
          <a:xfrm flipV="1">
            <a:off x="3696699" y="1779068"/>
            <a:ext cx="515894" cy="311856"/>
          </a:xfrm>
          <a:prstGeom prst="straightConnector1">
            <a:avLst/>
          </a:prstGeom>
          <a:solidFill>
            <a:srgbClr val="00B8FF"/>
          </a:solidFill>
          <a:ln w="22225" cap="flat" cmpd="sng" algn="ctr">
            <a:solidFill>
              <a:srgbClr val="9999D2"/>
            </a:solidFill>
            <a:prstDash val="solid"/>
            <a:round/>
            <a:headEnd type="none" w="med" len="med"/>
            <a:tailEnd type="triangle" w="lg" len="lg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sp>
        <p:nvSpPr>
          <p:cNvPr id="105" name="Graphique 103" descr="\documentclass{article}&#10;\usepackage{amsmath}&#10;\usepackage{xcolor}&#10;&#10;\def\Re{\mathop{\rm Re}\nolimits}&#10;&#10;&#10;\pagestyle{empty}&#10;\begin{document}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$&#10; \bleugris{\mathbf{n}} &#10;$&#10;&#10;&#10;\end{document}&#10;" title="IguanaTex Vector Display">
            <a:extLst>
              <a:ext uri="{FF2B5EF4-FFF2-40B4-BE49-F238E27FC236}">
                <a16:creationId xmlns:a16="http://schemas.microsoft.com/office/drawing/2014/main" id="{9790B372-FFC3-D9A1-D584-5504E01DFF7F}"/>
              </a:ext>
            </a:extLst>
          </p:cNvPr>
          <p:cNvSpPr>
            <a:spLocks noChangeAspect="1"/>
          </p:cNvSpPr>
          <p:nvPr>
            <p:custDataLst>
              <p:tags r:id="rId5"/>
            </p:custDataLst>
          </p:nvPr>
        </p:nvSpPr>
        <p:spPr>
          <a:xfrm>
            <a:off x="4502039" y="1882384"/>
            <a:ext cx="204824" cy="170686"/>
          </a:xfrm>
          <a:custGeom>
            <a:avLst/>
            <a:gdLst>
              <a:gd name="connsiteX0" fmla="*/ 23543 w 193855"/>
              <a:gd name="connsiteY0" fmla="*/ 32032 h 153043"/>
              <a:gd name="connsiteX1" fmla="*/ 23543 w 193855"/>
              <a:gd name="connsiteY1" fmla="*/ 137122 h 153043"/>
              <a:gd name="connsiteX2" fmla="*/ 77 w 193855"/>
              <a:gd name="connsiteY2" fmla="*/ 137122 h 153043"/>
              <a:gd name="connsiteX3" fmla="*/ 77 w 193855"/>
              <a:gd name="connsiteY3" fmla="*/ 153106 h 153043"/>
              <a:gd name="connsiteX4" fmla="*/ 42929 w 193855"/>
              <a:gd name="connsiteY4" fmla="*/ 152086 h 153043"/>
              <a:gd name="connsiteX5" fmla="*/ 85781 w 193855"/>
              <a:gd name="connsiteY5" fmla="*/ 153106 h 153043"/>
              <a:gd name="connsiteX6" fmla="*/ 85781 w 193855"/>
              <a:gd name="connsiteY6" fmla="*/ 137122 h 153043"/>
              <a:gd name="connsiteX7" fmla="*/ 62315 w 193855"/>
              <a:gd name="connsiteY7" fmla="*/ 137122 h 153043"/>
              <a:gd name="connsiteX8" fmla="*/ 62315 w 193855"/>
              <a:gd name="connsiteY8" fmla="*/ 66042 h 153043"/>
              <a:gd name="connsiteX9" fmla="*/ 112989 w 193855"/>
              <a:gd name="connsiteY9" fmla="*/ 12306 h 153043"/>
              <a:gd name="connsiteX10" fmla="*/ 131695 w 193855"/>
              <a:gd name="connsiteY10" fmla="*/ 45296 h 153043"/>
              <a:gd name="connsiteX11" fmla="*/ 131695 w 193855"/>
              <a:gd name="connsiteY11" fmla="*/ 137122 h 153043"/>
              <a:gd name="connsiteX12" fmla="*/ 108228 w 193855"/>
              <a:gd name="connsiteY12" fmla="*/ 137122 h 153043"/>
              <a:gd name="connsiteX13" fmla="*/ 108228 w 193855"/>
              <a:gd name="connsiteY13" fmla="*/ 153106 h 153043"/>
              <a:gd name="connsiteX14" fmla="*/ 151080 w 193855"/>
              <a:gd name="connsiteY14" fmla="*/ 152086 h 153043"/>
              <a:gd name="connsiteX15" fmla="*/ 193933 w 193855"/>
              <a:gd name="connsiteY15" fmla="*/ 153106 h 153043"/>
              <a:gd name="connsiteX16" fmla="*/ 193933 w 193855"/>
              <a:gd name="connsiteY16" fmla="*/ 137122 h 153043"/>
              <a:gd name="connsiteX17" fmla="*/ 170466 w 193855"/>
              <a:gd name="connsiteY17" fmla="*/ 137122 h 153043"/>
              <a:gd name="connsiteX18" fmla="*/ 170466 w 193855"/>
              <a:gd name="connsiteY18" fmla="*/ 49037 h 153043"/>
              <a:gd name="connsiteX19" fmla="*/ 118091 w 193855"/>
              <a:gd name="connsiteY19" fmla="*/ 63 h 153043"/>
              <a:gd name="connsiteX20" fmla="*/ 58574 w 193855"/>
              <a:gd name="connsiteY20" fmla="*/ 36793 h 153043"/>
              <a:gd name="connsiteX21" fmla="*/ 58574 w 193855"/>
              <a:gd name="connsiteY21" fmla="*/ 63 h 153043"/>
              <a:gd name="connsiteX22" fmla="*/ 77 w 193855"/>
              <a:gd name="connsiteY22" fmla="*/ 2784 h 153043"/>
              <a:gd name="connsiteX23" fmla="*/ 77 w 193855"/>
              <a:gd name="connsiteY23" fmla="*/ 18768 h 153043"/>
              <a:gd name="connsiteX24" fmla="*/ 23543 w 193855"/>
              <a:gd name="connsiteY24" fmla="*/ 32032 h 153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93855" h="153043">
                <a:moveTo>
                  <a:pt x="23543" y="32032"/>
                </a:moveTo>
                <a:lnTo>
                  <a:pt x="23543" y="137122"/>
                </a:lnTo>
                <a:lnTo>
                  <a:pt x="77" y="137122"/>
                </a:lnTo>
                <a:lnTo>
                  <a:pt x="77" y="153106"/>
                </a:lnTo>
                <a:cubicBezTo>
                  <a:pt x="9599" y="152766"/>
                  <a:pt x="30005" y="152086"/>
                  <a:pt x="42929" y="152086"/>
                </a:cubicBezTo>
                <a:cubicBezTo>
                  <a:pt x="56193" y="152086"/>
                  <a:pt x="76259" y="152766"/>
                  <a:pt x="85781" y="153106"/>
                </a:cubicBezTo>
                <a:lnTo>
                  <a:pt x="85781" y="137122"/>
                </a:lnTo>
                <a:lnTo>
                  <a:pt x="62315" y="137122"/>
                </a:lnTo>
                <a:lnTo>
                  <a:pt x="62315" y="66042"/>
                </a:lnTo>
                <a:cubicBezTo>
                  <a:pt x="62315" y="28971"/>
                  <a:pt x="91563" y="12306"/>
                  <a:pt x="112989" y="12306"/>
                </a:cubicBezTo>
                <a:cubicBezTo>
                  <a:pt x="124553" y="12306"/>
                  <a:pt x="131695" y="19448"/>
                  <a:pt x="131695" y="45296"/>
                </a:cubicBezTo>
                <a:lnTo>
                  <a:pt x="131695" y="137122"/>
                </a:lnTo>
                <a:lnTo>
                  <a:pt x="108228" y="137122"/>
                </a:lnTo>
                <a:lnTo>
                  <a:pt x="108228" y="153106"/>
                </a:lnTo>
                <a:cubicBezTo>
                  <a:pt x="117751" y="152766"/>
                  <a:pt x="138157" y="152086"/>
                  <a:pt x="151080" y="152086"/>
                </a:cubicBezTo>
                <a:cubicBezTo>
                  <a:pt x="164344" y="152086"/>
                  <a:pt x="184410" y="152766"/>
                  <a:pt x="193933" y="153106"/>
                </a:cubicBezTo>
                <a:lnTo>
                  <a:pt x="193933" y="137122"/>
                </a:lnTo>
                <a:lnTo>
                  <a:pt x="170466" y="137122"/>
                </a:lnTo>
                <a:lnTo>
                  <a:pt x="170466" y="49037"/>
                </a:lnTo>
                <a:cubicBezTo>
                  <a:pt x="170466" y="13327"/>
                  <a:pt x="152101" y="63"/>
                  <a:pt x="118091" y="63"/>
                </a:cubicBezTo>
                <a:cubicBezTo>
                  <a:pt x="85441" y="63"/>
                  <a:pt x="67416" y="19448"/>
                  <a:pt x="58574" y="36793"/>
                </a:cubicBezTo>
                <a:lnTo>
                  <a:pt x="58574" y="63"/>
                </a:lnTo>
                <a:lnTo>
                  <a:pt x="77" y="2784"/>
                </a:lnTo>
                <a:lnTo>
                  <a:pt x="77" y="18768"/>
                </a:lnTo>
                <a:cubicBezTo>
                  <a:pt x="21163" y="18768"/>
                  <a:pt x="23543" y="18768"/>
                  <a:pt x="23543" y="32032"/>
                </a:cubicBezTo>
                <a:close/>
              </a:path>
            </a:pathLst>
          </a:custGeom>
          <a:solidFill>
            <a:srgbClr val="9999D2"/>
          </a:solidFill>
          <a:ln w="33338" cap="flat">
            <a:noFill/>
            <a:prstDash val="solid"/>
            <a:miter/>
          </a:ln>
        </p:spPr>
        <p:txBody>
          <a:bodyPr rtlCol="0" anchor="ctr"/>
          <a:lstStyle/>
          <a:p>
            <a:endParaRPr lang="fr-FR"/>
          </a:p>
        </p:txBody>
      </p:sp>
      <p:grpSp>
        <p:nvGrpSpPr>
          <p:cNvPr id="110" name="Groupe 109">
            <a:extLst>
              <a:ext uri="{FF2B5EF4-FFF2-40B4-BE49-F238E27FC236}">
                <a16:creationId xmlns:a16="http://schemas.microsoft.com/office/drawing/2014/main" id="{7109825D-1B8F-5C32-2D0B-89A42AB6C576}"/>
              </a:ext>
            </a:extLst>
          </p:cNvPr>
          <p:cNvGrpSpPr/>
          <p:nvPr/>
        </p:nvGrpSpPr>
        <p:grpSpPr>
          <a:xfrm>
            <a:off x="3398134" y="5498041"/>
            <a:ext cx="4612091" cy="707886"/>
            <a:chOff x="3398134" y="5498041"/>
            <a:chExt cx="4612091" cy="707886"/>
          </a:xfrm>
        </p:grpSpPr>
        <p:sp>
          <p:nvSpPr>
            <p:cNvPr id="22" name="ZoneTexte 21">
              <a:extLst>
                <a:ext uri="{FF2B5EF4-FFF2-40B4-BE49-F238E27FC236}">
                  <a16:creationId xmlns:a16="http://schemas.microsoft.com/office/drawing/2014/main" id="{C2C33457-218B-3F72-B847-C5EAADB94EA6}"/>
                </a:ext>
              </a:extLst>
            </p:cNvPr>
            <p:cNvSpPr txBox="1"/>
            <p:nvPr/>
          </p:nvSpPr>
          <p:spPr>
            <a:xfrm>
              <a:off x="3398134" y="5498041"/>
              <a:ext cx="4612091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2000"/>
                <a:t>Et le calcul de    est le sujet du cours de « transferts convectifs »</a:t>
              </a:r>
            </a:p>
          </p:txBody>
        </p:sp>
        <p:sp>
          <p:nvSpPr>
            <p:cNvPr id="109" name="Graphique 107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$$ &#10;\bleugris{h}&#10;$$&#10;\end{document}&#10;" title="IguanaTex Vector Display">
              <a:extLst>
                <a:ext uri="{FF2B5EF4-FFF2-40B4-BE49-F238E27FC236}">
                  <a16:creationId xmlns:a16="http://schemas.microsoft.com/office/drawing/2014/main" id="{DFAFB290-628C-851C-46CE-731E0F1A79C5}"/>
                </a:ext>
              </a:extLst>
            </p:cNvPr>
            <p:cNvSpPr>
              <a:spLocks noChangeAspect="1"/>
            </p:cNvSpPr>
            <p:nvPr>
              <p:custDataLst>
                <p:tags r:id="rId50"/>
              </p:custDataLst>
            </p:nvPr>
          </p:nvSpPr>
          <p:spPr>
            <a:xfrm>
              <a:off x="5295899" y="5575300"/>
              <a:ext cx="161526" cy="226134"/>
            </a:xfrm>
            <a:custGeom>
              <a:avLst/>
              <a:gdLst>
                <a:gd name="connsiteX0" fmla="*/ 74899 w 158025"/>
                <a:gd name="connsiteY0" fmla="*/ 3109 h 194484"/>
                <a:gd name="connsiteX1" fmla="*/ 70715 w 158025"/>
                <a:gd name="connsiteY1" fmla="*/ 75 h 194484"/>
                <a:gd name="connsiteX2" fmla="*/ 31450 w 158025"/>
                <a:gd name="connsiteY2" fmla="*/ 2833 h 194484"/>
                <a:gd name="connsiteX3" fmla="*/ 25335 w 158025"/>
                <a:gd name="connsiteY3" fmla="*/ 8351 h 194484"/>
                <a:gd name="connsiteX4" fmla="*/ 33059 w 158025"/>
                <a:gd name="connsiteY4" fmla="*/ 11661 h 194484"/>
                <a:gd name="connsiteX5" fmla="*/ 49151 w 158025"/>
                <a:gd name="connsiteY5" fmla="*/ 16351 h 194484"/>
                <a:gd name="connsiteX6" fmla="*/ 48186 w 158025"/>
                <a:gd name="connsiteY6" fmla="*/ 21868 h 194484"/>
                <a:gd name="connsiteX7" fmla="*/ 1518 w 158025"/>
                <a:gd name="connsiteY7" fmla="*/ 180766 h 194484"/>
                <a:gd name="connsiteX8" fmla="*/ 231 w 158025"/>
                <a:gd name="connsiteY8" fmla="*/ 186835 h 194484"/>
                <a:gd name="connsiteX9" fmla="*/ 9564 w 158025"/>
                <a:gd name="connsiteY9" fmla="*/ 194559 h 194484"/>
                <a:gd name="connsiteX10" fmla="*/ 21473 w 158025"/>
                <a:gd name="connsiteY10" fmla="*/ 187386 h 194484"/>
                <a:gd name="connsiteX11" fmla="*/ 27588 w 158025"/>
                <a:gd name="connsiteY11" fmla="*/ 166421 h 194484"/>
                <a:gd name="connsiteX12" fmla="*/ 34668 w 158025"/>
                <a:gd name="connsiteY12" fmla="*/ 141593 h 194484"/>
                <a:gd name="connsiteX13" fmla="*/ 40140 w 158025"/>
                <a:gd name="connsiteY13" fmla="*/ 123110 h 194484"/>
                <a:gd name="connsiteX14" fmla="*/ 43680 w 158025"/>
                <a:gd name="connsiteY14" fmla="*/ 110696 h 194484"/>
                <a:gd name="connsiteX15" fmla="*/ 65565 w 158025"/>
                <a:gd name="connsiteY15" fmla="*/ 85317 h 194484"/>
                <a:gd name="connsiteX16" fmla="*/ 96462 w 158025"/>
                <a:gd name="connsiteY16" fmla="*/ 75661 h 194484"/>
                <a:gd name="connsiteX17" fmla="*/ 113842 w 158025"/>
                <a:gd name="connsiteY17" fmla="*/ 94972 h 194484"/>
                <a:gd name="connsiteX18" fmla="*/ 93888 w 158025"/>
                <a:gd name="connsiteY18" fmla="*/ 156766 h 194484"/>
                <a:gd name="connsiteX19" fmla="*/ 89704 w 158025"/>
                <a:gd name="connsiteY19" fmla="*/ 171938 h 194484"/>
                <a:gd name="connsiteX20" fmla="*/ 116095 w 158025"/>
                <a:gd name="connsiteY20" fmla="*/ 194559 h 194484"/>
                <a:gd name="connsiteX21" fmla="*/ 158257 w 158025"/>
                <a:gd name="connsiteY21" fmla="*/ 152076 h 194484"/>
                <a:gd name="connsiteX22" fmla="*/ 154394 w 158025"/>
                <a:gd name="connsiteY22" fmla="*/ 149317 h 194484"/>
                <a:gd name="connsiteX23" fmla="*/ 149567 w 158025"/>
                <a:gd name="connsiteY23" fmla="*/ 154283 h 194484"/>
                <a:gd name="connsiteX24" fmla="*/ 116739 w 158025"/>
                <a:gd name="connsiteY24" fmla="*/ 188490 h 194484"/>
                <a:gd name="connsiteX25" fmla="*/ 109014 w 158025"/>
                <a:gd name="connsiteY25" fmla="*/ 179386 h 194484"/>
                <a:gd name="connsiteX26" fmla="*/ 114807 w 158025"/>
                <a:gd name="connsiteY26" fmla="*/ 159800 h 194484"/>
                <a:gd name="connsiteX27" fmla="*/ 134440 w 158025"/>
                <a:gd name="connsiteY27" fmla="*/ 99110 h 194484"/>
                <a:gd name="connsiteX28" fmla="*/ 97428 w 158025"/>
                <a:gd name="connsiteY28" fmla="*/ 69592 h 194484"/>
                <a:gd name="connsiteX29" fmla="*/ 49795 w 158025"/>
                <a:gd name="connsiteY29" fmla="*/ 90834 h 194484"/>
                <a:gd name="connsiteX30" fmla="*/ 74899 w 158025"/>
                <a:gd name="connsiteY30" fmla="*/ 3109 h 194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58025" h="194484">
                  <a:moveTo>
                    <a:pt x="74899" y="3109"/>
                  </a:moveTo>
                  <a:cubicBezTo>
                    <a:pt x="74899" y="2833"/>
                    <a:pt x="74899" y="75"/>
                    <a:pt x="70715" y="75"/>
                  </a:cubicBezTo>
                  <a:cubicBezTo>
                    <a:pt x="63312" y="75"/>
                    <a:pt x="39818" y="2282"/>
                    <a:pt x="31450" y="2833"/>
                  </a:cubicBezTo>
                  <a:cubicBezTo>
                    <a:pt x="28875" y="3109"/>
                    <a:pt x="25335" y="3385"/>
                    <a:pt x="25335" y="8351"/>
                  </a:cubicBezTo>
                  <a:cubicBezTo>
                    <a:pt x="25335" y="11661"/>
                    <a:pt x="28231" y="11661"/>
                    <a:pt x="33059" y="11661"/>
                  </a:cubicBezTo>
                  <a:cubicBezTo>
                    <a:pt x="48507" y="11661"/>
                    <a:pt x="49151" y="13592"/>
                    <a:pt x="49151" y="16351"/>
                  </a:cubicBezTo>
                  <a:lnTo>
                    <a:pt x="48186" y="21868"/>
                  </a:lnTo>
                  <a:lnTo>
                    <a:pt x="1518" y="180766"/>
                  </a:lnTo>
                  <a:cubicBezTo>
                    <a:pt x="231" y="184628"/>
                    <a:pt x="231" y="185180"/>
                    <a:pt x="231" y="186835"/>
                  </a:cubicBezTo>
                  <a:cubicBezTo>
                    <a:pt x="231" y="193180"/>
                    <a:pt x="6668" y="194559"/>
                    <a:pt x="9564" y="194559"/>
                  </a:cubicBezTo>
                  <a:cubicBezTo>
                    <a:pt x="14714" y="194559"/>
                    <a:pt x="19863" y="191249"/>
                    <a:pt x="21473" y="187386"/>
                  </a:cubicBezTo>
                  <a:lnTo>
                    <a:pt x="27588" y="166421"/>
                  </a:lnTo>
                  <a:lnTo>
                    <a:pt x="34668" y="141593"/>
                  </a:lnTo>
                  <a:cubicBezTo>
                    <a:pt x="36599" y="135524"/>
                    <a:pt x="38530" y="129455"/>
                    <a:pt x="40140" y="123110"/>
                  </a:cubicBezTo>
                  <a:cubicBezTo>
                    <a:pt x="40783" y="121455"/>
                    <a:pt x="43358" y="112351"/>
                    <a:pt x="43680" y="110696"/>
                  </a:cubicBezTo>
                  <a:cubicBezTo>
                    <a:pt x="44645" y="108213"/>
                    <a:pt x="54623" y="92765"/>
                    <a:pt x="65565" y="85317"/>
                  </a:cubicBezTo>
                  <a:cubicBezTo>
                    <a:pt x="72646" y="80903"/>
                    <a:pt x="82623" y="75661"/>
                    <a:pt x="96462" y="75661"/>
                  </a:cubicBezTo>
                  <a:cubicBezTo>
                    <a:pt x="110302" y="75661"/>
                    <a:pt x="113842" y="85041"/>
                    <a:pt x="113842" y="94972"/>
                  </a:cubicBezTo>
                  <a:cubicBezTo>
                    <a:pt x="113842" y="109869"/>
                    <a:pt x="101612" y="139938"/>
                    <a:pt x="93888" y="156766"/>
                  </a:cubicBezTo>
                  <a:cubicBezTo>
                    <a:pt x="91313" y="163110"/>
                    <a:pt x="89704" y="166421"/>
                    <a:pt x="89704" y="171938"/>
                  </a:cubicBezTo>
                  <a:cubicBezTo>
                    <a:pt x="89704" y="184904"/>
                    <a:pt x="100968" y="194559"/>
                    <a:pt x="116095" y="194559"/>
                  </a:cubicBezTo>
                  <a:cubicBezTo>
                    <a:pt x="146348" y="194559"/>
                    <a:pt x="158257" y="154283"/>
                    <a:pt x="158257" y="152076"/>
                  </a:cubicBezTo>
                  <a:cubicBezTo>
                    <a:pt x="158257" y="149317"/>
                    <a:pt x="155360" y="149317"/>
                    <a:pt x="154394" y="149317"/>
                  </a:cubicBezTo>
                  <a:cubicBezTo>
                    <a:pt x="151176" y="149317"/>
                    <a:pt x="151176" y="150145"/>
                    <a:pt x="149567" y="154283"/>
                  </a:cubicBezTo>
                  <a:cubicBezTo>
                    <a:pt x="144739" y="168904"/>
                    <a:pt x="134440" y="188490"/>
                    <a:pt x="116739" y="188490"/>
                  </a:cubicBezTo>
                  <a:cubicBezTo>
                    <a:pt x="111267" y="188490"/>
                    <a:pt x="109014" y="185731"/>
                    <a:pt x="109014" y="179386"/>
                  </a:cubicBezTo>
                  <a:cubicBezTo>
                    <a:pt x="109014" y="172490"/>
                    <a:pt x="111911" y="165869"/>
                    <a:pt x="114807" y="159800"/>
                  </a:cubicBezTo>
                  <a:cubicBezTo>
                    <a:pt x="119957" y="147938"/>
                    <a:pt x="134440" y="115110"/>
                    <a:pt x="134440" y="99110"/>
                  </a:cubicBezTo>
                  <a:cubicBezTo>
                    <a:pt x="134440" y="81179"/>
                    <a:pt x="121566" y="69592"/>
                    <a:pt x="97428" y="69592"/>
                  </a:cubicBezTo>
                  <a:cubicBezTo>
                    <a:pt x="77152" y="69592"/>
                    <a:pt x="61703" y="78144"/>
                    <a:pt x="49795" y="90834"/>
                  </a:cubicBezTo>
                  <a:lnTo>
                    <a:pt x="74899" y="3109"/>
                  </a:lnTo>
                  <a:close/>
                </a:path>
              </a:pathLst>
            </a:custGeom>
            <a:solidFill>
              <a:srgbClr val="9999D2"/>
            </a:solidFill>
            <a:ln w="3175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129" name="Groupe 128">
            <a:extLst>
              <a:ext uri="{FF2B5EF4-FFF2-40B4-BE49-F238E27FC236}">
                <a16:creationId xmlns:a16="http://schemas.microsoft.com/office/drawing/2014/main" id="{1FF1B586-059F-458C-A6DF-69603D391166}"/>
              </a:ext>
            </a:extLst>
          </p:cNvPr>
          <p:cNvGrpSpPr/>
          <p:nvPr/>
        </p:nvGrpSpPr>
        <p:grpSpPr>
          <a:xfrm>
            <a:off x="6956397" y="6324844"/>
            <a:ext cx="2398316" cy="772929"/>
            <a:chOff x="6956397" y="6324844"/>
            <a:chExt cx="2398316" cy="772929"/>
          </a:xfrm>
        </p:grpSpPr>
        <p:sp>
          <p:nvSpPr>
            <p:cNvPr id="37" name="ZoneTexte 36">
              <a:extLst>
                <a:ext uri="{FF2B5EF4-FFF2-40B4-BE49-F238E27FC236}">
                  <a16:creationId xmlns:a16="http://schemas.microsoft.com/office/drawing/2014/main" id="{3804B36F-A603-3898-97E0-67C71FA598DE}"/>
                </a:ext>
              </a:extLst>
            </p:cNvPr>
            <p:cNvSpPr txBox="1"/>
            <p:nvPr/>
          </p:nvSpPr>
          <p:spPr>
            <a:xfrm>
              <a:off x="6956397" y="6324844"/>
              <a:ext cx="239831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2000"/>
                <a:t>Convection naturelle</a:t>
              </a:r>
            </a:p>
          </p:txBody>
        </p:sp>
        <p:grpSp>
          <p:nvGrpSpPr>
            <p:cNvPr id="128" name="Groupe 127">
              <a:extLst>
                <a:ext uri="{FF2B5EF4-FFF2-40B4-BE49-F238E27FC236}">
                  <a16:creationId xmlns:a16="http://schemas.microsoft.com/office/drawing/2014/main" id="{0427BB41-B57E-716C-D13E-86AB6B29E436}"/>
                </a:ext>
              </a:extLst>
            </p:cNvPr>
            <p:cNvGrpSpPr>
              <a:grpSpLocks noChangeAspect="1"/>
            </p:cNvGrpSpPr>
            <p:nvPr>
              <p:custDataLst>
                <p:tags r:id="rId38"/>
              </p:custDataLst>
            </p:nvPr>
          </p:nvGrpSpPr>
          <p:grpSpPr>
            <a:xfrm>
              <a:off x="7073900" y="6756400"/>
              <a:ext cx="2195575" cy="341373"/>
              <a:chOff x="9561403" y="8448868"/>
              <a:chExt cx="2187514" cy="306088"/>
            </a:xfrm>
          </p:grpSpPr>
          <p:sp>
            <p:nvSpPr>
              <p:cNvPr id="116" name="Forme libre 115">
                <a:extLst>
                  <a:ext uri="{FF2B5EF4-FFF2-40B4-BE49-F238E27FC236}">
                    <a16:creationId xmlns:a16="http://schemas.microsoft.com/office/drawing/2014/main" id="{330C0D3E-D06D-B880-7A8A-811AA6E6BC5D}"/>
                  </a:ext>
                </a:extLst>
              </p:cNvPr>
              <p:cNvSpPr/>
              <p:nvPr>
                <p:custDataLst>
                  <p:tags r:id="rId39"/>
                </p:custDataLst>
              </p:nvPr>
            </p:nvSpPr>
            <p:spPr>
              <a:xfrm>
                <a:off x="9561403" y="8469376"/>
                <a:ext cx="219702" cy="209058"/>
              </a:xfrm>
              <a:custGeom>
                <a:avLst/>
                <a:gdLst>
                  <a:gd name="connsiteX0" fmla="*/ 64090 w 219702"/>
                  <a:gd name="connsiteY0" fmla="*/ 4042 h 209058"/>
                  <a:gd name="connsiteX1" fmla="*/ 54761 w 219702"/>
                  <a:gd name="connsiteY1" fmla="*/ 63 h 209058"/>
                  <a:gd name="connsiteX2" fmla="*/ 77 w 219702"/>
                  <a:gd name="connsiteY2" fmla="*/ 63 h 209058"/>
                  <a:gd name="connsiteX3" fmla="*/ 77 w 219702"/>
                  <a:gd name="connsiteY3" fmla="*/ 9551 h 209058"/>
                  <a:gd name="connsiteX4" fmla="*/ 9405 w 219702"/>
                  <a:gd name="connsiteY4" fmla="*/ 9551 h 209058"/>
                  <a:gd name="connsiteX5" fmla="*/ 25489 w 219702"/>
                  <a:gd name="connsiteY5" fmla="*/ 10164 h 209058"/>
                  <a:gd name="connsiteX6" fmla="*/ 33209 w 219702"/>
                  <a:gd name="connsiteY6" fmla="*/ 17204 h 209058"/>
                  <a:gd name="connsiteX7" fmla="*/ 33209 w 219702"/>
                  <a:gd name="connsiteY7" fmla="*/ 176982 h 209058"/>
                  <a:gd name="connsiteX8" fmla="*/ 77 w 219702"/>
                  <a:gd name="connsiteY8" fmla="*/ 199632 h 209058"/>
                  <a:gd name="connsiteX9" fmla="*/ 77 w 219702"/>
                  <a:gd name="connsiteY9" fmla="*/ 209121 h 209058"/>
                  <a:gd name="connsiteX10" fmla="*/ 37712 w 219702"/>
                  <a:gd name="connsiteY10" fmla="*/ 208203 h 209058"/>
                  <a:gd name="connsiteX11" fmla="*/ 75348 w 219702"/>
                  <a:gd name="connsiteY11" fmla="*/ 209121 h 209058"/>
                  <a:gd name="connsiteX12" fmla="*/ 75348 w 219702"/>
                  <a:gd name="connsiteY12" fmla="*/ 199632 h 209058"/>
                  <a:gd name="connsiteX13" fmla="*/ 42216 w 219702"/>
                  <a:gd name="connsiteY13" fmla="*/ 176982 h 209058"/>
                  <a:gd name="connsiteX14" fmla="*/ 42216 w 219702"/>
                  <a:gd name="connsiteY14" fmla="*/ 17816 h 209058"/>
                  <a:gd name="connsiteX15" fmla="*/ 45433 w 219702"/>
                  <a:gd name="connsiteY15" fmla="*/ 21489 h 209058"/>
                  <a:gd name="connsiteX16" fmla="*/ 176675 w 219702"/>
                  <a:gd name="connsiteY16" fmla="*/ 205142 h 209058"/>
                  <a:gd name="connsiteX17" fmla="*/ 182143 w 219702"/>
                  <a:gd name="connsiteY17" fmla="*/ 209121 h 209058"/>
                  <a:gd name="connsiteX18" fmla="*/ 186647 w 219702"/>
                  <a:gd name="connsiteY18" fmla="*/ 201163 h 209058"/>
                  <a:gd name="connsiteX19" fmla="*/ 186647 w 219702"/>
                  <a:gd name="connsiteY19" fmla="*/ 32202 h 209058"/>
                  <a:gd name="connsiteX20" fmla="*/ 219779 w 219702"/>
                  <a:gd name="connsiteY20" fmla="*/ 9551 h 209058"/>
                  <a:gd name="connsiteX21" fmla="*/ 219779 w 219702"/>
                  <a:gd name="connsiteY21" fmla="*/ 63 h 209058"/>
                  <a:gd name="connsiteX22" fmla="*/ 182143 w 219702"/>
                  <a:gd name="connsiteY22" fmla="*/ 981 h 209058"/>
                  <a:gd name="connsiteX23" fmla="*/ 144508 w 219702"/>
                  <a:gd name="connsiteY23" fmla="*/ 63 h 209058"/>
                  <a:gd name="connsiteX24" fmla="*/ 144508 w 219702"/>
                  <a:gd name="connsiteY24" fmla="*/ 9551 h 209058"/>
                  <a:gd name="connsiteX25" fmla="*/ 177640 w 219702"/>
                  <a:gd name="connsiteY25" fmla="*/ 32202 h 209058"/>
                  <a:gd name="connsiteX26" fmla="*/ 177640 w 219702"/>
                  <a:gd name="connsiteY26" fmla="*/ 162902 h 209058"/>
                  <a:gd name="connsiteX27" fmla="*/ 64090 w 219702"/>
                  <a:gd name="connsiteY27" fmla="*/ 4042 h 2090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</a:cxnLst>
                <a:rect l="l" t="t" r="r" b="b"/>
                <a:pathLst>
                  <a:path w="219702" h="209058">
                    <a:moveTo>
                      <a:pt x="64090" y="4042"/>
                    </a:moveTo>
                    <a:cubicBezTo>
                      <a:pt x="61194" y="369"/>
                      <a:pt x="60873" y="63"/>
                      <a:pt x="54761" y="63"/>
                    </a:cubicBezTo>
                    <a:lnTo>
                      <a:pt x="77" y="63"/>
                    </a:lnTo>
                    <a:lnTo>
                      <a:pt x="77" y="9551"/>
                    </a:lnTo>
                    <a:lnTo>
                      <a:pt x="9405" y="9551"/>
                    </a:lnTo>
                    <a:cubicBezTo>
                      <a:pt x="14230" y="9551"/>
                      <a:pt x="20664" y="9858"/>
                      <a:pt x="25489" y="10164"/>
                    </a:cubicBezTo>
                    <a:cubicBezTo>
                      <a:pt x="32887" y="11082"/>
                      <a:pt x="33209" y="11388"/>
                      <a:pt x="33209" y="17204"/>
                    </a:cubicBezTo>
                    <a:lnTo>
                      <a:pt x="33209" y="176982"/>
                    </a:lnTo>
                    <a:cubicBezTo>
                      <a:pt x="33209" y="185246"/>
                      <a:pt x="33209" y="199632"/>
                      <a:pt x="77" y="199632"/>
                    </a:cubicBezTo>
                    <a:lnTo>
                      <a:pt x="77" y="209121"/>
                    </a:lnTo>
                    <a:cubicBezTo>
                      <a:pt x="11335" y="208815"/>
                      <a:pt x="27097" y="208203"/>
                      <a:pt x="37712" y="208203"/>
                    </a:cubicBezTo>
                    <a:cubicBezTo>
                      <a:pt x="48328" y="208203"/>
                      <a:pt x="64090" y="208815"/>
                      <a:pt x="75348" y="209121"/>
                    </a:cubicBezTo>
                    <a:lnTo>
                      <a:pt x="75348" y="199632"/>
                    </a:lnTo>
                    <a:cubicBezTo>
                      <a:pt x="42216" y="199632"/>
                      <a:pt x="42216" y="185246"/>
                      <a:pt x="42216" y="176982"/>
                    </a:cubicBezTo>
                    <a:lnTo>
                      <a:pt x="42216" y="17816"/>
                    </a:lnTo>
                    <a:cubicBezTo>
                      <a:pt x="43824" y="19346"/>
                      <a:pt x="44146" y="19652"/>
                      <a:pt x="45433" y="21489"/>
                    </a:cubicBezTo>
                    <a:lnTo>
                      <a:pt x="176675" y="205142"/>
                    </a:lnTo>
                    <a:cubicBezTo>
                      <a:pt x="179570" y="208815"/>
                      <a:pt x="179892" y="209121"/>
                      <a:pt x="182143" y="209121"/>
                    </a:cubicBezTo>
                    <a:cubicBezTo>
                      <a:pt x="186647" y="209121"/>
                      <a:pt x="186647" y="206978"/>
                      <a:pt x="186647" y="201163"/>
                    </a:cubicBezTo>
                    <a:lnTo>
                      <a:pt x="186647" y="32202"/>
                    </a:lnTo>
                    <a:cubicBezTo>
                      <a:pt x="186647" y="23938"/>
                      <a:pt x="186647" y="9551"/>
                      <a:pt x="219779" y="9551"/>
                    </a:cubicBezTo>
                    <a:lnTo>
                      <a:pt x="219779" y="63"/>
                    </a:lnTo>
                    <a:cubicBezTo>
                      <a:pt x="208520" y="369"/>
                      <a:pt x="192759" y="981"/>
                      <a:pt x="182143" y="981"/>
                    </a:cubicBezTo>
                    <a:cubicBezTo>
                      <a:pt x="171528" y="981"/>
                      <a:pt x="155766" y="369"/>
                      <a:pt x="144508" y="63"/>
                    </a:cubicBezTo>
                    <a:lnTo>
                      <a:pt x="144508" y="9551"/>
                    </a:lnTo>
                    <a:cubicBezTo>
                      <a:pt x="177640" y="9551"/>
                      <a:pt x="177640" y="23938"/>
                      <a:pt x="177640" y="32202"/>
                    </a:cubicBezTo>
                    <a:lnTo>
                      <a:pt x="177640" y="162902"/>
                    </a:lnTo>
                    <a:lnTo>
                      <a:pt x="64090" y="4042"/>
                    </a:lnTo>
                    <a:close/>
                  </a:path>
                </a:pathLst>
              </a:custGeom>
              <a:solidFill>
                <a:srgbClr val="9999D2"/>
              </a:solidFill>
              <a:ln w="3216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17" name="Forme libre 116">
                <a:extLst>
                  <a:ext uri="{FF2B5EF4-FFF2-40B4-BE49-F238E27FC236}">
                    <a16:creationId xmlns:a16="http://schemas.microsoft.com/office/drawing/2014/main" id="{8692B22A-B123-1C33-E3AC-C1E89463B2C9}"/>
                  </a:ext>
                </a:extLst>
              </p:cNvPr>
              <p:cNvSpPr/>
              <p:nvPr>
                <p:custDataLst>
                  <p:tags r:id="rId40"/>
                </p:custDataLst>
              </p:nvPr>
            </p:nvSpPr>
            <p:spPr>
              <a:xfrm>
                <a:off x="9802337" y="8543143"/>
                <a:ext cx="161801" cy="138657"/>
              </a:xfrm>
              <a:custGeom>
                <a:avLst/>
                <a:gdLst>
                  <a:gd name="connsiteX0" fmla="*/ 115565 w 161801"/>
                  <a:gd name="connsiteY0" fmla="*/ 111173 h 138657"/>
                  <a:gd name="connsiteX1" fmla="*/ 115565 w 161801"/>
                  <a:gd name="connsiteY1" fmla="*/ 138721 h 138657"/>
                  <a:gd name="connsiteX2" fmla="*/ 161885 w 161801"/>
                  <a:gd name="connsiteY2" fmla="*/ 135354 h 138657"/>
                  <a:gd name="connsiteX3" fmla="*/ 161885 w 161801"/>
                  <a:gd name="connsiteY3" fmla="*/ 125865 h 138657"/>
                  <a:gd name="connsiteX4" fmla="*/ 136795 w 161801"/>
                  <a:gd name="connsiteY4" fmla="*/ 108724 h 138657"/>
                  <a:gd name="connsiteX5" fmla="*/ 136795 w 161801"/>
                  <a:gd name="connsiteY5" fmla="*/ 63 h 138657"/>
                  <a:gd name="connsiteX6" fmla="*/ 89509 w 161801"/>
                  <a:gd name="connsiteY6" fmla="*/ 3430 h 138657"/>
                  <a:gd name="connsiteX7" fmla="*/ 89509 w 161801"/>
                  <a:gd name="connsiteY7" fmla="*/ 12918 h 138657"/>
                  <a:gd name="connsiteX8" fmla="*/ 114600 w 161801"/>
                  <a:gd name="connsiteY8" fmla="*/ 30059 h 138657"/>
                  <a:gd name="connsiteX9" fmla="*/ 114600 w 161801"/>
                  <a:gd name="connsiteY9" fmla="*/ 84543 h 138657"/>
                  <a:gd name="connsiteX10" fmla="*/ 75677 w 161801"/>
                  <a:gd name="connsiteY10" fmla="*/ 131987 h 138657"/>
                  <a:gd name="connsiteX11" fmla="*/ 47370 w 161801"/>
                  <a:gd name="connsiteY11" fmla="*/ 101684 h 138657"/>
                  <a:gd name="connsiteX12" fmla="*/ 47370 w 161801"/>
                  <a:gd name="connsiteY12" fmla="*/ 63 h 138657"/>
                  <a:gd name="connsiteX13" fmla="*/ 84 w 161801"/>
                  <a:gd name="connsiteY13" fmla="*/ 3430 h 138657"/>
                  <a:gd name="connsiteX14" fmla="*/ 84 w 161801"/>
                  <a:gd name="connsiteY14" fmla="*/ 12918 h 138657"/>
                  <a:gd name="connsiteX15" fmla="*/ 25175 w 161801"/>
                  <a:gd name="connsiteY15" fmla="*/ 41079 h 138657"/>
                  <a:gd name="connsiteX16" fmla="*/ 25175 w 161801"/>
                  <a:gd name="connsiteY16" fmla="*/ 86992 h 138657"/>
                  <a:gd name="connsiteX17" fmla="*/ 74069 w 161801"/>
                  <a:gd name="connsiteY17" fmla="*/ 138721 h 138657"/>
                  <a:gd name="connsiteX18" fmla="*/ 115565 w 161801"/>
                  <a:gd name="connsiteY18" fmla="*/ 111173 h 138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161801" h="138657">
                    <a:moveTo>
                      <a:pt x="115565" y="111173"/>
                    </a:moveTo>
                    <a:lnTo>
                      <a:pt x="115565" y="138721"/>
                    </a:lnTo>
                    <a:lnTo>
                      <a:pt x="161885" y="135354"/>
                    </a:lnTo>
                    <a:lnTo>
                      <a:pt x="161885" y="125865"/>
                    </a:lnTo>
                    <a:cubicBezTo>
                      <a:pt x="139368" y="125865"/>
                      <a:pt x="136795" y="123722"/>
                      <a:pt x="136795" y="108724"/>
                    </a:cubicBezTo>
                    <a:lnTo>
                      <a:pt x="136795" y="63"/>
                    </a:lnTo>
                    <a:lnTo>
                      <a:pt x="89509" y="3430"/>
                    </a:lnTo>
                    <a:lnTo>
                      <a:pt x="89509" y="12918"/>
                    </a:lnTo>
                    <a:cubicBezTo>
                      <a:pt x="112026" y="12918"/>
                      <a:pt x="114600" y="15061"/>
                      <a:pt x="114600" y="30059"/>
                    </a:cubicBezTo>
                    <a:lnTo>
                      <a:pt x="114600" y="84543"/>
                    </a:lnTo>
                    <a:cubicBezTo>
                      <a:pt x="114600" y="111173"/>
                      <a:pt x="99159" y="131987"/>
                      <a:pt x="75677" y="131987"/>
                    </a:cubicBezTo>
                    <a:cubicBezTo>
                      <a:pt x="48657" y="131987"/>
                      <a:pt x="47370" y="117601"/>
                      <a:pt x="47370" y="101684"/>
                    </a:cubicBezTo>
                    <a:lnTo>
                      <a:pt x="47370" y="63"/>
                    </a:lnTo>
                    <a:lnTo>
                      <a:pt x="84" y="3430"/>
                    </a:lnTo>
                    <a:lnTo>
                      <a:pt x="84" y="12918"/>
                    </a:lnTo>
                    <a:cubicBezTo>
                      <a:pt x="25175" y="12918"/>
                      <a:pt x="25175" y="13837"/>
                      <a:pt x="25175" y="41079"/>
                    </a:cubicBezTo>
                    <a:lnTo>
                      <a:pt x="25175" y="86992"/>
                    </a:lnTo>
                    <a:cubicBezTo>
                      <a:pt x="25175" y="110867"/>
                      <a:pt x="25175" y="138721"/>
                      <a:pt x="74069" y="138721"/>
                    </a:cubicBezTo>
                    <a:cubicBezTo>
                      <a:pt x="92083" y="138721"/>
                      <a:pt x="106236" y="130150"/>
                      <a:pt x="115565" y="111173"/>
                    </a:cubicBezTo>
                    <a:close/>
                  </a:path>
                </a:pathLst>
              </a:custGeom>
              <a:solidFill>
                <a:srgbClr val="9999D2"/>
              </a:solidFill>
              <a:ln w="3216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18" name="Forme libre 117">
                <a:extLst>
                  <a:ext uri="{FF2B5EF4-FFF2-40B4-BE49-F238E27FC236}">
                    <a16:creationId xmlns:a16="http://schemas.microsoft.com/office/drawing/2014/main" id="{EE40ECE2-5BE6-1BEB-AFB8-211825A9BC7C}"/>
                  </a:ext>
                </a:extLst>
              </p:cNvPr>
              <p:cNvSpPr/>
              <p:nvPr>
                <p:custDataLst>
                  <p:tags r:id="rId41"/>
                </p:custDataLst>
              </p:nvPr>
            </p:nvSpPr>
            <p:spPr>
              <a:xfrm>
                <a:off x="10078115" y="8566100"/>
                <a:ext cx="213912" cy="71624"/>
              </a:xfrm>
              <a:custGeom>
                <a:avLst/>
                <a:gdLst>
                  <a:gd name="connsiteX0" fmla="*/ 203068 w 213912"/>
                  <a:gd name="connsiteY0" fmla="*/ 12306 h 71624"/>
                  <a:gd name="connsiteX1" fmla="*/ 214005 w 213912"/>
                  <a:gd name="connsiteY1" fmla="*/ 6185 h 71624"/>
                  <a:gd name="connsiteX2" fmla="*/ 203389 w 213912"/>
                  <a:gd name="connsiteY2" fmla="*/ 63 h 71624"/>
                  <a:gd name="connsiteX3" fmla="*/ 10708 w 213912"/>
                  <a:gd name="connsiteY3" fmla="*/ 63 h 71624"/>
                  <a:gd name="connsiteX4" fmla="*/ 92 w 213912"/>
                  <a:gd name="connsiteY4" fmla="*/ 6185 h 71624"/>
                  <a:gd name="connsiteX5" fmla="*/ 11029 w 213912"/>
                  <a:gd name="connsiteY5" fmla="*/ 12306 h 71624"/>
                  <a:gd name="connsiteX6" fmla="*/ 203068 w 213912"/>
                  <a:gd name="connsiteY6" fmla="*/ 12306 h 71624"/>
                  <a:gd name="connsiteX7" fmla="*/ 203389 w 213912"/>
                  <a:gd name="connsiteY7" fmla="*/ 71687 h 71624"/>
                  <a:gd name="connsiteX8" fmla="*/ 214005 w 213912"/>
                  <a:gd name="connsiteY8" fmla="*/ 65566 h 71624"/>
                  <a:gd name="connsiteX9" fmla="*/ 203068 w 213912"/>
                  <a:gd name="connsiteY9" fmla="*/ 59444 h 71624"/>
                  <a:gd name="connsiteX10" fmla="*/ 11029 w 213912"/>
                  <a:gd name="connsiteY10" fmla="*/ 59444 h 71624"/>
                  <a:gd name="connsiteX11" fmla="*/ 92 w 213912"/>
                  <a:gd name="connsiteY11" fmla="*/ 65566 h 71624"/>
                  <a:gd name="connsiteX12" fmla="*/ 10708 w 213912"/>
                  <a:gd name="connsiteY12" fmla="*/ 71687 h 71624"/>
                  <a:gd name="connsiteX13" fmla="*/ 203389 w 213912"/>
                  <a:gd name="connsiteY13" fmla="*/ 71687 h 716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213912" h="71624">
                    <a:moveTo>
                      <a:pt x="203068" y="12306"/>
                    </a:moveTo>
                    <a:cubicBezTo>
                      <a:pt x="207893" y="12306"/>
                      <a:pt x="214005" y="12306"/>
                      <a:pt x="214005" y="6185"/>
                    </a:cubicBezTo>
                    <a:cubicBezTo>
                      <a:pt x="214005" y="63"/>
                      <a:pt x="207893" y="63"/>
                      <a:pt x="203389" y="63"/>
                    </a:cubicBezTo>
                    <a:lnTo>
                      <a:pt x="10708" y="63"/>
                    </a:lnTo>
                    <a:cubicBezTo>
                      <a:pt x="6204" y="63"/>
                      <a:pt x="92" y="63"/>
                      <a:pt x="92" y="6185"/>
                    </a:cubicBezTo>
                    <a:cubicBezTo>
                      <a:pt x="92" y="12306"/>
                      <a:pt x="6204" y="12306"/>
                      <a:pt x="11029" y="12306"/>
                    </a:cubicBezTo>
                    <a:lnTo>
                      <a:pt x="203068" y="12306"/>
                    </a:lnTo>
                    <a:close/>
                    <a:moveTo>
                      <a:pt x="203389" y="71687"/>
                    </a:moveTo>
                    <a:cubicBezTo>
                      <a:pt x="207893" y="71687"/>
                      <a:pt x="214005" y="71687"/>
                      <a:pt x="214005" y="65566"/>
                    </a:cubicBezTo>
                    <a:cubicBezTo>
                      <a:pt x="214005" y="59444"/>
                      <a:pt x="207893" y="59444"/>
                      <a:pt x="203068" y="59444"/>
                    </a:cubicBezTo>
                    <a:lnTo>
                      <a:pt x="11029" y="59444"/>
                    </a:lnTo>
                    <a:cubicBezTo>
                      <a:pt x="6204" y="59444"/>
                      <a:pt x="92" y="59444"/>
                      <a:pt x="92" y="65566"/>
                    </a:cubicBezTo>
                    <a:cubicBezTo>
                      <a:pt x="92" y="71687"/>
                      <a:pt x="6204" y="71687"/>
                      <a:pt x="10708" y="71687"/>
                    </a:cubicBezTo>
                    <a:lnTo>
                      <a:pt x="203389" y="71687"/>
                    </a:lnTo>
                    <a:close/>
                  </a:path>
                </a:pathLst>
              </a:custGeom>
              <a:solidFill>
                <a:srgbClr val="000000"/>
              </a:solidFill>
              <a:ln w="3216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19" name="Forme libre 118">
                <a:extLst>
                  <a:ext uri="{FF2B5EF4-FFF2-40B4-BE49-F238E27FC236}">
                    <a16:creationId xmlns:a16="http://schemas.microsoft.com/office/drawing/2014/main" id="{547509ED-2386-C595-81E8-DB1F11FD59EF}"/>
                  </a:ext>
                </a:extLst>
              </p:cNvPr>
              <p:cNvSpPr/>
              <p:nvPr>
                <p:custDataLst>
                  <p:tags r:id="rId42"/>
                </p:custDataLst>
              </p:nvPr>
            </p:nvSpPr>
            <p:spPr>
              <a:xfrm>
                <a:off x="10416692" y="8462642"/>
                <a:ext cx="160514" cy="278540"/>
              </a:xfrm>
              <a:custGeom>
                <a:avLst/>
                <a:gdLst>
                  <a:gd name="connsiteX0" fmla="*/ 101108 w 160514"/>
                  <a:gd name="connsiteY0" fmla="*/ 93420 h 278540"/>
                  <a:gd name="connsiteX1" fmla="*/ 128772 w 160514"/>
                  <a:gd name="connsiteY1" fmla="*/ 93420 h 278540"/>
                  <a:gd name="connsiteX2" fmla="*/ 138422 w 160514"/>
                  <a:gd name="connsiteY2" fmla="*/ 87298 h 278540"/>
                  <a:gd name="connsiteX3" fmla="*/ 129737 w 160514"/>
                  <a:gd name="connsiteY3" fmla="*/ 83931 h 278540"/>
                  <a:gd name="connsiteX4" fmla="*/ 103038 w 160514"/>
                  <a:gd name="connsiteY4" fmla="*/ 83931 h 278540"/>
                  <a:gd name="connsiteX5" fmla="*/ 109793 w 160514"/>
                  <a:gd name="connsiteY5" fmla="*/ 49037 h 278540"/>
                  <a:gd name="connsiteX6" fmla="*/ 117513 w 160514"/>
                  <a:gd name="connsiteY6" fmla="*/ 17204 h 278540"/>
                  <a:gd name="connsiteX7" fmla="*/ 132632 w 160514"/>
                  <a:gd name="connsiteY7" fmla="*/ 6797 h 278540"/>
                  <a:gd name="connsiteX8" fmla="*/ 148394 w 160514"/>
                  <a:gd name="connsiteY8" fmla="*/ 12306 h 278540"/>
                  <a:gd name="connsiteX9" fmla="*/ 131024 w 160514"/>
                  <a:gd name="connsiteY9" fmla="*/ 28835 h 278540"/>
                  <a:gd name="connsiteX10" fmla="*/ 142926 w 160514"/>
                  <a:gd name="connsiteY10" fmla="*/ 39548 h 278540"/>
                  <a:gd name="connsiteX11" fmla="*/ 160618 w 160514"/>
                  <a:gd name="connsiteY11" fmla="*/ 21183 h 278540"/>
                  <a:gd name="connsiteX12" fmla="*/ 132632 w 160514"/>
                  <a:gd name="connsiteY12" fmla="*/ 63 h 278540"/>
                  <a:gd name="connsiteX13" fmla="*/ 91780 w 160514"/>
                  <a:gd name="connsiteY13" fmla="*/ 35875 h 278540"/>
                  <a:gd name="connsiteX14" fmla="*/ 81164 w 160514"/>
                  <a:gd name="connsiteY14" fmla="*/ 83931 h 278540"/>
                  <a:gd name="connsiteX15" fmla="*/ 58969 w 160514"/>
                  <a:gd name="connsiteY15" fmla="*/ 83931 h 278540"/>
                  <a:gd name="connsiteX16" fmla="*/ 49319 w 160514"/>
                  <a:gd name="connsiteY16" fmla="*/ 89747 h 278540"/>
                  <a:gd name="connsiteX17" fmla="*/ 58326 w 160514"/>
                  <a:gd name="connsiteY17" fmla="*/ 93420 h 278540"/>
                  <a:gd name="connsiteX18" fmla="*/ 79556 w 160514"/>
                  <a:gd name="connsiteY18" fmla="*/ 93420 h 278540"/>
                  <a:gd name="connsiteX19" fmla="*/ 55431 w 160514"/>
                  <a:gd name="connsiteY19" fmla="*/ 214324 h 278540"/>
                  <a:gd name="connsiteX20" fmla="*/ 27445 w 160514"/>
                  <a:gd name="connsiteY20" fmla="*/ 271869 h 278540"/>
                  <a:gd name="connsiteX21" fmla="*/ 12005 w 160514"/>
                  <a:gd name="connsiteY21" fmla="*/ 266359 h 278540"/>
                  <a:gd name="connsiteX22" fmla="*/ 29697 w 160514"/>
                  <a:gd name="connsiteY22" fmla="*/ 249831 h 278540"/>
                  <a:gd name="connsiteX23" fmla="*/ 17795 w 160514"/>
                  <a:gd name="connsiteY23" fmla="*/ 239118 h 278540"/>
                  <a:gd name="connsiteX24" fmla="*/ 103 w 160514"/>
                  <a:gd name="connsiteY24" fmla="*/ 257483 h 278540"/>
                  <a:gd name="connsiteX25" fmla="*/ 27445 w 160514"/>
                  <a:gd name="connsiteY25" fmla="*/ 278603 h 278540"/>
                  <a:gd name="connsiteX26" fmla="*/ 63794 w 160514"/>
                  <a:gd name="connsiteY26" fmla="*/ 248912 h 278540"/>
                  <a:gd name="connsiteX27" fmla="*/ 81808 w 160514"/>
                  <a:gd name="connsiteY27" fmla="*/ 190450 h 278540"/>
                  <a:gd name="connsiteX28" fmla="*/ 101108 w 160514"/>
                  <a:gd name="connsiteY28" fmla="*/ 93420 h 2785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160514" h="278540">
                    <a:moveTo>
                      <a:pt x="101108" y="93420"/>
                    </a:moveTo>
                    <a:lnTo>
                      <a:pt x="128772" y="93420"/>
                    </a:lnTo>
                    <a:cubicBezTo>
                      <a:pt x="135205" y="93420"/>
                      <a:pt x="138422" y="93420"/>
                      <a:pt x="138422" y="87298"/>
                    </a:cubicBezTo>
                    <a:cubicBezTo>
                      <a:pt x="138422" y="83931"/>
                      <a:pt x="135205" y="83931"/>
                      <a:pt x="129737" y="83931"/>
                    </a:cubicBezTo>
                    <a:lnTo>
                      <a:pt x="103038" y="83931"/>
                    </a:lnTo>
                    <a:lnTo>
                      <a:pt x="109793" y="49037"/>
                    </a:lnTo>
                    <a:cubicBezTo>
                      <a:pt x="111080" y="42609"/>
                      <a:pt x="115583" y="20877"/>
                      <a:pt x="117513" y="17204"/>
                    </a:cubicBezTo>
                    <a:cubicBezTo>
                      <a:pt x="120408" y="11388"/>
                      <a:pt x="125877" y="6797"/>
                      <a:pt x="132632" y="6797"/>
                    </a:cubicBezTo>
                    <a:cubicBezTo>
                      <a:pt x="133919" y="6797"/>
                      <a:pt x="142282" y="6797"/>
                      <a:pt x="148394" y="12306"/>
                    </a:cubicBezTo>
                    <a:cubicBezTo>
                      <a:pt x="134240" y="13531"/>
                      <a:pt x="131024" y="24244"/>
                      <a:pt x="131024" y="28835"/>
                    </a:cubicBezTo>
                    <a:cubicBezTo>
                      <a:pt x="131024" y="35875"/>
                      <a:pt x="136814" y="39548"/>
                      <a:pt x="142926" y="39548"/>
                    </a:cubicBezTo>
                    <a:cubicBezTo>
                      <a:pt x="151289" y="39548"/>
                      <a:pt x="160618" y="32814"/>
                      <a:pt x="160618" y="21183"/>
                    </a:cubicBezTo>
                    <a:cubicBezTo>
                      <a:pt x="160618" y="7103"/>
                      <a:pt x="145821" y="63"/>
                      <a:pt x="132632" y="63"/>
                    </a:cubicBezTo>
                    <a:cubicBezTo>
                      <a:pt x="121695" y="63"/>
                      <a:pt x="101430" y="5572"/>
                      <a:pt x="91780" y="35875"/>
                    </a:cubicBezTo>
                    <a:cubicBezTo>
                      <a:pt x="89850" y="42303"/>
                      <a:pt x="88885" y="45364"/>
                      <a:pt x="81164" y="83931"/>
                    </a:cubicBezTo>
                    <a:lnTo>
                      <a:pt x="58969" y="83931"/>
                    </a:lnTo>
                    <a:cubicBezTo>
                      <a:pt x="52857" y="83931"/>
                      <a:pt x="49319" y="83931"/>
                      <a:pt x="49319" y="89747"/>
                    </a:cubicBezTo>
                    <a:cubicBezTo>
                      <a:pt x="49319" y="93420"/>
                      <a:pt x="52214" y="93420"/>
                      <a:pt x="58326" y="93420"/>
                    </a:cubicBezTo>
                    <a:lnTo>
                      <a:pt x="79556" y="93420"/>
                    </a:lnTo>
                    <a:lnTo>
                      <a:pt x="55431" y="214324"/>
                    </a:lnTo>
                    <a:cubicBezTo>
                      <a:pt x="49641" y="244015"/>
                      <a:pt x="44172" y="271869"/>
                      <a:pt x="27445" y="271869"/>
                    </a:cubicBezTo>
                    <a:cubicBezTo>
                      <a:pt x="26158" y="271869"/>
                      <a:pt x="18117" y="271869"/>
                      <a:pt x="12005" y="266359"/>
                    </a:cubicBezTo>
                    <a:cubicBezTo>
                      <a:pt x="26802" y="265441"/>
                      <a:pt x="29697" y="254422"/>
                      <a:pt x="29697" y="249831"/>
                    </a:cubicBezTo>
                    <a:cubicBezTo>
                      <a:pt x="29697" y="242791"/>
                      <a:pt x="23907" y="239118"/>
                      <a:pt x="17795" y="239118"/>
                    </a:cubicBezTo>
                    <a:cubicBezTo>
                      <a:pt x="9431" y="239118"/>
                      <a:pt x="103" y="245852"/>
                      <a:pt x="103" y="257483"/>
                    </a:cubicBezTo>
                    <a:cubicBezTo>
                      <a:pt x="103" y="271257"/>
                      <a:pt x="14257" y="278603"/>
                      <a:pt x="27445" y="278603"/>
                    </a:cubicBezTo>
                    <a:cubicBezTo>
                      <a:pt x="45137" y="278603"/>
                      <a:pt x="58004" y="260544"/>
                      <a:pt x="63794" y="248912"/>
                    </a:cubicBezTo>
                    <a:cubicBezTo>
                      <a:pt x="74088" y="229629"/>
                      <a:pt x="81486" y="192592"/>
                      <a:pt x="81808" y="190450"/>
                    </a:cubicBezTo>
                    <a:lnTo>
                      <a:pt x="101108" y="93420"/>
                    </a:lnTo>
                    <a:close/>
                  </a:path>
                </a:pathLst>
              </a:custGeom>
              <a:solidFill>
                <a:srgbClr val="000000"/>
              </a:solidFill>
              <a:ln w="3216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20" name="Forme libre 119">
                <a:extLst>
                  <a:ext uri="{FF2B5EF4-FFF2-40B4-BE49-F238E27FC236}">
                    <a16:creationId xmlns:a16="http://schemas.microsoft.com/office/drawing/2014/main" id="{B97D2040-55D7-D507-2BC8-C1F7BBDE968F}"/>
                  </a:ext>
                </a:extLst>
              </p:cNvPr>
              <p:cNvSpPr/>
              <p:nvPr>
                <p:custDataLst>
                  <p:tags r:id="rId43"/>
                </p:custDataLst>
              </p:nvPr>
            </p:nvSpPr>
            <p:spPr>
              <a:xfrm>
                <a:off x="10677211" y="8448868"/>
                <a:ext cx="74628" cy="306088"/>
              </a:xfrm>
              <a:custGeom>
                <a:avLst/>
                <a:gdLst>
                  <a:gd name="connsiteX0" fmla="*/ 74739 w 74628"/>
                  <a:gd name="connsiteY0" fmla="*/ 303090 h 306088"/>
                  <a:gd name="connsiteX1" fmla="*/ 69270 w 74628"/>
                  <a:gd name="connsiteY1" fmla="*/ 296356 h 306088"/>
                  <a:gd name="connsiteX2" fmla="*/ 18768 w 74628"/>
                  <a:gd name="connsiteY2" fmla="*/ 153107 h 306088"/>
                  <a:gd name="connsiteX3" fmla="*/ 70557 w 74628"/>
                  <a:gd name="connsiteY3" fmla="*/ 8327 h 306088"/>
                  <a:gd name="connsiteX4" fmla="*/ 74739 w 74628"/>
                  <a:gd name="connsiteY4" fmla="*/ 3124 h 306088"/>
                  <a:gd name="connsiteX5" fmla="*/ 71522 w 74628"/>
                  <a:gd name="connsiteY5" fmla="*/ 63 h 306088"/>
                  <a:gd name="connsiteX6" fmla="*/ 20376 w 74628"/>
                  <a:gd name="connsiteY6" fmla="*/ 59750 h 306088"/>
                  <a:gd name="connsiteX7" fmla="*/ 111 w 74628"/>
                  <a:gd name="connsiteY7" fmla="*/ 153107 h 306088"/>
                  <a:gd name="connsiteX8" fmla="*/ 21341 w 74628"/>
                  <a:gd name="connsiteY8" fmla="*/ 248606 h 306088"/>
                  <a:gd name="connsiteX9" fmla="*/ 71522 w 74628"/>
                  <a:gd name="connsiteY9" fmla="*/ 306151 h 306088"/>
                  <a:gd name="connsiteX10" fmla="*/ 74739 w 74628"/>
                  <a:gd name="connsiteY10" fmla="*/ 303090 h 30608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74628" h="306088">
                    <a:moveTo>
                      <a:pt x="74739" y="303090"/>
                    </a:moveTo>
                    <a:cubicBezTo>
                      <a:pt x="74739" y="302172"/>
                      <a:pt x="74739" y="301560"/>
                      <a:pt x="69270" y="296356"/>
                    </a:cubicBezTo>
                    <a:cubicBezTo>
                      <a:pt x="29061" y="257789"/>
                      <a:pt x="18768" y="199938"/>
                      <a:pt x="18768" y="153107"/>
                    </a:cubicBezTo>
                    <a:cubicBezTo>
                      <a:pt x="18768" y="99848"/>
                      <a:pt x="30991" y="46588"/>
                      <a:pt x="70557" y="8327"/>
                    </a:cubicBezTo>
                    <a:cubicBezTo>
                      <a:pt x="74739" y="4654"/>
                      <a:pt x="74739" y="4042"/>
                      <a:pt x="74739" y="3124"/>
                    </a:cubicBezTo>
                    <a:cubicBezTo>
                      <a:pt x="74739" y="981"/>
                      <a:pt x="73452" y="63"/>
                      <a:pt x="71522" y="63"/>
                    </a:cubicBezTo>
                    <a:cubicBezTo>
                      <a:pt x="68305" y="63"/>
                      <a:pt x="39355" y="20877"/>
                      <a:pt x="20376" y="59750"/>
                    </a:cubicBezTo>
                    <a:cubicBezTo>
                      <a:pt x="3971" y="93420"/>
                      <a:pt x="111" y="127395"/>
                      <a:pt x="111" y="153107"/>
                    </a:cubicBezTo>
                    <a:cubicBezTo>
                      <a:pt x="111" y="176982"/>
                      <a:pt x="3649" y="214018"/>
                      <a:pt x="21341" y="248606"/>
                    </a:cubicBezTo>
                    <a:cubicBezTo>
                      <a:pt x="40641" y="286255"/>
                      <a:pt x="68305" y="306151"/>
                      <a:pt x="71522" y="306151"/>
                    </a:cubicBezTo>
                    <a:cubicBezTo>
                      <a:pt x="73452" y="306151"/>
                      <a:pt x="74739" y="305233"/>
                      <a:pt x="74739" y="303090"/>
                    </a:cubicBezTo>
                    <a:close/>
                  </a:path>
                </a:pathLst>
              </a:custGeom>
              <a:solidFill>
                <a:srgbClr val="000000"/>
              </a:solidFill>
              <a:ln w="3216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22" name="Forme libre 121">
                <a:extLst>
                  <a:ext uri="{FF2B5EF4-FFF2-40B4-BE49-F238E27FC236}">
                    <a16:creationId xmlns:a16="http://schemas.microsoft.com/office/drawing/2014/main" id="{25767BB4-CB38-0F32-42D0-1D653DAC094E}"/>
                  </a:ext>
                </a:extLst>
              </p:cNvPr>
              <p:cNvSpPr/>
              <p:nvPr>
                <p:custDataLst>
                  <p:tags r:id="rId44"/>
                </p:custDataLst>
              </p:nvPr>
            </p:nvSpPr>
            <p:spPr>
              <a:xfrm>
                <a:off x="10781719" y="8469376"/>
                <a:ext cx="224205" cy="215792"/>
              </a:xfrm>
              <a:custGeom>
                <a:avLst/>
                <a:gdLst>
                  <a:gd name="connsiteX0" fmla="*/ 60911 w 224205"/>
                  <a:gd name="connsiteY0" fmla="*/ 101072 h 215792"/>
                  <a:gd name="connsiteX1" fmla="*/ 60911 w 224205"/>
                  <a:gd name="connsiteY1" fmla="*/ 21795 h 215792"/>
                  <a:gd name="connsiteX2" fmla="*/ 67987 w 224205"/>
                  <a:gd name="connsiteY2" fmla="*/ 10164 h 215792"/>
                  <a:gd name="connsiteX3" fmla="*/ 86966 w 224205"/>
                  <a:gd name="connsiteY3" fmla="*/ 9551 h 215792"/>
                  <a:gd name="connsiteX4" fmla="*/ 151944 w 224205"/>
                  <a:gd name="connsiteY4" fmla="*/ 55159 h 215792"/>
                  <a:gd name="connsiteX5" fmla="*/ 96616 w 224205"/>
                  <a:gd name="connsiteY5" fmla="*/ 101072 h 215792"/>
                  <a:gd name="connsiteX6" fmla="*/ 60911 w 224205"/>
                  <a:gd name="connsiteY6" fmla="*/ 101072 h 215792"/>
                  <a:gd name="connsiteX7" fmla="*/ 128783 w 224205"/>
                  <a:gd name="connsiteY7" fmla="*/ 105051 h 215792"/>
                  <a:gd name="connsiteX8" fmla="*/ 185076 w 224205"/>
                  <a:gd name="connsiteY8" fmla="*/ 55159 h 215792"/>
                  <a:gd name="connsiteX9" fmla="*/ 101120 w 224205"/>
                  <a:gd name="connsiteY9" fmla="*/ 63 h 215792"/>
                  <a:gd name="connsiteX10" fmla="*/ 114 w 224205"/>
                  <a:gd name="connsiteY10" fmla="*/ 63 h 215792"/>
                  <a:gd name="connsiteX11" fmla="*/ 114 w 224205"/>
                  <a:gd name="connsiteY11" fmla="*/ 9551 h 215792"/>
                  <a:gd name="connsiteX12" fmla="*/ 7835 w 224205"/>
                  <a:gd name="connsiteY12" fmla="*/ 9551 h 215792"/>
                  <a:gd name="connsiteX13" fmla="*/ 33247 w 224205"/>
                  <a:gd name="connsiteY13" fmla="*/ 23938 h 215792"/>
                  <a:gd name="connsiteX14" fmla="*/ 33247 w 224205"/>
                  <a:gd name="connsiteY14" fmla="*/ 185246 h 215792"/>
                  <a:gd name="connsiteX15" fmla="*/ 7835 w 224205"/>
                  <a:gd name="connsiteY15" fmla="*/ 199632 h 215792"/>
                  <a:gd name="connsiteX16" fmla="*/ 114 w 224205"/>
                  <a:gd name="connsiteY16" fmla="*/ 199632 h 215792"/>
                  <a:gd name="connsiteX17" fmla="*/ 114 w 224205"/>
                  <a:gd name="connsiteY17" fmla="*/ 209121 h 215792"/>
                  <a:gd name="connsiteX18" fmla="*/ 47079 w 224205"/>
                  <a:gd name="connsiteY18" fmla="*/ 208203 h 215792"/>
                  <a:gd name="connsiteX19" fmla="*/ 94043 w 224205"/>
                  <a:gd name="connsiteY19" fmla="*/ 209121 h 215792"/>
                  <a:gd name="connsiteX20" fmla="*/ 94043 w 224205"/>
                  <a:gd name="connsiteY20" fmla="*/ 199632 h 215792"/>
                  <a:gd name="connsiteX21" fmla="*/ 86323 w 224205"/>
                  <a:gd name="connsiteY21" fmla="*/ 199632 h 215792"/>
                  <a:gd name="connsiteX22" fmla="*/ 60911 w 224205"/>
                  <a:gd name="connsiteY22" fmla="*/ 185246 h 215792"/>
                  <a:gd name="connsiteX23" fmla="*/ 60911 w 224205"/>
                  <a:gd name="connsiteY23" fmla="*/ 107806 h 215792"/>
                  <a:gd name="connsiteX24" fmla="*/ 97903 w 224205"/>
                  <a:gd name="connsiteY24" fmla="*/ 107806 h 215792"/>
                  <a:gd name="connsiteX25" fmla="*/ 127818 w 224205"/>
                  <a:gd name="connsiteY25" fmla="*/ 118213 h 215792"/>
                  <a:gd name="connsiteX26" fmla="*/ 140042 w 224205"/>
                  <a:gd name="connsiteY26" fmla="*/ 159229 h 215792"/>
                  <a:gd name="connsiteX27" fmla="*/ 153231 w 224205"/>
                  <a:gd name="connsiteY27" fmla="*/ 202999 h 215792"/>
                  <a:gd name="connsiteX28" fmla="*/ 193761 w 224205"/>
                  <a:gd name="connsiteY28" fmla="*/ 215855 h 215792"/>
                  <a:gd name="connsiteX29" fmla="*/ 224320 w 224205"/>
                  <a:gd name="connsiteY29" fmla="*/ 182185 h 215792"/>
                  <a:gd name="connsiteX30" fmla="*/ 220138 w 224205"/>
                  <a:gd name="connsiteY30" fmla="*/ 176982 h 215792"/>
                  <a:gd name="connsiteX31" fmla="*/ 216278 w 224205"/>
                  <a:gd name="connsiteY31" fmla="*/ 181879 h 215792"/>
                  <a:gd name="connsiteX32" fmla="*/ 195048 w 224205"/>
                  <a:gd name="connsiteY32" fmla="*/ 209121 h 215792"/>
                  <a:gd name="connsiteX33" fmla="*/ 172209 w 224205"/>
                  <a:gd name="connsiteY33" fmla="*/ 165044 h 215792"/>
                  <a:gd name="connsiteX34" fmla="*/ 168028 w 224205"/>
                  <a:gd name="connsiteY34" fmla="*/ 140557 h 215792"/>
                  <a:gd name="connsiteX35" fmla="*/ 128783 w 224205"/>
                  <a:gd name="connsiteY35" fmla="*/ 105051 h 2157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</a:cxnLst>
                <a:rect l="l" t="t" r="r" b="b"/>
                <a:pathLst>
                  <a:path w="224205" h="215792">
                    <a:moveTo>
                      <a:pt x="60911" y="101072"/>
                    </a:moveTo>
                    <a:lnTo>
                      <a:pt x="60911" y="21795"/>
                    </a:lnTo>
                    <a:cubicBezTo>
                      <a:pt x="60911" y="14755"/>
                      <a:pt x="60911" y="11082"/>
                      <a:pt x="67987" y="10164"/>
                    </a:cubicBezTo>
                    <a:cubicBezTo>
                      <a:pt x="71204" y="9551"/>
                      <a:pt x="80533" y="9551"/>
                      <a:pt x="86966" y="9551"/>
                    </a:cubicBezTo>
                    <a:cubicBezTo>
                      <a:pt x="115917" y="9551"/>
                      <a:pt x="151944" y="10776"/>
                      <a:pt x="151944" y="55159"/>
                    </a:cubicBezTo>
                    <a:cubicBezTo>
                      <a:pt x="151944" y="76279"/>
                      <a:pt x="144224" y="101072"/>
                      <a:pt x="96616" y="101072"/>
                    </a:cubicBezTo>
                    <a:lnTo>
                      <a:pt x="60911" y="101072"/>
                    </a:lnTo>
                    <a:close/>
                    <a:moveTo>
                      <a:pt x="128783" y="105051"/>
                    </a:moveTo>
                    <a:cubicBezTo>
                      <a:pt x="159986" y="97705"/>
                      <a:pt x="185076" y="79034"/>
                      <a:pt x="185076" y="55159"/>
                    </a:cubicBezTo>
                    <a:cubicBezTo>
                      <a:pt x="185076" y="25774"/>
                      <a:pt x="148405" y="63"/>
                      <a:pt x="101120" y="63"/>
                    </a:cubicBezTo>
                    <a:lnTo>
                      <a:pt x="114" y="63"/>
                    </a:lnTo>
                    <a:lnTo>
                      <a:pt x="114" y="9551"/>
                    </a:lnTo>
                    <a:lnTo>
                      <a:pt x="7835" y="9551"/>
                    </a:lnTo>
                    <a:cubicBezTo>
                      <a:pt x="32603" y="9551"/>
                      <a:pt x="33247" y="12918"/>
                      <a:pt x="33247" y="23938"/>
                    </a:cubicBezTo>
                    <a:lnTo>
                      <a:pt x="33247" y="185246"/>
                    </a:lnTo>
                    <a:cubicBezTo>
                      <a:pt x="33247" y="196265"/>
                      <a:pt x="32603" y="199632"/>
                      <a:pt x="7835" y="199632"/>
                    </a:cubicBezTo>
                    <a:lnTo>
                      <a:pt x="114" y="199632"/>
                    </a:lnTo>
                    <a:lnTo>
                      <a:pt x="114" y="209121"/>
                    </a:lnTo>
                    <a:cubicBezTo>
                      <a:pt x="11695" y="208203"/>
                      <a:pt x="34533" y="208203"/>
                      <a:pt x="47079" y="208203"/>
                    </a:cubicBezTo>
                    <a:cubicBezTo>
                      <a:pt x="59624" y="208203"/>
                      <a:pt x="82463" y="208203"/>
                      <a:pt x="94043" y="209121"/>
                    </a:cubicBezTo>
                    <a:lnTo>
                      <a:pt x="94043" y="199632"/>
                    </a:lnTo>
                    <a:lnTo>
                      <a:pt x="86323" y="199632"/>
                    </a:lnTo>
                    <a:cubicBezTo>
                      <a:pt x="61554" y="199632"/>
                      <a:pt x="60911" y="196265"/>
                      <a:pt x="60911" y="185246"/>
                    </a:cubicBezTo>
                    <a:lnTo>
                      <a:pt x="60911" y="107806"/>
                    </a:lnTo>
                    <a:lnTo>
                      <a:pt x="97903" y="107806"/>
                    </a:lnTo>
                    <a:cubicBezTo>
                      <a:pt x="103050" y="107806"/>
                      <a:pt x="116560" y="107806"/>
                      <a:pt x="127818" y="118213"/>
                    </a:cubicBezTo>
                    <a:cubicBezTo>
                      <a:pt x="140042" y="129232"/>
                      <a:pt x="140042" y="138721"/>
                      <a:pt x="140042" y="159229"/>
                    </a:cubicBezTo>
                    <a:cubicBezTo>
                      <a:pt x="140042" y="179124"/>
                      <a:pt x="140042" y="191368"/>
                      <a:pt x="153231" y="202999"/>
                    </a:cubicBezTo>
                    <a:cubicBezTo>
                      <a:pt x="166419" y="214018"/>
                      <a:pt x="184111" y="215855"/>
                      <a:pt x="193761" y="215855"/>
                    </a:cubicBezTo>
                    <a:cubicBezTo>
                      <a:pt x="218852" y="215855"/>
                      <a:pt x="224320" y="190756"/>
                      <a:pt x="224320" y="182185"/>
                    </a:cubicBezTo>
                    <a:cubicBezTo>
                      <a:pt x="224320" y="180349"/>
                      <a:pt x="224320" y="176982"/>
                      <a:pt x="220138" y="176982"/>
                    </a:cubicBezTo>
                    <a:cubicBezTo>
                      <a:pt x="216600" y="176982"/>
                      <a:pt x="216600" y="179737"/>
                      <a:pt x="216278" y="181879"/>
                    </a:cubicBezTo>
                    <a:cubicBezTo>
                      <a:pt x="214348" y="203611"/>
                      <a:pt x="203090" y="209121"/>
                      <a:pt x="195048" y="209121"/>
                    </a:cubicBezTo>
                    <a:cubicBezTo>
                      <a:pt x="179286" y="209121"/>
                      <a:pt x="176713" y="193510"/>
                      <a:pt x="172209" y="165044"/>
                    </a:cubicBezTo>
                    <a:lnTo>
                      <a:pt x="168028" y="140557"/>
                    </a:lnTo>
                    <a:cubicBezTo>
                      <a:pt x="162237" y="120968"/>
                      <a:pt x="146475" y="110867"/>
                      <a:pt x="128783" y="105051"/>
                    </a:cubicBezTo>
                    <a:close/>
                  </a:path>
                </a:pathLst>
              </a:custGeom>
              <a:solidFill>
                <a:srgbClr val="1A1AFF"/>
              </a:solidFill>
              <a:ln w="3216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23" name="Forme libre 122">
                <a:extLst>
                  <a:ext uri="{FF2B5EF4-FFF2-40B4-BE49-F238E27FC236}">
                    <a16:creationId xmlns:a16="http://schemas.microsoft.com/office/drawing/2014/main" id="{3AB06A33-9781-C8EB-9AFB-D0E7B8C30300}"/>
                  </a:ext>
                </a:extLst>
              </p:cNvPr>
              <p:cNvSpPr/>
              <p:nvPr>
                <p:custDataLst>
                  <p:tags r:id="rId45"/>
                </p:custDataLst>
              </p:nvPr>
            </p:nvSpPr>
            <p:spPr>
              <a:xfrm>
                <a:off x="11020758" y="8541306"/>
                <a:ext cx="145074" cy="140494"/>
              </a:xfrm>
              <a:custGeom>
                <a:avLst/>
                <a:gdLst>
                  <a:gd name="connsiteX0" fmla="*/ 93728 w 145074"/>
                  <a:gd name="connsiteY0" fmla="*/ 113928 h 140494"/>
                  <a:gd name="connsiteX1" fmla="*/ 118819 w 145074"/>
                  <a:gd name="connsiteY1" fmla="*/ 139027 h 140494"/>
                  <a:gd name="connsiteX2" fmla="*/ 145196 w 145074"/>
                  <a:gd name="connsiteY2" fmla="*/ 109948 h 140494"/>
                  <a:gd name="connsiteX3" fmla="*/ 145196 w 145074"/>
                  <a:gd name="connsiteY3" fmla="*/ 92807 h 140494"/>
                  <a:gd name="connsiteX4" fmla="*/ 137154 w 145074"/>
                  <a:gd name="connsiteY4" fmla="*/ 92807 h 140494"/>
                  <a:gd name="connsiteX5" fmla="*/ 137154 w 145074"/>
                  <a:gd name="connsiteY5" fmla="*/ 109948 h 140494"/>
                  <a:gd name="connsiteX6" fmla="*/ 125574 w 145074"/>
                  <a:gd name="connsiteY6" fmla="*/ 129538 h 140494"/>
                  <a:gd name="connsiteX7" fmla="*/ 113672 w 145074"/>
                  <a:gd name="connsiteY7" fmla="*/ 114234 h 140494"/>
                  <a:gd name="connsiteX8" fmla="*/ 113672 w 145074"/>
                  <a:gd name="connsiteY8" fmla="*/ 53016 h 140494"/>
                  <a:gd name="connsiteX9" fmla="*/ 102092 w 145074"/>
                  <a:gd name="connsiteY9" fmla="*/ 16898 h 140494"/>
                  <a:gd name="connsiteX10" fmla="*/ 58023 w 145074"/>
                  <a:gd name="connsiteY10" fmla="*/ 63 h 140494"/>
                  <a:gd name="connsiteX11" fmla="*/ 9450 w 145074"/>
                  <a:gd name="connsiteY11" fmla="*/ 34651 h 140494"/>
                  <a:gd name="connsiteX12" fmla="*/ 24247 w 145074"/>
                  <a:gd name="connsiteY12" fmla="*/ 49037 h 140494"/>
                  <a:gd name="connsiteX13" fmla="*/ 39044 w 145074"/>
                  <a:gd name="connsiteY13" fmla="*/ 34957 h 140494"/>
                  <a:gd name="connsiteX14" fmla="*/ 22639 w 145074"/>
                  <a:gd name="connsiteY14" fmla="*/ 20877 h 140494"/>
                  <a:gd name="connsiteX15" fmla="*/ 57380 w 145074"/>
                  <a:gd name="connsiteY15" fmla="*/ 6797 h 140494"/>
                  <a:gd name="connsiteX16" fmla="*/ 91477 w 145074"/>
                  <a:gd name="connsiteY16" fmla="*/ 45976 h 140494"/>
                  <a:gd name="connsiteX17" fmla="*/ 91477 w 145074"/>
                  <a:gd name="connsiteY17" fmla="*/ 57301 h 140494"/>
                  <a:gd name="connsiteX18" fmla="*/ 32289 w 145074"/>
                  <a:gd name="connsiteY18" fmla="*/ 68320 h 140494"/>
                  <a:gd name="connsiteX19" fmla="*/ 122 w 145074"/>
                  <a:gd name="connsiteY19" fmla="*/ 108112 h 140494"/>
                  <a:gd name="connsiteX20" fmla="*/ 51589 w 145074"/>
                  <a:gd name="connsiteY20" fmla="*/ 140557 h 140494"/>
                  <a:gd name="connsiteX21" fmla="*/ 93728 w 145074"/>
                  <a:gd name="connsiteY21" fmla="*/ 113928 h 140494"/>
                  <a:gd name="connsiteX22" fmla="*/ 91477 w 145074"/>
                  <a:gd name="connsiteY22" fmla="*/ 63729 h 140494"/>
                  <a:gd name="connsiteX23" fmla="*/ 91477 w 145074"/>
                  <a:gd name="connsiteY23" fmla="*/ 94338 h 140494"/>
                  <a:gd name="connsiteX24" fmla="*/ 53841 w 145074"/>
                  <a:gd name="connsiteY24" fmla="*/ 133823 h 140494"/>
                  <a:gd name="connsiteX25" fmla="*/ 24891 w 145074"/>
                  <a:gd name="connsiteY25" fmla="*/ 107806 h 140494"/>
                  <a:gd name="connsiteX26" fmla="*/ 91477 w 145074"/>
                  <a:gd name="connsiteY26" fmla="*/ 63729 h 14049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</a:cxnLst>
                <a:rect l="l" t="t" r="r" b="b"/>
                <a:pathLst>
                  <a:path w="145074" h="140494">
                    <a:moveTo>
                      <a:pt x="93728" y="113928"/>
                    </a:moveTo>
                    <a:cubicBezTo>
                      <a:pt x="95015" y="126171"/>
                      <a:pt x="103700" y="139027"/>
                      <a:pt x="118819" y="139027"/>
                    </a:cubicBezTo>
                    <a:cubicBezTo>
                      <a:pt x="125574" y="139027"/>
                      <a:pt x="145196" y="134742"/>
                      <a:pt x="145196" y="109948"/>
                    </a:cubicBezTo>
                    <a:lnTo>
                      <a:pt x="145196" y="92807"/>
                    </a:lnTo>
                    <a:lnTo>
                      <a:pt x="137154" y="92807"/>
                    </a:lnTo>
                    <a:lnTo>
                      <a:pt x="137154" y="109948"/>
                    </a:lnTo>
                    <a:cubicBezTo>
                      <a:pt x="137154" y="127702"/>
                      <a:pt x="129112" y="129538"/>
                      <a:pt x="125574" y="129538"/>
                    </a:cubicBezTo>
                    <a:cubicBezTo>
                      <a:pt x="114959" y="129538"/>
                      <a:pt x="113672" y="115764"/>
                      <a:pt x="113672" y="114234"/>
                    </a:cubicBezTo>
                    <a:lnTo>
                      <a:pt x="113672" y="53016"/>
                    </a:lnTo>
                    <a:cubicBezTo>
                      <a:pt x="113672" y="40160"/>
                      <a:pt x="113672" y="28223"/>
                      <a:pt x="102092" y="16898"/>
                    </a:cubicBezTo>
                    <a:cubicBezTo>
                      <a:pt x="89547" y="4960"/>
                      <a:pt x="73463" y="63"/>
                      <a:pt x="58023" y="63"/>
                    </a:cubicBezTo>
                    <a:cubicBezTo>
                      <a:pt x="31646" y="63"/>
                      <a:pt x="9450" y="14449"/>
                      <a:pt x="9450" y="34651"/>
                    </a:cubicBezTo>
                    <a:cubicBezTo>
                      <a:pt x="9450" y="43833"/>
                      <a:pt x="15884" y="49037"/>
                      <a:pt x="24247" y="49037"/>
                    </a:cubicBezTo>
                    <a:cubicBezTo>
                      <a:pt x="33254" y="49037"/>
                      <a:pt x="39044" y="42915"/>
                      <a:pt x="39044" y="34957"/>
                    </a:cubicBezTo>
                    <a:cubicBezTo>
                      <a:pt x="39044" y="31284"/>
                      <a:pt x="37436" y="21183"/>
                      <a:pt x="22639" y="20877"/>
                    </a:cubicBezTo>
                    <a:cubicBezTo>
                      <a:pt x="31324" y="10164"/>
                      <a:pt x="47086" y="6797"/>
                      <a:pt x="57380" y="6797"/>
                    </a:cubicBezTo>
                    <a:cubicBezTo>
                      <a:pt x="73141" y="6797"/>
                      <a:pt x="91477" y="18734"/>
                      <a:pt x="91477" y="45976"/>
                    </a:cubicBezTo>
                    <a:lnTo>
                      <a:pt x="91477" y="57301"/>
                    </a:lnTo>
                    <a:cubicBezTo>
                      <a:pt x="75071" y="58220"/>
                      <a:pt x="52554" y="59138"/>
                      <a:pt x="32289" y="68320"/>
                    </a:cubicBezTo>
                    <a:cubicBezTo>
                      <a:pt x="8164" y="78727"/>
                      <a:pt x="122" y="94644"/>
                      <a:pt x="122" y="108112"/>
                    </a:cubicBezTo>
                    <a:cubicBezTo>
                      <a:pt x="122" y="132905"/>
                      <a:pt x="31324" y="140557"/>
                      <a:pt x="51589" y="140557"/>
                    </a:cubicBezTo>
                    <a:cubicBezTo>
                      <a:pt x="72820" y="140557"/>
                      <a:pt x="87617" y="128314"/>
                      <a:pt x="93728" y="113928"/>
                    </a:cubicBezTo>
                    <a:close/>
                    <a:moveTo>
                      <a:pt x="91477" y="63729"/>
                    </a:moveTo>
                    <a:lnTo>
                      <a:pt x="91477" y="94338"/>
                    </a:lnTo>
                    <a:cubicBezTo>
                      <a:pt x="91477" y="123416"/>
                      <a:pt x="68316" y="133823"/>
                      <a:pt x="53841" y="133823"/>
                    </a:cubicBezTo>
                    <a:cubicBezTo>
                      <a:pt x="38079" y="133823"/>
                      <a:pt x="24891" y="123110"/>
                      <a:pt x="24891" y="107806"/>
                    </a:cubicBezTo>
                    <a:cubicBezTo>
                      <a:pt x="24891" y="90971"/>
                      <a:pt x="38401" y="65566"/>
                      <a:pt x="91477" y="63729"/>
                    </a:cubicBezTo>
                    <a:close/>
                  </a:path>
                </a:pathLst>
              </a:custGeom>
              <a:solidFill>
                <a:srgbClr val="1A1AFF"/>
              </a:solidFill>
              <a:ln w="3216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24" name="Forme libre 123">
                <a:extLst>
                  <a:ext uri="{FF2B5EF4-FFF2-40B4-BE49-F238E27FC236}">
                    <a16:creationId xmlns:a16="http://schemas.microsoft.com/office/drawing/2014/main" id="{120433BE-769B-0A9B-1BA1-F59FF3AADC17}"/>
                  </a:ext>
                </a:extLst>
              </p:cNvPr>
              <p:cNvSpPr/>
              <p:nvPr>
                <p:custDataLst>
                  <p:tags r:id="rId46"/>
                </p:custDataLst>
              </p:nvPr>
            </p:nvSpPr>
            <p:spPr>
              <a:xfrm>
                <a:off x="11195748" y="8645989"/>
                <a:ext cx="37635" cy="91520"/>
              </a:xfrm>
              <a:custGeom>
                <a:avLst/>
                <a:gdLst>
                  <a:gd name="connsiteX0" fmla="*/ 37762 w 37635"/>
                  <a:gd name="connsiteY0" fmla="*/ 32202 h 91520"/>
                  <a:gd name="connsiteX1" fmla="*/ 17175 w 37635"/>
                  <a:gd name="connsiteY1" fmla="*/ 63 h 91520"/>
                  <a:gd name="connsiteX2" fmla="*/ 127 w 37635"/>
                  <a:gd name="connsiteY2" fmla="*/ 16285 h 91520"/>
                  <a:gd name="connsiteX3" fmla="*/ 17175 w 37635"/>
                  <a:gd name="connsiteY3" fmla="*/ 32508 h 91520"/>
                  <a:gd name="connsiteX4" fmla="*/ 28434 w 37635"/>
                  <a:gd name="connsiteY4" fmla="*/ 28529 h 91520"/>
                  <a:gd name="connsiteX5" fmla="*/ 30042 w 37635"/>
                  <a:gd name="connsiteY5" fmla="*/ 27611 h 91520"/>
                  <a:gd name="connsiteX6" fmla="*/ 30686 w 37635"/>
                  <a:gd name="connsiteY6" fmla="*/ 32202 h 91520"/>
                  <a:gd name="connsiteX7" fmla="*/ 8812 w 37635"/>
                  <a:gd name="connsiteY7" fmla="*/ 83319 h 91520"/>
                  <a:gd name="connsiteX8" fmla="*/ 5274 w 37635"/>
                  <a:gd name="connsiteY8" fmla="*/ 88216 h 91520"/>
                  <a:gd name="connsiteX9" fmla="*/ 8490 w 37635"/>
                  <a:gd name="connsiteY9" fmla="*/ 91583 h 91520"/>
                  <a:gd name="connsiteX10" fmla="*/ 37762 w 37635"/>
                  <a:gd name="connsiteY10" fmla="*/ 32202 h 915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7635" h="91520">
                    <a:moveTo>
                      <a:pt x="37762" y="32202"/>
                    </a:moveTo>
                    <a:cubicBezTo>
                      <a:pt x="37762" y="12000"/>
                      <a:pt x="29721" y="63"/>
                      <a:pt x="17175" y="63"/>
                    </a:cubicBezTo>
                    <a:cubicBezTo>
                      <a:pt x="6560" y="63"/>
                      <a:pt x="127" y="7715"/>
                      <a:pt x="127" y="16285"/>
                    </a:cubicBezTo>
                    <a:cubicBezTo>
                      <a:pt x="127" y="24550"/>
                      <a:pt x="6560" y="32508"/>
                      <a:pt x="17175" y="32508"/>
                    </a:cubicBezTo>
                    <a:cubicBezTo>
                      <a:pt x="21036" y="32508"/>
                      <a:pt x="25217" y="31284"/>
                      <a:pt x="28434" y="28529"/>
                    </a:cubicBezTo>
                    <a:cubicBezTo>
                      <a:pt x="29399" y="27917"/>
                      <a:pt x="29721" y="27611"/>
                      <a:pt x="30042" y="27611"/>
                    </a:cubicBezTo>
                    <a:cubicBezTo>
                      <a:pt x="30364" y="27611"/>
                      <a:pt x="30686" y="27917"/>
                      <a:pt x="30686" y="32202"/>
                    </a:cubicBezTo>
                    <a:cubicBezTo>
                      <a:pt x="30686" y="54853"/>
                      <a:pt x="19427" y="73218"/>
                      <a:pt x="8812" y="83319"/>
                    </a:cubicBezTo>
                    <a:cubicBezTo>
                      <a:pt x="5274" y="86686"/>
                      <a:pt x="5274" y="87298"/>
                      <a:pt x="5274" y="88216"/>
                    </a:cubicBezTo>
                    <a:cubicBezTo>
                      <a:pt x="5274" y="90359"/>
                      <a:pt x="6882" y="91583"/>
                      <a:pt x="8490" y="91583"/>
                    </a:cubicBezTo>
                    <a:cubicBezTo>
                      <a:pt x="12029" y="91583"/>
                      <a:pt x="37762" y="68014"/>
                      <a:pt x="37762" y="32202"/>
                    </a:cubicBezTo>
                    <a:close/>
                  </a:path>
                </a:pathLst>
              </a:custGeom>
              <a:solidFill>
                <a:srgbClr val="000000"/>
              </a:solidFill>
              <a:ln w="3216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25" name="Forme libre 124">
                <a:extLst>
                  <a:ext uri="{FF2B5EF4-FFF2-40B4-BE49-F238E27FC236}">
                    <a16:creationId xmlns:a16="http://schemas.microsoft.com/office/drawing/2014/main" id="{2F661022-657B-DDA0-5947-4823FA854EBB}"/>
                  </a:ext>
                </a:extLst>
              </p:cNvPr>
              <p:cNvSpPr/>
              <p:nvPr>
                <p:custDataLst>
                  <p:tags r:id="rId47"/>
                </p:custDataLst>
              </p:nvPr>
            </p:nvSpPr>
            <p:spPr>
              <a:xfrm>
                <a:off x="11322307" y="8469376"/>
                <a:ext cx="189465" cy="209058"/>
              </a:xfrm>
              <a:custGeom>
                <a:avLst/>
                <a:gdLst>
                  <a:gd name="connsiteX0" fmla="*/ 61892 w 189465"/>
                  <a:gd name="connsiteY0" fmla="*/ 112397 h 209058"/>
                  <a:gd name="connsiteX1" fmla="*/ 116255 w 189465"/>
                  <a:gd name="connsiteY1" fmla="*/ 112397 h 209058"/>
                  <a:gd name="connsiteX2" fmla="*/ 189596 w 189465"/>
                  <a:gd name="connsiteY2" fmla="*/ 56995 h 209058"/>
                  <a:gd name="connsiteX3" fmla="*/ 113682 w 189465"/>
                  <a:gd name="connsiteY3" fmla="*/ 63 h 209058"/>
                  <a:gd name="connsiteX4" fmla="*/ 131 w 189465"/>
                  <a:gd name="connsiteY4" fmla="*/ 63 h 209058"/>
                  <a:gd name="connsiteX5" fmla="*/ 131 w 189465"/>
                  <a:gd name="connsiteY5" fmla="*/ 9551 h 209058"/>
                  <a:gd name="connsiteX6" fmla="*/ 7851 w 189465"/>
                  <a:gd name="connsiteY6" fmla="*/ 9551 h 209058"/>
                  <a:gd name="connsiteX7" fmla="*/ 33263 w 189465"/>
                  <a:gd name="connsiteY7" fmla="*/ 23938 h 209058"/>
                  <a:gd name="connsiteX8" fmla="*/ 33263 w 189465"/>
                  <a:gd name="connsiteY8" fmla="*/ 185246 h 209058"/>
                  <a:gd name="connsiteX9" fmla="*/ 7851 w 189465"/>
                  <a:gd name="connsiteY9" fmla="*/ 199632 h 209058"/>
                  <a:gd name="connsiteX10" fmla="*/ 131 w 189465"/>
                  <a:gd name="connsiteY10" fmla="*/ 199632 h 209058"/>
                  <a:gd name="connsiteX11" fmla="*/ 131 w 189465"/>
                  <a:gd name="connsiteY11" fmla="*/ 209121 h 209058"/>
                  <a:gd name="connsiteX12" fmla="*/ 47417 w 189465"/>
                  <a:gd name="connsiteY12" fmla="*/ 208203 h 209058"/>
                  <a:gd name="connsiteX13" fmla="*/ 95025 w 189465"/>
                  <a:gd name="connsiteY13" fmla="*/ 209121 h 209058"/>
                  <a:gd name="connsiteX14" fmla="*/ 95025 w 189465"/>
                  <a:gd name="connsiteY14" fmla="*/ 199632 h 209058"/>
                  <a:gd name="connsiteX15" fmla="*/ 87304 w 189465"/>
                  <a:gd name="connsiteY15" fmla="*/ 199632 h 209058"/>
                  <a:gd name="connsiteX16" fmla="*/ 61892 w 189465"/>
                  <a:gd name="connsiteY16" fmla="*/ 185246 h 209058"/>
                  <a:gd name="connsiteX17" fmla="*/ 61892 w 189465"/>
                  <a:gd name="connsiteY17" fmla="*/ 112397 h 209058"/>
                  <a:gd name="connsiteX18" fmla="*/ 60927 w 189465"/>
                  <a:gd name="connsiteY18" fmla="*/ 104439 h 209058"/>
                  <a:gd name="connsiteX19" fmla="*/ 60927 w 189465"/>
                  <a:gd name="connsiteY19" fmla="*/ 21795 h 209058"/>
                  <a:gd name="connsiteX20" fmla="*/ 76689 w 189465"/>
                  <a:gd name="connsiteY20" fmla="*/ 9551 h 209058"/>
                  <a:gd name="connsiteX21" fmla="*/ 105318 w 189465"/>
                  <a:gd name="connsiteY21" fmla="*/ 9551 h 209058"/>
                  <a:gd name="connsiteX22" fmla="*/ 156464 w 189465"/>
                  <a:gd name="connsiteY22" fmla="*/ 56995 h 209058"/>
                  <a:gd name="connsiteX23" fmla="*/ 105318 w 189465"/>
                  <a:gd name="connsiteY23" fmla="*/ 104439 h 209058"/>
                  <a:gd name="connsiteX24" fmla="*/ 60927 w 189465"/>
                  <a:gd name="connsiteY24" fmla="*/ 104439 h 2090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</a:cxnLst>
                <a:rect l="l" t="t" r="r" b="b"/>
                <a:pathLst>
                  <a:path w="189465" h="209058">
                    <a:moveTo>
                      <a:pt x="61892" y="112397"/>
                    </a:moveTo>
                    <a:lnTo>
                      <a:pt x="116255" y="112397"/>
                    </a:lnTo>
                    <a:cubicBezTo>
                      <a:pt x="154856" y="112397"/>
                      <a:pt x="189596" y="87604"/>
                      <a:pt x="189596" y="56995"/>
                    </a:cubicBezTo>
                    <a:cubicBezTo>
                      <a:pt x="189596" y="26999"/>
                      <a:pt x="157751" y="63"/>
                      <a:pt x="113682" y="63"/>
                    </a:cubicBezTo>
                    <a:lnTo>
                      <a:pt x="131" y="63"/>
                    </a:lnTo>
                    <a:lnTo>
                      <a:pt x="131" y="9551"/>
                    </a:lnTo>
                    <a:lnTo>
                      <a:pt x="7851" y="9551"/>
                    </a:lnTo>
                    <a:cubicBezTo>
                      <a:pt x="32620" y="9551"/>
                      <a:pt x="33263" y="12918"/>
                      <a:pt x="33263" y="23938"/>
                    </a:cubicBezTo>
                    <a:lnTo>
                      <a:pt x="33263" y="185246"/>
                    </a:lnTo>
                    <a:cubicBezTo>
                      <a:pt x="33263" y="196265"/>
                      <a:pt x="32620" y="199632"/>
                      <a:pt x="7851" y="199632"/>
                    </a:cubicBezTo>
                    <a:lnTo>
                      <a:pt x="131" y="199632"/>
                    </a:lnTo>
                    <a:lnTo>
                      <a:pt x="131" y="209121"/>
                    </a:lnTo>
                    <a:cubicBezTo>
                      <a:pt x="11390" y="208203"/>
                      <a:pt x="35194" y="208203"/>
                      <a:pt x="47417" y="208203"/>
                    </a:cubicBezTo>
                    <a:cubicBezTo>
                      <a:pt x="59641" y="208203"/>
                      <a:pt x="83766" y="208203"/>
                      <a:pt x="95025" y="209121"/>
                    </a:cubicBezTo>
                    <a:lnTo>
                      <a:pt x="95025" y="199632"/>
                    </a:lnTo>
                    <a:lnTo>
                      <a:pt x="87304" y="199632"/>
                    </a:lnTo>
                    <a:cubicBezTo>
                      <a:pt x="62536" y="199632"/>
                      <a:pt x="61892" y="196265"/>
                      <a:pt x="61892" y="185246"/>
                    </a:cubicBezTo>
                    <a:lnTo>
                      <a:pt x="61892" y="112397"/>
                    </a:lnTo>
                    <a:close/>
                    <a:moveTo>
                      <a:pt x="60927" y="104439"/>
                    </a:moveTo>
                    <a:lnTo>
                      <a:pt x="60927" y="21795"/>
                    </a:lnTo>
                    <a:cubicBezTo>
                      <a:pt x="60927" y="11694"/>
                      <a:pt x="61571" y="9551"/>
                      <a:pt x="76689" y="9551"/>
                    </a:cubicBezTo>
                    <a:lnTo>
                      <a:pt x="105318" y="9551"/>
                    </a:lnTo>
                    <a:cubicBezTo>
                      <a:pt x="156464" y="9551"/>
                      <a:pt x="156464" y="41997"/>
                      <a:pt x="156464" y="56995"/>
                    </a:cubicBezTo>
                    <a:cubicBezTo>
                      <a:pt x="156464" y="71381"/>
                      <a:pt x="156464" y="104439"/>
                      <a:pt x="105318" y="104439"/>
                    </a:cubicBezTo>
                    <a:lnTo>
                      <a:pt x="60927" y="104439"/>
                    </a:lnTo>
                    <a:close/>
                  </a:path>
                </a:pathLst>
              </a:custGeom>
              <a:solidFill>
                <a:srgbClr val="000000"/>
              </a:solidFill>
              <a:ln w="3216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26" name="Forme libre 125">
                <a:extLst>
                  <a:ext uri="{FF2B5EF4-FFF2-40B4-BE49-F238E27FC236}">
                    <a16:creationId xmlns:a16="http://schemas.microsoft.com/office/drawing/2014/main" id="{D66F55A4-3D97-7A96-AB2D-1C4337A0E804}"/>
                  </a:ext>
                </a:extLst>
              </p:cNvPr>
              <p:cNvSpPr/>
              <p:nvPr>
                <p:custDataLst>
                  <p:tags r:id="rId48"/>
                </p:custDataLst>
              </p:nvPr>
            </p:nvSpPr>
            <p:spPr>
              <a:xfrm>
                <a:off x="11538972" y="8543143"/>
                <a:ext cx="108081" cy="135290"/>
              </a:xfrm>
              <a:custGeom>
                <a:avLst/>
                <a:gdLst>
                  <a:gd name="connsiteX0" fmla="*/ 44850 w 108081"/>
                  <a:gd name="connsiteY0" fmla="*/ 33732 h 135290"/>
                  <a:gd name="connsiteX1" fmla="*/ 44850 w 108081"/>
                  <a:gd name="connsiteY1" fmla="*/ 63 h 135290"/>
                  <a:gd name="connsiteX2" fmla="*/ 138 w 108081"/>
                  <a:gd name="connsiteY2" fmla="*/ 3430 h 135290"/>
                  <a:gd name="connsiteX3" fmla="*/ 138 w 108081"/>
                  <a:gd name="connsiteY3" fmla="*/ 12918 h 135290"/>
                  <a:gd name="connsiteX4" fmla="*/ 25228 w 108081"/>
                  <a:gd name="connsiteY4" fmla="*/ 30059 h 135290"/>
                  <a:gd name="connsiteX5" fmla="*/ 25228 w 108081"/>
                  <a:gd name="connsiteY5" fmla="*/ 112091 h 135290"/>
                  <a:gd name="connsiteX6" fmla="*/ 138 w 108081"/>
                  <a:gd name="connsiteY6" fmla="*/ 125865 h 135290"/>
                  <a:gd name="connsiteX7" fmla="*/ 138 w 108081"/>
                  <a:gd name="connsiteY7" fmla="*/ 135354 h 135290"/>
                  <a:gd name="connsiteX8" fmla="*/ 36809 w 108081"/>
                  <a:gd name="connsiteY8" fmla="*/ 134435 h 135290"/>
                  <a:gd name="connsiteX9" fmla="*/ 77661 w 108081"/>
                  <a:gd name="connsiteY9" fmla="*/ 135354 h 135290"/>
                  <a:gd name="connsiteX10" fmla="*/ 77661 w 108081"/>
                  <a:gd name="connsiteY10" fmla="*/ 125865 h 135290"/>
                  <a:gd name="connsiteX11" fmla="*/ 70906 w 108081"/>
                  <a:gd name="connsiteY11" fmla="*/ 125865 h 135290"/>
                  <a:gd name="connsiteX12" fmla="*/ 46459 w 108081"/>
                  <a:gd name="connsiteY12" fmla="*/ 111479 h 135290"/>
                  <a:gd name="connsiteX13" fmla="*/ 46459 w 108081"/>
                  <a:gd name="connsiteY13" fmla="*/ 64341 h 135290"/>
                  <a:gd name="connsiteX14" fmla="*/ 84416 w 108081"/>
                  <a:gd name="connsiteY14" fmla="*/ 6797 h 135290"/>
                  <a:gd name="connsiteX15" fmla="*/ 87955 w 108081"/>
                  <a:gd name="connsiteY15" fmla="*/ 7103 h 135290"/>
                  <a:gd name="connsiteX16" fmla="*/ 80556 w 108081"/>
                  <a:gd name="connsiteY16" fmla="*/ 19040 h 135290"/>
                  <a:gd name="connsiteX17" fmla="*/ 94388 w 108081"/>
                  <a:gd name="connsiteY17" fmla="*/ 32202 h 135290"/>
                  <a:gd name="connsiteX18" fmla="*/ 108220 w 108081"/>
                  <a:gd name="connsiteY18" fmla="*/ 18734 h 135290"/>
                  <a:gd name="connsiteX19" fmla="*/ 84416 w 108081"/>
                  <a:gd name="connsiteY19" fmla="*/ 63 h 135290"/>
                  <a:gd name="connsiteX20" fmla="*/ 44850 w 108081"/>
                  <a:gd name="connsiteY20" fmla="*/ 33732 h 1352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08081" h="135290">
                    <a:moveTo>
                      <a:pt x="44850" y="33732"/>
                    </a:moveTo>
                    <a:lnTo>
                      <a:pt x="44850" y="63"/>
                    </a:lnTo>
                    <a:lnTo>
                      <a:pt x="138" y="3430"/>
                    </a:lnTo>
                    <a:lnTo>
                      <a:pt x="138" y="12918"/>
                    </a:lnTo>
                    <a:cubicBezTo>
                      <a:pt x="22655" y="12918"/>
                      <a:pt x="25228" y="15061"/>
                      <a:pt x="25228" y="30059"/>
                    </a:cubicBezTo>
                    <a:lnTo>
                      <a:pt x="25228" y="112091"/>
                    </a:lnTo>
                    <a:cubicBezTo>
                      <a:pt x="25228" y="125865"/>
                      <a:pt x="21690" y="125865"/>
                      <a:pt x="138" y="125865"/>
                    </a:cubicBezTo>
                    <a:lnTo>
                      <a:pt x="138" y="135354"/>
                    </a:lnTo>
                    <a:cubicBezTo>
                      <a:pt x="12683" y="135048"/>
                      <a:pt x="27802" y="134435"/>
                      <a:pt x="36809" y="134435"/>
                    </a:cubicBezTo>
                    <a:cubicBezTo>
                      <a:pt x="49676" y="134435"/>
                      <a:pt x="64794" y="134435"/>
                      <a:pt x="77661" y="135354"/>
                    </a:cubicBezTo>
                    <a:lnTo>
                      <a:pt x="77661" y="125865"/>
                    </a:lnTo>
                    <a:lnTo>
                      <a:pt x="70906" y="125865"/>
                    </a:lnTo>
                    <a:cubicBezTo>
                      <a:pt x="47102" y="125865"/>
                      <a:pt x="46459" y="122498"/>
                      <a:pt x="46459" y="111479"/>
                    </a:cubicBezTo>
                    <a:lnTo>
                      <a:pt x="46459" y="64341"/>
                    </a:lnTo>
                    <a:cubicBezTo>
                      <a:pt x="46459" y="34039"/>
                      <a:pt x="59969" y="6797"/>
                      <a:pt x="84416" y="6797"/>
                    </a:cubicBezTo>
                    <a:cubicBezTo>
                      <a:pt x="86668" y="6797"/>
                      <a:pt x="87311" y="6797"/>
                      <a:pt x="87955" y="7103"/>
                    </a:cubicBezTo>
                    <a:cubicBezTo>
                      <a:pt x="86990" y="7409"/>
                      <a:pt x="80556" y="11082"/>
                      <a:pt x="80556" y="19040"/>
                    </a:cubicBezTo>
                    <a:cubicBezTo>
                      <a:pt x="80556" y="27611"/>
                      <a:pt x="87311" y="32202"/>
                      <a:pt x="94388" y="32202"/>
                    </a:cubicBezTo>
                    <a:cubicBezTo>
                      <a:pt x="100178" y="32202"/>
                      <a:pt x="108220" y="28529"/>
                      <a:pt x="108220" y="18734"/>
                    </a:cubicBezTo>
                    <a:cubicBezTo>
                      <a:pt x="108220" y="8939"/>
                      <a:pt x="98248" y="63"/>
                      <a:pt x="84416" y="63"/>
                    </a:cubicBezTo>
                    <a:cubicBezTo>
                      <a:pt x="60934" y="63"/>
                      <a:pt x="49354" y="20571"/>
                      <a:pt x="44850" y="33732"/>
                    </a:cubicBezTo>
                    <a:close/>
                  </a:path>
                </a:pathLst>
              </a:custGeom>
              <a:solidFill>
                <a:srgbClr val="000000"/>
              </a:solidFill>
              <a:ln w="3216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27" name="Forme libre 126">
                <a:extLst>
                  <a:ext uri="{FF2B5EF4-FFF2-40B4-BE49-F238E27FC236}">
                    <a16:creationId xmlns:a16="http://schemas.microsoft.com/office/drawing/2014/main" id="{9E53BFF7-42D1-31CC-E8F3-10AD636E2BA3}"/>
                  </a:ext>
                </a:extLst>
              </p:cNvPr>
              <p:cNvSpPr/>
              <p:nvPr>
                <p:custDataLst>
                  <p:tags r:id="rId49"/>
                </p:custDataLst>
              </p:nvPr>
            </p:nvSpPr>
            <p:spPr>
              <a:xfrm>
                <a:off x="11674289" y="8448868"/>
                <a:ext cx="74628" cy="306088"/>
              </a:xfrm>
              <a:custGeom>
                <a:avLst/>
                <a:gdLst>
                  <a:gd name="connsiteX0" fmla="*/ 74770 w 74628"/>
                  <a:gd name="connsiteY0" fmla="*/ 153107 h 306088"/>
                  <a:gd name="connsiteX1" fmla="*/ 53540 w 74628"/>
                  <a:gd name="connsiteY1" fmla="*/ 57607 h 306088"/>
                  <a:gd name="connsiteX2" fmla="*/ 3359 w 74628"/>
                  <a:gd name="connsiteY2" fmla="*/ 63 h 306088"/>
                  <a:gd name="connsiteX3" fmla="*/ 142 w 74628"/>
                  <a:gd name="connsiteY3" fmla="*/ 3124 h 306088"/>
                  <a:gd name="connsiteX4" fmla="*/ 6254 w 74628"/>
                  <a:gd name="connsiteY4" fmla="*/ 10164 h 306088"/>
                  <a:gd name="connsiteX5" fmla="*/ 56113 w 74628"/>
                  <a:gd name="connsiteY5" fmla="*/ 153107 h 306088"/>
                  <a:gd name="connsiteX6" fmla="*/ 4324 w 74628"/>
                  <a:gd name="connsiteY6" fmla="*/ 297887 h 306088"/>
                  <a:gd name="connsiteX7" fmla="*/ 142 w 74628"/>
                  <a:gd name="connsiteY7" fmla="*/ 303090 h 306088"/>
                  <a:gd name="connsiteX8" fmla="*/ 3359 w 74628"/>
                  <a:gd name="connsiteY8" fmla="*/ 306151 h 306088"/>
                  <a:gd name="connsiteX9" fmla="*/ 54505 w 74628"/>
                  <a:gd name="connsiteY9" fmla="*/ 246464 h 306088"/>
                  <a:gd name="connsiteX10" fmla="*/ 74770 w 74628"/>
                  <a:gd name="connsiteY10" fmla="*/ 153107 h 30608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74628" h="306088">
                    <a:moveTo>
                      <a:pt x="74770" y="153107"/>
                    </a:moveTo>
                    <a:cubicBezTo>
                      <a:pt x="74770" y="129232"/>
                      <a:pt x="71232" y="92195"/>
                      <a:pt x="53540" y="57607"/>
                    </a:cubicBezTo>
                    <a:cubicBezTo>
                      <a:pt x="34239" y="19959"/>
                      <a:pt x="6575" y="63"/>
                      <a:pt x="3359" y="63"/>
                    </a:cubicBezTo>
                    <a:cubicBezTo>
                      <a:pt x="1429" y="63"/>
                      <a:pt x="142" y="1287"/>
                      <a:pt x="142" y="3124"/>
                    </a:cubicBezTo>
                    <a:cubicBezTo>
                      <a:pt x="142" y="4042"/>
                      <a:pt x="142" y="4654"/>
                      <a:pt x="6254" y="10164"/>
                    </a:cubicBezTo>
                    <a:cubicBezTo>
                      <a:pt x="37778" y="40466"/>
                      <a:pt x="56113" y="89134"/>
                      <a:pt x="56113" y="153107"/>
                    </a:cubicBezTo>
                    <a:cubicBezTo>
                      <a:pt x="56113" y="205448"/>
                      <a:pt x="44211" y="259319"/>
                      <a:pt x="4324" y="297887"/>
                    </a:cubicBezTo>
                    <a:cubicBezTo>
                      <a:pt x="142" y="301560"/>
                      <a:pt x="142" y="302172"/>
                      <a:pt x="142" y="303090"/>
                    </a:cubicBezTo>
                    <a:cubicBezTo>
                      <a:pt x="142" y="304927"/>
                      <a:pt x="1429" y="306151"/>
                      <a:pt x="3359" y="306151"/>
                    </a:cubicBezTo>
                    <a:cubicBezTo>
                      <a:pt x="6575" y="306151"/>
                      <a:pt x="35526" y="285337"/>
                      <a:pt x="54505" y="246464"/>
                    </a:cubicBezTo>
                    <a:cubicBezTo>
                      <a:pt x="70910" y="212794"/>
                      <a:pt x="74770" y="178818"/>
                      <a:pt x="74770" y="153107"/>
                    </a:cubicBezTo>
                    <a:close/>
                  </a:path>
                </a:pathLst>
              </a:custGeom>
              <a:solidFill>
                <a:srgbClr val="000000"/>
              </a:solidFill>
              <a:ln w="3216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</p:grpSp>
      </p:grpSp>
      <p:cxnSp>
        <p:nvCxnSpPr>
          <p:cNvPr id="54" name="Connecteur droit avec flèche 53">
            <a:extLst>
              <a:ext uri="{FF2B5EF4-FFF2-40B4-BE49-F238E27FC236}">
                <a16:creationId xmlns:a16="http://schemas.microsoft.com/office/drawing/2014/main" id="{E7229934-29BC-BBBE-80B8-F08DA513BB3B}"/>
              </a:ext>
            </a:extLst>
          </p:cNvPr>
          <p:cNvCxnSpPr>
            <a:cxnSpLocks/>
          </p:cNvCxnSpPr>
          <p:nvPr/>
        </p:nvCxnSpPr>
        <p:spPr bwMode="auto">
          <a:xfrm flipV="1">
            <a:off x="3695237" y="1326828"/>
            <a:ext cx="387956" cy="760374"/>
          </a:xfrm>
          <a:prstGeom prst="straightConnector1">
            <a:avLst/>
          </a:prstGeom>
          <a:solidFill>
            <a:srgbClr val="00B8FF"/>
          </a:solidFill>
          <a:ln w="222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lg" len="lg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sp>
        <p:nvSpPr>
          <p:cNvPr id="132" name="Graphique 130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&#10;$&#10; \mathbf{q}&#10;$&#10;&#10;&#10;\end{document}&#10;" title="IguanaTex Vector Display">
            <a:extLst>
              <a:ext uri="{FF2B5EF4-FFF2-40B4-BE49-F238E27FC236}">
                <a16:creationId xmlns:a16="http://schemas.microsoft.com/office/drawing/2014/main" id="{56D763B8-5ADF-1022-149D-C3E657F65F72}"/>
              </a:ext>
            </a:extLst>
          </p:cNvPr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4176473" y="1234685"/>
            <a:ext cx="204824" cy="238961"/>
          </a:xfrm>
          <a:custGeom>
            <a:avLst/>
            <a:gdLst>
              <a:gd name="connsiteX0" fmla="*/ 131355 w 191475"/>
              <a:gd name="connsiteY0" fmla="*/ 104813 h 219023"/>
              <a:gd name="connsiteX1" fmla="*/ 126253 w 191475"/>
              <a:gd name="connsiteY1" fmla="*/ 119097 h 219023"/>
              <a:gd name="connsiteX2" fmla="*/ 85101 w 191475"/>
              <a:gd name="connsiteY2" fmla="*/ 142904 h 219023"/>
              <a:gd name="connsiteX3" fmla="*/ 43609 w 191475"/>
              <a:gd name="connsiteY3" fmla="*/ 77945 h 219023"/>
              <a:gd name="connsiteX4" fmla="*/ 89182 w 191475"/>
              <a:gd name="connsiteY4" fmla="*/ 13667 h 219023"/>
              <a:gd name="connsiteX5" fmla="*/ 131355 w 191475"/>
              <a:gd name="connsiteY5" fmla="*/ 57539 h 219023"/>
              <a:gd name="connsiteX6" fmla="*/ 131355 w 191475"/>
              <a:gd name="connsiteY6" fmla="*/ 104813 h 219023"/>
              <a:gd name="connsiteX7" fmla="*/ 136116 w 191475"/>
              <a:gd name="connsiteY7" fmla="*/ 26931 h 219023"/>
              <a:gd name="connsiteX8" fmla="*/ 84761 w 191475"/>
              <a:gd name="connsiteY8" fmla="*/ 63 h 219023"/>
              <a:gd name="connsiteX9" fmla="*/ 77 w 191475"/>
              <a:gd name="connsiteY9" fmla="*/ 77605 h 219023"/>
              <a:gd name="connsiteX10" fmla="*/ 81700 w 191475"/>
              <a:gd name="connsiteY10" fmla="*/ 155147 h 219023"/>
              <a:gd name="connsiteX11" fmla="*/ 129314 w 191475"/>
              <a:gd name="connsiteY11" fmla="*/ 136782 h 219023"/>
              <a:gd name="connsiteX12" fmla="*/ 129314 w 191475"/>
              <a:gd name="connsiteY12" fmla="*/ 203101 h 219023"/>
              <a:gd name="connsiteX13" fmla="*/ 105847 w 191475"/>
              <a:gd name="connsiteY13" fmla="*/ 203101 h 219023"/>
              <a:gd name="connsiteX14" fmla="*/ 105847 w 191475"/>
              <a:gd name="connsiteY14" fmla="*/ 219086 h 219023"/>
              <a:gd name="connsiteX15" fmla="*/ 148700 w 191475"/>
              <a:gd name="connsiteY15" fmla="*/ 218066 h 219023"/>
              <a:gd name="connsiteX16" fmla="*/ 191552 w 191475"/>
              <a:gd name="connsiteY16" fmla="*/ 219086 h 219023"/>
              <a:gd name="connsiteX17" fmla="*/ 191552 w 191475"/>
              <a:gd name="connsiteY17" fmla="*/ 203101 h 219023"/>
              <a:gd name="connsiteX18" fmla="*/ 168085 w 191475"/>
              <a:gd name="connsiteY18" fmla="*/ 203101 h 219023"/>
              <a:gd name="connsiteX19" fmla="*/ 168085 w 191475"/>
              <a:gd name="connsiteY19" fmla="*/ 63 h 219023"/>
              <a:gd name="connsiteX20" fmla="*/ 154141 w 191475"/>
              <a:gd name="connsiteY20" fmla="*/ 63 h 219023"/>
              <a:gd name="connsiteX21" fmla="*/ 136116 w 191475"/>
              <a:gd name="connsiteY21" fmla="*/ 26931 h 2190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91475" h="219023">
                <a:moveTo>
                  <a:pt x="131355" y="104813"/>
                </a:moveTo>
                <a:cubicBezTo>
                  <a:pt x="131355" y="110935"/>
                  <a:pt x="131355" y="111955"/>
                  <a:pt x="126253" y="119097"/>
                </a:cubicBezTo>
                <a:cubicBezTo>
                  <a:pt x="112649" y="139163"/>
                  <a:pt x="95304" y="142904"/>
                  <a:pt x="85101" y="142904"/>
                </a:cubicBezTo>
                <a:cubicBezTo>
                  <a:pt x="64015" y="142904"/>
                  <a:pt x="43609" y="123178"/>
                  <a:pt x="43609" y="77945"/>
                </a:cubicBezTo>
                <a:cubicBezTo>
                  <a:pt x="43609" y="29651"/>
                  <a:pt x="68777" y="13667"/>
                  <a:pt x="89182" y="13667"/>
                </a:cubicBezTo>
                <a:cubicBezTo>
                  <a:pt x="115030" y="13667"/>
                  <a:pt x="131355" y="40534"/>
                  <a:pt x="131355" y="57539"/>
                </a:cubicBezTo>
                <a:lnTo>
                  <a:pt x="131355" y="104813"/>
                </a:lnTo>
                <a:close/>
                <a:moveTo>
                  <a:pt x="136116" y="26931"/>
                </a:moveTo>
                <a:cubicBezTo>
                  <a:pt x="124212" y="10266"/>
                  <a:pt x="105167" y="63"/>
                  <a:pt x="84761" y="63"/>
                </a:cubicBezTo>
                <a:cubicBezTo>
                  <a:pt x="35107" y="63"/>
                  <a:pt x="77" y="30331"/>
                  <a:pt x="77" y="77605"/>
                </a:cubicBezTo>
                <a:cubicBezTo>
                  <a:pt x="77" y="125559"/>
                  <a:pt x="34427" y="155147"/>
                  <a:pt x="81700" y="155147"/>
                </a:cubicBezTo>
                <a:cubicBezTo>
                  <a:pt x="98365" y="155147"/>
                  <a:pt x="113669" y="150386"/>
                  <a:pt x="129314" y="136782"/>
                </a:cubicBezTo>
                <a:lnTo>
                  <a:pt x="129314" y="203101"/>
                </a:lnTo>
                <a:lnTo>
                  <a:pt x="105847" y="203101"/>
                </a:lnTo>
                <a:lnTo>
                  <a:pt x="105847" y="219086"/>
                </a:lnTo>
                <a:cubicBezTo>
                  <a:pt x="115370" y="218746"/>
                  <a:pt x="135776" y="218066"/>
                  <a:pt x="148700" y="218066"/>
                </a:cubicBezTo>
                <a:cubicBezTo>
                  <a:pt x="161963" y="218066"/>
                  <a:pt x="182029" y="218746"/>
                  <a:pt x="191552" y="219086"/>
                </a:cubicBezTo>
                <a:lnTo>
                  <a:pt x="191552" y="203101"/>
                </a:lnTo>
                <a:lnTo>
                  <a:pt x="168085" y="203101"/>
                </a:lnTo>
                <a:lnTo>
                  <a:pt x="168085" y="63"/>
                </a:lnTo>
                <a:lnTo>
                  <a:pt x="154141" y="63"/>
                </a:lnTo>
                <a:lnTo>
                  <a:pt x="136116" y="26931"/>
                </a:lnTo>
                <a:close/>
              </a:path>
            </a:pathLst>
          </a:custGeom>
          <a:solidFill>
            <a:srgbClr val="000000"/>
          </a:solidFill>
          <a:ln w="33338" cap="flat">
            <a:noFill/>
            <a:prstDash val="solid"/>
            <a:miter/>
          </a:ln>
        </p:spPr>
        <p:txBody>
          <a:bodyPr rtlCol="0" anchor="ctr"/>
          <a:lstStyle/>
          <a:p>
            <a:endParaRPr lang="fr-FR"/>
          </a:p>
        </p:txBody>
      </p:sp>
      <p:grpSp>
        <p:nvGrpSpPr>
          <p:cNvPr id="177" name="Groupe 176">
            <a:extLst>
              <a:ext uri="{FF2B5EF4-FFF2-40B4-BE49-F238E27FC236}">
                <a16:creationId xmlns:a16="http://schemas.microsoft.com/office/drawing/2014/main" id="{13FD46AC-1088-6F11-E2A3-409872F20005}"/>
              </a:ext>
            </a:extLst>
          </p:cNvPr>
          <p:cNvGrpSpPr/>
          <p:nvPr/>
        </p:nvGrpSpPr>
        <p:grpSpPr>
          <a:xfrm>
            <a:off x="7027884" y="4654914"/>
            <a:ext cx="2210117" cy="415875"/>
            <a:chOff x="6997700" y="4645211"/>
            <a:chExt cx="2453460" cy="461665"/>
          </a:xfrm>
        </p:grpSpPr>
        <p:sp>
          <p:nvSpPr>
            <p:cNvPr id="163" name="Graphique 161" descr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$$ &#10;\bleugris{h}&#10;$$&#10;\end{document}&#10;" title="IguanaTex Vector Display">
              <a:extLst>
                <a:ext uri="{FF2B5EF4-FFF2-40B4-BE49-F238E27FC236}">
                  <a16:creationId xmlns:a16="http://schemas.microsoft.com/office/drawing/2014/main" id="{E4C5C7D3-A43E-885C-CD00-3C1980228C97}"/>
                </a:ext>
              </a:extLst>
            </p:cNvPr>
            <p:cNvSpPr>
              <a:spLocks noChangeAspect="1"/>
            </p:cNvSpPr>
            <p:nvPr>
              <p:custDataLst>
                <p:tags r:id="rId29"/>
              </p:custDataLst>
            </p:nvPr>
          </p:nvSpPr>
          <p:spPr>
            <a:xfrm>
              <a:off x="6997700" y="4737100"/>
              <a:ext cx="200351" cy="280489"/>
            </a:xfrm>
            <a:custGeom>
              <a:avLst/>
              <a:gdLst>
                <a:gd name="connsiteX0" fmla="*/ 92846 w 196009"/>
                <a:gd name="connsiteY0" fmla="*/ 3839 h 241231"/>
                <a:gd name="connsiteX1" fmla="*/ 87657 w 196009"/>
                <a:gd name="connsiteY1" fmla="*/ 75 h 241231"/>
                <a:gd name="connsiteX2" fmla="*/ 38954 w 196009"/>
                <a:gd name="connsiteY2" fmla="*/ 3496 h 241231"/>
                <a:gd name="connsiteX3" fmla="*/ 31369 w 196009"/>
                <a:gd name="connsiteY3" fmla="*/ 10340 h 241231"/>
                <a:gd name="connsiteX4" fmla="*/ 40950 w 196009"/>
                <a:gd name="connsiteY4" fmla="*/ 14446 h 241231"/>
                <a:gd name="connsiteX5" fmla="*/ 60910 w 196009"/>
                <a:gd name="connsiteY5" fmla="*/ 20263 h 241231"/>
                <a:gd name="connsiteX6" fmla="*/ 59712 w 196009"/>
                <a:gd name="connsiteY6" fmla="*/ 27106 h 241231"/>
                <a:gd name="connsiteX7" fmla="*/ 1828 w 196009"/>
                <a:gd name="connsiteY7" fmla="*/ 224198 h 241231"/>
                <a:gd name="connsiteX8" fmla="*/ 231 w 196009"/>
                <a:gd name="connsiteY8" fmla="*/ 231726 h 241231"/>
                <a:gd name="connsiteX9" fmla="*/ 11808 w 196009"/>
                <a:gd name="connsiteY9" fmla="*/ 241306 h 241231"/>
                <a:gd name="connsiteX10" fmla="*/ 26578 w 196009"/>
                <a:gd name="connsiteY10" fmla="*/ 232410 h 241231"/>
                <a:gd name="connsiteX11" fmla="*/ 34163 w 196009"/>
                <a:gd name="connsiteY11" fmla="*/ 206405 h 241231"/>
                <a:gd name="connsiteX12" fmla="*/ 42946 w 196009"/>
                <a:gd name="connsiteY12" fmla="*/ 175609 h 241231"/>
                <a:gd name="connsiteX13" fmla="*/ 49732 w 196009"/>
                <a:gd name="connsiteY13" fmla="*/ 152684 h 241231"/>
                <a:gd name="connsiteX14" fmla="*/ 54123 w 196009"/>
                <a:gd name="connsiteY14" fmla="*/ 137286 h 241231"/>
                <a:gd name="connsiteX15" fmla="*/ 81269 w 196009"/>
                <a:gd name="connsiteY15" fmla="*/ 105806 h 241231"/>
                <a:gd name="connsiteX16" fmla="*/ 119593 w 196009"/>
                <a:gd name="connsiteY16" fmla="*/ 93830 h 241231"/>
                <a:gd name="connsiteX17" fmla="*/ 141150 w 196009"/>
                <a:gd name="connsiteY17" fmla="*/ 117782 h 241231"/>
                <a:gd name="connsiteX18" fmla="*/ 116399 w 196009"/>
                <a:gd name="connsiteY18" fmla="*/ 194429 h 241231"/>
                <a:gd name="connsiteX19" fmla="*/ 111210 w 196009"/>
                <a:gd name="connsiteY19" fmla="*/ 213248 h 241231"/>
                <a:gd name="connsiteX20" fmla="*/ 143944 w 196009"/>
                <a:gd name="connsiteY20" fmla="*/ 241306 h 241231"/>
                <a:gd name="connsiteX21" fmla="*/ 196240 w 196009"/>
                <a:gd name="connsiteY21" fmla="*/ 188612 h 241231"/>
                <a:gd name="connsiteX22" fmla="*/ 191450 w 196009"/>
                <a:gd name="connsiteY22" fmla="*/ 185190 h 241231"/>
                <a:gd name="connsiteX23" fmla="*/ 185462 w 196009"/>
                <a:gd name="connsiteY23" fmla="*/ 191349 h 241231"/>
                <a:gd name="connsiteX24" fmla="*/ 144743 w 196009"/>
                <a:gd name="connsiteY24" fmla="*/ 233779 h 241231"/>
                <a:gd name="connsiteX25" fmla="*/ 135162 w 196009"/>
                <a:gd name="connsiteY25" fmla="*/ 222487 h 241231"/>
                <a:gd name="connsiteX26" fmla="*/ 142348 w 196009"/>
                <a:gd name="connsiteY26" fmla="*/ 198193 h 241231"/>
                <a:gd name="connsiteX27" fmla="*/ 166699 w 196009"/>
                <a:gd name="connsiteY27" fmla="*/ 122915 h 241231"/>
                <a:gd name="connsiteX28" fmla="*/ 120791 w 196009"/>
                <a:gd name="connsiteY28" fmla="*/ 86302 h 241231"/>
                <a:gd name="connsiteX29" fmla="*/ 61708 w 196009"/>
                <a:gd name="connsiteY29" fmla="*/ 112649 h 241231"/>
                <a:gd name="connsiteX30" fmla="*/ 92846 w 196009"/>
                <a:gd name="connsiteY30" fmla="*/ 3839 h 241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96009" h="241231">
                  <a:moveTo>
                    <a:pt x="92846" y="3839"/>
                  </a:moveTo>
                  <a:cubicBezTo>
                    <a:pt x="92846" y="3496"/>
                    <a:pt x="92846" y="75"/>
                    <a:pt x="87657" y="75"/>
                  </a:cubicBezTo>
                  <a:cubicBezTo>
                    <a:pt x="78475" y="75"/>
                    <a:pt x="49333" y="2812"/>
                    <a:pt x="38954" y="3496"/>
                  </a:cubicBezTo>
                  <a:cubicBezTo>
                    <a:pt x="35760" y="3839"/>
                    <a:pt x="31369" y="4181"/>
                    <a:pt x="31369" y="10340"/>
                  </a:cubicBezTo>
                  <a:cubicBezTo>
                    <a:pt x="31369" y="14446"/>
                    <a:pt x="34962" y="14446"/>
                    <a:pt x="40950" y="14446"/>
                  </a:cubicBezTo>
                  <a:cubicBezTo>
                    <a:pt x="60111" y="14446"/>
                    <a:pt x="60910" y="16841"/>
                    <a:pt x="60910" y="20263"/>
                  </a:cubicBezTo>
                  <a:lnTo>
                    <a:pt x="59712" y="27106"/>
                  </a:lnTo>
                  <a:lnTo>
                    <a:pt x="1828" y="224198"/>
                  </a:lnTo>
                  <a:cubicBezTo>
                    <a:pt x="231" y="228988"/>
                    <a:pt x="231" y="229673"/>
                    <a:pt x="231" y="231726"/>
                  </a:cubicBezTo>
                  <a:cubicBezTo>
                    <a:pt x="231" y="239596"/>
                    <a:pt x="8215" y="241306"/>
                    <a:pt x="11808" y="241306"/>
                  </a:cubicBezTo>
                  <a:cubicBezTo>
                    <a:pt x="18195" y="241306"/>
                    <a:pt x="24582" y="237200"/>
                    <a:pt x="26578" y="232410"/>
                  </a:cubicBezTo>
                  <a:lnTo>
                    <a:pt x="34163" y="206405"/>
                  </a:lnTo>
                  <a:lnTo>
                    <a:pt x="42946" y="175609"/>
                  </a:lnTo>
                  <a:cubicBezTo>
                    <a:pt x="45341" y="168081"/>
                    <a:pt x="47736" y="160554"/>
                    <a:pt x="49732" y="152684"/>
                  </a:cubicBezTo>
                  <a:cubicBezTo>
                    <a:pt x="50531" y="150631"/>
                    <a:pt x="53724" y="139339"/>
                    <a:pt x="54123" y="137286"/>
                  </a:cubicBezTo>
                  <a:cubicBezTo>
                    <a:pt x="55321" y="134206"/>
                    <a:pt x="67696" y="115045"/>
                    <a:pt x="81269" y="105806"/>
                  </a:cubicBezTo>
                  <a:cubicBezTo>
                    <a:pt x="90052" y="100331"/>
                    <a:pt x="102427" y="93830"/>
                    <a:pt x="119593" y="93830"/>
                  </a:cubicBezTo>
                  <a:cubicBezTo>
                    <a:pt x="136759" y="93830"/>
                    <a:pt x="141150" y="105464"/>
                    <a:pt x="141150" y="117782"/>
                  </a:cubicBezTo>
                  <a:cubicBezTo>
                    <a:pt x="141150" y="136259"/>
                    <a:pt x="125980" y="173556"/>
                    <a:pt x="116399" y="194429"/>
                  </a:cubicBezTo>
                  <a:cubicBezTo>
                    <a:pt x="113206" y="202299"/>
                    <a:pt x="111210" y="206405"/>
                    <a:pt x="111210" y="213248"/>
                  </a:cubicBezTo>
                  <a:cubicBezTo>
                    <a:pt x="111210" y="229330"/>
                    <a:pt x="125182" y="241306"/>
                    <a:pt x="143944" y="241306"/>
                  </a:cubicBezTo>
                  <a:cubicBezTo>
                    <a:pt x="181470" y="241306"/>
                    <a:pt x="196240" y="191349"/>
                    <a:pt x="196240" y="188612"/>
                  </a:cubicBezTo>
                  <a:cubicBezTo>
                    <a:pt x="196240" y="185190"/>
                    <a:pt x="192647" y="185190"/>
                    <a:pt x="191450" y="185190"/>
                  </a:cubicBezTo>
                  <a:cubicBezTo>
                    <a:pt x="187458" y="185190"/>
                    <a:pt x="187458" y="186217"/>
                    <a:pt x="185462" y="191349"/>
                  </a:cubicBezTo>
                  <a:cubicBezTo>
                    <a:pt x="179474" y="209484"/>
                    <a:pt x="166699" y="233779"/>
                    <a:pt x="144743" y="233779"/>
                  </a:cubicBezTo>
                  <a:cubicBezTo>
                    <a:pt x="137956" y="233779"/>
                    <a:pt x="135162" y="230357"/>
                    <a:pt x="135162" y="222487"/>
                  </a:cubicBezTo>
                  <a:cubicBezTo>
                    <a:pt x="135162" y="213933"/>
                    <a:pt x="138755" y="205720"/>
                    <a:pt x="142348" y="198193"/>
                  </a:cubicBezTo>
                  <a:cubicBezTo>
                    <a:pt x="148735" y="183479"/>
                    <a:pt x="166699" y="142761"/>
                    <a:pt x="166699" y="122915"/>
                  </a:cubicBezTo>
                  <a:cubicBezTo>
                    <a:pt x="166699" y="100673"/>
                    <a:pt x="150731" y="86302"/>
                    <a:pt x="120791" y="86302"/>
                  </a:cubicBezTo>
                  <a:cubicBezTo>
                    <a:pt x="95641" y="86302"/>
                    <a:pt x="76479" y="96910"/>
                    <a:pt x="61708" y="112649"/>
                  </a:cubicBezTo>
                  <a:lnTo>
                    <a:pt x="92846" y="3839"/>
                  </a:lnTo>
                  <a:close/>
                </a:path>
              </a:pathLst>
            </a:custGeom>
            <a:solidFill>
              <a:srgbClr val="9999D2"/>
            </a:solidFill>
            <a:ln w="396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grpSp>
          <p:nvGrpSpPr>
            <p:cNvPr id="176" name="Groupe 175">
              <a:extLst>
                <a:ext uri="{FF2B5EF4-FFF2-40B4-BE49-F238E27FC236}">
                  <a16:creationId xmlns:a16="http://schemas.microsoft.com/office/drawing/2014/main" id="{486D669B-02C2-B6FB-93E7-5BE4D0CA507F}"/>
                </a:ext>
              </a:extLst>
            </p:cNvPr>
            <p:cNvGrpSpPr>
              <a:grpSpLocks noChangeAspect="1"/>
            </p:cNvGrpSpPr>
            <p:nvPr>
              <p:custDataLst>
                <p:tags r:id="rId30"/>
              </p:custDataLst>
            </p:nvPr>
          </p:nvGrpSpPr>
          <p:grpSpPr>
            <a:xfrm>
              <a:off x="7835900" y="4724399"/>
              <a:ext cx="1615260" cy="290744"/>
              <a:chOff x="14564238" y="6625191"/>
              <a:chExt cx="1608526" cy="257385"/>
            </a:xfrm>
          </p:grpSpPr>
          <p:sp>
            <p:nvSpPr>
              <p:cNvPr id="169" name="Forme libre 168">
                <a:extLst>
                  <a:ext uri="{FF2B5EF4-FFF2-40B4-BE49-F238E27FC236}">
                    <a16:creationId xmlns:a16="http://schemas.microsoft.com/office/drawing/2014/main" id="{1B92045B-BAA4-932E-D7A6-F018AE6BD6BF}"/>
                  </a:ext>
                </a:extLst>
              </p:cNvPr>
              <p:cNvSpPr/>
              <p:nvPr>
                <p:custDataLst>
                  <p:tags r:id="rId31"/>
                </p:custDataLst>
              </p:nvPr>
            </p:nvSpPr>
            <p:spPr>
              <a:xfrm>
                <a:off x="14564238" y="6680889"/>
                <a:ext cx="318948" cy="201687"/>
              </a:xfrm>
              <a:custGeom>
                <a:avLst/>
                <a:gdLst>
                  <a:gd name="connsiteX0" fmla="*/ 286972 w 318948"/>
                  <a:gd name="connsiteY0" fmla="*/ 28111 h 201687"/>
                  <a:gd name="connsiteX1" fmla="*/ 319157 w 318948"/>
                  <a:gd name="connsiteY1" fmla="*/ 8943 h 201687"/>
                  <a:gd name="connsiteX2" fmla="*/ 319157 w 318948"/>
                  <a:gd name="connsiteY2" fmla="*/ 75 h 201687"/>
                  <a:gd name="connsiteX3" fmla="*/ 289869 w 318948"/>
                  <a:gd name="connsiteY3" fmla="*/ 933 h 201687"/>
                  <a:gd name="connsiteX4" fmla="*/ 251569 w 318948"/>
                  <a:gd name="connsiteY4" fmla="*/ 75 h 201687"/>
                  <a:gd name="connsiteX5" fmla="*/ 251569 w 318948"/>
                  <a:gd name="connsiteY5" fmla="*/ 8943 h 201687"/>
                  <a:gd name="connsiteX6" fmla="*/ 279570 w 318948"/>
                  <a:gd name="connsiteY6" fmla="*/ 24106 h 201687"/>
                  <a:gd name="connsiteX7" fmla="*/ 277960 w 318948"/>
                  <a:gd name="connsiteY7" fmla="*/ 29827 h 201687"/>
                  <a:gd name="connsiteX8" fmla="*/ 229684 w 318948"/>
                  <a:gd name="connsiteY8" fmla="*/ 161997 h 201687"/>
                  <a:gd name="connsiteX9" fmla="*/ 178188 w 318948"/>
                  <a:gd name="connsiteY9" fmla="*/ 21817 h 201687"/>
                  <a:gd name="connsiteX10" fmla="*/ 177223 w 318948"/>
                  <a:gd name="connsiteY10" fmla="*/ 17526 h 201687"/>
                  <a:gd name="connsiteX11" fmla="*/ 204258 w 318948"/>
                  <a:gd name="connsiteY11" fmla="*/ 8943 h 201687"/>
                  <a:gd name="connsiteX12" fmla="*/ 204258 w 318948"/>
                  <a:gd name="connsiteY12" fmla="*/ 75 h 201687"/>
                  <a:gd name="connsiteX13" fmla="*/ 158556 w 318948"/>
                  <a:gd name="connsiteY13" fmla="*/ 933 h 201687"/>
                  <a:gd name="connsiteX14" fmla="*/ 119291 w 318948"/>
                  <a:gd name="connsiteY14" fmla="*/ 75 h 201687"/>
                  <a:gd name="connsiteX15" fmla="*/ 119291 w 318948"/>
                  <a:gd name="connsiteY15" fmla="*/ 8943 h 201687"/>
                  <a:gd name="connsiteX16" fmla="*/ 148257 w 318948"/>
                  <a:gd name="connsiteY16" fmla="*/ 19242 h 201687"/>
                  <a:gd name="connsiteX17" fmla="*/ 155337 w 318948"/>
                  <a:gd name="connsiteY17" fmla="*/ 39268 h 201687"/>
                  <a:gd name="connsiteX18" fmla="*/ 110601 w 318948"/>
                  <a:gd name="connsiteY18" fmla="*/ 161997 h 201687"/>
                  <a:gd name="connsiteX19" fmla="*/ 58784 w 318948"/>
                  <a:gd name="connsiteY19" fmla="*/ 21245 h 201687"/>
                  <a:gd name="connsiteX20" fmla="*/ 58140 w 318948"/>
                  <a:gd name="connsiteY20" fmla="*/ 17526 h 201687"/>
                  <a:gd name="connsiteX21" fmla="*/ 85175 w 318948"/>
                  <a:gd name="connsiteY21" fmla="*/ 8943 h 201687"/>
                  <a:gd name="connsiteX22" fmla="*/ 85175 w 318948"/>
                  <a:gd name="connsiteY22" fmla="*/ 75 h 201687"/>
                  <a:gd name="connsiteX23" fmla="*/ 39473 w 318948"/>
                  <a:gd name="connsiteY23" fmla="*/ 933 h 201687"/>
                  <a:gd name="connsiteX24" fmla="*/ 208 w 318948"/>
                  <a:gd name="connsiteY24" fmla="*/ 75 h 201687"/>
                  <a:gd name="connsiteX25" fmla="*/ 208 w 318948"/>
                  <a:gd name="connsiteY25" fmla="*/ 8943 h 201687"/>
                  <a:gd name="connsiteX26" fmla="*/ 29496 w 318948"/>
                  <a:gd name="connsiteY26" fmla="*/ 20959 h 201687"/>
                  <a:gd name="connsiteX27" fmla="*/ 93865 w 318948"/>
                  <a:gd name="connsiteY27" fmla="*/ 196327 h 201687"/>
                  <a:gd name="connsiteX28" fmla="*/ 99980 w 318948"/>
                  <a:gd name="connsiteY28" fmla="*/ 201762 h 201687"/>
                  <a:gd name="connsiteX29" fmla="*/ 106417 w 318948"/>
                  <a:gd name="connsiteY29" fmla="*/ 196041 h 201687"/>
                  <a:gd name="connsiteX30" fmla="*/ 159521 w 318948"/>
                  <a:gd name="connsiteY30" fmla="*/ 50711 h 201687"/>
                  <a:gd name="connsiteX31" fmla="*/ 212948 w 318948"/>
                  <a:gd name="connsiteY31" fmla="*/ 196327 h 201687"/>
                  <a:gd name="connsiteX32" fmla="*/ 219063 w 318948"/>
                  <a:gd name="connsiteY32" fmla="*/ 201762 h 201687"/>
                  <a:gd name="connsiteX33" fmla="*/ 225500 w 318948"/>
                  <a:gd name="connsiteY33" fmla="*/ 196041 h 201687"/>
                  <a:gd name="connsiteX34" fmla="*/ 286972 w 318948"/>
                  <a:gd name="connsiteY34" fmla="*/ 28111 h 2016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318948" h="201687">
                    <a:moveTo>
                      <a:pt x="286972" y="28111"/>
                    </a:moveTo>
                    <a:cubicBezTo>
                      <a:pt x="292765" y="11804"/>
                      <a:pt x="306605" y="8943"/>
                      <a:pt x="319157" y="8943"/>
                    </a:cubicBezTo>
                    <a:lnTo>
                      <a:pt x="319157" y="75"/>
                    </a:lnTo>
                    <a:cubicBezTo>
                      <a:pt x="309501" y="647"/>
                      <a:pt x="299524" y="933"/>
                      <a:pt x="289869" y="933"/>
                    </a:cubicBezTo>
                    <a:cubicBezTo>
                      <a:pt x="280535" y="933"/>
                      <a:pt x="259937" y="361"/>
                      <a:pt x="251569" y="75"/>
                    </a:cubicBezTo>
                    <a:lnTo>
                      <a:pt x="251569" y="8943"/>
                    </a:lnTo>
                    <a:cubicBezTo>
                      <a:pt x="273133" y="9229"/>
                      <a:pt x="279570" y="18670"/>
                      <a:pt x="279570" y="24106"/>
                    </a:cubicBezTo>
                    <a:cubicBezTo>
                      <a:pt x="279570" y="25822"/>
                      <a:pt x="278604" y="28111"/>
                      <a:pt x="277960" y="29827"/>
                    </a:cubicBezTo>
                    <a:lnTo>
                      <a:pt x="229684" y="161997"/>
                    </a:lnTo>
                    <a:lnTo>
                      <a:pt x="178188" y="21817"/>
                    </a:lnTo>
                    <a:cubicBezTo>
                      <a:pt x="177867" y="20673"/>
                      <a:pt x="177223" y="18956"/>
                      <a:pt x="177223" y="17526"/>
                    </a:cubicBezTo>
                    <a:cubicBezTo>
                      <a:pt x="177223" y="8943"/>
                      <a:pt x="195890" y="8943"/>
                      <a:pt x="204258" y="8943"/>
                    </a:cubicBezTo>
                    <a:lnTo>
                      <a:pt x="204258" y="75"/>
                    </a:lnTo>
                    <a:cubicBezTo>
                      <a:pt x="192671" y="933"/>
                      <a:pt x="170786" y="933"/>
                      <a:pt x="158556" y="933"/>
                    </a:cubicBezTo>
                    <a:cubicBezTo>
                      <a:pt x="146326" y="933"/>
                      <a:pt x="132486" y="361"/>
                      <a:pt x="119291" y="75"/>
                    </a:cubicBezTo>
                    <a:lnTo>
                      <a:pt x="119291" y="8943"/>
                    </a:lnTo>
                    <a:cubicBezTo>
                      <a:pt x="137636" y="8943"/>
                      <a:pt x="144395" y="8943"/>
                      <a:pt x="148257" y="19242"/>
                    </a:cubicBezTo>
                    <a:lnTo>
                      <a:pt x="155337" y="39268"/>
                    </a:lnTo>
                    <a:lnTo>
                      <a:pt x="110601" y="161997"/>
                    </a:lnTo>
                    <a:lnTo>
                      <a:pt x="58784" y="21245"/>
                    </a:lnTo>
                    <a:cubicBezTo>
                      <a:pt x="58462" y="20387"/>
                      <a:pt x="58140" y="18384"/>
                      <a:pt x="58140" y="17526"/>
                    </a:cubicBezTo>
                    <a:cubicBezTo>
                      <a:pt x="58140" y="8943"/>
                      <a:pt x="76807" y="8943"/>
                      <a:pt x="85175" y="8943"/>
                    </a:cubicBezTo>
                    <a:lnTo>
                      <a:pt x="85175" y="75"/>
                    </a:lnTo>
                    <a:cubicBezTo>
                      <a:pt x="73589" y="933"/>
                      <a:pt x="51703" y="933"/>
                      <a:pt x="39473" y="933"/>
                    </a:cubicBezTo>
                    <a:cubicBezTo>
                      <a:pt x="27243" y="933"/>
                      <a:pt x="13404" y="361"/>
                      <a:pt x="208" y="75"/>
                    </a:cubicBezTo>
                    <a:lnTo>
                      <a:pt x="208" y="8943"/>
                    </a:lnTo>
                    <a:cubicBezTo>
                      <a:pt x="24346" y="8943"/>
                      <a:pt x="25634" y="10374"/>
                      <a:pt x="29496" y="20959"/>
                    </a:cubicBezTo>
                    <a:lnTo>
                      <a:pt x="93865" y="196327"/>
                    </a:lnTo>
                    <a:cubicBezTo>
                      <a:pt x="94830" y="198901"/>
                      <a:pt x="95796" y="201762"/>
                      <a:pt x="99980" y="201762"/>
                    </a:cubicBezTo>
                    <a:cubicBezTo>
                      <a:pt x="104486" y="201762"/>
                      <a:pt x="105130" y="199760"/>
                      <a:pt x="106417" y="196041"/>
                    </a:cubicBezTo>
                    <a:lnTo>
                      <a:pt x="159521" y="50711"/>
                    </a:lnTo>
                    <a:lnTo>
                      <a:pt x="212948" y="196327"/>
                    </a:lnTo>
                    <a:cubicBezTo>
                      <a:pt x="213913" y="198901"/>
                      <a:pt x="214879" y="201762"/>
                      <a:pt x="219063" y="201762"/>
                    </a:cubicBezTo>
                    <a:cubicBezTo>
                      <a:pt x="223569" y="201762"/>
                      <a:pt x="224212" y="199760"/>
                      <a:pt x="225500" y="196041"/>
                    </a:cubicBezTo>
                    <a:lnTo>
                      <a:pt x="286972" y="28111"/>
                    </a:lnTo>
                    <a:close/>
                  </a:path>
                </a:pathLst>
              </a:custGeom>
              <a:solidFill>
                <a:srgbClr val="9999D2"/>
              </a:solidFill>
              <a:ln w="3212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70" name="Forme libre 169">
                <a:extLst>
                  <a:ext uri="{FF2B5EF4-FFF2-40B4-BE49-F238E27FC236}">
                    <a16:creationId xmlns:a16="http://schemas.microsoft.com/office/drawing/2014/main" id="{9C45DB60-F09E-9435-A611-B27784E87829}"/>
                  </a:ext>
                </a:extLst>
              </p:cNvPr>
              <p:cNvSpPr/>
              <p:nvPr>
                <p:custDataLst>
                  <p:tags r:id="rId32"/>
                </p:custDataLst>
              </p:nvPr>
            </p:nvSpPr>
            <p:spPr>
              <a:xfrm>
                <a:off x="14957639" y="6749835"/>
                <a:ext cx="251360" cy="126448"/>
              </a:xfrm>
              <a:custGeom>
                <a:avLst/>
                <a:gdLst>
                  <a:gd name="connsiteX0" fmla="*/ 25324 w 251360"/>
                  <a:gd name="connsiteY0" fmla="*/ 28111 h 126448"/>
                  <a:gd name="connsiteX1" fmla="*/ 25324 w 251360"/>
                  <a:gd name="connsiteY1" fmla="*/ 104781 h 126448"/>
                  <a:gd name="connsiteX2" fmla="*/ 220 w 251360"/>
                  <a:gd name="connsiteY2" fmla="*/ 117654 h 126448"/>
                  <a:gd name="connsiteX3" fmla="*/ 220 w 251360"/>
                  <a:gd name="connsiteY3" fmla="*/ 126523 h 126448"/>
                  <a:gd name="connsiteX4" fmla="*/ 36589 w 251360"/>
                  <a:gd name="connsiteY4" fmla="*/ 125665 h 126448"/>
                  <a:gd name="connsiteX5" fmla="*/ 72635 w 251360"/>
                  <a:gd name="connsiteY5" fmla="*/ 126523 h 126448"/>
                  <a:gd name="connsiteX6" fmla="*/ 72635 w 251360"/>
                  <a:gd name="connsiteY6" fmla="*/ 117654 h 126448"/>
                  <a:gd name="connsiteX7" fmla="*/ 47531 w 251360"/>
                  <a:gd name="connsiteY7" fmla="*/ 104781 h 126448"/>
                  <a:gd name="connsiteX8" fmla="*/ 47531 w 251360"/>
                  <a:gd name="connsiteY8" fmla="*/ 52142 h 126448"/>
                  <a:gd name="connsiteX9" fmla="*/ 90980 w 251360"/>
                  <a:gd name="connsiteY9" fmla="*/ 6369 h 126448"/>
                  <a:gd name="connsiteX10" fmla="*/ 114797 w 251360"/>
                  <a:gd name="connsiteY10" fmla="*/ 38124 h 126448"/>
                  <a:gd name="connsiteX11" fmla="*/ 114797 w 251360"/>
                  <a:gd name="connsiteY11" fmla="*/ 104781 h 126448"/>
                  <a:gd name="connsiteX12" fmla="*/ 89693 w 251360"/>
                  <a:gd name="connsiteY12" fmla="*/ 117654 h 126448"/>
                  <a:gd name="connsiteX13" fmla="*/ 89693 w 251360"/>
                  <a:gd name="connsiteY13" fmla="*/ 126523 h 126448"/>
                  <a:gd name="connsiteX14" fmla="*/ 126062 w 251360"/>
                  <a:gd name="connsiteY14" fmla="*/ 125665 h 126448"/>
                  <a:gd name="connsiteX15" fmla="*/ 162108 w 251360"/>
                  <a:gd name="connsiteY15" fmla="*/ 126523 h 126448"/>
                  <a:gd name="connsiteX16" fmla="*/ 162108 w 251360"/>
                  <a:gd name="connsiteY16" fmla="*/ 117654 h 126448"/>
                  <a:gd name="connsiteX17" fmla="*/ 137004 w 251360"/>
                  <a:gd name="connsiteY17" fmla="*/ 104781 h 126448"/>
                  <a:gd name="connsiteX18" fmla="*/ 137004 w 251360"/>
                  <a:gd name="connsiteY18" fmla="*/ 52142 h 126448"/>
                  <a:gd name="connsiteX19" fmla="*/ 180453 w 251360"/>
                  <a:gd name="connsiteY19" fmla="*/ 6369 h 126448"/>
                  <a:gd name="connsiteX20" fmla="*/ 204270 w 251360"/>
                  <a:gd name="connsiteY20" fmla="*/ 38124 h 126448"/>
                  <a:gd name="connsiteX21" fmla="*/ 204270 w 251360"/>
                  <a:gd name="connsiteY21" fmla="*/ 104781 h 126448"/>
                  <a:gd name="connsiteX22" fmla="*/ 179166 w 251360"/>
                  <a:gd name="connsiteY22" fmla="*/ 117654 h 126448"/>
                  <a:gd name="connsiteX23" fmla="*/ 179166 w 251360"/>
                  <a:gd name="connsiteY23" fmla="*/ 126523 h 126448"/>
                  <a:gd name="connsiteX24" fmla="*/ 215534 w 251360"/>
                  <a:gd name="connsiteY24" fmla="*/ 125665 h 126448"/>
                  <a:gd name="connsiteX25" fmla="*/ 251581 w 251360"/>
                  <a:gd name="connsiteY25" fmla="*/ 126523 h 126448"/>
                  <a:gd name="connsiteX26" fmla="*/ 251581 w 251360"/>
                  <a:gd name="connsiteY26" fmla="*/ 117654 h 126448"/>
                  <a:gd name="connsiteX27" fmla="*/ 226477 w 251360"/>
                  <a:gd name="connsiteY27" fmla="*/ 109072 h 126448"/>
                  <a:gd name="connsiteX28" fmla="*/ 226477 w 251360"/>
                  <a:gd name="connsiteY28" fmla="*/ 54430 h 126448"/>
                  <a:gd name="connsiteX29" fmla="*/ 216500 w 251360"/>
                  <a:gd name="connsiteY29" fmla="*/ 10660 h 126448"/>
                  <a:gd name="connsiteX30" fmla="*/ 182706 w 251360"/>
                  <a:gd name="connsiteY30" fmla="*/ 75 h 126448"/>
                  <a:gd name="connsiteX31" fmla="*/ 136039 w 251360"/>
                  <a:gd name="connsiteY31" fmla="*/ 28111 h 126448"/>
                  <a:gd name="connsiteX32" fmla="*/ 93233 w 251360"/>
                  <a:gd name="connsiteY32" fmla="*/ 75 h 126448"/>
                  <a:gd name="connsiteX33" fmla="*/ 45600 w 251360"/>
                  <a:gd name="connsiteY33" fmla="*/ 30113 h 126448"/>
                  <a:gd name="connsiteX34" fmla="*/ 45600 w 251360"/>
                  <a:gd name="connsiteY34" fmla="*/ 75 h 126448"/>
                  <a:gd name="connsiteX35" fmla="*/ 220 w 251360"/>
                  <a:gd name="connsiteY35" fmla="*/ 3222 h 126448"/>
                  <a:gd name="connsiteX36" fmla="*/ 220 w 251360"/>
                  <a:gd name="connsiteY36" fmla="*/ 12090 h 126448"/>
                  <a:gd name="connsiteX37" fmla="*/ 25324 w 251360"/>
                  <a:gd name="connsiteY37" fmla="*/ 28111 h 12644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</a:cxnLst>
                <a:rect l="l" t="t" r="r" b="b"/>
                <a:pathLst>
                  <a:path w="251360" h="126448">
                    <a:moveTo>
                      <a:pt x="25324" y="28111"/>
                    </a:moveTo>
                    <a:lnTo>
                      <a:pt x="25324" y="104781"/>
                    </a:lnTo>
                    <a:cubicBezTo>
                      <a:pt x="25324" y="117654"/>
                      <a:pt x="21784" y="117654"/>
                      <a:pt x="220" y="117654"/>
                    </a:cubicBezTo>
                    <a:lnTo>
                      <a:pt x="220" y="126523"/>
                    </a:lnTo>
                    <a:cubicBezTo>
                      <a:pt x="11485" y="126237"/>
                      <a:pt x="27899" y="125665"/>
                      <a:pt x="36589" y="125665"/>
                    </a:cubicBezTo>
                    <a:cubicBezTo>
                      <a:pt x="44957" y="125665"/>
                      <a:pt x="61693" y="126237"/>
                      <a:pt x="72635" y="126523"/>
                    </a:cubicBezTo>
                    <a:lnTo>
                      <a:pt x="72635" y="117654"/>
                    </a:lnTo>
                    <a:cubicBezTo>
                      <a:pt x="51072" y="117654"/>
                      <a:pt x="47531" y="117654"/>
                      <a:pt x="47531" y="104781"/>
                    </a:cubicBezTo>
                    <a:lnTo>
                      <a:pt x="47531" y="52142"/>
                    </a:lnTo>
                    <a:cubicBezTo>
                      <a:pt x="47531" y="22389"/>
                      <a:pt x="70382" y="6369"/>
                      <a:pt x="90980" y="6369"/>
                    </a:cubicBezTo>
                    <a:cubicBezTo>
                      <a:pt x="111257" y="6369"/>
                      <a:pt x="114797" y="21817"/>
                      <a:pt x="114797" y="38124"/>
                    </a:cubicBezTo>
                    <a:lnTo>
                      <a:pt x="114797" y="104781"/>
                    </a:lnTo>
                    <a:cubicBezTo>
                      <a:pt x="114797" y="117654"/>
                      <a:pt x="111257" y="117654"/>
                      <a:pt x="89693" y="117654"/>
                    </a:cubicBezTo>
                    <a:lnTo>
                      <a:pt x="89693" y="126523"/>
                    </a:lnTo>
                    <a:cubicBezTo>
                      <a:pt x="100958" y="126237"/>
                      <a:pt x="117372" y="125665"/>
                      <a:pt x="126062" y="125665"/>
                    </a:cubicBezTo>
                    <a:cubicBezTo>
                      <a:pt x="134429" y="125665"/>
                      <a:pt x="151165" y="126237"/>
                      <a:pt x="162108" y="126523"/>
                    </a:cubicBezTo>
                    <a:lnTo>
                      <a:pt x="162108" y="117654"/>
                    </a:lnTo>
                    <a:cubicBezTo>
                      <a:pt x="140545" y="117654"/>
                      <a:pt x="137004" y="117654"/>
                      <a:pt x="137004" y="104781"/>
                    </a:cubicBezTo>
                    <a:lnTo>
                      <a:pt x="137004" y="52142"/>
                    </a:lnTo>
                    <a:cubicBezTo>
                      <a:pt x="137004" y="22389"/>
                      <a:pt x="159855" y="6369"/>
                      <a:pt x="180453" y="6369"/>
                    </a:cubicBezTo>
                    <a:cubicBezTo>
                      <a:pt x="200730" y="6369"/>
                      <a:pt x="204270" y="21817"/>
                      <a:pt x="204270" y="38124"/>
                    </a:cubicBezTo>
                    <a:lnTo>
                      <a:pt x="204270" y="104781"/>
                    </a:lnTo>
                    <a:cubicBezTo>
                      <a:pt x="204270" y="117654"/>
                      <a:pt x="200730" y="117654"/>
                      <a:pt x="179166" y="117654"/>
                    </a:cubicBezTo>
                    <a:lnTo>
                      <a:pt x="179166" y="126523"/>
                    </a:lnTo>
                    <a:cubicBezTo>
                      <a:pt x="190431" y="126237"/>
                      <a:pt x="206845" y="125665"/>
                      <a:pt x="215534" y="125665"/>
                    </a:cubicBezTo>
                    <a:cubicBezTo>
                      <a:pt x="223902" y="125665"/>
                      <a:pt x="240638" y="126237"/>
                      <a:pt x="251581" y="126523"/>
                    </a:cubicBezTo>
                    <a:lnTo>
                      <a:pt x="251581" y="117654"/>
                    </a:lnTo>
                    <a:cubicBezTo>
                      <a:pt x="234845" y="117654"/>
                      <a:pt x="226799" y="117654"/>
                      <a:pt x="226477" y="109072"/>
                    </a:cubicBezTo>
                    <a:lnTo>
                      <a:pt x="226477" y="54430"/>
                    </a:lnTo>
                    <a:cubicBezTo>
                      <a:pt x="226477" y="29827"/>
                      <a:pt x="226477" y="20959"/>
                      <a:pt x="216500" y="10660"/>
                    </a:cubicBezTo>
                    <a:cubicBezTo>
                      <a:pt x="211994" y="5796"/>
                      <a:pt x="201373" y="75"/>
                      <a:pt x="182706" y="75"/>
                    </a:cubicBezTo>
                    <a:cubicBezTo>
                      <a:pt x="155671" y="75"/>
                      <a:pt x="141510" y="17240"/>
                      <a:pt x="136039" y="28111"/>
                    </a:cubicBezTo>
                    <a:cubicBezTo>
                      <a:pt x="131533" y="3222"/>
                      <a:pt x="107716" y="75"/>
                      <a:pt x="93233" y="75"/>
                    </a:cubicBezTo>
                    <a:cubicBezTo>
                      <a:pt x="69739" y="75"/>
                      <a:pt x="54612" y="12376"/>
                      <a:pt x="45600" y="30113"/>
                    </a:cubicBezTo>
                    <a:lnTo>
                      <a:pt x="45600" y="75"/>
                    </a:lnTo>
                    <a:lnTo>
                      <a:pt x="220" y="3222"/>
                    </a:lnTo>
                    <a:lnTo>
                      <a:pt x="220" y="12090"/>
                    </a:lnTo>
                    <a:cubicBezTo>
                      <a:pt x="22749" y="12090"/>
                      <a:pt x="25324" y="14093"/>
                      <a:pt x="25324" y="28111"/>
                    </a:cubicBezTo>
                    <a:close/>
                  </a:path>
                </a:pathLst>
              </a:custGeom>
              <a:solidFill>
                <a:srgbClr val="9999D2"/>
              </a:solidFill>
              <a:ln w="3212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71" name="Forme libre 170">
                <a:extLst>
                  <a:ext uri="{FF2B5EF4-FFF2-40B4-BE49-F238E27FC236}">
                    <a16:creationId xmlns:a16="http://schemas.microsoft.com/office/drawing/2014/main" id="{3C35B23E-35F0-D502-9BC9-F86F8C155B86}"/>
                  </a:ext>
                </a:extLst>
              </p:cNvPr>
              <p:cNvSpPr/>
              <p:nvPr>
                <p:custDataLst>
                  <p:tags r:id="rId33"/>
                </p:custDataLst>
              </p:nvPr>
            </p:nvSpPr>
            <p:spPr>
              <a:xfrm>
                <a:off x="15239877" y="6703091"/>
                <a:ext cx="152297" cy="9812"/>
              </a:xfrm>
              <a:custGeom>
                <a:avLst/>
                <a:gdLst>
                  <a:gd name="connsiteX0" fmla="*/ 143514 w 152297"/>
                  <a:gd name="connsiteY0" fmla="*/ 9883 h 9812"/>
                  <a:gd name="connsiteX1" fmla="*/ 152525 w 152297"/>
                  <a:gd name="connsiteY1" fmla="*/ 5077 h 9812"/>
                  <a:gd name="connsiteX2" fmla="*/ 143514 w 152297"/>
                  <a:gd name="connsiteY2" fmla="*/ 71 h 9812"/>
                  <a:gd name="connsiteX3" fmla="*/ 9240 w 152297"/>
                  <a:gd name="connsiteY3" fmla="*/ 71 h 9812"/>
                  <a:gd name="connsiteX4" fmla="*/ 228 w 152297"/>
                  <a:gd name="connsiteY4" fmla="*/ 4877 h 9812"/>
                  <a:gd name="connsiteX5" fmla="*/ 9240 w 152297"/>
                  <a:gd name="connsiteY5" fmla="*/ 9883 h 9812"/>
                  <a:gd name="connsiteX6" fmla="*/ 143514 w 152297"/>
                  <a:gd name="connsiteY6" fmla="*/ 9883 h 98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52297" h="9812">
                    <a:moveTo>
                      <a:pt x="143514" y="9883"/>
                    </a:moveTo>
                    <a:cubicBezTo>
                      <a:pt x="147118" y="9883"/>
                      <a:pt x="152525" y="9883"/>
                      <a:pt x="152525" y="5077"/>
                    </a:cubicBezTo>
                    <a:cubicBezTo>
                      <a:pt x="152525" y="71"/>
                      <a:pt x="147344" y="71"/>
                      <a:pt x="143514" y="71"/>
                    </a:cubicBezTo>
                    <a:lnTo>
                      <a:pt x="9240" y="71"/>
                    </a:lnTo>
                    <a:cubicBezTo>
                      <a:pt x="5635" y="71"/>
                      <a:pt x="228" y="71"/>
                      <a:pt x="228" y="4877"/>
                    </a:cubicBezTo>
                    <a:cubicBezTo>
                      <a:pt x="228" y="9883"/>
                      <a:pt x="5410" y="9883"/>
                      <a:pt x="9240" y="9883"/>
                    </a:cubicBezTo>
                    <a:lnTo>
                      <a:pt x="143514" y="9883"/>
                    </a:lnTo>
                    <a:close/>
                  </a:path>
                </a:pathLst>
              </a:custGeom>
              <a:solidFill>
                <a:srgbClr val="9999D2"/>
              </a:solidFill>
              <a:ln w="3212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72" name="Forme libre 171">
                <a:extLst>
                  <a:ext uri="{FF2B5EF4-FFF2-40B4-BE49-F238E27FC236}">
                    <a16:creationId xmlns:a16="http://schemas.microsoft.com/office/drawing/2014/main" id="{E8C54359-4DB9-2FBF-ECA1-C6800D7688B6}"/>
                  </a:ext>
                </a:extLst>
              </p:cNvPr>
              <p:cNvSpPr/>
              <p:nvPr>
                <p:custDataLst>
                  <p:tags r:id="rId34"/>
                </p:custDataLst>
              </p:nvPr>
            </p:nvSpPr>
            <p:spPr>
              <a:xfrm>
                <a:off x="15430893" y="6625191"/>
                <a:ext cx="99578" cy="132970"/>
              </a:xfrm>
              <a:custGeom>
                <a:avLst/>
                <a:gdLst>
                  <a:gd name="connsiteX0" fmla="*/ 99813 w 99578"/>
                  <a:gd name="connsiteY0" fmla="*/ 96595 h 132970"/>
                  <a:gd name="connsiteX1" fmla="*/ 92154 w 99578"/>
                  <a:gd name="connsiteY1" fmla="*/ 96595 h 132970"/>
                  <a:gd name="connsiteX2" fmla="*/ 86296 w 99578"/>
                  <a:gd name="connsiteY2" fmla="*/ 114818 h 132970"/>
                  <a:gd name="connsiteX3" fmla="*/ 63992 w 99578"/>
                  <a:gd name="connsiteY3" fmla="*/ 116019 h 132970"/>
                  <a:gd name="connsiteX4" fmla="*/ 22538 w 99578"/>
                  <a:gd name="connsiteY4" fmla="*/ 116019 h 132970"/>
                  <a:gd name="connsiteX5" fmla="*/ 67597 w 99578"/>
                  <a:gd name="connsiteY5" fmla="*/ 82376 h 132970"/>
                  <a:gd name="connsiteX6" fmla="*/ 99813 w 99578"/>
                  <a:gd name="connsiteY6" fmla="*/ 39121 h 132970"/>
                  <a:gd name="connsiteX7" fmla="*/ 47095 w 99578"/>
                  <a:gd name="connsiteY7" fmla="*/ 71 h 132970"/>
                  <a:gd name="connsiteX8" fmla="*/ 235 w 99578"/>
                  <a:gd name="connsiteY8" fmla="*/ 35917 h 132970"/>
                  <a:gd name="connsiteX9" fmla="*/ 12175 w 99578"/>
                  <a:gd name="connsiteY9" fmla="*/ 47131 h 132970"/>
                  <a:gd name="connsiteX10" fmla="*/ 24116 w 99578"/>
                  <a:gd name="connsiteY10" fmla="*/ 36517 h 132970"/>
                  <a:gd name="connsiteX11" fmla="*/ 10823 w 99578"/>
                  <a:gd name="connsiteY11" fmla="*/ 25904 h 132970"/>
                  <a:gd name="connsiteX12" fmla="*/ 43716 w 99578"/>
                  <a:gd name="connsiteY12" fmla="*/ 7280 h 132970"/>
                  <a:gd name="connsiteX13" fmla="*/ 77960 w 99578"/>
                  <a:gd name="connsiteY13" fmla="*/ 39121 h 132970"/>
                  <a:gd name="connsiteX14" fmla="*/ 56783 w 99578"/>
                  <a:gd name="connsiteY14" fmla="*/ 77570 h 132970"/>
                  <a:gd name="connsiteX15" fmla="*/ 2488 w 99578"/>
                  <a:gd name="connsiteY15" fmla="*/ 125231 h 132970"/>
                  <a:gd name="connsiteX16" fmla="*/ 235 w 99578"/>
                  <a:gd name="connsiteY16" fmla="*/ 133041 h 132970"/>
                  <a:gd name="connsiteX17" fmla="*/ 93055 w 99578"/>
                  <a:gd name="connsiteY17" fmla="*/ 133041 h 132970"/>
                  <a:gd name="connsiteX18" fmla="*/ 99813 w 99578"/>
                  <a:gd name="connsiteY18" fmla="*/ 96595 h 1329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99578" h="132970">
                    <a:moveTo>
                      <a:pt x="99813" y="96595"/>
                    </a:moveTo>
                    <a:lnTo>
                      <a:pt x="92154" y="96595"/>
                    </a:lnTo>
                    <a:cubicBezTo>
                      <a:pt x="91478" y="101000"/>
                      <a:pt x="89225" y="112815"/>
                      <a:pt x="86296" y="114818"/>
                    </a:cubicBezTo>
                    <a:cubicBezTo>
                      <a:pt x="84494" y="116019"/>
                      <a:pt x="67146" y="116019"/>
                      <a:pt x="63992" y="116019"/>
                    </a:cubicBezTo>
                    <a:lnTo>
                      <a:pt x="22538" y="116019"/>
                    </a:lnTo>
                    <a:cubicBezTo>
                      <a:pt x="46194" y="97396"/>
                      <a:pt x="54079" y="91788"/>
                      <a:pt x="67597" y="82376"/>
                    </a:cubicBezTo>
                    <a:cubicBezTo>
                      <a:pt x="84268" y="70561"/>
                      <a:pt x="99813" y="58145"/>
                      <a:pt x="99813" y="39121"/>
                    </a:cubicBezTo>
                    <a:cubicBezTo>
                      <a:pt x="99813" y="14890"/>
                      <a:pt x="75933" y="71"/>
                      <a:pt x="47095" y="71"/>
                    </a:cubicBezTo>
                    <a:cubicBezTo>
                      <a:pt x="19159" y="71"/>
                      <a:pt x="235" y="17493"/>
                      <a:pt x="235" y="35917"/>
                    </a:cubicBezTo>
                    <a:cubicBezTo>
                      <a:pt x="235" y="46130"/>
                      <a:pt x="9922" y="47131"/>
                      <a:pt x="12175" y="47131"/>
                    </a:cubicBezTo>
                    <a:cubicBezTo>
                      <a:pt x="17582" y="47131"/>
                      <a:pt x="24116" y="43727"/>
                      <a:pt x="24116" y="36517"/>
                    </a:cubicBezTo>
                    <a:cubicBezTo>
                      <a:pt x="24116" y="32913"/>
                      <a:pt x="22538" y="25904"/>
                      <a:pt x="10823" y="25904"/>
                    </a:cubicBezTo>
                    <a:cubicBezTo>
                      <a:pt x="17807" y="11686"/>
                      <a:pt x="33127" y="7280"/>
                      <a:pt x="43716" y="7280"/>
                    </a:cubicBezTo>
                    <a:cubicBezTo>
                      <a:pt x="66245" y="7280"/>
                      <a:pt x="77960" y="22900"/>
                      <a:pt x="77960" y="39121"/>
                    </a:cubicBezTo>
                    <a:cubicBezTo>
                      <a:pt x="77960" y="56543"/>
                      <a:pt x="63992" y="70361"/>
                      <a:pt x="56783" y="77570"/>
                    </a:cubicBezTo>
                    <a:lnTo>
                      <a:pt x="2488" y="125231"/>
                    </a:lnTo>
                    <a:cubicBezTo>
                      <a:pt x="235" y="127034"/>
                      <a:pt x="235" y="127434"/>
                      <a:pt x="235" y="133041"/>
                    </a:cubicBezTo>
                    <a:lnTo>
                      <a:pt x="93055" y="133041"/>
                    </a:lnTo>
                    <a:lnTo>
                      <a:pt x="99813" y="96595"/>
                    </a:lnTo>
                    <a:close/>
                  </a:path>
                </a:pathLst>
              </a:custGeom>
              <a:solidFill>
                <a:srgbClr val="9999D2"/>
              </a:solidFill>
              <a:ln w="3212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73" name="Forme libre 172">
                <a:extLst>
                  <a:ext uri="{FF2B5EF4-FFF2-40B4-BE49-F238E27FC236}">
                    <a16:creationId xmlns:a16="http://schemas.microsoft.com/office/drawing/2014/main" id="{3BB442BC-F9A2-4017-AB72-12F9FFE1A383}"/>
                  </a:ext>
                </a:extLst>
              </p:cNvPr>
              <p:cNvSpPr/>
              <p:nvPr>
                <p:custDataLst>
                  <p:tags r:id="rId35"/>
                </p:custDataLst>
              </p:nvPr>
            </p:nvSpPr>
            <p:spPr>
              <a:xfrm>
                <a:off x="15625343" y="6680889"/>
                <a:ext cx="226257" cy="195393"/>
              </a:xfrm>
              <a:custGeom>
                <a:avLst/>
                <a:gdLst>
                  <a:gd name="connsiteX0" fmla="*/ 118358 w 226257"/>
                  <a:gd name="connsiteY0" fmla="*/ 75600 h 195393"/>
                  <a:gd name="connsiteX1" fmla="*/ 176290 w 226257"/>
                  <a:gd name="connsiteY1" fmla="*/ 26108 h 195393"/>
                  <a:gd name="connsiteX2" fmla="*/ 221992 w 226257"/>
                  <a:gd name="connsiteY2" fmla="*/ 8943 h 195393"/>
                  <a:gd name="connsiteX3" fmla="*/ 221992 w 226257"/>
                  <a:gd name="connsiteY3" fmla="*/ 75 h 195393"/>
                  <a:gd name="connsiteX4" fmla="*/ 194635 w 226257"/>
                  <a:gd name="connsiteY4" fmla="*/ 933 h 195393"/>
                  <a:gd name="connsiteX5" fmla="*/ 153761 w 226257"/>
                  <a:gd name="connsiteY5" fmla="*/ 75 h 195393"/>
                  <a:gd name="connsiteX6" fmla="*/ 153761 w 226257"/>
                  <a:gd name="connsiteY6" fmla="*/ 8943 h 195393"/>
                  <a:gd name="connsiteX7" fmla="*/ 168566 w 226257"/>
                  <a:gd name="connsiteY7" fmla="*/ 18384 h 195393"/>
                  <a:gd name="connsiteX8" fmla="*/ 162772 w 226257"/>
                  <a:gd name="connsiteY8" fmla="*/ 27825 h 195393"/>
                  <a:gd name="connsiteX9" fmla="*/ 62035 w 226257"/>
                  <a:gd name="connsiteY9" fmla="*/ 113363 h 195393"/>
                  <a:gd name="connsiteX10" fmla="*/ 62035 w 226257"/>
                  <a:gd name="connsiteY10" fmla="*/ 22389 h 195393"/>
                  <a:gd name="connsiteX11" fmla="*/ 87461 w 226257"/>
                  <a:gd name="connsiteY11" fmla="*/ 8943 h 195393"/>
                  <a:gd name="connsiteX12" fmla="*/ 95185 w 226257"/>
                  <a:gd name="connsiteY12" fmla="*/ 8943 h 195393"/>
                  <a:gd name="connsiteX13" fmla="*/ 95185 w 226257"/>
                  <a:gd name="connsiteY13" fmla="*/ 75 h 195393"/>
                  <a:gd name="connsiteX14" fmla="*/ 47874 w 226257"/>
                  <a:gd name="connsiteY14" fmla="*/ 933 h 195393"/>
                  <a:gd name="connsiteX15" fmla="*/ 241 w 226257"/>
                  <a:gd name="connsiteY15" fmla="*/ 75 h 195393"/>
                  <a:gd name="connsiteX16" fmla="*/ 241 w 226257"/>
                  <a:gd name="connsiteY16" fmla="*/ 8943 h 195393"/>
                  <a:gd name="connsiteX17" fmla="*/ 7965 w 226257"/>
                  <a:gd name="connsiteY17" fmla="*/ 8943 h 195393"/>
                  <a:gd name="connsiteX18" fmla="*/ 33391 w 226257"/>
                  <a:gd name="connsiteY18" fmla="*/ 22389 h 195393"/>
                  <a:gd name="connsiteX19" fmla="*/ 33391 w 226257"/>
                  <a:gd name="connsiteY19" fmla="*/ 173154 h 195393"/>
                  <a:gd name="connsiteX20" fmla="*/ 7965 w 226257"/>
                  <a:gd name="connsiteY20" fmla="*/ 186600 h 195393"/>
                  <a:gd name="connsiteX21" fmla="*/ 241 w 226257"/>
                  <a:gd name="connsiteY21" fmla="*/ 186600 h 195393"/>
                  <a:gd name="connsiteX22" fmla="*/ 241 w 226257"/>
                  <a:gd name="connsiteY22" fmla="*/ 195468 h 195393"/>
                  <a:gd name="connsiteX23" fmla="*/ 47552 w 226257"/>
                  <a:gd name="connsiteY23" fmla="*/ 194610 h 195393"/>
                  <a:gd name="connsiteX24" fmla="*/ 95185 w 226257"/>
                  <a:gd name="connsiteY24" fmla="*/ 195468 h 195393"/>
                  <a:gd name="connsiteX25" fmla="*/ 95185 w 226257"/>
                  <a:gd name="connsiteY25" fmla="*/ 186600 h 195393"/>
                  <a:gd name="connsiteX26" fmla="*/ 87461 w 226257"/>
                  <a:gd name="connsiteY26" fmla="*/ 186600 h 195393"/>
                  <a:gd name="connsiteX27" fmla="*/ 62035 w 226257"/>
                  <a:gd name="connsiteY27" fmla="*/ 173154 h 195393"/>
                  <a:gd name="connsiteX28" fmla="*/ 62035 w 226257"/>
                  <a:gd name="connsiteY28" fmla="*/ 123090 h 195393"/>
                  <a:gd name="connsiteX29" fmla="*/ 99369 w 226257"/>
                  <a:gd name="connsiteY29" fmla="*/ 91621 h 195393"/>
                  <a:gd name="connsiteX30" fmla="*/ 157623 w 226257"/>
                  <a:gd name="connsiteY30" fmla="*/ 168291 h 195393"/>
                  <a:gd name="connsiteX31" fmla="*/ 162451 w 226257"/>
                  <a:gd name="connsiteY31" fmla="*/ 178018 h 195393"/>
                  <a:gd name="connsiteX32" fmla="*/ 143462 w 226257"/>
                  <a:gd name="connsiteY32" fmla="*/ 186600 h 195393"/>
                  <a:gd name="connsiteX33" fmla="*/ 143462 w 226257"/>
                  <a:gd name="connsiteY33" fmla="*/ 195468 h 195393"/>
                  <a:gd name="connsiteX34" fmla="*/ 189486 w 226257"/>
                  <a:gd name="connsiteY34" fmla="*/ 194610 h 195393"/>
                  <a:gd name="connsiteX35" fmla="*/ 226498 w 226257"/>
                  <a:gd name="connsiteY35" fmla="*/ 195468 h 195393"/>
                  <a:gd name="connsiteX36" fmla="*/ 226498 w 226257"/>
                  <a:gd name="connsiteY36" fmla="*/ 186600 h 195393"/>
                  <a:gd name="connsiteX37" fmla="*/ 192704 w 226257"/>
                  <a:gd name="connsiteY37" fmla="*/ 172868 h 195393"/>
                  <a:gd name="connsiteX38" fmla="*/ 118358 w 226257"/>
                  <a:gd name="connsiteY38" fmla="*/ 75600 h 1953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</a:cxnLst>
                <a:rect l="l" t="t" r="r" b="b"/>
                <a:pathLst>
                  <a:path w="226257" h="195393">
                    <a:moveTo>
                      <a:pt x="118358" y="75600"/>
                    </a:moveTo>
                    <a:lnTo>
                      <a:pt x="176290" y="26108"/>
                    </a:lnTo>
                    <a:cubicBezTo>
                      <a:pt x="178865" y="23819"/>
                      <a:pt x="195923" y="9229"/>
                      <a:pt x="221992" y="8943"/>
                    </a:cubicBezTo>
                    <a:lnTo>
                      <a:pt x="221992" y="75"/>
                    </a:lnTo>
                    <a:cubicBezTo>
                      <a:pt x="213624" y="933"/>
                      <a:pt x="203325" y="933"/>
                      <a:pt x="194635" y="933"/>
                    </a:cubicBezTo>
                    <a:cubicBezTo>
                      <a:pt x="183049" y="933"/>
                      <a:pt x="164704" y="933"/>
                      <a:pt x="153761" y="75"/>
                    </a:cubicBezTo>
                    <a:lnTo>
                      <a:pt x="153761" y="8943"/>
                    </a:lnTo>
                    <a:cubicBezTo>
                      <a:pt x="166635" y="9229"/>
                      <a:pt x="168566" y="15809"/>
                      <a:pt x="168566" y="18384"/>
                    </a:cubicBezTo>
                    <a:cubicBezTo>
                      <a:pt x="168566" y="22961"/>
                      <a:pt x="165347" y="25822"/>
                      <a:pt x="162772" y="27825"/>
                    </a:cubicBezTo>
                    <a:lnTo>
                      <a:pt x="62035" y="113363"/>
                    </a:lnTo>
                    <a:lnTo>
                      <a:pt x="62035" y="22389"/>
                    </a:lnTo>
                    <a:cubicBezTo>
                      <a:pt x="62035" y="12090"/>
                      <a:pt x="62679" y="8943"/>
                      <a:pt x="87461" y="8943"/>
                    </a:cubicBezTo>
                    <a:lnTo>
                      <a:pt x="95185" y="8943"/>
                    </a:lnTo>
                    <a:lnTo>
                      <a:pt x="95185" y="75"/>
                    </a:lnTo>
                    <a:cubicBezTo>
                      <a:pt x="83920" y="933"/>
                      <a:pt x="60104" y="933"/>
                      <a:pt x="47874" y="933"/>
                    </a:cubicBezTo>
                    <a:cubicBezTo>
                      <a:pt x="35644" y="933"/>
                      <a:pt x="11505" y="933"/>
                      <a:pt x="241" y="75"/>
                    </a:cubicBezTo>
                    <a:lnTo>
                      <a:pt x="241" y="8943"/>
                    </a:lnTo>
                    <a:lnTo>
                      <a:pt x="7965" y="8943"/>
                    </a:lnTo>
                    <a:cubicBezTo>
                      <a:pt x="32747" y="8943"/>
                      <a:pt x="33391" y="12090"/>
                      <a:pt x="33391" y="22389"/>
                    </a:cubicBezTo>
                    <a:lnTo>
                      <a:pt x="33391" y="173154"/>
                    </a:lnTo>
                    <a:cubicBezTo>
                      <a:pt x="33391" y="183453"/>
                      <a:pt x="32747" y="186600"/>
                      <a:pt x="7965" y="186600"/>
                    </a:cubicBezTo>
                    <a:lnTo>
                      <a:pt x="241" y="186600"/>
                    </a:lnTo>
                    <a:lnTo>
                      <a:pt x="241" y="195468"/>
                    </a:lnTo>
                    <a:cubicBezTo>
                      <a:pt x="11505" y="194610"/>
                      <a:pt x="35322" y="194610"/>
                      <a:pt x="47552" y="194610"/>
                    </a:cubicBezTo>
                    <a:cubicBezTo>
                      <a:pt x="59782" y="194610"/>
                      <a:pt x="83920" y="194610"/>
                      <a:pt x="95185" y="195468"/>
                    </a:cubicBezTo>
                    <a:lnTo>
                      <a:pt x="95185" y="186600"/>
                    </a:lnTo>
                    <a:lnTo>
                      <a:pt x="87461" y="186600"/>
                    </a:lnTo>
                    <a:cubicBezTo>
                      <a:pt x="62679" y="186600"/>
                      <a:pt x="62035" y="183453"/>
                      <a:pt x="62035" y="173154"/>
                    </a:cubicBezTo>
                    <a:lnTo>
                      <a:pt x="62035" y="123090"/>
                    </a:lnTo>
                    <a:lnTo>
                      <a:pt x="99369" y="91621"/>
                    </a:lnTo>
                    <a:lnTo>
                      <a:pt x="157623" y="168291"/>
                    </a:lnTo>
                    <a:cubicBezTo>
                      <a:pt x="159554" y="170865"/>
                      <a:pt x="162451" y="174585"/>
                      <a:pt x="162451" y="178018"/>
                    </a:cubicBezTo>
                    <a:cubicBezTo>
                      <a:pt x="162451" y="186600"/>
                      <a:pt x="149899" y="186600"/>
                      <a:pt x="143462" y="186600"/>
                    </a:cubicBezTo>
                    <a:lnTo>
                      <a:pt x="143462" y="195468"/>
                    </a:lnTo>
                    <a:cubicBezTo>
                      <a:pt x="154726" y="194610"/>
                      <a:pt x="177256" y="194610"/>
                      <a:pt x="189486" y="194610"/>
                    </a:cubicBezTo>
                    <a:cubicBezTo>
                      <a:pt x="200750" y="194610"/>
                      <a:pt x="212980" y="194896"/>
                      <a:pt x="226498" y="195468"/>
                    </a:cubicBezTo>
                    <a:lnTo>
                      <a:pt x="226498" y="186600"/>
                    </a:lnTo>
                    <a:cubicBezTo>
                      <a:pt x="209118" y="186600"/>
                      <a:pt x="202359" y="185456"/>
                      <a:pt x="192704" y="172868"/>
                    </a:cubicBezTo>
                    <a:lnTo>
                      <a:pt x="118358" y="75600"/>
                    </a:lnTo>
                    <a:close/>
                  </a:path>
                </a:pathLst>
              </a:custGeom>
              <a:solidFill>
                <a:srgbClr val="9999D2"/>
              </a:solidFill>
              <a:ln w="3212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74" name="Forme libre 173">
                <a:extLst>
                  <a:ext uri="{FF2B5EF4-FFF2-40B4-BE49-F238E27FC236}">
                    <a16:creationId xmlns:a16="http://schemas.microsoft.com/office/drawing/2014/main" id="{8BEA5FF4-697F-DAE3-8CA8-35DC533EFD0E}"/>
                  </a:ext>
                </a:extLst>
              </p:cNvPr>
              <p:cNvSpPr/>
              <p:nvPr>
                <p:custDataLst>
                  <p:tags r:id="rId36"/>
                </p:custDataLst>
              </p:nvPr>
            </p:nvSpPr>
            <p:spPr>
              <a:xfrm>
                <a:off x="15889379" y="6703091"/>
                <a:ext cx="152297" cy="9812"/>
              </a:xfrm>
              <a:custGeom>
                <a:avLst/>
                <a:gdLst>
                  <a:gd name="connsiteX0" fmla="*/ 143534 w 152297"/>
                  <a:gd name="connsiteY0" fmla="*/ 9883 h 9812"/>
                  <a:gd name="connsiteX1" fmla="*/ 152546 w 152297"/>
                  <a:gd name="connsiteY1" fmla="*/ 5077 h 9812"/>
                  <a:gd name="connsiteX2" fmla="*/ 143534 w 152297"/>
                  <a:gd name="connsiteY2" fmla="*/ 71 h 9812"/>
                  <a:gd name="connsiteX3" fmla="*/ 9260 w 152297"/>
                  <a:gd name="connsiteY3" fmla="*/ 71 h 9812"/>
                  <a:gd name="connsiteX4" fmla="*/ 248 w 152297"/>
                  <a:gd name="connsiteY4" fmla="*/ 4877 h 9812"/>
                  <a:gd name="connsiteX5" fmla="*/ 9260 w 152297"/>
                  <a:gd name="connsiteY5" fmla="*/ 9883 h 9812"/>
                  <a:gd name="connsiteX6" fmla="*/ 143534 w 152297"/>
                  <a:gd name="connsiteY6" fmla="*/ 9883 h 98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52297" h="9812">
                    <a:moveTo>
                      <a:pt x="143534" y="9883"/>
                    </a:moveTo>
                    <a:cubicBezTo>
                      <a:pt x="147139" y="9883"/>
                      <a:pt x="152546" y="9883"/>
                      <a:pt x="152546" y="5077"/>
                    </a:cubicBezTo>
                    <a:cubicBezTo>
                      <a:pt x="152546" y="71"/>
                      <a:pt x="147364" y="71"/>
                      <a:pt x="143534" y="71"/>
                    </a:cubicBezTo>
                    <a:lnTo>
                      <a:pt x="9260" y="71"/>
                    </a:lnTo>
                    <a:cubicBezTo>
                      <a:pt x="5655" y="71"/>
                      <a:pt x="248" y="71"/>
                      <a:pt x="248" y="4877"/>
                    </a:cubicBezTo>
                    <a:cubicBezTo>
                      <a:pt x="248" y="9883"/>
                      <a:pt x="5430" y="9883"/>
                      <a:pt x="9260" y="9883"/>
                    </a:cubicBezTo>
                    <a:lnTo>
                      <a:pt x="143534" y="9883"/>
                    </a:lnTo>
                    <a:close/>
                  </a:path>
                </a:pathLst>
              </a:custGeom>
              <a:solidFill>
                <a:srgbClr val="9999D2"/>
              </a:solidFill>
              <a:ln w="3212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75" name="Forme libre 174">
                <a:extLst>
                  <a:ext uri="{FF2B5EF4-FFF2-40B4-BE49-F238E27FC236}">
                    <a16:creationId xmlns:a16="http://schemas.microsoft.com/office/drawing/2014/main" id="{161D8326-6D01-F36E-BDF6-E975E71F474E}"/>
                  </a:ext>
                </a:extLst>
              </p:cNvPr>
              <p:cNvSpPr/>
              <p:nvPr>
                <p:custDataLst>
                  <p:tags r:id="rId37"/>
                </p:custDataLst>
              </p:nvPr>
            </p:nvSpPr>
            <p:spPr>
              <a:xfrm>
                <a:off x="16090758" y="6625191"/>
                <a:ext cx="82006" cy="132970"/>
              </a:xfrm>
              <a:custGeom>
                <a:avLst/>
                <a:gdLst>
                  <a:gd name="connsiteX0" fmla="*/ 51171 w 82006"/>
                  <a:gd name="connsiteY0" fmla="*/ 5678 h 132970"/>
                  <a:gd name="connsiteX1" fmla="*/ 44412 w 82006"/>
                  <a:gd name="connsiteY1" fmla="*/ 71 h 132970"/>
                  <a:gd name="connsiteX2" fmla="*/ 255 w 82006"/>
                  <a:gd name="connsiteY2" fmla="*/ 12887 h 132970"/>
                  <a:gd name="connsiteX3" fmla="*/ 255 w 82006"/>
                  <a:gd name="connsiteY3" fmla="*/ 20096 h 132970"/>
                  <a:gd name="connsiteX4" fmla="*/ 32922 w 82006"/>
                  <a:gd name="connsiteY4" fmla="*/ 14489 h 132970"/>
                  <a:gd name="connsiteX5" fmla="*/ 32922 w 82006"/>
                  <a:gd name="connsiteY5" fmla="*/ 116620 h 132970"/>
                  <a:gd name="connsiteX6" fmla="*/ 10393 w 82006"/>
                  <a:gd name="connsiteY6" fmla="*/ 125832 h 132970"/>
                  <a:gd name="connsiteX7" fmla="*/ 1832 w 82006"/>
                  <a:gd name="connsiteY7" fmla="*/ 125832 h 132970"/>
                  <a:gd name="connsiteX8" fmla="*/ 1832 w 82006"/>
                  <a:gd name="connsiteY8" fmla="*/ 133041 h 132970"/>
                  <a:gd name="connsiteX9" fmla="*/ 41934 w 82006"/>
                  <a:gd name="connsiteY9" fmla="*/ 132240 h 132970"/>
                  <a:gd name="connsiteX10" fmla="*/ 82261 w 82006"/>
                  <a:gd name="connsiteY10" fmla="*/ 133041 h 132970"/>
                  <a:gd name="connsiteX11" fmla="*/ 82261 w 82006"/>
                  <a:gd name="connsiteY11" fmla="*/ 125832 h 132970"/>
                  <a:gd name="connsiteX12" fmla="*/ 73700 w 82006"/>
                  <a:gd name="connsiteY12" fmla="*/ 125832 h 132970"/>
                  <a:gd name="connsiteX13" fmla="*/ 51171 w 82006"/>
                  <a:gd name="connsiteY13" fmla="*/ 116620 h 132970"/>
                  <a:gd name="connsiteX14" fmla="*/ 51171 w 82006"/>
                  <a:gd name="connsiteY14" fmla="*/ 5678 h 1329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82006" h="132970">
                    <a:moveTo>
                      <a:pt x="51171" y="5678"/>
                    </a:moveTo>
                    <a:cubicBezTo>
                      <a:pt x="51171" y="271"/>
                      <a:pt x="50720" y="71"/>
                      <a:pt x="44412" y="71"/>
                    </a:cubicBezTo>
                    <a:cubicBezTo>
                      <a:pt x="29993" y="12687"/>
                      <a:pt x="9492" y="12887"/>
                      <a:pt x="255" y="12887"/>
                    </a:cubicBezTo>
                    <a:lnTo>
                      <a:pt x="255" y="20096"/>
                    </a:lnTo>
                    <a:cubicBezTo>
                      <a:pt x="5662" y="20096"/>
                      <a:pt x="20531" y="20096"/>
                      <a:pt x="32922" y="14489"/>
                    </a:cubicBezTo>
                    <a:lnTo>
                      <a:pt x="32922" y="116620"/>
                    </a:lnTo>
                    <a:cubicBezTo>
                      <a:pt x="32922" y="123229"/>
                      <a:pt x="32922" y="125832"/>
                      <a:pt x="10393" y="125832"/>
                    </a:cubicBezTo>
                    <a:lnTo>
                      <a:pt x="1832" y="125832"/>
                    </a:lnTo>
                    <a:lnTo>
                      <a:pt x="1832" y="133041"/>
                    </a:lnTo>
                    <a:cubicBezTo>
                      <a:pt x="5887" y="132841"/>
                      <a:pt x="33598" y="132240"/>
                      <a:pt x="41934" y="132240"/>
                    </a:cubicBezTo>
                    <a:cubicBezTo>
                      <a:pt x="48918" y="132240"/>
                      <a:pt x="77304" y="132841"/>
                      <a:pt x="82261" y="133041"/>
                    </a:cubicBezTo>
                    <a:lnTo>
                      <a:pt x="82261" y="125832"/>
                    </a:lnTo>
                    <a:lnTo>
                      <a:pt x="73700" y="125832"/>
                    </a:lnTo>
                    <a:cubicBezTo>
                      <a:pt x="51171" y="125832"/>
                      <a:pt x="51171" y="123229"/>
                      <a:pt x="51171" y="116620"/>
                    </a:cubicBezTo>
                    <a:lnTo>
                      <a:pt x="51171" y="5678"/>
                    </a:lnTo>
                    <a:close/>
                  </a:path>
                </a:pathLst>
              </a:custGeom>
              <a:solidFill>
                <a:srgbClr val="9999D2"/>
              </a:solidFill>
              <a:ln w="3212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</p:grpSp>
        <p:sp>
          <p:nvSpPr>
            <p:cNvPr id="69" name="ZoneTexte 68">
              <a:extLst>
                <a:ext uri="{FF2B5EF4-FFF2-40B4-BE49-F238E27FC236}">
                  <a16:creationId xmlns:a16="http://schemas.microsoft.com/office/drawing/2014/main" id="{14C0D3D1-2779-1932-56AB-B6512F73965D}"/>
                </a:ext>
              </a:extLst>
            </p:cNvPr>
            <p:cNvSpPr txBox="1"/>
            <p:nvPr/>
          </p:nvSpPr>
          <p:spPr>
            <a:xfrm>
              <a:off x="7276627" y="4645211"/>
              <a:ext cx="569899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fr-FR" sz="2400"/>
                <a:t>en</a:t>
              </a:r>
              <a:endParaRPr lang="fr-FR"/>
            </a:p>
          </p:txBody>
        </p:sp>
      </p:grp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6BDC4DA8-8258-0061-6985-FBA39635E94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D2DD84-87BB-5540-B3FB-A89886CBC2BB}" type="slidenum">
              <a:rPr lang="fr-FR"/>
              <a:pPr/>
              <a:t>27</a:t>
            </a:fld>
            <a:endParaRPr lang="fr-FR"/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5AA694AD-14EE-C1B5-179F-B02D0A864299}"/>
              </a:ext>
            </a:extLst>
          </p:cNvPr>
          <p:cNvSpPr txBox="1"/>
          <p:nvPr/>
        </p:nvSpPr>
        <p:spPr>
          <a:xfrm>
            <a:off x="1956072" y="1963317"/>
            <a:ext cx="1309589" cy="646331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fr-FR" sz="1800">
                <a:solidFill>
                  <a:schemeClr val="bg1"/>
                </a:solidFill>
              </a:rPr>
              <a:t>TRUC </a:t>
            </a:r>
          </a:p>
          <a:p>
            <a:pPr algn="ctr"/>
            <a:r>
              <a:rPr lang="fr-FR" sz="1800">
                <a:solidFill>
                  <a:schemeClr val="bg1"/>
                </a:solidFill>
              </a:rPr>
              <a:t>IMMOBILE</a:t>
            </a:r>
          </a:p>
        </p:txBody>
      </p:sp>
      <p:sp>
        <p:nvSpPr>
          <p:cNvPr id="10" name="Ellipse 9">
            <a:extLst>
              <a:ext uri="{FF2B5EF4-FFF2-40B4-BE49-F238E27FC236}">
                <a16:creationId xmlns:a16="http://schemas.microsoft.com/office/drawing/2014/main" id="{5C056DAD-CFF9-CE9A-59A6-16C02FCF793B}"/>
              </a:ext>
            </a:extLst>
          </p:cNvPr>
          <p:cNvSpPr/>
          <p:nvPr/>
        </p:nvSpPr>
        <p:spPr bwMode="auto">
          <a:xfrm>
            <a:off x="3641119" y="2037928"/>
            <a:ext cx="110797" cy="110797"/>
          </a:xfrm>
          <a:prstGeom prst="ellipse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grpSp>
        <p:nvGrpSpPr>
          <p:cNvPr id="365" name="Groupe 364" descr="\documentclass{article}&#10;\usepackage{amsmath}&#10;\usepackage{xcolor}&#10;&#10;\usepackage{siunitx}&#10;&#10;\def\grad{\mathop{\rm \bf grad}\nolimits}&#10;\def\div{\mathop{\rm div}\nolimits}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gray}[1]{{\color[rgb]{0.8,0.8,0.8}#1}}&#10;\newcommand{\violet}[1]{{\color[rgb]{0.7,0.0,0.7}#1}}&#10;\newcommand{\orange}[1]{{\color[rgb]{1.0,0.8,0.4}#1}}&#10;\newcommand{\darkorange}[1]{{\color[rgb]{1,0.77255,0.35686}#1}}&#10;&#10;\newcommand{\bleugris}[1]{{\color[rgb]{0.6,0.6,0.825}#1}}&#10;&#10;\newcommand{\rey}{\text{Re}}&#10;\newcommand{\vv}[1]{\mathbf{#1}}&#10;&#10;\newcommand{\unith}{\watt\per\square\meter\per\kelvin}&#10;\newcommand{\unitlam}{\watt\per\meter\per\kelvin}&#10;\newcommand{\unitrho}{\kilogram\per\cubic\meter}&#10;\newcommand{\unitcp}{\joule\per\kilogram\per\kelvin}&#10;\newcommand{\unita}{\square\meter\per\second}&#10;\newcommand{\unitR}{\kelvin\per\watt}&#10;\newcommand{\unitD}{\square\meter\per\second}&#10;\newcommand{\unitE}{\joule\per\cubic\meter}&#10;\newcommand{\unitnA}{\kilo\gram\per\square\meter\per\second}&#10;\newcommand{\unitPhi}{\joule\per\square\meter\per\second}&#10;&#10;\newcommand{\vA}{\vv{v}_{\text{A}}}&#10;\newcommand{\vB}{\vv{v}_{\text{B}}}&#10;\newcommand{\CA}{{C_{\text{A}}}}&#10;\newcommand{\CB}{C_{\text{B}}}&#10;\newcommand{\rhoA}{\rho_{\text{A}}}&#10;\newcommand{\rhoB}{\rho_{\text{B}}}&#10;\newcommand{\xA}{x_{\text{A}}}&#10;\newcommand{\xB}{x_{\text{B}}}&#10;\newcommand{\omA}{\omega_{\text{A}}}&#10;\newcommand{\omB}{\omega_{\text{B}}}&#10;&#10;\newcommand{\JA}{\vv{J}_{\text{A}}}&#10;\newcommand{\JB}{\vv{J}_{\text{B}}}&#10;\newcommand{\NA}{\vv{N}_{\text{A}}}&#10;\newcommand{\NB}{\vv{N}_{\text{B}}}&#10;\newcommand{\NC}{\vv{N}_{\text{B}}}&#10;\newcommand{\Nspec}[1]{\vv{N}_{\text{#1}}}&#10;\newcommand{\nspec}[1]{\vv{n}_{\text{#1}}}&#10;\newcommand{\Rspec}[1]{R_{\text{#1}}}&#10;&#10;\newcommand{\jA}{\vv{j}_{\text{A}}}&#10;\newcommand{\jB}{\vv{j}_{\text{B}}}&#10;\newcommand{\nnA}{\vv{n}_{\text{A}}}&#10;\newcommand{\nB}{\vv{n}_{\text{B}}}&#10;&#10;\newcommand{\DAB}{D_{\text{AB}}}&#10;\newcommand{\DAP}{D}&#10;&#10;\newcommand{\dsurd}[2]{\frac{\partial #1}{\partial #2}}&#10;\newcommand{\sdsurd}[2]{\partial #1/\partial #2}&#10;\newcommand{\ddesurd}[2]{\frac{\partial^2 #1}{{\partial #2}^2}}&#10;\newcommand{\sddesurd}[2]{{\partial^2 #1}/{\partial #2}^2}&#10;&#10;\newcommand{\Phith}{\boldsymbol{\Phi}}&#10;\newcommand{\vn}{\vv{n}}&#10;&#10;&#10;$$ &#10;\mathbf{q}.\bleugris{\mathbf{n}} = &#10;-\lambda \grad T.\bleugris{\mathbf{n}}&#10;=&#10;\bleugris{h} ( T - \blue{T_\infty})&#10;$$&#10;\end{document}&#10;" title="IguanaTex Vector Display">
            <a:extLst>
              <a:ext uri="{FF2B5EF4-FFF2-40B4-BE49-F238E27FC236}">
                <a16:creationId xmlns:a16="http://schemas.microsoft.com/office/drawing/2014/main" id="{821F7360-41E5-54F4-8E2C-50145A3520D4}"/>
              </a:ext>
            </a:extLst>
          </p:cNvPr>
          <p:cNvGrpSpPr>
            <a:grpSpLocks noChangeAspect="1"/>
          </p:cNvGrpSpPr>
          <p:nvPr>
            <p:custDataLst>
              <p:tags r:id="rId7"/>
            </p:custDataLst>
          </p:nvPr>
        </p:nvGrpSpPr>
        <p:grpSpPr>
          <a:xfrm>
            <a:off x="6239489" y="4213048"/>
            <a:ext cx="3982917" cy="287083"/>
            <a:chOff x="12336414" y="5046823"/>
            <a:chExt cx="3970453" cy="224625"/>
          </a:xfrm>
        </p:grpSpPr>
        <p:sp>
          <p:nvSpPr>
            <p:cNvPr id="343" name="Forme libre 342">
              <a:extLst>
                <a:ext uri="{FF2B5EF4-FFF2-40B4-BE49-F238E27FC236}">
                  <a16:creationId xmlns:a16="http://schemas.microsoft.com/office/drawing/2014/main" id="{A1683BB7-75BA-BCBB-2056-818C1EEA7CD3}"/>
                </a:ext>
              </a:extLst>
            </p:cNvPr>
            <p:cNvSpPr/>
            <p:nvPr>
              <p:custDataLst>
                <p:tags r:id="rId8"/>
              </p:custDataLst>
            </p:nvPr>
          </p:nvSpPr>
          <p:spPr>
            <a:xfrm>
              <a:off x="12336414" y="5114210"/>
              <a:ext cx="156224" cy="144658"/>
            </a:xfrm>
            <a:custGeom>
              <a:avLst/>
              <a:gdLst>
                <a:gd name="connsiteX0" fmla="*/ 107271 w 156224"/>
                <a:gd name="connsiteY0" fmla="*/ 69259 h 144658"/>
                <a:gd name="connsiteX1" fmla="*/ 103109 w 156224"/>
                <a:gd name="connsiteY1" fmla="*/ 78694 h 144658"/>
                <a:gd name="connsiteX2" fmla="*/ 69533 w 156224"/>
                <a:gd name="connsiteY2" fmla="*/ 94418 h 144658"/>
                <a:gd name="connsiteX3" fmla="*/ 35680 w 156224"/>
                <a:gd name="connsiteY3" fmla="*/ 51514 h 144658"/>
                <a:gd name="connsiteX4" fmla="*/ 72863 w 156224"/>
                <a:gd name="connsiteY4" fmla="*/ 9060 h 144658"/>
                <a:gd name="connsiteX5" fmla="*/ 107271 w 156224"/>
                <a:gd name="connsiteY5" fmla="*/ 38036 h 144658"/>
                <a:gd name="connsiteX6" fmla="*/ 107271 w 156224"/>
                <a:gd name="connsiteY6" fmla="*/ 69259 h 144658"/>
                <a:gd name="connsiteX7" fmla="*/ 111156 w 156224"/>
                <a:gd name="connsiteY7" fmla="*/ 17820 h 144658"/>
                <a:gd name="connsiteX8" fmla="*/ 69255 w 156224"/>
                <a:gd name="connsiteY8" fmla="*/ 75 h 144658"/>
                <a:gd name="connsiteX9" fmla="*/ 162 w 156224"/>
                <a:gd name="connsiteY9" fmla="*/ 51289 h 144658"/>
                <a:gd name="connsiteX10" fmla="*/ 66758 w 156224"/>
                <a:gd name="connsiteY10" fmla="*/ 102504 h 144658"/>
                <a:gd name="connsiteX11" fmla="*/ 105606 w 156224"/>
                <a:gd name="connsiteY11" fmla="*/ 90374 h 144658"/>
                <a:gd name="connsiteX12" fmla="*/ 105606 w 156224"/>
                <a:gd name="connsiteY12" fmla="*/ 134176 h 144658"/>
                <a:gd name="connsiteX13" fmla="*/ 86460 w 156224"/>
                <a:gd name="connsiteY13" fmla="*/ 134176 h 144658"/>
                <a:gd name="connsiteX14" fmla="*/ 86460 w 156224"/>
                <a:gd name="connsiteY14" fmla="*/ 144734 h 144658"/>
                <a:gd name="connsiteX15" fmla="*/ 121423 w 156224"/>
                <a:gd name="connsiteY15" fmla="*/ 144060 h 144658"/>
                <a:gd name="connsiteX16" fmla="*/ 156386 w 156224"/>
                <a:gd name="connsiteY16" fmla="*/ 144734 h 144658"/>
                <a:gd name="connsiteX17" fmla="*/ 156386 w 156224"/>
                <a:gd name="connsiteY17" fmla="*/ 134176 h 144658"/>
                <a:gd name="connsiteX18" fmla="*/ 137239 w 156224"/>
                <a:gd name="connsiteY18" fmla="*/ 134176 h 144658"/>
                <a:gd name="connsiteX19" fmla="*/ 137239 w 156224"/>
                <a:gd name="connsiteY19" fmla="*/ 75 h 144658"/>
                <a:gd name="connsiteX20" fmla="*/ 125862 w 156224"/>
                <a:gd name="connsiteY20" fmla="*/ 75 h 144658"/>
                <a:gd name="connsiteX21" fmla="*/ 111156 w 156224"/>
                <a:gd name="connsiteY21" fmla="*/ 17820 h 1446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6224" h="144658">
                  <a:moveTo>
                    <a:pt x="107271" y="69259"/>
                  </a:moveTo>
                  <a:cubicBezTo>
                    <a:pt x="107271" y="73303"/>
                    <a:pt x="107271" y="73977"/>
                    <a:pt x="103109" y="78694"/>
                  </a:cubicBezTo>
                  <a:cubicBezTo>
                    <a:pt x="92009" y="91947"/>
                    <a:pt x="77858" y="94418"/>
                    <a:pt x="69533" y="94418"/>
                  </a:cubicBezTo>
                  <a:cubicBezTo>
                    <a:pt x="52329" y="94418"/>
                    <a:pt x="35680" y="81389"/>
                    <a:pt x="35680" y="51514"/>
                  </a:cubicBezTo>
                  <a:cubicBezTo>
                    <a:pt x="35680" y="19617"/>
                    <a:pt x="56214" y="9060"/>
                    <a:pt x="72863" y="9060"/>
                  </a:cubicBezTo>
                  <a:cubicBezTo>
                    <a:pt x="93952" y="9060"/>
                    <a:pt x="107271" y="26805"/>
                    <a:pt x="107271" y="38036"/>
                  </a:cubicBezTo>
                  <a:lnTo>
                    <a:pt x="107271" y="69259"/>
                  </a:lnTo>
                  <a:close/>
                  <a:moveTo>
                    <a:pt x="111156" y="17820"/>
                  </a:moveTo>
                  <a:cubicBezTo>
                    <a:pt x="101444" y="6813"/>
                    <a:pt x="85905" y="75"/>
                    <a:pt x="69255" y="75"/>
                  </a:cubicBezTo>
                  <a:cubicBezTo>
                    <a:pt x="28743" y="75"/>
                    <a:pt x="162" y="20066"/>
                    <a:pt x="162" y="51289"/>
                  </a:cubicBezTo>
                  <a:cubicBezTo>
                    <a:pt x="162" y="82962"/>
                    <a:pt x="28188" y="102504"/>
                    <a:pt x="66758" y="102504"/>
                  </a:cubicBezTo>
                  <a:cubicBezTo>
                    <a:pt x="80355" y="102504"/>
                    <a:pt x="92842" y="99359"/>
                    <a:pt x="105606" y="90374"/>
                  </a:cubicBezTo>
                  <a:lnTo>
                    <a:pt x="105606" y="134176"/>
                  </a:lnTo>
                  <a:lnTo>
                    <a:pt x="86460" y="134176"/>
                  </a:lnTo>
                  <a:lnTo>
                    <a:pt x="86460" y="144734"/>
                  </a:lnTo>
                  <a:cubicBezTo>
                    <a:pt x="94229" y="144509"/>
                    <a:pt x="110878" y="144060"/>
                    <a:pt x="121423" y="144060"/>
                  </a:cubicBezTo>
                  <a:cubicBezTo>
                    <a:pt x="132245" y="144060"/>
                    <a:pt x="148616" y="144509"/>
                    <a:pt x="156386" y="144734"/>
                  </a:cubicBezTo>
                  <a:lnTo>
                    <a:pt x="156386" y="134176"/>
                  </a:lnTo>
                  <a:lnTo>
                    <a:pt x="137239" y="134176"/>
                  </a:lnTo>
                  <a:lnTo>
                    <a:pt x="137239" y="75"/>
                  </a:lnTo>
                  <a:lnTo>
                    <a:pt x="125862" y="75"/>
                  </a:lnTo>
                  <a:lnTo>
                    <a:pt x="111156" y="17820"/>
                  </a:lnTo>
                  <a:close/>
                </a:path>
              </a:pathLst>
            </a:custGeom>
            <a:solidFill>
              <a:srgbClr val="000000"/>
            </a:solidFill>
            <a:ln w="278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44" name="Forme libre 343">
              <a:extLst>
                <a:ext uri="{FF2B5EF4-FFF2-40B4-BE49-F238E27FC236}">
                  <a16:creationId xmlns:a16="http://schemas.microsoft.com/office/drawing/2014/main" id="{DB21676C-CDBA-744E-E8EB-4F50F97C8B78}"/>
                </a:ext>
              </a:extLst>
            </p:cNvPr>
            <p:cNvSpPr/>
            <p:nvPr>
              <p:custDataLst>
                <p:tags r:id="rId9"/>
              </p:custDataLst>
            </p:nvPr>
          </p:nvSpPr>
          <p:spPr>
            <a:xfrm>
              <a:off x="12518150" y="5191482"/>
              <a:ext cx="29413" cy="23810"/>
            </a:xfrm>
            <a:custGeom>
              <a:avLst/>
              <a:gdLst>
                <a:gd name="connsiteX0" fmla="*/ 29581 w 29413"/>
                <a:gd name="connsiteY0" fmla="*/ 11980 h 23810"/>
                <a:gd name="connsiteX1" fmla="*/ 14874 w 29413"/>
                <a:gd name="connsiteY1" fmla="*/ 75 h 23810"/>
                <a:gd name="connsiteX2" fmla="*/ 168 w 29413"/>
                <a:gd name="connsiteY2" fmla="*/ 11980 h 23810"/>
                <a:gd name="connsiteX3" fmla="*/ 14874 w 29413"/>
                <a:gd name="connsiteY3" fmla="*/ 23885 h 23810"/>
                <a:gd name="connsiteX4" fmla="*/ 29581 w 29413"/>
                <a:gd name="connsiteY4" fmla="*/ 11980 h 2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" h="23810">
                  <a:moveTo>
                    <a:pt x="29581" y="11980"/>
                  </a:moveTo>
                  <a:cubicBezTo>
                    <a:pt x="29581" y="5466"/>
                    <a:pt x="22922" y="75"/>
                    <a:pt x="14874" y="75"/>
                  </a:cubicBezTo>
                  <a:cubicBezTo>
                    <a:pt x="6827" y="75"/>
                    <a:pt x="168" y="5466"/>
                    <a:pt x="168" y="11980"/>
                  </a:cubicBezTo>
                  <a:cubicBezTo>
                    <a:pt x="168" y="18494"/>
                    <a:pt x="6827" y="23885"/>
                    <a:pt x="14874" y="23885"/>
                  </a:cubicBezTo>
                  <a:cubicBezTo>
                    <a:pt x="22922" y="23885"/>
                    <a:pt x="29581" y="18494"/>
                    <a:pt x="29581" y="11980"/>
                  </a:cubicBezTo>
                  <a:close/>
                </a:path>
              </a:pathLst>
            </a:custGeom>
            <a:solidFill>
              <a:srgbClr val="000000"/>
            </a:solidFill>
            <a:ln w="278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45" name="Forme libre 344">
              <a:extLst>
                <a:ext uri="{FF2B5EF4-FFF2-40B4-BE49-F238E27FC236}">
                  <a16:creationId xmlns:a16="http://schemas.microsoft.com/office/drawing/2014/main" id="{C374F94C-3F1C-6197-EA5E-70DF50005EB3}"/>
                </a:ext>
              </a:extLst>
            </p:cNvPr>
            <p:cNvSpPr/>
            <p:nvPr>
              <p:custDataLst>
                <p:tags r:id="rId10"/>
              </p:custDataLst>
            </p:nvPr>
          </p:nvSpPr>
          <p:spPr>
            <a:xfrm>
              <a:off x="12583853" y="5114210"/>
              <a:ext cx="158166" cy="101081"/>
            </a:xfrm>
            <a:custGeom>
              <a:avLst/>
              <a:gdLst>
                <a:gd name="connsiteX0" fmla="*/ 19317 w 158166"/>
                <a:gd name="connsiteY0" fmla="*/ 21190 h 101081"/>
                <a:gd name="connsiteX1" fmla="*/ 19317 w 158166"/>
                <a:gd name="connsiteY1" fmla="*/ 90599 h 101081"/>
                <a:gd name="connsiteX2" fmla="*/ 170 w 158166"/>
                <a:gd name="connsiteY2" fmla="*/ 90599 h 101081"/>
                <a:gd name="connsiteX3" fmla="*/ 170 w 158166"/>
                <a:gd name="connsiteY3" fmla="*/ 101156 h 101081"/>
                <a:gd name="connsiteX4" fmla="*/ 35134 w 158166"/>
                <a:gd name="connsiteY4" fmla="*/ 100482 h 101081"/>
                <a:gd name="connsiteX5" fmla="*/ 70097 w 158166"/>
                <a:gd name="connsiteY5" fmla="*/ 101156 h 101081"/>
                <a:gd name="connsiteX6" fmla="*/ 70097 w 158166"/>
                <a:gd name="connsiteY6" fmla="*/ 90599 h 101081"/>
                <a:gd name="connsiteX7" fmla="*/ 50950 w 158166"/>
                <a:gd name="connsiteY7" fmla="*/ 90599 h 101081"/>
                <a:gd name="connsiteX8" fmla="*/ 50950 w 158166"/>
                <a:gd name="connsiteY8" fmla="*/ 43652 h 101081"/>
                <a:gd name="connsiteX9" fmla="*/ 92296 w 158166"/>
                <a:gd name="connsiteY9" fmla="*/ 8161 h 101081"/>
                <a:gd name="connsiteX10" fmla="*/ 107557 w 158166"/>
                <a:gd name="connsiteY10" fmla="*/ 29950 h 101081"/>
                <a:gd name="connsiteX11" fmla="*/ 107557 w 158166"/>
                <a:gd name="connsiteY11" fmla="*/ 90599 h 101081"/>
                <a:gd name="connsiteX12" fmla="*/ 88411 w 158166"/>
                <a:gd name="connsiteY12" fmla="*/ 90599 h 101081"/>
                <a:gd name="connsiteX13" fmla="*/ 88411 w 158166"/>
                <a:gd name="connsiteY13" fmla="*/ 101156 h 101081"/>
                <a:gd name="connsiteX14" fmla="*/ 123374 w 158166"/>
                <a:gd name="connsiteY14" fmla="*/ 100482 h 101081"/>
                <a:gd name="connsiteX15" fmla="*/ 158337 w 158166"/>
                <a:gd name="connsiteY15" fmla="*/ 101156 h 101081"/>
                <a:gd name="connsiteX16" fmla="*/ 158337 w 158166"/>
                <a:gd name="connsiteY16" fmla="*/ 90599 h 101081"/>
                <a:gd name="connsiteX17" fmla="*/ 139191 w 158166"/>
                <a:gd name="connsiteY17" fmla="*/ 90599 h 101081"/>
                <a:gd name="connsiteX18" fmla="*/ 139191 w 158166"/>
                <a:gd name="connsiteY18" fmla="*/ 32421 h 101081"/>
                <a:gd name="connsiteX19" fmla="*/ 96458 w 158166"/>
                <a:gd name="connsiteY19" fmla="*/ 75 h 101081"/>
                <a:gd name="connsiteX20" fmla="*/ 47898 w 158166"/>
                <a:gd name="connsiteY20" fmla="*/ 24334 h 101081"/>
                <a:gd name="connsiteX21" fmla="*/ 47898 w 158166"/>
                <a:gd name="connsiteY21" fmla="*/ 75 h 101081"/>
                <a:gd name="connsiteX22" fmla="*/ 170 w 158166"/>
                <a:gd name="connsiteY22" fmla="*/ 1872 h 101081"/>
                <a:gd name="connsiteX23" fmla="*/ 170 w 158166"/>
                <a:gd name="connsiteY23" fmla="*/ 12429 h 101081"/>
                <a:gd name="connsiteX24" fmla="*/ 19317 w 158166"/>
                <a:gd name="connsiteY24" fmla="*/ 21190 h 1010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58166" h="101081">
                  <a:moveTo>
                    <a:pt x="19317" y="21190"/>
                  </a:moveTo>
                  <a:lnTo>
                    <a:pt x="19317" y="90599"/>
                  </a:lnTo>
                  <a:lnTo>
                    <a:pt x="170" y="90599"/>
                  </a:lnTo>
                  <a:lnTo>
                    <a:pt x="170" y="101156"/>
                  </a:lnTo>
                  <a:cubicBezTo>
                    <a:pt x="7940" y="100932"/>
                    <a:pt x="24589" y="100482"/>
                    <a:pt x="35134" y="100482"/>
                  </a:cubicBezTo>
                  <a:cubicBezTo>
                    <a:pt x="45956" y="100482"/>
                    <a:pt x="62327" y="100932"/>
                    <a:pt x="70097" y="101156"/>
                  </a:cubicBezTo>
                  <a:lnTo>
                    <a:pt x="70097" y="90599"/>
                  </a:lnTo>
                  <a:lnTo>
                    <a:pt x="50950" y="90599"/>
                  </a:lnTo>
                  <a:lnTo>
                    <a:pt x="50950" y="43652"/>
                  </a:lnTo>
                  <a:cubicBezTo>
                    <a:pt x="50950" y="19168"/>
                    <a:pt x="74814" y="8161"/>
                    <a:pt x="92296" y="8161"/>
                  </a:cubicBezTo>
                  <a:cubicBezTo>
                    <a:pt x="101730" y="8161"/>
                    <a:pt x="107557" y="12878"/>
                    <a:pt x="107557" y="29950"/>
                  </a:cubicBezTo>
                  <a:lnTo>
                    <a:pt x="107557" y="90599"/>
                  </a:lnTo>
                  <a:lnTo>
                    <a:pt x="88411" y="90599"/>
                  </a:lnTo>
                  <a:lnTo>
                    <a:pt x="88411" y="101156"/>
                  </a:lnTo>
                  <a:cubicBezTo>
                    <a:pt x="96180" y="100932"/>
                    <a:pt x="112829" y="100482"/>
                    <a:pt x="123374" y="100482"/>
                  </a:cubicBezTo>
                  <a:cubicBezTo>
                    <a:pt x="134196" y="100482"/>
                    <a:pt x="150567" y="100932"/>
                    <a:pt x="158337" y="101156"/>
                  </a:cubicBezTo>
                  <a:lnTo>
                    <a:pt x="158337" y="90599"/>
                  </a:lnTo>
                  <a:lnTo>
                    <a:pt x="139191" y="90599"/>
                  </a:lnTo>
                  <a:lnTo>
                    <a:pt x="139191" y="32421"/>
                  </a:lnTo>
                  <a:cubicBezTo>
                    <a:pt x="139191" y="8835"/>
                    <a:pt x="124206" y="75"/>
                    <a:pt x="96458" y="75"/>
                  </a:cubicBezTo>
                  <a:cubicBezTo>
                    <a:pt x="69819" y="75"/>
                    <a:pt x="55113" y="12878"/>
                    <a:pt x="47898" y="24334"/>
                  </a:cubicBezTo>
                  <a:lnTo>
                    <a:pt x="47898" y="75"/>
                  </a:lnTo>
                  <a:lnTo>
                    <a:pt x="170" y="1872"/>
                  </a:lnTo>
                  <a:lnTo>
                    <a:pt x="170" y="12429"/>
                  </a:lnTo>
                  <a:cubicBezTo>
                    <a:pt x="17375" y="12429"/>
                    <a:pt x="19317" y="12429"/>
                    <a:pt x="19317" y="21190"/>
                  </a:cubicBezTo>
                  <a:close/>
                </a:path>
              </a:pathLst>
            </a:custGeom>
            <a:solidFill>
              <a:srgbClr val="9999D2"/>
            </a:solidFill>
            <a:ln w="278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46" name="Forme libre 345">
              <a:extLst>
                <a:ext uri="{FF2B5EF4-FFF2-40B4-BE49-F238E27FC236}">
                  <a16:creationId xmlns:a16="http://schemas.microsoft.com/office/drawing/2014/main" id="{5AB6A299-FA7E-8BCD-144B-B0096476CDC8}"/>
                </a:ext>
              </a:extLst>
            </p:cNvPr>
            <p:cNvSpPr/>
            <p:nvPr>
              <p:custDataLst>
                <p:tags r:id="rId11"/>
              </p:custDataLst>
            </p:nvPr>
          </p:nvSpPr>
          <p:spPr>
            <a:xfrm>
              <a:off x="12841263" y="5132854"/>
              <a:ext cx="184527" cy="52562"/>
            </a:xfrm>
            <a:custGeom>
              <a:avLst/>
              <a:gdLst>
                <a:gd name="connsiteX0" fmla="*/ 175273 w 184527"/>
                <a:gd name="connsiteY0" fmla="*/ 9060 h 52562"/>
                <a:gd name="connsiteX1" fmla="*/ 184707 w 184527"/>
                <a:gd name="connsiteY1" fmla="*/ 4567 h 52562"/>
                <a:gd name="connsiteX2" fmla="*/ 175550 w 184527"/>
                <a:gd name="connsiteY2" fmla="*/ 75 h 52562"/>
                <a:gd name="connsiteX3" fmla="*/ 9337 w 184527"/>
                <a:gd name="connsiteY3" fmla="*/ 75 h 52562"/>
                <a:gd name="connsiteX4" fmla="*/ 180 w 184527"/>
                <a:gd name="connsiteY4" fmla="*/ 4567 h 52562"/>
                <a:gd name="connsiteX5" fmla="*/ 9614 w 184527"/>
                <a:gd name="connsiteY5" fmla="*/ 9060 h 52562"/>
                <a:gd name="connsiteX6" fmla="*/ 175273 w 184527"/>
                <a:gd name="connsiteY6" fmla="*/ 9060 h 52562"/>
                <a:gd name="connsiteX7" fmla="*/ 175550 w 184527"/>
                <a:gd name="connsiteY7" fmla="*/ 52637 h 52562"/>
                <a:gd name="connsiteX8" fmla="*/ 184707 w 184527"/>
                <a:gd name="connsiteY8" fmla="*/ 48145 h 52562"/>
                <a:gd name="connsiteX9" fmla="*/ 175273 w 184527"/>
                <a:gd name="connsiteY9" fmla="*/ 43652 h 52562"/>
                <a:gd name="connsiteX10" fmla="*/ 9614 w 184527"/>
                <a:gd name="connsiteY10" fmla="*/ 43652 h 52562"/>
                <a:gd name="connsiteX11" fmla="*/ 180 w 184527"/>
                <a:gd name="connsiteY11" fmla="*/ 48145 h 52562"/>
                <a:gd name="connsiteX12" fmla="*/ 9337 w 184527"/>
                <a:gd name="connsiteY12" fmla="*/ 52637 h 52562"/>
                <a:gd name="connsiteX13" fmla="*/ 175550 w 184527"/>
                <a:gd name="connsiteY13" fmla="*/ 52637 h 52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4527" h="52562">
                  <a:moveTo>
                    <a:pt x="175273" y="9060"/>
                  </a:moveTo>
                  <a:cubicBezTo>
                    <a:pt x="179435" y="9060"/>
                    <a:pt x="184707" y="9060"/>
                    <a:pt x="184707" y="4567"/>
                  </a:cubicBezTo>
                  <a:cubicBezTo>
                    <a:pt x="184707" y="75"/>
                    <a:pt x="179435" y="75"/>
                    <a:pt x="175550" y="75"/>
                  </a:cubicBezTo>
                  <a:lnTo>
                    <a:pt x="9337" y="75"/>
                  </a:lnTo>
                  <a:cubicBezTo>
                    <a:pt x="5452" y="75"/>
                    <a:pt x="180" y="75"/>
                    <a:pt x="180" y="4567"/>
                  </a:cubicBezTo>
                  <a:cubicBezTo>
                    <a:pt x="180" y="9060"/>
                    <a:pt x="5452" y="9060"/>
                    <a:pt x="9614" y="9060"/>
                  </a:cubicBezTo>
                  <a:lnTo>
                    <a:pt x="175273" y="9060"/>
                  </a:lnTo>
                  <a:close/>
                  <a:moveTo>
                    <a:pt x="175550" y="52637"/>
                  </a:moveTo>
                  <a:cubicBezTo>
                    <a:pt x="179435" y="52637"/>
                    <a:pt x="184707" y="52637"/>
                    <a:pt x="184707" y="48145"/>
                  </a:cubicBezTo>
                  <a:cubicBezTo>
                    <a:pt x="184707" y="43652"/>
                    <a:pt x="179435" y="43652"/>
                    <a:pt x="175273" y="43652"/>
                  </a:cubicBezTo>
                  <a:lnTo>
                    <a:pt x="9614" y="43652"/>
                  </a:lnTo>
                  <a:cubicBezTo>
                    <a:pt x="5452" y="43652"/>
                    <a:pt x="180" y="43652"/>
                    <a:pt x="180" y="48145"/>
                  </a:cubicBezTo>
                  <a:cubicBezTo>
                    <a:pt x="180" y="52637"/>
                    <a:pt x="5452" y="52637"/>
                    <a:pt x="9337" y="52637"/>
                  </a:cubicBezTo>
                  <a:lnTo>
                    <a:pt x="175550" y="52637"/>
                  </a:lnTo>
                  <a:close/>
                </a:path>
              </a:pathLst>
            </a:custGeom>
            <a:solidFill>
              <a:srgbClr val="000000"/>
            </a:solidFill>
            <a:ln w="278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47" name="Forme libre 346">
              <a:extLst>
                <a:ext uri="{FF2B5EF4-FFF2-40B4-BE49-F238E27FC236}">
                  <a16:creationId xmlns:a16="http://schemas.microsoft.com/office/drawing/2014/main" id="{65904172-720C-C861-D27F-A55A914C4B38}"/>
                </a:ext>
              </a:extLst>
            </p:cNvPr>
            <p:cNvSpPr/>
            <p:nvPr>
              <p:custDataLst>
                <p:tags r:id="rId12"/>
              </p:custDataLst>
            </p:nvPr>
          </p:nvSpPr>
          <p:spPr>
            <a:xfrm>
              <a:off x="13141655" y="5154643"/>
              <a:ext cx="169543" cy="8985"/>
            </a:xfrm>
            <a:custGeom>
              <a:avLst/>
              <a:gdLst>
                <a:gd name="connsiteX0" fmla="*/ 160022 w 169543"/>
                <a:gd name="connsiteY0" fmla="*/ 9060 h 8985"/>
                <a:gd name="connsiteX1" fmla="*/ 169734 w 169543"/>
                <a:gd name="connsiteY1" fmla="*/ 4567 h 8985"/>
                <a:gd name="connsiteX2" fmla="*/ 160022 w 169543"/>
                <a:gd name="connsiteY2" fmla="*/ 75 h 8985"/>
                <a:gd name="connsiteX3" fmla="*/ 9902 w 169543"/>
                <a:gd name="connsiteY3" fmla="*/ 75 h 8985"/>
                <a:gd name="connsiteX4" fmla="*/ 190 w 169543"/>
                <a:gd name="connsiteY4" fmla="*/ 4567 h 8985"/>
                <a:gd name="connsiteX5" fmla="*/ 9902 w 169543"/>
                <a:gd name="connsiteY5" fmla="*/ 9060 h 8985"/>
                <a:gd name="connsiteX6" fmla="*/ 160022 w 169543"/>
                <a:gd name="connsiteY6" fmla="*/ 9060 h 8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9543" h="8985">
                  <a:moveTo>
                    <a:pt x="160022" y="9060"/>
                  </a:moveTo>
                  <a:cubicBezTo>
                    <a:pt x="164739" y="9060"/>
                    <a:pt x="169734" y="9060"/>
                    <a:pt x="169734" y="4567"/>
                  </a:cubicBezTo>
                  <a:cubicBezTo>
                    <a:pt x="169734" y="75"/>
                    <a:pt x="164739" y="75"/>
                    <a:pt x="160022" y="75"/>
                  </a:cubicBezTo>
                  <a:lnTo>
                    <a:pt x="9902" y="75"/>
                  </a:lnTo>
                  <a:cubicBezTo>
                    <a:pt x="5185" y="75"/>
                    <a:pt x="190" y="75"/>
                    <a:pt x="190" y="4567"/>
                  </a:cubicBezTo>
                  <a:cubicBezTo>
                    <a:pt x="190" y="9060"/>
                    <a:pt x="5185" y="9060"/>
                    <a:pt x="9902" y="9060"/>
                  </a:cubicBezTo>
                  <a:lnTo>
                    <a:pt x="160022" y="9060"/>
                  </a:lnTo>
                  <a:close/>
                </a:path>
              </a:pathLst>
            </a:custGeom>
            <a:solidFill>
              <a:srgbClr val="000000"/>
            </a:solidFill>
            <a:ln w="278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48" name="Forme libre 347">
              <a:extLst>
                <a:ext uri="{FF2B5EF4-FFF2-40B4-BE49-F238E27FC236}">
                  <a16:creationId xmlns:a16="http://schemas.microsoft.com/office/drawing/2014/main" id="{21E78603-8559-BC13-F110-CBF15DE668E4}"/>
                </a:ext>
              </a:extLst>
            </p:cNvPr>
            <p:cNvSpPr/>
            <p:nvPr>
              <p:custDataLst>
                <p:tags r:id="rId13"/>
              </p:custDataLst>
            </p:nvPr>
          </p:nvSpPr>
          <p:spPr>
            <a:xfrm>
              <a:off x="13349153" y="5059402"/>
              <a:ext cx="137355" cy="158810"/>
            </a:xfrm>
            <a:custGeom>
              <a:avLst/>
              <a:gdLst>
                <a:gd name="connsiteX0" fmla="*/ 84553 w 137355"/>
                <a:gd name="connsiteY0" fmla="*/ 90374 h 158810"/>
                <a:gd name="connsiteX1" fmla="*/ 113689 w 137355"/>
                <a:gd name="connsiteY1" fmla="*/ 153494 h 158810"/>
                <a:gd name="connsiteX2" fmla="*/ 128396 w 137355"/>
                <a:gd name="connsiteY2" fmla="*/ 158436 h 158810"/>
                <a:gd name="connsiteX3" fmla="*/ 134501 w 137355"/>
                <a:gd name="connsiteY3" fmla="*/ 158436 h 158810"/>
                <a:gd name="connsiteX4" fmla="*/ 137553 w 137355"/>
                <a:gd name="connsiteY4" fmla="*/ 156190 h 158810"/>
                <a:gd name="connsiteX5" fmla="*/ 136166 w 137355"/>
                <a:gd name="connsiteY5" fmla="*/ 154168 h 158810"/>
                <a:gd name="connsiteX6" fmla="*/ 129783 w 137355"/>
                <a:gd name="connsiteY6" fmla="*/ 143835 h 158810"/>
                <a:gd name="connsiteX7" fmla="*/ 73176 w 137355"/>
                <a:gd name="connsiteY7" fmla="*/ 16023 h 158810"/>
                <a:gd name="connsiteX8" fmla="*/ 39323 w 137355"/>
                <a:gd name="connsiteY8" fmla="*/ 75 h 158810"/>
                <a:gd name="connsiteX9" fmla="*/ 34329 w 137355"/>
                <a:gd name="connsiteY9" fmla="*/ 2546 h 158810"/>
                <a:gd name="connsiteX10" fmla="*/ 36826 w 137355"/>
                <a:gd name="connsiteY10" fmla="*/ 4792 h 158810"/>
                <a:gd name="connsiteX11" fmla="*/ 54862 w 137355"/>
                <a:gd name="connsiteY11" fmla="*/ 22762 h 158810"/>
                <a:gd name="connsiteX12" fmla="*/ 81778 w 137355"/>
                <a:gd name="connsiteY12" fmla="*/ 83860 h 158810"/>
                <a:gd name="connsiteX13" fmla="*/ 5193 w 137355"/>
                <a:gd name="connsiteY13" fmla="*/ 145408 h 158810"/>
                <a:gd name="connsiteX14" fmla="*/ 198 w 137355"/>
                <a:gd name="connsiteY14" fmla="*/ 152371 h 158810"/>
                <a:gd name="connsiteX15" fmla="*/ 8522 w 137355"/>
                <a:gd name="connsiteY15" fmla="*/ 158885 h 158810"/>
                <a:gd name="connsiteX16" fmla="*/ 17679 w 137355"/>
                <a:gd name="connsiteY16" fmla="*/ 154168 h 158810"/>
                <a:gd name="connsiteX17" fmla="*/ 84553 w 137355"/>
                <a:gd name="connsiteY17" fmla="*/ 90374 h 158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7355" h="158810">
                  <a:moveTo>
                    <a:pt x="84553" y="90374"/>
                  </a:moveTo>
                  <a:cubicBezTo>
                    <a:pt x="95930" y="113960"/>
                    <a:pt x="109250" y="148328"/>
                    <a:pt x="113689" y="153494"/>
                  </a:cubicBezTo>
                  <a:cubicBezTo>
                    <a:pt x="118129" y="158436"/>
                    <a:pt x="120904" y="158436"/>
                    <a:pt x="128396" y="158436"/>
                  </a:cubicBezTo>
                  <a:lnTo>
                    <a:pt x="134501" y="158436"/>
                  </a:lnTo>
                  <a:cubicBezTo>
                    <a:pt x="137276" y="158211"/>
                    <a:pt x="137553" y="156863"/>
                    <a:pt x="137553" y="156190"/>
                  </a:cubicBezTo>
                  <a:cubicBezTo>
                    <a:pt x="137553" y="155516"/>
                    <a:pt x="136998" y="155066"/>
                    <a:pt x="136166" y="154168"/>
                  </a:cubicBezTo>
                  <a:cubicBezTo>
                    <a:pt x="133391" y="151697"/>
                    <a:pt x="131726" y="148328"/>
                    <a:pt x="129783" y="143835"/>
                  </a:cubicBezTo>
                  <a:lnTo>
                    <a:pt x="73176" y="16023"/>
                  </a:lnTo>
                  <a:cubicBezTo>
                    <a:pt x="67349" y="2995"/>
                    <a:pt x="52365" y="75"/>
                    <a:pt x="39323" y="75"/>
                  </a:cubicBezTo>
                  <a:cubicBezTo>
                    <a:pt x="37936" y="75"/>
                    <a:pt x="34329" y="75"/>
                    <a:pt x="34329" y="2546"/>
                  </a:cubicBezTo>
                  <a:cubicBezTo>
                    <a:pt x="34329" y="4343"/>
                    <a:pt x="36548" y="4792"/>
                    <a:pt x="36826" y="4792"/>
                  </a:cubicBezTo>
                  <a:cubicBezTo>
                    <a:pt x="45983" y="6140"/>
                    <a:pt x="47925" y="7487"/>
                    <a:pt x="54862" y="22762"/>
                  </a:cubicBezTo>
                  <a:lnTo>
                    <a:pt x="81778" y="83860"/>
                  </a:lnTo>
                  <a:lnTo>
                    <a:pt x="5193" y="145408"/>
                  </a:lnTo>
                  <a:cubicBezTo>
                    <a:pt x="1863" y="148103"/>
                    <a:pt x="198" y="149451"/>
                    <a:pt x="198" y="152371"/>
                  </a:cubicBezTo>
                  <a:cubicBezTo>
                    <a:pt x="198" y="156190"/>
                    <a:pt x="4083" y="158885"/>
                    <a:pt x="8522" y="158885"/>
                  </a:cubicBezTo>
                  <a:cubicBezTo>
                    <a:pt x="12962" y="158885"/>
                    <a:pt x="15460" y="156414"/>
                    <a:pt x="17679" y="154168"/>
                  </a:cubicBezTo>
                  <a:lnTo>
                    <a:pt x="84553" y="90374"/>
                  </a:lnTo>
                  <a:close/>
                </a:path>
              </a:pathLst>
            </a:custGeom>
            <a:solidFill>
              <a:srgbClr val="000000"/>
            </a:solidFill>
            <a:ln w="278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49" name="Forme libre 348">
              <a:extLst>
                <a:ext uri="{FF2B5EF4-FFF2-40B4-BE49-F238E27FC236}">
                  <a16:creationId xmlns:a16="http://schemas.microsoft.com/office/drawing/2014/main" id="{BD0F9DE3-63AA-B096-14C3-3D52880E1189}"/>
                </a:ext>
              </a:extLst>
            </p:cNvPr>
            <p:cNvSpPr/>
            <p:nvPr>
              <p:custDataLst>
                <p:tags r:id="rId14"/>
              </p:custDataLst>
            </p:nvPr>
          </p:nvSpPr>
          <p:spPr>
            <a:xfrm>
              <a:off x="13551440" y="5113087"/>
              <a:ext cx="145957" cy="147354"/>
            </a:xfrm>
            <a:custGeom>
              <a:avLst/>
              <a:gdLst>
                <a:gd name="connsiteX0" fmla="*/ 62085 w 145957"/>
                <a:gd name="connsiteY0" fmla="*/ 59601 h 147354"/>
                <a:gd name="connsiteX1" fmla="*/ 37666 w 145957"/>
                <a:gd name="connsiteY1" fmla="*/ 34442 h 147354"/>
                <a:gd name="connsiteX2" fmla="*/ 62085 w 145957"/>
                <a:gd name="connsiteY2" fmla="*/ 9284 h 147354"/>
                <a:gd name="connsiteX3" fmla="*/ 86503 w 145957"/>
                <a:gd name="connsiteY3" fmla="*/ 34442 h 147354"/>
                <a:gd name="connsiteX4" fmla="*/ 62085 w 145957"/>
                <a:gd name="connsiteY4" fmla="*/ 59601 h 147354"/>
                <a:gd name="connsiteX5" fmla="*/ 28231 w 145957"/>
                <a:gd name="connsiteY5" fmla="*/ 61847 h 147354"/>
                <a:gd name="connsiteX6" fmla="*/ 62085 w 145957"/>
                <a:gd name="connsiteY6" fmla="*/ 67687 h 147354"/>
                <a:gd name="connsiteX7" fmla="*/ 117304 w 145957"/>
                <a:gd name="connsiteY7" fmla="*/ 34442 h 147354"/>
                <a:gd name="connsiteX8" fmla="*/ 106205 w 145957"/>
                <a:gd name="connsiteY8" fmla="*/ 12878 h 147354"/>
                <a:gd name="connsiteX9" fmla="*/ 123409 w 145957"/>
                <a:gd name="connsiteY9" fmla="*/ 8610 h 147354"/>
                <a:gd name="connsiteX10" fmla="*/ 122299 w 145957"/>
                <a:gd name="connsiteY10" fmla="*/ 13103 h 147354"/>
                <a:gd name="connsiteX11" fmla="*/ 134231 w 145957"/>
                <a:gd name="connsiteY11" fmla="*/ 22762 h 147354"/>
                <a:gd name="connsiteX12" fmla="*/ 146163 w 145957"/>
                <a:gd name="connsiteY12" fmla="*/ 13103 h 147354"/>
                <a:gd name="connsiteX13" fmla="*/ 128681 w 145957"/>
                <a:gd name="connsiteY13" fmla="*/ 75 h 147354"/>
                <a:gd name="connsiteX14" fmla="*/ 99268 w 145957"/>
                <a:gd name="connsiteY14" fmla="*/ 8610 h 147354"/>
                <a:gd name="connsiteX15" fmla="*/ 62085 w 145957"/>
                <a:gd name="connsiteY15" fmla="*/ 1198 h 147354"/>
                <a:gd name="connsiteX16" fmla="*/ 6865 w 145957"/>
                <a:gd name="connsiteY16" fmla="*/ 34442 h 147354"/>
                <a:gd name="connsiteX17" fmla="*/ 21294 w 145957"/>
                <a:gd name="connsiteY17" fmla="*/ 58028 h 147354"/>
                <a:gd name="connsiteX18" fmla="*/ 11860 w 145957"/>
                <a:gd name="connsiteY18" fmla="*/ 78020 h 147354"/>
                <a:gd name="connsiteX19" fmla="*/ 24069 w 145957"/>
                <a:gd name="connsiteY19" fmla="*/ 99584 h 147354"/>
                <a:gd name="connsiteX20" fmla="*/ 205 w 145957"/>
                <a:gd name="connsiteY20" fmla="*/ 119126 h 147354"/>
                <a:gd name="connsiteX21" fmla="*/ 70964 w 145957"/>
                <a:gd name="connsiteY21" fmla="*/ 147429 h 147354"/>
                <a:gd name="connsiteX22" fmla="*/ 141723 w 145957"/>
                <a:gd name="connsiteY22" fmla="*/ 118452 h 147354"/>
                <a:gd name="connsiteX23" fmla="*/ 120911 w 145957"/>
                <a:gd name="connsiteY23" fmla="*/ 89925 h 147354"/>
                <a:gd name="connsiteX24" fmla="*/ 62085 w 145957"/>
                <a:gd name="connsiteY24" fmla="*/ 83635 h 147354"/>
                <a:gd name="connsiteX25" fmla="*/ 40718 w 145957"/>
                <a:gd name="connsiteY25" fmla="*/ 83411 h 147354"/>
                <a:gd name="connsiteX26" fmla="*/ 25457 w 145957"/>
                <a:gd name="connsiteY26" fmla="*/ 69259 h 147354"/>
                <a:gd name="connsiteX27" fmla="*/ 28231 w 145957"/>
                <a:gd name="connsiteY27" fmla="*/ 61847 h 147354"/>
                <a:gd name="connsiteX28" fmla="*/ 45435 w 145957"/>
                <a:gd name="connsiteY28" fmla="*/ 105200 h 147354"/>
                <a:gd name="connsiteX29" fmla="*/ 77901 w 145957"/>
                <a:gd name="connsiteY29" fmla="*/ 105200 h 147354"/>
                <a:gd name="connsiteX30" fmla="*/ 117859 w 145957"/>
                <a:gd name="connsiteY30" fmla="*/ 119126 h 147354"/>
                <a:gd name="connsiteX31" fmla="*/ 70964 w 145957"/>
                <a:gd name="connsiteY31" fmla="*/ 139343 h 147354"/>
                <a:gd name="connsiteX32" fmla="*/ 24069 w 145957"/>
                <a:gd name="connsiteY32" fmla="*/ 118677 h 147354"/>
                <a:gd name="connsiteX33" fmla="*/ 45435 w 145957"/>
                <a:gd name="connsiteY33" fmla="*/ 105200 h 147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45957" h="147354">
                  <a:moveTo>
                    <a:pt x="62085" y="59601"/>
                  </a:moveTo>
                  <a:cubicBezTo>
                    <a:pt x="37666" y="59601"/>
                    <a:pt x="37666" y="44551"/>
                    <a:pt x="37666" y="34442"/>
                  </a:cubicBezTo>
                  <a:cubicBezTo>
                    <a:pt x="37666" y="24334"/>
                    <a:pt x="37666" y="9284"/>
                    <a:pt x="62085" y="9284"/>
                  </a:cubicBezTo>
                  <a:cubicBezTo>
                    <a:pt x="86503" y="9284"/>
                    <a:pt x="86503" y="24334"/>
                    <a:pt x="86503" y="34442"/>
                  </a:cubicBezTo>
                  <a:cubicBezTo>
                    <a:pt x="86503" y="44551"/>
                    <a:pt x="86503" y="59601"/>
                    <a:pt x="62085" y="59601"/>
                  </a:cubicBezTo>
                  <a:close/>
                  <a:moveTo>
                    <a:pt x="28231" y="61847"/>
                  </a:moveTo>
                  <a:cubicBezTo>
                    <a:pt x="40996" y="67238"/>
                    <a:pt x="55147" y="67687"/>
                    <a:pt x="62085" y="67687"/>
                  </a:cubicBezTo>
                  <a:cubicBezTo>
                    <a:pt x="102042" y="67687"/>
                    <a:pt x="117304" y="50166"/>
                    <a:pt x="117304" y="34442"/>
                  </a:cubicBezTo>
                  <a:cubicBezTo>
                    <a:pt x="117304" y="23885"/>
                    <a:pt x="110367" y="16472"/>
                    <a:pt x="106205" y="12878"/>
                  </a:cubicBezTo>
                  <a:cubicBezTo>
                    <a:pt x="114529" y="9284"/>
                    <a:pt x="120356" y="8835"/>
                    <a:pt x="123409" y="8610"/>
                  </a:cubicBezTo>
                  <a:cubicBezTo>
                    <a:pt x="122854" y="9734"/>
                    <a:pt x="122299" y="11755"/>
                    <a:pt x="122299" y="13103"/>
                  </a:cubicBezTo>
                  <a:cubicBezTo>
                    <a:pt x="122299" y="18719"/>
                    <a:pt x="127016" y="22762"/>
                    <a:pt x="134231" y="22762"/>
                  </a:cubicBezTo>
                  <a:cubicBezTo>
                    <a:pt x="141445" y="22762"/>
                    <a:pt x="146163" y="18494"/>
                    <a:pt x="146163" y="13103"/>
                  </a:cubicBezTo>
                  <a:cubicBezTo>
                    <a:pt x="146163" y="7937"/>
                    <a:pt x="141445" y="75"/>
                    <a:pt x="128681" y="75"/>
                  </a:cubicBezTo>
                  <a:cubicBezTo>
                    <a:pt x="124519" y="75"/>
                    <a:pt x="111477" y="749"/>
                    <a:pt x="99268" y="8610"/>
                  </a:cubicBezTo>
                  <a:cubicBezTo>
                    <a:pt x="94273" y="5915"/>
                    <a:pt x="82618" y="1198"/>
                    <a:pt x="62085" y="1198"/>
                  </a:cubicBezTo>
                  <a:cubicBezTo>
                    <a:pt x="22127" y="1198"/>
                    <a:pt x="6865" y="18719"/>
                    <a:pt x="6865" y="34442"/>
                  </a:cubicBezTo>
                  <a:cubicBezTo>
                    <a:pt x="6865" y="43652"/>
                    <a:pt x="12415" y="52862"/>
                    <a:pt x="21294" y="58028"/>
                  </a:cubicBezTo>
                  <a:cubicBezTo>
                    <a:pt x="13525" y="65890"/>
                    <a:pt x="11860" y="73303"/>
                    <a:pt x="11860" y="78020"/>
                  </a:cubicBezTo>
                  <a:cubicBezTo>
                    <a:pt x="11860" y="81389"/>
                    <a:pt x="12970" y="92396"/>
                    <a:pt x="24069" y="99584"/>
                  </a:cubicBezTo>
                  <a:cubicBezTo>
                    <a:pt x="20462" y="100258"/>
                    <a:pt x="205" y="104975"/>
                    <a:pt x="205" y="119126"/>
                  </a:cubicBezTo>
                  <a:cubicBezTo>
                    <a:pt x="205" y="130582"/>
                    <a:pt x="15467" y="147429"/>
                    <a:pt x="70964" y="147429"/>
                  </a:cubicBezTo>
                  <a:cubicBezTo>
                    <a:pt x="120079" y="147429"/>
                    <a:pt x="141723" y="134176"/>
                    <a:pt x="141723" y="118452"/>
                  </a:cubicBezTo>
                  <a:cubicBezTo>
                    <a:pt x="141723" y="111714"/>
                    <a:pt x="139503" y="97562"/>
                    <a:pt x="120911" y="89925"/>
                  </a:cubicBezTo>
                  <a:cubicBezTo>
                    <a:pt x="105372" y="83635"/>
                    <a:pt x="88723" y="83635"/>
                    <a:pt x="62085" y="83635"/>
                  </a:cubicBezTo>
                  <a:cubicBezTo>
                    <a:pt x="54870" y="83635"/>
                    <a:pt x="42106" y="83635"/>
                    <a:pt x="40718" y="83411"/>
                  </a:cubicBezTo>
                  <a:cubicBezTo>
                    <a:pt x="28509" y="81838"/>
                    <a:pt x="25457" y="73303"/>
                    <a:pt x="25457" y="69259"/>
                  </a:cubicBezTo>
                  <a:cubicBezTo>
                    <a:pt x="25457" y="67013"/>
                    <a:pt x="26566" y="63644"/>
                    <a:pt x="28231" y="61847"/>
                  </a:cubicBezTo>
                  <a:close/>
                  <a:moveTo>
                    <a:pt x="45435" y="105200"/>
                  </a:moveTo>
                  <a:lnTo>
                    <a:pt x="77901" y="105200"/>
                  </a:lnTo>
                  <a:cubicBezTo>
                    <a:pt x="86503" y="105200"/>
                    <a:pt x="117859" y="105200"/>
                    <a:pt x="117859" y="119126"/>
                  </a:cubicBezTo>
                  <a:cubicBezTo>
                    <a:pt x="117859" y="127213"/>
                    <a:pt x="107037" y="139343"/>
                    <a:pt x="70964" y="139343"/>
                  </a:cubicBezTo>
                  <a:cubicBezTo>
                    <a:pt x="37666" y="139343"/>
                    <a:pt x="24069" y="129010"/>
                    <a:pt x="24069" y="118677"/>
                  </a:cubicBezTo>
                  <a:cubicBezTo>
                    <a:pt x="24069" y="105200"/>
                    <a:pt x="41551" y="105200"/>
                    <a:pt x="45435" y="105200"/>
                  </a:cubicBezTo>
                  <a:close/>
                </a:path>
              </a:pathLst>
            </a:custGeom>
            <a:solidFill>
              <a:srgbClr val="000000"/>
            </a:solidFill>
            <a:ln w="278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50" name="Forme libre 349">
              <a:extLst>
                <a:ext uri="{FF2B5EF4-FFF2-40B4-BE49-F238E27FC236}">
                  <a16:creationId xmlns:a16="http://schemas.microsoft.com/office/drawing/2014/main" id="{7EC1C13B-4E9A-5D52-F640-4456289346AF}"/>
                </a:ext>
              </a:extLst>
            </p:cNvPr>
            <p:cNvSpPr/>
            <p:nvPr>
              <p:custDataLst>
                <p:tags r:id="rId15"/>
              </p:custDataLst>
            </p:nvPr>
          </p:nvSpPr>
          <p:spPr>
            <a:xfrm>
              <a:off x="13712380" y="5114210"/>
              <a:ext cx="112381" cy="101081"/>
            </a:xfrm>
            <a:custGeom>
              <a:avLst/>
              <a:gdLst>
                <a:gd name="connsiteX0" fmla="*/ 46274 w 112381"/>
                <a:gd name="connsiteY0" fmla="*/ 25457 h 101081"/>
                <a:gd name="connsiteX1" fmla="*/ 46274 w 112381"/>
                <a:gd name="connsiteY1" fmla="*/ 75 h 101081"/>
                <a:gd name="connsiteX2" fmla="*/ 211 w 112381"/>
                <a:gd name="connsiteY2" fmla="*/ 1872 h 101081"/>
                <a:gd name="connsiteX3" fmla="*/ 211 w 112381"/>
                <a:gd name="connsiteY3" fmla="*/ 12429 h 101081"/>
                <a:gd name="connsiteX4" fmla="*/ 19358 w 112381"/>
                <a:gd name="connsiteY4" fmla="*/ 21190 h 101081"/>
                <a:gd name="connsiteX5" fmla="*/ 19358 w 112381"/>
                <a:gd name="connsiteY5" fmla="*/ 90599 h 101081"/>
                <a:gd name="connsiteX6" fmla="*/ 211 w 112381"/>
                <a:gd name="connsiteY6" fmla="*/ 90599 h 101081"/>
                <a:gd name="connsiteX7" fmla="*/ 211 w 112381"/>
                <a:gd name="connsiteY7" fmla="*/ 101156 h 101081"/>
                <a:gd name="connsiteX8" fmla="*/ 35174 w 112381"/>
                <a:gd name="connsiteY8" fmla="*/ 100482 h 101081"/>
                <a:gd name="connsiteX9" fmla="*/ 73467 w 112381"/>
                <a:gd name="connsiteY9" fmla="*/ 101156 h 101081"/>
                <a:gd name="connsiteX10" fmla="*/ 73467 w 112381"/>
                <a:gd name="connsiteY10" fmla="*/ 90599 h 101081"/>
                <a:gd name="connsiteX11" fmla="*/ 49326 w 112381"/>
                <a:gd name="connsiteY11" fmla="*/ 90599 h 101081"/>
                <a:gd name="connsiteX12" fmla="*/ 49326 w 112381"/>
                <a:gd name="connsiteY12" fmla="*/ 51289 h 101081"/>
                <a:gd name="connsiteX13" fmla="*/ 84012 w 112381"/>
                <a:gd name="connsiteY13" fmla="*/ 8161 h 101081"/>
                <a:gd name="connsiteX14" fmla="*/ 78739 w 112381"/>
                <a:gd name="connsiteY14" fmla="*/ 18494 h 101081"/>
                <a:gd name="connsiteX15" fmla="*/ 95666 w 112381"/>
                <a:gd name="connsiteY15" fmla="*/ 32196 h 101081"/>
                <a:gd name="connsiteX16" fmla="*/ 112593 w 112381"/>
                <a:gd name="connsiteY16" fmla="*/ 18494 h 101081"/>
                <a:gd name="connsiteX17" fmla="*/ 83179 w 112381"/>
                <a:gd name="connsiteY17" fmla="*/ 75 h 101081"/>
                <a:gd name="connsiteX18" fmla="*/ 46274 w 112381"/>
                <a:gd name="connsiteY18" fmla="*/ 25457 h 1010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12381" h="101081">
                  <a:moveTo>
                    <a:pt x="46274" y="25457"/>
                  </a:moveTo>
                  <a:lnTo>
                    <a:pt x="46274" y="75"/>
                  </a:lnTo>
                  <a:lnTo>
                    <a:pt x="211" y="1872"/>
                  </a:lnTo>
                  <a:lnTo>
                    <a:pt x="211" y="12429"/>
                  </a:lnTo>
                  <a:cubicBezTo>
                    <a:pt x="17415" y="12429"/>
                    <a:pt x="19358" y="12429"/>
                    <a:pt x="19358" y="21190"/>
                  </a:cubicBezTo>
                  <a:lnTo>
                    <a:pt x="19358" y="90599"/>
                  </a:lnTo>
                  <a:lnTo>
                    <a:pt x="211" y="90599"/>
                  </a:lnTo>
                  <a:lnTo>
                    <a:pt x="211" y="101156"/>
                  </a:lnTo>
                  <a:cubicBezTo>
                    <a:pt x="9923" y="100932"/>
                    <a:pt x="22410" y="100482"/>
                    <a:pt x="35174" y="100482"/>
                  </a:cubicBezTo>
                  <a:cubicBezTo>
                    <a:pt x="45719" y="100482"/>
                    <a:pt x="63478" y="100482"/>
                    <a:pt x="73467" y="101156"/>
                  </a:cubicBezTo>
                  <a:lnTo>
                    <a:pt x="73467" y="90599"/>
                  </a:lnTo>
                  <a:lnTo>
                    <a:pt x="49326" y="90599"/>
                  </a:lnTo>
                  <a:lnTo>
                    <a:pt x="49326" y="51289"/>
                  </a:lnTo>
                  <a:cubicBezTo>
                    <a:pt x="49326" y="35566"/>
                    <a:pt x="56263" y="8161"/>
                    <a:pt x="84012" y="8161"/>
                  </a:cubicBezTo>
                  <a:cubicBezTo>
                    <a:pt x="83734" y="8386"/>
                    <a:pt x="78739" y="11980"/>
                    <a:pt x="78739" y="18494"/>
                  </a:cubicBezTo>
                  <a:cubicBezTo>
                    <a:pt x="78739" y="27704"/>
                    <a:pt x="87619" y="32196"/>
                    <a:pt x="95666" y="32196"/>
                  </a:cubicBezTo>
                  <a:cubicBezTo>
                    <a:pt x="103713" y="32196"/>
                    <a:pt x="112593" y="27479"/>
                    <a:pt x="112593" y="18494"/>
                  </a:cubicBezTo>
                  <a:cubicBezTo>
                    <a:pt x="112593" y="6589"/>
                    <a:pt x="97608" y="75"/>
                    <a:pt x="83179" y="75"/>
                  </a:cubicBezTo>
                  <a:cubicBezTo>
                    <a:pt x="63755" y="75"/>
                    <a:pt x="52656" y="11306"/>
                    <a:pt x="46274" y="25457"/>
                  </a:cubicBezTo>
                  <a:close/>
                </a:path>
              </a:pathLst>
            </a:custGeom>
            <a:solidFill>
              <a:srgbClr val="000000"/>
            </a:solidFill>
            <a:ln w="278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51" name="Forme libre 350">
              <a:extLst>
                <a:ext uri="{FF2B5EF4-FFF2-40B4-BE49-F238E27FC236}">
                  <a16:creationId xmlns:a16="http://schemas.microsoft.com/office/drawing/2014/main" id="{7B45E960-2F0C-D8B6-B7CC-46A90FD59525}"/>
                </a:ext>
              </a:extLst>
            </p:cNvPr>
            <p:cNvSpPr/>
            <p:nvPr>
              <p:custDataLst>
                <p:tags r:id="rId16"/>
              </p:custDataLst>
            </p:nvPr>
          </p:nvSpPr>
          <p:spPr>
            <a:xfrm>
              <a:off x="13842412" y="5113536"/>
              <a:ext cx="145957" cy="103103"/>
            </a:xfrm>
            <a:custGeom>
              <a:avLst/>
              <a:gdLst>
                <a:gd name="connsiteX0" fmla="*/ 95116 w 145957"/>
                <a:gd name="connsiteY0" fmla="*/ 84534 h 103103"/>
                <a:gd name="connsiteX1" fmla="*/ 123974 w 145957"/>
                <a:gd name="connsiteY1" fmla="*/ 101830 h 103103"/>
                <a:gd name="connsiteX2" fmla="*/ 137293 w 145957"/>
                <a:gd name="connsiteY2" fmla="*/ 101830 h 103103"/>
                <a:gd name="connsiteX3" fmla="*/ 146173 w 145957"/>
                <a:gd name="connsiteY3" fmla="*/ 96439 h 103103"/>
                <a:gd name="connsiteX4" fmla="*/ 138958 w 145957"/>
                <a:gd name="connsiteY4" fmla="*/ 91273 h 103103"/>
                <a:gd name="connsiteX5" fmla="*/ 122032 w 145957"/>
                <a:gd name="connsiteY5" fmla="*/ 82962 h 103103"/>
                <a:gd name="connsiteX6" fmla="*/ 122032 w 145957"/>
                <a:gd name="connsiteY6" fmla="*/ 34667 h 103103"/>
                <a:gd name="connsiteX7" fmla="*/ 60985 w 145957"/>
                <a:gd name="connsiteY7" fmla="*/ 75 h 103103"/>
                <a:gd name="connsiteX8" fmla="*/ 11315 w 145957"/>
                <a:gd name="connsiteY8" fmla="*/ 20740 h 103103"/>
                <a:gd name="connsiteX9" fmla="*/ 28519 w 145957"/>
                <a:gd name="connsiteY9" fmla="*/ 34892 h 103103"/>
                <a:gd name="connsiteX10" fmla="*/ 46001 w 145957"/>
                <a:gd name="connsiteY10" fmla="*/ 20740 h 103103"/>
                <a:gd name="connsiteX11" fmla="*/ 39896 w 145957"/>
                <a:gd name="connsiteY11" fmla="*/ 9734 h 103103"/>
                <a:gd name="connsiteX12" fmla="*/ 59875 w 145957"/>
                <a:gd name="connsiteY12" fmla="*/ 8161 h 103103"/>
                <a:gd name="connsiteX13" fmla="*/ 90398 w 145957"/>
                <a:gd name="connsiteY13" fmla="*/ 34667 h 103103"/>
                <a:gd name="connsiteX14" fmla="*/ 90398 w 145957"/>
                <a:gd name="connsiteY14" fmla="*/ 42304 h 103103"/>
                <a:gd name="connsiteX15" fmla="*/ 216 w 145957"/>
                <a:gd name="connsiteY15" fmla="*/ 77571 h 103103"/>
                <a:gd name="connsiteX16" fmla="*/ 53770 w 145957"/>
                <a:gd name="connsiteY16" fmla="*/ 103178 h 103103"/>
                <a:gd name="connsiteX17" fmla="*/ 95116 w 145957"/>
                <a:gd name="connsiteY17" fmla="*/ 84534 h 103103"/>
                <a:gd name="connsiteX18" fmla="*/ 90398 w 145957"/>
                <a:gd name="connsiteY18" fmla="*/ 49268 h 103103"/>
                <a:gd name="connsiteX19" fmla="*/ 90398 w 145957"/>
                <a:gd name="connsiteY19" fmla="*/ 70607 h 103103"/>
                <a:gd name="connsiteX20" fmla="*/ 57933 w 145957"/>
                <a:gd name="connsiteY20" fmla="*/ 95091 h 103103"/>
                <a:gd name="connsiteX21" fmla="*/ 32682 w 145957"/>
                <a:gd name="connsiteY21" fmla="*/ 77346 h 103103"/>
                <a:gd name="connsiteX22" fmla="*/ 90398 w 145957"/>
                <a:gd name="connsiteY22" fmla="*/ 49268 h 103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45957" h="103103">
                  <a:moveTo>
                    <a:pt x="95116" y="84534"/>
                  </a:moveTo>
                  <a:cubicBezTo>
                    <a:pt x="95116" y="91497"/>
                    <a:pt x="95116" y="101830"/>
                    <a:pt x="123974" y="101830"/>
                  </a:cubicBezTo>
                  <a:lnTo>
                    <a:pt x="137293" y="101830"/>
                  </a:lnTo>
                  <a:cubicBezTo>
                    <a:pt x="142843" y="101830"/>
                    <a:pt x="146173" y="101830"/>
                    <a:pt x="146173" y="96439"/>
                  </a:cubicBezTo>
                  <a:cubicBezTo>
                    <a:pt x="146173" y="91273"/>
                    <a:pt x="142566" y="91273"/>
                    <a:pt x="138958" y="91273"/>
                  </a:cubicBezTo>
                  <a:cubicBezTo>
                    <a:pt x="122032" y="91048"/>
                    <a:pt x="122032" y="88128"/>
                    <a:pt x="122032" y="82962"/>
                  </a:cubicBezTo>
                  <a:lnTo>
                    <a:pt x="122032" y="34667"/>
                  </a:lnTo>
                  <a:cubicBezTo>
                    <a:pt x="122032" y="14675"/>
                    <a:pt x="102330" y="75"/>
                    <a:pt x="60985" y="75"/>
                  </a:cubicBezTo>
                  <a:cubicBezTo>
                    <a:pt x="45168" y="75"/>
                    <a:pt x="11315" y="973"/>
                    <a:pt x="11315" y="20740"/>
                  </a:cubicBezTo>
                  <a:cubicBezTo>
                    <a:pt x="11315" y="30624"/>
                    <a:pt x="21027" y="34892"/>
                    <a:pt x="28519" y="34892"/>
                  </a:cubicBezTo>
                  <a:cubicBezTo>
                    <a:pt x="37121" y="34892"/>
                    <a:pt x="46001" y="30175"/>
                    <a:pt x="46001" y="20740"/>
                  </a:cubicBezTo>
                  <a:cubicBezTo>
                    <a:pt x="46001" y="14002"/>
                    <a:pt x="40729" y="10183"/>
                    <a:pt x="39896" y="9734"/>
                  </a:cubicBezTo>
                  <a:cubicBezTo>
                    <a:pt x="47666" y="8386"/>
                    <a:pt x="56545" y="8161"/>
                    <a:pt x="59875" y="8161"/>
                  </a:cubicBezTo>
                  <a:cubicBezTo>
                    <a:pt x="80686" y="8161"/>
                    <a:pt x="90398" y="17596"/>
                    <a:pt x="90398" y="34667"/>
                  </a:cubicBezTo>
                  <a:lnTo>
                    <a:pt x="90398" y="42304"/>
                  </a:lnTo>
                  <a:cubicBezTo>
                    <a:pt x="70697" y="42978"/>
                    <a:pt x="216" y="45000"/>
                    <a:pt x="216" y="77571"/>
                  </a:cubicBezTo>
                  <a:cubicBezTo>
                    <a:pt x="216" y="99135"/>
                    <a:pt x="34624" y="103178"/>
                    <a:pt x="53770" y="103178"/>
                  </a:cubicBezTo>
                  <a:cubicBezTo>
                    <a:pt x="75969" y="103178"/>
                    <a:pt x="89011" y="93968"/>
                    <a:pt x="95116" y="84534"/>
                  </a:cubicBezTo>
                  <a:close/>
                  <a:moveTo>
                    <a:pt x="90398" y="49268"/>
                  </a:moveTo>
                  <a:lnTo>
                    <a:pt x="90398" y="70607"/>
                  </a:lnTo>
                  <a:cubicBezTo>
                    <a:pt x="90398" y="92171"/>
                    <a:pt x="64870" y="95091"/>
                    <a:pt x="57933" y="95091"/>
                  </a:cubicBezTo>
                  <a:cubicBezTo>
                    <a:pt x="43781" y="95091"/>
                    <a:pt x="32682" y="87229"/>
                    <a:pt x="32682" y="77346"/>
                  </a:cubicBezTo>
                  <a:cubicBezTo>
                    <a:pt x="32682" y="53086"/>
                    <a:pt x="76524" y="49942"/>
                    <a:pt x="90398" y="49268"/>
                  </a:cubicBezTo>
                  <a:close/>
                </a:path>
              </a:pathLst>
            </a:custGeom>
            <a:solidFill>
              <a:srgbClr val="000000"/>
            </a:solidFill>
            <a:ln w="278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52" name="Forme libre 351">
              <a:extLst>
                <a:ext uri="{FF2B5EF4-FFF2-40B4-BE49-F238E27FC236}">
                  <a16:creationId xmlns:a16="http://schemas.microsoft.com/office/drawing/2014/main" id="{B2BB01BA-5292-23FB-D5D8-FC0732883909}"/>
                </a:ext>
              </a:extLst>
            </p:cNvPr>
            <p:cNvSpPr/>
            <p:nvPr>
              <p:custDataLst>
                <p:tags r:id="rId17"/>
              </p:custDataLst>
            </p:nvPr>
          </p:nvSpPr>
          <p:spPr>
            <a:xfrm>
              <a:off x="13999198" y="5059402"/>
              <a:ext cx="156224" cy="157237"/>
            </a:xfrm>
            <a:custGeom>
              <a:avLst/>
              <a:gdLst>
                <a:gd name="connsiteX0" fmla="*/ 105666 w 156224"/>
                <a:gd name="connsiteY0" fmla="*/ 146306 h 157237"/>
                <a:gd name="connsiteX1" fmla="*/ 105666 w 156224"/>
                <a:gd name="connsiteY1" fmla="*/ 157313 h 157237"/>
                <a:gd name="connsiteX2" fmla="*/ 156446 w 156224"/>
                <a:gd name="connsiteY2" fmla="*/ 155965 h 157237"/>
                <a:gd name="connsiteX3" fmla="*/ 156446 w 156224"/>
                <a:gd name="connsiteY3" fmla="*/ 145408 h 157237"/>
                <a:gd name="connsiteX4" fmla="*/ 137299 w 156224"/>
                <a:gd name="connsiteY4" fmla="*/ 136647 h 157237"/>
                <a:gd name="connsiteX5" fmla="*/ 137299 w 156224"/>
                <a:gd name="connsiteY5" fmla="*/ 75 h 157237"/>
                <a:gd name="connsiteX6" fmla="*/ 88184 w 156224"/>
                <a:gd name="connsiteY6" fmla="*/ 1872 h 157237"/>
                <a:gd name="connsiteX7" fmla="*/ 88184 w 156224"/>
                <a:gd name="connsiteY7" fmla="*/ 12429 h 157237"/>
                <a:gd name="connsiteX8" fmla="*/ 107331 w 156224"/>
                <a:gd name="connsiteY8" fmla="*/ 21190 h 157237"/>
                <a:gd name="connsiteX9" fmla="*/ 107331 w 156224"/>
                <a:gd name="connsiteY9" fmla="*/ 64992 h 157237"/>
                <a:gd name="connsiteX10" fmla="*/ 69870 w 156224"/>
                <a:gd name="connsiteY10" fmla="*/ 54883 h 157237"/>
                <a:gd name="connsiteX11" fmla="*/ 221 w 156224"/>
                <a:gd name="connsiteY11" fmla="*/ 106323 h 157237"/>
                <a:gd name="connsiteX12" fmla="*/ 66818 w 156224"/>
                <a:gd name="connsiteY12" fmla="*/ 157313 h 157237"/>
                <a:gd name="connsiteX13" fmla="*/ 105666 w 156224"/>
                <a:gd name="connsiteY13" fmla="*/ 146306 h 157237"/>
                <a:gd name="connsiteX14" fmla="*/ 105666 w 156224"/>
                <a:gd name="connsiteY14" fmla="*/ 76672 h 157237"/>
                <a:gd name="connsiteX15" fmla="*/ 105666 w 156224"/>
                <a:gd name="connsiteY15" fmla="*/ 132828 h 157237"/>
                <a:gd name="connsiteX16" fmla="*/ 69593 w 156224"/>
                <a:gd name="connsiteY16" fmla="*/ 149226 h 157237"/>
                <a:gd name="connsiteX17" fmla="*/ 35739 w 156224"/>
                <a:gd name="connsiteY17" fmla="*/ 106323 h 157237"/>
                <a:gd name="connsiteX18" fmla="*/ 42954 w 156224"/>
                <a:gd name="connsiteY18" fmla="*/ 74650 h 157237"/>
                <a:gd name="connsiteX19" fmla="*/ 72645 w 156224"/>
                <a:gd name="connsiteY19" fmla="*/ 62970 h 157237"/>
                <a:gd name="connsiteX20" fmla="*/ 105666 w 156224"/>
                <a:gd name="connsiteY20" fmla="*/ 76672 h 15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56224" h="157237">
                  <a:moveTo>
                    <a:pt x="105666" y="146306"/>
                  </a:moveTo>
                  <a:lnTo>
                    <a:pt x="105666" y="157313"/>
                  </a:lnTo>
                  <a:lnTo>
                    <a:pt x="156446" y="155965"/>
                  </a:lnTo>
                  <a:lnTo>
                    <a:pt x="156446" y="145408"/>
                  </a:lnTo>
                  <a:cubicBezTo>
                    <a:pt x="139241" y="145408"/>
                    <a:pt x="137299" y="145408"/>
                    <a:pt x="137299" y="136647"/>
                  </a:cubicBezTo>
                  <a:lnTo>
                    <a:pt x="137299" y="75"/>
                  </a:lnTo>
                  <a:lnTo>
                    <a:pt x="88184" y="1872"/>
                  </a:lnTo>
                  <a:lnTo>
                    <a:pt x="88184" y="12429"/>
                  </a:lnTo>
                  <a:cubicBezTo>
                    <a:pt x="105388" y="12429"/>
                    <a:pt x="107331" y="12429"/>
                    <a:pt x="107331" y="21190"/>
                  </a:cubicBezTo>
                  <a:lnTo>
                    <a:pt x="107331" y="64992"/>
                  </a:lnTo>
                  <a:cubicBezTo>
                    <a:pt x="93456" y="56231"/>
                    <a:pt x="79027" y="54883"/>
                    <a:pt x="69870" y="54883"/>
                  </a:cubicBezTo>
                  <a:cubicBezTo>
                    <a:pt x="29357" y="54883"/>
                    <a:pt x="221" y="74650"/>
                    <a:pt x="221" y="106323"/>
                  </a:cubicBezTo>
                  <a:cubicBezTo>
                    <a:pt x="221" y="135973"/>
                    <a:pt x="25750" y="157313"/>
                    <a:pt x="66818" y="157313"/>
                  </a:cubicBezTo>
                  <a:cubicBezTo>
                    <a:pt x="83744" y="157313"/>
                    <a:pt x="97064" y="151922"/>
                    <a:pt x="105666" y="146306"/>
                  </a:cubicBezTo>
                  <a:close/>
                  <a:moveTo>
                    <a:pt x="105666" y="76672"/>
                  </a:moveTo>
                  <a:lnTo>
                    <a:pt x="105666" y="132828"/>
                  </a:lnTo>
                  <a:cubicBezTo>
                    <a:pt x="102058" y="136872"/>
                    <a:pt x="90682" y="149226"/>
                    <a:pt x="69593" y="149226"/>
                  </a:cubicBezTo>
                  <a:cubicBezTo>
                    <a:pt x="35739" y="149226"/>
                    <a:pt x="35739" y="122046"/>
                    <a:pt x="35739" y="106323"/>
                  </a:cubicBezTo>
                  <a:cubicBezTo>
                    <a:pt x="35739" y="95541"/>
                    <a:pt x="35739" y="83411"/>
                    <a:pt x="42954" y="74650"/>
                  </a:cubicBezTo>
                  <a:cubicBezTo>
                    <a:pt x="51001" y="65216"/>
                    <a:pt x="64043" y="62970"/>
                    <a:pt x="72645" y="62970"/>
                  </a:cubicBezTo>
                  <a:cubicBezTo>
                    <a:pt x="88462" y="62970"/>
                    <a:pt x="99561" y="70158"/>
                    <a:pt x="105666" y="76672"/>
                  </a:cubicBezTo>
                  <a:close/>
                </a:path>
              </a:pathLst>
            </a:custGeom>
            <a:solidFill>
              <a:srgbClr val="000000"/>
            </a:solidFill>
            <a:ln w="278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53" name="Forme libre 352">
              <a:extLst>
                <a:ext uri="{FF2B5EF4-FFF2-40B4-BE49-F238E27FC236}">
                  <a16:creationId xmlns:a16="http://schemas.microsoft.com/office/drawing/2014/main" id="{57FDB786-823D-6FF4-4154-DB14BEB87283}"/>
                </a:ext>
              </a:extLst>
            </p:cNvPr>
            <p:cNvSpPr/>
            <p:nvPr>
              <p:custDataLst>
                <p:tags r:id="rId18"/>
              </p:custDataLst>
            </p:nvPr>
          </p:nvSpPr>
          <p:spPr>
            <a:xfrm>
              <a:off x="14218841" y="5063220"/>
              <a:ext cx="188689" cy="152071"/>
            </a:xfrm>
            <a:custGeom>
              <a:avLst/>
              <a:gdLst>
                <a:gd name="connsiteX0" fmla="*/ 112056 w 188689"/>
                <a:gd name="connsiteY0" fmla="*/ 15798 h 152071"/>
                <a:gd name="connsiteX1" fmla="*/ 118438 w 188689"/>
                <a:gd name="connsiteY1" fmla="*/ 7487 h 152071"/>
                <a:gd name="connsiteX2" fmla="*/ 135920 w 188689"/>
                <a:gd name="connsiteY2" fmla="*/ 7038 h 152071"/>
                <a:gd name="connsiteX3" fmla="*/ 176432 w 188689"/>
                <a:gd name="connsiteY3" fmla="*/ 25457 h 152071"/>
                <a:gd name="connsiteX4" fmla="*/ 174213 w 188689"/>
                <a:gd name="connsiteY4" fmla="*/ 43427 h 152071"/>
                <a:gd name="connsiteX5" fmla="*/ 173380 w 188689"/>
                <a:gd name="connsiteY5" fmla="*/ 47695 h 152071"/>
                <a:gd name="connsiteX6" fmla="*/ 176710 w 188689"/>
                <a:gd name="connsiteY6" fmla="*/ 50616 h 152071"/>
                <a:gd name="connsiteX7" fmla="*/ 180872 w 188689"/>
                <a:gd name="connsiteY7" fmla="*/ 45449 h 152071"/>
                <a:gd name="connsiteX8" fmla="*/ 188364 w 188689"/>
                <a:gd name="connsiteY8" fmla="*/ 6364 h 152071"/>
                <a:gd name="connsiteX9" fmla="*/ 188919 w 188689"/>
                <a:gd name="connsiteY9" fmla="*/ 2546 h 152071"/>
                <a:gd name="connsiteX10" fmla="*/ 181427 w 188689"/>
                <a:gd name="connsiteY10" fmla="*/ 75 h 152071"/>
                <a:gd name="connsiteX11" fmla="*/ 27423 w 188689"/>
                <a:gd name="connsiteY11" fmla="*/ 75 h 152071"/>
                <a:gd name="connsiteX12" fmla="*/ 18543 w 188689"/>
                <a:gd name="connsiteY12" fmla="*/ 4567 h 152071"/>
                <a:gd name="connsiteX13" fmla="*/ 1894 w 188689"/>
                <a:gd name="connsiteY13" fmla="*/ 44101 h 152071"/>
                <a:gd name="connsiteX14" fmla="*/ 229 w 188689"/>
                <a:gd name="connsiteY14" fmla="*/ 48145 h 152071"/>
                <a:gd name="connsiteX15" fmla="*/ 3559 w 188689"/>
                <a:gd name="connsiteY15" fmla="*/ 50616 h 152071"/>
                <a:gd name="connsiteX16" fmla="*/ 8276 w 188689"/>
                <a:gd name="connsiteY16" fmla="*/ 45898 h 152071"/>
                <a:gd name="connsiteX17" fmla="*/ 71543 w 188689"/>
                <a:gd name="connsiteY17" fmla="*/ 7038 h 152071"/>
                <a:gd name="connsiteX18" fmla="*/ 82365 w 188689"/>
                <a:gd name="connsiteY18" fmla="*/ 7038 h 152071"/>
                <a:gd name="connsiteX19" fmla="*/ 90135 w 188689"/>
                <a:gd name="connsiteY19" fmla="*/ 9734 h 152071"/>
                <a:gd name="connsiteX20" fmla="*/ 89025 w 188689"/>
                <a:gd name="connsiteY20" fmla="*/ 14451 h 152071"/>
                <a:gd name="connsiteX21" fmla="*/ 51842 w 188689"/>
                <a:gd name="connsiteY21" fmla="*/ 134401 h 152071"/>
                <a:gd name="connsiteX22" fmla="*/ 18821 w 188689"/>
                <a:gd name="connsiteY22" fmla="*/ 145183 h 152071"/>
                <a:gd name="connsiteX23" fmla="*/ 7167 w 188689"/>
                <a:gd name="connsiteY23" fmla="*/ 149451 h 152071"/>
                <a:gd name="connsiteX24" fmla="*/ 11884 w 188689"/>
                <a:gd name="connsiteY24" fmla="*/ 152146 h 152071"/>
                <a:gd name="connsiteX25" fmla="*/ 34638 w 188689"/>
                <a:gd name="connsiteY25" fmla="*/ 151697 h 152071"/>
                <a:gd name="connsiteX26" fmla="*/ 58224 w 188689"/>
                <a:gd name="connsiteY26" fmla="*/ 151472 h 152071"/>
                <a:gd name="connsiteX27" fmla="*/ 81255 w 188689"/>
                <a:gd name="connsiteY27" fmla="*/ 151697 h 152071"/>
                <a:gd name="connsiteX28" fmla="*/ 105396 w 188689"/>
                <a:gd name="connsiteY28" fmla="*/ 152146 h 152071"/>
                <a:gd name="connsiteX29" fmla="*/ 111501 w 188689"/>
                <a:gd name="connsiteY29" fmla="*/ 147654 h 152071"/>
                <a:gd name="connsiteX30" fmla="*/ 102066 w 188689"/>
                <a:gd name="connsiteY30" fmla="*/ 145183 h 152071"/>
                <a:gd name="connsiteX31" fmla="*/ 84307 w 188689"/>
                <a:gd name="connsiteY31" fmla="*/ 144734 h 152071"/>
                <a:gd name="connsiteX32" fmla="*/ 74040 w 188689"/>
                <a:gd name="connsiteY32" fmla="*/ 139792 h 152071"/>
                <a:gd name="connsiteX33" fmla="*/ 75150 w 188689"/>
                <a:gd name="connsiteY33" fmla="*/ 135075 h 152071"/>
                <a:gd name="connsiteX34" fmla="*/ 112056 w 188689"/>
                <a:gd name="connsiteY34" fmla="*/ 15798 h 152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188689" h="152071">
                  <a:moveTo>
                    <a:pt x="112056" y="15798"/>
                  </a:moveTo>
                  <a:cubicBezTo>
                    <a:pt x="113998" y="9509"/>
                    <a:pt x="115108" y="8161"/>
                    <a:pt x="118438" y="7487"/>
                  </a:cubicBezTo>
                  <a:cubicBezTo>
                    <a:pt x="120935" y="7038"/>
                    <a:pt x="130092" y="7038"/>
                    <a:pt x="135920" y="7038"/>
                  </a:cubicBezTo>
                  <a:cubicBezTo>
                    <a:pt x="163946" y="7038"/>
                    <a:pt x="176432" y="7937"/>
                    <a:pt x="176432" y="25457"/>
                  </a:cubicBezTo>
                  <a:cubicBezTo>
                    <a:pt x="176432" y="28827"/>
                    <a:pt x="175323" y="37587"/>
                    <a:pt x="174213" y="43427"/>
                  </a:cubicBezTo>
                  <a:cubicBezTo>
                    <a:pt x="173935" y="44326"/>
                    <a:pt x="173380" y="47021"/>
                    <a:pt x="173380" y="47695"/>
                  </a:cubicBezTo>
                  <a:cubicBezTo>
                    <a:pt x="173380" y="49043"/>
                    <a:pt x="174213" y="50616"/>
                    <a:pt x="176710" y="50616"/>
                  </a:cubicBezTo>
                  <a:cubicBezTo>
                    <a:pt x="179762" y="50616"/>
                    <a:pt x="180317" y="48818"/>
                    <a:pt x="180872" y="45449"/>
                  </a:cubicBezTo>
                  <a:lnTo>
                    <a:pt x="188364" y="6364"/>
                  </a:lnTo>
                  <a:cubicBezTo>
                    <a:pt x="188642" y="5466"/>
                    <a:pt x="188919" y="3219"/>
                    <a:pt x="188919" y="2546"/>
                  </a:cubicBezTo>
                  <a:cubicBezTo>
                    <a:pt x="188919" y="75"/>
                    <a:pt x="186144" y="75"/>
                    <a:pt x="181427" y="75"/>
                  </a:cubicBezTo>
                  <a:lnTo>
                    <a:pt x="27423" y="75"/>
                  </a:lnTo>
                  <a:cubicBezTo>
                    <a:pt x="20763" y="75"/>
                    <a:pt x="20486" y="299"/>
                    <a:pt x="18543" y="4567"/>
                  </a:cubicBezTo>
                  <a:lnTo>
                    <a:pt x="1894" y="44101"/>
                  </a:lnTo>
                  <a:cubicBezTo>
                    <a:pt x="1617" y="44551"/>
                    <a:pt x="229" y="47695"/>
                    <a:pt x="229" y="48145"/>
                  </a:cubicBezTo>
                  <a:cubicBezTo>
                    <a:pt x="229" y="49492"/>
                    <a:pt x="1617" y="50616"/>
                    <a:pt x="3559" y="50616"/>
                  </a:cubicBezTo>
                  <a:cubicBezTo>
                    <a:pt x="6334" y="50616"/>
                    <a:pt x="6612" y="49492"/>
                    <a:pt x="8276" y="45898"/>
                  </a:cubicBezTo>
                  <a:cubicBezTo>
                    <a:pt x="23261" y="11081"/>
                    <a:pt x="30475" y="7038"/>
                    <a:pt x="71543" y="7038"/>
                  </a:cubicBezTo>
                  <a:lnTo>
                    <a:pt x="82365" y="7038"/>
                  </a:lnTo>
                  <a:cubicBezTo>
                    <a:pt x="90135" y="7038"/>
                    <a:pt x="90135" y="7937"/>
                    <a:pt x="90135" y="9734"/>
                  </a:cubicBezTo>
                  <a:cubicBezTo>
                    <a:pt x="90135" y="11081"/>
                    <a:pt x="89302" y="13777"/>
                    <a:pt x="89025" y="14451"/>
                  </a:cubicBezTo>
                  <a:lnTo>
                    <a:pt x="51842" y="134401"/>
                  </a:lnTo>
                  <a:cubicBezTo>
                    <a:pt x="49344" y="142712"/>
                    <a:pt x="48512" y="145183"/>
                    <a:pt x="18821" y="145183"/>
                  </a:cubicBezTo>
                  <a:cubicBezTo>
                    <a:pt x="8831" y="145183"/>
                    <a:pt x="7167" y="145183"/>
                    <a:pt x="7167" y="149451"/>
                  </a:cubicBezTo>
                  <a:cubicBezTo>
                    <a:pt x="7167" y="152146"/>
                    <a:pt x="10219" y="152146"/>
                    <a:pt x="11884" y="152146"/>
                  </a:cubicBezTo>
                  <a:cubicBezTo>
                    <a:pt x="19376" y="152146"/>
                    <a:pt x="27145" y="151697"/>
                    <a:pt x="34638" y="151697"/>
                  </a:cubicBezTo>
                  <a:cubicBezTo>
                    <a:pt x="42407" y="151697"/>
                    <a:pt x="50454" y="151472"/>
                    <a:pt x="58224" y="151472"/>
                  </a:cubicBezTo>
                  <a:cubicBezTo>
                    <a:pt x="65993" y="151472"/>
                    <a:pt x="73763" y="151697"/>
                    <a:pt x="81255" y="151697"/>
                  </a:cubicBezTo>
                  <a:cubicBezTo>
                    <a:pt x="89302" y="151697"/>
                    <a:pt x="97627" y="152146"/>
                    <a:pt x="105396" y="152146"/>
                  </a:cubicBezTo>
                  <a:cubicBezTo>
                    <a:pt x="108171" y="152146"/>
                    <a:pt x="111501" y="152146"/>
                    <a:pt x="111501" y="147654"/>
                  </a:cubicBezTo>
                  <a:cubicBezTo>
                    <a:pt x="111501" y="145183"/>
                    <a:pt x="109281" y="145183"/>
                    <a:pt x="102066" y="145183"/>
                  </a:cubicBezTo>
                  <a:cubicBezTo>
                    <a:pt x="95129" y="145183"/>
                    <a:pt x="91522" y="145183"/>
                    <a:pt x="84307" y="144734"/>
                  </a:cubicBezTo>
                  <a:cubicBezTo>
                    <a:pt x="76260" y="144060"/>
                    <a:pt x="74040" y="143386"/>
                    <a:pt x="74040" y="139792"/>
                  </a:cubicBezTo>
                  <a:cubicBezTo>
                    <a:pt x="74040" y="139567"/>
                    <a:pt x="74040" y="138444"/>
                    <a:pt x="75150" y="135075"/>
                  </a:cubicBezTo>
                  <a:lnTo>
                    <a:pt x="112056" y="15798"/>
                  </a:lnTo>
                  <a:close/>
                </a:path>
              </a:pathLst>
            </a:custGeom>
            <a:solidFill>
              <a:srgbClr val="000000"/>
            </a:solidFill>
            <a:ln w="278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54" name="Forme libre 353">
              <a:extLst>
                <a:ext uri="{FF2B5EF4-FFF2-40B4-BE49-F238E27FC236}">
                  <a16:creationId xmlns:a16="http://schemas.microsoft.com/office/drawing/2014/main" id="{ED04B54D-65DF-9849-DA0E-707A9D642183}"/>
                </a:ext>
              </a:extLst>
            </p:cNvPr>
            <p:cNvSpPr/>
            <p:nvPr>
              <p:custDataLst>
                <p:tags r:id="rId19"/>
              </p:custDataLst>
            </p:nvPr>
          </p:nvSpPr>
          <p:spPr>
            <a:xfrm>
              <a:off x="14421324" y="5191482"/>
              <a:ext cx="29413" cy="23810"/>
            </a:xfrm>
            <a:custGeom>
              <a:avLst/>
              <a:gdLst>
                <a:gd name="connsiteX0" fmla="*/ 29649 w 29413"/>
                <a:gd name="connsiteY0" fmla="*/ 11980 h 23810"/>
                <a:gd name="connsiteX1" fmla="*/ 14943 w 29413"/>
                <a:gd name="connsiteY1" fmla="*/ 75 h 23810"/>
                <a:gd name="connsiteX2" fmla="*/ 236 w 29413"/>
                <a:gd name="connsiteY2" fmla="*/ 11980 h 23810"/>
                <a:gd name="connsiteX3" fmla="*/ 14943 w 29413"/>
                <a:gd name="connsiteY3" fmla="*/ 23885 h 23810"/>
                <a:gd name="connsiteX4" fmla="*/ 29649 w 29413"/>
                <a:gd name="connsiteY4" fmla="*/ 11980 h 2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" h="23810">
                  <a:moveTo>
                    <a:pt x="29649" y="11980"/>
                  </a:moveTo>
                  <a:cubicBezTo>
                    <a:pt x="29649" y="5466"/>
                    <a:pt x="22990" y="75"/>
                    <a:pt x="14943" y="75"/>
                  </a:cubicBezTo>
                  <a:cubicBezTo>
                    <a:pt x="6896" y="75"/>
                    <a:pt x="236" y="5466"/>
                    <a:pt x="236" y="11980"/>
                  </a:cubicBezTo>
                  <a:cubicBezTo>
                    <a:pt x="236" y="18494"/>
                    <a:pt x="6896" y="23885"/>
                    <a:pt x="14943" y="23885"/>
                  </a:cubicBezTo>
                  <a:cubicBezTo>
                    <a:pt x="22990" y="23885"/>
                    <a:pt x="29649" y="18494"/>
                    <a:pt x="29649" y="11980"/>
                  </a:cubicBezTo>
                  <a:close/>
                </a:path>
              </a:pathLst>
            </a:custGeom>
            <a:solidFill>
              <a:srgbClr val="000000"/>
            </a:solidFill>
            <a:ln w="278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55" name="Forme libre 354">
              <a:extLst>
                <a:ext uri="{FF2B5EF4-FFF2-40B4-BE49-F238E27FC236}">
                  <a16:creationId xmlns:a16="http://schemas.microsoft.com/office/drawing/2014/main" id="{0199D282-89BF-ED3C-9104-59C1552D4C22}"/>
                </a:ext>
              </a:extLst>
            </p:cNvPr>
            <p:cNvSpPr/>
            <p:nvPr>
              <p:custDataLst>
                <p:tags r:id="rId20"/>
              </p:custDataLst>
            </p:nvPr>
          </p:nvSpPr>
          <p:spPr>
            <a:xfrm>
              <a:off x="14487027" y="5114210"/>
              <a:ext cx="158166" cy="101081"/>
            </a:xfrm>
            <a:custGeom>
              <a:avLst/>
              <a:gdLst>
                <a:gd name="connsiteX0" fmla="*/ 19385 w 158166"/>
                <a:gd name="connsiteY0" fmla="*/ 21190 h 101081"/>
                <a:gd name="connsiteX1" fmla="*/ 19385 w 158166"/>
                <a:gd name="connsiteY1" fmla="*/ 90599 h 101081"/>
                <a:gd name="connsiteX2" fmla="*/ 239 w 158166"/>
                <a:gd name="connsiteY2" fmla="*/ 90599 h 101081"/>
                <a:gd name="connsiteX3" fmla="*/ 239 w 158166"/>
                <a:gd name="connsiteY3" fmla="*/ 101156 h 101081"/>
                <a:gd name="connsiteX4" fmla="*/ 35202 w 158166"/>
                <a:gd name="connsiteY4" fmla="*/ 100482 h 101081"/>
                <a:gd name="connsiteX5" fmla="*/ 70165 w 158166"/>
                <a:gd name="connsiteY5" fmla="*/ 101156 h 101081"/>
                <a:gd name="connsiteX6" fmla="*/ 70165 w 158166"/>
                <a:gd name="connsiteY6" fmla="*/ 90599 h 101081"/>
                <a:gd name="connsiteX7" fmla="*/ 51019 w 158166"/>
                <a:gd name="connsiteY7" fmla="*/ 90599 h 101081"/>
                <a:gd name="connsiteX8" fmla="*/ 51019 w 158166"/>
                <a:gd name="connsiteY8" fmla="*/ 43652 h 101081"/>
                <a:gd name="connsiteX9" fmla="*/ 92364 w 158166"/>
                <a:gd name="connsiteY9" fmla="*/ 8161 h 101081"/>
                <a:gd name="connsiteX10" fmla="*/ 107626 w 158166"/>
                <a:gd name="connsiteY10" fmla="*/ 29950 h 101081"/>
                <a:gd name="connsiteX11" fmla="*/ 107626 w 158166"/>
                <a:gd name="connsiteY11" fmla="*/ 90599 h 101081"/>
                <a:gd name="connsiteX12" fmla="*/ 88479 w 158166"/>
                <a:gd name="connsiteY12" fmla="*/ 90599 h 101081"/>
                <a:gd name="connsiteX13" fmla="*/ 88479 w 158166"/>
                <a:gd name="connsiteY13" fmla="*/ 101156 h 101081"/>
                <a:gd name="connsiteX14" fmla="*/ 123442 w 158166"/>
                <a:gd name="connsiteY14" fmla="*/ 100482 h 101081"/>
                <a:gd name="connsiteX15" fmla="*/ 158405 w 158166"/>
                <a:gd name="connsiteY15" fmla="*/ 101156 h 101081"/>
                <a:gd name="connsiteX16" fmla="*/ 158405 w 158166"/>
                <a:gd name="connsiteY16" fmla="*/ 90599 h 101081"/>
                <a:gd name="connsiteX17" fmla="*/ 139259 w 158166"/>
                <a:gd name="connsiteY17" fmla="*/ 90599 h 101081"/>
                <a:gd name="connsiteX18" fmla="*/ 139259 w 158166"/>
                <a:gd name="connsiteY18" fmla="*/ 32421 h 101081"/>
                <a:gd name="connsiteX19" fmla="*/ 96526 w 158166"/>
                <a:gd name="connsiteY19" fmla="*/ 75 h 101081"/>
                <a:gd name="connsiteX20" fmla="*/ 47966 w 158166"/>
                <a:gd name="connsiteY20" fmla="*/ 24334 h 101081"/>
                <a:gd name="connsiteX21" fmla="*/ 47966 w 158166"/>
                <a:gd name="connsiteY21" fmla="*/ 75 h 101081"/>
                <a:gd name="connsiteX22" fmla="*/ 239 w 158166"/>
                <a:gd name="connsiteY22" fmla="*/ 1872 h 101081"/>
                <a:gd name="connsiteX23" fmla="*/ 239 w 158166"/>
                <a:gd name="connsiteY23" fmla="*/ 12429 h 101081"/>
                <a:gd name="connsiteX24" fmla="*/ 19385 w 158166"/>
                <a:gd name="connsiteY24" fmla="*/ 21190 h 1010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58166" h="101081">
                  <a:moveTo>
                    <a:pt x="19385" y="21190"/>
                  </a:moveTo>
                  <a:lnTo>
                    <a:pt x="19385" y="90599"/>
                  </a:lnTo>
                  <a:lnTo>
                    <a:pt x="239" y="90599"/>
                  </a:lnTo>
                  <a:lnTo>
                    <a:pt x="239" y="101156"/>
                  </a:lnTo>
                  <a:cubicBezTo>
                    <a:pt x="8008" y="100932"/>
                    <a:pt x="24657" y="100482"/>
                    <a:pt x="35202" y="100482"/>
                  </a:cubicBezTo>
                  <a:cubicBezTo>
                    <a:pt x="46024" y="100482"/>
                    <a:pt x="62395" y="100932"/>
                    <a:pt x="70165" y="101156"/>
                  </a:cubicBezTo>
                  <a:lnTo>
                    <a:pt x="70165" y="90599"/>
                  </a:lnTo>
                  <a:lnTo>
                    <a:pt x="51019" y="90599"/>
                  </a:lnTo>
                  <a:lnTo>
                    <a:pt x="51019" y="43652"/>
                  </a:lnTo>
                  <a:cubicBezTo>
                    <a:pt x="51019" y="19168"/>
                    <a:pt x="74882" y="8161"/>
                    <a:pt x="92364" y="8161"/>
                  </a:cubicBezTo>
                  <a:cubicBezTo>
                    <a:pt x="101798" y="8161"/>
                    <a:pt x="107626" y="12878"/>
                    <a:pt x="107626" y="29950"/>
                  </a:cubicBezTo>
                  <a:lnTo>
                    <a:pt x="107626" y="90599"/>
                  </a:lnTo>
                  <a:lnTo>
                    <a:pt x="88479" y="90599"/>
                  </a:lnTo>
                  <a:lnTo>
                    <a:pt x="88479" y="101156"/>
                  </a:lnTo>
                  <a:cubicBezTo>
                    <a:pt x="96249" y="100932"/>
                    <a:pt x="112898" y="100482"/>
                    <a:pt x="123442" y="100482"/>
                  </a:cubicBezTo>
                  <a:cubicBezTo>
                    <a:pt x="134264" y="100482"/>
                    <a:pt x="150636" y="100932"/>
                    <a:pt x="158405" y="101156"/>
                  </a:cubicBezTo>
                  <a:lnTo>
                    <a:pt x="158405" y="90599"/>
                  </a:lnTo>
                  <a:lnTo>
                    <a:pt x="139259" y="90599"/>
                  </a:lnTo>
                  <a:lnTo>
                    <a:pt x="139259" y="32421"/>
                  </a:lnTo>
                  <a:cubicBezTo>
                    <a:pt x="139259" y="8835"/>
                    <a:pt x="124275" y="75"/>
                    <a:pt x="96526" y="75"/>
                  </a:cubicBezTo>
                  <a:cubicBezTo>
                    <a:pt x="69888" y="75"/>
                    <a:pt x="55181" y="12878"/>
                    <a:pt x="47966" y="24334"/>
                  </a:cubicBezTo>
                  <a:lnTo>
                    <a:pt x="47966" y="75"/>
                  </a:lnTo>
                  <a:lnTo>
                    <a:pt x="239" y="1872"/>
                  </a:lnTo>
                  <a:lnTo>
                    <a:pt x="239" y="12429"/>
                  </a:lnTo>
                  <a:cubicBezTo>
                    <a:pt x="17443" y="12429"/>
                    <a:pt x="19385" y="12429"/>
                    <a:pt x="19385" y="21190"/>
                  </a:cubicBezTo>
                  <a:close/>
                </a:path>
              </a:pathLst>
            </a:custGeom>
            <a:solidFill>
              <a:srgbClr val="9999D2"/>
            </a:solidFill>
            <a:ln w="278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56" name="Forme libre 355">
              <a:extLst>
                <a:ext uri="{FF2B5EF4-FFF2-40B4-BE49-F238E27FC236}">
                  <a16:creationId xmlns:a16="http://schemas.microsoft.com/office/drawing/2014/main" id="{2B4C4F8C-4568-50C9-4377-95A1D0D63EBD}"/>
                </a:ext>
              </a:extLst>
            </p:cNvPr>
            <p:cNvSpPr/>
            <p:nvPr>
              <p:custDataLst>
                <p:tags r:id="rId21"/>
              </p:custDataLst>
            </p:nvPr>
          </p:nvSpPr>
          <p:spPr>
            <a:xfrm>
              <a:off x="14744438" y="5132854"/>
              <a:ext cx="184527" cy="52562"/>
            </a:xfrm>
            <a:custGeom>
              <a:avLst/>
              <a:gdLst>
                <a:gd name="connsiteX0" fmla="*/ 175341 w 184527"/>
                <a:gd name="connsiteY0" fmla="*/ 9060 h 52562"/>
                <a:gd name="connsiteX1" fmla="*/ 184776 w 184527"/>
                <a:gd name="connsiteY1" fmla="*/ 4567 h 52562"/>
                <a:gd name="connsiteX2" fmla="*/ 175619 w 184527"/>
                <a:gd name="connsiteY2" fmla="*/ 75 h 52562"/>
                <a:gd name="connsiteX3" fmla="*/ 9405 w 184527"/>
                <a:gd name="connsiteY3" fmla="*/ 75 h 52562"/>
                <a:gd name="connsiteX4" fmla="*/ 248 w 184527"/>
                <a:gd name="connsiteY4" fmla="*/ 4567 h 52562"/>
                <a:gd name="connsiteX5" fmla="*/ 9682 w 184527"/>
                <a:gd name="connsiteY5" fmla="*/ 9060 h 52562"/>
                <a:gd name="connsiteX6" fmla="*/ 175341 w 184527"/>
                <a:gd name="connsiteY6" fmla="*/ 9060 h 52562"/>
                <a:gd name="connsiteX7" fmla="*/ 175619 w 184527"/>
                <a:gd name="connsiteY7" fmla="*/ 52637 h 52562"/>
                <a:gd name="connsiteX8" fmla="*/ 184776 w 184527"/>
                <a:gd name="connsiteY8" fmla="*/ 48145 h 52562"/>
                <a:gd name="connsiteX9" fmla="*/ 175341 w 184527"/>
                <a:gd name="connsiteY9" fmla="*/ 43652 h 52562"/>
                <a:gd name="connsiteX10" fmla="*/ 9682 w 184527"/>
                <a:gd name="connsiteY10" fmla="*/ 43652 h 52562"/>
                <a:gd name="connsiteX11" fmla="*/ 248 w 184527"/>
                <a:gd name="connsiteY11" fmla="*/ 48145 h 52562"/>
                <a:gd name="connsiteX12" fmla="*/ 9405 w 184527"/>
                <a:gd name="connsiteY12" fmla="*/ 52637 h 52562"/>
                <a:gd name="connsiteX13" fmla="*/ 175619 w 184527"/>
                <a:gd name="connsiteY13" fmla="*/ 52637 h 52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4527" h="52562">
                  <a:moveTo>
                    <a:pt x="175341" y="9060"/>
                  </a:moveTo>
                  <a:cubicBezTo>
                    <a:pt x="179503" y="9060"/>
                    <a:pt x="184776" y="9060"/>
                    <a:pt x="184776" y="4567"/>
                  </a:cubicBezTo>
                  <a:cubicBezTo>
                    <a:pt x="184776" y="75"/>
                    <a:pt x="179503" y="75"/>
                    <a:pt x="175619" y="75"/>
                  </a:cubicBezTo>
                  <a:lnTo>
                    <a:pt x="9405" y="75"/>
                  </a:lnTo>
                  <a:cubicBezTo>
                    <a:pt x="5520" y="75"/>
                    <a:pt x="248" y="75"/>
                    <a:pt x="248" y="4567"/>
                  </a:cubicBezTo>
                  <a:cubicBezTo>
                    <a:pt x="248" y="9060"/>
                    <a:pt x="5520" y="9060"/>
                    <a:pt x="9682" y="9060"/>
                  </a:cubicBezTo>
                  <a:lnTo>
                    <a:pt x="175341" y="9060"/>
                  </a:lnTo>
                  <a:close/>
                  <a:moveTo>
                    <a:pt x="175619" y="52637"/>
                  </a:moveTo>
                  <a:cubicBezTo>
                    <a:pt x="179503" y="52637"/>
                    <a:pt x="184776" y="52637"/>
                    <a:pt x="184776" y="48145"/>
                  </a:cubicBezTo>
                  <a:cubicBezTo>
                    <a:pt x="184776" y="43652"/>
                    <a:pt x="179503" y="43652"/>
                    <a:pt x="175341" y="43652"/>
                  </a:cubicBezTo>
                  <a:lnTo>
                    <a:pt x="9682" y="43652"/>
                  </a:lnTo>
                  <a:cubicBezTo>
                    <a:pt x="5520" y="43652"/>
                    <a:pt x="248" y="43652"/>
                    <a:pt x="248" y="48145"/>
                  </a:cubicBezTo>
                  <a:cubicBezTo>
                    <a:pt x="248" y="52637"/>
                    <a:pt x="5520" y="52637"/>
                    <a:pt x="9405" y="52637"/>
                  </a:cubicBezTo>
                  <a:lnTo>
                    <a:pt x="175619" y="52637"/>
                  </a:lnTo>
                  <a:close/>
                </a:path>
              </a:pathLst>
            </a:custGeom>
            <a:solidFill>
              <a:srgbClr val="000000"/>
            </a:solidFill>
            <a:ln w="278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57" name="Forme libre 356">
              <a:extLst>
                <a:ext uri="{FF2B5EF4-FFF2-40B4-BE49-F238E27FC236}">
                  <a16:creationId xmlns:a16="http://schemas.microsoft.com/office/drawing/2014/main" id="{62EBE4AF-936E-3767-D966-E20B15F35378}"/>
                </a:ext>
              </a:extLst>
            </p:cNvPr>
            <p:cNvSpPr/>
            <p:nvPr>
              <p:custDataLst>
                <p:tags r:id="rId22"/>
              </p:custDataLst>
            </p:nvPr>
          </p:nvSpPr>
          <p:spPr>
            <a:xfrm>
              <a:off x="15037060" y="5059402"/>
              <a:ext cx="136245" cy="158361"/>
            </a:xfrm>
            <a:custGeom>
              <a:avLst/>
              <a:gdLst>
                <a:gd name="connsiteX0" fmla="*/ 64635 w 136245"/>
                <a:gd name="connsiteY0" fmla="*/ 2546 h 158361"/>
                <a:gd name="connsiteX1" fmla="*/ 61028 w 136245"/>
                <a:gd name="connsiteY1" fmla="*/ 75 h 158361"/>
                <a:gd name="connsiteX2" fmla="*/ 27175 w 136245"/>
                <a:gd name="connsiteY2" fmla="*/ 2321 h 158361"/>
                <a:gd name="connsiteX3" fmla="*/ 21902 w 136245"/>
                <a:gd name="connsiteY3" fmla="*/ 6813 h 158361"/>
                <a:gd name="connsiteX4" fmla="*/ 28562 w 136245"/>
                <a:gd name="connsiteY4" fmla="*/ 9509 h 158361"/>
                <a:gd name="connsiteX5" fmla="*/ 42436 w 136245"/>
                <a:gd name="connsiteY5" fmla="*/ 13328 h 158361"/>
                <a:gd name="connsiteX6" fmla="*/ 41604 w 136245"/>
                <a:gd name="connsiteY6" fmla="*/ 17820 h 158361"/>
                <a:gd name="connsiteX7" fmla="*/ 1368 w 136245"/>
                <a:gd name="connsiteY7" fmla="*/ 147205 h 158361"/>
                <a:gd name="connsiteX8" fmla="*/ 258 w 136245"/>
                <a:gd name="connsiteY8" fmla="*/ 152146 h 158361"/>
                <a:gd name="connsiteX9" fmla="*/ 8306 w 136245"/>
                <a:gd name="connsiteY9" fmla="*/ 158436 h 158361"/>
                <a:gd name="connsiteX10" fmla="*/ 18572 w 136245"/>
                <a:gd name="connsiteY10" fmla="*/ 152596 h 158361"/>
                <a:gd name="connsiteX11" fmla="*/ 23845 w 136245"/>
                <a:gd name="connsiteY11" fmla="*/ 135524 h 158361"/>
                <a:gd name="connsiteX12" fmla="*/ 29949 w 136245"/>
                <a:gd name="connsiteY12" fmla="*/ 115308 h 158361"/>
                <a:gd name="connsiteX13" fmla="*/ 34667 w 136245"/>
                <a:gd name="connsiteY13" fmla="*/ 100258 h 158361"/>
                <a:gd name="connsiteX14" fmla="*/ 37719 w 136245"/>
                <a:gd name="connsiteY14" fmla="*/ 90150 h 158361"/>
                <a:gd name="connsiteX15" fmla="*/ 56588 w 136245"/>
                <a:gd name="connsiteY15" fmla="*/ 69484 h 158361"/>
                <a:gd name="connsiteX16" fmla="*/ 83227 w 136245"/>
                <a:gd name="connsiteY16" fmla="*/ 61622 h 158361"/>
                <a:gd name="connsiteX17" fmla="*/ 98211 w 136245"/>
                <a:gd name="connsiteY17" fmla="*/ 77346 h 158361"/>
                <a:gd name="connsiteX18" fmla="*/ 81007 w 136245"/>
                <a:gd name="connsiteY18" fmla="*/ 127662 h 158361"/>
                <a:gd name="connsiteX19" fmla="*/ 77399 w 136245"/>
                <a:gd name="connsiteY19" fmla="*/ 140017 h 158361"/>
                <a:gd name="connsiteX20" fmla="*/ 100153 w 136245"/>
                <a:gd name="connsiteY20" fmla="*/ 158436 h 158361"/>
                <a:gd name="connsiteX21" fmla="*/ 136504 w 136245"/>
                <a:gd name="connsiteY21" fmla="*/ 123843 h 158361"/>
                <a:gd name="connsiteX22" fmla="*/ 133174 w 136245"/>
                <a:gd name="connsiteY22" fmla="*/ 121597 h 158361"/>
                <a:gd name="connsiteX23" fmla="*/ 129012 w 136245"/>
                <a:gd name="connsiteY23" fmla="*/ 125640 h 158361"/>
                <a:gd name="connsiteX24" fmla="*/ 100708 w 136245"/>
                <a:gd name="connsiteY24" fmla="*/ 153494 h 158361"/>
                <a:gd name="connsiteX25" fmla="*/ 94048 w 136245"/>
                <a:gd name="connsiteY25" fmla="*/ 146081 h 158361"/>
                <a:gd name="connsiteX26" fmla="*/ 99043 w 136245"/>
                <a:gd name="connsiteY26" fmla="*/ 130133 h 158361"/>
                <a:gd name="connsiteX27" fmla="*/ 115970 w 136245"/>
                <a:gd name="connsiteY27" fmla="*/ 80715 h 158361"/>
                <a:gd name="connsiteX28" fmla="*/ 84059 w 136245"/>
                <a:gd name="connsiteY28" fmla="*/ 56680 h 158361"/>
                <a:gd name="connsiteX29" fmla="*/ 42991 w 136245"/>
                <a:gd name="connsiteY29" fmla="*/ 73977 h 158361"/>
                <a:gd name="connsiteX30" fmla="*/ 64635 w 136245"/>
                <a:gd name="connsiteY30" fmla="*/ 2546 h 158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36245" h="158361">
                  <a:moveTo>
                    <a:pt x="64635" y="2546"/>
                  </a:moveTo>
                  <a:cubicBezTo>
                    <a:pt x="64635" y="2321"/>
                    <a:pt x="64635" y="75"/>
                    <a:pt x="61028" y="75"/>
                  </a:cubicBezTo>
                  <a:cubicBezTo>
                    <a:pt x="54646" y="75"/>
                    <a:pt x="34389" y="1872"/>
                    <a:pt x="27175" y="2321"/>
                  </a:cubicBezTo>
                  <a:cubicBezTo>
                    <a:pt x="24955" y="2546"/>
                    <a:pt x="21902" y="2770"/>
                    <a:pt x="21902" y="6813"/>
                  </a:cubicBezTo>
                  <a:cubicBezTo>
                    <a:pt x="21902" y="9509"/>
                    <a:pt x="24400" y="9509"/>
                    <a:pt x="28562" y="9509"/>
                  </a:cubicBezTo>
                  <a:cubicBezTo>
                    <a:pt x="41881" y="9509"/>
                    <a:pt x="42436" y="11081"/>
                    <a:pt x="42436" y="13328"/>
                  </a:cubicBezTo>
                  <a:lnTo>
                    <a:pt x="41604" y="17820"/>
                  </a:lnTo>
                  <a:lnTo>
                    <a:pt x="1368" y="147205"/>
                  </a:lnTo>
                  <a:cubicBezTo>
                    <a:pt x="258" y="150349"/>
                    <a:pt x="258" y="150799"/>
                    <a:pt x="258" y="152146"/>
                  </a:cubicBezTo>
                  <a:cubicBezTo>
                    <a:pt x="258" y="157313"/>
                    <a:pt x="5808" y="158436"/>
                    <a:pt x="8306" y="158436"/>
                  </a:cubicBezTo>
                  <a:cubicBezTo>
                    <a:pt x="12745" y="158436"/>
                    <a:pt x="17185" y="155740"/>
                    <a:pt x="18572" y="152596"/>
                  </a:cubicBezTo>
                  <a:lnTo>
                    <a:pt x="23845" y="135524"/>
                  </a:lnTo>
                  <a:lnTo>
                    <a:pt x="29949" y="115308"/>
                  </a:lnTo>
                  <a:cubicBezTo>
                    <a:pt x="31614" y="110366"/>
                    <a:pt x="33279" y="105424"/>
                    <a:pt x="34667" y="100258"/>
                  </a:cubicBezTo>
                  <a:cubicBezTo>
                    <a:pt x="35222" y="98910"/>
                    <a:pt x="37441" y="91497"/>
                    <a:pt x="37719" y="90150"/>
                  </a:cubicBezTo>
                  <a:cubicBezTo>
                    <a:pt x="38551" y="88128"/>
                    <a:pt x="47153" y="75549"/>
                    <a:pt x="56588" y="69484"/>
                  </a:cubicBezTo>
                  <a:cubicBezTo>
                    <a:pt x="62693" y="65890"/>
                    <a:pt x="71295" y="61622"/>
                    <a:pt x="83227" y="61622"/>
                  </a:cubicBezTo>
                  <a:cubicBezTo>
                    <a:pt x="95158" y="61622"/>
                    <a:pt x="98211" y="69259"/>
                    <a:pt x="98211" y="77346"/>
                  </a:cubicBezTo>
                  <a:cubicBezTo>
                    <a:pt x="98211" y="89476"/>
                    <a:pt x="87666" y="113960"/>
                    <a:pt x="81007" y="127662"/>
                  </a:cubicBezTo>
                  <a:cubicBezTo>
                    <a:pt x="78787" y="132828"/>
                    <a:pt x="77399" y="135524"/>
                    <a:pt x="77399" y="140017"/>
                  </a:cubicBezTo>
                  <a:cubicBezTo>
                    <a:pt x="77399" y="150574"/>
                    <a:pt x="87111" y="158436"/>
                    <a:pt x="100153" y="158436"/>
                  </a:cubicBezTo>
                  <a:cubicBezTo>
                    <a:pt x="126237" y="158436"/>
                    <a:pt x="136504" y="125640"/>
                    <a:pt x="136504" y="123843"/>
                  </a:cubicBezTo>
                  <a:cubicBezTo>
                    <a:pt x="136504" y="121597"/>
                    <a:pt x="134006" y="121597"/>
                    <a:pt x="133174" y="121597"/>
                  </a:cubicBezTo>
                  <a:cubicBezTo>
                    <a:pt x="130399" y="121597"/>
                    <a:pt x="130399" y="122271"/>
                    <a:pt x="129012" y="125640"/>
                  </a:cubicBezTo>
                  <a:cubicBezTo>
                    <a:pt x="124849" y="137546"/>
                    <a:pt x="115970" y="153494"/>
                    <a:pt x="100708" y="153494"/>
                  </a:cubicBezTo>
                  <a:cubicBezTo>
                    <a:pt x="95991" y="153494"/>
                    <a:pt x="94048" y="151248"/>
                    <a:pt x="94048" y="146081"/>
                  </a:cubicBezTo>
                  <a:cubicBezTo>
                    <a:pt x="94048" y="140466"/>
                    <a:pt x="96546" y="135075"/>
                    <a:pt x="99043" y="130133"/>
                  </a:cubicBezTo>
                  <a:cubicBezTo>
                    <a:pt x="103483" y="120474"/>
                    <a:pt x="115970" y="93744"/>
                    <a:pt x="115970" y="80715"/>
                  </a:cubicBezTo>
                  <a:cubicBezTo>
                    <a:pt x="115970" y="66115"/>
                    <a:pt x="104870" y="56680"/>
                    <a:pt x="84059" y="56680"/>
                  </a:cubicBezTo>
                  <a:cubicBezTo>
                    <a:pt x="66577" y="56680"/>
                    <a:pt x="53258" y="63644"/>
                    <a:pt x="42991" y="73977"/>
                  </a:cubicBezTo>
                  <a:lnTo>
                    <a:pt x="64635" y="2546"/>
                  </a:lnTo>
                  <a:close/>
                </a:path>
              </a:pathLst>
            </a:custGeom>
            <a:solidFill>
              <a:srgbClr val="9999D2"/>
            </a:solidFill>
            <a:ln w="278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58" name="Forme libre 357">
              <a:extLst>
                <a:ext uri="{FF2B5EF4-FFF2-40B4-BE49-F238E27FC236}">
                  <a16:creationId xmlns:a16="http://schemas.microsoft.com/office/drawing/2014/main" id="{5E92E520-ADC9-4BA0-70D6-9ACA1826BD88}"/>
                </a:ext>
              </a:extLst>
            </p:cNvPr>
            <p:cNvSpPr/>
            <p:nvPr>
              <p:custDataLst>
                <p:tags r:id="rId23"/>
              </p:custDataLst>
            </p:nvPr>
          </p:nvSpPr>
          <p:spPr>
            <a:xfrm>
              <a:off x="15209145" y="5046823"/>
              <a:ext cx="64376" cy="224625"/>
            </a:xfrm>
            <a:custGeom>
              <a:avLst/>
              <a:gdLst>
                <a:gd name="connsiteX0" fmla="*/ 64641 w 64376"/>
                <a:gd name="connsiteY0" fmla="*/ 222454 h 224625"/>
                <a:gd name="connsiteX1" fmla="*/ 59924 w 64376"/>
                <a:gd name="connsiteY1" fmla="*/ 217512 h 224625"/>
                <a:gd name="connsiteX2" fmla="*/ 16358 w 64376"/>
                <a:gd name="connsiteY2" fmla="*/ 112388 h 224625"/>
                <a:gd name="connsiteX3" fmla="*/ 61033 w 64376"/>
                <a:gd name="connsiteY3" fmla="*/ 6140 h 224625"/>
                <a:gd name="connsiteX4" fmla="*/ 64641 w 64376"/>
                <a:gd name="connsiteY4" fmla="*/ 2321 h 224625"/>
                <a:gd name="connsiteX5" fmla="*/ 61866 w 64376"/>
                <a:gd name="connsiteY5" fmla="*/ 75 h 224625"/>
                <a:gd name="connsiteX6" fmla="*/ 17746 w 64376"/>
                <a:gd name="connsiteY6" fmla="*/ 43877 h 224625"/>
                <a:gd name="connsiteX7" fmla="*/ 264 w 64376"/>
                <a:gd name="connsiteY7" fmla="*/ 112388 h 224625"/>
                <a:gd name="connsiteX8" fmla="*/ 18578 w 64376"/>
                <a:gd name="connsiteY8" fmla="*/ 182471 h 224625"/>
                <a:gd name="connsiteX9" fmla="*/ 61866 w 64376"/>
                <a:gd name="connsiteY9" fmla="*/ 224700 h 224625"/>
                <a:gd name="connsiteX10" fmla="*/ 64641 w 64376"/>
                <a:gd name="connsiteY10" fmla="*/ 222454 h 224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4376" h="224625">
                  <a:moveTo>
                    <a:pt x="64641" y="222454"/>
                  </a:moveTo>
                  <a:cubicBezTo>
                    <a:pt x="64641" y="221780"/>
                    <a:pt x="64641" y="221331"/>
                    <a:pt x="59924" y="217512"/>
                  </a:cubicBezTo>
                  <a:cubicBezTo>
                    <a:pt x="25238" y="189210"/>
                    <a:pt x="16358" y="146755"/>
                    <a:pt x="16358" y="112388"/>
                  </a:cubicBezTo>
                  <a:cubicBezTo>
                    <a:pt x="16358" y="73303"/>
                    <a:pt x="26903" y="34218"/>
                    <a:pt x="61033" y="6140"/>
                  </a:cubicBezTo>
                  <a:cubicBezTo>
                    <a:pt x="64641" y="3444"/>
                    <a:pt x="64641" y="2995"/>
                    <a:pt x="64641" y="2321"/>
                  </a:cubicBezTo>
                  <a:cubicBezTo>
                    <a:pt x="64641" y="749"/>
                    <a:pt x="63531" y="75"/>
                    <a:pt x="61866" y="75"/>
                  </a:cubicBezTo>
                  <a:cubicBezTo>
                    <a:pt x="59091" y="75"/>
                    <a:pt x="34117" y="15349"/>
                    <a:pt x="17746" y="43877"/>
                  </a:cubicBezTo>
                  <a:cubicBezTo>
                    <a:pt x="3594" y="68586"/>
                    <a:pt x="264" y="93519"/>
                    <a:pt x="264" y="112388"/>
                  </a:cubicBezTo>
                  <a:cubicBezTo>
                    <a:pt x="264" y="129908"/>
                    <a:pt x="3317" y="157088"/>
                    <a:pt x="18578" y="182471"/>
                  </a:cubicBezTo>
                  <a:cubicBezTo>
                    <a:pt x="35227" y="210100"/>
                    <a:pt x="59091" y="224700"/>
                    <a:pt x="61866" y="224700"/>
                  </a:cubicBezTo>
                  <a:cubicBezTo>
                    <a:pt x="63531" y="224700"/>
                    <a:pt x="64641" y="224027"/>
                    <a:pt x="64641" y="222454"/>
                  </a:cubicBezTo>
                  <a:close/>
                </a:path>
              </a:pathLst>
            </a:custGeom>
            <a:solidFill>
              <a:srgbClr val="000000"/>
            </a:solidFill>
            <a:ln w="278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59" name="Forme libre 358">
              <a:extLst>
                <a:ext uri="{FF2B5EF4-FFF2-40B4-BE49-F238E27FC236}">
                  <a16:creationId xmlns:a16="http://schemas.microsoft.com/office/drawing/2014/main" id="{866F3276-65DC-7DD2-1AED-884C7D3E4345}"/>
                </a:ext>
              </a:extLst>
            </p:cNvPr>
            <p:cNvSpPr/>
            <p:nvPr>
              <p:custDataLst>
                <p:tags r:id="rId24"/>
              </p:custDataLst>
            </p:nvPr>
          </p:nvSpPr>
          <p:spPr>
            <a:xfrm>
              <a:off x="15296245" y="5063220"/>
              <a:ext cx="188689" cy="152071"/>
            </a:xfrm>
            <a:custGeom>
              <a:avLst/>
              <a:gdLst>
                <a:gd name="connsiteX0" fmla="*/ 112095 w 188689"/>
                <a:gd name="connsiteY0" fmla="*/ 15798 h 152071"/>
                <a:gd name="connsiteX1" fmla="*/ 118477 w 188689"/>
                <a:gd name="connsiteY1" fmla="*/ 7487 h 152071"/>
                <a:gd name="connsiteX2" fmla="*/ 135958 w 188689"/>
                <a:gd name="connsiteY2" fmla="*/ 7038 h 152071"/>
                <a:gd name="connsiteX3" fmla="*/ 176471 w 188689"/>
                <a:gd name="connsiteY3" fmla="*/ 25457 h 152071"/>
                <a:gd name="connsiteX4" fmla="*/ 174251 w 188689"/>
                <a:gd name="connsiteY4" fmla="*/ 43427 h 152071"/>
                <a:gd name="connsiteX5" fmla="*/ 173419 w 188689"/>
                <a:gd name="connsiteY5" fmla="*/ 47695 h 152071"/>
                <a:gd name="connsiteX6" fmla="*/ 176749 w 188689"/>
                <a:gd name="connsiteY6" fmla="*/ 50616 h 152071"/>
                <a:gd name="connsiteX7" fmla="*/ 180911 w 188689"/>
                <a:gd name="connsiteY7" fmla="*/ 45449 h 152071"/>
                <a:gd name="connsiteX8" fmla="*/ 188403 w 188689"/>
                <a:gd name="connsiteY8" fmla="*/ 6364 h 152071"/>
                <a:gd name="connsiteX9" fmla="*/ 188958 w 188689"/>
                <a:gd name="connsiteY9" fmla="*/ 2546 h 152071"/>
                <a:gd name="connsiteX10" fmla="*/ 181466 w 188689"/>
                <a:gd name="connsiteY10" fmla="*/ 75 h 152071"/>
                <a:gd name="connsiteX11" fmla="*/ 27462 w 188689"/>
                <a:gd name="connsiteY11" fmla="*/ 75 h 152071"/>
                <a:gd name="connsiteX12" fmla="*/ 18582 w 188689"/>
                <a:gd name="connsiteY12" fmla="*/ 4567 h 152071"/>
                <a:gd name="connsiteX13" fmla="*/ 1933 w 188689"/>
                <a:gd name="connsiteY13" fmla="*/ 44101 h 152071"/>
                <a:gd name="connsiteX14" fmla="*/ 268 w 188689"/>
                <a:gd name="connsiteY14" fmla="*/ 48145 h 152071"/>
                <a:gd name="connsiteX15" fmla="*/ 3598 w 188689"/>
                <a:gd name="connsiteY15" fmla="*/ 50616 h 152071"/>
                <a:gd name="connsiteX16" fmla="*/ 8315 w 188689"/>
                <a:gd name="connsiteY16" fmla="*/ 45898 h 152071"/>
                <a:gd name="connsiteX17" fmla="*/ 71582 w 188689"/>
                <a:gd name="connsiteY17" fmla="*/ 7038 h 152071"/>
                <a:gd name="connsiteX18" fmla="*/ 82404 w 188689"/>
                <a:gd name="connsiteY18" fmla="*/ 7038 h 152071"/>
                <a:gd name="connsiteX19" fmla="*/ 90173 w 188689"/>
                <a:gd name="connsiteY19" fmla="*/ 9734 h 152071"/>
                <a:gd name="connsiteX20" fmla="*/ 89063 w 188689"/>
                <a:gd name="connsiteY20" fmla="*/ 14451 h 152071"/>
                <a:gd name="connsiteX21" fmla="*/ 51880 w 188689"/>
                <a:gd name="connsiteY21" fmla="*/ 134401 h 152071"/>
                <a:gd name="connsiteX22" fmla="*/ 18860 w 188689"/>
                <a:gd name="connsiteY22" fmla="*/ 145183 h 152071"/>
                <a:gd name="connsiteX23" fmla="*/ 7205 w 188689"/>
                <a:gd name="connsiteY23" fmla="*/ 149451 h 152071"/>
                <a:gd name="connsiteX24" fmla="*/ 11922 w 188689"/>
                <a:gd name="connsiteY24" fmla="*/ 152146 h 152071"/>
                <a:gd name="connsiteX25" fmla="*/ 34676 w 188689"/>
                <a:gd name="connsiteY25" fmla="*/ 151697 h 152071"/>
                <a:gd name="connsiteX26" fmla="*/ 58262 w 188689"/>
                <a:gd name="connsiteY26" fmla="*/ 151472 h 152071"/>
                <a:gd name="connsiteX27" fmla="*/ 81294 w 188689"/>
                <a:gd name="connsiteY27" fmla="*/ 151697 h 152071"/>
                <a:gd name="connsiteX28" fmla="*/ 105435 w 188689"/>
                <a:gd name="connsiteY28" fmla="*/ 152146 h 152071"/>
                <a:gd name="connsiteX29" fmla="*/ 111540 w 188689"/>
                <a:gd name="connsiteY29" fmla="*/ 147654 h 152071"/>
                <a:gd name="connsiteX30" fmla="*/ 102105 w 188689"/>
                <a:gd name="connsiteY30" fmla="*/ 145183 h 152071"/>
                <a:gd name="connsiteX31" fmla="*/ 84346 w 188689"/>
                <a:gd name="connsiteY31" fmla="*/ 144734 h 152071"/>
                <a:gd name="connsiteX32" fmla="*/ 74079 w 188689"/>
                <a:gd name="connsiteY32" fmla="*/ 139792 h 152071"/>
                <a:gd name="connsiteX33" fmla="*/ 75189 w 188689"/>
                <a:gd name="connsiteY33" fmla="*/ 135075 h 152071"/>
                <a:gd name="connsiteX34" fmla="*/ 112095 w 188689"/>
                <a:gd name="connsiteY34" fmla="*/ 15798 h 152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188689" h="152071">
                  <a:moveTo>
                    <a:pt x="112095" y="15798"/>
                  </a:moveTo>
                  <a:cubicBezTo>
                    <a:pt x="114037" y="9509"/>
                    <a:pt x="115147" y="8161"/>
                    <a:pt x="118477" y="7487"/>
                  </a:cubicBezTo>
                  <a:cubicBezTo>
                    <a:pt x="120974" y="7038"/>
                    <a:pt x="130131" y="7038"/>
                    <a:pt x="135958" y="7038"/>
                  </a:cubicBezTo>
                  <a:cubicBezTo>
                    <a:pt x="163984" y="7038"/>
                    <a:pt x="176471" y="7937"/>
                    <a:pt x="176471" y="25457"/>
                  </a:cubicBezTo>
                  <a:cubicBezTo>
                    <a:pt x="176471" y="28827"/>
                    <a:pt x="175361" y="37587"/>
                    <a:pt x="174251" y="43427"/>
                  </a:cubicBezTo>
                  <a:cubicBezTo>
                    <a:pt x="173974" y="44326"/>
                    <a:pt x="173419" y="47021"/>
                    <a:pt x="173419" y="47695"/>
                  </a:cubicBezTo>
                  <a:cubicBezTo>
                    <a:pt x="173419" y="49043"/>
                    <a:pt x="174251" y="50616"/>
                    <a:pt x="176749" y="50616"/>
                  </a:cubicBezTo>
                  <a:cubicBezTo>
                    <a:pt x="179801" y="50616"/>
                    <a:pt x="180356" y="48818"/>
                    <a:pt x="180911" y="45449"/>
                  </a:cubicBezTo>
                  <a:lnTo>
                    <a:pt x="188403" y="6364"/>
                  </a:lnTo>
                  <a:cubicBezTo>
                    <a:pt x="188680" y="5466"/>
                    <a:pt x="188958" y="3219"/>
                    <a:pt x="188958" y="2546"/>
                  </a:cubicBezTo>
                  <a:cubicBezTo>
                    <a:pt x="188958" y="75"/>
                    <a:pt x="186183" y="75"/>
                    <a:pt x="181466" y="75"/>
                  </a:cubicBezTo>
                  <a:lnTo>
                    <a:pt x="27462" y="75"/>
                  </a:lnTo>
                  <a:cubicBezTo>
                    <a:pt x="20802" y="75"/>
                    <a:pt x="20524" y="299"/>
                    <a:pt x="18582" y="4567"/>
                  </a:cubicBezTo>
                  <a:lnTo>
                    <a:pt x="1933" y="44101"/>
                  </a:lnTo>
                  <a:cubicBezTo>
                    <a:pt x="1656" y="44551"/>
                    <a:pt x="268" y="47695"/>
                    <a:pt x="268" y="48145"/>
                  </a:cubicBezTo>
                  <a:cubicBezTo>
                    <a:pt x="268" y="49492"/>
                    <a:pt x="1656" y="50616"/>
                    <a:pt x="3598" y="50616"/>
                  </a:cubicBezTo>
                  <a:cubicBezTo>
                    <a:pt x="6373" y="50616"/>
                    <a:pt x="6650" y="49492"/>
                    <a:pt x="8315" y="45898"/>
                  </a:cubicBezTo>
                  <a:cubicBezTo>
                    <a:pt x="23299" y="11081"/>
                    <a:pt x="30514" y="7038"/>
                    <a:pt x="71582" y="7038"/>
                  </a:cubicBezTo>
                  <a:lnTo>
                    <a:pt x="82404" y="7038"/>
                  </a:lnTo>
                  <a:cubicBezTo>
                    <a:pt x="90173" y="7038"/>
                    <a:pt x="90173" y="7937"/>
                    <a:pt x="90173" y="9734"/>
                  </a:cubicBezTo>
                  <a:cubicBezTo>
                    <a:pt x="90173" y="11081"/>
                    <a:pt x="89341" y="13777"/>
                    <a:pt x="89063" y="14451"/>
                  </a:cubicBezTo>
                  <a:lnTo>
                    <a:pt x="51880" y="134401"/>
                  </a:lnTo>
                  <a:cubicBezTo>
                    <a:pt x="49383" y="142712"/>
                    <a:pt x="48550" y="145183"/>
                    <a:pt x="18860" y="145183"/>
                  </a:cubicBezTo>
                  <a:cubicBezTo>
                    <a:pt x="8870" y="145183"/>
                    <a:pt x="7205" y="145183"/>
                    <a:pt x="7205" y="149451"/>
                  </a:cubicBezTo>
                  <a:cubicBezTo>
                    <a:pt x="7205" y="152146"/>
                    <a:pt x="10258" y="152146"/>
                    <a:pt x="11922" y="152146"/>
                  </a:cubicBezTo>
                  <a:cubicBezTo>
                    <a:pt x="19415" y="152146"/>
                    <a:pt x="27184" y="151697"/>
                    <a:pt x="34676" y="151697"/>
                  </a:cubicBezTo>
                  <a:cubicBezTo>
                    <a:pt x="42446" y="151697"/>
                    <a:pt x="50493" y="151472"/>
                    <a:pt x="58262" y="151472"/>
                  </a:cubicBezTo>
                  <a:cubicBezTo>
                    <a:pt x="66032" y="151472"/>
                    <a:pt x="73802" y="151697"/>
                    <a:pt x="81294" y="151697"/>
                  </a:cubicBezTo>
                  <a:cubicBezTo>
                    <a:pt x="89341" y="151697"/>
                    <a:pt x="97665" y="152146"/>
                    <a:pt x="105435" y="152146"/>
                  </a:cubicBezTo>
                  <a:cubicBezTo>
                    <a:pt x="108210" y="152146"/>
                    <a:pt x="111540" y="152146"/>
                    <a:pt x="111540" y="147654"/>
                  </a:cubicBezTo>
                  <a:cubicBezTo>
                    <a:pt x="111540" y="145183"/>
                    <a:pt x="109320" y="145183"/>
                    <a:pt x="102105" y="145183"/>
                  </a:cubicBezTo>
                  <a:cubicBezTo>
                    <a:pt x="95168" y="145183"/>
                    <a:pt x="91561" y="145183"/>
                    <a:pt x="84346" y="144734"/>
                  </a:cubicBezTo>
                  <a:cubicBezTo>
                    <a:pt x="76299" y="144060"/>
                    <a:pt x="74079" y="143386"/>
                    <a:pt x="74079" y="139792"/>
                  </a:cubicBezTo>
                  <a:cubicBezTo>
                    <a:pt x="74079" y="139567"/>
                    <a:pt x="74079" y="138444"/>
                    <a:pt x="75189" y="135075"/>
                  </a:cubicBezTo>
                  <a:lnTo>
                    <a:pt x="112095" y="15798"/>
                  </a:lnTo>
                  <a:close/>
                </a:path>
              </a:pathLst>
            </a:custGeom>
            <a:solidFill>
              <a:srgbClr val="000000"/>
            </a:solidFill>
            <a:ln w="278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60" name="Forme libre 359">
              <a:extLst>
                <a:ext uri="{FF2B5EF4-FFF2-40B4-BE49-F238E27FC236}">
                  <a16:creationId xmlns:a16="http://schemas.microsoft.com/office/drawing/2014/main" id="{A19B306E-FE0B-8B7C-8CA6-9BC83AEC7857}"/>
                </a:ext>
              </a:extLst>
            </p:cNvPr>
            <p:cNvSpPr/>
            <p:nvPr>
              <p:custDataLst>
                <p:tags r:id="rId25"/>
              </p:custDataLst>
            </p:nvPr>
          </p:nvSpPr>
          <p:spPr>
            <a:xfrm>
              <a:off x="15574974" y="5154643"/>
              <a:ext cx="169543" cy="8985"/>
            </a:xfrm>
            <a:custGeom>
              <a:avLst/>
              <a:gdLst>
                <a:gd name="connsiteX0" fmla="*/ 160109 w 169543"/>
                <a:gd name="connsiteY0" fmla="*/ 9060 h 8985"/>
                <a:gd name="connsiteX1" fmla="*/ 169821 w 169543"/>
                <a:gd name="connsiteY1" fmla="*/ 4567 h 8985"/>
                <a:gd name="connsiteX2" fmla="*/ 160109 w 169543"/>
                <a:gd name="connsiteY2" fmla="*/ 75 h 8985"/>
                <a:gd name="connsiteX3" fmla="*/ 9989 w 169543"/>
                <a:gd name="connsiteY3" fmla="*/ 75 h 8985"/>
                <a:gd name="connsiteX4" fmla="*/ 277 w 169543"/>
                <a:gd name="connsiteY4" fmla="*/ 4567 h 8985"/>
                <a:gd name="connsiteX5" fmla="*/ 9989 w 169543"/>
                <a:gd name="connsiteY5" fmla="*/ 9060 h 8985"/>
                <a:gd name="connsiteX6" fmla="*/ 160109 w 169543"/>
                <a:gd name="connsiteY6" fmla="*/ 9060 h 8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9543" h="8985">
                  <a:moveTo>
                    <a:pt x="160109" y="9060"/>
                  </a:moveTo>
                  <a:cubicBezTo>
                    <a:pt x="164826" y="9060"/>
                    <a:pt x="169821" y="9060"/>
                    <a:pt x="169821" y="4567"/>
                  </a:cubicBezTo>
                  <a:cubicBezTo>
                    <a:pt x="169821" y="75"/>
                    <a:pt x="164826" y="75"/>
                    <a:pt x="160109" y="75"/>
                  </a:cubicBezTo>
                  <a:lnTo>
                    <a:pt x="9989" y="75"/>
                  </a:lnTo>
                  <a:cubicBezTo>
                    <a:pt x="5272" y="75"/>
                    <a:pt x="277" y="75"/>
                    <a:pt x="277" y="4567"/>
                  </a:cubicBezTo>
                  <a:cubicBezTo>
                    <a:pt x="277" y="9060"/>
                    <a:pt x="5272" y="9060"/>
                    <a:pt x="9989" y="9060"/>
                  </a:cubicBezTo>
                  <a:lnTo>
                    <a:pt x="160109" y="9060"/>
                  </a:lnTo>
                  <a:close/>
                </a:path>
              </a:pathLst>
            </a:custGeom>
            <a:solidFill>
              <a:srgbClr val="000000"/>
            </a:solidFill>
            <a:ln w="278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62" name="Forme libre 361">
              <a:extLst>
                <a:ext uri="{FF2B5EF4-FFF2-40B4-BE49-F238E27FC236}">
                  <a16:creationId xmlns:a16="http://schemas.microsoft.com/office/drawing/2014/main" id="{75ED24A0-319E-3064-DF63-7C0FE0845C57}"/>
                </a:ext>
              </a:extLst>
            </p:cNvPr>
            <p:cNvSpPr/>
            <p:nvPr>
              <p:custDataLst>
                <p:tags r:id="rId26"/>
              </p:custDataLst>
            </p:nvPr>
          </p:nvSpPr>
          <p:spPr>
            <a:xfrm>
              <a:off x="15836087" y="5063220"/>
              <a:ext cx="188689" cy="152071"/>
            </a:xfrm>
            <a:custGeom>
              <a:avLst/>
              <a:gdLst>
                <a:gd name="connsiteX0" fmla="*/ 112114 w 188689"/>
                <a:gd name="connsiteY0" fmla="*/ 15798 h 152071"/>
                <a:gd name="connsiteX1" fmla="*/ 118496 w 188689"/>
                <a:gd name="connsiteY1" fmla="*/ 7487 h 152071"/>
                <a:gd name="connsiteX2" fmla="*/ 135978 w 188689"/>
                <a:gd name="connsiteY2" fmla="*/ 7038 h 152071"/>
                <a:gd name="connsiteX3" fmla="*/ 176491 w 188689"/>
                <a:gd name="connsiteY3" fmla="*/ 25457 h 152071"/>
                <a:gd name="connsiteX4" fmla="*/ 174271 w 188689"/>
                <a:gd name="connsiteY4" fmla="*/ 43427 h 152071"/>
                <a:gd name="connsiteX5" fmla="*/ 173438 w 188689"/>
                <a:gd name="connsiteY5" fmla="*/ 47695 h 152071"/>
                <a:gd name="connsiteX6" fmla="*/ 176768 w 188689"/>
                <a:gd name="connsiteY6" fmla="*/ 50616 h 152071"/>
                <a:gd name="connsiteX7" fmla="*/ 180930 w 188689"/>
                <a:gd name="connsiteY7" fmla="*/ 45449 h 152071"/>
                <a:gd name="connsiteX8" fmla="*/ 188422 w 188689"/>
                <a:gd name="connsiteY8" fmla="*/ 6364 h 152071"/>
                <a:gd name="connsiteX9" fmla="*/ 188977 w 188689"/>
                <a:gd name="connsiteY9" fmla="*/ 2546 h 152071"/>
                <a:gd name="connsiteX10" fmla="*/ 181485 w 188689"/>
                <a:gd name="connsiteY10" fmla="*/ 75 h 152071"/>
                <a:gd name="connsiteX11" fmla="*/ 27481 w 188689"/>
                <a:gd name="connsiteY11" fmla="*/ 75 h 152071"/>
                <a:gd name="connsiteX12" fmla="*/ 18601 w 188689"/>
                <a:gd name="connsiteY12" fmla="*/ 4567 h 152071"/>
                <a:gd name="connsiteX13" fmla="*/ 1952 w 188689"/>
                <a:gd name="connsiteY13" fmla="*/ 44101 h 152071"/>
                <a:gd name="connsiteX14" fmla="*/ 287 w 188689"/>
                <a:gd name="connsiteY14" fmla="*/ 48145 h 152071"/>
                <a:gd name="connsiteX15" fmla="*/ 3617 w 188689"/>
                <a:gd name="connsiteY15" fmla="*/ 50616 h 152071"/>
                <a:gd name="connsiteX16" fmla="*/ 8335 w 188689"/>
                <a:gd name="connsiteY16" fmla="*/ 45898 h 152071"/>
                <a:gd name="connsiteX17" fmla="*/ 71601 w 188689"/>
                <a:gd name="connsiteY17" fmla="*/ 7038 h 152071"/>
                <a:gd name="connsiteX18" fmla="*/ 82423 w 188689"/>
                <a:gd name="connsiteY18" fmla="*/ 7038 h 152071"/>
                <a:gd name="connsiteX19" fmla="*/ 90193 w 188689"/>
                <a:gd name="connsiteY19" fmla="*/ 9734 h 152071"/>
                <a:gd name="connsiteX20" fmla="*/ 89083 w 188689"/>
                <a:gd name="connsiteY20" fmla="*/ 14451 h 152071"/>
                <a:gd name="connsiteX21" fmla="*/ 51900 w 188689"/>
                <a:gd name="connsiteY21" fmla="*/ 134401 h 152071"/>
                <a:gd name="connsiteX22" fmla="*/ 18879 w 188689"/>
                <a:gd name="connsiteY22" fmla="*/ 145183 h 152071"/>
                <a:gd name="connsiteX23" fmla="*/ 7225 w 188689"/>
                <a:gd name="connsiteY23" fmla="*/ 149451 h 152071"/>
                <a:gd name="connsiteX24" fmla="*/ 11942 w 188689"/>
                <a:gd name="connsiteY24" fmla="*/ 152146 h 152071"/>
                <a:gd name="connsiteX25" fmla="*/ 34696 w 188689"/>
                <a:gd name="connsiteY25" fmla="*/ 151697 h 152071"/>
                <a:gd name="connsiteX26" fmla="*/ 58282 w 188689"/>
                <a:gd name="connsiteY26" fmla="*/ 151472 h 152071"/>
                <a:gd name="connsiteX27" fmla="*/ 81313 w 188689"/>
                <a:gd name="connsiteY27" fmla="*/ 151697 h 152071"/>
                <a:gd name="connsiteX28" fmla="*/ 105454 w 188689"/>
                <a:gd name="connsiteY28" fmla="*/ 152146 h 152071"/>
                <a:gd name="connsiteX29" fmla="*/ 111559 w 188689"/>
                <a:gd name="connsiteY29" fmla="*/ 147654 h 152071"/>
                <a:gd name="connsiteX30" fmla="*/ 102124 w 188689"/>
                <a:gd name="connsiteY30" fmla="*/ 145183 h 152071"/>
                <a:gd name="connsiteX31" fmla="*/ 84365 w 188689"/>
                <a:gd name="connsiteY31" fmla="*/ 144734 h 152071"/>
                <a:gd name="connsiteX32" fmla="*/ 74099 w 188689"/>
                <a:gd name="connsiteY32" fmla="*/ 139792 h 152071"/>
                <a:gd name="connsiteX33" fmla="*/ 75208 w 188689"/>
                <a:gd name="connsiteY33" fmla="*/ 135075 h 152071"/>
                <a:gd name="connsiteX34" fmla="*/ 112114 w 188689"/>
                <a:gd name="connsiteY34" fmla="*/ 15798 h 152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188689" h="152071">
                  <a:moveTo>
                    <a:pt x="112114" y="15798"/>
                  </a:moveTo>
                  <a:cubicBezTo>
                    <a:pt x="114056" y="9509"/>
                    <a:pt x="115166" y="8161"/>
                    <a:pt x="118496" y="7487"/>
                  </a:cubicBezTo>
                  <a:cubicBezTo>
                    <a:pt x="120994" y="7038"/>
                    <a:pt x="130151" y="7038"/>
                    <a:pt x="135978" y="7038"/>
                  </a:cubicBezTo>
                  <a:cubicBezTo>
                    <a:pt x="164004" y="7038"/>
                    <a:pt x="176491" y="7937"/>
                    <a:pt x="176491" y="25457"/>
                  </a:cubicBezTo>
                  <a:cubicBezTo>
                    <a:pt x="176491" y="28827"/>
                    <a:pt x="175381" y="37587"/>
                    <a:pt x="174271" y="43427"/>
                  </a:cubicBezTo>
                  <a:cubicBezTo>
                    <a:pt x="173993" y="44326"/>
                    <a:pt x="173438" y="47021"/>
                    <a:pt x="173438" y="47695"/>
                  </a:cubicBezTo>
                  <a:cubicBezTo>
                    <a:pt x="173438" y="49043"/>
                    <a:pt x="174271" y="50616"/>
                    <a:pt x="176768" y="50616"/>
                  </a:cubicBezTo>
                  <a:cubicBezTo>
                    <a:pt x="179820" y="50616"/>
                    <a:pt x="180375" y="48818"/>
                    <a:pt x="180930" y="45449"/>
                  </a:cubicBezTo>
                  <a:lnTo>
                    <a:pt x="188422" y="6364"/>
                  </a:lnTo>
                  <a:cubicBezTo>
                    <a:pt x="188700" y="5466"/>
                    <a:pt x="188977" y="3219"/>
                    <a:pt x="188977" y="2546"/>
                  </a:cubicBezTo>
                  <a:cubicBezTo>
                    <a:pt x="188977" y="75"/>
                    <a:pt x="186202" y="75"/>
                    <a:pt x="181485" y="75"/>
                  </a:cubicBezTo>
                  <a:lnTo>
                    <a:pt x="27481" y="75"/>
                  </a:lnTo>
                  <a:cubicBezTo>
                    <a:pt x="20821" y="75"/>
                    <a:pt x="20544" y="299"/>
                    <a:pt x="18601" y="4567"/>
                  </a:cubicBezTo>
                  <a:lnTo>
                    <a:pt x="1952" y="44101"/>
                  </a:lnTo>
                  <a:cubicBezTo>
                    <a:pt x="1675" y="44551"/>
                    <a:pt x="287" y="47695"/>
                    <a:pt x="287" y="48145"/>
                  </a:cubicBezTo>
                  <a:cubicBezTo>
                    <a:pt x="287" y="49492"/>
                    <a:pt x="1675" y="50616"/>
                    <a:pt x="3617" y="50616"/>
                  </a:cubicBezTo>
                  <a:cubicBezTo>
                    <a:pt x="6392" y="50616"/>
                    <a:pt x="6670" y="49492"/>
                    <a:pt x="8335" y="45898"/>
                  </a:cubicBezTo>
                  <a:cubicBezTo>
                    <a:pt x="23319" y="11081"/>
                    <a:pt x="30533" y="7038"/>
                    <a:pt x="71601" y="7038"/>
                  </a:cubicBezTo>
                  <a:lnTo>
                    <a:pt x="82423" y="7038"/>
                  </a:lnTo>
                  <a:cubicBezTo>
                    <a:pt x="90193" y="7038"/>
                    <a:pt x="90193" y="7937"/>
                    <a:pt x="90193" y="9734"/>
                  </a:cubicBezTo>
                  <a:cubicBezTo>
                    <a:pt x="90193" y="11081"/>
                    <a:pt x="89360" y="13777"/>
                    <a:pt x="89083" y="14451"/>
                  </a:cubicBezTo>
                  <a:lnTo>
                    <a:pt x="51900" y="134401"/>
                  </a:lnTo>
                  <a:cubicBezTo>
                    <a:pt x="49402" y="142712"/>
                    <a:pt x="48570" y="145183"/>
                    <a:pt x="18879" y="145183"/>
                  </a:cubicBezTo>
                  <a:cubicBezTo>
                    <a:pt x="8889" y="145183"/>
                    <a:pt x="7225" y="145183"/>
                    <a:pt x="7225" y="149451"/>
                  </a:cubicBezTo>
                  <a:cubicBezTo>
                    <a:pt x="7225" y="152146"/>
                    <a:pt x="10277" y="152146"/>
                    <a:pt x="11942" y="152146"/>
                  </a:cubicBezTo>
                  <a:cubicBezTo>
                    <a:pt x="19434" y="152146"/>
                    <a:pt x="27204" y="151697"/>
                    <a:pt x="34696" y="151697"/>
                  </a:cubicBezTo>
                  <a:cubicBezTo>
                    <a:pt x="42465" y="151697"/>
                    <a:pt x="50512" y="151472"/>
                    <a:pt x="58282" y="151472"/>
                  </a:cubicBezTo>
                  <a:cubicBezTo>
                    <a:pt x="66051" y="151472"/>
                    <a:pt x="73821" y="151697"/>
                    <a:pt x="81313" y="151697"/>
                  </a:cubicBezTo>
                  <a:cubicBezTo>
                    <a:pt x="89360" y="151697"/>
                    <a:pt x="97685" y="152146"/>
                    <a:pt x="105454" y="152146"/>
                  </a:cubicBezTo>
                  <a:cubicBezTo>
                    <a:pt x="108229" y="152146"/>
                    <a:pt x="111559" y="152146"/>
                    <a:pt x="111559" y="147654"/>
                  </a:cubicBezTo>
                  <a:cubicBezTo>
                    <a:pt x="111559" y="145183"/>
                    <a:pt x="109339" y="145183"/>
                    <a:pt x="102124" y="145183"/>
                  </a:cubicBezTo>
                  <a:cubicBezTo>
                    <a:pt x="95187" y="145183"/>
                    <a:pt x="91580" y="145183"/>
                    <a:pt x="84365" y="144734"/>
                  </a:cubicBezTo>
                  <a:cubicBezTo>
                    <a:pt x="76318" y="144060"/>
                    <a:pt x="74099" y="143386"/>
                    <a:pt x="74099" y="139792"/>
                  </a:cubicBezTo>
                  <a:cubicBezTo>
                    <a:pt x="74099" y="139567"/>
                    <a:pt x="74099" y="138444"/>
                    <a:pt x="75208" y="135075"/>
                  </a:cubicBezTo>
                  <a:lnTo>
                    <a:pt x="112114" y="15798"/>
                  </a:lnTo>
                  <a:close/>
                </a:path>
              </a:pathLst>
            </a:custGeom>
            <a:solidFill>
              <a:srgbClr val="1A1AFF"/>
            </a:solidFill>
            <a:ln w="278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63" name="Forme libre 362">
              <a:extLst>
                <a:ext uri="{FF2B5EF4-FFF2-40B4-BE49-F238E27FC236}">
                  <a16:creationId xmlns:a16="http://schemas.microsoft.com/office/drawing/2014/main" id="{71A297BD-2402-5CDF-6F8A-6C94F006789F}"/>
                </a:ext>
              </a:extLst>
            </p:cNvPr>
            <p:cNvSpPr/>
            <p:nvPr>
              <p:custDataLst>
                <p:tags r:id="rId27"/>
              </p:custDataLst>
            </p:nvPr>
          </p:nvSpPr>
          <p:spPr>
            <a:xfrm>
              <a:off x="16006539" y="5179643"/>
              <a:ext cx="191131" cy="70914"/>
            </a:xfrm>
            <a:custGeom>
              <a:avLst/>
              <a:gdLst>
                <a:gd name="connsiteX0" fmla="*/ 97607 w 191131"/>
                <a:gd name="connsiteY0" fmla="*/ 26335 h 70914"/>
                <a:gd name="connsiteX1" fmla="*/ 76824 w 191131"/>
                <a:gd name="connsiteY1" fmla="*/ 9668 h 70914"/>
                <a:gd name="connsiteX2" fmla="*/ 41861 w 191131"/>
                <a:gd name="connsiteY2" fmla="*/ 76 h 70914"/>
                <a:gd name="connsiteX3" fmla="*/ 293 w 191131"/>
                <a:gd name="connsiteY3" fmla="*/ 35612 h 70914"/>
                <a:gd name="connsiteX4" fmla="*/ 41278 w 191131"/>
                <a:gd name="connsiteY4" fmla="*/ 70991 h 70914"/>
                <a:gd name="connsiteX5" fmla="*/ 94111 w 191131"/>
                <a:gd name="connsiteY5" fmla="*/ 44732 h 70914"/>
                <a:gd name="connsiteX6" fmla="*/ 114895 w 191131"/>
                <a:gd name="connsiteY6" fmla="*/ 61399 h 70914"/>
                <a:gd name="connsiteX7" fmla="*/ 149858 w 191131"/>
                <a:gd name="connsiteY7" fmla="*/ 70991 h 70914"/>
                <a:gd name="connsiteX8" fmla="*/ 191425 w 191131"/>
                <a:gd name="connsiteY8" fmla="*/ 35455 h 70914"/>
                <a:gd name="connsiteX9" fmla="*/ 150440 w 191131"/>
                <a:gd name="connsiteY9" fmla="*/ 76 h 70914"/>
                <a:gd name="connsiteX10" fmla="*/ 97607 w 191131"/>
                <a:gd name="connsiteY10" fmla="*/ 26335 h 70914"/>
                <a:gd name="connsiteX11" fmla="*/ 103823 w 191131"/>
                <a:gd name="connsiteY11" fmla="*/ 32153 h 70914"/>
                <a:gd name="connsiteX12" fmla="*/ 152189 w 191131"/>
                <a:gd name="connsiteY12" fmla="*/ 6051 h 70914"/>
                <a:gd name="connsiteX13" fmla="*/ 185986 w 191131"/>
                <a:gd name="connsiteY13" fmla="*/ 35455 h 70914"/>
                <a:gd name="connsiteX14" fmla="*/ 152966 w 191131"/>
                <a:gd name="connsiteY14" fmla="*/ 62342 h 70914"/>
                <a:gd name="connsiteX15" fmla="*/ 103823 w 191131"/>
                <a:gd name="connsiteY15" fmla="*/ 32153 h 70914"/>
                <a:gd name="connsiteX16" fmla="*/ 87895 w 191131"/>
                <a:gd name="connsiteY16" fmla="*/ 38914 h 70914"/>
                <a:gd name="connsiteX17" fmla="*/ 39530 w 191131"/>
                <a:gd name="connsiteY17" fmla="*/ 65015 h 70914"/>
                <a:gd name="connsiteX18" fmla="*/ 5732 w 191131"/>
                <a:gd name="connsiteY18" fmla="*/ 35612 h 70914"/>
                <a:gd name="connsiteX19" fmla="*/ 38753 w 191131"/>
                <a:gd name="connsiteY19" fmla="*/ 8724 h 70914"/>
                <a:gd name="connsiteX20" fmla="*/ 87895 w 191131"/>
                <a:gd name="connsiteY20" fmla="*/ 38914 h 70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91131" h="70914">
                  <a:moveTo>
                    <a:pt x="97607" y="26335"/>
                  </a:moveTo>
                  <a:cubicBezTo>
                    <a:pt x="87313" y="16586"/>
                    <a:pt x="84205" y="13913"/>
                    <a:pt x="76824" y="9668"/>
                  </a:cubicBezTo>
                  <a:cubicBezTo>
                    <a:pt x="64975" y="2749"/>
                    <a:pt x="52544" y="76"/>
                    <a:pt x="41861" y="76"/>
                  </a:cubicBezTo>
                  <a:cubicBezTo>
                    <a:pt x="17775" y="76"/>
                    <a:pt x="293" y="16743"/>
                    <a:pt x="293" y="35612"/>
                  </a:cubicBezTo>
                  <a:cubicBezTo>
                    <a:pt x="293" y="54009"/>
                    <a:pt x="16998" y="70991"/>
                    <a:pt x="41278" y="70991"/>
                  </a:cubicBezTo>
                  <a:cubicBezTo>
                    <a:pt x="68277" y="70991"/>
                    <a:pt x="87118" y="53065"/>
                    <a:pt x="94111" y="44732"/>
                  </a:cubicBezTo>
                  <a:cubicBezTo>
                    <a:pt x="104406" y="54481"/>
                    <a:pt x="107514" y="57154"/>
                    <a:pt x="114895" y="61399"/>
                  </a:cubicBezTo>
                  <a:cubicBezTo>
                    <a:pt x="126743" y="68317"/>
                    <a:pt x="139175" y="70991"/>
                    <a:pt x="149858" y="70991"/>
                  </a:cubicBezTo>
                  <a:cubicBezTo>
                    <a:pt x="173943" y="70991"/>
                    <a:pt x="191425" y="54323"/>
                    <a:pt x="191425" y="35455"/>
                  </a:cubicBezTo>
                  <a:cubicBezTo>
                    <a:pt x="191425" y="17058"/>
                    <a:pt x="174720" y="76"/>
                    <a:pt x="150440" y="76"/>
                  </a:cubicBezTo>
                  <a:cubicBezTo>
                    <a:pt x="123441" y="76"/>
                    <a:pt x="104600" y="18001"/>
                    <a:pt x="97607" y="26335"/>
                  </a:cubicBezTo>
                  <a:close/>
                  <a:moveTo>
                    <a:pt x="103823" y="32153"/>
                  </a:moveTo>
                  <a:cubicBezTo>
                    <a:pt x="111593" y="21932"/>
                    <a:pt x="128491" y="6051"/>
                    <a:pt x="152189" y="6051"/>
                  </a:cubicBezTo>
                  <a:cubicBezTo>
                    <a:pt x="172195" y="6051"/>
                    <a:pt x="185986" y="20360"/>
                    <a:pt x="185986" y="35455"/>
                  </a:cubicBezTo>
                  <a:cubicBezTo>
                    <a:pt x="185986" y="50550"/>
                    <a:pt x="170836" y="62342"/>
                    <a:pt x="152966" y="62342"/>
                  </a:cubicBezTo>
                  <a:cubicBezTo>
                    <a:pt x="134901" y="62342"/>
                    <a:pt x="122470" y="50392"/>
                    <a:pt x="103823" y="32153"/>
                  </a:cubicBezTo>
                  <a:close/>
                  <a:moveTo>
                    <a:pt x="87895" y="38914"/>
                  </a:moveTo>
                  <a:cubicBezTo>
                    <a:pt x="80126" y="49134"/>
                    <a:pt x="63227" y="65015"/>
                    <a:pt x="39530" y="65015"/>
                  </a:cubicBezTo>
                  <a:cubicBezTo>
                    <a:pt x="19523" y="65015"/>
                    <a:pt x="5732" y="50707"/>
                    <a:pt x="5732" y="35612"/>
                  </a:cubicBezTo>
                  <a:cubicBezTo>
                    <a:pt x="5732" y="20517"/>
                    <a:pt x="20883" y="8724"/>
                    <a:pt x="38753" y="8724"/>
                  </a:cubicBezTo>
                  <a:cubicBezTo>
                    <a:pt x="56817" y="8724"/>
                    <a:pt x="69248" y="20674"/>
                    <a:pt x="87895" y="38914"/>
                  </a:cubicBezTo>
                  <a:close/>
                </a:path>
              </a:pathLst>
            </a:custGeom>
            <a:solidFill>
              <a:srgbClr val="1A1AFF"/>
            </a:solidFill>
            <a:ln w="278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64" name="Forme libre 363">
              <a:extLst>
                <a:ext uri="{FF2B5EF4-FFF2-40B4-BE49-F238E27FC236}">
                  <a16:creationId xmlns:a16="http://schemas.microsoft.com/office/drawing/2014/main" id="{3175623B-2FC4-B8CC-3B7E-7B4091804FA4}"/>
                </a:ext>
              </a:extLst>
            </p:cNvPr>
            <p:cNvSpPr/>
            <p:nvPr>
              <p:custDataLst>
                <p:tags r:id="rId28"/>
              </p:custDataLst>
            </p:nvPr>
          </p:nvSpPr>
          <p:spPr>
            <a:xfrm>
              <a:off x="16242491" y="5046823"/>
              <a:ext cx="64376" cy="224625"/>
            </a:xfrm>
            <a:custGeom>
              <a:avLst/>
              <a:gdLst>
                <a:gd name="connsiteX0" fmla="*/ 64678 w 64376"/>
                <a:gd name="connsiteY0" fmla="*/ 112388 h 224625"/>
                <a:gd name="connsiteX1" fmla="*/ 46364 w 64376"/>
                <a:gd name="connsiteY1" fmla="*/ 42304 h 224625"/>
                <a:gd name="connsiteX2" fmla="*/ 3077 w 64376"/>
                <a:gd name="connsiteY2" fmla="*/ 75 h 224625"/>
                <a:gd name="connsiteX3" fmla="*/ 302 w 64376"/>
                <a:gd name="connsiteY3" fmla="*/ 2321 h 224625"/>
                <a:gd name="connsiteX4" fmla="*/ 5574 w 64376"/>
                <a:gd name="connsiteY4" fmla="*/ 7487 h 224625"/>
                <a:gd name="connsiteX5" fmla="*/ 48584 w 64376"/>
                <a:gd name="connsiteY5" fmla="*/ 112388 h 224625"/>
                <a:gd name="connsiteX6" fmla="*/ 3909 w 64376"/>
                <a:gd name="connsiteY6" fmla="*/ 218635 h 224625"/>
                <a:gd name="connsiteX7" fmla="*/ 302 w 64376"/>
                <a:gd name="connsiteY7" fmla="*/ 222454 h 224625"/>
                <a:gd name="connsiteX8" fmla="*/ 3077 w 64376"/>
                <a:gd name="connsiteY8" fmla="*/ 224700 h 224625"/>
                <a:gd name="connsiteX9" fmla="*/ 47197 w 64376"/>
                <a:gd name="connsiteY9" fmla="*/ 180898 h 224625"/>
                <a:gd name="connsiteX10" fmla="*/ 64678 w 64376"/>
                <a:gd name="connsiteY10" fmla="*/ 112388 h 224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4376" h="224625">
                  <a:moveTo>
                    <a:pt x="64678" y="112388"/>
                  </a:moveTo>
                  <a:cubicBezTo>
                    <a:pt x="64678" y="94867"/>
                    <a:pt x="61626" y="67687"/>
                    <a:pt x="46364" y="42304"/>
                  </a:cubicBezTo>
                  <a:cubicBezTo>
                    <a:pt x="29715" y="14675"/>
                    <a:pt x="5851" y="75"/>
                    <a:pt x="3077" y="75"/>
                  </a:cubicBezTo>
                  <a:cubicBezTo>
                    <a:pt x="1412" y="75"/>
                    <a:pt x="302" y="973"/>
                    <a:pt x="302" y="2321"/>
                  </a:cubicBezTo>
                  <a:cubicBezTo>
                    <a:pt x="302" y="2995"/>
                    <a:pt x="302" y="3444"/>
                    <a:pt x="5574" y="7487"/>
                  </a:cubicBezTo>
                  <a:cubicBezTo>
                    <a:pt x="32767" y="29725"/>
                    <a:pt x="48584" y="65441"/>
                    <a:pt x="48584" y="112388"/>
                  </a:cubicBezTo>
                  <a:cubicBezTo>
                    <a:pt x="48584" y="150799"/>
                    <a:pt x="38317" y="190333"/>
                    <a:pt x="3909" y="218635"/>
                  </a:cubicBezTo>
                  <a:cubicBezTo>
                    <a:pt x="302" y="221331"/>
                    <a:pt x="302" y="221780"/>
                    <a:pt x="302" y="222454"/>
                  </a:cubicBezTo>
                  <a:cubicBezTo>
                    <a:pt x="302" y="223802"/>
                    <a:pt x="1412" y="224700"/>
                    <a:pt x="3077" y="224700"/>
                  </a:cubicBezTo>
                  <a:cubicBezTo>
                    <a:pt x="5851" y="224700"/>
                    <a:pt x="30825" y="209426"/>
                    <a:pt x="47197" y="180898"/>
                  </a:cubicBezTo>
                  <a:cubicBezTo>
                    <a:pt x="61348" y="156190"/>
                    <a:pt x="64678" y="131256"/>
                    <a:pt x="64678" y="112388"/>
                  </a:cubicBezTo>
                  <a:close/>
                </a:path>
              </a:pathLst>
            </a:custGeom>
            <a:solidFill>
              <a:srgbClr val="000000"/>
            </a:solidFill>
            <a:ln w="278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</p:spTree>
    <p:extLst>
      <p:ext uri="{BB962C8B-B14F-4D97-AF65-F5344CB8AC3E}">
        <p14:creationId xmlns:p14="http://schemas.microsoft.com/office/powerpoint/2010/main" val="495704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5" presetClass="emph" presetSubtype="0" repeatCount="4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char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>
                                            <p:txEl>
                                              <p:char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 animBg="1"/>
      <p:bldP spid="40" grpId="0" animBg="1"/>
      <p:bldP spid="14" grpId="0" animBg="1"/>
      <p:bldP spid="18" grpId="0"/>
      <p:bldP spid="19" grpId="0"/>
      <p:bldP spid="19" grpId="1"/>
      <p:bldP spid="20" grpId="0"/>
      <p:bldP spid="21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Rectangle 139 1 2 1">
            <a:extLst>
              <a:ext uri="{FF2B5EF4-FFF2-40B4-BE49-F238E27FC236}">
                <a16:creationId xmlns:a16="http://schemas.microsoft.com/office/drawing/2014/main" id="{3CFF834C-3011-A0C5-8689-344A10C6AE63}"/>
              </a:ext>
            </a:extLst>
          </p:cNvPr>
          <p:cNvSpPr/>
          <p:nvPr/>
        </p:nvSpPr>
        <p:spPr bwMode="auto">
          <a:xfrm>
            <a:off x="1493399" y="6365098"/>
            <a:ext cx="7658633" cy="9775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rgbClr val="002060"/>
            </a:solidFill>
            <a:prstDash val="solid"/>
            <a:round/>
            <a:headEnd type="none" w="med" len="med"/>
            <a:tailEnd type="none" w="med" len="med"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7" name="Forme libre 106">
            <a:extLst>
              <a:ext uri="{FF2B5EF4-FFF2-40B4-BE49-F238E27FC236}">
                <a16:creationId xmlns:a16="http://schemas.microsoft.com/office/drawing/2014/main" id="{ECCD0552-3871-7202-CC7B-B591A73711F6}"/>
              </a:ext>
            </a:extLst>
          </p:cNvPr>
          <p:cNvSpPr/>
          <p:nvPr/>
        </p:nvSpPr>
        <p:spPr bwMode="auto">
          <a:xfrm>
            <a:off x="8436065" y="4703895"/>
            <a:ext cx="1053782" cy="856553"/>
          </a:xfrm>
          <a:custGeom>
            <a:avLst/>
            <a:gdLst>
              <a:gd name="connsiteX0" fmla="*/ 1218645 w 3160016"/>
              <a:gd name="connsiteY0" fmla="*/ 111805 h 2568578"/>
              <a:gd name="connsiteX1" fmla="*/ 2850497 w 3160016"/>
              <a:gd name="connsiteY1" fmla="*/ 125872 h 2568578"/>
              <a:gd name="connsiteX2" fmla="*/ 3075580 w 3160016"/>
              <a:gd name="connsiteY2" fmla="*/ 1420100 h 2568578"/>
              <a:gd name="connsiteX3" fmla="*/ 1851691 w 3160016"/>
              <a:gd name="connsiteY3" fmla="*/ 2559583 h 2568578"/>
              <a:gd name="connsiteX4" fmla="*/ 93230 w 3160016"/>
              <a:gd name="connsiteY4" fmla="*/ 1884334 h 2568578"/>
              <a:gd name="connsiteX5" fmla="*/ 346448 w 3160016"/>
              <a:gd name="connsiteY5" fmla="*/ 674512 h 2568578"/>
              <a:gd name="connsiteX6" fmla="*/ 1218645 w 3160016"/>
              <a:gd name="connsiteY6" fmla="*/ 111805 h 25685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60016" h="2568578">
                <a:moveTo>
                  <a:pt x="1218645" y="111805"/>
                </a:moveTo>
                <a:cubicBezTo>
                  <a:pt x="1635987" y="20365"/>
                  <a:pt x="2541008" y="-92177"/>
                  <a:pt x="2850497" y="125872"/>
                </a:cubicBezTo>
                <a:cubicBezTo>
                  <a:pt x="3159986" y="343921"/>
                  <a:pt x="3242048" y="1014482"/>
                  <a:pt x="3075580" y="1420100"/>
                </a:cubicBezTo>
                <a:cubicBezTo>
                  <a:pt x="2909112" y="1825718"/>
                  <a:pt x="2348749" y="2482211"/>
                  <a:pt x="1851691" y="2559583"/>
                </a:cubicBezTo>
                <a:cubicBezTo>
                  <a:pt x="1354633" y="2636955"/>
                  <a:pt x="344104" y="2198513"/>
                  <a:pt x="93230" y="1884334"/>
                </a:cubicBezTo>
                <a:cubicBezTo>
                  <a:pt x="-157644" y="1570156"/>
                  <a:pt x="156534" y="969933"/>
                  <a:pt x="346448" y="674512"/>
                </a:cubicBezTo>
                <a:cubicBezTo>
                  <a:pt x="536362" y="379091"/>
                  <a:pt x="801303" y="203245"/>
                  <a:pt x="1218645" y="111805"/>
                </a:cubicBezTo>
                <a:close/>
              </a:path>
            </a:pathLst>
          </a:custGeom>
          <a:solidFill>
            <a:schemeClr val="bg2">
              <a:lumMod val="20000"/>
              <a:lumOff val="80000"/>
            </a:schemeClr>
          </a:solidFill>
          <a:ln w="31750" cap="flat" cmpd="sng" algn="ctr">
            <a:solidFill>
              <a:srgbClr val="BE9DEB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0FC00E0C-4EA0-EA17-0F33-002C37E3E3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Équation de la chaleur en conduction pure</a:t>
            </a:r>
          </a:p>
        </p:txBody>
      </p:sp>
      <p:grpSp>
        <p:nvGrpSpPr>
          <p:cNvPr id="36" name="Groupe 35" descr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\rho c_p \dsurd{ T }{ t } =&#10; \div \left( \lambda \grad T \right)+ \mathcal{P} &#10;$$&#10;&#10;&#10;\end{document}&#10;" title="IguanaTex Vector Display">
            <a:extLst>
              <a:ext uri="{FF2B5EF4-FFF2-40B4-BE49-F238E27FC236}">
                <a16:creationId xmlns:a16="http://schemas.microsoft.com/office/drawing/2014/main" id="{34BF1E5B-8347-24F7-4735-20C21319DC0A}"/>
              </a:ext>
            </a:extLst>
          </p:cNvPr>
          <p:cNvGrpSpPr>
            <a:grpSpLocks noChangeAspect="1"/>
          </p:cNvGrpSpPr>
          <p:nvPr>
            <p:custDataLst>
              <p:tags r:id="rId1"/>
            </p:custDataLst>
          </p:nvPr>
        </p:nvGrpSpPr>
        <p:grpSpPr>
          <a:xfrm>
            <a:off x="241300" y="3169029"/>
            <a:ext cx="4087133" cy="692175"/>
            <a:chOff x="5851251" y="4492983"/>
            <a:chExt cx="4047807" cy="689739"/>
          </a:xfrm>
        </p:grpSpPr>
        <p:sp>
          <p:nvSpPr>
            <p:cNvPr id="9" name="Forme libre 8">
              <a:extLst>
                <a:ext uri="{FF2B5EF4-FFF2-40B4-BE49-F238E27FC236}">
                  <a16:creationId xmlns:a16="http://schemas.microsoft.com/office/drawing/2014/main" id="{CF6A02BC-A574-749E-FA9D-84174276830A}"/>
                </a:ext>
              </a:extLst>
            </p:cNvPr>
            <p:cNvSpPr/>
            <p:nvPr>
              <p:custDataLst>
                <p:tags r:id="rId43"/>
              </p:custDataLst>
            </p:nvPr>
          </p:nvSpPr>
          <p:spPr>
            <a:xfrm>
              <a:off x="5851251" y="4805106"/>
              <a:ext cx="153753" cy="216071"/>
            </a:xfrm>
            <a:custGeom>
              <a:avLst/>
              <a:gdLst>
                <a:gd name="connsiteX0" fmla="*/ 1149 w 153753"/>
                <a:gd name="connsiteY0" fmla="*/ 202028 h 216071"/>
                <a:gd name="connsiteX1" fmla="*/ 171 w 153753"/>
                <a:gd name="connsiteY1" fmla="*/ 207282 h 216071"/>
                <a:gd name="connsiteX2" fmla="*/ 9292 w 153753"/>
                <a:gd name="connsiteY2" fmla="*/ 216149 h 216071"/>
                <a:gd name="connsiteX3" fmla="*/ 20694 w 153753"/>
                <a:gd name="connsiteY3" fmla="*/ 209253 h 216071"/>
                <a:gd name="connsiteX4" fmla="*/ 41541 w 153753"/>
                <a:gd name="connsiteY4" fmla="*/ 126830 h 216071"/>
                <a:gd name="connsiteX5" fmla="*/ 73791 w 153753"/>
                <a:gd name="connsiteY5" fmla="*/ 148832 h 216071"/>
                <a:gd name="connsiteX6" fmla="*/ 153925 w 153753"/>
                <a:gd name="connsiteY6" fmla="*/ 53603 h 216071"/>
                <a:gd name="connsiteX7" fmla="*/ 108646 w 153753"/>
                <a:gd name="connsiteY7" fmla="*/ 77 h 216071"/>
                <a:gd name="connsiteX8" fmla="*/ 33072 w 153753"/>
                <a:gd name="connsiteY8" fmla="*/ 72977 h 216071"/>
                <a:gd name="connsiteX9" fmla="*/ 1149 w 153753"/>
                <a:gd name="connsiteY9" fmla="*/ 202028 h 216071"/>
                <a:gd name="connsiteX10" fmla="*/ 73465 w 153753"/>
                <a:gd name="connsiteY10" fmla="*/ 141607 h 216071"/>
                <a:gd name="connsiteX11" fmla="*/ 45450 w 153753"/>
                <a:gd name="connsiteY11" fmla="*/ 112382 h 216071"/>
                <a:gd name="connsiteX12" fmla="*/ 48056 w 153753"/>
                <a:gd name="connsiteY12" fmla="*/ 100232 h 216071"/>
                <a:gd name="connsiteX13" fmla="*/ 67601 w 153753"/>
                <a:gd name="connsiteY13" fmla="*/ 38497 h 216071"/>
                <a:gd name="connsiteX14" fmla="*/ 107994 w 153753"/>
                <a:gd name="connsiteY14" fmla="*/ 7302 h 216071"/>
                <a:gd name="connsiteX15" fmla="*/ 130471 w 153753"/>
                <a:gd name="connsiteY15" fmla="*/ 39483 h 216071"/>
                <a:gd name="connsiteX16" fmla="*/ 112229 w 153753"/>
                <a:gd name="connsiteY16" fmla="*/ 110412 h 216071"/>
                <a:gd name="connsiteX17" fmla="*/ 73465 w 153753"/>
                <a:gd name="connsiteY17" fmla="*/ 141607 h 216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3753" h="216071">
                  <a:moveTo>
                    <a:pt x="1149" y="202028"/>
                  </a:moveTo>
                  <a:cubicBezTo>
                    <a:pt x="171" y="205969"/>
                    <a:pt x="171" y="206626"/>
                    <a:pt x="171" y="207282"/>
                  </a:cubicBezTo>
                  <a:cubicBezTo>
                    <a:pt x="171" y="212208"/>
                    <a:pt x="3755" y="216149"/>
                    <a:pt x="9292" y="216149"/>
                  </a:cubicBezTo>
                  <a:cubicBezTo>
                    <a:pt x="16133" y="216149"/>
                    <a:pt x="20042" y="210238"/>
                    <a:pt x="20694" y="209253"/>
                  </a:cubicBezTo>
                  <a:cubicBezTo>
                    <a:pt x="22322" y="206297"/>
                    <a:pt x="32746" y="162295"/>
                    <a:pt x="41541" y="126830"/>
                  </a:cubicBezTo>
                  <a:cubicBezTo>
                    <a:pt x="48056" y="139965"/>
                    <a:pt x="58480" y="148832"/>
                    <a:pt x="73791" y="148832"/>
                  </a:cubicBezTo>
                  <a:cubicBezTo>
                    <a:pt x="111903" y="148832"/>
                    <a:pt x="153925" y="102531"/>
                    <a:pt x="153925" y="53603"/>
                  </a:cubicBezTo>
                  <a:cubicBezTo>
                    <a:pt x="153925" y="18795"/>
                    <a:pt x="132425" y="77"/>
                    <a:pt x="108646" y="77"/>
                  </a:cubicBezTo>
                  <a:cubicBezTo>
                    <a:pt x="77048" y="77"/>
                    <a:pt x="42844" y="32915"/>
                    <a:pt x="33072" y="72977"/>
                  </a:cubicBezTo>
                  <a:lnTo>
                    <a:pt x="1149" y="202028"/>
                  </a:lnTo>
                  <a:close/>
                  <a:moveTo>
                    <a:pt x="73465" y="141607"/>
                  </a:moveTo>
                  <a:cubicBezTo>
                    <a:pt x="50662" y="141607"/>
                    <a:pt x="45450" y="115337"/>
                    <a:pt x="45450" y="112382"/>
                  </a:cubicBezTo>
                  <a:cubicBezTo>
                    <a:pt x="45450" y="111068"/>
                    <a:pt x="47079" y="104501"/>
                    <a:pt x="48056" y="100232"/>
                  </a:cubicBezTo>
                  <a:cubicBezTo>
                    <a:pt x="57177" y="63454"/>
                    <a:pt x="60435" y="51632"/>
                    <a:pt x="67601" y="38497"/>
                  </a:cubicBezTo>
                  <a:cubicBezTo>
                    <a:pt x="81609" y="14526"/>
                    <a:pt x="97896" y="7302"/>
                    <a:pt x="107994" y="7302"/>
                  </a:cubicBezTo>
                  <a:cubicBezTo>
                    <a:pt x="120047" y="7302"/>
                    <a:pt x="130471" y="16825"/>
                    <a:pt x="130471" y="39483"/>
                  </a:cubicBezTo>
                  <a:cubicBezTo>
                    <a:pt x="130471" y="57543"/>
                    <a:pt x="121024" y="94321"/>
                    <a:pt x="112229" y="110412"/>
                  </a:cubicBezTo>
                  <a:cubicBezTo>
                    <a:pt x="101479" y="131099"/>
                    <a:pt x="85843" y="141607"/>
                    <a:pt x="73465" y="141607"/>
                  </a:cubicBez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0" name="Forme libre 9">
              <a:extLst>
                <a:ext uri="{FF2B5EF4-FFF2-40B4-BE49-F238E27FC236}">
                  <a16:creationId xmlns:a16="http://schemas.microsoft.com/office/drawing/2014/main" id="{9605107E-F6C9-727A-F4DA-6FA1F1F94267}"/>
                </a:ext>
              </a:extLst>
            </p:cNvPr>
            <p:cNvSpPr/>
            <p:nvPr>
              <p:custDataLst>
                <p:tags r:id="rId44"/>
              </p:custDataLst>
            </p:nvPr>
          </p:nvSpPr>
          <p:spPr>
            <a:xfrm>
              <a:off x="6023251" y="4805106"/>
              <a:ext cx="126716" cy="148754"/>
            </a:xfrm>
            <a:custGeom>
              <a:avLst/>
              <a:gdLst>
                <a:gd name="connsiteX0" fmla="*/ 115817 w 126716"/>
                <a:gd name="connsiteY0" fmla="*/ 20437 h 148754"/>
                <a:gd name="connsiteX1" fmla="*/ 101484 w 126716"/>
                <a:gd name="connsiteY1" fmla="*/ 25034 h 148754"/>
                <a:gd name="connsiteX2" fmla="*/ 95621 w 126716"/>
                <a:gd name="connsiteY2" fmla="*/ 37841 h 148754"/>
                <a:gd name="connsiteX3" fmla="*/ 107674 w 126716"/>
                <a:gd name="connsiteY3" fmla="*/ 49334 h 148754"/>
                <a:gd name="connsiteX4" fmla="*/ 125916 w 126716"/>
                <a:gd name="connsiteY4" fmla="*/ 28318 h 148754"/>
                <a:gd name="connsiteX5" fmla="*/ 87477 w 126716"/>
                <a:gd name="connsiteY5" fmla="*/ 77 h 148754"/>
                <a:gd name="connsiteX6" fmla="*/ 177 w 126716"/>
                <a:gd name="connsiteY6" fmla="*/ 93336 h 148754"/>
                <a:gd name="connsiteX7" fmla="*/ 52948 w 126716"/>
                <a:gd name="connsiteY7" fmla="*/ 148832 h 148754"/>
                <a:gd name="connsiteX8" fmla="*/ 126893 w 126716"/>
                <a:gd name="connsiteY8" fmla="*/ 110083 h 148754"/>
                <a:gd name="connsiteX9" fmla="*/ 122984 w 126716"/>
                <a:gd name="connsiteY9" fmla="*/ 105814 h 148754"/>
                <a:gd name="connsiteX10" fmla="*/ 118749 w 126716"/>
                <a:gd name="connsiteY10" fmla="*/ 109098 h 148754"/>
                <a:gd name="connsiteX11" fmla="*/ 53599 w 126716"/>
                <a:gd name="connsiteY11" fmla="*/ 141607 h 148754"/>
                <a:gd name="connsiteX12" fmla="*/ 24282 w 126716"/>
                <a:gd name="connsiteY12" fmla="*/ 105814 h 148754"/>
                <a:gd name="connsiteX13" fmla="*/ 41872 w 126716"/>
                <a:gd name="connsiteY13" fmla="*/ 40139 h 148754"/>
                <a:gd name="connsiteX14" fmla="*/ 87803 w 126716"/>
                <a:gd name="connsiteY14" fmla="*/ 7302 h 148754"/>
                <a:gd name="connsiteX15" fmla="*/ 115817 w 126716"/>
                <a:gd name="connsiteY15" fmla="*/ 20437 h 148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6716" h="148754">
                  <a:moveTo>
                    <a:pt x="115817" y="20437"/>
                  </a:moveTo>
                  <a:cubicBezTo>
                    <a:pt x="110605" y="20437"/>
                    <a:pt x="106045" y="20437"/>
                    <a:pt x="101484" y="25034"/>
                  </a:cubicBezTo>
                  <a:cubicBezTo>
                    <a:pt x="96272" y="29960"/>
                    <a:pt x="95621" y="35542"/>
                    <a:pt x="95621" y="37841"/>
                  </a:cubicBezTo>
                  <a:cubicBezTo>
                    <a:pt x="95621" y="45722"/>
                    <a:pt x="101484" y="49334"/>
                    <a:pt x="107674" y="49334"/>
                  </a:cubicBezTo>
                  <a:cubicBezTo>
                    <a:pt x="117120" y="49334"/>
                    <a:pt x="125916" y="41453"/>
                    <a:pt x="125916" y="28318"/>
                  </a:cubicBezTo>
                  <a:cubicBezTo>
                    <a:pt x="125916" y="12227"/>
                    <a:pt x="110605" y="77"/>
                    <a:pt x="87477" y="77"/>
                  </a:cubicBezTo>
                  <a:cubicBezTo>
                    <a:pt x="43501" y="77"/>
                    <a:pt x="177" y="47035"/>
                    <a:pt x="177" y="93336"/>
                  </a:cubicBezTo>
                  <a:cubicBezTo>
                    <a:pt x="177" y="122890"/>
                    <a:pt x="19070" y="148832"/>
                    <a:pt x="52948" y="148832"/>
                  </a:cubicBezTo>
                  <a:cubicBezTo>
                    <a:pt x="99530" y="148832"/>
                    <a:pt x="126893" y="114024"/>
                    <a:pt x="126893" y="110083"/>
                  </a:cubicBezTo>
                  <a:cubicBezTo>
                    <a:pt x="126893" y="108113"/>
                    <a:pt x="124938" y="105814"/>
                    <a:pt x="122984" y="105814"/>
                  </a:cubicBezTo>
                  <a:cubicBezTo>
                    <a:pt x="121355" y="105814"/>
                    <a:pt x="120704" y="106471"/>
                    <a:pt x="118749" y="109098"/>
                  </a:cubicBezTo>
                  <a:cubicBezTo>
                    <a:pt x="93015" y="141607"/>
                    <a:pt x="57508" y="141607"/>
                    <a:pt x="53599" y="141607"/>
                  </a:cubicBezTo>
                  <a:cubicBezTo>
                    <a:pt x="33077" y="141607"/>
                    <a:pt x="24282" y="125517"/>
                    <a:pt x="24282" y="105814"/>
                  </a:cubicBezTo>
                  <a:cubicBezTo>
                    <a:pt x="24282" y="92351"/>
                    <a:pt x="30797" y="60499"/>
                    <a:pt x="41872" y="40139"/>
                  </a:cubicBezTo>
                  <a:cubicBezTo>
                    <a:pt x="51971" y="21422"/>
                    <a:pt x="69887" y="7302"/>
                    <a:pt x="87803" y="7302"/>
                  </a:cubicBezTo>
                  <a:cubicBezTo>
                    <a:pt x="98878" y="7302"/>
                    <a:pt x="111257" y="11571"/>
                    <a:pt x="115817" y="20437"/>
                  </a:cubicBez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1" name="Forme libre 10">
              <a:extLst>
                <a:ext uri="{FF2B5EF4-FFF2-40B4-BE49-F238E27FC236}">
                  <a16:creationId xmlns:a16="http://schemas.microsoft.com/office/drawing/2014/main" id="{0ADC2F02-DB98-26D3-2141-2A4F7D2E4A3B}"/>
                </a:ext>
              </a:extLst>
            </p:cNvPr>
            <p:cNvSpPr/>
            <p:nvPr>
              <p:custDataLst>
                <p:tags r:id="rId45"/>
              </p:custDataLst>
            </p:nvPr>
          </p:nvSpPr>
          <p:spPr>
            <a:xfrm>
              <a:off x="6150637" y="4898135"/>
              <a:ext cx="127237" cy="145962"/>
            </a:xfrm>
            <a:custGeom>
              <a:avLst/>
              <a:gdLst>
                <a:gd name="connsiteX0" fmla="*/ 17511 w 127237"/>
                <a:gd name="connsiteY0" fmla="*/ 129492 h 145962"/>
                <a:gd name="connsiteX1" fmla="*/ 6337 w 127237"/>
                <a:gd name="connsiteY1" fmla="*/ 137767 h 145962"/>
                <a:gd name="connsiteX2" fmla="*/ 181 w 127237"/>
                <a:gd name="connsiteY2" fmla="*/ 142594 h 145962"/>
                <a:gd name="connsiteX3" fmla="*/ 3373 w 127237"/>
                <a:gd name="connsiteY3" fmla="*/ 146042 h 145962"/>
                <a:gd name="connsiteX4" fmla="*/ 22983 w 127237"/>
                <a:gd name="connsiteY4" fmla="*/ 145122 h 145962"/>
                <a:gd name="connsiteX5" fmla="*/ 46926 w 127237"/>
                <a:gd name="connsiteY5" fmla="*/ 146042 h 145962"/>
                <a:gd name="connsiteX6" fmla="*/ 51486 w 127237"/>
                <a:gd name="connsiteY6" fmla="*/ 140985 h 145962"/>
                <a:gd name="connsiteX7" fmla="*/ 45558 w 127237"/>
                <a:gd name="connsiteY7" fmla="*/ 137767 h 145962"/>
                <a:gd name="connsiteX8" fmla="*/ 34384 w 127237"/>
                <a:gd name="connsiteY8" fmla="*/ 135008 h 145962"/>
                <a:gd name="connsiteX9" fmla="*/ 36893 w 127237"/>
                <a:gd name="connsiteY9" fmla="*/ 124435 h 145962"/>
                <a:gd name="connsiteX10" fmla="*/ 45330 w 127237"/>
                <a:gd name="connsiteY10" fmla="*/ 90185 h 145962"/>
                <a:gd name="connsiteX11" fmla="*/ 68816 w 127237"/>
                <a:gd name="connsiteY11" fmla="*/ 103747 h 145962"/>
                <a:gd name="connsiteX12" fmla="*/ 127418 w 127237"/>
                <a:gd name="connsiteY12" fmla="*/ 38466 h 145962"/>
                <a:gd name="connsiteX13" fmla="*/ 93215 w 127237"/>
                <a:gd name="connsiteY13" fmla="*/ 79 h 145962"/>
                <a:gd name="connsiteX14" fmla="*/ 60835 w 127237"/>
                <a:gd name="connsiteY14" fmla="*/ 16169 h 145962"/>
                <a:gd name="connsiteX15" fmla="*/ 37349 w 127237"/>
                <a:gd name="connsiteY15" fmla="*/ 79 h 145962"/>
                <a:gd name="connsiteX16" fmla="*/ 19335 w 127237"/>
                <a:gd name="connsiteY16" fmla="*/ 12262 h 145962"/>
                <a:gd name="connsiteX17" fmla="*/ 11126 w 127237"/>
                <a:gd name="connsiteY17" fmla="*/ 35248 h 145962"/>
                <a:gd name="connsiteX18" fmla="*/ 15002 w 127237"/>
                <a:gd name="connsiteY18" fmla="*/ 38236 h 145962"/>
                <a:gd name="connsiteX19" fmla="*/ 20019 w 127237"/>
                <a:gd name="connsiteY19" fmla="*/ 31340 h 145962"/>
                <a:gd name="connsiteX20" fmla="*/ 36665 w 127237"/>
                <a:gd name="connsiteY20" fmla="*/ 6515 h 145962"/>
                <a:gd name="connsiteX21" fmla="*/ 44190 w 127237"/>
                <a:gd name="connsiteY21" fmla="*/ 17778 h 145962"/>
                <a:gd name="connsiteX22" fmla="*/ 43505 w 127237"/>
                <a:gd name="connsiteY22" fmla="*/ 24674 h 145962"/>
                <a:gd name="connsiteX23" fmla="*/ 17511 w 127237"/>
                <a:gd name="connsiteY23" fmla="*/ 129492 h 145962"/>
                <a:gd name="connsiteX24" fmla="*/ 60607 w 127237"/>
                <a:gd name="connsiteY24" fmla="*/ 27662 h 145962"/>
                <a:gd name="connsiteX25" fmla="*/ 92531 w 127237"/>
                <a:gd name="connsiteY25" fmla="*/ 6515 h 145962"/>
                <a:gd name="connsiteX26" fmla="*/ 109176 w 127237"/>
                <a:gd name="connsiteY26" fmla="*/ 28812 h 145962"/>
                <a:gd name="connsiteX27" fmla="*/ 97319 w 127237"/>
                <a:gd name="connsiteY27" fmla="*/ 75014 h 145962"/>
                <a:gd name="connsiteX28" fmla="*/ 68816 w 127237"/>
                <a:gd name="connsiteY28" fmla="*/ 97311 h 145962"/>
                <a:gd name="connsiteX29" fmla="*/ 48522 w 127237"/>
                <a:gd name="connsiteY29" fmla="*/ 77313 h 145962"/>
                <a:gd name="connsiteX30" fmla="*/ 49206 w 127237"/>
                <a:gd name="connsiteY30" fmla="*/ 73865 h 145962"/>
                <a:gd name="connsiteX31" fmla="*/ 60607 w 127237"/>
                <a:gd name="connsiteY31" fmla="*/ 27662 h 145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127237" h="145962">
                  <a:moveTo>
                    <a:pt x="17511" y="129492"/>
                  </a:moveTo>
                  <a:cubicBezTo>
                    <a:pt x="15915" y="135928"/>
                    <a:pt x="15458" y="137767"/>
                    <a:pt x="6337" y="137767"/>
                  </a:cubicBezTo>
                  <a:cubicBezTo>
                    <a:pt x="3373" y="137767"/>
                    <a:pt x="181" y="137767"/>
                    <a:pt x="181" y="142594"/>
                  </a:cubicBezTo>
                  <a:cubicBezTo>
                    <a:pt x="181" y="145122"/>
                    <a:pt x="2233" y="146042"/>
                    <a:pt x="3373" y="146042"/>
                  </a:cubicBezTo>
                  <a:cubicBezTo>
                    <a:pt x="9302" y="146042"/>
                    <a:pt x="16827" y="145122"/>
                    <a:pt x="22983" y="145122"/>
                  </a:cubicBezTo>
                  <a:cubicBezTo>
                    <a:pt x="30736" y="145122"/>
                    <a:pt x="39401" y="146042"/>
                    <a:pt x="46926" y="146042"/>
                  </a:cubicBezTo>
                  <a:cubicBezTo>
                    <a:pt x="48978" y="146042"/>
                    <a:pt x="51486" y="145352"/>
                    <a:pt x="51486" y="140985"/>
                  </a:cubicBezTo>
                  <a:cubicBezTo>
                    <a:pt x="51486" y="137767"/>
                    <a:pt x="48294" y="137767"/>
                    <a:pt x="45558" y="137767"/>
                  </a:cubicBezTo>
                  <a:cubicBezTo>
                    <a:pt x="40541" y="137767"/>
                    <a:pt x="34384" y="137767"/>
                    <a:pt x="34384" y="135008"/>
                  </a:cubicBezTo>
                  <a:cubicBezTo>
                    <a:pt x="34384" y="133859"/>
                    <a:pt x="35981" y="127883"/>
                    <a:pt x="36893" y="124435"/>
                  </a:cubicBezTo>
                  <a:cubicBezTo>
                    <a:pt x="39629" y="112252"/>
                    <a:pt x="42821" y="99839"/>
                    <a:pt x="45330" y="90185"/>
                  </a:cubicBezTo>
                  <a:cubicBezTo>
                    <a:pt x="48066" y="94782"/>
                    <a:pt x="55135" y="103747"/>
                    <a:pt x="68816" y="103747"/>
                  </a:cubicBezTo>
                  <a:cubicBezTo>
                    <a:pt x="96635" y="103747"/>
                    <a:pt x="127418" y="72716"/>
                    <a:pt x="127418" y="38466"/>
                  </a:cubicBezTo>
                  <a:cubicBezTo>
                    <a:pt x="127418" y="11572"/>
                    <a:pt x="108948" y="79"/>
                    <a:pt x="93215" y="79"/>
                  </a:cubicBezTo>
                  <a:cubicBezTo>
                    <a:pt x="79077" y="79"/>
                    <a:pt x="66992" y="9733"/>
                    <a:pt x="60835" y="16169"/>
                  </a:cubicBezTo>
                  <a:cubicBezTo>
                    <a:pt x="56959" y="3067"/>
                    <a:pt x="44190" y="79"/>
                    <a:pt x="37349" y="79"/>
                  </a:cubicBezTo>
                  <a:cubicBezTo>
                    <a:pt x="28456" y="79"/>
                    <a:pt x="22983" y="6055"/>
                    <a:pt x="19335" y="12262"/>
                  </a:cubicBezTo>
                  <a:cubicBezTo>
                    <a:pt x="14774" y="20077"/>
                    <a:pt x="11126" y="33869"/>
                    <a:pt x="11126" y="35248"/>
                  </a:cubicBezTo>
                  <a:cubicBezTo>
                    <a:pt x="11126" y="38236"/>
                    <a:pt x="14318" y="38236"/>
                    <a:pt x="15002" y="38236"/>
                  </a:cubicBezTo>
                  <a:cubicBezTo>
                    <a:pt x="18195" y="38236"/>
                    <a:pt x="18423" y="37547"/>
                    <a:pt x="20019" y="31340"/>
                  </a:cubicBezTo>
                  <a:cubicBezTo>
                    <a:pt x="23439" y="18008"/>
                    <a:pt x="27772" y="6515"/>
                    <a:pt x="36665" y="6515"/>
                  </a:cubicBezTo>
                  <a:cubicBezTo>
                    <a:pt x="42593" y="6515"/>
                    <a:pt x="44190" y="11572"/>
                    <a:pt x="44190" y="17778"/>
                  </a:cubicBezTo>
                  <a:cubicBezTo>
                    <a:pt x="44190" y="20307"/>
                    <a:pt x="43733" y="23295"/>
                    <a:pt x="43505" y="24674"/>
                  </a:cubicBezTo>
                  <a:lnTo>
                    <a:pt x="17511" y="129492"/>
                  </a:lnTo>
                  <a:close/>
                  <a:moveTo>
                    <a:pt x="60607" y="27662"/>
                  </a:moveTo>
                  <a:cubicBezTo>
                    <a:pt x="73833" y="9963"/>
                    <a:pt x="85234" y="6515"/>
                    <a:pt x="92531" y="6515"/>
                  </a:cubicBezTo>
                  <a:cubicBezTo>
                    <a:pt x="101424" y="6515"/>
                    <a:pt x="109176" y="13181"/>
                    <a:pt x="109176" y="28812"/>
                  </a:cubicBezTo>
                  <a:cubicBezTo>
                    <a:pt x="109176" y="38236"/>
                    <a:pt x="104160" y="61682"/>
                    <a:pt x="97319" y="75014"/>
                  </a:cubicBezTo>
                  <a:cubicBezTo>
                    <a:pt x="91619" y="86278"/>
                    <a:pt x="80445" y="97311"/>
                    <a:pt x="68816" y="97311"/>
                  </a:cubicBezTo>
                  <a:cubicBezTo>
                    <a:pt x="52626" y="97311"/>
                    <a:pt x="48522" y="79611"/>
                    <a:pt x="48522" y="77313"/>
                  </a:cubicBezTo>
                  <a:cubicBezTo>
                    <a:pt x="48522" y="76393"/>
                    <a:pt x="48978" y="74784"/>
                    <a:pt x="49206" y="73865"/>
                  </a:cubicBezTo>
                  <a:lnTo>
                    <a:pt x="60607" y="27662"/>
                  </a:ln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2" name="Forme libre 11">
              <a:extLst>
                <a:ext uri="{FF2B5EF4-FFF2-40B4-BE49-F238E27FC236}">
                  <a16:creationId xmlns:a16="http://schemas.microsoft.com/office/drawing/2014/main" id="{79E1F25D-F739-F5D7-7AC6-9F3A6B4E390D}"/>
                </a:ext>
              </a:extLst>
            </p:cNvPr>
            <p:cNvSpPr/>
            <p:nvPr>
              <p:custDataLst>
                <p:tags r:id="rId46"/>
              </p:custDataLst>
            </p:nvPr>
          </p:nvSpPr>
          <p:spPr>
            <a:xfrm>
              <a:off x="6353558" y="4492983"/>
              <a:ext cx="171343" cy="242341"/>
            </a:xfrm>
            <a:custGeom>
              <a:avLst/>
              <a:gdLst>
                <a:gd name="connsiteX0" fmla="*/ 137978 w 171343"/>
                <a:gd name="connsiteY0" fmla="*/ 123868 h 242341"/>
                <a:gd name="connsiteX1" fmla="*/ 95957 w 171343"/>
                <a:gd name="connsiteY1" fmla="*/ 85120 h 242341"/>
                <a:gd name="connsiteX2" fmla="*/ 29504 w 171343"/>
                <a:gd name="connsiteY2" fmla="*/ 115987 h 242341"/>
                <a:gd name="connsiteX3" fmla="*/ 187 w 171343"/>
                <a:gd name="connsiteY3" fmla="*/ 183961 h 242341"/>
                <a:gd name="connsiteX4" fmla="*/ 60124 w 171343"/>
                <a:gd name="connsiteY4" fmla="*/ 242412 h 242341"/>
                <a:gd name="connsiteX5" fmla="*/ 171531 w 171343"/>
                <a:gd name="connsiteY5" fmla="*/ 85120 h 242341"/>
                <a:gd name="connsiteX6" fmla="*/ 101169 w 171343"/>
                <a:gd name="connsiteY6" fmla="*/ 71 h 242341"/>
                <a:gd name="connsiteX7" fmla="*/ 38951 w 171343"/>
                <a:gd name="connsiteY7" fmla="*/ 51954 h 242341"/>
                <a:gd name="connsiteX8" fmla="*/ 51329 w 171343"/>
                <a:gd name="connsiteY8" fmla="*/ 63447 h 242341"/>
                <a:gd name="connsiteX9" fmla="*/ 68920 w 171343"/>
                <a:gd name="connsiteY9" fmla="*/ 46043 h 242341"/>
                <a:gd name="connsiteX10" fmla="*/ 53609 w 171343"/>
                <a:gd name="connsiteY10" fmla="*/ 34550 h 242341"/>
                <a:gd name="connsiteX11" fmla="*/ 100517 w 171343"/>
                <a:gd name="connsiteY11" fmla="*/ 8280 h 242341"/>
                <a:gd name="connsiteX12" fmla="*/ 147099 w 171343"/>
                <a:gd name="connsiteY12" fmla="*/ 67716 h 242341"/>
                <a:gd name="connsiteX13" fmla="*/ 138304 w 171343"/>
                <a:gd name="connsiteY13" fmla="*/ 123868 h 242341"/>
                <a:gd name="connsiteX14" fmla="*/ 137978 w 171343"/>
                <a:gd name="connsiteY14" fmla="*/ 123868 h 242341"/>
                <a:gd name="connsiteX15" fmla="*/ 61102 w 171343"/>
                <a:gd name="connsiteY15" fmla="*/ 233217 h 242341"/>
                <a:gd name="connsiteX16" fmla="*/ 25269 w 171343"/>
                <a:gd name="connsiteY16" fmla="*/ 196111 h 242341"/>
                <a:gd name="connsiteX17" fmla="*/ 46769 w 171343"/>
                <a:gd name="connsiteY17" fmla="*/ 121570 h 242341"/>
                <a:gd name="connsiteX18" fmla="*/ 95957 w 171343"/>
                <a:gd name="connsiteY18" fmla="*/ 92344 h 242341"/>
                <a:gd name="connsiteX19" fmla="*/ 132115 w 171343"/>
                <a:gd name="connsiteY19" fmla="*/ 135690 h 242341"/>
                <a:gd name="connsiteX20" fmla="*/ 61102 w 171343"/>
                <a:gd name="connsiteY20" fmla="*/ 233217 h 24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71343" h="242341">
                  <a:moveTo>
                    <a:pt x="137978" y="123868"/>
                  </a:moveTo>
                  <a:cubicBezTo>
                    <a:pt x="134721" y="103509"/>
                    <a:pt x="121365" y="85120"/>
                    <a:pt x="95957" y="85120"/>
                  </a:cubicBezTo>
                  <a:cubicBezTo>
                    <a:pt x="76086" y="85120"/>
                    <a:pt x="54912" y="90374"/>
                    <a:pt x="29504" y="115987"/>
                  </a:cubicBezTo>
                  <a:cubicBezTo>
                    <a:pt x="2467" y="143242"/>
                    <a:pt x="187" y="173781"/>
                    <a:pt x="187" y="183961"/>
                  </a:cubicBezTo>
                  <a:cubicBezTo>
                    <a:pt x="187" y="204320"/>
                    <a:pt x="14520" y="242412"/>
                    <a:pt x="60124" y="242412"/>
                  </a:cubicBezTo>
                  <a:cubicBezTo>
                    <a:pt x="137653" y="242412"/>
                    <a:pt x="171531" y="132078"/>
                    <a:pt x="171531" y="85120"/>
                  </a:cubicBezTo>
                  <a:cubicBezTo>
                    <a:pt x="171531" y="32908"/>
                    <a:pt x="141236" y="71"/>
                    <a:pt x="101169" y="71"/>
                  </a:cubicBezTo>
                  <a:cubicBezTo>
                    <a:pt x="53935" y="71"/>
                    <a:pt x="38951" y="42760"/>
                    <a:pt x="38951" y="51954"/>
                  </a:cubicBezTo>
                  <a:cubicBezTo>
                    <a:pt x="38951" y="56551"/>
                    <a:pt x="41557" y="63447"/>
                    <a:pt x="51329" y="63447"/>
                  </a:cubicBezTo>
                  <a:cubicBezTo>
                    <a:pt x="62079" y="63447"/>
                    <a:pt x="68920" y="53596"/>
                    <a:pt x="68920" y="46043"/>
                  </a:cubicBezTo>
                  <a:cubicBezTo>
                    <a:pt x="68920" y="34550"/>
                    <a:pt x="58821" y="34550"/>
                    <a:pt x="53609" y="34550"/>
                  </a:cubicBezTo>
                  <a:cubicBezTo>
                    <a:pt x="67942" y="10250"/>
                    <a:pt x="91071" y="8280"/>
                    <a:pt x="100517" y="8280"/>
                  </a:cubicBezTo>
                  <a:cubicBezTo>
                    <a:pt x="124297" y="8280"/>
                    <a:pt x="147099" y="25356"/>
                    <a:pt x="147099" y="67716"/>
                  </a:cubicBezTo>
                  <a:cubicBezTo>
                    <a:pt x="147099" y="80523"/>
                    <a:pt x="145145" y="97270"/>
                    <a:pt x="138304" y="123868"/>
                  </a:cubicBezTo>
                  <a:lnTo>
                    <a:pt x="137978" y="123868"/>
                  </a:lnTo>
                  <a:close/>
                  <a:moveTo>
                    <a:pt x="61102" y="233217"/>
                  </a:moveTo>
                  <a:cubicBezTo>
                    <a:pt x="25269" y="233217"/>
                    <a:pt x="25269" y="199395"/>
                    <a:pt x="25269" y="196111"/>
                  </a:cubicBezTo>
                  <a:cubicBezTo>
                    <a:pt x="25269" y="187245"/>
                    <a:pt x="33413" y="141272"/>
                    <a:pt x="46769" y="121570"/>
                  </a:cubicBezTo>
                  <a:cubicBezTo>
                    <a:pt x="59799" y="102852"/>
                    <a:pt x="75760" y="92344"/>
                    <a:pt x="95957" y="92344"/>
                  </a:cubicBezTo>
                  <a:cubicBezTo>
                    <a:pt x="131463" y="92344"/>
                    <a:pt x="132115" y="129122"/>
                    <a:pt x="132115" y="135690"/>
                  </a:cubicBezTo>
                  <a:cubicBezTo>
                    <a:pt x="132115" y="159333"/>
                    <a:pt x="111267" y="233217"/>
                    <a:pt x="61102" y="233217"/>
                  </a:cubicBez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3" name="Forme libre 12">
              <a:extLst>
                <a:ext uri="{FF2B5EF4-FFF2-40B4-BE49-F238E27FC236}">
                  <a16:creationId xmlns:a16="http://schemas.microsoft.com/office/drawing/2014/main" id="{287EC142-CB03-F6DF-C951-725C577F7FB0}"/>
                </a:ext>
              </a:extLst>
            </p:cNvPr>
            <p:cNvSpPr/>
            <p:nvPr>
              <p:custDataLst>
                <p:tags r:id="rId47"/>
              </p:custDataLst>
            </p:nvPr>
          </p:nvSpPr>
          <p:spPr>
            <a:xfrm>
              <a:off x="6539384" y="4505790"/>
              <a:ext cx="221509" cy="222310"/>
            </a:xfrm>
            <a:custGeom>
              <a:avLst/>
              <a:gdLst>
                <a:gd name="connsiteX0" fmla="*/ 131469 w 221509"/>
                <a:gd name="connsiteY0" fmla="*/ 23057 h 222310"/>
                <a:gd name="connsiteX1" fmla="*/ 138962 w 221509"/>
                <a:gd name="connsiteY1" fmla="*/ 10907 h 222310"/>
                <a:gd name="connsiteX2" fmla="*/ 159484 w 221509"/>
                <a:gd name="connsiteY2" fmla="*/ 10250 h 222310"/>
                <a:gd name="connsiteX3" fmla="*/ 207043 w 221509"/>
                <a:gd name="connsiteY3" fmla="*/ 37177 h 222310"/>
                <a:gd name="connsiteX4" fmla="*/ 204437 w 221509"/>
                <a:gd name="connsiteY4" fmla="*/ 63447 h 222310"/>
                <a:gd name="connsiteX5" fmla="*/ 203460 w 221509"/>
                <a:gd name="connsiteY5" fmla="*/ 69686 h 222310"/>
                <a:gd name="connsiteX6" fmla="*/ 207369 w 221509"/>
                <a:gd name="connsiteY6" fmla="*/ 73955 h 222310"/>
                <a:gd name="connsiteX7" fmla="*/ 212255 w 221509"/>
                <a:gd name="connsiteY7" fmla="*/ 66403 h 222310"/>
                <a:gd name="connsiteX8" fmla="*/ 221050 w 221509"/>
                <a:gd name="connsiteY8" fmla="*/ 9265 h 222310"/>
                <a:gd name="connsiteX9" fmla="*/ 221702 w 221509"/>
                <a:gd name="connsiteY9" fmla="*/ 3683 h 222310"/>
                <a:gd name="connsiteX10" fmla="*/ 212907 w 221509"/>
                <a:gd name="connsiteY10" fmla="*/ 71 h 222310"/>
                <a:gd name="connsiteX11" fmla="*/ 32116 w 221509"/>
                <a:gd name="connsiteY11" fmla="*/ 71 h 222310"/>
                <a:gd name="connsiteX12" fmla="*/ 21692 w 221509"/>
                <a:gd name="connsiteY12" fmla="*/ 6638 h 222310"/>
                <a:gd name="connsiteX13" fmla="*/ 2147 w 221509"/>
                <a:gd name="connsiteY13" fmla="*/ 64432 h 222310"/>
                <a:gd name="connsiteX14" fmla="*/ 192 w 221509"/>
                <a:gd name="connsiteY14" fmla="*/ 70343 h 222310"/>
                <a:gd name="connsiteX15" fmla="*/ 4101 w 221509"/>
                <a:gd name="connsiteY15" fmla="*/ 73955 h 222310"/>
                <a:gd name="connsiteX16" fmla="*/ 9639 w 221509"/>
                <a:gd name="connsiteY16" fmla="*/ 67059 h 222310"/>
                <a:gd name="connsiteX17" fmla="*/ 83910 w 221509"/>
                <a:gd name="connsiteY17" fmla="*/ 10250 h 222310"/>
                <a:gd name="connsiteX18" fmla="*/ 96614 w 221509"/>
                <a:gd name="connsiteY18" fmla="*/ 10250 h 222310"/>
                <a:gd name="connsiteX19" fmla="*/ 105735 w 221509"/>
                <a:gd name="connsiteY19" fmla="*/ 14191 h 222310"/>
                <a:gd name="connsiteX20" fmla="*/ 104432 w 221509"/>
                <a:gd name="connsiteY20" fmla="*/ 21087 h 222310"/>
                <a:gd name="connsiteX21" fmla="*/ 60782 w 221509"/>
                <a:gd name="connsiteY21" fmla="*/ 196439 h 222310"/>
                <a:gd name="connsiteX22" fmla="*/ 22018 w 221509"/>
                <a:gd name="connsiteY22" fmla="*/ 212201 h 222310"/>
                <a:gd name="connsiteX23" fmla="*/ 8336 w 221509"/>
                <a:gd name="connsiteY23" fmla="*/ 218440 h 222310"/>
                <a:gd name="connsiteX24" fmla="*/ 13874 w 221509"/>
                <a:gd name="connsiteY24" fmla="*/ 222381 h 222310"/>
                <a:gd name="connsiteX25" fmla="*/ 40585 w 221509"/>
                <a:gd name="connsiteY25" fmla="*/ 221724 h 222310"/>
                <a:gd name="connsiteX26" fmla="*/ 68274 w 221509"/>
                <a:gd name="connsiteY26" fmla="*/ 221396 h 222310"/>
                <a:gd name="connsiteX27" fmla="*/ 95311 w 221509"/>
                <a:gd name="connsiteY27" fmla="*/ 221724 h 222310"/>
                <a:gd name="connsiteX28" fmla="*/ 123651 w 221509"/>
                <a:gd name="connsiteY28" fmla="*/ 222381 h 222310"/>
                <a:gd name="connsiteX29" fmla="*/ 130818 w 221509"/>
                <a:gd name="connsiteY29" fmla="*/ 215813 h 222310"/>
                <a:gd name="connsiteX30" fmla="*/ 119742 w 221509"/>
                <a:gd name="connsiteY30" fmla="*/ 212201 h 222310"/>
                <a:gd name="connsiteX31" fmla="*/ 98894 w 221509"/>
                <a:gd name="connsiteY31" fmla="*/ 211545 h 222310"/>
                <a:gd name="connsiteX32" fmla="*/ 86842 w 221509"/>
                <a:gd name="connsiteY32" fmla="*/ 204320 h 222310"/>
                <a:gd name="connsiteX33" fmla="*/ 88145 w 221509"/>
                <a:gd name="connsiteY33" fmla="*/ 197424 h 222310"/>
                <a:gd name="connsiteX34" fmla="*/ 131469 w 221509"/>
                <a:gd name="connsiteY34" fmla="*/ 23057 h 222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21509" h="222310">
                  <a:moveTo>
                    <a:pt x="131469" y="23057"/>
                  </a:moveTo>
                  <a:cubicBezTo>
                    <a:pt x="133750" y="13862"/>
                    <a:pt x="135053" y="11892"/>
                    <a:pt x="138962" y="10907"/>
                  </a:cubicBezTo>
                  <a:cubicBezTo>
                    <a:pt x="141893" y="10250"/>
                    <a:pt x="152643" y="10250"/>
                    <a:pt x="159484" y="10250"/>
                  </a:cubicBezTo>
                  <a:cubicBezTo>
                    <a:pt x="192384" y="10250"/>
                    <a:pt x="207043" y="11564"/>
                    <a:pt x="207043" y="37177"/>
                  </a:cubicBezTo>
                  <a:cubicBezTo>
                    <a:pt x="207043" y="42103"/>
                    <a:pt x="205740" y="54909"/>
                    <a:pt x="204437" y="63447"/>
                  </a:cubicBezTo>
                  <a:cubicBezTo>
                    <a:pt x="204111" y="64761"/>
                    <a:pt x="203460" y="68701"/>
                    <a:pt x="203460" y="69686"/>
                  </a:cubicBezTo>
                  <a:cubicBezTo>
                    <a:pt x="203460" y="71657"/>
                    <a:pt x="204437" y="73955"/>
                    <a:pt x="207369" y="73955"/>
                  </a:cubicBezTo>
                  <a:cubicBezTo>
                    <a:pt x="210952" y="73955"/>
                    <a:pt x="211604" y="71328"/>
                    <a:pt x="212255" y="66403"/>
                  </a:cubicBezTo>
                  <a:lnTo>
                    <a:pt x="221050" y="9265"/>
                  </a:lnTo>
                  <a:cubicBezTo>
                    <a:pt x="221376" y="7952"/>
                    <a:pt x="221702" y="4668"/>
                    <a:pt x="221702" y="3683"/>
                  </a:cubicBezTo>
                  <a:cubicBezTo>
                    <a:pt x="221702" y="71"/>
                    <a:pt x="218444" y="71"/>
                    <a:pt x="212907" y="71"/>
                  </a:cubicBezTo>
                  <a:lnTo>
                    <a:pt x="32116" y="71"/>
                  </a:lnTo>
                  <a:cubicBezTo>
                    <a:pt x="24298" y="71"/>
                    <a:pt x="23972" y="399"/>
                    <a:pt x="21692" y="6638"/>
                  </a:cubicBezTo>
                  <a:lnTo>
                    <a:pt x="2147" y="64432"/>
                  </a:lnTo>
                  <a:cubicBezTo>
                    <a:pt x="1821" y="65089"/>
                    <a:pt x="192" y="69686"/>
                    <a:pt x="192" y="70343"/>
                  </a:cubicBezTo>
                  <a:cubicBezTo>
                    <a:pt x="192" y="72313"/>
                    <a:pt x="1821" y="73955"/>
                    <a:pt x="4101" y="73955"/>
                  </a:cubicBezTo>
                  <a:cubicBezTo>
                    <a:pt x="7359" y="73955"/>
                    <a:pt x="7685" y="72313"/>
                    <a:pt x="9639" y="67059"/>
                  </a:cubicBezTo>
                  <a:cubicBezTo>
                    <a:pt x="27230" y="16161"/>
                    <a:pt x="35699" y="10250"/>
                    <a:pt x="83910" y="10250"/>
                  </a:cubicBezTo>
                  <a:lnTo>
                    <a:pt x="96614" y="10250"/>
                  </a:lnTo>
                  <a:cubicBezTo>
                    <a:pt x="105735" y="10250"/>
                    <a:pt x="105735" y="11564"/>
                    <a:pt x="105735" y="14191"/>
                  </a:cubicBezTo>
                  <a:cubicBezTo>
                    <a:pt x="105735" y="16161"/>
                    <a:pt x="104758" y="20102"/>
                    <a:pt x="104432" y="21087"/>
                  </a:cubicBezTo>
                  <a:lnTo>
                    <a:pt x="60782" y="196439"/>
                  </a:lnTo>
                  <a:cubicBezTo>
                    <a:pt x="57850" y="208589"/>
                    <a:pt x="56873" y="212201"/>
                    <a:pt x="22018" y="212201"/>
                  </a:cubicBezTo>
                  <a:cubicBezTo>
                    <a:pt x="10291" y="212201"/>
                    <a:pt x="8336" y="212201"/>
                    <a:pt x="8336" y="218440"/>
                  </a:cubicBezTo>
                  <a:cubicBezTo>
                    <a:pt x="8336" y="222381"/>
                    <a:pt x="11919" y="222381"/>
                    <a:pt x="13874" y="222381"/>
                  </a:cubicBezTo>
                  <a:cubicBezTo>
                    <a:pt x="22669" y="222381"/>
                    <a:pt x="31790" y="221724"/>
                    <a:pt x="40585" y="221724"/>
                  </a:cubicBezTo>
                  <a:cubicBezTo>
                    <a:pt x="49706" y="221724"/>
                    <a:pt x="59153" y="221396"/>
                    <a:pt x="68274" y="221396"/>
                  </a:cubicBezTo>
                  <a:cubicBezTo>
                    <a:pt x="77395" y="221396"/>
                    <a:pt x="86516" y="221724"/>
                    <a:pt x="95311" y="221724"/>
                  </a:cubicBezTo>
                  <a:cubicBezTo>
                    <a:pt x="104758" y="221724"/>
                    <a:pt x="114530" y="222381"/>
                    <a:pt x="123651" y="222381"/>
                  </a:cubicBezTo>
                  <a:cubicBezTo>
                    <a:pt x="126909" y="222381"/>
                    <a:pt x="130818" y="222381"/>
                    <a:pt x="130818" y="215813"/>
                  </a:cubicBezTo>
                  <a:cubicBezTo>
                    <a:pt x="130818" y="212201"/>
                    <a:pt x="128212" y="212201"/>
                    <a:pt x="119742" y="212201"/>
                  </a:cubicBezTo>
                  <a:cubicBezTo>
                    <a:pt x="111599" y="212201"/>
                    <a:pt x="107364" y="212201"/>
                    <a:pt x="98894" y="211545"/>
                  </a:cubicBezTo>
                  <a:cubicBezTo>
                    <a:pt x="89448" y="210559"/>
                    <a:pt x="86842" y="209574"/>
                    <a:pt x="86842" y="204320"/>
                  </a:cubicBezTo>
                  <a:cubicBezTo>
                    <a:pt x="86842" y="203992"/>
                    <a:pt x="86842" y="202350"/>
                    <a:pt x="88145" y="197424"/>
                  </a:cubicBezTo>
                  <a:lnTo>
                    <a:pt x="131469" y="23057"/>
                  </a:ln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4" name="Forme libre 13">
              <a:extLst>
                <a:ext uri="{FF2B5EF4-FFF2-40B4-BE49-F238E27FC236}">
                  <a16:creationId xmlns:a16="http://schemas.microsoft.com/office/drawing/2014/main" id="{9266FB17-853B-7F5C-8F28-9A8E12147B50}"/>
                </a:ext>
              </a:extLst>
            </p:cNvPr>
            <p:cNvSpPr/>
            <p:nvPr>
              <p:custDataLst>
                <p:tags r:id="rId48"/>
              </p:custDataLst>
            </p:nvPr>
          </p:nvSpPr>
          <p:spPr>
            <a:xfrm>
              <a:off x="6340528" y="4861587"/>
              <a:ext cx="426641" cy="13134"/>
            </a:xfrm>
            <a:custGeom>
              <a:avLst/>
              <a:gdLst>
                <a:gd name="connsiteX0" fmla="*/ 0 w 426641"/>
                <a:gd name="connsiteY0" fmla="*/ 0 h 13134"/>
                <a:gd name="connsiteX1" fmla="*/ 426641 w 426641"/>
                <a:gd name="connsiteY1" fmla="*/ 0 h 13134"/>
                <a:gd name="connsiteX2" fmla="*/ 426641 w 426641"/>
                <a:gd name="connsiteY2" fmla="*/ 13134 h 13134"/>
                <a:gd name="connsiteX3" fmla="*/ 0 w 426641"/>
                <a:gd name="connsiteY3" fmla="*/ 13134 h 13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6641" h="13134">
                  <a:moveTo>
                    <a:pt x="0" y="0"/>
                  </a:moveTo>
                  <a:lnTo>
                    <a:pt x="426641" y="0"/>
                  </a:lnTo>
                  <a:lnTo>
                    <a:pt x="426641" y="13134"/>
                  </a:lnTo>
                  <a:lnTo>
                    <a:pt x="0" y="13134"/>
                  </a:ln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5" name="Forme libre 14">
              <a:extLst>
                <a:ext uri="{FF2B5EF4-FFF2-40B4-BE49-F238E27FC236}">
                  <a16:creationId xmlns:a16="http://schemas.microsoft.com/office/drawing/2014/main" id="{983A0C0E-8018-670F-6A38-6C567D5A7463}"/>
                </a:ext>
              </a:extLst>
            </p:cNvPr>
            <p:cNvSpPr/>
            <p:nvPr>
              <p:custDataLst>
                <p:tags r:id="rId49"/>
              </p:custDataLst>
            </p:nvPr>
          </p:nvSpPr>
          <p:spPr>
            <a:xfrm>
              <a:off x="6412543" y="4940381"/>
              <a:ext cx="171343" cy="242341"/>
            </a:xfrm>
            <a:custGeom>
              <a:avLst/>
              <a:gdLst>
                <a:gd name="connsiteX0" fmla="*/ 137980 w 171343"/>
                <a:gd name="connsiteY0" fmla="*/ 123882 h 242341"/>
                <a:gd name="connsiteX1" fmla="*/ 95959 w 171343"/>
                <a:gd name="connsiteY1" fmla="*/ 85134 h 242341"/>
                <a:gd name="connsiteX2" fmla="*/ 29506 w 171343"/>
                <a:gd name="connsiteY2" fmla="*/ 116001 h 242341"/>
                <a:gd name="connsiteX3" fmla="*/ 188 w 171343"/>
                <a:gd name="connsiteY3" fmla="*/ 183975 h 242341"/>
                <a:gd name="connsiteX4" fmla="*/ 60126 w 171343"/>
                <a:gd name="connsiteY4" fmla="*/ 242425 h 242341"/>
                <a:gd name="connsiteX5" fmla="*/ 171532 w 171343"/>
                <a:gd name="connsiteY5" fmla="*/ 85134 h 242341"/>
                <a:gd name="connsiteX6" fmla="*/ 101171 w 171343"/>
                <a:gd name="connsiteY6" fmla="*/ 84 h 242341"/>
                <a:gd name="connsiteX7" fmla="*/ 38953 w 171343"/>
                <a:gd name="connsiteY7" fmla="*/ 51968 h 242341"/>
                <a:gd name="connsiteX8" fmla="*/ 51331 w 171343"/>
                <a:gd name="connsiteY8" fmla="*/ 63461 h 242341"/>
                <a:gd name="connsiteX9" fmla="*/ 68921 w 171343"/>
                <a:gd name="connsiteY9" fmla="*/ 46057 h 242341"/>
                <a:gd name="connsiteX10" fmla="*/ 53611 w 171343"/>
                <a:gd name="connsiteY10" fmla="*/ 34564 h 242341"/>
                <a:gd name="connsiteX11" fmla="*/ 100519 w 171343"/>
                <a:gd name="connsiteY11" fmla="*/ 8294 h 242341"/>
                <a:gd name="connsiteX12" fmla="*/ 147101 w 171343"/>
                <a:gd name="connsiteY12" fmla="*/ 67730 h 242341"/>
                <a:gd name="connsiteX13" fmla="*/ 138306 w 171343"/>
                <a:gd name="connsiteY13" fmla="*/ 123882 h 242341"/>
                <a:gd name="connsiteX14" fmla="*/ 137980 w 171343"/>
                <a:gd name="connsiteY14" fmla="*/ 123882 h 242341"/>
                <a:gd name="connsiteX15" fmla="*/ 61103 w 171343"/>
                <a:gd name="connsiteY15" fmla="*/ 233231 h 242341"/>
                <a:gd name="connsiteX16" fmla="*/ 25271 w 171343"/>
                <a:gd name="connsiteY16" fmla="*/ 196124 h 242341"/>
                <a:gd name="connsiteX17" fmla="*/ 46771 w 171343"/>
                <a:gd name="connsiteY17" fmla="*/ 121583 h 242341"/>
                <a:gd name="connsiteX18" fmla="*/ 95959 w 171343"/>
                <a:gd name="connsiteY18" fmla="*/ 92358 h 242341"/>
                <a:gd name="connsiteX19" fmla="*/ 132117 w 171343"/>
                <a:gd name="connsiteY19" fmla="*/ 135703 h 242341"/>
                <a:gd name="connsiteX20" fmla="*/ 61103 w 171343"/>
                <a:gd name="connsiteY20" fmla="*/ 233231 h 24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71343" h="242341">
                  <a:moveTo>
                    <a:pt x="137980" y="123882"/>
                  </a:moveTo>
                  <a:cubicBezTo>
                    <a:pt x="134723" y="103523"/>
                    <a:pt x="121367" y="85134"/>
                    <a:pt x="95959" y="85134"/>
                  </a:cubicBezTo>
                  <a:cubicBezTo>
                    <a:pt x="76088" y="85134"/>
                    <a:pt x="54914" y="90388"/>
                    <a:pt x="29506" y="116001"/>
                  </a:cubicBezTo>
                  <a:cubicBezTo>
                    <a:pt x="2469" y="143256"/>
                    <a:pt x="188" y="173795"/>
                    <a:pt x="188" y="183975"/>
                  </a:cubicBezTo>
                  <a:cubicBezTo>
                    <a:pt x="188" y="204334"/>
                    <a:pt x="14521" y="242425"/>
                    <a:pt x="60126" y="242425"/>
                  </a:cubicBezTo>
                  <a:cubicBezTo>
                    <a:pt x="137655" y="242425"/>
                    <a:pt x="171532" y="132091"/>
                    <a:pt x="171532" y="85134"/>
                  </a:cubicBezTo>
                  <a:cubicBezTo>
                    <a:pt x="171532" y="32922"/>
                    <a:pt x="141238" y="84"/>
                    <a:pt x="101171" y="84"/>
                  </a:cubicBezTo>
                  <a:cubicBezTo>
                    <a:pt x="53937" y="84"/>
                    <a:pt x="38953" y="42773"/>
                    <a:pt x="38953" y="51968"/>
                  </a:cubicBezTo>
                  <a:cubicBezTo>
                    <a:pt x="38953" y="56565"/>
                    <a:pt x="41559" y="63461"/>
                    <a:pt x="51331" y="63461"/>
                  </a:cubicBezTo>
                  <a:cubicBezTo>
                    <a:pt x="62081" y="63461"/>
                    <a:pt x="68921" y="53609"/>
                    <a:pt x="68921" y="46057"/>
                  </a:cubicBezTo>
                  <a:cubicBezTo>
                    <a:pt x="68921" y="34564"/>
                    <a:pt x="58823" y="34564"/>
                    <a:pt x="53611" y="34564"/>
                  </a:cubicBezTo>
                  <a:cubicBezTo>
                    <a:pt x="67944" y="10264"/>
                    <a:pt x="91072" y="8294"/>
                    <a:pt x="100519" y="8294"/>
                  </a:cubicBezTo>
                  <a:cubicBezTo>
                    <a:pt x="124299" y="8294"/>
                    <a:pt x="147101" y="25369"/>
                    <a:pt x="147101" y="67730"/>
                  </a:cubicBezTo>
                  <a:cubicBezTo>
                    <a:pt x="147101" y="80536"/>
                    <a:pt x="145147" y="97283"/>
                    <a:pt x="138306" y="123882"/>
                  </a:cubicBezTo>
                  <a:lnTo>
                    <a:pt x="137980" y="123882"/>
                  </a:lnTo>
                  <a:close/>
                  <a:moveTo>
                    <a:pt x="61103" y="233231"/>
                  </a:moveTo>
                  <a:cubicBezTo>
                    <a:pt x="25271" y="233231"/>
                    <a:pt x="25271" y="199408"/>
                    <a:pt x="25271" y="196124"/>
                  </a:cubicBezTo>
                  <a:cubicBezTo>
                    <a:pt x="25271" y="187258"/>
                    <a:pt x="33415" y="141286"/>
                    <a:pt x="46771" y="121583"/>
                  </a:cubicBezTo>
                  <a:cubicBezTo>
                    <a:pt x="59800" y="102866"/>
                    <a:pt x="75762" y="92358"/>
                    <a:pt x="95959" y="92358"/>
                  </a:cubicBezTo>
                  <a:cubicBezTo>
                    <a:pt x="131465" y="92358"/>
                    <a:pt x="132117" y="129136"/>
                    <a:pt x="132117" y="135703"/>
                  </a:cubicBezTo>
                  <a:cubicBezTo>
                    <a:pt x="132117" y="159346"/>
                    <a:pt x="111269" y="233231"/>
                    <a:pt x="61103" y="233231"/>
                  </a:cubicBez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6" name="Forme libre 15">
              <a:extLst>
                <a:ext uri="{FF2B5EF4-FFF2-40B4-BE49-F238E27FC236}">
                  <a16:creationId xmlns:a16="http://schemas.microsoft.com/office/drawing/2014/main" id="{BC735090-CEF5-EF98-3E53-4322CD96008B}"/>
                </a:ext>
              </a:extLst>
            </p:cNvPr>
            <p:cNvSpPr/>
            <p:nvPr>
              <p:custDataLst>
                <p:tags r:id="rId50"/>
              </p:custDataLst>
            </p:nvPr>
          </p:nvSpPr>
          <p:spPr>
            <a:xfrm>
              <a:off x="6598044" y="4969934"/>
              <a:ext cx="100004" cy="209175"/>
            </a:xfrm>
            <a:custGeom>
              <a:avLst/>
              <a:gdLst>
                <a:gd name="connsiteX0" fmla="*/ 59806 w 100004"/>
                <a:gd name="connsiteY0" fmla="*/ 74297 h 209175"/>
                <a:gd name="connsiteX1" fmla="*/ 90427 w 100004"/>
                <a:gd name="connsiteY1" fmla="*/ 74297 h 209175"/>
                <a:gd name="connsiteX2" fmla="*/ 100199 w 100004"/>
                <a:gd name="connsiteY2" fmla="*/ 67730 h 209175"/>
                <a:gd name="connsiteX3" fmla="*/ 91078 w 100004"/>
                <a:gd name="connsiteY3" fmla="*/ 64117 h 209175"/>
                <a:gd name="connsiteX4" fmla="*/ 62412 w 100004"/>
                <a:gd name="connsiteY4" fmla="*/ 64117 h 209175"/>
                <a:gd name="connsiteX5" fmla="*/ 75768 w 100004"/>
                <a:gd name="connsiteY5" fmla="*/ 8950 h 209175"/>
                <a:gd name="connsiteX6" fmla="*/ 66321 w 100004"/>
                <a:gd name="connsiteY6" fmla="*/ 84 h 209175"/>
                <a:gd name="connsiteX7" fmla="*/ 53291 w 100004"/>
                <a:gd name="connsiteY7" fmla="*/ 11906 h 209175"/>
                <a:gd name="connsiteX8" fmla="*/ 40587 w 100004"/>
                <a:gd name="connsiteY8" fmla="*/ 64117 h 209175"/>
                <a:gd name="connsiteX9" fmla="*/ 9967 w 100004"/>
                <a:gd name="connsiteY9" fmla="*/ 64117 h 209175"/>
                <a:gd name="connsiteX10" fmla="*/ 194 w 100004"/>
                <a:gd name="connsiteY10" fmla="*/ 70357 h 209175"/>
                <a:gd name="connsiteX11" fmla="*/ 9315 w 100004"/>
                <a:gd name="connsiteY11" fmla="*/ 74297 h 209175"/>
                <a:gd name="connsiteX12" fmla="*/ 37981 w 100004"/>
                <a:gd name="connsiteY12" fmla="*/ 74297 h 209175"/>
                <a:gd name="connsiteX13" fmla="*/ 13224 w 100004"/>
                <a:gd name="connsiteY13" fmla="*/ 179049 h 209175"/>
                <a:gd name="connsiteX14" fmla="*/ 43193 w 100004"/>
                <a:gd name="connsiteY14" fmla="*/ 209260 h 209175"/>
                <a:gd name="connsiteX15" fmla="*/ 94987 w 100004"/>
                <a:gd name="connsiteY15" fmla="*/ 158690 h 209175"/>
                <a:gd name="connsiteX16" fmla="*/ 91078 w 100004"/>
                <a:gd name="connsiteY16" fmla="*/ 155406 h 209175"/>
                <a:gd name="connsiteX17" fmla="*/ 86192 w 100004"/>
                <a:gd name="connsiteY17" fmla="*/ 160003 h 209175"/>
                <a:gd name="connsiteX18" fmla="*/ 43845 w 100004"/>
                <a:gd name="connsiteY18" fmla="*/ 202035 h 209175"/>
                <a:gd name="connsiteX19" fmla="*/ 33746 w 100004"/>
                <a:gd name="connsiteY19" fmla="*/ 186930 h 209175"/>
                <a:gd name="connsiteX20" fmla="*/ 35701 w 100004"/>
                <a:gd name="connsiteY20" fmla="*/ 171168 h 209175"/>
                <a:gd name="connsiteX21" fmla="*/ 59806 w 100004"/>
                <a:gd name="connsiteY21" fmla="*/ 74297 h 209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00004" h="209175">
                  <a:moveTo>
                    <a:pt x="59806" y="74297"/>
                  </a:moveTo>
                  <a:lnTo>
                    <a:pt x="90427" y="74297"/>
                  </a:lnTo>
                  <a:cubicBezTo>
                    <a:pt x="96942" y="74297"/>
                    <a:pt x="100199" y="74297"/>
                    <a:pt x="100199" y="67730"/>
                  </a:cubicBezTo>
                  <a:cubicBezTo>
                    <a:pt x="100199" y="64117"/>
                    <a:pt x="96942" y="64117"/>
                    <a:pt x="91078" y="64117"/>
                  </a:cubicBezTo>
                  <a:lnTo>
                    <a:pt x="62412" y="64117"/>
                  </a:lnTo>
                  <a:cubicBezTo>
                    <a:pt x="74139" y="17488"/>
                    <a:pt x="75768" y="10921"/>
                    <a:pt x="75768" y="8950"/>
                  </a:cubicBezTo>
                  <a:cubicBezTo>
                    <a:pt x="75768" y="3368"/>
                    <a:pt x="71859" y="84"/>
                    <a:pt x="66321" y="84"/>
                  </a:cubicBezTo>
                  <a:cubicBezTo>
                    <a:pt x="65344" y="84"/>
                    <a:pt x="56223" y="413"/>
                    <a:pt x="53291" y="11906"/>
                  </a:cubicBezTo>
                  <a:lnTo>
                    <a:pt x="40587" y="64117"/>
                  </a:lnTo>
                  <a:lnTo>
                    <a:pt x="9967" y="64117"/>
                  </a:lnTo>
                  <a:cubicBezTo>
                    <a:pt x="3452" y="64117"/>
                    <a:pt x="194" y="64117"/>
                    <a:pt x="194" y="70357"/>
                  </a:cubicBezTo>
                  <a:cubicBezTo>
                    <a:pt x="194" y="74297"/>
                    <a:pt x="2800" y="74297"/>
                    <a:pt x="9315" y="74297"/>
                  </a:cubicBezTo>
                  <a:lnTo>
                    <a:pt x="37981" y="74297"/>
                  </a:lnTo>
                  <a:cubicBezTo>
                    <a:pt x="14527" y="167556"/>
                    <a:pt x="13224" y="173138"/>
                    <a:pt x="13224" y="179049"/>
                  </a:cubicBezTo>
                  <a:cubicBezTo>
                    <a:pt x="13224" y="196781"/>
                    <a:pt x="25603" y="209260"/>
                    <a:pt x="43193" y="209260"/>
                  </a:cubicBezTo>
                  <a:cubicBezTo>
                    <a:pt x="76420" y="209260"/>
                    <a:pt x="94987" y="161317"/>
                    <a:pt x="94987" y="158690"/>
                  </a:cubicBezTo>
                  <a:cubicBezTo>
                    <a:pt x="94987" y="155406"/>
                    <a:pt x="92381" y="155406"/>
                    <a:pt x="91078" y="155406"/>
                  </a:cubicBezTo>
                  <a:cubicBezTo>
                    <a:pt x="88147" y="155406"/>
                    <a:pt x="87821" y="156391"/>
                    <a:pt x="86192" y="160003"/>
                  </a:cubicBezTo>
                  <a:cubicBezTo>
                    <a:pt x="72185" y="194154"/>
                    <a:pt x="54920" y="202035"/>
                    <a:pt x="43845" y="202035"/>
                  </a:cubicBezTo>
                  <a:cubicBezTo>
                    <a:pt x="37004" y="202035"/>
                    <a:pt x="33746" y="197766"/>
                    <a:pt x="33746" y="186930"/>
                  </a:cubicBezTo>
                  <a:cubicBezTo>
                    <a:pt x="33746" y="179049"/>
                    <a:pt x="34398" y="176750"/>
                    <a:pt x="35701" y="171168"/>
                  </a:cubicBezTo>
                  <a:lnTo>
                    <a:pt x="59806" y="74297"/>
                  </a:ln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7" name="Forme libre 16">
              <a:extLst>
                <a:ext uri="{FF2B5EF4-FFF2-40B4-BE49-F238E27FC236}">
                  <a16:creationId xmlns:a16="http://schemas.microsoft.com/office/drawing/2014/main" id="{F1CFDD2E-F020-DEF6-07B2-FE0C464EBE7A}"/>
                </a:ext>
              </a:extLst>
            </p:cNvPr>
            <p:cNvSpPr/>
            <p:nvPr>
              <p:custDataLst>
                <p:tags r:id="rId51"/>
              </p:custDataLst>
            </p:nvPr>
          </p:nvSpPr>
          <p:spPr>
            <a:xfrm>
              <a:off x="6914984" y="4829735"/>
              <a:ext cx="216623" cy="76839"/>
            </a:xfrm>
            <a:custGeom>
              <a:avLst/>
              <a:gdLst>
                <a:gd name="connsiteX0" fmla="*/ 205751 w 216623"/>
                <a:gd name="connsiteY0" fmla="*/ 13212 h 76839"/>
                <a:gd name="connsiteX1" fmla="*/ 216827 w 216623"/>
                <a:gd name="connsiteY1" fmla="*/ 6645 h 76839"/>
                <a:gd name="connsiteX2" fmla="*/ 206077 w 216623"/>
                <a:gd name="connsiteY2" fmla="*/ 77 h 76839"/>
                <a:gd name="connsiteX3" fmla="*/ 10953 w 216623"/>
                <a:gd name="connsiteY3" fmla="*/ 77 h 76839"/>
                <a:gd name="connsiteX4" fmla="*/ 204 w 216623"/>
                <a:gd name="connsiteY4" fmla="*/ 6645 h 76839"/>
                <a:gd name="connsiteX5" fmla="*/ 11279 w 216623"/>
                <a:gd name="connsiteY5" fmla="*/ 13212 h 76839"/>
                <a:gd name="connsiteX6" fmla="*/ 205751 w 216623"/>
                <a:gd name="connsiteY6" fmla="*/ 13212 h 76839"/>
                <a:gd name="connsiteX7" fmla="*/ 206077 w 216623"/>
                <a:gd name="connsiteY7" fmla="*/ 76917 h 76839"/>
                <a:gd name="connsiteX8" fmla="*/ 216827 w 216623"/>
                <a:gd name="connsiteY8" fmla="*/ 70350 h 76839"/>
                <a:gd name="connsiteX9" fmla="*/ 205751 w 216623"/>
                <a:gd name="connsiteY9" fmla="*/ 63782 h 76839"/>
                <a:gd name="connsiteX10" fmla="*/ 11279 w 216623"/>
                <a:gd name="connsiteY10" fmla="*/ 63782 h 76839"/>
                <a:gd name="connsiteX11" fmla="*/ 204 w 216623"/>
                <a:gd name="connsiteY11" fmla="*/ 70350 h 76839"/>
                <a:gd name="connsiteX12" fmla="*/ 10953 w 216623"/>
                <a:gd name="connsiteY12" fmla="*/ 76917 h 76839"/>
                <a:gd name="connsiteX13" fmla="*/ 206077 w 216623"/>
                <a:gd name="connsiteY13" fmla="*/ 76917 h 76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6623" h="76839">
                  <a:moveTo>
                    <a:pt x="205751" y="13212"/>
                  </a:moveTo>
                  <a:cubicBezTo>
                    <a:pt x="210638" y="13212"/>
                    <a:pt x="216827" y="13212"/>
                    <a:pt x="216827" y="6645"/>
                  </a:cubicBezTo>
                  <a:cubicBezTo>
                    <a:pt x="216827" y="77"/>
                    <a:pt x="210638" y="77"/>
                    <a:pt x="206077" y="77"/>
                  </a:cubicBezTo>
                  <a:lnTo>
                    <a:pt x="10953" y="77"/>
                  </a:lnTo>
                  <a:cubicBezTo>
                    <a:pt x="6393" y="77"/>
                    <a:pt x="204" y="77"/>
                    <a:pt x="204" y="6645"/>
                  </a:cubicBezTo>
                  <a:cubicBezTo>
                    <a:pt x="204" y="13212"/>
                    <a:pt x="6393" y="13212"/>
                    <a:pt x="11279" y="13212"/>
                  </a:cubicBezTo>
                  <a:lnTo>
                    <a:pt x="205751" y="13212"/>
                  </a:lnTo>
                  <a:close/>
                  <a:moveTo>
                    <a:pt x="206077" y="76917"/>
                  </a:moveTo>
                  <a:cubicBezTo>
                    <a:pt x="210638" y="76917"/>
                    <a:pt x="216827" y="76917"/>
                    <a:pt x="216827" y="70350"/>
                  </a:cubicBezTo>
                  <a:cubicBezTo>
                    <a:pt x="216827" y="63782"/>
                    <a:pt x="210638" y="63782"/>
                    <a:pt x="205751" y="63782"/>
                  </a:cubicBezTo>
                  <a:lnTo>
                    <a:pt x="11279" y="63782"/>
                  </a:lnTo>
                  <a:cubicBezTo>
                    <a:pt x="6393" y="63782"/>
                    <a:pt x="204" y="63782"/>
                    <a:pt x="204" y="70350"/>
                  </a:cubicBezTo>
                  <a:cubicBezTo>
                    <a:pt x="204" y="76917"/>
                    <a:pt x="6393" y="76917"/>
                    <a:pt x="10953" y="76917"/>
                  </a:cubicBezTo>
                  <a:lnTo>
                    <a:pt x="206077" y="76917"/>
                  </a:ln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8" name="Forme libre 17">
              <a:extLst>
                <a:ext uri="{FF2B5EF4-FFF2-40B4-BE49-F238E27FC236}">
                  <a16:creationId xmlns:a16="http://schemas.microsoft.com/office/drawing/2014/main" id="{DBD87CE2-F0CD-79A9-6341-59F61F3B594A}"/>
                </a:ext>
              </a:extLst>
            </p:cNvPr>
            <p:cNvSpPr/>
            <p:nvPr>
              <p:custDataLst>
                <p:tags r:id="rId52"/>
              </p:custDataLst>
            </p:nvPr>
          </p:nvSpPr>
          <p:spPr>
            <a:xfrm>
              <a:off x="7251663" y="4722356"/>
              <a:ext cx="160594" cy="231504"/>
            </a:xfrm>
            <a:custGeom>
              <a:avLst/>
              <a:gdLst>
                <a:gd name="connsiteX0" fmla="*/ 112923 w 160594"/>
                <a:gd name="connsiteY0" fmla="*/ 209909 h 231504"/>
                <a:gd name="connsiteX1" fmla="*/ 112923 w 160594"/>
                <a:gd name="connsiteY1" fmla="*/ 231582 h 231504"/>
                <a:gd name="connsiteX2" fmla="*/ 160808 w 160594"/>
                <a:gd name="connsiteY2" fmla="*/ 227970 h 231504"/>
                <a:gd name="connsiteX3" fmla="*/ 160808 w 160594"/>
                <a:gd name="connsiteY3" fmla="*/ 217790 h 231504"/>
                <a:gd name="connsiteX4" fmla="*/ 135400 w 160594"/>
                <a:gd name="connsiteY4" fmla="*/ 199401 h 231504"/>
                <a:gd name="connsiteX5" fmla="*/ 135400 w 160594"/>
                <a:gd name="connsiteY5" fmla="*/ 77 h 231504"/>
                <a:gd name="connsiteX6" fmla="*/ 88492 w 160594"/>
                <a:gd name="connsiteY6" fmla="*/ 3690 h 231504"/>
                <a:gd name="connsiteX7" fmla="*/ 88492 w 160594"/>
                <a:gd name="connsiteY7" fmla="*/ 13869 h 231504"/>
                <a:gd name="connsiteX8" fmla="*/ 113901 w 160594"/>
                <a:gd name="connsiteY8" fmla="*/ 32258 h 231504"/>
                <a:gd name="connsiteX9" fmla="*/ 113901 w 160594"/>
                <a:gd name="connsiteY9" fmla="*/ 103187 h 231504"/>
                <a:gd name="connsiteX10" fmla="*/ 72856 w 160594"/>
                <a:gd name="connsiteY10" fmla="*/ 82828 h 231504"/>
                <a:gd name="connsiteX11" fmla="*/ 214 w 160594"/>
                <a:gd name="connsiteY11" fmla="*/ 157369 h 231504"/>
                <a:gd name="connsiteX12" fmla="*/ 69273 w 160594"/>
                <a:gd name="connsiteY12" fmla="*/ 231582 h 231504"/>
                <a:gd name="connsiteX13" fmla="*/ 112923 w 160594"/>
                <a:gd name="connsiteY13" fmla="*/ 209909 h 231504"/>
                <a:gd name="connsiteX14" fmla="*/ 112923 w 160594"/>
                <a:gd name="connsiteY14" fmla="*/ 121905 h 231504"/>
                <a:gd name="connsiteX15" fmla="*/ 112923 w 160594"/>
                <a:gd name="connsiteY15" fmla="*/ 189222 h 231504"/>
                <a:gd name="connsiteX16" fmla="*/ 109340 w 160594"/>
                <a:gd name="connsiteY16" fmla="*/ 201372 h 231504"/>
                <a:gd name="connsiteX17" fmla="*/ 70902 w 160594"/>
                <a:gd name="connsiteY17" fmla="*/ 224358 h 231504"/>
                <a:gd name="connsiteX18" fmla="*/ 36698 w 160594"/>
                <a:gd name="connsiteY18" fmla="*/ 203342 h 231504"/>
                <a:gd name="connsiteX19" fmla="*/ 27251 w 160594"/>
                <a:gd name="connsiteY19" fmla="*/ 157698 h 231504"/>
                <a:gd name="connsiteX20" fmla="*/ 37350 w 160594"/>
                <a:gd name="connsiteY20" fmla="*/ 111068 h 231504"/>
                <a:gd name="connsiteX21" fmla="*/ 74159 w 160594"/>
                <a:gd name="connsiteY21" fmla="*/ 90052 h 231504"/>
                <a:gd name="connsiteX22" fmla="*/ 109340 w 160594"/>
                <a:gd name="connsiteY22" fmla="*/ 109755 h 231504"/>
                <a:gd name="connsiteX23" fmla="*/ 112923 w 160594"/>
                <a:gd name="connsiteY23" fmla="*/ 121905 h 231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60594" h="231504">
                  <a:moveTo>
                    <a:pt x="112923" y="209909"/>
                  </a:moveTo>
                  <a:lnTo>
                    <a:pt x="112923" y="231582"/>
                  </a:lnTo>
                  <a:lnTo>
                    <a:pt x="160808" y="227970"/>
                  </a:lnTo>
                  <a:lnTo>
                    <a:pt x="160808" y="217790"/>
                  </a:lnTo>
                  <a:cubicBezTo>
                    <a:pt x="138006" y="217790"/>
                    <a:pt x="135400" y="215492"/>
                    <a:pt x="135400" y="199401"/>
                  </a:cubicBezTo>
                  <a:lnTo>
                    <a:pt x="135400" y="77"/>
                  </a:lnTo>
                  <a:lnTo>
                    <a:pt x="88492" y="3690"/>
                  </a:lnTo>
                  <a:lnTo>
                    <a:pt x="88492" y="13869"/>
                  </a:lnTo>
                  <a:cubicBezTo>
                    <a:pt x="111295" y="13869"/>
                    <a:pt x="113901" y="16168"/>
                    <a:pt x="113901" y="32258"/>
                  </a:cubicBezTo>
                  <a:lnTo>
                    <a:pt x="113901" y="103187"/>
                  </a:lnTo>
                  <a:cubicBezTo>
                    <a:pt x="104454" y="91366"/>
                    <a:pt x="90447" y="82828"/>
                    <a:pt x="72856" y="82828"/>
                  </a:cubicBezTo>
                  <a:cubicBezTo>
                    <a:pt x="34418" y="82828"/>
                    <a:pt x="214" y="115009"/>
                    <a:pt x="214" y="157369"/>
                  </a:cubicBezTo>
                  <a:cubicBezTo>
                    <a:pt x="214" y="199073"/>
                    <a:pt x="32138" y="231582"/>
                    <a:pt x="69273" y="231582"/>
                  </a:cubicBezTo>
                  <a:cubicBezTo>
                    <a:pt x="90121" y="231582"/>
                    <a:pt x="104780" y="220417"/>
                    <a:pt x="112923" y="209909"/>
                  </a:cubicBezTo>
                  <a:close/>
                  <a:moveTo>
                    <a:pt x="112923" y="121905"/>
                  </a:moveTo>
                  <a:lnTo>
                    <a:pt x="112923" y="189222"/>
                  </a:lnTo>
                  <a:cubicBezTo>
                    <a:pt x="112923" y="195133"/>
                    <a:pt x="112923" y="195789"/>
                    <a:pt x="109340" y="201372"/>
                  </a:cubicBezTo>
                  <a:cubicBezTo>
                    <a:pt x="99568" y="217134"/>
                    <a:pt x="84909" y="224358"/>
                    <a:pt x="70902" y="224358"/>
                  </a:cubicBezTo>
                  <a:cubicBezTo>
                    <a:pt x="56243" y="224358"/>
                    <a:pt x="44516" y="215820"/>
                    <a:pt x="36698" y="203342"/>
                  </a:cubicBezTo>
                  <a:cubicBezTo>
                    <a:pt x="28229" y="189879"/>
                    <a:pt x="27251" y="171161"/>
                    <a:pt x="27251" y="157698"/>
                  </a:cubicBezTo>
                  <a:cubicBezTo>
                    <a:pt x="27251" y="145548"/>
                    <a:pt x="27903" y="125845"/>
                    <a:pt x="37350" y="111068"/>
                  </a:cubicBezTo>
                  <a:cubicBezTo>
                    <a:pt x="44190" y="100889"/>
                    <a:pt x="56569" y="90052"/>
                    <a:pt x="74159" y="90052"/>
                  </a:cubicBezTo>
                  <a:cubicBezTo>
                    <a:pt x="85560" y="90052"/>
                    <a:pt x="99242" y="94978"/>
                    <a:pt x="109340" y="109755"/>
                  </a:cubicBezTo>
                  <a:cubicBezTo>
                    <a:pt x="112923" y="115337"/>
                    <a:pt x="112923" y="115994"/>
                    <a:pt x="112923" y="121905"/>
                  </a:cubicBez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9" name="Forme libre 18">
              <a:extLst>
                <a:ext uri="{FF2B5EF4-FFF2-40B4-BE49-F238E27FC236}">
                  <a16:creationId xmlns:a16="http://schemas.microsoft.com/office/drawing/2014/main" id="{1674E589-3211-B4E2-9B8D-01C1543C0D34}"/>
                </a:ext>
              </a:extLst>
            </p:cNvPr>
            <p:cNvSpPr/>
            <p:nvPr>
              <p:custDataLst>
                <p:tags r:id="rId53"/>
              </p:custDataLst>
            </p:nvPr>
          </p:nvSpPr>
          <p:spPr>
            <a:xfrm>
              <a:off x="7432309" y="4730565"/>
              <a:ext cx="69710" cy="219683"/>
            </a:xfrm>
            <a:custGeom>
              <a:avLst/>
              <a:gdLst>
                <a:gd name="connsiteX0" fmla="*/ 47128 w 69710"/>
                <a:gd name="connsiteY0" fmla="*/ 74619 h 219683"/>
                <a:gd name="connsiteX1" fmla="*/ 1523 w 69710"/>
                <a:gd name="connsiteY1" fmla="*/ 78231 h 219683"/>
                <a:gd name="connsiteX2" fmla="*/ 1523 w 69710"/>
                <a:gd name="connsiteY2" fmla="*/ 88410 h 219683"/>
                <a:gd name="connsiteX3" fmla="*/ 25628 w 69710"/>
                <a:gd name="connsiteY3" fmla="*/ 106471 h 219683"/>
                <a:gd name="connsiteX4" fmla="*/ 25628 w 69710"/>
                <a:gd name="connsiteY4" fmla="*/ 194804 h 219683"/>
                <a:gd name="connsiteX5" fmla="*/ 220 w 69710"/>
                <a:gd name="connsiteY5" fmla="*/ 209581 h 219683"/>
                <a:gd name="connsiteX6" fmla="*/ 220 w 69710"/>
                <a:gd name="connsiteY6" fmla="*/ 219761 h 219683"/>
                <a:gd name="connsiteX7" fmla="*/ 36052 w 69710"/>
                <a:gd name="connsiteY7" fmla="*/ 218776 h 219683"/>
                <a:gd name="connsiteX8" fmla="*/ 69930 w 69710"/>
                <a:gd name="connsiteY8" fmla="*/ 219761 h 219683"/>
                <a:gd name="connsiteX9" fmla="*/ 69930 w 69710"/>
                <a:gd name="connsiteY9" fmla="*/ 209581 h 219683"/>
                <a:gd name="connsiteX10" fmla="*/ 47128 w 69710"/>
                <a:gd name="connsiteY10" fmla="*/ 195133 h 219683"/>
                <a:gd name="connsiteX11" fmla="*/ 47128 w 69710"/>
                <a:gd name="connsiteY11" fmla="*/ 74619 h 219683"/>
                <a:gd name="connsiteX12" fmla="*/ 48431 w 69710"/>
                <a:gd name="connsiteY12" fmla="*/ 17481 h 219683"/>
                <a:gd name="connsiteX13" fmla="*/ 31166 w 69710"/>
                <a:gd name="connsiteY13" fmla="*/ 77 h 219683"/>
                <a:gd name="connsiteX14" fmla="*/ 13901 w 69710"/>
                <a:gd name="connsiteY14" fmla="*/ 17481 h 219683"/>
                <a:gd name="connsiteX15" fmla="*/ 31166 w 69710"/>
                <a:gd name="connsiteY15" fmla="*/ 34885 h 219683"/>
                <a:gd name="connsiteX16" fmla="*/ 48431 w 69710"/>
                <a:gd name="connsiteY16" fmla="*/ 17481 h 219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9710" h="219683">
                  <a:moveTo>
                    <a:pt x="47128" y="74619"/>
                  </a:moveTo>
                  <a:lnTo>
                    <a:pt x="1523" y="78231"/>
                  </a:lnTo>
                  <a:lnTo>
                    <a:pt x="1523" y="88410"/>
                  </a:lnTo>
                  <a:cubicBezTo>
                    <a:pt x="22696" y="88410"/>
                    <a:pt x="25628" y="90381"/>
                    <a:pt x="25628" y="106471"/>
                  </a:cubicBezTo>
                  <a:lnTo>
                    <a:pt x="25628" y="194804"/>
                  </a:lnTo>
                  <a:cubicBezTo>
                    <a:pt x="25628" y="209581"/>
                    <a:pt x="22045" y="209581"/>
                    <a:pt x="220" y="209581"/>
                  </a:cubicBezTo>
                  <a:lnTo>
                    <a:pt x="220" y="219761"/>
                  </a:lnTo>
                  <a:cubicBezTo>
                    <a:pt x="10644" y="219432"/>
                    <a:pt x="28234" y="218776"/>
                    <a:pt x="36052" y="218776"/>
                  </a:cubicBezTo>
                  <a:cubicBezTo>
                    <a:pt x="47453" y="218776"/>
                    <a:pt x="58855" y="219432"/>
                    <a:pt x="69930" y="219761"/>
                  </a:cubicBezTo>
                  <a:lnTo>
                    <a:pt x="69930" y="209581"/>
                  </a:lnTo>
                  <a:cubicBezTo>
                    <a:pt x="48431" y="209581"/>
                    <a:pt x="47128" y="207939"/>
                    <a:pt x="47128" y="195133"/>
                  </a:cubicBezTo>
                  <a:lnTo>
                    <a:pt x="47128" y="74619"/>
                  </a:lnTo>
                  <a:close/>
                  <a:moveTo>
                    <a:pt x="48431" y="17481"/>
                  </a:moveTo>
                  <a:cubicBezTo>
                    <a:pt x="48431" y="6973"/>
                    <a:pt x="40287" y="77"/>
                    <a:pt x="31166" y="77"/>
                  </a:cubicBezTo>
                  <a:cubicBezTo>
                    <a:pt x="21068" y="77"/>
                    <a:pt x="13901" y="8944"/>
                    <a:pt x="13901" y="17481"/>
                  </a:cubicBezTo>
                  <a:cubicBezTo>
                    <a:pt x="13901" y="26347"/>
                    <a:pt x="21068" y="34885"/>
                    <a:pt x="31166" y="34885"/>
                  </a:cubicBezTo>
                  <a:cubicBezTo>
                    <a:pt x="40287" y="34885"/>
                    <a:pt x="48431" y="27989"/>
                    <a:pt x="48431" y="17481"/>
                  </a:cubicBez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0" name="Forme libre 19">
              <a:extLst>
                <a:ext uri="{FF2B5EF4-FFF2-40B4-BE49-F238E27FC236}">
                  <a16:creationId xmlns:a16="http://schemas.microsoft.com/office/drawing/2014/main" id="{F7E69BDF-998C-ED60-8591-4B675B619ED4}"/>
                </a:ext>
              </a:extLst>
            </p:cNvPr>
            <p:cNvSpPr/>
            <p:nvPr>
              <p:custDataLst>
                <p:tags r:id="rId54"/>
              </p:custDataLst>
            </p:nvPr>
          </p:nvSpPr>
          <p:spPr>
            <a:xfrm>
              <a:off x="7518235" y="4808719"/>
              <a:ext cx="159291" cy="145142"/>
            </a:xfrm>
            <a:custGeom>
              <a:avLst/>
              <a:gdLst>
                <a:gd name="connsiteX0" fmla="*/ 129545 w 159291"/>
                <a:gd name="connsiteY0" fmla="*/ 32258 h 145142"/>
                <a:gd name="connsiteX1" fmla="*/ 159514 w 159291"/>
                <a:gd name="connsiteY1" fmla="*/ 10257 h 145142"/>
                <a:gd name="connsiteX2" fmla="*/ 159514 w 159291"/>
                <a:gd name="connsiteY2" fmla="*/ 77 h 145142"/>
                <a:gd name="connsiteX3" fmla="*/ 135083 w 159291"/>
                <a:gd name="connsiteY3" fmla="*/ 1063 h 145142"/>
                <a:gd name="connsiteX4" fmla="*/ 106742 w 159291"/>
                <a:gd name="connsiteY4" fmla="*/ 77 h 145142"/>
                <a:gd name="connsiteX5" fmla="*/ 106742 w 159291"/>
                <a:gd name="connsiteY5" fmla="*/ 10257 h 145142"/>
                <a:gd name="connsiteX6" fmla="*/ 122378 w 159291"/>
                <a:gd name="connsiteY6" fmla="*/ 24377 h 145142"/>
                <a:gd name="connsiteX7" fmla="*/ 120424 w 159291"/>
                <a:gd name="connsiteY7" fmla="*/ 32258 h 145142"/>
                <a:gd name="connsiteX8" fmla="*/ 87197 w 159291"/>
                <a:gd name="connsiteY8" fmla="*/ 115994 h 145142"/>
                <a:gd name="connsiteX9" fmla="*/ 50714 w 159291"/>
                <a:gd name="connsiteY9" fmla="*/ 24377 h 145142"/>
                <a:gd name="connsiteX10" fmla="*/ 48759 w 159291"/>
                <a:gd name="connsiteY10" fmla="*/ 18795 h 145142"/>
                <a:gd name="connsiteX11" fmla="*/ 67327 w 159291"/>
                <a:gd name="connsiteY11" fmla="*/ 10257 h 145142"/>
                <a:gd name="connsiteX12" fmla="*/ 67327 w 159291"/>
                <a:gd name="connsiteY12" fmla="*/ 77 h 145142"/>
                <a:gd name="connsiteX13" fmla="*/ 31820 w 159291"/>
                <a:gd name="connsiteY13" fmla="*/ 1063 h 145142"/>
                <a:gd name="connsiteX14" fmla="*/ 222 w 159291"/>
                <a:gd name="connsiteY14" fmla="*/ 77 h 145142"/>
                <a:gd name="connsiteX15" fmla="*/ 222 w 159291"/>
                <a:gd name="connsiteY15" fmla="*/ 10257 h 145142"/>
                <a:gd name="connsiteX16" fmla="*/ 26282 w 159291"/>
                <a:gd name="connsiteY16" fmla="*/ 22407 h 145142"/>
                <a:gd name="connsiteX17" fmla="*/ 73190 w 159291"/>
                <a:gd name="connsiteY17" fmla="*/ 138980 h 145142"/>
                <a:gd name="connsiteX18" fmla="*/ 80031 w 159291"/>
                <a:gd name="connsiteY18" fmla="*/ 145219 h 145142"/>
                <a:gd name="connsiteX19" fmla="*/ 86872 w 159291"/>
                <a:gd name="connsiteY19" fmla="*/ 138980 h 145142"/>
                <a:gd name="connsiteX20" fmla="*/ 129545 w 159291"/>
                <a:gd name="connsiteY20" fmla="*/ 32258 h 145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59291" h="145142">
                  <a:moveTo>
                    <a:pt x="129545" y="32258"/>
                  </a:moveTo>
                  <a:cubicBezTo>
                    <a:pt x="132477" y="24706"/>
                    <a:pt x="138014" y="10585"/>
                    <a:pt x="159514" y="10257"/>
                  </a:cubicBezTo>
                  <a:lnTo>
                    <a:pt x="159514" y="77"/>
                  </a:lnTo>
                  <a:cubicBezTo>
                    <a:pt x="152022" y="734"/>
                    <a:pt x="142575" y="1063"/>
                    <a:pt x="135083" y="1063"/>
                  </a:cubicBezTo>
                  <a:cubicBezTo>
                    <a:pt x="127265" y="1063"/>
                    <a:pt x="112280" y="406"/>
                    <a:pt x="106742" y="77"/>
                  </a:cubicBezTo>
                  <a:lnTo>
                    <a:pt x="106742" y="10257"/>
                  </a:lnTo>
                  <a:cubicBezTo>
                    <a:pt x="118795" y="10585"/>
                    <a:pt x="122378" y="18138"/>
                    <a:pt x="122378" y="24377"/>
                  </a:cubicBezTo>
                  <a:cubicBezTo>
                    <a:pt x="122378" y="27333"/>
                    <a:pt x="121727" y="28646"/>
                    <a:pt x="120424" y="32258"/>
                  </a:cubicBezTo>
                  <a:lnTo>
                    <a:pt x="87197" y="115994"/>
                  </a:lnTo>
                  <a:lnTo>
                    <a:pt x="50714" y="24377"/>
                  </a:lnTo>
                  <a:cubicBezTo>
                    <a:pt x="48759" y="20108"/>
                    <a:pt x="48759" y="19452"/>
                    <a:pt x="48759" y="18795"/>
                  </a:cubicBezTo>
                  <a:cubicBezTo>
                    <a:pt x="48759" y="10257"/>
                    <a:pt x="61463" y="10257"/>
                    <a:pt x="67327" y="10257"/>
                  </a:cubicBezTo>
                  <a:lnTo>
                    <a:pt x="67327" y="77"/>
                  </a:lnTo>
                  <a:cubicBezTo>
                    <a:pt x="57554" y="406"/>
                    <a:pt x="39312" y="1063"/>
                    <a:pt x="31820" y="1063"/>
                  </a:cubicBezTo>
                  <a:cubicBezTo>
                    <a:pt x="23025" y="1063"/>
                    <a:pt x="9995" y="734"/>
                    <a:pt x="222" y="77"/>
                  </a:cubicBezTo>
                  <a:lnTo>
                    <a:pt x="222" y="10257"/>
                  </a:lnTo>
                  <a:cubicBezTo>
                    <a:pt x="20745" y="10257"/>
                    <a:pt x="22048" y="12227"/>
                    <a:pt x="26282" y="22407"/>
                  </a:cubicBezTo>
                  <a:lnTo>
                    <a:pt x="73190" y="138980"/>
                  </a:lnTo>
                  <a:cubicBezTo>
                    <a:pt x="75145" y="143578"/>
                    <a:pt x="75796" y="145219"/>
                    <a:pt x="80031" y="145219"/>
                  </a:cubicBezTo>
                  <a:cubicBezTo>
                    <a:pt x="84266" y="145219"/>
                    <a:pt x="85569" y="142264"/>
                    <a:pt x="86872" y="138980"/>
                  </a:cubicBezTo>
                  <a:lnTo>
                    <a:pt x="129545" y="32258"/>
                  </a:ln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1" name="Forme libre 20">
              <a:extLst>
                <a:ext uri="{FF2B5EF4-FFF2-40B4-BE49-F238E27FC236}">
                  <a16:creationId xmlns:a16="http://schemas.microsoft.com/office/drawing/2014/main" id="{A371947B-CA86-3375-166A-871D388BA7BB}"/>
                </a:ext>
              </a:extLst>
            </p:cNvPr>
            <p:cNvSpPr/>
            <p:nvPr>
              <p:custDataLst>
                <p:tags r:id="rId55"/>
              </p:custDataLst>
            </p:nvPr>
          </p:nvSpPr>
          <p:spPr>
            <a:xfrm>
              <a:off x="7775032" y="4703967"/>
              <a:ext cx="75573" cy="328375"/>
            </a:xfrm>
            <a:custGeom>
              <a:avLst/>
              <a:gdLst>
                <a:gd name="connsiteX0" fmla="*/ 75803 w 75573"/>
                <a:gd name="connsiteY0" fmla="*/ 325169 h 328375"/>
                <a:gd name="connsiteX1" fmla="*/ 70266 w 75573"/>
                <a:gd name="connsiteY1" fmla="*/ 317945 h 328375"/>
                <a:gd name="connsiteX2" fmla="*/ 19123 w 75573"/>
                <a:gd name="connsiteY2" fmla="*/ 164265 h 328375"/>
                <a:gd name="connsiteX3" fmla="*/ 71569 w 75573"/>
                <a:gd name="connsiteY3" fmla="*/ 8944 h 328375"/>
                <a:gd name="connsiteX4" fmla="*/ 75803 w 75573"/>
                <a:gd name="connsiteY4" fmla="*/ 3361 h 328375"/>
                <a:gd name="connsiteX5" fmla="*/ 72546 w 75573"/>
                <a:gd name="connsiteY5" fmla="*/ 77 h 328375"/>
                <a:gd name="connsiteX6" fmla="*/ 20752 w 75573"/>
                <a:gd name="connsiteY6" fmla="*/ 64111 h 328375"/>
                <a:gd name="connsiteX7" fmla="*/ 230 w 75573"/>
                <a:gd name="connsiteY7" fmla="*/ 164265 h 328375"/>
                <a:gd name="connsiteX8" fmla="*/ 21729 w 75573"/>
                <a:gd name="connsiteY8" fmla="*/ 266718 h 328375"/>
                <a:gd name="connsiteX9" fmla="*/ 72546 w 75573"/>
                <a:gd name="connsiteY9" fmla="*/ 328453 h 328375"/>
                <a:gd name="connsiteX10" fmla="*/ 75803 w 75573"/>
                <a:gd name="connsiteY10" fmla="*/ 325169 h 328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5573" h="328375">
                  <a:moveTo>
                    <a:pt x="75803" y="325169"/>
                  </a:moveTo>
                  <a:cubicBezTo>
                    <a:pt x="75803" y="324184"/>
                    <a:pt x="75803" y="323527"/>
                    <a:pt x="70266" y="317945"/>
                  </a:cubicBezTo>
                  <a:cubicBezTo>
                    <a:pt x="29547" y="276570"/>
                    <a:pt x="19123" y="214507"/>
                    <a:pt x="19123" y="164265"/>
                  </a:cubicBezTo>
                  <a:cubicBezTo>
                    <a:pt x="19123" y="107128"/>
                    <a:pt x="31501" y="49991"/>
                    <a:pt x="71569" y="8944"/>
                  </a:cubicBezTo>
                  <a:cubicBezTo>
                    <a:pt x="75803" y="5003"/>
                    <a:pt x="75803" y="4346"/>
                    <a:pt x="75803" y="3361"/>
                  </a:cubicBezTo>
                  <a:cubicBezTo>
                    <a:pt x="75803" y="1063"/>
                    <a:pt x="74500" y="77"/>
                    <a:pt x="72546" y="77"/>
                  </a:cubicBezTo>
                  <a:cubicBezTo>
                    <a:pt x="69288" y="77"/>
                    <a:pt x="39971" y="22407"/>
                    <a:pt x="20752" y="64111"/>
                  </a:cubicBezTo>
                  <a:cubicBezTo>
                    <a:pt x="4139" y="100232"/>
                    <a:pt x="230" y="136682"/>
                    <a:pt x="230" y="164265"/>
                  </a:cubicBezTo>
                  <a:cubicBezTo>
                    <a:pt x="230" y="189879"/>
                    <a:pt x="3813" y="229612"/>
                    <a:pt x="21729" y="266718"/>
                  </a:cubicBezTo>
                  <a:cubicBezTo>
                    <a:pt x="41274" y="307109"/>
                    <a:pt x="69288" y="328453"/>
                    <a:pt x="72546" y="328453"/>
                  </a:cubicBezTo>
                  <a:cubicBezTo>
                    <a:pt x="74500" y="328453"/>
                    <a:pt x="75803" y="327468"/>
                    <a:pt x="75803" y="325169"/>
                  </a:cubicBez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2" name="Forme libre 21">
              <a:extLst>
                <a:ext uri="{FF2B5EF4-FFF2-40B4-BE49-F238E27FC236}">
                  <a16:creationId xmlns:a16="http://schemas.microsoft.com/office/drawing/2014/main" id="{ACFF3FB8-91D3-FB02-E5B4-FEF4D0B01666}"/>
                </a:ext>
              </a:extLst>
            </p:cNvPr>
            <p:cNvSpPr/>
            <p:nvPr>
              <p:custDataLst>
                <p:tags r:id="rId56"/>
              </p:custDataLst>
            </p:nvPr>
          </p:nvSpPr>
          <p:spPr>
            <a:xfrm>
              <a:off x="7886729" y="4722356"/>
              <a:ext cx="161245" cy="232161"/>
            </a:xfrm>
            <a:custGeom>
              <a:avLst/>
              <a:gdLst>
                <a:gd name="connsiteX0" fmla="*/ 99261 w 161245"/>
                <a:gd name="connsiteY0" fmla="*/ 132084 h 232161"/>
                <a:gd name="connsiteX1" fmla="*/ 133465 w 161245"/>
                <a:gd name="connsiteY1" fmla="*/ 224358 h 232161"/>
                <a:gd name="connsiteX2" fmla="*/ 150729 w 161245"/>
                <a:gd name="connsiteY2" fmla="*/ 231582 h 232161"/>
                <a:gd name="connsiteX3" fmla="*/ 157896 w 161245"/>
                <a:gd name="connsiteY3" fmla="*/ 231582 h 232161"/>
                <a:gd name="connsiteX4" fmla="*/ 161479 w 161245"/>
                <a:gd name="connsiteY4" fmla="*/ 228298 h 232161"/>
                <a:gd name="connsiteX5" fmla="*/ 159850 w 161245"/>
                <a:gd name="connsiteY5" fmla="*/ 225343 h 232161"/>
                <a:gd name="connsiteX6" fmla="*/ 152358 w 161245"/>
                <a:gd name="connsiteY6" fmla="*/ 210238 h 232161"/>
                <a:gd name="connsiteX7" fmla="*/ 85905 w 161245"/>
                <a:gd name="connsiteY7" fmla="*/ 23392 h 232161"/>
                <a:gd name="connsiteX8" fmla="*/ 46164 w 161245"/>
                <a:gd name="connsiteY8" fmla="*/ 77 h 232161"/>
                <a:gd name="connsiteX9" fmla="*/ 40301 w 161245"/>
                <a:gd name="connsiteY9" fmla="*/ 3690 h 232161"/>
                <a:gd name="connsiteX10" fmla="*/ 43232 w 161245"/>
                <a:gd name="connsiteY10" fmla="*/ 6973 h 232161"/>
                <a:gd name="connsiteX11" fmla="*/ 64406 w 161245"/>
                <a:gd name="connsiteY11" fmla="*/ 33243 h 232161"/>
                <a:gd name="connsiteX12" fmla="*/ 96004 w 161245"/>
                <a:gd name="connsiteY12" fmla="*/ 122562 h 232161"/>
                <a:gd name="connsiteX13" fmla="*/ 6097 w 161245"/>
                <a:gd name="connsiteY13" fmla="*/ 212536 h 232161"/>
                <a:gd name="connsiteX14" fmla="*/ 233 w 161245"/>
                <a:gd name="connsiteY14" fmla="*/ 222716 h 232161"/>
                <a:gd name="connsiteX15" fmla="*/ 10006 w 161245"/>
                <a:gd name="connsiteY15" fmla="*/ 232239 h 232161"/>
                <a:gd name="connsiteX16" fmla="*/ 20756 w 161245"/>
                <a:gd name="connsiteY16" fmla="*/ 225343 h 232161"/>
                <a:gd name="connsiteX17" fmla="*/ 99261 w 161245"/>
                <a:gd name="connsiteY17" fmla="*/ 132084 h 232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1245" h="232161">
                  <a:moveTo>
                    <a:pt x="99261" y="132084"/>
                  </a:moveTo>
                  <a:cubicBezTo>
                    <a:pt x="112617" y="166564"/>
                    <a:pt x="128253" y="216805"/>
                    <a:pt x="133465" y="224358"/>
                  </a:cubicBezTo>
                  <a:cubicBezTo>
                    <a:pt x="138677" y="231582"/>
                    <a:pt x="141934" y="231582"/>
                    <a:pt x="150729" y="231582"/>
                  </a:cubicBezTo>
                  <a:lnTo>
                    <a:pt x="157896" y="231582"/>
                  </a:lnTo>
                  <a:cubicBezTo>
                    <a:pt x="161153" y="231254"/>
                    <a:pt x="161479" y="229284"/>
                    <a:pt x="161479" y="228298"/>
                  </a:cubicBezTo>
                  <a:cubicBezTo>
                    <a:pt x="161479" y="227313"/>
                    <a:pt x="160828" y="226657"/>
                    <a:pt x="159850" y="225343"/>
                  </a:cubicBezTo>
                  <a:cubicBezTo>
                    <a:pt x="156593" y="221731"/>
                    <a:pt x="154638" y="216805"/>
                    <a:pt x="152358" y="210238"/>
                  </a:cubicBezTo>
                  <a:lnTo>
                    <a:pt x="85905" y="23392"/>
                  </a:lnTo>
                  <a:cubicBezTo>
                    <a:pt x="79065" y="4346"/>
                    <a:pt x="61474" y="77"/>
                    <a:pt x="46164" y="77"/>
                  </a:cubicBezTo>
                  <a:cubicBezTo>
                    <a:pt x="44535" y="77"/>
                    <a:pt x="40301" y="77"/>
                    <a:pt x="40301" y="3690"/>
                  </a:cubicBezTo>
                  <a:cubicBezTo>
                    <a:pt x="40301" y="6317"/>
                    <a:pt x="42907" y="6973"/>
                    <a:pt x="43232" y="6973"/>
                  </a:cubicBezTo>
                  <a:cubicBezTo>
                    <a:pt x="53982" y="8944"/>
                    <a:pt x="56262" y="10914"/>
                    <a:pt x="64406" y="33243"/>
                  </a:cubicBezTo>
                  <a:lnTo>
                    <a:pt x="96004" y="122562"/>
                  </a:lnTo>
                  <a:lnTo>
                    <a:pt x="6097" y="212536"/>
                  </a:lnTo>
                  <a:cubicBezTo>
                    <a:pt x="2188" y="216477"/>
                    <a:pt x="233" y="218447"/>
                    <a:pt x="233" y="222716"/>
                  </a:cubicBezTo>
                  <a:cubicBezTo>
                    <a:pt x="233" y="228298"/>
                    <a:pt x="4794" y="232239"/>
                    <a:pt x="10006" y="232239"/>
                  </a:cubicBezTo>
                  <a:cubicBezTo>
                    <a:pt x="15218" y="232239"/>
                    <a:pt x="18150" y="228627"/>
                    <a:pt x="20756" y="225343"/>
                  </a:cubicBezTo>
                  <a:lnTo>
                    <a:pt x="99261" y="132084"/>
                  </a:ln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3" name="Forme libre 22">
              <a:extLst>
                <a:ext uri="{FF2B5EF4-FFF2-40B4-BE49-F238E27FC236}">
                  <a16:creationId xmlns:a16="http://schemas.microsoft.com/office/drawing/2014/main" id="{39BC3640-D722-6A27-B9EA-EF1BD9583699}"/>
                </a:ext>
              </a:extLst>
            </p:cNvPr>
            <p:cNvSpPr/>
            <p:nvPr>
              <p:custDataLst>
                <p:tags r:id="rId57"/>
              </p:custDataLst>
            </p:nvPr>
          </p:nvSpPr>
          <p:spPr>
            <a:xfrm>
              <a:off x="8124199" y="4800838"/>
              <a:ext cx="171344" cy="215414"/>
            </a:xfrm>
            <a:custGeom>
              <a:avLst/>
              <a:gdLst>
                <a:gd name="connsiteX0" fmla="*/ 72883 w 171344"/>
                <a:gd name="connsiteY0" fmla="*/ 87097 h 215414"/>
                <a:gd name="connsiteX1" fmla="*/ 44217 w 171344"/>
                <a:gd name="connsiteY1" fmla="*/ 50319 h 215414"/>
                <a:gd name="connsiteX2" fmla="*/ 72883 w 171344"/>
                <a:gd name="connsiteY2" fmla="*/ 13541 h 215414"/>
                <a:gd name="connsiteX3" fmla="*/ 101549 w 171344"/>
                <a:gd name="connsiteY3" fmla="*/ 50319 h 215414"/>
                <a:gd name="connsiteX4" fmla="*/ 72883 w 171344"/>
                <a:gd name="connsiteY4" fmla="*/ 87097 h 215414"/>
                <a:gd name="connsiteX5" fmla="*/ 33142 w 171344"/>
                <a:gd name="connsiteY5" fmla="*/ 90381 h 215414"/>
                <a:gd name="connsiteX6" fmla="*/ 72883 w 171344"/>
                <a:gd name="connsiteY6" fmla="*/ 98918 h 215414"/>
                <a:gd name="connsiteX7" fmla="*/ 137707 w 171344"/>
                <a:gd name="connsiteY7" fmla="*/ 50319 h 215414"/>
                <a:gd name="connsiteX8" fmla="*/ 124677 w 171344"/>
                <a:gd name="connsiteY8" fmla="*/ 18795 h 215414"/>
                <a:gd name="connsiteX9" fmla="*/ 144873 w 171344"/>
                <a:gd name="connsiteY9" fmla="*/ 12556 h 215414"/>
                <a:gd name="connsiteX10" fmla="*/ 143570 w 171344"/>
                <a:gd name="connsiteY10" fmla="*/ 19123 h 215414"/>
                <a:gd name="connsiteX11" fmla="*/ 157578 w 171344"/>
                <a:gd name="connsiteY11" fmla="*/ 33243 h 215414"/>
                <a:gd name="connsiteX12" fmla="*/ 171585 w 171344"/>
                <a:gd name="connsiteY12" fmla="*/ 19123 h 215414"/>
                <a:gd name="connsiteX13" fmla="*/ 151063 w 171344"/>
                <a:gd name="connsiteY13" fmla="*/ 77 h 215414"/>
                <a:gd name="connsiteX14" fmla="*/ 116533 w 171344"/>
                <a:gd name="connsiteY14" fmla="*/ 12556 h 215414"/>
                <a:gd name="connsiteX15" fmla="*/ 72883 w 171344"/>
                <a:gd name="connsiteY15" fmla="*/ 1719 h 215414"/>
                <a:gd name="connsiteX16" fmla="*/ 8059 w 171344"/>
                <a:gd name="connsiteY16" fmla="*/ 50319 h 215414"/>
                <a:gd name="connsiteX17" fmla="*/ 24998 w 171344"/>
                <a:gd name="connsiteY17" fmla="*/ 84798 h 215414"/>
                <a:gd name="connsiteX18" fmla="*/ 13922 w 171344"/>
                <a:gd name="connsiteY18" fmla="*/ 114024 h 215414"/>
                <a:gd name="connsiteX19" fmla="*/ 28255 w 171344"/>
                <a:gd name="connsiteY19" fmla="*/ 145548 h 215414"/>
                <a:gd name="connsiteX20" fmla="*/ 241 w 171344"/>
                <a:gd name="connsiteY20" fmla="*/ 174116 h 215414"/>
                <a:gd name="connsiteX21" fmla="*/ 83307 w 171344"/>
                <a:gd name="connsiteY21" fmla="*/ 215492 h 215414"/>
                <a:gd name="connsiteX22" fmla="*/ 166373 w 171344"/>
                <a:gd name="connsiteY22" fmla="*/ 173131 h 215414"/>
                <a:gd name="connsiteX23" fmla="*/ 141942 w 171344"/>
                <a:gd name="connsiteY23" fmla="*/ 131428 h 215414"/>
                <a:gd name="connsiteX24" fmla="*/ 72883 w 171344"/>
                <a:gd name="connsiteY24" fmla="*/ 122233 h 215414"/>
                <a:gd name="connsiteX25" fmla="*/ 47800 w 171344"/>
                <a:gd name="connsiteY25" fmla="*/ 121905 h 215414"/>
                <a:gd name="connsiteX26" fmla="*/ 29884 w 171344"/>
                <a:gd name="connsiteY26" fmla="*/ 101217 h 215414"/>
                <a:gd name="connsiteX27" fmla="*/ 33142 w 171344"/>
                <a:gd name="connsiteY27" fmla="*/ 90381 h 215414"/>
                <a:gd name="connsiteX28" fmla="*/ 53338 w 171344"/>
                <a:gd name="connsiteY28" fmla="*/ 153757 h 215414"/>
                <a:gd name="connsiteX29" fmla="*/ 91451 w 171344"/>
                <a:gd name="connsiteY29" fmla="*/ 153757 h 215414"/>
                <a:gd name="connsiteX30" fmla="*/ 138358 w 171344"/>
                <a:gd name="connsiteY30" fmla="*/ 174116 h 215414"/>
                <a:gd name="connsiteX31" fmla="*/ 83307 w 171344"/>
                <a:gd name="connsiteY31" fmla="*/ 203670 h 215414"/>
                <a:gd name="connsiteX32" fmla="*/ 28255 w 171344"/>
                <a:gd name="connsiteY32" fmla="*/ 173460 h 215414"/>
                <a:gd name="connsiteX33" fmla="*/ 53338 w 171344"/>
                <a:gd name="connsiteY33" fmla="*/ 153757 h 215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71344" h="215414">
                  <a:moveTo>
                    <a:pt x="72883" y="87097"/>
                  </a:moveTo>
                  <a:cubicBezTo>
                    <a:pt x="44217" y="87097"/>
                    <a:pt x="44217" y="65096"/>
                    <a:pt x="44217" y="50319"/>
                  </a:cubicBezTo>
                  <a:cubicBezTo>
                    <a:pt x="44217" y="35542"/>
                    <a:pt x="44217" y="13541"/>
                    <a:pt x="72883" y="13541"/>
                  </a:cubicBezTo>
                  <a:cubicBezTo>
                    <a:pt x="101549" y="13541"/>
                    <a:pt x="101549" y="35542"/>
                    <a:pt x="101549" y="50319"/>
                  </a:cubicBezTo>
                  <a:cubicBezTo>
                    <a:pt x="101549" y="65096"/>
                    <a:pt x="101549" y="87097"/>
                    <a:pt x="72883" y="87097"/>
                  </a:cubicBezTo>
                  <a:close/>
                  <a:moveTo>
                    <a:pt x="33142" y="90381"/>
                  </a:moveTo>
                  <a:cubicBezTo>
                    <a:pt x="48126" y="98262"/>
                    <a:pt x="64739" y="98918"/>
                    <a:pt x="72883" y="98918"/>
                  </a:cubicBezTo>
                  <a:cubicBezTo>
                    <a:pt x="119791" y="98918"/>
                    <a:pt x="137707" y="73305"/>
                    <a:pt x="137707" y="50319"/>
                  </a:cubicBezTo>
                  <a:cubicBezTo>
                    <a:pt x="137707" y="34885"/>
                    <a:pt x="129563" y="24049"/>
                    <a:pt x="124677" y="18795"/>
                  </a:cubicBezTo>
                  <a:cubicBezTo>
                    <a:pt x="134449" y="13541"/>
                    <a:pt x="141290" y="12884"/>
                    <a:pt x="144873" y="12556"/>
                  </a:cubicBezTo>
                  <a:cubicBezTo>
                    <a:pt x="144222" y="14198"/>
                    <a:pt x="143570" y="17153"/>
                    <a:pt x="143570" y="19123"/>
                  </a:cubicBezTo>
                  <a:cubicBezTo>
                    <a:pt x="143570" y="27333"/>
                    <a:pt x="149108" y="33243"/>
                    <a:pt x="157578" y="33243"/>
                  </a:cubicBezTo>
                  <a:cubicBezTo>
                    <a:pt x="166047" y="33243"/>
                    <a:pt x="171585" y="27004"/>
                    <a:pt x="171585" y="19123"/>
                  </a:cubicBezTo>
                  <a:cubicBezTo>
                    <a:pt x="171585" y="11571"/>
                    <a:pt x="166047" y="77"/>
                    <a:pt x="151063" y="77"/>
                  </a:cubicBezTo>
                  <a:cubicBezTo>
                    <a:pt x="146176" y="77"/>
                    <a:pt x="130866" y="1063"/>
                    <a:pt x="116533" y="12556"/>
                  </a:cubicBezTo>
                  <a:cubicBezTo>
                    <a:pt x="110670" y="8615"/>
                    <a:pt x="96988" y="1719"/>
                    <a:pt x="72883" y="1719"/>
                  </a:cubicBezTo>
                  <a:cubicBezTo>
                    <a:pt x="25975" y="1719"/>
                    <a:pt x="8059" y="27333"/>
                    <a:pt x="8059" y="50319"/>
                  </a:cubicBezTo>
                  <a:cubicBezTo>
                    <a:pt x="8059" y="63782"/>
                    <a:pt x="14574" y="77246"/>
                    <a:pt x="24998" y="84798"/>
                  </a:cubicBezTo>
                  <a:cubicBezTo>
                    <a:pt x="15877" y="96291"/>
                    <a:pt x="13922" y="107128"/>
                    <a:pt x="13922" y="114024"/>
                  </a:cubicBezTo>
                  <a:cubicBezTo>
                    <a:pt x="13922" y="118949"/>
                    <a:pt x="15225" y="135040"/>
                    <a:pt x="28255" y="145548"/>
                  </a:cubicBezTo>
                  <a:cubicBezTo>
                    <a:pt x="24021" y="146533"/>
                    <a:pt x="241" y="153429"/>
                    <a:pt x="241" y="174116"/>
                  </a:cubicBezTo>
                  <a:cubicBezTo>
                    <a:pt x="241" y="190864"/>
                    <a:pt x="18157" y="215492"/>
                    <a:pt x="83307" y="215492"/>
                  </a:cubicBezTo>
                  <a:cubicBezTo>
                    <a:pt x="140964" y="215492"/>
                    <a:pt x="166373" y="196118"/>
                    <a:pt x="166373" y="173131"/>
                  </a:cubicBezTo>
                  <a:cubicBezTo>
                    <a:pt x="166373" y="163280"/>
                    <a:pt x="163767" y="142592"/>
                    <a:pt x="141942" y="131428"/>
                  </a:cubicBezTo>
                  <a:cubicBezTo>
                    <a:pt x="123700" y="122233"/>
                    <a:pt x="104155" y="122233"/>
                    <a:pt x="72883" y="122233"/>
                  </a:cubicBezTo>
                  <a:cubicBezTo>
                    <a:pt x="64413" y="122233"/>
                    <a:pt x="49429" y="122233"/>
                    <a:pt x="47800" y="121905"/>
                  </a:cubicBezTo>
                  <a:cubicBezTo>
                    <a:pt x="33467" y="119606"/>
                    <a:pt x="29884" y="107128"/>
                    <a:pt x="29884" y="101217"/>
                  </a:cubicBezTo>
                  <a:cubicBezTo>
                    <a:pt x="29884" y="97933"/>
                    <a:pt x="31187" y="93008"/>
                    <a:pt x="33142" y="90381"/>
                  </a:cubicBezTo>
                  <a:close/>
                  <a:moveTo>
                    <a:pt x="53338" y="153757"/>
                  </a:moveTo>
                  <a:lnTo>
                    <a:pt x="91451" y="153757"/>
                  </a:lnTo>
                  <a:cubicBezTo>
                    <a:pt x="101549" y="153757"/>
                    <a:pt x="138358" y="153757"/>
                    <a:pt x="138358" y="174116"/>
                  </a:cubicBezTo>
                  <a:cubicBezTo>
                    <a:pt x="138358" y="185938"/>
                    <a:pt x="125654" y="203670"/>
                    <a:pt x="83307" y="203670"/>
                  </a:cubicBezTo>
                  <a:cubicBezTo>
                    <a:pt x="44217" y="203670"/>
                    <a:pt x="28255" y="188565"/>
                    <a:pt x="28255" y="173460"/>
                  </a:cubicBezTo>
                  <a:cubicBezTo>
                    <a:pt x="28255" y="153757"/>
                    <a:pt x="48777" y="153757"/>
                    <a:pt x="53338" y="153757"/>
                  </a:cubicBez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4" name="Forme libre 23">
              <a:extLst>
                <a:ext uri="{FF2B5EF4-FFF2-40B4-BE49-F238E27FC236}">
                  <a16:creationId xmlns:a16="http://schemas.microsoft.com/office/drawing/2014/main" id="{F2961F5F-D705-BE67-FB05-F4EDE51D3AA0}"/>
                </a:ext>
              </a:extLst>
            </p:cNvPr>
            <p:cNvSpPr/>
            <p:nvPr>
              <p:custDataLst>
                <p:tags r:id="rId58"/>
              </p:custDataLst>
            </p:nvPr>
          </p:nvSpPr>
          <p:spPr>
            <a:xfrm>
              <a:off x="8313133" y="4802479"/>
              <a:ext cx="131928" cy="147769"/>
            </a:xfrm>
            <a:custGeom>
              <a:avLst/>
              <a:gdLst>
                <a:gd name="connsiteX0" fmla="*/ 54321 w 131928"/>
                <a:gd name="connsiteY0" fmla="*/ 37184 h 147769"/>
                <a:gd name="connsiteX1" fmla="*/ 54321 w 131928"/>
                <a:gd name="connsiteY1" fmla="*/ 77 h 147769"/>
                <a:gd name="connsiteX2" fmla="*/ 247 w 131928"/>
                <a:gd name="connsiteY2" fmla="*/ 2704 h 147769"/>
                <a:gd name="connsiteX3" fmla="*/ 247 w 131928"/>
                <a:gd name="connsiteY3" fmla="*/ 18138 h 147769"/>
                <a:gd name="connsiteX4" fmla="*/ 22723 w 131928"/>
                <a:gd name="connsiteY4" fmla="*/ 30945 h 147769"/>
                <a:gd name="connsiteX5" fmla="*/ 22723 w 131928"/>
                <a:gd name="connsiteY5" fmla="*/ 132413 h 147769"/>
                <a:gd name="connsiteX6" fmla="*/ 247 w 131928"/>
                <a:gd name="connsiteY6" fmla="*/ 132413 h 147769"/>
                <a:gd name="connsiteX7" fmla="*/ 247 w 131928"/>
                <a:gd name="connsiteY7" fmla="*/ 147846 h 147769"/>
                <a:gd name="connsiteX8" fmla="*/ 41291 w 131928"/>
                <a:gd name="connsiteY8" fmla="*/ 146861 h 147769"/>
                <a:gd name="connsiteX9" fmla="*/ 86244 w 131928"/>
                <a:gd name="connsiteY9" fmla="*/ 147846 h 147769"/>
                <a:gd name="connsiteX10" fmla="*/ 86244 w 131928"/>
                <a:gd name="connsiteY10" fmla="*/ 132413 h 147769"/>
                <a:gd name="connsiteX11" fmla="*/ 57904 w 131928"/>
                <a:gd name="connsiteY11" fmla="*/ 132413 h 147769"/>
                <a:gd name="connsiteX12" fmla="*/ 57904 w 131928"/>
                <a:gd name="connsiteY12" fmla="*/ 74947 h 147769"/>
                <a:gd name="connsiteX13" fmla="*/ 98623 w 131928"/>
                <a:gd name="connsiteY13" fmla="*/ 11899 h 147769"/>
                <a:gd name="connsiteX14" fmla="*/ 92434 w 131928"/>
                <a:gd name="connsiteY14" fmla="*/ 27004 h 147769"/>
                <a:gd name="connsiteX15" fmla="*/ 112304 w 131928"/>
                <a:gd name="connsiteY15" fmla="*/ 47035 h 147769"/>
                <a:gd name="connsiteX16" fmla="*/ 132175 w 131928"/>
                <a:gd name="connsiteY16" fmla="*/ 27004 h 147769"/>
                <a:gd name="connsiteX17" fmla="*/ 97646 w 131928"/>
                <a:gd name="connsiteY17" fmla="*/ 77 h 147769"/>
                <a:gd name="connsiteX18" fmla="*/ 54321 w 131928"/>
                <a:gd name="connsiteY18" fmla="*/ 37184 h 1477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1928" h="147769">
                  <a:moveTo>
                    <a:pt x="54321" y="37184"/>
                  </a:moveTo>
                  <a:lnTo>
                    <a:pt x="54321" y="77"/>
                  </a:lnTo>
                  <a:lnTo>
                    <a:pt x="247" y="2704"/>
                  </a:lnTo>
                  <a:lnTo>
                    <a:pt x="247" y="18138"/>
                  </a:lnTo>
                  <a:cubicBezTo>
                    <a:pt x="20443" y="18138"/>
                    <a:pt x="22723" y="18138"/>
                    <a:pt x="22723" y="30945"/>
                  </a:cubicBezTo>
                  <a:lnTo>
                    <a:pt x="22723" y="132413"/>
                  </a:lnTo>
                  <a:lnTo>
                    <a:pt x="247" y="132413"/>
                  </a:lnTo>
                  <a:lnTo>
                    <a:pt x="247" y="147846"/>
                  </a:lnTo>
                  <a:cubicBezTo>
                    <a:pt x="11648" y="147518"/>
                    <a:pt x="26306" y="146861"/>
                    <a:pt x="41291" y="146861"/>
                  </a:cubicBezTo>
                  <a:cubicBezTo>
                    <a:pt x="53669" y="146861"/>
                    <a:pt x="74517" y="146861"/>
                    <a:pt x="86244" y="147846"/>
                  </a:cubicBezTo>
                  <a:lnTo>
                    <a:pt x="86244" y="132413"/>
                  </a:lnTo>
                  <a:lnTo>
                    <a:pt x="57904" y="132413"/>
                  </a:lnTo>
                  <a:lnTo>
                    <a:pt x="57904" y="74947"/>
                  </a:lnTo>
                  <a:cubicBezTo>
                    <a:pt x="57904" y="51961"/>
                    <a:pt x="66048" y="11899"/>
                    <a:pt x="98623" y="11899"/>
                  </a:cubicBezTo>
                  <a:cubicBezTo>
                    <a:pt x="98297" y="12227"/>
                    <a:pt x="92434" y="17481"/>
                    <a:pt x="92434" y="27004"/>
                  </a:cubicBezTo>
                  <a:cubicBezTo>
                    <a:pt x="92434" y="40468"/>
                    <a:pt x="102858" y="47035"/>
                    <a:pt x="112304" y="47035"/>
                  </a:cubicBezTo>
                  <a:cubicBezTo>
                    <a:pt x="121751" y="47035"/>
                    <a:pt x="132175" y="40139"/>
                    <a:pt x="132175" y="27004"/>
                  </a:cubicBezTo>
                  <a:cubicBezTo>
                    <a:pt x="132175" y="9600"/>
                    <a:pt x="114584" y="77"/>
                    <a:pt x="97646" y="77"/>
                  </a:cubicBezTo>
                  <a:cubicBezTo>
                    <a:pt x="74843" y="77"/>
                    <a:pt x="61813" y="16496"/>
                    <a:pt x="54321" y="37184"/>
                  </a:cubicBez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5" name="Forme libre 24">
              <a:extLst>
                <a:ext uri="{FF2B5EF4-FFF2-40B4-BE49-F238E27FC236}">
                  <a16:creationId xmlns:a16="http://schemas.microsoft.com/office/drawing/2014/main" id="{7BAFD4D7-9A06-EFE3-85DE-FFD43F5785B8}"/>
                </a:ext>
              </a:extLst>
            </p:cNvPr>
            <p:cNvSpPr/>
            <p:nvPr>
              <p:custDataLst>
                <p:tags r:id="rId59"/>
              </p:custDataLst>
            </p:nvPr>
          </p:nvSpPr>
          <p:spPr>
            <a:xfrm>
              <a:off x="8465782" y="4801494"/>
              <a:ext cx="171344" cy="150724"/>
            </a:xfrm>
            <a:custGeom>
              <a:avLst/>
              <a:gdLst>
                <a:gd name="connsiteX0" fmla="*/ 111657 w 171344"/>
                <a:gd name="connsiteY0" fmla="*/ 123547 h 150724"/>
                <a:gd name="connsiteX1" fmla="*/ 145535 w 171344"/>
                <a:gd name="connsiteY1" fmla="*/ 148832 h 150724"/>
                <a:gd name="connsiteX2" fmla="*/ 161171 w 171344"/>
                <a:gd name="connsiteY2" fmla="*/ 148832 h 150724"/>
                <a:gd name="connsiteX3" fmla="*/ 171595 w 171344"/>
                <a:gd name="connsiteY3" fmla="*/ 140951 h 150724"/>
                <a:gd name="connsiteX4" fmla="*/ 163126 w 171344"/>
                <a:gd name="connsiteY4" fmla="*/ 133398 h 150724"/>
                <a:gd name="connsiteX5" fmla="*/ 143255 w 171344"/>
                <a:gd name="connsiteY5" fmla="*/ 121248 h 150724"/>
                <a:gd name="connsiteX6" fmla="*/ 143255 w 171344"/>
                <a:gd name="connsiteY6" fmla="*/ 50647 h 150724"/>
                <a:gd name="connsiteX7" fmla="*/ 71590 w 171344"/>
                <a:gd name="connsiteY7" fmla="*/ 77 h 150724"/>
                <a:gd name="connsiteX8" fmla="*/ 13281 w 171344"/>
                <a:gd name="connsiteY8" fmla="*/ 30288 h 150724"/>
                <a:gd name="connsiteX9" fmla="*/ 33478 w 171344"/>
                <a:gd name="connsiteY9" fmla="*/ 50976 h 150724"/>
                <a:gd name="connsiteX10" fmla="*/ 54000 w 171344"/>
                <a:gd name="connsiteY10" fmla="*/ 30288 h 150724"/>
                <a:gd name="connsiteX11" fmla="*/ 46833 w 171344"/>
                <a:gd name="connsiteY11" fmla="*/ 14198 h 150724"/>
                <a:gd name="connsiteX12" fmla="*/ 70287 w 171344"/>
                <a:gd name="connsiteY12" fmla="*/ 11899 h 150724"/>
                <a:gd name="connsiteX13" fmla="*/ 106120 w 171344"/>
                <a:gd name="connsiteY13" fmla="*/ 50647 h 150724"/>
                <a:gd name="connsiteX14" fmla="*/ 106120 w 171344"/>
                <a:gd name="connsiteY14" fmla="*/ 61812 h 150724"/>
                <a:gd name="connsiteX15" fmla="*/ 251 w 171344"/>
                <a:gd name="connsiteY15" fmla="*/ 113367 h 150724"/>
                <a:gd name="connsiteX16" fmla="*/ 63121 w 171344"/>
                <a:gd name="connsiteY16" fmla="*/ 150802 h 150724"/>
                <a:gd name="connsiteX17" fmla="*/ 111657 w 171344"/>
                <a:gd name="connsiteY17" fmla="*/ 123547 h 150724"/>
                <a:gd name="connsiteX18" fmla="*/ 106120 w 171344"/>
                <a:gd name="connsiteY18" fmla="*/ 71992 h 150724"/>
                <a:gd name="connsiteX19" fmla="*/ 106120 w 171344"/>
                <a:gd name="connsiteY19" fmla="*/ 103187 h 150724"/>
                <a:gd name="connsiteX20" fmla="*/ 68007 w 171344"/>
                <a:gd name="connsiteY20" fmla="*/ 138980 h 150724"/>
                <a:gd name="connsiteX21" fmla="*/ 38364 w 171344"/>
                <a:gd name="connsiteY21" fmla="*/ 113039 h 150724"/>
                <a:gd name="connsiteX22" fmla="*/ 106120 w 171344"/>
                <a:gd name="connsiteY22" fmla="*/ 71992 h 150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1344" h="150724">
                  <a:moveTo>
                    <a:pt x="111657" y="123547"/>
                  </a:moveTo>
                  <a:cubicBezTo>
                    <a:pt x="111657" y="133726"/>
                    <a:pt x="111657" y="148832"/>
                    <a:pt x="145535" y="148832"/>
                  </a:cubicBezTo>
                  <a:lnTo>
                    <a:pt x="161171" y="148832"/>
                  </a:lnTo>
                  <a:cubicBezTo>
                    <a:pt x="167686" y="148832"/>
                    <a:pt x="171595" y="148832"/>
                    <a:pt x="171595" y="140951"/>
                  </a:cubicBezTo>
                  <a:cubicBezTo>
                    <a:pt x="171595" y="133398"/>
                    <a:pt x="167361" y="133398"/>
                    <a:pt x="163126" y="133398"/>
                  </a:cubicBezTo>
                  <a:cubicBezTo>
                    <a:pt x="143255" y="133070"/>
                    <a:pt x="143255" y="128801"/>
                    <a:pt x="143255" y="121248"/>
                  </a:cubicBezTo>
                  <a:lnTo>
                    <a:pt x="143255" y="50647"/>
                  </a:lnTo>
                  <a:cubicBezTo>
                    <a:pt x="143255" y="21422"/>
                    <a:pt x="120127" y="77"/>
                    <a:pt x="71590" y="77"/>
                  </a:cubicBezTo>
                  <a:cubicBezTo>
                    <a:pt x="53023" y="77"/>
                    <a:pt x="13281" y="1391"/>
                    <a:pt x="13281" y="30288"/>
                  </a:cubicBezTo>
                  <a:cubicBezTo>
                    <a:pt x="13281" y="44736"/>
                    <a:pt x="24682" y="50976"/>
                    <a:pt x="33478" y="50976"/>
                  </a:cubicBezTo>
                  <a:cubicBezTo>
                    <a:pt x="43576" y="50976"/>
                    <a:pt x="54000" y="44080"/>
                    <a:pt x="54000" y="30288"/>
                  </a:cubicBezTo>
                  <a:cubicBezTo>
                    <a:pt x="54000" y="20437"/>
                    <a:pt x="47811" y="14854"/>
                    <a:pt x="46833" y="14198"/>
                  </a:cubicBezTo>
                  <a:cubicBezTo>
                    <a:pt x="55954" y="12227"/>
                    <a:pt x="66378" y="11899"/>
                    <a:pt x="70287" y="11899"/>
                  </a:cubicBezTo>
                  <a:cubicBezTo>
                    <a:pt x="94719" y="11899"/>
                    <a:pt x="106120" y="25691"/>
                    <a:pt x="106120" y="50647"/>
                  </a:cubicBezTo>
                  <a:lnTo>
                    <a:pt x="106120" y="61812"/>
                  </a:lnTo>
                  <a:cubicBezTo>
                    <a:pt x="82992" y="62797"/>
                    <a:pt x="251" y="65753"/>
                    <a:pt x="251" y="113367"/>
                  </a:cubicBezTo>
                  <a:cubicBezTo>
                    <a:pt x="251" y="144891"/>
                    <a:pt x="40644" y="150802"/>
                    <a:pt x="63121" y="150802"/>
                  </a:cubicBezTo>
                  <a:cubicBezTo>
                    <a:pt x="89181" y="150802"/>
                    <a:pt x="104491" y="137338"/>
                    <a:pt x="111657" y="123547"/>
                  </a:cubicBezTo>
                  <a:close/>
                  <a:moveTo>
                    <a:pt x="106120" y="71992"/>
                  </a:moveTo>
                  <a:lnTo>
                    <a:pt x="106120" y="103187"/>
                  </a:lnTo>
                  <a:cubicBezTo>
                    <a:pt x="106120" y="134711"/>
                    <a:pt x="76151" y="138980"/>
                    <a:pt x="68007" y="138980"/>
                  </a:cubicBezTo>
                  <a:cubicBezTo>
                    <a:pt x="51394" y="138980"/>
                    <a:pt x="38364" y="127487"/>
                    <a:pt x="38364" y="113039"/>
                  </a:cubicBezTo>
                  <a:cubicBezTo>
                    <a:pt x="38364" y="77574"/>
                    <a:pt x="89832" y="72977"/>
                    <a:pt x="106120" y="71992"/>
                  </a:cubicBez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6" name="Forme libre 25">
              <a:extLst>
                <a:ext uri="{FF2B5EF4-FFF2-40B4-BE49-F238E27FC236}">
                  <a16:creationId xmlns:a16="http://schemas.microsoft.com/office/drawing/2014/main" id="{C598BBD7-88B0-83A9-A286-0BD900B82824}"/>
                </a:ext>
              </a:extLst>
            </p:cNvPr>
            <p:cNvSpPr/>
            <p:nvPr>
              <p:custDataLst>
                <p:tags r:id="rId60"/>
              </p:custDataLst>
            </p:nvPr>
          </p:nvSpPr>
          <p:spPr>
            <a:xfrm>
              <a:off x="8649838" y="4722356"/>
              <a:ext cx="183396" cy="229862"/>
            </a:xfrm>
            <a:custGeom>
              <a:avLst/>
              <a:gdLst>
                <a:gd name="connsiteX0" fmla="*/ 124042 w 183396"/>
                <a:gd name="connsiteY0" fmla="*/ 213850 h 229862"/>
                <a:gd name="connsiteX1" fmla="*/ 124042 w 183396"/>
                <a:gd name="connsiteY1" fmla="*/ 229940 h 229862"/>
                <a:gd name="connsiteX2" fmla="*/ 183654 w 183396"/>
                <a:gd name="connsiteY2" fmla="*/ 227970 h 229862"/>
                <a:gd name="connsiteX3" fmla="*/ 183654 w 183396"/>
                <a:gd name="connsiteY3" fmla="*/ 212536 h 229862"/>
                <a:gd name="connsiteX4" fmla="*/ 161177 w 183396"/>
                <a:gd name="connsiteY4" fmla="*/ 199730 h 229862"/>
                <a:gd name="connsiteX5" fmla="*/ 161177 w 183396"/>
                <a:gd name="connsiteY5" fmla="*/ 77 h 229862"/>
                <a:gd name="connsiteX6" fmla="*/ 103519 w 183396"/>
                <a:gd name="connsiteY6" fmla="*/ 2704 h 229862"/>
                <a:gd name="connsiteX7" fmla="*/ 103519 w 183396"/>
                <a:gd name="connsiteY7" fmla="*/ 18138 h 229862"/>
                <a:gd name="connsiteX8" fmla="*/ 125996 w 183396"/>
                <a:gd name="connsiteY8" fmla="*/ 30945 h 229862"/>
                <a:gd name="connsiteX9" fmla="*/ 125996 w 183396"/>
                <a:gd name="connsiteY9" fmla="*/ 94978 h 229862"/>
                <a:gd name="connsiteX10" fmla="*/ 82020 w 183396"/>
                <a:gd name="connsiteY10" fmla="*/ 80201 h 229862"/>
                <a:gd name="connsiteX11" fmla="*/ 257 w 183396"/>
                <a:gd name="connsiteY11" fmla="*/ 155399 h 229862"/>
                <a:gd name="connsiteX12" fmla="*/ 78437 w 183396"/>
                <a:gd name="connsiteY12" fmla="*/ 229940 h 229862"/>
                <a:gd name="connsiteX13" fmla="*/ 124042 w 183396"/>
                <a:gd name="connsiteY13" fmla="*/ 213850 h 229862"/>
                <a:gd name="connsiteX14" fmla="*/ 124042 w 183396"/>
                <a:gd name="connsiteY14" fmla="*/ 112053 h 229862"/>
                <a:gd name="connsiteX15" fmla="*/ 124042 w 183396"/>
                <a:gd name="connsiteY15" fmla="*/ 194147 h 229862"/>
                <a:gd name="connsiteX16" fmla="*/ 81694 w 183396"/>
                <a:gd name="connsiteY16" fmla="*/ 218119 h 229862"/>
                <a:gd name="connsiteX17" fmla="*/ 41953 w 183396"/>
                <a:gd name="connsiteY17" fmla="*/ 155399 h 229862"/>
                <a:gd name="connsiteX18" fmla="*/ 50422 w 183396"/>
                <a:gd name="connsiteY18" fmla="*/ 109098 h 229862"/>
                <a:gd name="connsiteX19" fmla="*/ 85277 w 183396"/>
                <a:gd name="connsiteY19" fmla="*/ 92023 h 229862"/>
                <a:gd name="connsiteX20" fmla="*/ 124042 w 183396"/>
                <a:gd name="connsiteY20" fmla="*/ 112053 h 229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83396" h="229862">
                  <a:moveTo>
                    <a:pt x="124042" y="213850"/>
                  </a:moveTo>
                  <a:lnTo>
                    <a:pt x="124042" y="229940"/>
                  </a:lnTo>
                  <a:lnTo>
                    <a:pt x="183654" y="227970"/>
                  </a:lnTo>
                  <a:lnTo>
                    <a:pt x="183654" y="212536"/>
                  </a:lnTo>
                  <a:cubicBezTo>
                    <a:pt x="163457" y="212536"/>
                    <a:pt x="161177" y="212536"/>
                    <a:pt x="161177" y="199730"/>
                  </a:cubicBezTo>
                  <a:lnTo>
                    <a:pt x="161177" y="77"/>
                  </a:lnTo>
                  <a:lnTo>
                    <a:pt x="103519" y="2704"/>
                  </a:lnTo>
                  <a:lnTo>
                    <a:pt x="103519" y="18138"/>
                  </a:lnTo>
                  <a:cubicBezTo>
                    <a:pt x="123716" y="18138"/>
                    <a:pt x="125996" y="18138"/>
                    <a:pt x="125996" y="30945"/>
                  </a:cubicBezTo>
                  <a:lnTo>
                    <a:pt x="125996" y="94978"/>
                  </a:lnTo>
                  <a:cubicBezTo>
                    <a:pt x="109709" y="82171"/>
                    <a:pt x="92770" y="80201"/>
                    <a:pt x="82020" y="80201"/>
                  </a:cubicBezTo>
                  <a:cubicBezTo>
                    <a:pt x="34461" y="80201"/>
                    <a:pt x="257" y="109098"/>
                    <a:pt x="257" y="155399"/>
                  </a:cubicBezTo>
                  <a:cubicBezTo>
                    <a:pt x="257" y="198745"/>
                    <a:pt x="30226" y="229940"/>
                    <a:pt x="78437" y="229940"/>
                  </a:cubicBezTo>
                  <a:cubicBezTo>
                    <a:pt x="98307" y="229940"/>
                    <a:pt x="113943" y="222059"/>
                    <a:pt x="124042" y="213850"/>
                  </a:cubicBezTo>
                  <a:close/>
                  <a:moveTo>
                    <a:pt x="124042" y="112053"/>
                  </a:moveTo>
                  <a:lnTo>
                    <a:pt x="124042" y="194147"/>
                  </a:lnTo>
                  <a:cubicBezTo>
                    <a:pt x="119807" y="200058"/>
                    <a:pt x="106451" y="218119"/>
                    <a:pt x="81694" y="218119"/>
                  </a:cubicBezTo>
                  <a:cubicBezTo>
                    <a:pt x="41953" y="218119"/>
                    <a:pt x="41953" y="178385"/>
                    <a:pt x="41953" y="155399"/>
                  </a:cubicBezTo>
                  <a:cubicBezTo>
                    <a:pt x="41953" y="139637"/>
                    <a:pt x="41953" y="121905"/>
                    <a:pt x="50422" y="109098"/>
                  </a:cubicBezTo>
                  <a:cubicBezTo>
                    <a:pt x="59869" y="95306"/>
                    <a:pt x="75179" y="92023"/>
                    <a:pt x="85277" y="92023"/>
                  </a:cubicBezTo>
                  <a:cubicBezTo>
                    <a:pt x="103845" y="92023"/>
                    <a:pt x="116875" y="102531"/>
                    <a:pt x="124042" y="112053"/>
                  </a:cubicBez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1" name="Forme libre 30">
              <a:extLst>
                <a:ext uri="{FF2B5EF4-FFF2-40B4-BE49-F238E27FC236}">
                  <a16:creationId xmlns:a16="http://schemas.microsoft.com/office/drawing/2014/main" id="{931351D4-38D8-BB53-D331-EC91F366317F}"/>
                </a:ext>
              </a:extLst>
            </p:cNvPr>
            <p:cNvSpPr/>
            <p:nvPr>
              <p:custDataLst>
                <p:tags r:id="rId61"/>
              </p:custDataLst>
            </p:nvPr>
          </p:nvSpPr>
          <p:spPr>
            <a:xfrm>
              <a:off x="8907683" y="4727938"/>
              <a:ext cx="221509" cy="222310"/>
            </a:xfrm>
            <a:custGeom>
              <a:avLst/>
              <a:gdLst>
                <a:gd name="connsiteX0" fmla="*/ 131542 w 221509"/>
                <a:gd name="connsiteY0" fmla="*/ 23064 h 222310"/>
                <a:gd name="connsiteX1" fmla="*/ 139034 w 221509"/>
                <a:gd name="connsiteY1" fmla="*/ 10914 h 222310"/>
                <a:gd name="connsiteX2" fmla="*/ 159556 w 221509"/>
                <a:gd name="connsiteY2" fmla="*/ 10257 h 222310"/>
                <a:gd name="connsiteX3" fmla="*/ 207116 w 221509"/>
                <a:gd name="connsiteY3" fmla="*/ 37184 h 222310"/>
                <a:gd name="connsiteX4" fmla="*/ 204510 w 221509"/>
                <a:gd name="connsiteY4" fmla="*/ 63454 h 222310"/>
                <a:gd name="connsiteX5" fmla="*/ 203532 w 221509"/>
                <a:gd name="connsiteY5" fmla="*/ 69693 h 222310"/>
                <a:gd name="connsiteX6" fmla="*/ 207441 w 221509"/>
                <a:gd name="connsiteY6" fmla="*/ 73962 h 222310"/>
                <a:gd name="connsiteX7" fmla="*/ 212328 w 221509"/>
                <a:gd name="connsiteY7" fmla="*/ 66409 h 222310"/>
                <a:gd name="connsiteX8" fmla="*/ 221123 w 221509"/>
                <a:gd name="connsiteY8" fmla="*/ 9272 h 222310"/>
                <a:gd name="connsiteX9" fmla="*/ 221774 w 221509"/>
                <a:gd name="connsiteY9" fmla="*/ 3690 h 222310"/>
                <a:gd name="connsiteX10" fmla="*/ 212979 w 221509"/>
                <a:gd name="connsiteY10" fmla="*/ 77 h 222310"/>
                <a:gd name="connsiteX11" fmla="*/ 32188 w 221509"/>
                <a:gd name="connsiteY11" fmla="*/ 77 h 222310"/>
                <a:gd name="connsiteX12" fmla="*/ 21764 w 221509"/>
                <a:gd name="connsiteY12" fmla="*/ 6645 h 222310"/>
                <a:gd name="connsiteX13" fmla="*/ 2219 w 221509"/>
                <a:gd name="connsiteY13" fmla="*/ 64439 h 222310"/>
                <a:gd name="connsiteX14" fmla="*/ 265 w 221509"/>
                <a:gd name="connsiteY14" fmla="*/ 70350 h 222310"/>
                <a:gd name="connsiteX15" fmla="*/ 4174 w 221509"/>
                <a:gd name="connsiteY15" fmla="*/ 73962 h 222310"/>
                <a:gd name="connsiteX16" fmla="*/ 9712 w 221509"/>
                <a:gd name="connsiteY16" fmla="*/ 67066 h 222310"/>
                <a:gd name="connsiteX17" fmla="*/ 83982 w 221509"/>
                <a:gd name="connsiteY17" fmla="*/ 10257 h 222310"/>
                <a:gd name="connsiteX18" fmla="*/ 96687 w 221509"/>
                <a:gd name="connsiteY18" fmla="*/ 10257 h 222310"/>
                <a:gd name="connsiteX19" fmla="*/ 105808 w 221509"/>
                <a:gd name="connsiteY19" fmla="*/ 14198 h 222310"/>
                <a:gd name="connsiteX20" fmla="*/ 104505 w 221509"/>
                <a:gd name="connsiteY20" fmla="*/ 21093 h 222310"/>
                <a:gd name="connsiteX21" fmla="*/ 60854 w 221509"/>
                <a:gd name="connsiteY21" fmla="*/ 196446 h 222310"/>
                <a:gd name="connsiteX22" fmla="*/ 22090 w 221509"/>
                <a:gd name="connsiteY22" fmla="*/ 212208 h 222310"/>
                <a:gd name="connsiteX23" fmla="*/ 8409 w 221509"/>
                <a:gd name="connsiteY23" fmla="*/ 218447 h 222310"/>
                <a:gd name="connsiteX24" fmla="*/ 13946 w 221509"/>
                <a:gd name="connsiteY24" fmla="*/ 222388 h 222310"/>
                <a:gd name="connsiteX25" fmla="*/ 40658 w 221509"/>
                <a:gd name="connsiteY25" fmla="*/ 221731 h 222310"/>
                <a:gd name="connsiteX26" fmla="*/ 68346 w 221509"/>
                <a:gd name="connsiteY26" fmla="*/ 221403 h 222310"/>
                <a:gd name="connsiteX27" fmla="*/ 95384 w 221509"/>
                <a:gd name="connsiteY27" fmla="*/ 221731 h 222310"/>
                <a:gd name="connsiteX28" fmla="*/ 123724 w 221509"/>
                <a:gd name="connsiteY28" fmla="*/ 222388 h 222310"/>
                <a:gd name="connsiteX29" fmla="*/ 130890 w 221509"/>
                <a:gd name="connsiteY29" fmla="*/ 215820 h 222310"/>
                <a:gd name="connsiteX30" fmla="*/ 119815 w 221509"/>
                <a:gd name="connsiteY30" fmla="*/ 212208 h 222310"/>
                <a:gd name="connsiteX31" fmla="*/ 98967 w 221509"/>
                <a:gd name="connsiteY31" fmla="*/ 211551 h 222310"/>
                <a:gd name="connsiteX32" fmla="*/ 86914 w 221509"/>
                <a:gd name="connsiteY32" fmla="*/ 204327 h 222310"/>
                <a:gd name="connsiteX33" fmla="*/ 88217 w 221509"/>
                <a:gd name="connsiteY33" fmla="*/ 197431 h 222310"/>
                <a:gd name="connsiteX34" fmla="*/ 131542 w 221509"/>
                <a:gd name="connsiteY34" fmla="*/ 23064 h 222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21509" h="222310">
                  <a:moveTo>
                    <a:pt x="131542" y="23064"/>
                  </a:moveTo>
                  <a:cubicBezTo>
                    <a:pt x="133822" y="13869"/>
                    <a:pt x="135125" y="11899"/>
                    <a:pt x="139034" y="10914"/>
                  </a:cubicBezTo>
                  <a:cubicBezTo>
                    <a:pt x="141966" y="10257"/>
                    <a:pt x="152715" y="10257"/>
                    <a:pt x="159556" y="10257"/>
                  </a:cubicBezTo>
                  <a:cubicBezTo>
                    <a:pt x="192457" y="10257"/>
                    <a:pt x="207116" y="11571"/>
                    <a:pt x="207116" y="37184"/>
                  </a:cubicBezTo>
                  <a:cubicBezTo>
                    <a:pt x="207116" y="42109"/>
                    <a:pt x="205813" y="54916"/>
                    <a:pt x="204510" y="63454"/>
                  </a:cubicBezTo>
                  <a:cubicBezTo>
                    <a:pt x="204184" y="64767"/>
                    <a:pt x="203532" y="68708"/>
                    <a:pt x="203532" y="69693"/>
                  </a:cubicBezTo>
                  <a:cubicBezTo>
                    <a:pt x="203532" y="71663"/>
                    <a:pt x="204510" y="73962"/>
                    <a:pt x="207441" y="73962"/>
                  </a:cubicBezTo>
                  <a:cubicBezTo>
                    <a:pt x="211025" y="73962"/>
                    <a:pt x="211676" y="71335"/>
                    <a:pt x="212328" y="66409"/>
                  </a:cubicBezTo>
                  <a:lnTo>
                    <a:pt x="221123" y="9272"/>
                  </a:lnTo>
                  <a:cubicBezTo>
                    <a:pt x="221449" y="7958"/>
                    <a:pt x="221774" y="4675"/>
                    <a:pt x="221774" y="3690"/>
                  </a:cubicBezTo>
                  <a:cubicBezTo>
                    <a:pt x="221774" y="77"/>
                    <a:pt x="218517" y="77"/>
                    <a:pt x="212979" y="77"/>
                  </a:cubicBezTo>
                  <a:lnTo>
                    <a:pt x="32188" y="77"/>
                  </a:lnTo>
                  <a:cubicBezTo>
                    <a:pt x="24370" y="77"/>
                    <a:pt x="24045" y="406"/>
                    <a:pt x="21764" y="6645"/>
                  </a:cubicBezTo>
                  <a:lnTo>
                    <a:pt x="2219" y="64439"/>
                  </a:lnTo>
                  <a:cubicBezTo>
                    <a:pt x="1894" y="65096"/>
                    <a:pt x="265" y="69693"/>
                    <a:pt x="265" y="70350"/>
                  </a:cubicBezTo>
                  <a:cubicBezTo>
                    <a:pt x="265" y="72320"/>
                    <a:pt x="1894" y="73962"/>
                    <a:pt x="4174" y="73962"/>
                  </a:cubicBezTo>
                  <a:cubicBezTo>
                    <a:pt x="7431" y="73962"/>
                    <a:pt x="7757" y="72320"/>
                    <a:pt x="9712" y="67066"/>
                  </a:cubicBezTo>
                  <a:cubicBezTo>
                    <a:pt x="27302" y="16168"/>
                    <a:pt x="35772" y="10257"/>
                    <a:pt x="83982" y="10257"/>
                  </a:cubicBezTo>
                  <a:lnTo>
                    <a:pt x="96687" y="10257"/>
                  </a:lnTo>
                  <a:cubicBezTo>
                    <a:pt x="105808" y="10257"/>
                    <a:pt x="105808" y="11571"/>
                    <a:pt x="105808" y="14198"/>
                  </a:cubicBezTo>
                  <a:cubicBezTo>
                    <a:pt x="105808" y="16168"/>
                    <a:pt x="104830" y="20108"/>
                    <a:pt x="104505" y="21093"/>
                  </a:cubicBezTo>
                  <a:lnTo>
                    <a:pt x="60854" y="196446"/>
                  </a:lnTo>
                  <a:cubicBezTo>
                    <a:pt x="57923" y="208596"/>
                    <a:pt x="56945" y="212208"/>
                    <a:pt x="22090" y="212208"/>
                  </a:cubicBezTo>
                  <a:cubicBezTo>
                    <a:pt x="10363" y="212208"/>
                    <a:pt x="8409" y="212208"/>
                    <a:pt x="8409" y="218447"/>
                  </a:cubicBezTo>
                  <a:cubicBezTo>
                    <a:pt x="8409" y="222388"/>
                    <a:pt x="11992" y="222388"/>
                    <a:pt x="13946" y="222388"/>
                  </a:cubicBezTo>
                  <a:cubicBezTo>
                    <a:pt x="22742" y="222388"/>
                    <a:pt x="31863" y="221731"/>
                    <a:pt x="40658" y="221731"/>
                  </a:cubicBezTo>
                  <a:cubicBezTo>
                    <a:pt x="49779" y="221731"/>
                    <a:pt x="59225" y="221403"/>
                    <a:pt x="68346" y="221403"/>
                  </a:cubicBezTo>
                  <a:cubicBezTo>
                    <a:pt x="77467" y="221403"/>
                    <a:pt x="86588" y="221731"/>
                    <a:pt x="95384" y="221731"/>
                  </a:cubicBezTo>
                  <a:cubicBezTo>
                    <a:pt x="104830" y="221731"/>
                    <a:pt x="114603" y="222388"/>
                    <a:pt x="123724" y="222388"/>
                  </a:cubicBezTo>
                  <a:cubicBezTo>
                    <a:pt x="126981" y="222388"/>
                    <a:pt x="130890" y="222388"/>
                    <a:pt x="130890" y="215820"/>
                  </a:cubicBezTo>
                  <a:cubicBezTo>
                    <a:pt x="130890" y="212208"/>
                    <a:pt x="128284" y="212208"/>
                    <a:pt x="119815" y="212208"/>
                  </a:cubicBezTo>
                  <a:cubicBezTo>
                    <a:pt x="111671" y="212208"/>
                    <a:pt x="107436" y="212208"/>
                    <a:pt x="98967" y="211551"/>
                  </a:cubicBezTo>
                  <a:cubicBezTo>
                    <a:pt x="89520" y="210566"/>
                    <a:pt x="86914" y="209581"/>
                    <a:pt x="86914" y="204327"/>
                  </a:cubicBezTo>
                  <a:cubicBezTo>
                    <a:pt x="86914" y="203999"/>
                    <a:pt x="86914" y="202357"/>
                    <a:pt x="88217" y="197431"/>
                  </a:cubicBezTo>
                  <a:lnTo>
                    <a:pt x="131542" y="23064"/>
                  </a:ln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3" name="Forme libre 32">
              <a:extLst>
                <a:ext uri="{FF2B5EF4-FFF2-40B4-BE49-F238E27FC236}">
                  <a16:creationId xmlns:a16="http://schemas.microsoft.com/office/drawing/2014/main" id="{AD5F2495-8F67-57F8-D7A2-BEA5F1344980}"/>
                </a:ext>
              </a:extLst>
            </p:cNvPr>
            <p:cNvSpPr/>
            <p:nvPr>
              <p:custDataLst>
                <p:tags r:id="rId62"/>
              </p:custDataLst>
            </p:nvPr>
          </p:nvSpPr>
          <p:spPr>
            <a:xfrm>
              <a:off x="9154037" y="4703967"/>
              <a:ext cx="75573" cy="328375"/>
            </a:xfrm>
            <a:custGeom>
              <a:avLst/>
              <a:gdLst>
                <a:gd name="connsiteX0" fmla="*/ 75846 w 75573"/>
                <a:gd name="connsiteY0" fmla="*/ 164265 h 328375"/>
                <a:gd name="connsiteX1" fmla="*/ 54346 w 75573"/>
                <a:gd name="connsiteY1" fmla="*/ 61812 h 328375"/>
                <a:gd name="connsiteX2" fmla="*/ 3530 w 75573"/>
                <a:gd name="connsiteY2" fmla="*/ 77 h 328375"/>
                <a:gd name="connsiteX3" fmla="*/ 272 w 75573"/>
                <a:gd name="connsiteY3" fmla="*/ 3361 h 328375"/>
                <a:gd name="connsiteX4" fmla="*/ 6461 w 75573"/>
                <a:gd name="connsiteY4" fmla="*/ 10914 h 328375"/>
                <a:gd name="connsiteX5" fmla="*/ 56952 w 75573"/>
                <a:gd name="connsiteY5" fmla="*/ 164265 h 328375"/>
                <a:gd name="connsiteX6" fmla="*/ 4507 w 75573"/>
                <a:gd name="connsiteY6" fmla="*/ 319587 h 328375"/>
                <a:gd name="connsiteX7" fmla="*/ 272 w 75573"/>
                <a:gd name="connsiteY7" fmla="*/ 325169 h 328375"/>
                <a:gd name="connsiteX8" fmla="*/ 3530 w 75573"/>
                <a:gd name="connsiteY8" fmla="*/ 328453 h 328375"/>
                <a:gd name="connsiteX9" fmla="*/ 55324 w 75573"/>
                <a:gd name="connsiteY9" fmla="*/ 264420 h 328375"/>
                <a:gd name="connsiteX10" fmla="*/ 75846 w 75573"/>
                <a:gd name="connsiteY10" fmla="*/ 164265 h 328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5573" h="328375">
                  <a:moveTo>
                    <a:pt x="75846" y="164265"/>
                  </a:moveTo>
                  <a:cubicBezTo>
                    <a:pt x="75846" y="138652"/>
                    <a:pt x="72263" y="98918"/>
                    <a:pt x="54346" y="61812"/>
                  </a:cubicBezTo>
                  <a:cubicBezTo>
                    <a:pt x="34802" y="21422"/>
                    <a:pt x="6787" y="77"/>
                    <a:pt x="3530" y="77"/>
                  </a:cubicBezTo>
                  <a:cubicBezTo>
                    <a:pt x="1575" y="77"/>
                    <a:pt x="272" y="1391"/>
                    <a:pt x="272" y="3361"/>
                  </a:cubicBezTo>
                  <a:cubicBezTo>
                    <a:pt x="272" y="4346"/>
                    <a:pt x="272" y="5003"/>
                    <a:pt x="6461" y="10914"/>
                  </a:cubicBezTo>
                  <a:cubicBezTo>
                    <a:pt x="38385" y="43423"/>
                    <a:pt x="56952" y="95635"/>
                    <a:pt x="56952" y="164265"/>
                  </a:cubicBezTo>
                  <a:cubicBezTo>
                    <a:pt x="56952" y="220417"/>
                    <a:pt x="44900" y="278212"/>
                    <a:pt x="4507" y="319587"/>
                  </a:cubicBezTo>
                  <a:cubicBezTo>
                    <a:pt x="272" y="323527"/>
                    <a:pt x="272" y="324184"/>
                    <a:pt x="272" y="325169"/>
                  </a:cubicBezTo>
                  <a:cubicBezTo>
                    <a:pt x="272" y="327140"/>
                    <a:pt x="1575" y="328453"/>
                    <a:pt x="3530" y="328453"/>
                  </a:cubicBezTo>
                  <a:cubicBezTo>
                    <a:pt x="6787" y="328453"/>
                    <a:pt x="36105" y="306123"/>
                    <a:pt x="55324" y="264420"/>
                  </a:cubicBezTo>
                  <a:cubicBezTo>
                    <a:pt x="71937" y="228298"/>
                    <a:pt x="75846" y="191849"/>
                    <a:pt x="75846" y="164265"/>
                  </a:cubicBez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4" name="Forme libre 33">
              <a:extLst>
                <a:ext uri="{FF2B5EF4-FFF2-40B4-BE49-F238E27FC236}">
                  <a16:creationId xmlns:a16="http://schemas.microsoft.com/office/drawing/2014/main" id="{9C780CE9-D14B-5A7A-9433-C9B77EBE0106}"/>
                </a:ext>
              </a:extLst>
            </p:cNvPr>
            <p:cNvSpPr/>
            <p:nvPr>
              <p:custDataLst>
                <p:tags r:id="rId63"/>
              </p:custDataLst>
            </p:nvPr>
          </p:nvSpPr>
          <p:spPr>
            <a:xfrm>
              <a:off x="9352778" y="4758805"/>
              <a:ext cx="216623" cy="218698"/>
            </a:xfrm>
            <a:custGeom>
              <a:avLst/>
              <a:gdLst>
                <a:gd name="connsiteX0" fmla="*/ 115268 w 216623"/>
                <a:gd name="connsiteY0" fmla="*/ 115994 h 218698"/>
                <a:gd name="connsiteX1" fmla="*/ 206152 w 216623"/>
                <a:gd name="connsiteY1" fmla="*/ 115994 h 218698"/>
                <a:gd name="connsiteX2" fmla="*/ 216901 w 216623"/>
                <a:gd name="connsiteY2" fmla="*/ 109426 h 218698"/>
                <a:gd name="connsiteX3" fmla="*/ 206152 w 216623"/>
                <a:gd name="connsiteY3" fmla="*/ 102859 h 218698"/>
                <a:gd name="connsiteX4" fmla="*/ 115268 w 216623"/>
                <a:gd name="connsiteY4" fmla="*/ 102859 h 218698"/>
                <a:gd name="connsiteX5" fmla="*/ 115268 w 216623"/>
                <a:gd name="connsiteY5" fmla="*/ 10914 h 218698"/>
                <a:gd name="connsiteX6" fmla="*/ 108753 w 216623"/>
                <a:gd name="connsiteY6" fmla="*/ 77 h 218698"/>
                <a:gd name="connsiteX7" fmla="*/ 102238 w 216623"/>
                <a:gd name="connsiteY7" fmla="*/ 10914 h 218698"/>
                <a:gd name="connsiteX8" fmla="*/ 102238 w 216623"/>
                <a:gd name="connsiteY8" fmla="*/ 102859 h 218698"/>
                <a:gd name="connsiteX9" fmla="*/ 11028 w 216623"/>
                <a:gd name="connsiteY9" fmla="*/ 102859 h 218698"/>
                <a:gd name="connsiteX10" fmla="*/ 278 w 216623"/>
                <a:gd name="connsiteY10" fmla="*/ 109426 h 218698"/>
                <a:gd name="connsiteX11" fmla="*/ 11028 w 216623"/>
                <a:gd name="connsiteY11" fmla="*/ 115994 h 218698"/>
                <a:gd name="connsiteX12" fmla="*/ 102238 w 216623"/>
                <a:gd name="connsiteY12" fmla="*/ 115994 h 218698"/>
                <a:gd name="connsiteX13" fmla="*/ 102238 w 216623"/>
                <a:gd name="connsiteY13" fmla="*/ 207939 h 218698"/>
                <a:gd name="connsiteX14" fmla="*/ 108753 w 216623"/>
                <a:gd name="connsiteY14" fmla="*/ 218776 h 218698"/>
                <a:gd name="connsiteX15" fmla="*/ 115268 w 216623"/>
                <a:gd name="connsiteY15" fmla="*/ 207939 h 218698"/>
                <a:gd name="connsiteX16" fmla="*/ 115268 w 216623"/>
                <a:gd name="connsiteY16" fmla="*/ 115994 h 218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16623" h="218698">
                  <a:moveTo>
                    <a:pt x="115268" y="115994"/>
                  </a:moveTo>
                  <a:lnTo>
                    <a:pt x="206152" y="115994"/>
                  </a:lnTo>
                  <a:cubicBezTo>
                    <a:pt x="210712" y="115994"/>
                    <a:pt x="216901" y="115994"/>
                    <a:pt x="216901" y="109426"/>
                  </a:cubicBezTo>
                  <a:cubicBezTo>
                    <a:pt x="216901" y="102859"/>
                    <a:pt x="210712" y="102859"/>
                    <a:pt x="206152" y="102859"/>
                  </a:cubicBezTo>
                  <a:lnTo>
                    <a:pt x="115268" y="102859"/>
                  </a:lnTo>
                  <a:lnTo>
                    <a:pt x="115268" y="10914"/>
                  </a:lnTo>
                  <a:cubicBezTo>
                    <a:pt x="115268" y="6317"/>
                    <a:pt x="115268" y="77"/>
                    <a:pt x="108753" y="77"/>
                  </a:cubicBezTo>
                  <a:cubicBezTo>
                    <a:pt x="102238" y="77"/>
                    <a:pt x="102238" y="6317"/>
                    <a:pt x="102238" y="10914"/>
                  </a:cubicBezTo>
                  <a:lnTo>
                    <a:pt x="102238" y="102859"/>
                  </a:lnTo>
                  <a:lnTo>
                    <a:pt x="11028" y="102859"/>
                  </a:lnTo>
                  <a:cubicBezTo>
                    <a:pt x="6467" y="102859"/>
                    <a:pt x="278" y="102859"/>
                    <a:pt x="278" y="109426"/>
                  </a:cubicBezTo>
                  <a:cubicBezTo>
                    <a:pt x="278" y="115994"/>
                    <a:pt x="6467" y="115994"/>
                    <a:pt x="11028" y="115994"/>
                  </a:cubicBezTo>
                  <a:lnTo>
                    <a:pt x="102238" y="115994"/>
                  </a:lnTo>
                  <a:lnTo>
                    <a:pt x="102238" y="207939"/>
                  </a:lnTo>
                  <a:cubicBezTo>
                    <a:pt x="102238" y="212536"/>
                    <a:pt x="102238" y="218776"/>
                    <a:pt x="108753" y="218776"/>
                  </a:cubicBezTo>
                  <a:cubicBezTo>
                    <a:pt x="115268" y="218776"/>
                    <a:pt x="115268" y="212536"/>
                    <a:pt x="115268" y="207939"/>
                  </a:cubicBezTo>
                  <a:lnTo>
                    <a:pt x="115268" y="115994"/>
                  </a:ln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5" name="Forme libre 34">
              <a:extLst>
                <a:ext uri="{FF2B5EF4-FFF2-40B4-BE49-F238E27FC236}">
                  <a16:creationId xmlns:a16="http://schemas.microsoft.com/office/drawing/2014/main" id="{E12E052D-4402-8F27-7657-936673352512}"/>
                </a:ext>
              </a:extLst>
            </p:cNvPr>
            <p:cNvSpPr/>
            <p:nvPr>
              <p:custDataLst>
                <p:tags r:id="rId64"/>
              </p:custDataLst>
            </p:nvPr>
          </p:nvSpPr>
          <p:spPr>
            <a:xfrm>
              <a:off x="9667125" y="4725968"/>
              <a:ext cx="231933" cy="240699"/>
            </a:xfrm>
            <a:custGeom>
              <a:avLst/>
              <a:gdLst>
                <a:gd name="connsiteX0" fmla="*/ 106808 w 231933"/>
                <a:gd name="connsiteY0" fmla="*/ 77 h 240699"/>
                <a:gd name="connsiteX1" fmla="*/ 12667 w 231933"/>
                <a:gd name="connsiteY1" fmla="*/ 37841 h 240699"/>
                <a:gd name="connsiteX2" fmla="*/ 288 w 231933"/>
                <a:gd name="connsiteY2" fmla="*/ 61155 h 240699"/>
                <a:gd name="connsiteX3" fmla="*/ 3546 w 231933"/>
                <a:gd name="connsiteY3" fmla="*/ 63782 h 240699"/>
                <a:gd name="connsiteX4" fmla="*/ 18856 w 231933"/>
                <a:gd name="connsiteY4" fmla="*/ 57543 h 240699"/>
                <a:gd name="connsiteX5" fmla="*/ 28628 w 231933"/>
                <a:gd name="connsiteY5" fmla="*/ 44736 h 240699"/>
                <a:gd name="connsiteX6" fmla="*/ 83354 w 231933"/>
                <a:gd name="connsiteY6" fmla="*/ 18138 h 240699"/>
                <a:gd name="connsiteX7" fmla="*/ 30583 w 231933"/>
                <a:gd name="connsiteY7" fmla="*/ 232567 h 240699"/>
                <a:gd name="connsiteX8" fmla="*/ 28628 w 231933"/>
                <a:gd name="connsiteY8" fmla="*/ 238478 h 240699"/>
                <a:gd name="connsiteX9" fmla="*/ 31886 w 231933"/>
                <a:gd name="connsiteY9" fmla="*/ 240777 h 240699"/>
                <a:gd name="connsiteX10" fmla="*/ 56317 w 231933"/>
                <a:gd name="connsiteY10" fmla="*/ 225015 h 240699"/>
                <a:gd name="connsiteX11" fmla="*/ 109740 w 231933"/>
                <a:gd name="connsiteY11" fmla="*/ 18138 h 240699"/>
                <a:gd name="connsiteX12" fmla="*/ 126679 w 231933"/>
                <a:gd name="connsiteY12" fmla="*/ 18138 h 240699"/>
                <a:gd name="connsiteX13" fmla="*/ 204533 w 231933"/>
                <a:gd name="connsiteY13" fmla="*/ 66409 h 240699"/>
                <a:gd name="connsiteX14" fmla="*/ 117884 w 231933"/>
                <a:gd name="connsiteY14" fmla="*/ 138980 h 240699"/>
                <a:gd name="connsiteX15" fmla="*/ 98339 w 231933"/>
                <a:gd name="connsiteY15" fmla="*/ 145219 h 240699"/>
                <a:gd name="connsiteX16" fmla="*/ 89869 w 231933"/>
                <a:gd name="connsiteY16" fmla="*/ 154742 h 240699"/>
                <a:gd name="connsiteX17" fmla="*/ 96058 w 231933"/>
                <a:gd name="connsiteY17" fmla="*/ 157041 h 240699"/>
                <a:gd name="connsiteX18" fmla="*/ 232222 w 231933"/>
                <a:gd name="connsiteY18" fmla="*/ 52289 h 240699"/>
                <a:gd name="connsiteX19" fmla="*/ 150459 w 231933"/>
                <a:gd name="connsiteY19" fmla="*/ 77 h 240699"/>
                <a:gd name="connsiteX20" fmla="*/ 106808 w 231933"/>
                <a:gd name="connsiteY20" fmla="*/ 77 h 2406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31933" h="240699">
                  <a:moveTo>
                    <a:pt x="106808" y="77"/>
                  </a:moveTo>
                  <a:cubicBezTo>
                    <a:pt x="60878" y="77"/>
                    <a:pt x="26022" y="22407"/>
                    <a:pt x="12667" y="37841"/>
                  </a:cubicBezTo>
                  <a:cubicBezTo>
                    <a:pt x="1265" y="50976"/>
                    <a:pt x="288" y="60499"/>
                    <a:pt x="288" y="61155"/>
                  </a:cubicBezTo>
                  <a:cubicBezTo>
                    <a:pt x="288" y="63126"/>
                    <a:pt x="1591" y="63782"/>
                    <a:pt x="3546" y="63782"/>
                  </a:cubicBezTo>
                  <a:cubicBezTo>
                    <a:pt x="8758" y="63782"/>
                    <a:pt x="16250" y="59185"/>
                    <a:pt x="18856" y="57543"/>
                  </a:cubicBezTo>
                  <a:cubicBezTo>
                    <a:pt x="25697" y="52946"/>
                    <a:pt x="26674" y="50976"/>
                    <a:pt x="28628" y="44736"/>
                  </a:cubicBezTo>
                  <a:cubicBezTo>
                    <a:pt x="33189" y="31601"/>
                    <a:pt x="42310" y="20108"/>
                    <a:pt x="83354" y="18138"/>
                  </a:cubicBezTo>
                  <a:cubicBezTo>
                    <a:pt x="77491" y="92023"/>
                    <a:pt x="57946" y="163937"/>
                    <a:pt x="30583" y="232567"/>
                  </a:cubicBezTo>
                  <a:cubicBezTo>
                    <a:pt x="28628" y="237493"/>
                    <a:pt x="28628" y="238150"/>
                    <a:pt x="28628" y="238478"/>
                  </a:cubicBezTo>
                  <a:cubicBezTo>
                    <a:pt x="28628" y="239463"/>
                    <a:pt x="29606" y="240777"/>
                    <a:pt x="31886" y="240777"/>
                  </a:cubicBezTo>
                  <a:cubicBezTo>
                    <a:pt x="37098" y="240777"/>
                    <a:pt x="52734" y="233552"/>
                    <a:pt x="56317" y="225015"/>
                  </a:cubicBezTo>
                  <a:cubicBezTo>
                    <a:pt x="73256" y="184953"/>
                    <a:pt x="99967" y="109426"/>
                    <a:pt x="109740" y="18138"/>
                  </a:cubicBezTo>
                  <a:lnTo>
                    <a:pt x="126679" y="18138"/>
                  </a:lnTo>
                  <a:cubicBezTo>
                    <a:pt x="166420" y="18138"/>
                    <a:pt x="204533" y="33572"/>
                    <a:pt x="204533" y="66409"/>
                  </a:cubicBezTo>
                  <a:cubicBezTo>
                    <a:pt x="204533" y="91037"/>
                    <a:pt x="181079" y="137010"/>
                    <a:pt x="117884" y="138980"/>
                  </a:cubicBezTo>
                  <a:cubicBezTo>
                    <a:pt x="111043" y="139309"/>
                    <a:pt x="107460" y="139309"/>
                    <a:pt x="98339" y="145219"/>
                  </a:cubicBezTo>
                  <a:cubicBezTo>
                    <a:pt x="92475" y="149160"/>
                    <a:pt x="89869" y="152772"/>
                    <a:pt x="89869" y="154742"/>
                  </a:cubicBezTo>
                  <a:cubicBezTo>
                    <a:pt x="89869" y="157041"/>
                    <a:pt x="91824" y="157041"/>
                    <a:pt x="96058" y="157041"/>
                  </a:cubicBezTo>
                  <a:cubicBezTo>
                    <a:pt x="155345" y="157041"/>
                    <a:pt x="232222" y="106471"/>
                    <a:pt x="232222" y="52289"/>
                  </a:cubicBezTo>
                  <a:cubicBezTo>
                    <a:pt x="232222" y="14854"/>
                    <a:pt x="188245" y="77"/>
                    <a:pt x="150459" y="77"/>
                  </a:cubicBezTo>
                  <a:lnTo>
                    <a:pt x="106808" y="77"/>
                  </a:ln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sp>
        <p:nvSpPr>
          <p:cNvPr id="3" name="ZoneTexte 2">
            <a:extLst>
              <a:ext uri="{FF2B5EF4-FFF2-40B4-BE49-F238E27FC236}">
                <a16:creationId xmlns:a16="http://schemas.microsoft.com/office/drawing/2014/main" id="{12B75745-FC28-B578-9418-9E62B54FB77D}"/>
              </a:ext>
            </a:extLst>
          </p:cNvPr>
          <p:cNvSpPr txBox="1"/>
          <p:nvPr/>
        </p:nvSpPr>
        <p:spPr>
          <a:xfrm>
            <a:off x="238746" y="2339582"/>
            <a:ext cx="2353786" cy="40011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r>
              <a:rPr lang="fr-FR" sz="2000">
                <a:solidFill>
                  <a:schemeClr val="bg1"/>
                </a:solidFill>
              </a:rPr>
              <a:t>Régime permanent</a:t>
            </a:r>
          </a:p>
        </p:txBody>
      </p:sp>
      <p:grpSp>
        <p:nvGrpSpPr>
          <p:cNvPr id="5" name="Groupe 4">
            <a:extLst>
              <a:ext uri="{FF2B5EF4-FFF2-40B4-BE49-F238E27FC236}">
                <a16:creationId xmlns:a16="http://schemas.microsoft.com/office/drawing/2014/main" id="{2F59C311-A9F6-99AC-29BA-CC5B98682DC8}"/>
              </a:ext>
            </a:extLst>
          </p:cNvPr>
          <p:cNvGrpSpPr/>
          <p:nvPr/>
        </p:nvGrpSpPr>
        <p:grpSpPr>
          <a:xfrm>
            <a:off x="247248" y="2938684"/>
            <a:ext cx="1149180" cy="1149180"/>
            <a:chOff x="4125962" y="3854450"/>
            <a:chExt cx="792088" cy="792088"/>
          </a:xfrm>
        </p:grpSpPr>
        <p:cxnSp>
          <p:nvCxnSpPr>
            <p:cNvPr id="27" name="Connecteur droit 26">
              <a:extLst>
                <a:ext uri="{FF2B5EF4-FFF2-40B4-BE49-F238E27FC236}">
                  <a16:creationId xmlns:a16="http://schemas.microsoft.com/office/drawing/2014/main" id="{D0119500-2E64-7D82-9F21-C18B80D88EC2}"/>
                </a:ext>
              </a:extLst>
            </p:cNvPr>
            <p:cNvCxnSpPr>
              <a:cxnSpLocks/>
            </p:cNvCxnSpPr>
            <p:nvPr/>
          </p:nvCxnSpPr>
          <p:spPr bwMode="auto">
            <a:xfrm flipV="1">
              <a:off x="4125962" y="3854450"/>
              <a:ext cx="792088" cy="792088"/>
            </a:xfrm>
            <a:prstGeom prst="line">
              <a:avLst/>
            </a:prstGeom>
            <a:solidFill>
              <a:srgbClr val="00B8FF"/>
            </a:solidFill>
            <a:ln w="222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  <p:cxnSp>
          <p:nvCxnSpPr>
            <p:cNvPr id="28" name="Connecteur droit 27">
              <a:extLst>
                <a:ext uri="{FF2B5EF4-FFF2-40B4-BE49-F238E27FC236}">
                  <a16:creationId xmlns:a16="http://schemas.microsoft.com/office/drawing/2014/main" id="{7D19FA19-EB76-7BA8-0960-C2672663A546}"/>
                </a:ext>
              </a:extLst>
            </p:cNvPr>
            <p:cNvCxnSpPr>
              <a:cxnSpLocks/>
            </p:cNvCxnSpPr>
            <p:nvPr/>
          </p:nvCxnSpPr>
          <p:spPr bwMode="auto">
            <a:xfrm flipH="1" flipV="1">
              <a:off x="4125962" y="3854450"/>
              <a:ext cx="792088" cy="792088"/>
            </a:xfrm>
            <a:prstGeom prst="line">
              <a:avLst/>
            </a:prstGeom>
            <a:solidFill>
              <a:srgbClr val="00B8FF"/>
            </a:solidFill>
            <a:ln w="222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</p:grpSp>
      <p:grpSp>
        <p:nvGrpSpPr>
          <p:cNvPr id="67" name="Groupe 66" descr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\rho c_p \dsurd{ T }{ t } =&#10; \div \left( \lambda \grad T \right)+ \mathcal{P} &#10;$$&#10;&#10;&#10;\end{document}&#10;" title="IguanaTex Vector Display">
            <a:extLst>
              <a:ext uri="{FF2B5EF4-FFF2-40B4-BE49-F238E27FC236}">
                <a16:creationId xmlns:a16="http://schemas.microsoft.com/office/drawing/2014/main" id="{2ED63C3A-7CBE-6C74-81DF-E61A2A33737D}"/>
              </a:ext>
            </a:extLst>
          </p:cNvPr>
          <p:cNvGrpSpPr>
            <a:grpSpLocks noChangeAspect="1"/>
          </p:cNvGrpSpPr>
          <p:nvPr>
            <p:custDataLst>
              <p:tags r:id="rId2"/>
            </p:custDataLst>
          </p:nvPr>
        </p:nvGrpSpPr>
        <p:grpSpPr>
          <a:xfrm>
            <a:off x="5562600" y="3169029"/>
            <a:ext cx="4087133" cy="692175"/>
            <a:chOff x="11174435" y="4492983"/>
            <a:chExt cx="4047807" cy="689739"/>
          </a:xfrm>
        </p:grpSpPr>
        <p:sp>
          <p:nvSpPr>
            <p:cNvPr id="45" name="Forme libre 44">
              <a:extLst>
                <a:ext uri="{FF2B5EF4-FFF2-40B4-BE49-F238E27FC236}">
                  <a16:creationId xmlns:a16="http://schemas.microsoft.com/office/drawing/2014/main" id="{9E677C56-1E44-B535-B816-C034883561D5}"/>
                </a:ext>
              </a:extLst>
            </p:cNvPr>
            <p:cNvSpPr/>
            <p:nvPr>
              <p:custDataLst>
                <p:tags r:id="rId21"/>
              </p:custDataLst>
            </p:nvPr>
          </p:nvSpPr>
          <p:spPr>
            <a:xfrm>
              <a:off x="11174435" y="4805106"/>
              <a:ext cx="153753" cy="216071"/>
            </a:xfrm>
            <a:custGeom>
              <a:avLst/>
              <a:gdLst>
                <a:gd name="connsiteX0" fmla="*/ 1149 w 153753"/>
                <a:gd name="connsiteY0" fmla="*/ 202028 h 216071"/>
                <a:gd name="connsiteX1" fmla="*/ 171 w 153753"/>
                <a:gd name="connsiteY1" fmla="*/ 207282 h 216071"/>
                <a:gd name="connsiteX2" fmla="*/ 9292 w 153753"/>
                <a:gd name="connsiteY2" fmla="*/ 216149 h 216071"/>
                <a:gd name="connsiteX3" fmla="*/ 20694 w 153753"/>
                <a:gd name="connsiteY3" fmla="*/ 209253 h 216071"/>
                <a:gd name="connsiteX4" fmla="*/ 41541 w 153753"/>
                <a:gd name="connsiteY4" fmla="*/ 126830 h 216071"/>
                <a:gd name="connsiteX5" fmla="*/ 73791 w 153753"/>
                <a:gd name="connsiteY5" fmla="*/ 148832 h 216071"/>
                <a:gd name="connsiteX6" fmla="*/ 153925 w 153753"/>
                <a:gd name="connsiteY6" fmla="*/ 53603 h 216071"/>
                <a:gd name="connsiteX7" fmla="*/ 108646 w 153753"/>
                <a:gd name="connsiteY7" fmla="*/ 77 h 216071"/>
                <a:gd name="connsiteX8" fmla="*/ 33072 w 153753"/>
                <a:gd name="connsiteY8" fmla="*/ 72977 h 216071"/>
                <a:gd name="connsiteX9" fmla="*/ 1149 w 153753"/>
                <a:gd name="connsiteY9" fmla="*/ 202028 h 216071"/>
                <a:gd name="connsiteX10" fmla="*/ 73465 w 153753"/>
                <a:gd name="connsiteY10" fmla="*/ 141607 h 216071"/>
                <a:gd name="connsiteX11" fmla="*/ 45450 w 153753"/>
                <a:gd name="connsiteY11" fmla="*/ 112382 h 216071"/>
                <a:gd name="connsiteX12" fmla="*/ 48056 w 153753"/>
                <a:gd name="connsiteY12" fmla="*/ 100232 h 216071"/>
                <a:gd name="connsiteX13" fmla="*/ 67601 w 153753"/>
                <a:gd name="connsiteY13" fmla="*/ 38497 h 216071"/>
                <a:gd name="connsiteX14" fmla="*/ 107994 w 153753"/>
                <a:gd name="connsiteY14" fmla="*/ 7302 h 216071"/>
                <a:gd name="connsiteX15" fmla="*/ 130471 w 153753"/>
                <a:gd name="connsiteY15" fmla="*/ 39483 h 216071"/>
                <a:gd name="connsiteX16" fmla="*/ 112229 w 153753"/>
                <a:gd name="connsiteY16" fmla="*/ 110412 h 216071"/>
                <a:gd name="connsiteX17" fmla="*/ 73465 w 153753"/>
                <a:gd name="connsiteY17" fmla="*/ 141607 h 216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3753" h="216071">
                  <a:moveTo>
                    <a:pt x="1149" y="202028"/>
                  </a:moveTo>
                  <a:cubicBezTo>
                    <a:pt x="171" y="205969"/>
                    <a:pt x="171" y="206626"/>
                    <a:pt x="171" y="207282"/>
                  </a:cubicBezTo>
                  <a:cubicBezTo>
                    <a:pt x="171" y="212208"/>
                    <a:pt x="3755" y="216149"/>
                    <a:pt x="9292" y="216149"/>
                  </a:cubicBezTo>
                  <a:cubicBezTo>
                    <a:pt x="16133" y="216149"/>
                    <a:pt x="20042" y="210238"/>
                    <a:pt x="20694" y="209253"/>
                  </a:cubicBezTo>
                  <a:cubicBezTo>
                    <a:pt x="22322" y="206297"/>
                    <a:pt x="32746" y="162295"/>
                    <a:pt x="41541" y="126830"/>
                  </a:cubicBezTo>
                  <a:cubicBezTo>
                    <a:pt x="48056" y="139965"/>
                    <a:pt x="58480" y="148832"/>
                    <a:pt x="73791" y="148832"/>
                  </a:cubicBezTo>
                  <a:cubicBezTo>
                    <a:pt x="111903" y="148832"/>
                    <a:pt x="153925" y="102531"/>
                    <a:pt x="153925" y="53603"/>
                  </a:cubicBezTo>
                  <a:cubicBezTo>
                    <a:pt x="153925" y="18795"/>
                    <a:pt x="132425" y="77"/>
                    <a:pt x="108646" y="77"/>
                  </a:cubicBezTo>
                  <a:cubicBezTo>
                    <a:pt x="77048" y="77"/>
                    <a:pt x="42844" y="32915"/>
                    <a:pt x="33072" y="72977"/>
                  </a:cubicBezTo>
                  <a:lnTo>
                    <a:pt x="1149" y="202028"/>
                  </a:lnTo>
                  <a:close/>
                  <a:moveTo>
                    <a:pt x="73465" y="141607"/>
                  </a:moveTo>
                  <a:cubicBezTo>
                    <a:pt x="50662" y="141607"/>
                    <a:pt x="45450" y="115337"/>
                    <a:pt x="45450" y="112382"/>
                  </a:cubicBezTo>
                  <a:cubicBezTo>
                    <a:pt x="45450" y="111068"/>
                    <a:pt x="47079" y="104501"/>
                    <a:pt x="48056" y="100232"/>
                  </a:cubicBezTo>
                  <a:cubicBezTo>
                    <a:pt x="57177" y="63454"/>
                    <a:pt x="60435" y="51632"/>
                    <a:pt x="67601" y="38497"/>
                  </a:cubicBezTo>
                  <a:cubicBezTo>
                    <a:pt x="81609" y="14526"/>
                    <a:pt x="97896" y="7302"/>
                    <a:pt x="107994" y="7302"/>
                  </a:cubicBezTo>
                  <a:cubicBezTo>
                    <a:pt x="120047" y="7302"/>
                    <a:pt x="130471" y="16825"/>
                    <a:pt x="130471" y="39483"/>
                  </a:cubicBezTo>
                  <a:cubicBezTo>
                    <a:pt x="130471" y="57543"/>
                    <a:pt x="121024" y="94321"/>
                    <a:pt x="112229" y="110412"/>
                  </a:cubicBezTo>
                  <a:cubicBezTo>
                    <a:pt x="101479" y="131099"/>
                    <a:pt x="85843" y="141607"/>
                    <a:pt x="73465" y="141607"/>
                  </a:cubicBez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46" name="Forme libre 45">
              <a:extLst>
                <a:ext uri="{FF2B5EF4-FFF2-40B4-BE49-F238E27FC236}">
                  <a16:creationId xmlns:a16="http://schemas.microsoft.com/office/drawing/2014/main" id="{728F8077-3436-79EE-49B5-0378F46B2817}"/>
                </a:ext>
              </a:extLst>
            </p:cNvPr>
            <p:cNvSpPr/>
            <p:nvPr>
              <p:custDataLst>
                <p:tags r:id="rId22"/>
              </p:custDataLst>
            </p:nvPr>
          </p:nvSpPr>
          <p:spPr>
            <a:xfrm>
              <a:off x="11346435" y="4805106"/>
              <a:ext cx="126716" cy="148754"/>
            </a:xfrm>
            <a:custGeom>
              <a:avLst/>
              <a:gdLst>
                <a:gd name="connsiteX0" fmla="*/ 115817 w 126716"/>
                <a:gd name="connsiteY0" fmla="*/ 20437 h 148754"/>
                <a:gd name="connsiteX1" fmla="*/ 101484 w 126716"/>
                <a:gd name="connsiteY1" fmla="*/ 25034 h 148754"/>
                <a:gd name="connsiteX2" fmla="*/ 95621 w 126716"/>
                <a:gd name="connsiteY2" fmla="*/ 37841 h 148754"/>
                <a:gd name="connsiteX3" fmla="*/ 107674 w 126716"/>
                <a:gd name="connsiteY3" fmla="*/ 49334 h 148754"/>
                <a:gd name="connsiteX4" fmla="*/ 125916 w 126716"/>
                <a:gd name="connsiteY4" fmla="*/ 28318 h 148754"/>
                <a:gd name="connsiteX5" fmla="*/ 87477 w 126716"/>
                <a:gd name="connsiteY5" fmla="*/ 77 h 148754"/>
                <a:gd name="connsiteX6" fmla="*/ 177 w 126716"/>
                <a:gd name="connsiteY6" fmla="*/ 93336 h 148754"/>
                <a:gd name="connsiteX7" fmla="*/ 52948 w 126716"/>
                <a:gd name="connsiteY7" fmla="*/ 148832 h 148754"/>
                <a:gd name="connsiteX8" fmla="*/ 126893 w 126716"/>
                <a:gd name="connsiteY8" fmla="*/ 110083 h 148754"/>
                <a:gd name="connsiteX9" fmla="*/ 122984 w 126716"/>
                <a:gd name="connsiteY9" fmla="*/ 105814 h 148754"/>
                <a:gd name="connsiteX10" fmla="*/ 118749 w 126716"/>
                <a:gd name="connsiteY10" fmla="*/ 109098 h 148754"/>
                <a:gd name="connsiteX11" fmla="*/ 53599 w 126716"/>
                <a:gd name="connsiteY11" fmla="*/ 141607 h 148754"/>
                <a:gd name="connsiteX12" fmla="*/ 24282 w 126716"/>
                <a:gd name="connsiteY12" fmla="*/ 105814 h 148754"/>
                <a:gd name="connsiteX13" fmla="*/ 41872 w 126716"/>
                <a:gd name="connsiteY13" fmla="*/ 40139 h 148754"/>
                <a:gd name="connsiteX14" fmla="*/ 87803 w 126716"/>
                <a:gd name="connsiteY14" fmla="*/ 7302 h 148754"/>
                <a:gd name="connsiteX15" fmla="*/ 115817 w 126716"/>
                <a:gd name="connsiteY15" fmla="*/ 20437 h 148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6716" h="148754">
                  <a:moveTo>
                    <a:pt x="115817" y="20437"/>
                  </a:moveTo>
                  <a:cubicBezTo>
                    <a:pt x="110605" y="20437"/>
                    <a:pt x="106045" y="20437"/>
                    <a:pt x="101484" y="25034"/>
                  </a:cubicBezTo>
                  <a:cubicBezTo>
                    <a:pt x="96272" y="29960"/>
                    <a:pt x="95621" y="35542"/>
                    <a:pt x="95621" y="37841"/>
                  </a:cubicBezTo>
                  <a:cubicBezTo>
                    <a:pt x="95621" y="45722"/>
                    <a:pt x="101484" y="49334"/>
                    <a:pt x="107674" y="49334"/>
                  </a:cubicBezTo>
                  <a:cubicBezTo>
                    <a:pt x="117120" y="49334"/>
                    <a:pt x="125916" y="41453"/>
                    <a:pt x="125916" y="28318"/>
                  </a:cubicBezTo>
                  <a:cubicBezTo>
                    <a:pt x="125916" y="12227"/>
                    <a:pt x="110605" y="77"/>
                    <a:pt x="87477" y="77"/>
                  </a:cubicBezTo>
                  <a:cubicBezTo>
                    <a:pt x="43501" y="77"/>
                    <a:pt x="177" y="47035"/>
                    <a:pt x="177" y="93336"/>
                  </a:cubicBezTo>
                  <a:cubicBezTo>
                    <a:pt x="177" y="122890"/>
                    <a:pt x="19070" y="148832"/>
                    <a:pt x="52948" y="148832"/>
                  </a:cubicBezTo>
                  <a:cubicBezTo>
                    <a:pt x="99530" y="148832"/>
                    <a:pt x="126893" y="114024"/>
                    <a:pt x="126893" y="110083"/>
                  </a:cubicBezTo>
                  <a:cubicBezTo>
                    <a:pt x="126893" y="108113"/>
                    <a:pt x="124938" y="105814"/>
                    <a:pt x="122984" y="105814"/>
                  </a:cubicBezTo>
                  <a:cubicBezTo>
                    <a:pt x="121355" y="105814"/>
                    <a:pt x="120704" y="106471"/>
                    <a:pt x="118749" y="109098"/>
                  </a:cubicBezTo>
                  <a:cubicBezTo>
                    <a:pt x="93015" y="141607"/>
                    <a:pt x="57508" y="141607"/>
                    <a:pt x="53599" y="141607"/>
                  </a:cubicBezTo>
                  <a:cubicBezTo>
                    <a:pt x="33077" y="141607"/>
                    <a:pt x="24282" y="125517"/>
                    <a:pt x="24282" y="105814"/>
                  </a:cubicBezTo>
                  <a:cubicBezTo>
                    <a:pt x="24282" y="92351"/>
                    <a:pt x="30797" y="60499"/>
                    <a:pt x="41872" y="40139"/>
                  </a:cubicBezTo>
                  <a:cubicBezTo>
                    <a:pt x="51971" y="21422"/>
                    <a:pt x="69887" y="7302"/>
                    <a:pt x="87803" y="7302"/>
                  </a:cubicBezTo>
                  <a:cubicBezTo>
                    <a:pt x="98878" y="7302"/>
                    <a:pt x="111257" y="11571"/>
                    <a:pt x="115817" y="20437"/>
                  </a:cubicBez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47" name="Forme libre 46">
              <a:extLst>
                <a:ext uri="{FF2B5EF4-FFF2-40B4-BE49-F238E27FC236}">
                  <a16:creationId xmlns:a16="http://schemas.microsoft.com/office/drawing/2014/main" id="{9D1BB41C-FD6A-1B3A-9D27-1F30CE54AABB}"/>
                </a:ext>
              </a:extLst>
            </p:cNvPr>
            <p:cNvSpPr/>
            <p:nvPr>
              <p:custDataLst>
                <p:tags r:id="rId23"/>
              </p:custDataLst>
            </p:nvPr>
          </p:nvSpPr>
          <p:spPr>
            <a:xfrm>
              <a:off x="11473821" y="4898135"/>
              <a:ext cx="127237" cy="145962"/>
            </a:xfrm>
            <a:custGeom>
              <a:avLst/>
              <a:gdLst>
                <a:gd name="connsiteX0" fmla="*/ 17511 w 127237"/>
                <a:gd name="connsiteY0" fmla="*/ 129492 h 145962"/>
                <a:gd name="connsiteX1" fmla="*/ 6337 w 127237"/>
                <a:gd name="connsiteY1" fmla="*/ 137767 h 145962"/>
                <a:gd name="connsiteX2" fmla="*/ 181 w 127237"/>
                <a:gd name="connsiteY2" fmla="*/ 142594 h 145962"/>
                <a:gd name="connsiteX3" fmla="*/ 3373 w 127237"/>
                <a:gd name="connsiteY3" fmla="*/ 146042 h 145962"/>
                <a:gd name="connsiteX4" fmla="*/ 22983 w 127237"/>
                <a:gd name="connsiteY4" fmla="*/ 145122 h 145962"/>
                <a:gd name="connsiteX5" fmla="*/ 46926 w 127237"/>
                <a:gd name="connsiteY5" fmla="*/ 146042 h 145962"/>
                <a:gd name="connsiteX6" fmla="*/ 51486 w 127237"/>
                <a:gd name="connsiteY6" fmla="*/ 140985 h 145962"/>
                <a:gd name="connsiteX7" fmla="*/ 45558 w 127237"/>
                <a:gd name="connsiteY7" fmla="*/ 137767 h 145962"/>
                <a:gd name="connsiteX8" fmla="*/ 34384 w 127237"/>
                <a:gd name="connsiteY8" fmla="*/ 135008 h 145962"/>
                <a:gd name="connsiteX9" fmla="*/ 36893 w 127237"/>
                <a:gd name="connsiteY9" fmla="*/ 124435 h 145962"/>
                <a:gd name="connsiteX10" fmla="*/ 45330 w 127237"/>
                <a:gd name="connsiteY10" fmla="*/ 90185 h 145962"/>
                <a:gd name="connsiteX11" fmla="*/ 68816 w 127237"/>
                <a:gd name="connsiteY11" fmla="*/ 103747 h 145962"/>
                <a:gd name="connsiteX12" fmla="*/ 127418 w 127237"/>
                <a:gd name="connsiteY12" fmla="*/ 38466 h 145962"/>
                <a:gd name="connsiteX13" fmla="*/ 93215 w 127237"/>
                <a:gd name="connsiteY13" fmla="*/ 79 h 145962"/>
                <a:gd name="connsiteX14" fmla="*/ 60835 w 127237"/>
                <a:gd name="connsiteY14" fmla="*/ 16169 h 145962"/>
                <a:gd name="connsiteX15" fmla="*/ 37349 w 127237"/>
                <a:gd name="connsiteY15" fmla="*/ 79 h 145962"/>
                <a:gd name="connsiteX16" fmla="*/ 19335 w 127237"/>
                <a:gd name="connsiteY16" fmla="*/ 12262 h 145962"/>
                <a:gd name="connsiteX17" fmla="*/ 11126 w 127237"/>
                <a:gd name="connsiteY17" fmla="*/ 35248 h 145962"/>
                <a:gd name="connsiteX18" fmla="*/ 15002 w 127237"/>
                <a:gd name="connsiteY18" fmla="*/ 38236 h 145962"/>
                <a:gd name="connsiteX19" fmla="*/ 20019 w 127237"/>
                <a:gd name="connsiteY19" fmla="*/ 31340 h 145962"/>
                <a:gd name="connsiteX20" fmla="*/ 36665 w 127237"/>
                <a:gd name="connsiteY20" fmla="*/ 6515 h 145962"/>
                <a:gd name="connsiteX21" fmla="*/ 44190 w 127237"/>
                <a:gd name="connsiteY21" fmla="*/ 17778 h 145962"/>
                <a:gd name="connsiteX22" fmla="*/ 43505 w 127237"/>
                <a:gd name="connsiteY22" fmla="*/ 24674 h 145962"/>
                <a:gd name="connsiteX23" fmla="*/ 17511 w 127237"/>
                <a:gd name="connsiteY23" fmla="*/ 129492 h 145962"/>
                <a:gd name="connsiteX24" fmla="*/ 60607 w 127237"/>
                <a:gd name="connsiteY24" fmla="*/ 27662 h 145962"/>
                <a:gd name="connsiteX25" fmla="*/ 92531 w 127237"/>
                <a:gd name="connsiteY25" fmla="*/ 6515 h 145962"/>
                <a:gd name="connsiteX26" fmla="*/ 109176 w 127237"/>
                <a:gd name="connsiteY26" fmla="*/ 28812 h 145962"/>
                <a:gd name="connsiteX27" fmla="*/ 97319 w 127237"/>
                <a:gd name="connsiteY27" fmla="*/ 75014 h 145962"/>
                <a:gd name="connsiteX28" fmla="*/ 68816 w 127237"/>
                <a:gd name="connsiteY28" fmla="*/ 97311 h 145962"/>
                <a:gd name="connsiteX29" fmla="*/ 48522 w 127237"/>
                <a:gd name="connsiteY29" fmla="*/ 77313 h 145962"/>
                <a:gd name="connsiteX30" fmla="*/ 49206 w 127237"/>
                <a:gd name="connsiteY30" fmla="*/ 73865 h 145962"/>
                <a:gd name="connsiteX31" fmla="*/ 60607 w 127237"/>
                <a:gd name="connsiteY31" fmla="*/ 27662 h 145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127237" h="145962">
                  <a:moveTo>
                    <a:pt x="17511" y="129492"/>
                  </a:moveTo>
                  <a:cubicBezTo>
                    <a:pt x="15915" y="135928"/>
                    <a:pt x="15458" y="137767"/>
                    <a:pt x="6337" y="137767"/>
                  </a:cubicBezTo>
                  <a:cubicBezTo>
                    <a:pt x="3373" y="137767"/>
                    <a:pt x="181" y="137767"/>
                    <a:pt x="181" y="142594"/>
                  </a:cubicBezTo>
                  <a:cubicBezTo>
                    <a:pt x="181" y="145122"/>
                    <a:pt x="2233" y="146042"/>
                    <a:pt x="3373" y="146042"/>
                  </a:cubicBezTo>
                  <a:cubicBezTo>
                    <a:pt x="9302" y="146042"/>
                    <a:pt x="16827" y="145122"/>
                    <a:pt x="22983" y="145122"/>
                  </a:cubicBezTo>
                  <a:cubicBezTo>
                    <a:pt x="30736" y="145122"/>
                    <a:pt x="39401" y="146042"/>
                    <a:pt x="46926" y="146042"/>
                  </a:cubicBezTo>
                  <a:cubicBezTo>
                    <a:pt x="48978" y="146042"/>
                    <a:pt x="51486" y="145352"/>
                    <a:pt x="51486" y="140985"/>
                  </a:cubicBezTo>
                  <a:cubicBezTo>
                    <a:pt x="51486" y="137767"/>
                    <a:pt x="48294" y="137767"/>
                    <a:pt x="45558" y="137767"/>
                  </a:cubicBezTo>
                  <a:cubicBezTo>
                    <a:pt x="40541" y="137767"/>
                    <a:pt x="34384" y="137767"/>
                    <a:pt x="34384" y="135008"/>
                  </a:cubicBezTo>
                  <a:cubicBezTo>
                    <a:pt x="34384" y="133859"/>
                    <a:pt x="35981" y="127883"/>
                    <a:pt x="36893" y="124435"/>
                  </a:cubicBezTo>
                  <a:cubicBezTo>
                    <a:pt x="39629" y="112252"/>
                    <a:pt x="42821" y="99839"/>
                    <a:pt x="45330" y="90185"/>
                  </a:cubicBezTo>
                  <a:cubicBezTo>
                    <a:pt x="48066" y="94782"/>
                    <a:pt x="55135" y="103747"/>
                    <a:pt x="68816" y="103747"/>
                  </a:cubicBezTo>
                  <a:cubicBezTo>
                    <a:pt x="96635" y="103747"/>
                    <a:pt x="127418" y="72716"/>
                    <a:pt x="127418" y="38466"/>
                  </a:cubicBezTo>
                  <a:cubicBezTo>
                    <a:pt x="127418" y="11572"/>
                    <a:pt x="108948" y="79"/>
                    <a:pt x="93215" y="79"/>
                  </a:cubicBezTo>
                  <a:cubicBezTo>
                    <a:pt x="79077" y="79"/>
                    <a:pt x="66992" y="9733"/>
                    <a:pt x="60835" y="16169"/>
                  </a:cubicBezTo>
                  <a:cubicBezTo>
                    <a:pt x="56959" y="3067"/>
                    <a:pt x="44190" y="79"/>
                    <a:pt x="37349" y="79"/>
                  </a:cubicBezTo>
                  <a:cubicBezTo>
                    <a:pt x="28456" y="79"/>
                    <a:pt x="22983" y="6055"/>
                    <a:pt x="19335" y="12262"/>
                  </a:cubicBezTo>
                  <a:cubicBezTo>
                    <a:pt x="14774" y="20077"/>
                    <a:pt x="11126" y="33869"/>
                    <a:pt x="11126" y="35248"/>
                  </a:cubicBezTo>
                  <a:cubicBezTo>
                    <a:pt x="11126" y="38236"/>
                    <a:pt x="14318" y="38236"/>
                    <a:pt x="15002" y="38236"/>
                  </a:cubicBezTo>
                  <a:cubicBezTo>
                    <a:pt x="18195" y="38236"/>
                    <a:pt x="18423" y="37547"/>
                    <a:pt x="20019" y="31340"/>
                  </a:cubicBezTo>
                  <a:cubicBezTo>
                    <a:pt x="23439" y="18008"/>
                    <a:pt x="27772" y="6515"/>
                    <a:pt x="36665" y="6515"/>
                  </a:cubicBezTo>
                  <a:cubicBezTo>
                    <a:pt x="42593" y="6515"/>
                    <a:pt x="44190" y="11572"/>
                    <a:pt x="44190" y="17778"/>
                  </a:cubicBezTo>
                  <a:cubicBezTo>
                    <a:pt x="44190" y="20307"/>
                    <a:pt x="43733" y="23295"/>
                    <a:pt x="43505" y="24674"/>
                  </a:cubicBezTo>
                  <a:lnTo>
                    <a:pt x="17511" y="129492"/>
                  </a:lnTo>
                  <a:close/>
                  <a:moveTo>
                    <a:pt x="60607" y="27662"/>
                  </a:moveTo>
                  <a:cubicBezTo>
                    <a:pt x="73833" y="9963"/>
                    <a:pt x="85234" y="6515"/>
                    <a:pt x="92531" y="6515"/>
                  </a:cubicBezTo>
                  <a:cubicBezTo>
                    <a:pt x="101424" y="6515"/>
                    <a:pt x="109176" y="13181"/>
                    <a:pt x="109176" y="28812"/>
                  </a:cubicBezTo>
                  <a:cubicBezTo>
                    <a:pt x="109176" y="38236"/>
                    <a:pt x="104160" y="61682"/>
                    <a:pt x="97319" y="75014"/>
                  </a:cubicBezTo>
                  <a:cubicBezTo>
                    <a:pt x="91619" y="86278"/>
                    <a:pt x="80445" y="97311"/>
                    <a:pt x="68816" y="97311"/>
                  </a:cubicBezTo>
                  <a:cubicBezTo>
                    <a:pt x="52626" y="97311"/>
                    <a:pt x="48522" y="79611"/>
                    <a:pt x="48522" y="77313"/>
                  </a:cubicBezTo>
                  <a:cubicBezTo>
                    <a:pt x="48522" y="76393"/>
                    <a:pt x="48978" y="74784"/>
                    <a:pt x="49206" y="73865"/>
                  </a:cubicBezTo>
                  <a:lnTo>
                    <a:pt x="60607" y="27662"/>
                  </a:ln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48" name="Forme libre 47">
              <a:extLst>
                <a:ext uri="{FF2B5EF4-FFF2-40B4-BE49-F238E27FC236}">
                  <a16:creationId xmlns:a16="http://schemas.microsoft.com/office/drawing/2014/main" id="{AB5127B8-7212-A96E-E74A-13DF0470DAD4}"/>
                </a:ext>
              </a:extLst>
            </p:cNvPr>
            <p:cNvSpPr/>
            <p:nvPr>
              <p:custDataLst>
                <p:tags r:id="rId24"/>
              </p:custDataLst>
            </p:nvPr>
          </p:nvSpPr>
          <p:spPr>
            <a:xfrm>
              <a:off x="11676742" y="4492983"/>
              <a:ext cx="171343" cy="242341"/>
            </a:xfrm>
            <a:custGeom>
              <a:avLst/>
              <a:gdLst>
                <a:gd name="connsiteX0" fmla="*/ 137978 w 171343"/>
                <a:gd name="connsiteY0" fmla="*/ 123868 h 242341"/>
                <a:gd name="connsiteX1" fmla="*/ 95957 w 171343"/>
                <a:gd name="connsiteY1" fmla="*/ 85120 h 242341"/>
                <a:gd name="connsiteX2" fmla="*/ 29504 w 171343"/>
                <a:gd name="connsiteY2" fmla="*/ 115987 h 242341"/>
                <a:gd name="connsiteX3" fmla="*/ 187 w 171343"/>
                <a:gd name="connsiteY3" fmla="*/ 183961 h 242341"/>
                <a:gd name="connsiteX4" fmla="*/ 60124 w 171343"/>
                <a:gd name="connsiteY4" fmla="*/ 242412 h 242341"/>
                <a:gd name="connsiteX5" fmla="*/ 171531 w 171343"/>
                <a:gd name="connsiteY5" fmla="*/ 85120 h 242341"/>
                <a:gd name="connsiteX6" fmla="*/ 101169 w 171343"/>
                <a:gd name="connsiteY6" fmla="*/ 71 h 242341"/>
                <a:gd name="connsiteX7" fmla="*/ 38951 w 171343"/>
                <a:gd name="connsiteY7" fmla="*/ 51954 h 242341"/>
                <a:gd name="connsiteX8" fmla="*/ 51329 w 171343"/>
                <a:gd name="connsiteY8" fmla="*/ 63447 h 242341"/>
                <a:gd name="connsiteX9" fmla="*/ 68920 w 171343"/>
                <a:gd name="connsiteY9" fmla="*/ 46043 h 242341"/>
                <a:gd name="connsiteX10" fmla="*/ 53609 w 171343"/>
                <a:gd name="connsiteY10" fmla="*/ 34550 h 242341"/>
                <a:gd name="connsiteX11" fmla="*/ 100517 w 171343"/>
                <a:gd name="connsiteY11" fmla="*/ 8280 h 242341"/>
                <a:gd name="connsiteX12" fmla="*/ 147099 w 171343"/>
                <a:gd name="connsiteY12" fmla="*/ 67716 h 242341"/>
                <a:gd name="connsiteX13" fmla="*/ 138304 w 171343"/>
                <a:gd name="connsiteY13" fmla="*/ 123868 h 242341"/>
                <a:gd name="connsiteX14" fmla="*/ 137978 w 171343"/>
                <a:gd name="connsiteY14" fmla="*/ 123868 h 242341"/>
                <a:gd name="connsiteX15" fmla="*/ 61102 w 171343"/>
                <a:gd name="connsiteY15" fmla="*/ 233217 h 242341"/>
                <a:gd name="connsiteX16" fmla="*/ 25269 w 171343"/>
                <a:gd name="connsiteY16" fmla="*/ 196111 h 242341"/>
                <a:gd name="connsiteX17" fmla="*/ 46769 w 171343"/>
                <a:gd name="connsiteY17" fmla="*/ 121570 h 242341"/>
                <a:gd name="connsiteX18" fmla="*/ 95957 w 171343"/>
                <a:gd name="connsiteY18" fmla="*/ 92344 h 242341"/>
                <a:gd name="connsiteX19" fmla="*/ 132115 w 171343"/>
                <a:gd name="connsiteY19" fmla="*/ 135690 h 242341"/>
                <a:gd name="connsiteX20" fmla="*/ 61102 w 171343"/>
                <a:gd name="connsiteY20" fmla="*/ 233217 h 24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71343" h="242341">
                  <a:moveTo>
                    <a:pt x="137978" y="123868"/>
                  </a:moveTo>
                  <a:cubicBezTo>
                    <a:pt x="134721" y="103509"/>
                    <a:pt x="121365" y="85120"/>
                    <a:pt x="95957" y="85120"/>
                  </a:cubicBezTo>
                  <a:cubicBezTo>
                    <a:pt x="76086" y="85120"/>
                    <a:pt x="54912" y="90374"/>
                    <a:pt x="29504" y="115987"/>
                  </a:cubicBezTo>
                  <a:cubicBezTo>
                    <a:pt x="2467" y="143242"/>
                    <a:pt x="187" y="173781"/>
                    <a:pt x="187" y="183961"/>
                  </a:cubicBezTo>
                  <a:cubicBezTo>
                    <a:pt x="187" y="204320"/>
                    <a:pt x="14520" y="242412"/>
                    <a:pt x="60124" y="242412"/>
                  </a:cubicBezTo>
                  <a:cubicBezTo>
                    <a:pt x="137653" y="242412"/>
                    <a:pt x="171531" y="132078"/>
                    <a:pt x="171531" y="85120"/>
                  </a:cubicBezTo>
                  <a:cubicBezTo>
                    <a:pt x="171531" y="32908"/>
                    <a:pt x="141236" y="71"/>
                    <a:pt x="101169" y="71"/>
                  </a:cubicBezTo>
                  <a:cubicBezTo>
                    <a:pt x="53935" y="71"/>
                    <a:pt x="38951" y="42760"/>
                    <a:pt x="38951" y="51954"/>
                  </a:cubicBezTo>
                  <a:cubicBezTo>
                    <a:pt x="38951" y="56551"/>
                    <a:pt x="41557" y="63447"/>
                    <a:pt x="51329" y="63447"/>
                  </a:cubicBezTo>
                  <a:cubicBezTo>
                    <a:pt x="62079" y="63447"/>
                    <a:pt x="68920" y="53596"/>
                    <a:pt x="68920" y="46043"/>
                  </a:cubicBezTo>
                  <a:cubicBezTo>
                    <a:pt x="68920" y="34550"/>
                    <a:pt x="58821" y="34550"/>
                    <a:pt x="53609" y="34550"/>
                  </a:cubicBezTo>
                  <a:cubicBezTo>
                    <a:pt x="67942" y="10250"/>
                    <a:pt x="91071" y="8280"/>
                    <a:pt x="100517" y="8280"/>
                  </a:cubicBezTo>
                  <a:cubicBezTo>
                    <a:pt x="124297" y="8280"/>
                    <a:pt x="147099" y="25356"/>
                    <a:pt x="147099" y="67716"/>
                  </a:cubicBezTo>
                  <a:cubicBezTo>
                    <a:pt x="147099" y="80523"/>
                    <a:pt x="145145" y="97270"/>
                    <a:pt x="138304" y="123868"/>
                  </a:cubicBezTo>
                  <a:lnTo>
                    <a:pt x="137978" y="123868"/>
                  </a:lnTo>
                  <a:close/>
                  <a:moveTo>
                    <a:pt x="61102" y="233217"/>
                  </a:moveTo>
                  <a:cubicBezTo>
                    <a:pt x="25269" y="233217"/>
                    <a:pt x="25269" y="199395"/>
                    <a:pt x="25269" y="196111"/>
                  </a:cubicBezTo>
                  <a:cubicBezTo>
                    <a:pt x="25269" y="187245"/>
                    <a:pt x="33413" y="141272"/>
                    <a:pt x="46769" y="121570"/>
                  </a:cubicBezTo>
                  <a:cubicBezTo>
                    <a:pt x="59799" y="102852"/>
                    <a:pt x="75760" y="92344"/>
                    <a:pt x="95957" y="92344"/>
                  </a:cubicBezTo>
                  <a:cubicBezTo>
                    <a:pt x="131463" y="92344"/>
                    <a:pt x="132115" y="129122"/>
                    <a:pt x="132115" y="135690"/>
                  </a:cubicBezTo>
                  <a:cubicBezTo>
                    <a:pt x="132115" y="159333"/>
                    <a:pt x="111267" y="233217"/>
                    <a:pt x="61102" y="233217"/>
                  </a:cubicBez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49" name="Forme libre 48">
              <a:extLst>
                <a:ext uri="{FF2B5EF4-FFF2-40B4-BE49-F238E27FC236}">
                  <a16:creationId xmlns:a16="http://schemas.microsoft.com/office/drawing/2014/main" id="{E7799857-B485-4685-43B4-36CABDD1F816}"/>
                </a:ext>
              </a:extLst>
            </p:cNvPr>
            <p:cNvSpPr/>
            <p:nvPr>
              <p:custDataLst>
                <p:tags r:id="rId25"/>
              </p:custDataLst>
            </p:nvPr>
          </p:nvSpPr>
          <p:spPr>
            <a:xfrm>
              <a:off x="11862568" y="4505790"/>
              <a:ext cx="221509" cy="222310"/>
            </a:xfrm>
            <a:custGeom>
              <a:avLst/>
              <a:gdLst>
                <a:gd name="connsiteX0" fmla="*/ 131469 w 221509"/>
                <a:gd name="connsiteY0" fmla="*/ 23057 h 222310"/>
                <a:gd name="connsiteX1" fmla="*/ 138962 w 221509"/>
                <a:gd name="connsiteY1" fmla="*/ 10907 h 222310"/>
                <a:gd name="connsiteX2" fmla="*/ 159484 w 221509"/>
                <a:gd name="connsiteY2" fmla="*/ 10250 h 222310"/>
                <a:gd name="connsiteX3" fmla="*/ 207043 w 221509"/>
                <a:gd name="connsiteY3" fmla="*/ 37177 h 222310"/>
                <a:gd name="connsiteX4" fmla="*/ 204437 w 221509"/>
                <a:gd name="connsiteY4" fmla="*/ 63447 h 222310"/>
                <a:gd name="connsiteX5" fmla="*/ 203460 w 221509"/>
                <a:gd name="connsiteY5" fmla="*/ 69686 h 222310"/>
                <a:gd name="connsiteX6" fmla="*/ 207369 w 221509"/>
                <a:gd name="connsiteY6" fmla="*/ 73955 h 222310"/>
                <a:gd name="connsiteX7" fmla="*/ 212255 w 221509"/>
                <a:gd name="connsiteY7" fmla="*/ 66403 h 222310"/>
                <a:gd name="connsiteX8" fmla="*/ 221050 w 221509"/>
                <a:gd name="connsiteY8" fmla="*/ 9265 h 222310"/>
                <a:gd name="connsiteX9" fmla="*/ 221702 w 221509"/>
                <a:gd name="connsiteY9" fmla="*/ 3683 h 222310"/>
                <a:gd name="connsiteX10" fmla="*/ 212907 w 221509"/>
                <a:gd name="connsiteY10" fmla="*/ 71 h 222310"/>
                <a:gd name="connsiteX11" fmla="*/ 32116 w 221509"/>
                <a:gd name="connsiteY11" fmla="*/ 71 h 222310"/>
                <a:gd name="connsiteX12" fmla="*/ 21692 w 221509"/>
                <a:gd name="connsiteY12" fmla="*/ 6638 h 222310"/>
                <a:gd name="connsiteX13" fmla="*/ 2147 w 221509"/>
                <a:gd name="connsiteY13" fmla="*/ 64432 h 222310"/>
                <a:gd name="connsiteX14" fmla="*/ 192 w 221509"/>
                <a:gd name="connsiteY14" fmla="*/ 70343 h 222310"/>
                <a:gd name="connsiteX15" fmla="*/ 4101 w 221509"/>
                <a:gd name="connsiteY15" fmla="*/ 73955 h 222310"/>
                <a:gd name="connsiteX16" fmla="*/ 9639 w 221509"/>
                <a:gd name="connsiteY16" fmla="*/ 67059 h 222310"/>
                <a:gd name="connsiteX17" fmla="*/ 83910 w 221509"/>
                <a:gd name="connsiteY17" fmla="*/ 10250 h 222310"/>
                <a:gd name="connsiteX18" fmla="*/ 96614 w 221509"/>
                <a:gd name="connsiteY18" fmla="*/ 10250 h 222310"/>
                <a:gd name="connsiteX19" fmla="*/ 105735 w 221509"/>
                <a:gd name="connsiteY19" fmla="*/ 14191 h 222310"/>
                <a:gd name="connsiteX20" fmla="*/ 104432 w 221509"/>
                <a:gd name="connsiteY20" fmla="*/ 21087 h 222310"/>
                <a:gd name="connsiteX21" fmla="*/ 60782 w 221509"/>
                <a:gd name="connsiteY21" fmla="*/ 196439 h 222310"/>
                <a:gd name="connsiteX22" fmla="*/ 22018 w 221509"/>
                <a:gd name="connsiteY22" fmla="*/ 212201 h 222310"/>
                <a:gd name="connsiteX23" fmla="*/ 8336 w 221509"/>
                <a:gd name="connsiteY23" fmla="*/ 218440 h 222310"/>
                <a:gd name="connsiteX24" fmla="*/ 13874 w 221509"/>
                <a:gd name="connsiteY24" fmla="*/ 222381 h 222310"/>
                <a:gd name="connsiteX25" fmla="*/ 40585 w 221509"/>
                <a:gd name="connsiteY25" fmla="*/ 221724 h 222310"/>
                <a:gd name="connsiteX26" fmla="*/ 68274 w 221509"/>
                <a:gd name="connsiteY26" fmla="*/ 221396 h 222310"/>
                <a:gd name="connsiteX27" fmla="*/ 95311 w 221509"/>
                <a:gd name="connsiteY27" fmla="*/ 221724 h 222310"/>
                <a:gd name="connsiteX28" fmla="*/ 123651 w 221509"/>
                <a:gd name="connsiteY28" fmla="*/ 222381 h 222310"/>
                <a:gd name="connsiteX29" fmla="*/ 130818 w 221509"/>
                <a:gd name="connsiteY29" fmla="*/ 215813 h 222310"/>
                <a:gd name="connsiteX30" fmla="*/ 119742 w 221509"/>
                <a:gd name="connsiteY30" fmla="*/ 212201 h 222310"/>
                <a:gd name="connsiteX31" fmla="*/ 98894 w 221509"/>
                <a:gd name="connsiteY31" fmla="*/ 211545 h 222310"/>
                <a:gd name="connsiteX32" fmla="*/ 86842 w 221509"/>
                <a:gd name="connsiteY32" fmla="*/ 204320 h 222310"/>
                <a:gd name="connsiteX33" fmla="*/ 88145 w 221509"/>
                <a:gd name="connsiteY33" fmla="*/ 197424 h 222310"/>
                <a:gd name="connsiteX34" fmla="*/ 131469 w 221509"/>
                <a:gd name="connsiteY34" fmla="*/ 23057 h 222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21509" h="222310">
                  <a:moveTo>
                    <a:pt x="131469" y="23057"/>
                  </a:moveTo>
                  <a:cubicBezTo>
                    <a:pt x="133750" y="13862"/>
                    <a:pt x="135053" y="11892"/>
                    <a:pt x="138962" y="10907"/>
                  </a:cubicBezTo>
                  <a:cubicBezTo>
                    <a:pt x="141893" y="10250"/>
                    <a:pt x="152643" y="10250"/>
                    <a:pt x="159484" y="10250"/>
                  </a:cubicBezTo>
                  <a:cubicBezTo>
                    <a:pt x="192384" y="10250"/>
                    <a:pt x="207043" y="11564"/>
                    <a:pt x="207043" y="37177"/>
                  </a:cubicBezTo>
                  <a:cubicBezTo>
                    <a:pt x="207043" y="42103"/>
                    <a:pt x="205740" y="54909"/>
                    <a:pt x="204437" y="63447"/>
                  </a:cubicBezTo>
                  <a:cubicBezTo>
                    <a:pt x="204111" y="64761"/>
                    <a:pt x="203460" y="68701"/>
                    <a:pt x="203460" y="69686"/>
                  </a:cubicBezTo>
                  <a:cubicBezTo>
                    <a:pt x="203460" y="71657"/>
                    <a:pt x="204437" y="73955"/>
                    <a:pt x="207369" y="73955"/>
                  </a:cubicBezTo>
                  <a:cubicBezTo>
                    <a:pt x="210952" y="73955"/>
                    <a:pt x="211604" y="71328"/>
                    <a:pt x="212255" y="66403"/>
                  </a:cubicBezTo>
                  <a:lnTo>
                    <a:pt x="221050" y="9265"/>
                  </a:lnTo>
                  <a:cubicBezTo>
                    <a:pt x="221376" y="7952"/>
                    <a:pt x="221702" y="4668"/>
                    <a:pt x="221702" y="3683"/>
                  </a:cubicBezTo>
                  <a:cubicBezTo>
                    <a:pt x="221702" y="71"/>
                    <a:pt x="218444" y="71"/>
                    <a:pt x="212907" y="71"/>
                  </a:cubicBezTo>
                  <a:lnTo>
                    <a:pt x="32116" y="71"/>
                  </a:lnTo>
                  <a:cubicBezTo>
                    <a:pt x="24298" y="71"/>
                    <a:pt x="23972" y="399"/>
                    <a:pt x="21692" y="6638"/>
                  </a:cubicBezTo>
                  <a:lnTo>
                    <a:pt x="2147" y="64432"/>
                  </a:lnTo>
                  <a:cubicBezTo>
                    <a:pt x="1821" y="65089"/>
                    <a:pt x="192" y="69686"/>
                    <a:pt x="192" y="70343"/>
                  </a:cubicBezTo>
                  <a:cubicBezTo>
                    <a:pt x="192" y="72313"/>
                    <a:pt x="1821" y="73955"/>
                    <a:pt x="4101" y="73955"/>
                  </a:cubicBezTo>
                  <a:cubicBezTo>
                    <a:pt x="7359" y="73955"/>
                    <a:pt x="7685" y="72313"/>
                    <a:pt x="9639" y="67059"/>
                  </a:cubicBezTo>
                  <a:cubicBezTo>
                    <a:pt x="27230" y="16161"/>
                    <a:pt x="35699" y="10250"/>
                    <a:pt x="83910" y="10250"/>
                  </a:cubicBezTo>
                  <a:lnTo>
                    <a:pt x="96614" y="10250"/>
                  </a:lnTo>
                  <a:cubicBezTo>
                    <a:pt x="105735" y="10250"/>
                    <a:pt x="105735" y="11564"/>
                    <a:pt x="105735" y="14191"/>
                  </a:cubicBezTo>
                  <a:cubicBezTo>
                    <a:pt x="105735" y="16161"/>
                    <a:pt x="104758" y="20102"/>
                    <a:pt x="104432" y="21087"/>
                  </a:cubicBezTo>
                  <a:lnTo>
                    <a:pt x="60782" y="196439"/>
                  </a:lnTo>
                  <a:cubicBezTo>
                    <a:pt x="57850" y="208589"/>
                    <a:pt x="56873" y="212201"/>
                    <a:pt x="22018" y="212201"/>
                  </a:cubicBezTo>
                  <a:cubicBezTo>
                    <a:pt x="10291" y="212201"/>
                    <a:pt x="8336" y="212201"/>
                    <a:pt x="8336" y="218440"/>
                  </a:cubicBezTo>
                  <a:cubicBezTo>
                    <a:pt x="8336" y="222381"/>
                    <a:pt x="11919" y="222381"/>
                    <a:pt x="13874" y="222381"/>
                  </a:cubicBezTo>
                  <a:cubicBezTo>
                    <a:pt x="22669" y="222381"/>
                    <a:pt x="31790" y="221724"/>
                    <a:pt x="40585" y="221724"/>
                  </a:cubicBezTo>
                  <a:cubicBezTo>
                    <a:pt x="49706" y="221724"/>
                    <a:pt x="59153" y="221396"/>
                    <a:pt x="68274" y="221396"/>
                  </a:cubicBezTo>
                  <a:cubicBezTo>
                    <a:pt x="77395" y="221396"/>
                    <a:pt x="86516" y="221724"/>
                    <a:pt x="95311" y="221724"/>
                  </a:cubicBezTo>
                  <a:cubicBezTo>
                    <a:pt x="104758" y="221724"/>
                    <a:pt x="114530" y="222381"/>
                    <a:pt x="123651" y="222381"/>
                  </a:cubicBezTo>
                  <a:cubicBezTo>
                    <a:pt x="126909" y="222381"/>
                    <a:pt x="130818" y="222381"/>
                    <a:pt x="130818" y="215813"/>
                  </a:cubicBezTo>
                  <a:cubicBezTo>
                    <a:pt x="130818" y="212201"/>
                    <a:pt x="128212" y="212201"/>
                    <a:pt x="119742" y="212201"/>
                  </a:cubicBezTo>
                  <a:cubicBezTo>
                    <a:pt x="111599" y="212201"/>
                    <a:pt x="107364" y="212201"/>
                    <a:pt x="98894" y="211545"/>
                  </a:cubicBezTo>
                  <a:cubicBezTo>
                    <a:pt x="89448" y="210559"/>
                    <a:pt x="86842" y="209574"/>
                    <a:pt x="86842" y="204320"/>
                  </a:cubicBezTo>
                  <a:cubicBezTo>
                    <a:pt x="86842" y="203992"/>
                    <a:pt x="86842" y="202350"/>
                    <a:pt x="88145" y="197424"/>
                  </a:cubicBezTo>
                  <a:lnTo>
                    <a:pt x="131469" y="23057"/>
                  </a:ln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0" name="Forme libre 49">
              <a:extLst>
                <a:ext uri="{FF2B5EF4-FFF2-40B4-BE49-F238E27FC236}">
                  <a16:creationId xmlns:a16="http://schemas.microsoft.com/office/drawing/2014/main" id="{E380C058-025F-93EE-1A08-6C9008050C6F}"/>
                </a:ext>
              </a:extLst>
            </p:cNvPr>
            <p:cNvSpPr/>
            <p:nvPr>
              <p:custDataLst>
                <p:tags r:id="rId26"/>
              </p:custDataLst>
            </p:nvPr>
          </p:nvSpPr>
          <p:spPr>
            <a:xfrm>
              <a:off x="11663712" y="4861587"/>
              <a:ext cx="426641" cy="13134"/>
            </a:xfrm>
            <a:custGeom>
              <a:avLst/>
              <a:gdLst>
                <a:gd name="connsiteX0" fmla="*/ 0 w 426641"/>
                <a:gd name="connsiteY0" fmla="*/ 0 h 13134"/>
                <a:gd name="connsiteX1" fmla="*/ 426641 w 426641"/>
                <a:gd name="connsiteY1" fmla="*/ 0 h 13134"/>
                <a:gd name="connsiteX2" fmla="*/ 426641 w 426641"/>
                <a:gd name="connsiteY2" fmla="*/ 13134 h 13134"/>
                <a:gd name="connsiteX3" fmla="*/ 0 w 426641"/>
                <a:gd name="connsiteY3" fmla="*/ 13134 h 13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6641" h="13134">
                  <a:moveTo>
                    <a:pt x="0" y="0"/>
                  </a:moveTo>
                  <a:lnTo>
                    <a:pt x="426641" y="0"/>
                  </a:lnTo>
                  <a:lnTo>
                    <a:pt x="426641" y="13134"/>
                  </a:lnTo>
                  <a:lnTo>
                    <a:pt x="0" y="13134"/>
                  </a:ln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1" name="Forme libre 50">
              <a:extLst>
                <a:ext uri="{FF2B5EF4-FFF2-40B4-BE49-F238E27FC236}">
                  <a16:creationId xmlns:a16="http://schemas.microsoft.com/office/drawing/2014/main" id="{801331B6-9336-4978-64B1-57F6199DE2DB}"/>
                </a:ext>
              </a:extLst>
            </p:cNvPr>
            <p:cNvSpPr/>
            <p:nvPr>
              <p:custDataLst>
                <p:tags r:id="rId27"/>
              </p:custDataLst>
            </p:nvPr>
          </p:nvSpPr>
          <p:spPr>
            <a:xfrm>
              <a:off x="11735727" y="4940381"/>
              <a:ext cx="171343" cy="242341"/>
            </a:xfrm>
            <a:custGeom>
              <a:avLst/>
              <a:gdLst>
                <a:gd name="connsiteX0" fmla="*/ 137980 w 171343"/>
                <a:gd name="connsiteY0" fmla="*/ 123882 h 242341"/>
                <a:gd name="connsiteX1" fmla="*/ 95959 w 171343"/>
                <a:gd name="connsiteY1" fmla="*/ 85134 h 242341"/>
                <a:gd name="connsiteX2" fmla="*/ 29506 w 171343"/>
                <a:gd name="connsiteY2" fmla="*/ 116001 h 242341"/>
                <a:gd name="connsiteX3" fmla="*/ 188 w 171343"/>
                <a:gd name="connsiteY3" fmla="*/ 183975 h 242341"/>
                <a:gd name="connsiteX4" fmla="*/ 60126 w 171343"/>
                <a:gd name="connsiteY4" fmla="*/ 242425 h 242341"/>
                <a:gd name="connsiteX5" fmla="*/ 171532 w 171343"/>
                <a:gd name="connsiteY5" fmla="*/ 85134 h 242341"/>
                <a:gd name="connsiteX6" fmla="*/ 101171 w 171343"/>
                <a:gd name="connsiteY6" fmla="*/ 84 h 242341"/>
                <a:gd name="connsiteX7" fmla="*/ 38953 w 171343"/>
                <a:gd name="connsiteY7" fmla="*/ 51968 h 242341"/>
                <a:gd name="connsiteX8" fmla="*/ 51331 w 171343"/>
                <a:gd name="connsiteY8" fmla="*/ 63461 h 242341"/>
                <a:gd name="connsiteX9" fmla="*/ 68921 w 171343"/>
                <a:gd name="connsiteY9" fmla="*/ 46057 h 242341"/>
                <a:gd name="connsiteX10" fmla="*/ 53611 w 171343"/>
                <a:gd name="connsiteY10" fmla="*/ 34564 h 242341"/>
                <a:gd name="connsiteX11" fmla="*/ 100519 w 171343"/>
                <a:gd name="connsiteY11" fmla="*/ 8294 h 242341"/>
                <a:gd name="connsiteX12" fmla="*/ 147101 w 171343"/>
                <a:gd name="connsiteY12" fmla="*/ 67730 h 242341"/>
                <a:gd name="connsiteX13" fmla="*/ 138306 w 171343"/>
                <a:gd name="connsiteY13" fmla="*/ 123882 h 242341"/>
                <a:gd name="connsiteX14" fmla="*/ 137980 w 171343"/>
                <a:gd name="connsiteY14" fmla="*/ 123882 h 242341"/>
                <a:gd name="connsiteX15" fmla="*/ 61103 w 171343"/>
                <a:gd name="connsiteY15" fmla="*/ 233231 h 242341"/>
                <a:gd name="connsiteX16" fmla="*/ 25271 w 171343"/>
                <a:gd name="connsiteY16" fmla="*/ 196124 h 242341"/>
                <a:gd name="connsiteX17" fmla="*/ 46771 w 171343"/>
                <a:gd name="connsiteY17" fmla="*/ 121583 h 242341"/>
                <a:gd name="connsiteX18" fmla="*/ 95959 w 171343"/>
                <a:gd name="connsiteY18" fmla="*/ 92358 h 242341"/>
                <a:gd name="connsiteX19" fmla="*/ 132117 w 171343"/>
                <a:gd name="connsiteY19" fmla="*/ 135703 h 242341"/>
                <a:gd name="connsiteX20" fmla="*/ 61103 w 171343"/>
                <a:gd name="connsiteY20" fmla="*/ 233231 h 24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71343" h="242341">
                  <a:moveTo>
                    <a:pt x="137980" y="123882"/>
                  </a:moveTo>
                  <a:cubicBezTo>
                    <a:pt x="134723" y="103523"/>
                    <a:pt x="121367" y="85134"/>
                    <a:pt x="95959" y="85134"/>
                  </a:cubicBezTo>
                  <a:cubicBezTo>
                    <a:pt x="76088" y="85134"/>
                    <a:pt x="54914" y="90388"/>
                    <a:pt x="29506" y="116001"/>
                  </a:cubicBezTo>
                  <a:cubicBezTo>
                    <a:pt x="2469" y="143256"/>
                    <a:pt x="188" y="173795"/>
                    <a:pt x="188" y="183975"/>
                  </a:cubicBezTo>
                  <a:cubicBezTo>
                    <a:pt x="188" y="204334"/>
                    <a:pt x="14521" y="242425"/>
                    <a:pt x="60126" y="242425"/>
                  </a:cubicBezTo>
                  <a:cubicBezTo>
                    <a:pt x="137655" y="242425"/>
                    <a:pt x="171532" y="132091"/>
                    <a:pt x="171532" y="85134"/>
                  </a:cubicBezTo>
                  <a:cubicBezTo>
                    <a:pt x="171532" y="32922"/>
                    <a:pt x="141238" y="84"/>
                    <a:pt x="101171" y="84"/>
                  </a:cubicBezTo>
                  <a:cubicBezTo>
                    <a:pt x="53937" y="84"/>
                    <a:pt x="38953" y="42773"/>
                    <a:pt x="38953" y="51968"/>
                  </a:cubicBezTo>
                  <a:cubicBezTo>
                    <a:pt x="38953" y="56565"/>
                    <a:pt x="41559" y="63461"/>
                    <a:pt x="51331" y="63461"/>
                  </a:cubicBezTo>
                  <a:cubicBezTo>
                    <a:pt x="62081" y="63461"/>
                    <a:pt x="68921" y="53609"/>
                    <a:pt x="68921" y="46057"/>
                  </a:cubicBezTo>
                  <a:cubicBezTo>
                    <a:pt x="68921" y="34564"/>
                    <a:pt x="58823" y="34564"/>
                    <a:pt x="53611" y="34564"/>
                  </a:cubicBezTo>
                  <a:cubicBezTo>
                    <a:pt x="67944" y="10264"/>
                    <a:pt x="91072" y="8294"/>
                    <a:pt x="100519" y="8294"/>
                  </a:cubicBezTo>
                  <a:cubicBezTo>
                    <a:pt x="124299" y="8294"/>
                    <a:pt x="147101" y="25369"/>
                    <a:pt x="147101" y="67730"/>
                  </a:cubicBezTo>
                  <a:cubicBezTo>
                    <a:pt x="147101" y="80536"/>
                    <a:pt x="145147" y="97283"/>
                    <a:pt x="138306" y="123882"/>
                  </a:cubicBezTo>
                  <a:lnTo>
                    <a:pt x="137980" y="123882"/>
                  </a:lnTo>
                  <a:close/>
                  <a:moveTo>
                    <a:pt x="61103" y="233231"/>
                  </a:moveTo>
                  <a:cubicBezTo>
                    <a:pt x="25271" y="233231"/>
                    <a:pt x="25271" y="199408"/>
                    <a:pt x="25271" y="196124"/>
                  </a:cubicBezTo>
                  <a:cubicBezTo>
                    <a:pt x="25271" y="187258"/>
                    <a:pt x="33415" y="141286"/>
                    <a:pt x="46771" y="121583"/>
                  </a:cubicBezTo>
                  <a:cubicBezTo>
                    <a:pt x="59800" y="102866"/>
                    <a:pt x="75762" y="92358"/>
                    <a:pt x="95959" y="92358"/>
                  </a:cubicBezTo>
                  <a:cubicBezTo>
                    <a:pt x="131465" y="92358"/>
                    <a:pt x="132117" y="129136"/>
                    <a:pt x="132117" y="135703"/>
                  </a:cubicBezTo>
                  <a:cubicBezTo>
                    <a:pt x="132117" y="159346"/>
                    <a:pt x="111269" y="233231"/>
                    <a:pt x="61103" y="233231"/>
                  </a:cubicBez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2" name="Forme libre 51">
              <a:extLst>
                <a:ext uri="{FF2B5EF4-FFF2-40B4-BE49-F238E27FC236}">
                  <a16:creationId xmlns:a16="http://schemas.microsoft.com/office/drawing/2014/main" id="{3A4B49D4-C253-4927-30AE-6E9D4B515AAC}"/>
                </a:ext>
              </a:extLst>
            </p:cNvPr>
            <p:cNvSpPr/>
            <p:nvPr>
              <p:custDataLst>
                <p:tags r:id="rId28"/>
              </p:custDataLst>
            </p:nvPr>
          </p:nvSpPr>
          <p:spPr>
            <a:xfrm>
              <a:off x="11921228" y="4969934"/>
              <a:ext cx="100004" cy="209175"/>
            </a:xfrm>
            <a:custGeom>
              <a:avLst/>
              <a:gdLst>
                <a:gd name="connsiteX0" fmla="*/ 59806 w 100004"/>
                <a:gd name="connsiteY0" fmla="*/ 74297 h 209175"/>
                <a:gd name="connsiteX1" fmla="*/ 90427 w 100004"/>
                <a:gd name="connsiteY1" fmla="*/ 74297 h 209175"/>
                <a:gd name="connsiteX2" fmla="*/ 100199 w 100004"/>
                <a:gd name="connsiteY2" fmla="*/ 67730 h 209175"/>
                <a:gd name="connsiteX3" fmla="*/ 91078 w 100004"/>
                <a:gd name="connsiteY3" fmla="*/ 64117 h 209175"/>
                <a:gd name="connsiteX4" fmla="*/ 62412 w 100004"/>
                <a:gd name="connsiteY4" fmla="*/ 64117 h 209175"/>
                <a:gd name="connsiteX5" fmla="*/ 75768 w 100004"/>
                <a:gd name="connsiteY5" fmla="*/ 8950 h 209175"/>
                <a:gd name="connsiteX6" fmla="*/ 66321 w 100004"/>
                <a:gd name="connsiteY6" fmla="*/ 84 h 209175"/>
                <a:gd name="connsiteX7" fmla="*/ 53291 w 100004"/>
                <a:gd name="connsiteY7" fmla="*/ 11906 h 209175"/>
                <a:gd name="connsiteX8" fmla="*/ 40587 w 100004"/>
                <a:gd name="connsiteY8" fmla="*/ 64117 h 209175"/>
                <a:gd name="connsiteX9" fmla="*/ 9967 w 100004"/>
                <a:gd name="connsiteY9" fmla="*/ 64117 h 209175"/>
                <a:gd name="connsiteX10" fmla="*/ 194 w 100004"/>
                <a:gd name="connsiteY10" fmla="*/ 70357 h 209175"/>
                <a:gd name="connsiteX11" fmla="*/ 9315 w 100004"/>
                <a:gd name="connsiteY11" fmla="*/ 74297 h 209175"/>
                <a:gd name="connsiteX12" fmla="*/ 37981 w 100004"/>
                <a:gd name="connsiteY12" fmla="*/ 74297 h 209175"/>
                <a:gd name="connsiteX13" fmla="*/ 13224 w 100004"/>
                <a:gd name="connsiteY13" fmla="*/ 179049 h 209175"/>
                <a:gd name="connsiteX14" fmla="*/ 43193 w 100004"/>
                <a:gd name="connsiteY14" fmla="*/ 209260 h 209175"/>
                <a:gd name="connsiteX15" fmla="*/ 94987 w 100004"/>
                <a:gd name="connsiteY15" fmla="*/ 158690 h 209175"/>
                <a:gd name="connsiteX16" fmla="*/ 91078 w 100004"/>
                <a:gd name="connsiteY16" fmla="*/ 155406 h 209175"/>
                <a:gd name="connsiteX17" fmla="*/ 86192 w 100004"/>
                <a:gd name="connsiteY17" fmla="*/ 160003 h 209175"/>
                <a:gd name="connsiteX18" fmla="*/ 43845 w 100004"/>
                <a:gd name="connsiteY18" fmla="*/ 202035 h 209175"/>
                <a:gd name="connsiteX19" fmla="*/ 33746 w 100004"/>
                <a:gd name="connsiteY19" fmla="*/ 186930 h 209175"/>
                <a:gd name="connsiteX20" fmla="*/ 35701 w 100004"/>
                <a:gd name="connsiteY20" fmla="*/ 171168 h 209175"/>
                <a:gd name="connsiteX21" fmla="*/ 59806 w 100004"/>
                <a:gd name="connsiteY21" fmla="*/ 74297 h 209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00004" h="209175">
                  <a:moveTo>
                    <a:pt x="59806" y="74297"/>
                  </a:moveTo>
                  <a:lnTo>
                    <a:pt x="90427" y="74297"/>
                  </a:lnTo>
                  <a:cubicBezTo>
                    <a:pt x="96942" y="74297"/>
                    <a:pt x="100199" y="74297"/>
                    <a:pt x="100199" y="67730"/>
                  </a:cubicBezTo>
                  <a:cubicBezTo>
                    <a:pt x="100199" y="64117"/>
                    <a:pt x="96942" y="64117"/>
                    <a:pt x="91078" y="64117"/>
                  </a:cubicBezTo>
                  <a:lnTo>
                    <a:pt x="62412" y="64117"/>
                  </a:lnTo>
                  <a:cubicBezTo>
                    <a:pt x="74139" y="17488"/>
                    <a:pt x="75768" y="10921"/>
                    <a:pt x="75768" y="8950"/>
                  </a:cubicBezTo>
                  <a:cubicBezTo>
                    <a:pt x="75768" y="3368"/>
                    <a:pt x="71859" y="84"/>
                    <a:pt x="66321" y="84"/>
                  </a:cubicBezTo>
                  <a:cubicBezTo>
                    <a:pt x="65344" y="84"/>
                    <a:pt x="56223" y="413"/>
                    <a:pt x="53291" y="11906"/>
                  </a:cubicBezTo>
                  <a:lnTo>
                    <a:pt x="40587" y="64117"/>
                  </a:lnTo>
                  <a:lnTo>
                    <a:pt x="9967" y="64117"/>
                  </a:lnTo>
                  <a:cubicBezTo>
                    <a:pt x="3452" y="64117"/>
                    <a:pt x="194" y="64117"/>
                    <a:pt x="194" y="70357"/>
                  </a:cubicBezTo>
                  <a:cubicBezTo>
                    <a:pt x="194" y="74297"/>
                    <a:pt x="2800" y="74297"/>
                    <a:pt x="9315" y="74297"/>
                  </a:cubicBezTo>
                  <a:lnTo>
                    <a:pt x="37981" y="74297"/>
                  </a:lnTo>
                  <a:cubicBezTo>
                    <a:pt x="14527" y="167556"/>
                    <a:pt x="13224" y="173138"/>
                    <a:pt x="13224" y="179049"/>
                  </a:cubicBezTo>
                  <a:cubicBezTo>
                    <a:pt x="13224" y="196781"/>
                    <a:pt x="25603" y="209260"/>
                    <a:pt x="43193" y="209260"/>
                  </a:cubicBezTo>
                  <a:cubicBezTo>
                    <a:pt x="76420" y="209260"/>
                    <a:pt x="94987" y="161317"/>
                    <a:pt x="94987" y="158690"/>
                  </a:cubicBezTo>
                  <a:cubicBezTo>
                    <a:pt x="94987" y="155406"/>
                    <a:pt x="92381" y="155406"/>
                    <a:pt x="91078" y="155406"/>
                  </a:cubicBezTo>
                  <a:cubicBezTo>
                    <a:pt x="88147" y="155406"/>
                    <a:pt x="87821" y="156391"/>
                    <a:pt x="86192" y="160003"/>
                  </a:cubicBezTo>
                  <a:cubicBezTo>
                    <a:pt x="72185" y="194154"/>
                    <a:pt x="54920" y="202035"/>
                    <a:pt x="43845" y="202035"/>
                  </a:cubicBezTo>
                  <a:cubicBezTo>
                    <a:pt x="37004" y="202035"/>
                    <a:pt x="33746" y="197766"/>
                    <a:pt x="33746" y="186930"/>
                  </a:cubicBezTo>
                  <a:cubicBezTo>
                    <a:pt x="33746" y="179049"/>
                    <a:pt x="34398" y="176750"/>
                    <a:pt x="35701" y="171168"/>
                  </a:cubicBezTo>
                  <a:lnTo>
                    <a:pt x="59806" y="74297"/>
                  </a:ln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3" name="Forme libre 52">
              <a:extLst>
                <a:ext uri="{FF2B5EF4-FFF2-40B4-BE49-F238E27FC236}">
                  <a16:creationId xmlns:a16="http://schemas.microsoft.com/office/drawing/2014/main" id="{294E16D6-4872-F02D-2A9A-D7CF4371F8D6}"/>
                </a:ext>
              </a:extLst>
            </p:cNvPr>
            <p:cNvSpPr/>
            <p:nvPr>
              <p:custDataLst>
                <p:tags r:id="rId29"/>
              </p:custDataLst>
            </p:nvPr>
          </p:nvSpPr>
          <p:spPr>
            <a:xfrm>
              <a:off x="12238168" y="4829735"/>
              <a:ext cx="216623" cy="76839"/>
            </a:xfrm>
            <a:custGeom>
              <a:avLst/>
              <a:gdLst>
                <a:gd name="connsiteX0" fmla="*/ 205751 w 216623"/>
                <a:gd name="connsiteY0" fmla="*/ 13212 h 76839"/>
                <a:gd name="connsiteX1" fmla="*/ 216827 w 216623"/>
                <a:gd name="connsiteY1" fmla="*/ 6645 h 76839"/>
                <a:gd name="connsiteX2" fmla="*/ 206077 w 216623"/>
                <a:gd name="connsiteY2" fmla="*/ 77 h 76839"/>
                <a:gd name="connsiteX3" fmla="*/ 10953 w 216623"/>
                <a:gd name="connsiteY3" fmla="*/ 77 h 76839"/>
                <a:gd name="connsiteX4" fmla="*/ 204 w 216623"/>
                <a:gd name="connsiteY4" fmla="*/ 6645 h 76839"/>
                <a:gd name="connsiteX5" fmla="*/ 11279 w 216623"/>
                <a:gd name="connsiteY5" fmla="*/ 13212 h 76839"/>
                <a:gd name="connsiteX6" fmla="*/ 205751 w 216623"/>
                <a:gd name="connsiteY6" fmla="*/ 13212 h 76839"/>
                <a:gd name="connsiteX7" fmla="*/ 206077 w 216623"/>
                <a:gd name="connsiteY7" fmla="*/ 76917 h 76839"/>
                <a:gd name="connsiteX8" fmla="*/ 216827 w 216623"/>
                <a:gd name="connsiteY8" fmla="*/ 70350 h 76839"/>
                <a:gd name="connsiteX9" fmla="*/ 205751 w 216623"/>
                <a:gd name="connsiteY9" fmla="*/ 63782 h 76839"/>
                <a:gd name="connsiteX10" fmla="*/ 11279 w 216623"/>
                <a:gd name="connsiteY10" fmla="*/ 63782 h 76839"/>
                <a:gd name="connsiteX11" fmla="*/ 204 w 216623"/>
                <a:gd name="connsiteY11" fmla="*/ 70350 h 76839"/>
                <a:gd name="connsiteX12" fmla="*/ 10953 w 216623"/>
                <a:gd name="connsiteY12" fmla="*/ 76917 h 76839"/>
                <a:gd name="connsiteX13" fmla="*/ 206077 w 216623"/>
                <a:gd name="connsiteY13" fmla="*/ 76917 h 76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6623" h="76839">
                  <a:moveTo>
                    <a:pt x="205751" y="13212"/>
                  </a:moveTo>
                  <a:cubicBezTo>
                    <a:pt x="210638" y="13212"/>
                    <a:pt x="216827" y="13212"/>
                    <a:pt x="216827" y="6645"/>
                  </a:cubicBezTo>
                  <a:cubicBezTo>
                    <a:pt x="216827" y="77"/>
                    <a:pt x="210638" y="77"/>
                    <a:pt x="206077" y="77"/>
                  </a:cubicBezTo>
                  <a:lnTo>
                    <a:pt x="10953" y="77"/>
                  </a:lnTo>
                  <a:cubicBezTo>
                    <a:pt x="6393" y="77"/>
                    <a:pt x="204" y="77"/>
                    <a:pt x="204" y="6645"/>
                  </a:cubicBezTo>
                  <a:cubicBezTo>
                    <a:pt x="204" y="13212"/>
                    <a:pt x="6393" y="13212"/>
                    <a:pt x="11279" y="13212"/>
                  </a:cubicBezTo>
                  <a:lnTo>
                    <a:pt x="205751" y="13212"/>
                  </a:lnTo>
                  <a:close/>
                  <a:moveTo>
                    <a:pt x="206077" y="76917"/>
                  </a:moveTo>
                  <a:cubicBezTo>
                    <a:pt x="210638" y="76917"/>
                    <a:pt x="216827" y="76917"/>
                    <a:pt x="216827" y="70350"/>
                  </a:cubicBezTo>
                  <a:cubicBezTo>
                    <a:pt x="216827" y="63782"/>
                    <a:pt x="210638" y="63782"/>
                    <a:pt x="205751" y="63782"/>
                  </a:cubicBezTo>
                  <a:lnTo>
                    <a:pt x="11279" y="63782"/>
                  </a:lnTo>
                  <a:cubicBezTo>
                    <a:pt x="6393" y="63782"/>
                    <a:pt x="204" y="63782"/>
                    <a:pt x="204" y="70350"/>
                  </a:cubicBezTo>
                  <a:cubicBezTo>
                    <a:pt x="204" y="76917"/>
                    <a:pt x="6393" y="76917"/>
                    <a:pt x="10953" y="76917"/>
                  </a:cubicBezTo>
                  <a:lnTo>
                    <a:pt x="206077" y="76917"/>
                  </a:ln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4" name="Forme libre 53">
              <a:extLst>
                <a:ext uri="{FF2B5EF4-FFF2-40B4-BE49-F238E27FC236}">
                  <a16:creationId xmlns:a16="http://schemas.microsoft.com/office/drawing/2014/main" id="{66F5036A-700E-1273-B593-AAFA75F788CA}"/>
                </a:ext>
              </a:extLst>
            </p:cNvPr>
            <p:cNvSpPr/>
            <p:nvPr>
              <p:custDataLst>
                <p:tags r:id="rId30"/>
              </p:custDataLst>
            </p:nvPr>
          </p:nvSpPr>
          <p:spPr>
            <a:xfrm>
              <a:off x="12574847" y="4722356"/>
              <a:ext cx="160594" cy="231504"/>
            </a:xfrm>
            <a:custGeom>
              <a:avLst/>
              <a:gdLst>
                <a:gd name="connsiteX0" fmla="*/ 112923 w 160594"/>
                <a:gd name="connsiteY0" fmla="*/ 209909 h 231504"/>
                <a:gd name="connsiteX1" fmla="*/ 112923 w 160594"/>
                <a:gd name="connsiteY1" fmla="*/ 231582 h 231504"/>
                <a:gd name="connsiteX2" fmla="*/ 160808 w 160594"/>
                <a:gd name="connsiteY2" fmla="*/ 227970 h 231504"/>
                <a:gd name="connsiteX3" fmla="*/ 160808 w 160594"/>
                <a:gd name="connsiteY3" fmla="*/ 217790 h 231504"/>
                <a:gd name="connsiteX4" fmla="*/ 135400 w 160594"/>
                <a:gd name="connsiteY4" fmla="*/ 199401 h 231504"/>
                <a:gd name="connsiteX5" fmla="*/ 135400 w 160594"/>
                <a:gd name="connsiteY5" fmla="*/ 77 h 231504"/>
                <a:gd name="connsiteX6" fmla="*/ 88492 w 160594"/>
                <a:gd name="connsiteY6" fmla="*/ 3690 h 231504"/>
                <a:gd name="connsiteX7" fmla="*/ 88492 w 160594"/>
                <a:gd name="connsiteY7" fmla="*/ 13869 h 231504"/>
                <a:gd name="connsiteX8" fmla="*/ 113901 w 160594"/>
                <a:gd name="connsiteY8" fmla="*/ 32258 h 231504"/>
                <a:gd name="connsiteX9" fmla="*/ 113901 w 160594"/>
                <a:gd name="connsiteY9" fmla="*/ 103187 h 231504"/>
                <a:gd name="connsiteX10" fmla="*/ 72856 w 160594"/>
                <a:gd name="connsiteY10" fmla="*/ 82828 h 231504"/>
                <a:gd name="connsiteX11" fmla="*/ 214 w 160594"/>
                <a:gd name="connsiteY11" fmla="*/ 157369 h 231504"/>
                <a:gd name="connsiteX12" fmla="*/ 69273 w 160594"/>
                <a:gd name="connsiteY12" fmla="*/ 231582 h 231504"/>
                <a:gd name="connsiteX13" fmla="*/ 112923 w 160594"/>
                <a:gd name="connsiteY13" fmla="*/ 209909 h 231504"/>
                <a:gd name="connsiteX14" fmla="*/ 112923 w 160594"/>
                <a:gd name="connsiteY14" fmla="*/ 121905 h 231504"/>
                <a:gd name="connsiteX15" fmla="*/ 112923 w 160594"/>
                <a:gd name="connsiteY15" fmla="*/ 189222 h 231504"/>
                <a:gd name="connsiteX16" fmla="*/ 109340 w 160594"/>
                <a:gd name="connsiteY16" fmla="*/ 201372 h 231504"/>
                <a:gd name="connsiteX17" fmla="*/ 70902 w 160594"/>
                <a:gd name="connsiteY17" fmla="*/ 224358 h 231504"/>
                <a:gd name="connsiteX18" fmla="*/ 36698 w 160594"/>
                <a:gd name="connsiteY18" fmla="*/ 203342 h 231504"/>
                <a:gd name="connsiteX19" fmla="*/ 27251 w 160594"/>
                <a:gd name="connsiteY19" fmla="*/ 157698 h 231504"/>
                <a:gd name="connsiteX20" fmla="*/ 37350 w 160594"/>
                <a:gd name="connsiteY20" fmla="*/ 111068 h 231504"/>
                <a:gd name="connsiteX21" fmla="*/ 74159 w 160594"/>
                <a:gd name="connsiteY21" fmla="*/ 90052 h 231504"/>
                <a:gd name="connsiteX22" fmla="*/ 109340 w 160594"/>
                <a:gd name="connsiteY22" fmla="*/ 109755 h 231504"/>
                <a:gd name="connsiteX23" fmla="*/ 112923 w 160594"/>
                <a:gd name="connsiteY23" fmla="*/ 121905 h 231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60594" h="231504">
                  <a:moveTo>
                    <a:pt x="112923" y="209909"/>
                  </a:moveTo>
                  <a:lnTo>
                    <a:pt x="112923" y="231582"/>
                  </a:lnTo>
                  <a:lnTo>
                    <a:pt x="160808" y="227970"/>
                  </a:lnTo>
                  <a:lnTo>
                    <a:pt x="160808" y="217790"/>
                  </a:lnTo>
                  <a:cubicBezTo>
                    <a:pt x="138006" y="217790"/>
                    <a:pt x="135400" y="215492"/>
                    <a:pt x="135400" y="199401"/>
                  </a:cubicBezTo>
                  <a:lnTo>
                    <a:pt x="135400" y="77"/>
                  </a:lnTo>
                  <a:lnTo>
                    <a:pt x="88492" y="3690"/>
                  </a:lnTo>
                  <a:lnTo>
                    <a:pt x="88492" y="13869"/>
                  </a:lnTo>
                  <a:cubicBezTo>
                    <a:pt x="111295" y="13869"/>
                    <a:pt x="113901" y="16168"/>
                    <a:pt x="113901" y="32258"/>
                  </a:cubicBezTo>
                  <a:lnTo>
                    <a:pt x="113901" y="103187"/>
                  </a:lnTo>
                  <a:cubicBezTo>
                    <a:pt x="104454" y="91366"/>
                    <a:pt x="90447" y="82828"/>
                    <a:pt x="72856" y="82828"/>
                  </a:cubicBezTo>
                  <a:cubicBezTo>
                    <a:pt x="34418" y="82828"/>
                    <a:pt x="214" y="115009"/>
                    <a:pt x="214" y="157369"/>
                  </a:cubicBezTo>
                  <a:cubicBezTo>
                    <a:pt x="214" y="199073"/>
                    <a:pt x="32138" y="231582"/>
                    <a:pt x="69273" y="231582"/>
                  </a:cubicBezTo>
                  <a:cubicBezTo>
                    <a:pt x="90121" y="231582"/>
                    <a:pt x="104780" y="220417"/>
                    <a:pt x="112923" y="209909"/>
                  </a:cubicBezTo>
                  <a:close/>
                  <a:moveTo>
                    <a:pt x="112923" y="121905"/>
                  </a:moveTo>
                  <a:lnTo>
                    <a:pt x="112923" y="189222"/>
                  </a:lnTo>
                  <a:cubicBezTo>
                    <a:pt x="112923" y="195133"/>
                    <a:pt x="112923" y="195789"/>
                    <a:pt x="109340" y="201372"/>
                  </a:cubicBezTo>
                  <a:cubicBezTo>
                    <a:pt x="99568" y="217134"/>
                    <a:pt x="84909" y="224358"/>
                    <a:pt x="70902" y="224358"/>
                  </a:cubicBezTo>
                  <a:cubicBezTo>
                    <a:pt x="56243" y="224358"/>
                    <a:pt x="44516" y="215820"/>
                    <a:pt x="36698" y="203342"/>
                  </a:cubicBezTo>
                  <a:cubicBezTo>
                    <a:pt x="28229" y="189879"/>
                    <a:pt x="27251" y="171161"/>
                    <a:pt x="27251" y="157698"/>
                  </a:cubicBezTo>
                  <a:cubicBezTo>
                    <a:pt x="27251" y="145548"/>
                    <a:pt x="27903" y="125845"/>
                    <a:pt x="37350" y="111068"/>
                  </a:cubicBezTo>
                  <a:cubicBezTo>
                    <a:pt x="44190" y="100889"/>
                    <a:pt x="56569" y="90052"/>
                    <a:pt x="74159" y="90052"/>
                  </a:cubicBezTo>
                  <a:cubicBezTo>
                    <a:pt x="85560" y="90052"/>
                    <a:pt x="99242" y="94978"/>
                    <a:pt x="109340" y="109755"/>
                  </a:cubicBezTo>
                  <a:cubicBezTo>
                    <a:pt x="112923" y="115337"/>
                    <a:pt x="112923" y="115994"/>
                    <a:pt x="112923" y="121905"/>
                  </a:cubicBez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5" name="Forme libre 54">
              <a:extLst>
                <a:ext uri="{FF2B5EF4-FFF2-40B4-BE49-F238E27FC236}">
                  <a16:creationId xmlns:a16="http://schemas.microsoft.com/office/drawing/2014/main" id="{7BFBDB1C-0646-C3AD-A96C-C5F597089551}"/>
                </a:ext>
              </a:extLst>
            </p:cNvPr>
            <p:cNvSpPr/>
            <p:nvPr>
              <p:custDataLst>
                <p:tags r:id="rId31"/>
              </p:custDataLst>
            </p:nvPr>
          </p:nvSpPr>
          <p:spPr>
            <a:xfrm>
              <a:off x="12755493" y="4730565"/>
              <a:ext cx="69710" cy="219683"/>
            </a:xfrm>
            <a:custGeom>
              <a:avLst/>
              <a:gdLst>
                <a:gd name="connsiteX0" fmla="*/ 47128 w 69710"/>
                <a:gd name="connsiteY0" fmla="*/ 74619 h 219683"/>
                <a:gd name="connsiteX1" fmla="*/ 1523 w 69710"/>
                <a:gd name="connsiteY1" fmla="*/ 78231 h 219683"/>
                <a:gd name="connsiteX2" fmla="*/ 1523 w 69710"/>
                <a:gd name="connsiteY2" fmla="*/ 88410 h 219683"/>
                <a:gd name="connsiteX3" fmla="*/ 25628 w 69710"/>
                <a:gd name="connsiteY3" fmla="*/ 106471 h 219683"/>
                <a:gd name="connsiteX4" fmla="*/ 25628 w 69710"/>
                <a:gd name="connsiteY4" fmla="*/ 194804 h 219683"/>
                <a:gd name="connsiteX5" fmla="*/ 220 w 69710"/>
                <a:gd name="connsiteY5" fmla="*/ 209581 h 219683"/>
                <a:gd name="connsiteX6" fmla="*/ 220 w 69710"/>
                <a:gd name="connsiteY6" fmla="*/ 219761 h 219683"/>
                <a:gd name="connsiteX7" fmla="*/ 36052 w 69710"/>
                <a:gd name="connsiteY7" fmla="*/ 218776 h 219683"/>
                <a:gd name="connsiteX8" fmla="*/ 69930 w 69710"/>
                <a:gd name="connsiteY8" fmla="*/ 219761 h 219683"/>
                <a:gd name="connsiteX9" fmla="*/ 69930 w 69710"/>
                <a:gd name="connsiteY9" fmla="*/ 209581 h 219683"/>
                <a:gd name="connsiteX10" fmla="*/ 47128 w 69710"/>
                <a:gd name="connsiteY10" fmla="*/ 195133 h 219683"/>
                <a:gd name="connsiteX11" fmla="*/ 47128 w 69710"/>
                <a:gd name="connsiteY11" fmla="*/ 74619 h 219683"/>
                <a:gd name="connsiteX12" fmla="*/ 48431 w 69710"/>
                <a:gd name="connsiteY12" fmla="*/ 17481 h 219683"/>
                <a:gd name="connsiteX13" fmla="*/ 31166 w 69710"/>
                <a:gd name="connsiteY13" fmla="*/ 77 h 219683"/>
                <a:gd name="connsiteX14" fmla="*/ 13901 w 69710"/>
                <a:gd name="connsiteY14" fmla="*/ 17481 h 219683"/>
                <a:gd name="connsiteX15" fmla="*/ 31166 w 69710"/>
                <a:gd name="connsiteY15" fmla="*/ 34885 h 219683"/>
                <a:gd name="connsiteX16" fmla="*/ 48431 w 69710"/>
                <a:gd name="connsiteY16" fmla="*/ 17481 h 219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9710" h="219683">
                  <a:moveTo>
                    <a:pt x="47128" y="74619"/>
                  </a:moveTo>
                  <a:lnTo>
                    <a:pt x="1523" y="78231"/>
                  </a:lnTo>
                  <a:lnTo>
                    <a:pt x="1523" y="88410"/>
                  </a:lnTo>
                  <a:cubicBezTo>
                    <a:pt x="22696" y="88410"/>
                    <a:pt x="25628" y="90381"/>
                    <a:pt x="25628" y="106471"/>
                  </a:cubicBezTo>
                  <a:lnTo>
                    <a:pt x="25628" y="194804"/>
                  </a:lnTo>
                  <a:cubicBezTo>
                    <a:pt x="25628" y="209581"/>
                    <a:pt x="22045" y="209581"/>
                    <a:pt x="220" y="209581"/>
                  </a:cubicBezTo>
                  <a:lnTo>
                    <a:pt x="220" y="219761"/>
                  </a:lnTo>
                  <a:cubicBezTo>
                    <a:pt x="10644" y="219432"/>
                    <a:pt x="28234" y="218776"/>
                    <a:pt x="36052" y="218776"/>
                  </a:cubicBezTo>
                  <a:cubicBezTo>
                    <a:pt x="47453" y="218776"/>
                    <a:pt x="58855" y="219432"/>
                    <a:pt x="69930" y="219761"/>
                  </a:cubicBezTo>
                  <a:lnTo>
                    <a:pt x="69930" y="209581"/>
                  </a:lnTo>
                  <a:cubicBezTo>
                    <a:pt x="48431" y="209581"/>
                    <a:pt x="47128" y="207939"/>
                    <a:pt x="47128" y="195133"/>
                  </a:cubicBezTo>
                  <a:lnTo>
                    <a:pt x="47128" y="74619"/>
                  </a:lnTo>
                  <a:close/>
                  <a:moveTo>
                    <a:pt x="48431" y="17481"/>
                  </a:moveTo>
                  <a:cubicBezTo>
                    <a:pt x="48431" y="6973"/>
                    <a:pt x="40287" y="77"/>
                    <a:pt x="31166" y="77"/>
                  </a:cubicBezTo>
                  <a:cubicBezTo>
                    <a:pt x="21068" y="77"/>
                    <a:pt x="13901" y="8944"/>
                    <a:pt x="13901" y="17481"/>
                  </a:cubicBezTo>
                  <a:cubicBezTo>
                    <a:pt x="13901" y="26347"/>
                    <a:pt x="21068" y="34885"/>
                    <a:pt x="31166" y="34885"/>
                  </a:cubicBezTo>
                  <a:cubicBezTo>
                    <a:pt x="40287" y="34885"/>
                    <a:pt x="48431" y="27989"/>
                    <a:pt x="48431" y="17481"/>
                  </a:cubicBez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6" name="Forme libre 55">
              <a:extLst>
                <a:ext uri="{FF2B5EF4-FFF2-40B4-BE49-F238E27FC236}">
                  <a16:creationId xmlns:a16="http://schemas.microsoft.com/office/drawing/2014/main" id="{F00C4528-7F12-3034-42BF-64D4CB2949BD}"/>
                </a:ext>
              </a:extLst>
            </p:cNvPr>
            <p:cNvSpPr/>
            <p:nvPr>
              <p:custDataLst>
                <p:tags r:id="rId32"/>
              </p:custDataLst>
            </p:nvPr>
          </p:nvSpPr>
          <p:spPr>
            <a:xfrm>
              <a:off x="12841419" y="4808719"/>
              <a:ext cx="159291" cy="145142"/>
            </a:xfrm>
            <a:custGeom>
              <a:avLst/>
              <a:gdLst>
                <a:gd name="connsiteX0" fmla="*/ 129545 w 159291"/>
                <a:gd name="connsiteY0" fmla="*/ 32258 h 145142"/>
                <a:gd name="connsiteX1" fmla="*/ 159514 w 159291"/>
                <a:gd name="connsiteY1" fmla="*/ 10257 h 145142"/>
                <a:gd name="connsiteX2" fmla="*/ 159514 w 159291"/>
                <a:gd name="connsiteY2" fmla="*/ 77 h 145142"/>
                <a:gd name="connsiteX3" fmla="*/ 135083 w 159291"/>
                <a:gd name="connsiteY3" fmla="*/ 1063 h 145142"/>
                <a:gd name="connsiteX4" fmla="*/ 106742 w 159291"/>
                <a:gd name="connsiteY4" fmla="*/ 77 h 145142"/>
                <a:gd name="connsiteX5" fmla="*/ 106742 w 159291"/>
                <a:gd name="connsiteY5" fmla="*/ 10257 h 145142"/>
                <a:gd name="connsiteX6" fmla="*/ 122378 w 159291"/>
                <a:gd name="connsiteY6" fmla="*/ 24377 h 145142"/>
                <a:gd name="connsiteX7" fmla="*/ 120424 w 159291"/>
                <a:gd name="connsiteY7" fmla="*/ 32258 h 145142"/>
                <a:gd name="connsiteX8" fmla="*/ 87197 w 159291"/>
                <a:gd name="connsiteY8" fmla="*/ 115994 h 145142"/>
                <a:gd name="connsiteX9" fmla="*/ 50714 w 159291"/>
                <a:gd name="connsiteY9" fmla="*/ 24377 h 145142"/>
                <a:gd name="connsiteX10" fmla="*/ 48759 w 159291"/>
                <a:gd name="connsiteY10" fmla="*/ 18795 h 145142"/>
                <a:gd name="connsiteX11" fmla="*/ 67327 w 159291"/>
                <a:gd name="connsiteY11" fmla="*/ 10257 h 145142"/>
                <a:gd name="connsiteX12" fmla="*/ 67327 w 159291"/>
                <a:gd name="connsiteY12" fmla="*/ 77 h 145142"/>
                <a:gd name="connsiteX13" fmla="*/ 31820 w 159291"/>
                <a:gd name="connsiteY13" fmla="*/ 1063 h 145142"/>
                <a:gd name="connsiteX14" fmla="*/ 222 w 159291"/>
                <a:gd name="connsiteY14" fmla="*/ 77 h 145142"/>
                <a:gd name="connsiteX15" fmla="*/ 222 w 159291"/>
                <a:gd name="connsiteY15" fmla="*/ 10257 h 145142"/>
                <a:gd name="connsiteX16" fmla="*/ 26282 w 159291"/>
                <a:gd name="connsiteY16" fmla="*/ 22407 h 145142"/>
                <a:gd name="connsiteX17" fmla="*/ 73190 w 159291"/>
                <a:gd name="connsiteY17" fmla="*/ 138980 h 145142"/>
                <a:gd name="connsiteX18" fmla="*/ 80031 w 159291"/>
                <a:gd name="connsiteY18" fmla="*/ 145219 h 145142"/>
                <a:gd name="connsiteX19" fmla="*/ 86872 w 159291"/>
                <a:gd name="connsiteY19" fmla="*/ 138980 h 145142"/>
                <a:gd name="connsiteX20" fmla="*/ 129545 w 159291"/>
                <a:gd name="connsiteY20" fmla="*/ 32258 h 145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59291" h="145142">
                  <a:moveTo>
                    <a:pt x="129545" y="32258"/>
                  </a:moveTo>
                  <a:cubicBezTo>
                    <a:pt x="132477" y="24706"/>
                    <a:pt x="138014" y="10585"/>
                    <a:pt x="159514" y="10257"/>
                  </a:cubicBezTo>
                  <a:lnTo>
                    <a:pt x="159514" y="77"/>
                  </a:lnTo>
                  <a:cubicBezTo>
                    <a:pt x="152022" y="734"/>
                    <a:pt x="142575" y="1063"/>
                    <a:pt x="135083" y="1063"/>
                  </a:cubicBezTo>
                  <a:cubicBezTo>
                    <a:pt x="127265" y="1063"/>
                    <a:pt x="112280" y="406"/>
                    <a:pt x="106742" y="77"/>
                  </a:cubicBezTo>
                  <a:lnTo>
                    <a:pt x="106742" y="10257"/>
                  </a:lnTo>
                  <a:cubicBezTo>
                    <a:pt x="118795" y="10585"/>
                    <a:pt x="122378" y="18138"/>
                    <a:pt x="122378" y="24377"/>
                  </a:cubicBezTo>
                  <a:cubicBezTo>
                    <a:pt x="122378" y="27333"/>
                    <a:pt x="121727" y="28646"/>
                    <a:pt x="120424" y="32258"/>
                  </a:cubicBezTo>
                  <a:lnTo>
                    <a:pt x="87197" y="115994"/>
                  </a:lnTo>
                  <a:lnTo>
                    <a:pt x="50714" y="24377"/>
                  </a:lnTo>
                  <a:cubicBezTo>
                    <a:pt x="48759" y="20108"/>
                    <a:pt x="48759" y="19452"/>
                    <a:pt x="48759" y="18795"/>
                  </a:cubicBezTo>
                  <a:cubicBezTo>
                    <a:pt x="48759" y="10257"/>
                    <a:pt x="61463" y="10257"/>
                    <a:pt x="67327" y="10257"/>
                  </a:cubicBezTo>
                  <a:lnTo>
                    <a:pt x="67327" y="77"/>
                  </a:lnTo>
                  <a:cubicBezTo>
                    <a:pt x="57554" y="406"/>
                    <a:pt x="39312" y="1063"/>
                    <a:pt x="31820" y="1063"/>
                  </a:cubicBezTo>
                  <a:cubicBezTo>
                    <a:pt x="23025" y="1063"/>
                    <a:pt x="9995" y="734"/>
                    <a:pt x="222" y="77"/>
                  </a:cubicBezTo>
                  <a:lnTo>
                    <a:pt x="222" y="10257"/>
                  </a:lnTo>
                  <a:cubicBezTo>
                    <a:pt x="20745" y="10257"/>
                    <a:pt x="22048" y="12227"/>
                    <a:pt x="26282" y="22407"/>
                  </a:cubicBezTo>
                  <a:lnTo>
                    <a:pt x="73190" y="138980"/>
                  </a:lnTo>
                  <a:cubicBezTo>
                    <a:pt x="75145" y="143578"/>
                    <a:pt x="75796" y="145219"/>
                    <a:pt x="80031" y="145219"/>
                  </a:cubicBezTo>
                  <a:cubicBezTo>
                    <a:pt x="84266" y="145219"/>
                    <a:pt x="85569" y="142264"/>
                    <a:pt x="86872" y="138980"/>
                  </a:cubicBezTo>
                  <a:lnTo>
                    <a:pt x="129545" y="32258"/>
                  </a:ln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7" name="Forme libre 56">
              <a:extLst>
                <a:ext uri="{FF2B5EF4-FFF2-40B4-BE49-F238E27FC236}">
                  <a16:creationId xmlns:a16="http://schemas.microsoft.com/office/drawing/2014/main" id="{1C2262F3-5245-564E-651C-6FB2C9C3BEF1}"/>
                </a:ext>
              </a:extLst>
            </p:cNvPr>
            <p:cNvSpPr/>
            <p:nvPr>
              <p:custDataLst>
                <p:tags r:id="rId33"/>
              </p:custDataLst>
            </p:nvPr>
          </p:nvSpPr>
          <p:spPr>
            <a:xfrm>
              <a:off x="13098216" y="4703967"/>
              <a:ext cx="75573" cy="328375"/>
            </a:xfrm>
            <a:custGeom>
              <a:avLst/>
              <a:gdLst>
                <a:gd name="connsiteX0" fmla="*/ 75803 w 75573"/>
                <a:gd name="connsiteY0" fmla="*/ 325169 h 328375"/>
                <a:gd name="connsiteX1" fmla="*/ 70266 w 75573"/>
                <a:gd name="connsiteY1" fmla="*/ 317945 h 328375"/>
                <a:gd name="connsiteX2" fmla="*/ 19123 w 75573"/>
                <a:gd name="connsiteY2" fmla="*/ 164265 h 328375"/>
                <a:gd name="connsiteX3" fmla="*/ 71569 w 75573"/>
                <a:gd name="connsiteY3" fmla="*/ 8944 h 328375"/>
                <a:gd name="connsiteX4" fmla="*/ 75803 w 75573"/>
                <a:gd name="connsiteY4" fmla="*/ 3361 h 328375"/>
                <a:gd name="connsiteX5" fmla="*/ 72546 w 75573"/>
                <a:gd name="connsiteY5" fmla="*/ 77 h 328375"/>
                <a:gd name="connsiteX6" fmla="*/ 20752 w 75573"/>
                <a:gd name="connsiteY6" fmla="*/ 64111 h 328375"/>
                <a:gd name="connsiteX7" fmla="*/ 230 w 75573"/>
                <a:gd name="connsiteY7" fmla="*/ 164265 h 328375"/>
                <a:gd name="connsiteX8" fmla="*/ 21729 w 75573"/>
                <a:gd name="connsiteY8" fmla="*/ 266718 h 328375"/>
                <a:gd name="connsiteX9" fmla="*/ 72546 w 75573"/>
                <a:gd name="connsiteY9" fmla="*/ 328453 h 328375"/>
                <a:gd name="connsiteX10" fmla="*/ 75803 w 75573"/>
                <a:gd name="connsiteY10" fmla="*/ 325169 h 328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5573" h="328375">
                  <a:moveTo>
                    <a:pt x="75803" y="325169"/>
                  </a:moveTo>
                  <a:cubicBezTo>
                    <a:pt x="75803" y="324184"/>
                    <a:pt x="75803" y="323527"/>
                    <a:pt x="70266" y="317945"/>
                  </a:cubicBezTo>
                  <a:cubicBezTo>
                    <a:pt x="29547" y="276570"/>
                    <a:pt x="19123" y="214507"/>
                    <a:pt x="19123" y="164265"/>
                  </a:cubicBezTo>
                  <a:cubicBezTo>
                    <a:pt x="19123" y="107128"/>
                    <a:pt x="31501" y="49991"/>
                    <a:pt x="71569" y="8944"/>
                  </a:cubicBezTo>
                  <a:cubicBezTo>
                    <a:pt x="75803" y="5003"/>
                    <a:pt x="75803" y="4346"/>
                    <a:pt x="75803" y="3361"/>
                  </a:cubicBezTo>
                  <a:cubicBezTo>
                    <a:pt x="75803" y="1063"/>
                    <a:pt x="74500" y="77"/>
                    <a:pt x="72546" y="77"/>
                  </a:cubicBezTo>
                  <a:cubicBezTo>
                    <a:pt x="69288" y="77"/>
                    <a:pt x="39971" y="22407"/>
                    <a:pt x="20752" y="64111"/>
                  </a:cubicBezTo>
                  <a:cubicBezTo>
                    <a:pt x="4139" y="100232"/>
                    <a:pt x="230" y="136682"/>
                    <a:pt x="230" y="164265"/>
                  </a:cubicBezTo>
                  <a:cubicBezTo>
                    <a:pt x="230" y="189879"/>
                    <a:pt x="3813" y="229612"/>
                    <a:pt x="21729" y="266718"/>
                  </a:cubicBezTo>
                  <a:cubicBezTo>
                    <a:pt x="41274" y="307109"/>
                    <a:pt x="69288" y="328453"/>
                    <a:pt x="72546" y="328453"/>
                  </a:cubicBezTo>
                  <a:cubicBezTo>
                    <a:pt x="74500" y="328453"/>
                    <a:pt x="75803" y="327468"/>
                    <a:pt x="75803" y="325169"/>
                  </a:cubicBez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8" name="Forme libre 57">
              <a:extLst>
                <a:ext uri="{FF2B5EF4-FFF2-40B4-BE49-F238E27FC236}">
                  <a16:creationId xmlns:a16="http://schemas.microsoft.com/office/drawing/2014/main" id="{34ED7BE9-8AB8-A519-0DEA-D3BFB3D4098C}"/>
                </a:ext>
              </a:extLst>
            </p:cNvPr>
            <p:cNvSpPr/>
            <p:nvPr>
              <p:custDataLst>
                <p:tags r:id="rId34"/>
              </p:custDataLst>
            </p:nvPr>
          </p:nvSpPr>
          <p:spPr>
            <a:xfrm>
              <a:off x="13209913" y="4722356"/>
              <a:ext cx="161245" cy="232161"/>
            </a:xfrm>
            <a:custGeom>
              <a:avLst/>
              <a:gdLst>
                <a:gd name="connsiteX0" fmla="*/ 99261 w 161245"/>
                <a:gd name="connsiteY0" fmla="*/ 132084 h 232161"/>
                <a:gd name="connsiteX1" fmla="*/ 133465 w 161245"/>
                <a:gd name="connsiteY1" fmla="*/ 224358 h 232161"/>
                <a:gd name="connsiteX2" fmla="*/ 150729 w 161245"/>
                <a:gd name="connsiteY2" fmla="*/ 231582 h 232161"/>
                <a:gd name="connsiteX3" fmla="*/ 157896 w 161245"/>
                <a:gd name="connsiteY3" fmla="*/ 231582 h 232161"/>
                <a:gd name="connsiteX4" fmla="*/ 161479 w 161245"/>
                <a:gd name="connsiteY4" fmla="*/ 228298 h 232161"/>
                <a:gd name="connsiteX5" fmla="*/ 159850 w 161245"/>
                <a:gd name="connsiteY5" fmla="*/ 225343 h 232161"/>
                <a:gd name="connsiteX6" fmla="*/ 152358 w 161245"/>
                <a:gd name="connsiteY6" fmla="*/ 210238 h 232161"/>
                <a:gd name="connsiteX7" fmla="*/ 85905 w 161245"/>
                <a:gd name="connsiteY7" fmla="*/ 23392 h 232161"/>
                <a:gd name="connsiteX8" fmla="*/ 46164 w 161245"/>
                <a:gd name="connsiteY8" fmla="*/ 77 h 232161"/>
                <a:gd name="connsiteX9" fmla="*/ 40301 w 161245"/>
                <a:gd name="connsiteY9" fmla="*/ 3690 h 232161"/>
                <a:gd name="connsiteX10" fmla="*/ 43232 w 161245"/>
                <a:gd name="connsiteY10" fmla="*/ 6973 h 232161"/>
                <a:gd name="connsiteX11" fmla="*/ 64406 w 161245"/>
                <a:gd name="connsiteY11" fmla="*/ 33243 h 232161"/>
                <a:gd name="connsiteX12" fmla="*/ 96004 w 161245"/>
                <a:gd name="connsiteY12" fmla="*/ 122562 h 232161"/>
                <a:gd name="connsiteX13" fmla="*/ 6097 w 161245"/>
                <a:gd name="connsiteY13" fmla="*/ 212536 h 232161"/>
                <a:gd name="connsiteX14" fmla="*/ 233 w 161245"/>
                <a:gd name="connsiteY14" fmla="*/ 222716 h 232161"/>
                <a:gd name="connsiteX15" fmla="*/ 10006 w 161245"/>
                <a:gd name="connsiteY15" fmla="*/ 232239 h 232161"/>
                <a:gd name="connsiteX16" fmla="*/ 20756 w 161245"/>
                <a:gd name="connsiteY16" fmla="*/ 225343 h 232161"/>
                <a:gd name="connsiteX17" fmla="*/ 99261 w 161245"/>
                <a:gd name="connsiteY17" fmla="*/ 132084 h 232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1245" h="232161">
                  <a:moveTo>
                    <a:pt x="99261" y="132084"/>
                  </a:moveTo>
                  <a:cubicBezTo>
                    <a:pt x="112617" y="166564"/>
                    <a:pt x="128253" y="216805"/>
                    <a:pt x="133465" y="224358"/>
                  </a:cubicBezTo>
                  <a:cubicBezTo>
                    <a:pt x="138677" y="231582"/>
                    <a:pt x="141934" y="231582"/>
                    <a:pt x="150729" y="231582"/>
                  </a:cubicBezTo>
                  <a:lnTo>
                    <a:pt x="157896" y="231582"/>
                  </a:lnTo>
                  <a:cubicBezTo>
                    <a:pt x="161153" y="231254"/>
                    <a:pt x="161479" y="229284"/>
                    <a:pt x="161479" y="228298"/>
                  </a:cubicBezTo>
                  <a:cubicBezTo>
                    <a:pt x="161479" y="227313"/>
                    <a:pt x="160828" y="226657"/>
                    <a:pt x="159850" y="225343"/>
                  </a:cubicBezTo>
                  <a:cubicBezTo>
                    <a:pt x="156593" y="221731"/>
                    <a:pt x="154638" y="216805"/>
                    <a:pt x="152358" y="210238"/>
                  </a:cubicBezTo>
                  <a:lnTo>
                    <a:pt x="85905" y="23392"/>
                  </a:lnTo>
                  <a:cubicBezTo>
                    <a:pt x="79065" y="4346"/>
                    <a:pt x="61474" y="77"/>
                    <a:pt x="46164" y="77"/>
                  </a:cubicBezTo>
                  <a:cubicBezTo>
                    <a:pt x="44535" y="77"/>
                    <a:pt x="40301" y="77"/>
                    <a:pt x="40301" y="3690"/>
                  </a:cubicBezTo>
                  <a:cubicBezTo>
                    <a:pt x="40301" y="6317"/>
                    <a:pt x="42907" y="6973"/>
                    <a:pt x="43232" y="6973"/>
                  </a:cubicBezTo>
                  <a:cubicBezTo>
                    <a:pt x="53982" y="8944"/>
                    <a:pt x="56262" y="10914"/>
                    <a:pt x="64406" y="33243"/>
                  </a:cubicBezTo>
                  <a:lnTo>
                    <a:pt x="96004" y="122562"/>
                  </a:lnTo>
                  <a:lnTo>
                    <a:pt x="6097" y="212536"/>
                  </a:lnTo>
                  <a:cubicBezTo>
                    <a:pt x="2188" y="216477"/>
                    <a:pt x="233" y="218447"/>
                    <a:pt x="233" y="222716"/>
                  </a:cubicBezTo>
                  <a:cubicBezTo>
                    <a:pt x="233" y="228298"/>
                    <a:pt x="4794" y="232239"/>
                    <a:pt x="10006" y="232239"/>
                  </a:cubicBezTo>
                  <a:cubicBezTo>
                    <a:pt x="15218" y="232239"/>
                    <a:pt x="18150" y="228627"/>
                    <a:pt x="20756" y="225343"/>
                  </a:cubicBezTo>
                  <a:lnTo>
                    <a:pt x="99261" y="132084"/>
                  </a:ln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9" name="Forme libre 58">
              <a:extLst>
                <a:ext uri="{FF2B5EF4-FFF2-40B4-BE49-F238E27FC236}">
                  <a16:creationId xmlns:a16="http://schemas.microsoft.com/office/drawing/2014/main" id="{9BDD9495-936E-64B1-305D-74F90461ECB1}"/>
                </a:ext>
              </a:extLst>
            </p:cNvPr>
            <p:cNvSpPr/>
            <p:nvPr>
              <p:custDataLst>
                <p:tags r:id="rId35"/>
              </p:custDataLst>
            </p:nvPr>
          </p:nvSpPr>
          <p:spPr>
            <a:xfrm>
              <a:off x="13447383" y="4800838"/>
              <a:ext cx="171344" cy="215414"/>
            </a:xfrm>
            <a:custGeom>
              <a:avLst/>
              <a:gdLst>
                <a:gd name="connsiteX0" fmla="*/ 72883 w 171344"/>
                <a:gd name="connsiteY0" fmla="*/ 87097 h 215414"/>
                <a:gd name="connsiteX1" fmla="*/ 44217 w 171344"/>
                <a:gd name="connsiteY1" fmla="*/ 50319 h 215414"/>
                <a:gd name="connsiteX2" fmla="*/ 72883 w 171344"/>
                <a:gd name="connsiteY2" fmla="*/ 13541 h 215414"/>
                <a:gd name="connsiteX3" fmla="*/ 101549 w 171344"/>
                <a:gd name="connsiteY3" fmla="*/ 50319 h 215414"/>
                <a:gd name="connsiteX4" fmla="*/ 72883 w 171344"/>
                <a:gd name="connsiteY4" fmla="*/ 87097 h 215414"/>
                <a:gd name="connsiteX5" fmla="*/ 33142 w 171344"/>
                <a:gd name="connsiteY5" fmla="*/ 90381 h 215414"/>
                <a:gd name="connsiteX6" fmla="*/ 72883 w 171344"/>
                <a:gd name="connsiteY6" fmla="*/ 98918 h 215414"/>
                <a:gd name="connsiteX7" fmla="*/ 137707 w 171344"/>
                <a:gd name="connsiteY7" fmla="*/ 50319 h 215414"/>
                <a:gd name="connsiteX8" fmla="*/ 124677 w 171344"/>
                <a:gd name="connsiteY8" fmla="*/ 18795 h 215414"/>
                <a:gd name="connsiteX9" fmla="*/ 144873 w 171344"/>
                <a:gd name="connsiteY9" fmla="*/ 12556 h 215414"/>
                <a:gd name="connsiteX10" fmla="*/ 143570 w 171344"/>
                <a:gd name="connsiteY10" fmla="*/ 19123 h 215414"/>
                <a:gd name="connsiteX11" fmla="*/ 157578 w 171344"/>
                <a:gd name="connsiteY11" fmla="*/ 33243 h 215414"/>
                <a:gd name="connsiteX12" fmla="*/ 171585 w 171344"/>
                <a:gd name="connsiteY12" fmla="*/ 19123 h 215414"/>
                <a:gd name="connsiteX13" fmla="*/ 151063 w 171344"/>
                <a:gd name="connsiteY13" fmla="*/ 77 h 215414"/>
                <a:gd name="connsiteX14" fmla="*/ 116533 w 171344"/>
                <a:gd name="connsiteY14" fmla="*/ 12556 h 215414"/>
                <a:gd name="connsiteX15" fmla="*/ 72883 w 171344"/>
                <a:gd name="connsiteY15" fmla="*/ 1719 h 215414"/>
                <a:gd name="connsiteX16" fmla="*/ 8059 w 171344"/>
                <a:gd name="connsiteY16" fmla="*/ 50319 h 215414"/>
                <a:gd name="connsiteX17" fmla="*/ 24998 w 171344"/>
                <a:gd name="connsiteY17" fmla="*/ 84798 h 215414"/>
                <a:gd name="connsiteX18" fmla="*/ 13922 w 171344"/>
                <a:gd name="connsiteY18" fmla="*/ 114024 h 215414"/>
                <a:gd name="connsiteX19" fmla="*/ 28255 w 171344"/>
                <a:gd name="connsiteY19" fmla="*/ 145548 h 215414"/>
                <a:gd name="connsiteX20" fmla="*/ 241 w 171344"/>
                <a:gd name="connsiteY20" fmla="*/ 174116 h 215414"/>
                <a:gd name="connsiteX21" fmla="*/ 83307 w 171344"/>
                <a:gd name="connsiteY21" fmla="*/ 215492 h 215414"/>
                <a:gd name="connsiteX22" fmla="*/ 166373 w 171344"/>
                <a:gd name="connsiteY22" fmla="*/ 173131 h 215414"/>
                <a:gd name="connsiteX23" fmla="*/ 141942 w 171344"/>
                <a:gd name="connsiteY23" fmla="*/ 131428 h 215414"/>
                <a:gd name="connsiteX24" fmla="*/ 72883 w 171344"/>
                <a:gd name="connsiteY24" fmla="*/ 122233 h 215414"/>
                <a:gd name="connsiteX25" fmla="*/ 47800 w 171344"/>
                <a:gd name="connsiteY25" fmla="*/ 121905 h 215414"/>
                <a:gd name="connsiteX26" fmla="*/ 29884 w 171344"/>
                <a:gd name="connsiteY26" fmla="*/ 101217 h 215414"/>
                <a:gd name="connsiteX27" fmla="*/ 33142 w 171344"/>
                <a:gd name="connsiteY27" fmla="*/ 90381 h 215414"/>
                <a:gd name="connsiteX28" fmla="*/ 53338 w 171344"/>
                <a:gd name="connsiteY28" fmla="*/ 153757 h 215414"/>
                <a:gd name="connsiteX29" fmla="*/ 91451 w 171344"/>
                <a:gd name="connsiteY29" fmla="*/ 153757 h 215414"/>
                <a:gd name="connsiteX30" fmla="*/ 138358 w 171344"/>
                <a:gd name="connsiteY30" fmla="*/ 174116 h 215414"/>
                <a:gd name="connsiteX31" fmla="*/ 83307 w 171344"/>
                <a:gd name="connsiteY31" fmla="*/ 203670 h 215414"/>
                <a:gd name="connsiteX32" fmla="*/ 28255 w 171344"/>
                <a:gd name="connsiteY32" fmla="*/ 173460 h 215414"/>
                <a:gd name="connsiteX33" fmla="*/ 53338 w 171344"/>
                <a:gd name="connsiteY33" fmla="*/ 153757 h 215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71344" h="215414">
                  <a:moveTo>
                    <a:pt x="72883" y="87097"/>
                  </a:moveTo>
                  <a:cubicBezTo>
                    <a:pt x="44217" y="87097"/>
                    <a:pt x="44217" y="65096"/>
                    <a:pt x="44217" y="50319"/>
                  </a:cubicBezTo>
                  <a:cubicBezTo>
                    <a:pt x="44217" y="35542"/>
                    <a:pt x="44217" y="13541"/>
                    <a:pt x="72883" y="13541"/>
                  </a:cubicBezTo>
                  <a:cubicBezTo>
                    <a:pt x="101549" y="13541"/>
                    <a:pt x="101549" y="35542"/>
                    <a:pt x="101549" y="50319"/>
                  </a:cubicBezTo>
                  <a:cubicBezTo>
                    <a:pt x="101549" y="65096"/>
                    <a:pt x="101549" y="87097"/>
                    <a:pt x="72883" y="87097"/>
                  </a:cubicBezTo>
                  <a:close/>
                  <a:moveTo>
                    <a:pt x="33142" y="90381"/>
                  </a:moveTo>
                  <a:cubicBezTo>
                    <a:pt x="48126" y="98262"/>
                    <a:pt x="64739" y="98918"/>
                    <a:pt x="72883" y="98918"/>
                  </a:cubicBezTo>
                  <a:cubicBezTo>
                    <a:pt x="119791" y="98918"/>
                    <a:pt x="137707" y="73305"/>
                    <a:pt x="137707" y="50319"/>
                  </a:cubicBezTo>
                  <a:cubicBezTo>
                    <a:pt x="137707" y="34885"/>
                    <a:pt x="129563" y="24049"/>
                    <a:pt x="124677" y="18795"/>
                  </a:cubicBezTo>
                  <a:cubicBezTo>
                    <a:pt x="134449" y="13541"/>
                    <a:pt x="141290" y="12884"/>
                    <a:pt x="144873" y="12556"/>
                  </a:cubicBezTo>
                  <a:cubicBezTo>
                    <a:pt x="144222" y="14198"/>
                    <a:pt x="143570" y="17153"/>
                    <a:pt x="143570" y="19123"/>
                  </a:cubicBezTo>
                  <a:cubicBezTo>
                    <a:pt x="143570" y="27333"/>
                    <a:pt x="149108" y="33243"/>
                    <a:pt x="157578" y="33243"/>
                  </a:cubicBezTo>
                  <a:cubicBezTo>
                    <a:pt x="166047" y="33243"/>
                    <a:pt x="171585" y="27004"/>
                    <a:pt x="171585" y="19123"/>
                  </a:cubicBezTo>
                  <a:cubicBezTo>
                    <a:pt x="171585" y="11571"/>
                    <a:pt x="166047" y="77"/>
                    <a:pt x="151063" y="77"/>
                  </a:cubicBezTo>
                  <a:cubicBezTo>
                    <a:pt x="146176" y="77"/>
                    <a:pt x="130866" y="1063"/>
                    <a:pt x="116533" y="12556"/>
                  </a:cubicBezTo>
                  <a:cubicBezTo>
                    <a:pt x="110670" y="8615"/>
                    <a:pt x="96988" y="1719"/>
                    <a:pt x="72883" y="1719"/>
                  </a:cubicBezTo>
                  <a:cubicBezTo>
                    <a:pt x="25975" y="1719"/>
                    <a:pt x="8059" y="27333"/>
                    <a:pt x="8059" y="50319"/>
                  </a:cubicBezTo>
                  <a:cubicBezTo>
                    <a:pt x="8059" y="63782"/>
                    <a:pt x="14574" y="77246"/>
                    <a:pt x="24998" y="84798"/>
                  </a:cubicBezTo>
                  <a:cubicBezTo>
                    <a:pt x="15877" y="96291"/>
                    <a:pt x="13922" y="107128"/>
                    <a:pt x="13922" y="114024"/>
                  </a:cubicBezTo>
                  <a:cubicBezTo>
                    <a:pt x="13922" y="118949"/>
                    <a:pt x="15225" y="135040"/>
                    <a:pt x="28255" y="145548"/>
                  </a:cubicBezTo>
                  <a:cubicBezTo>
                    <a:pt x="24021" y="146533"/>
                    <a:pt x="241" y="153429"/>
                    <a:pt x="241" y="174116"/>
                  </a:cubicBezTo>
                  <a:cubicBezTo>
                    <a:pt x="241" y="190864"/>
                    <a:pt x="18157" y="215492"/>
                    <a:pt x="83307" y="215492"/>
                  </a:cubicBezTo>
                  <a:cubicBezTo>
                    <a:pt x="140964" y="215492"/>
                    <a:pt x="166373" y="196118"/>
                    <a:pt x="166373" y="173131"/>
                  </a:cubicBezTo>
                  <a:cubicBezTo>
                    <a:pt x="166373" y="163280"/>
                    <a:pt x="163767" y="142592"/>
                    <a:pt x="141942" y="131428"/>
                  </a:cubicBezTo>
                  <a:cubicBezTo>
                    <a:pt x="123700" y="122233"/>
                    <a:pt x="104155" y="122233"/>
                    <a:pt x="72883" y="122233"/>
                  </a:cubicBezTo>
                  <a:cubicBezTo>
                    <a:pt x="64413" y="122233"/>
                    <a:pt x="49429" y="122233"/>
                    <a:pt x="47800" y="121905"/>
                  </a:cubicBezTo>
                  <a:cubicBezTo>
                    <a:pt x="33467" y="119606"/>
                    <a:pt x="29884" y="107128"/>
                    <a:pt x="29884" y="101217"/>
                  </a:cubicBezTo>
                  <a:cubicBezTo>
                    <a:pt x="29884" y="97933"/>
                    <a:pt x="31187" y="93008"/>
                    <a:pt x="33142" y="90381"/>
                  </a:cubicBezTo>
                  <a:close/>
                  <a:moveTo>
                    <a:pt x="53338" y="153757"/>
                  </a:moveTo>
                  <a:lnTo>
                    <a:pt x="91451" y="153757"/>
                  </a:lnTo>
                  <a:cubicBezTo>
                    <a:pt x="101549" y="153757"/>
                    <a:pt x="138358" y="153757"/>
                    <a:pt x="138358" y="174116"/>
                  </a:cubicBezTo>
                  <a:cubicBezTo>
                    <a:pt x="138358" y="185938"/>
                    <a:pt x="125654" y="203670"/>
                    <a:pt x="83307" y="203670"/>
                  </a:cubicBezTo>
                  <a:cubicBezTo>
                    <a:pt x="44217" y="203670"/>
                    <a:pt x="28255" y="188565"/>
                    <a:pt x="28255" y="173460"/>
                  </a:cubicBezTo>
                  <a:cubicBezTo>
                    <a:pt x="28255" y="153757"/>
                    <a:pt x="48777" y="153757"/>
                    <a:pt x="53338" y="153757"/>
                  </a:cubicBez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60" name="Forme libre 59">
              <a:extLst>
                <a:ext uri="{FF2B5EF4-FFF2-40B4-BE49-F238E27FC236}">
                  <a16:creationId xmlns:a16="http://schemas.microsoft.com/office/drawing/2014/main" id="{362F19A0-3358-D53F-F8F1-F62964051D6E}"/>
                </a:ext>
              </a:extLst>
            </p:cNvPr>
            <p:cNvSpPr/>
            <p:nvPr>
              <p:custDataLst>
                <p:tags r:id="rId36"/>
              </p:custDataLst>
            </p:nvPr>
          </p:nvSpPr>
          <p:spPr>
            <a:xfrm>
              <a:off x="13636317" y="4802479"/>
              <a:ext cx="131928" cy="147769"/>
            </a:xfrm>
            <a:custGeom>
              <a:avLst/>
              <a:gdLst>
                <a:gd name="connsiteX0" fmla="*/ 54321 w 131928"/>
                <a:gd name="connsiteY0" fmla="*/ 37184 h 147769"/>
                <a:gd name="connsiteX1" fmla="*/ 54321 w 131928"/>
                <a:gd name="connsiteY1" fmla="*/ 77 h 147769"/>
                <a:gd name="connsiteX2" fmla="*/ 247 w 131928"/>
                <a:gd name="connsiteY2" fmla="*/ 2704 h 147769"/>
                <a:gd name="connsiteX3" fmla="*/ 247 w 131928"/>
                <a:gd name="connsiteY3" fmla="*/ 18138 h 147769"/>
                <a:gd name="connsiteX4" fmla="*/ 22723 w 131928"/>
                <a:gd name="connsiteY4" fmla="*/ 30945 h 147769"/>
                <a:gd name="connsiteX5" fmla="*/ 22723 w 131928"/>
                <a:gd name="connsiteY5" fmla="*/ 132413 h 147769"/>
                <a:gd name="connsiteX6" fmla="*/ 247 w 131928"/>
                <a:gd name="connsiteY6" fmla="*/ 132413 h 147769"/>
                <a:gd name="connsiteX7" fmla="*/ 247 w 131928"/>
                <a:gd name="connsiteY7" fmla="*/ 147846 h 147769"/>
                <a:gd name="connsiteX8" fmla="*/ 41291 w 131928"/>
                <a:gd name="connsiteY8" fmla="*/ 146861 h 147769"/>
                <a:gd name="connsiteX9" fmla="*/ 86244 w 131928"/>
                <a:gd name="connsiteY9" fmla="*/ 147846 h 147769"/>
                <a:gd name="connsiteX10" fmla="*/ 86244 w 131928"/>
                <a:gd name="connsiteY10" fmla="*/ 132413 h 147769"/>
                <a:gd name="connsiteX11" fmla="*/ 57904 w 131928"/>
                <a:gd name="connsiteY11" fmla="*/ 132413 h 147769"/>
                <a:gd name="connsiteX12" fmla="*/ 57904 w 131928"/>
                <a:gd name="connsiteY12" fmla="*/ 74947 h 147769"/>
                <a:gd name="connsiteX13" fmla="*/ 98623 w 131928"/>
                <a:gd name="connsiteY13" fmla="*/ 11899 h 147769"/>
                <a:gd name="connsiteX14" fmla="*/ 92434 w 131928"/>
                <a:gd name="connsiteY14" fmla="*/ 27004 h 147769"/>
                <a:gd name="connsiteX15" fmla="*/ 112304 w 131928"/>
                <a:gd name="connsiteY15" fmla="*/ 47035 h 147769"/>
                <a:gd name="connsiteX16" fmla="*/ 132175 w 131928"/>
                <a:gd name="connsiteY16" fmla="*/ 27004 h 147769"/>
                <a:gd name="connsiteX17" fmla="*/ 97646 w 131928"/>
                <a:gd name="connsiteY17" fmla="*/ 77 h 147769"/>
                <a:gd name="connsiteX18" fmla="*/ 54321 w 131928"/>
                <a:gd name="connsiteY18" fmla="*/ 37184 h 1477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1928" h="147769">
                  <a:moveTo>
                    <a:pt x="54321" y="37184"/>
                  </a:moveTo>
                  <a:lnTo>
                    <a:pt x="54321" y="77"/>
                  </a:lnTo>
                  <a:lnTo>
                    <a:pt x="247" y="2704"/>
                  </a:lnTo>
                  <a:lnTo>
                    <a:pt x="247" y="18138"/>
                  </a:lnTo>
                  <a:cubicBezTo>
                    <a:pt x="20443" y="18138"/>
                    <a:pt x="22723" y="18138"/>
                    <a:pt x="22723" y="30945"/>
                  </a:cubicBezTo>
                  <a:lnTo>
                    <a:pt x="22723" y="132413"/>
                  </a:lnTo>
                  <a:lnTo>
                    <a:pt x="247" y="132413"/>
                  </a:lnTo>
                  <a:lnTo>
                    <a:pt x="247" y="147846"/>
                  </a:lnTo>
                  <a:cubicBezTo>
                    <a:pt x="11648" y="147518"/>
                    <a:pt x="26306" y="146861"/>
                    <a:pt x="41291" y="146861"/>
                  </a:cubicBezTo>
                  <a:cubicBezTo>
                    <a:pt x="53669" y="146861"/>
                    <a:pt x="74517" y="146861"/>
                    <a:pt x="86244" y="147846"/>
                  </a:cubicBezTo>
                  <a:lnTo>
                    <a:pt x="86244" y="132413"/>
                  </a:lnTo>
                  <a:lnTo>
                    <a:pt x="57904" y="132413"/>
                  </a:lnTo>
                  <a:lnTo>
                    <a:pt x="57904" y="74947"/>
                  </a:lnTo>
                  <a:cubicBezTo>
                    <a:pt x="57904" y="51961"/>
                    <a:pt x="66048" y="11899"/>
                    <a:pt x="98623" y="11899"/>
                  </a:cubicBezTo>
                  <a:cubicBezTo>
                    <a:pt x="98297" y="12227"/>
                    <a:pt x="92434" y="17481"/>
                    <a:pt x="92434" y="27004"/>
                  </a:cubicBezTo>
                  <a:cubicBezTo>
                    <a:pt x="92434" y="40468"/>
                    <a:pt x="102858" y="47035"/>
                    <a:pt x="112304" y="47035"/>
                  </a:cubicBezTo>
                  <a:cubicBezTo>
                    <a:pt x="121751" y="47035"/>
                    <a:pt x="132175" y="40139"/>
                    <a:pt x="132175" y="27004"/>
                  </a:cubicBezTo>
                  <a:cubicBezTo>
                    <a:pt x="132175" y="9600"/>
                    <a:pt x="114584" y="77"/>
                    <a:pt x="97646" y="77"/>
                  </a:cubicBezTo>
                  <a:cubicBezTo>
                    <a:pt x="74843" y="77"/>
                    <a:pt x="61813" y="16496"/>
                    <a:pt x="54321" y="37184"/>
                  </a:cubicBez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61" name="Forme libre 60">
              <a:extLst>
                <a:ext uri="{FF2B5EF4-FFF2-40B4-BE49-F238E27FC236}">
                  <a16:creationId xmlns:a16="http://schemas.microsoft.com/office/drawing/2014/main" id="{824E672F-C7C2-AD00-2BD4-F028F0AD8F23}"/>
                </a:ext>
              </a:extLst>
            </p:cNvPr>
            <p:cNvSpPr/>
            <p:nvPr>
              <p:custDataLst>
                <p:tags r:id="rId37"/>
              </p:custDataLst>
            </p:nvPr>
          </p:nvSpPr>
          <p:spPr>
            <a:xfrm>
              <a:off x="13788966" y="4801494"/>
              <a:ext cx="171344" cy="150724"/>
            </a:xfrm>
            <a:custGeom>
              <a:avLst/>
              <a:gdLst>
                <a:gd name="connsiteX0" fmla="*/ 111657 w 171344"/>
                <a:gd name="connsiteY0" fmla="*/ 123547 h 150724"/>
                <a:gd name="connsiteX1" fmla="*/ 145535 w 171344"/>
                <a:gd name="connsiteY1" fmla="*/ 148832 h 150724"/>
                <a:gd name="connsiteX2" fmla="*/ 161171 w 171344"/>
                <a:gd name="connsiteY2" fmla="*/ 148832 h 150724"/>
                <a:gd name="connsiteX3" fmla="*/ 171595 w 171344"/>
                <a:gd name="connsiteY3" fmla="*/ 140951 h 150724"/>
                <a:gd name="connsiteX4" fmla="*/ 163126 w 171344"/>
                <a:gd name="connsiteY4" fmla="*/ 133398 h 150724"/>
                <a:gd name="connsiteX5" fmla="*/ 143255 w 171344"/>
                <a:gd name="connsiteY5" fmla="*/ 121248 h 150724"/>
                <a:gd name="connsiteX6" fmla="*/ 143255 w 171344"/>
                <a:gd name="connsiteY6" fmla="*/ 50647 h 150724"/>
                <a:gd name="connsiteX7" fmla="*/ 71590 w 171344"/>
                <a:gd name="connsiteY7" fmla="*/ 77 h 150724"/>
                <a:gd name="connsiteX8" fmla="*/ 13281 w 171344"/>
                <a:gd name="connsiteY8" fmla="*/ 30288 h 150724"/>
                <a:gd name="connsiteX9" fmla="*/ 33478 w 171344"/>
                <a:gd name="connsiteY9" fmla="*/ 50976 h 150724"/>
                <a:gd name="connsiteX10" fmla="*/ 54000 w 171344"/>
                <a:gd name="connsiteY10" fmla="*/ 30288 h 150724"/>
                <a:gd name="connsiteX11" fmla="*/ 46833 w 171344"/>
                <a:gd name="connsiteY11" fmla="*/ 14198 h 150724"/>
                <a:gd name="connsiteX12" fmla="*/ 70287 w 171344"/>
                <a:gd name="connsiteY12" fmla="*/ 11899 h 150724"/>
                <a:gd name="connsiteX13" fmla="*/ 106120 w 171344"/>
                <a:gd name="connsiteY13" fmla="*/ 50647 h 150724"/>
                <a:gd name="connsiteX14" fmla="*/ 106120 w 171344"/>
                <a:gd name="connsiteY14" fmla="*/ 61812 h 150724"/>
                <a:gd name="connsiteX15" fmla="*/ 251 w 171344"/>
                <a:gd name="connsiteY15" fmla="*/ 113367 h 150724"/>
                <a:gd name="connsiteX16" fmla="*/ 63121 w 171344"/>
                <a:gd name="connsiteY16" fmla="*/ 150802 h 150724"/>
                <a:gd name="connsiteX17" fmla="*/ 111657 w 171344"/>
                <a:gd name="connsiteY17" fmla="*/ 123547 h 150724"/>
                <a:gd name="connsiteX18" fmla="*/ 106120 w 171344"/>
                <a:gd name="connsiteY18" fmla="*/ 71992 h 150724"/>
                <a:gd name="connsiteX19" fmla="*/ 106120 w 171344"/>
                <a:gd name="connsiteY19" fmla="*/ 103187 h 150724"/>
                <a:gd name="connsiteX20" fmla="*/ 68007 w 171344"/>
                <a:gd name="connsiteY20" fmla="*/ 138980 h 150724"/>
                <a:gd name="connsiteX21" fmla="*/ 38364 w 171344"/>
                <a:gd name="connsiteY21" fmla="*/ 113039 h 150724"/>
                <a:gd name="connsiteX22" fmla="*/ 106120 w 171344"/>
                <a:gd name="connsiteY22" fmla="*/ 71992 h 150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1344" h="150724">
                  <a:moveTo>
                    <a:pt x="111657" y="123547"/>
                  </a:moveTo>
                  <a:cubicBezTo>
                    <a:pt x="111657" y="133726"/>
                    <a:pt x="111657" y="148832"/>
                    <a:pt x="145535" y="148832"/>
                  </a:cubicBezTo>
                  <a:lnTo>
                    <a:pt x="161171" y="148832"/>
                  </a:lnTo>
                  <a:cubicBezTo>
                    <a:pt x="167686" y="148832"/>
                    <a:pt x="171595" y="148832"/>
                    <a:pt x="171595" y="140951"/>
                  </a:cubicBezTo>
                  <a:cubicBezTo>
                    <a:pt x="171595" y="133398"/>
                    <a:pt x="167361" y="133398"/>
                    <a:pt x="163126" y="133398"/>
                  </a:cubicBezTo>
                  <a:cubicBezTo>
                    <a:pt x="143255" y="133070"/>
                    <a:pt x="143255" y="128801"/>
                    <a:pt x="143255" y="121248"/>
                  </a:cubicBezTo>
                  <a:lnTo>
                    <a:pt x="143255" y="50647"/>
                  </a:lnTo>
                  <a:cubicBezTo>
                    <a:pt x="143255" y="21422"/>
                    <a:pt x="120127" y="77"/>
                    <a:pt x="71590" y="77"/>
                  </a:cubicBezTo>
                  <a:cubicBezTo>
                    <a:pt x="53023" y="77"/>
                    <a:pt x="13281" y="1391"/>
                    <a:pt x="13281" y="30288"/>
                  </a:cubicBezTo>
                  <a:cubicBezTo>
                    <a:pt x="13281" y="44736"/>
                    <a:pt x="24682" y="50976"/>
                    <a:pt x="33478" y="50976"/>
                  </a:cubicBezTo>
                  <a:cubicBezTo>
                    <a:pt x="43576" y="50976"/>
                    <a:pt x="54000" y="44080"/>
                    <a:pt x="54000" y="30288"/>
                  </a:cubicBezTo>
                  <a:cubicBezTo>
                    <a:pt x="54000" y="20437"/>
                    <a:pt x="47811" y="14854"/>
                    <a:pt x="46833" y="14198"/>
                  </a:cubicBezTo>
                  <a:cubicBezTo>
                    <a:pt x="55954" y="12227"/>
                    <a:pt x="66378" y="11899"/>
                    <a:pt x="70287" y="11899"/>
                  </a:cubicBezTo>
                  <a:cubicBezTo>
                    <a:pt x="94719" y="11899"/>
                    <a:pt x="106120" y="25691"/>
                    <a:pt x="106120" y="50647"/>
                  </a:cubicBezTo>
                  <a:lnTo>
                    <a:pt x="106120" y="61812"/>
                  </a:lnTo>
                  <a:cubicBezTo>
                    <a:pt x="82992" y="62797"/>
                    <a:pt x="251" y="65753"/>
                    <a:pt x="251" y="113367"/>
                  </a:cubicBezTo>
                  <a:cubicBezTo>
                    <a:pt x="251" y="144891"/>
                    <a:pt x="40644" y="150802"/>
                    <a:pt x="63121" y="150802"/>
                  </a:cubicBezTo>
                  <a:cubicBezTo>
                    <a:pt x="89181" y="150802"/>
                    <a:pt x="104491" y="137338"/>
                    <a:pt x="111657" y="123547"/>
                  </a:cubicBezTo>
                  <a:close/>
                  <a:moveTo>
                    <a:pt x="106120" y="71992"/>
                  </a:moveTo>
                  <a:lnTo>
                    <a:pt x="106120" y="103187"/>
                  </a:lnTo>
                  <a:cubicBezTo>
                    <a:pt x="106120" y="134711"/>
                    <a:pt x="76151" y="138980"/>
                    <a:pt x="68007" y="138980"/>
                  </a:cubicBezTo>
                  <a:cubicBezTo>
                    <a:pt x="51394" y="138980"/>
                    <a:pt x="38364" y="127487"/>
                    <a:pt x="38364" y="113039"/>
                  </a:cubicBezTo>
                  <a:cubicBezTo>
                    <a:pt x="38364" y="77574"/>
                    <a:pt x="89832" y="72977"/>
                    <a:pt x="106120" y="71992"/>
                  </a:cubicBez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62" name="Forme libre 61">
              <a:extLst>
                <a:ext uri="{FF2B5EF4-FFF2-40B4-BE49-F238E27FC236}">
                  <a16:creationId xmlns:a16="http://schemas.microsoft.com/office/drawing/2014/main" id="{CD93F9AA-45DC-1B4C-6934-45243C06E426}"/>
                </a:ext>
              </a:extLst>
            </p:cNvPr>
            <p:cNvSpPr/>
            <p:nvPr>
              <p:custDataLst>
                <p:tags r:id="rId38"/>
              </p:custDataLst>
            </p:nvPr>
          </p:nvSpPr>
          <p:spPr>
            <a:xfrm>
              <a:off x="13973022" y="4722356"/>
              <a:ext cx="183396" cy="229862"/>
            </a:xfrm>
            <a:custGeom>
              <a:avLst/>
              <a:gdLst>
                <a:gd name="connsiteX0" fmla="*/ 124042 w 183396"/>
                <a:gd name="connsiteY0" fmla="*/ 213850 h 229862"/>
                <a:gd name="connsiteX1" fmla="*/ 124042 w 183396"/>
                <a:gd name="connsiteY1" fmla="*/ 229940 h 229862"/>
                <a:gd name="connsiteX2" fmla="*/ 183654 w 183396"/>
                <a:gd name="connsiteY2" fmla="*/ 227970 h 229862"/>
                <a:gd name="connsiteX3" fmla="*/ 183654 w 183396"/>
                <a:gd name="connsiteY3" fmla="*/ 212536 h 229862"/>
                <a:gd name="connsiteX4" fmla="*/ 161177 w 183396"/>
                <a:gd name="connsiteY4" fmla="*/ 199730 h 229862"/>
                <a:gd name="connsiteX5" fmla="*/ 161177 w 183396"/>
                <a:gd name="connsiteY5" fmla="*/ 77 h 229862"/>
                <a:gd name="connsiteX6" fmla="*/ 103519 w 183396"/>
                <a:gd name="connsiteY6" fmla="*/ 2704 h 229862"/>
                <a:gd name="connsiteX7" fmla="*/ 103519 w 183396"/>
                <a:gd name="connsiteY7" fmla="*/ 18138 h 229862"/>
                <a:gd name="connsiteX8" fmla="*/ 125996 w 183396"/>
                <a:gd name="connsiteY8" fmla="*/ 30945 h 229862"/>
                <a:gd name="connsiteX9" fmla="*/ 125996 w 183396"/>
                <a:gd name="connsiteY9" fmla="*/ 94978 h 229862"/>
                <a:gd name="connsiteX10" fmla="*/ 82020 w 183396"/>
                <a:gd name="connsiteY10" fmla="*/ 80201 h 229862"/>
                <a:gd name="connsiteX11" fmla="*/ 257 w 183396"/>
                <a:gd name="connsiteY11" fmla="*/ 155399 h 229862"/>
                <a:gd name="connsiteX12" fmla="*/ 78437 w 183396"/>
                <a:gd name="connsiteY12" fmla="*/ 229940 h 229862"/>
                <a:gd name="connsiteX13" fmla="*/ 124042 w 183396"/>
                <a:gd name="connsiteY13" fmla="*/ 213850 h 229862"/>
                <a:gd name="connsiteX14" fmla="*/ 124042 w 183396"/>
                <a:gd name="connsiteY14" fmla="*/ 112053 h 229862"/>
                <a:gd name="connsiteX15" fmla="*/ 124042 w 183396"/>
                <a:gd name="connsiteY15" fmla="*/ 194147 h 229862"/>
                <a:gd name="connsiteX16" fmla="*/ 81694 w 183396"/>
                <a:gd name="connsiteY16" fmla="*/ 218119 h 229862"/>
                <a:gd name="connsiteX17" fmla="*/ 41953 w 183396"/>
                <a:gd name="connsiteY17" fmla="*/ 155399 h 229862"/>
                <a:gd name="connsiteX18" fmla="*/ 50422 w 183396"/>
                <a:gd name="connsiteY18" fmla="*/ 109098 h 229862"/>
                <a:gd name="connsiteX19" fmla="*/ 85277 w 183396"/>
                <a:gd name="connsiteY19" fmla="*/ 92023 h 229862"/>
                <a:gd name="connsiteX20" fmla="*/ 124042 w 183396"/>
                <a:gd name="connsiteY20" fmla="*/ 112053 h 229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83396" h="229862">
                  <a:moveTo>
                    <a:pt x="124042" y="213850"/>
                  </a:moveTo>
                  <a:lnTo>
                    <a:pt x="124042" y="229940"/>
                  </a:lnTo>
                  <a:lnTo>
                    <a:pt x="183654" y="227970"/>
                  </a:lnTo>
                  <a:lnTo>
                    <a:pt x="183654" y="212536"/>
                  </a:lnTo>
                  <a:cubicBezTo>
                    <a:pt x="163457" y="212536"/>
                    <a:pt x="161177" y="212536"/>
                    <a:pt x="161177" y="199730"/>
                  </a:cubicBezTo>
                  <a:lnTo>
                    <a:pt x="161177" y="77"/>
                  </a:lnTo>
                  <a:lnTo>
                    <a:pt x="103519" y="2704"/>
                  </a:lnTo>
                  <a:lnTo>
                    <a:pt x="103519" y="18138"/>
                  </a:lnTo>
                  <a:cubicBezTo>
                    <a:pt x="123716" y="18138"/>
                    <a:pt x="125996" y="18138"/>
                    <a:pt x="125996" y="30945"/>
                  </a:cubicBezTo>
                  <a:lnTo>
                    <a:pt x="125996" y="94978"/>
                  </a:lnTo>
                  <a:cubicBezTo>
                    <a:pt x="109709" y="82171"/>
                    <a:pt x="92770" y="80201"/>
                    <a:pt x="82020" y="80201"/>
                  </a:cubicBezTo>
                  <a:cubicBezTo>
                    <a:pt x="34461" y="80201"/>
                    <a:pt x="257" y="109098"/>
                    <a:pt x="257" y="155399"/>
                  </a:cubicBezTo>
                  <a:cubicBezTo>
                    <a:pt x="257" y="198745"/>
                    <a:pt x="30226" y="229940"/>
                    <a:pt x="78437" y="229940"/>
                  </a:cubicBezTo>
                  <a:cubicBezTo>
                    <a:pt x="98307" y="229940"/>
                    <a:pt x="113943" y="222059"/>
                    <a:pt x="124042" y="213850"/>
                  </a:cubicBezTo>
                  <a:close/>
                  <a:moveTo>
                    <a:pt x="124042" y="112053"/>
                  </a:moveTo>
                  <a:lnTo>
                    <a:pt x="124042" y="194147"/>
                  </a:lnTo>
                  <a:cubicBezTo>
                    <a:pt x="119807" y="200058"/>
                    <a:pt x="106451" y="218119"/>
                    <a:pt x="81694" y="218119"/>
                  </a:cubicBezTo>
                  <a:cubicBezTo>
                    <a:pt x="41953" y="218119"/>
                    <a:pt x="41953" y="178385"/>
                    <a:pt x="41953" y="155399"/>
                  </a:cubicBezTo>
                  <a:cubicBezTo>
                    <a:pt x="41953" y="139637"/>
                    <a:pt x="41953" y="121905"/>
                    <a:pt x="50422" y="109098"/>
                  </a:cubicBezTo>
                  <a:cubicBezTo>
                    <a:pt x="59869" y="95306"/>
                    <a:pt x="75179" y="92023"/>
                    <a:pt x="85277" y="92023"/>
                  </a:cubicBezTo>
                  <a:cubicBezTo>
                    <a:pt x="103845" y="92023"/>
                    <a:pt x="116875" y="102531"/>
                    <a:pt x="124042" y="112053"/>
                  </a:cubicBez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63" name="Forme libre 62">
              <a:extLst>
                <a:ext uri="{FF2B5EF4-FFF2-40B4-BE49-F238E27FC236}">
                  <a16:creationId xmlns:a16="http://schemas.microsoft.com/office/drawing/2014/main" id="{6D8B81CC-B52F-5781-43A5-A1A7FCF71860}"/>
                </a:ext>
              </a:extLst>
            </p:cNvPr>
            <p:cNvSpPr/>
            <p:nvPr>
              <p:custDataLst>
                <p:tags r:id="rId39"/>
              </p:custDataLst>
            </p:nvPr>
          </p:nvSpPr>
          <p:spPr>
            <a:xfrm>
              <a:off x="14230867" y="4727938"/>
              <a:ext cx="221509" cy="222310"/>
            </a:xfrm>
            <a:custGeom>
              <a:avLst/>
              <a:gdLst>
                <a:gd name="connsiteX0" fmla="*/ 131542 w 221509"/>
                <a:gd name="connsiteY0" fmla="*/ 23064 h 222310"/>
                <a:gd name="connsiteX1" fmla="*/ 139034 w 221509"/>
                <a:gd name="connsiteY1" fmla="*/ 10914 h 222310"/>
                <a:gd name="connsiteX2" fmla="*/ 159556 w 221509"/>
                <a:gd name="connsiteY2" fmla="*/ 10257 h 222310"/>
                <a:gd name="connsiteX3" fmla="*/ 207116 w 221509"/>
                <a:gd name="connsiteY3" fmla="*/ 37184 h 222310"/>
                <a:gd name="connsiteX4" fmla="*/ 204510 w 221509"/>
                <a:gd name="connsiteY4" fmla="*/ 63454 h 222310"/>
                <a:gd name="connsiteX5" fmla="*/ 203532 w 221509"/>
                <a:gd name="connsiteY5" fmla="*/ 69693 h 222310"/>
                <a:gd name="connsiteX6" fmla="*/ 207441 w 221509"/>
                <a:gd name="connsiteY6" fmla="*/ 73962 h 222310"/>
                <a:gd name="connsiteX7" fmla="*/ 212328 w 221509"/>
                <a:gd name="connsiteY7" fmla="*/ 66409 h 222310"/>
                <a:gd name="connsiteX8" fmla="*/ 221123 w 221509"/>
                <a:gd name="connsiteY8" fmla="*/ 9272 h 222310"/>
                <a:gd name="connsiteX9" fmla="*/ 221774 w 221509"/>
                <a:gd name="connsiteY9" fmla="*/ 3690 h 222310"/>
                <a:gd name="connsiteX10" fmla="*/ 212979 w 221509"/>
                <a:gd name="connsiteY10" fmla="*/ 77 h 222310"/>
                <a:gd name="connsiteX11" fmla="*/ 32188 w 221509"/>
                <a:gd name="connsiteY11" fmla="*/ 77 h 222310"/>
                <a:gd name="connsiteX12" fmla="*/ 21764 w 221509"/>
                <a:gd name="connsiteY12" fmla="*/ 6645 h 222310"/>
                <a:gd name="connsiteX13" fmla="*/ 2219 w 221509"/>
                <a:gd name="connsiteY13" fmla="*/ 64439 h 222310"/>
                <a:gd name="connsiteX14" fmla="*/ 265 w 221509"/>
                <a:gd name="connsiteY14" fmla="*/ 70350 h 222310"/>
                <a:gd name="connsiteX15" fmla="*/ 4174 w 221509"/>
                <a:gd name="connsiteY15" fmla="*/ 73962 h 222310"/>
                <a:gd name="connsiteX16" fmla="*/ 9712 w 221509"/>
                <a:gd name="connsiteY16" fmla="*/ 67066 h 222310"/>
                <a:gd name="connsiteX17" fmla="*/ 83982 w 221509"/>
                <a:gd name="connsiteY17" fmla="*/ 10257 h 222310"/>
                <a:gd name="connsiteX18" fmla="*/ 96687 w 221509"/>
                <a:gd name="connsiteY18" fmla="*/ 10257 h 222310"/>
                <a:gd name="connsiteX19" fmla="*/ 105808 w 221509"/>
                <a:gd name="connsiteY19" fmla="*/ 14198 h 222310"/>
                <a:gd name="connsiteX20" fmla="*/ 104505 w 221509"/>
                <a:gd name="connsiteY20" fmla="*/ 21093 h 222310"/>
                <a:gd name="connsiteX21" fmla="*/ 60854 w 221509"/>
                <a:gd name="connsiteY21" fmla="*/ 196446 h 222310"/>
                <a:gd name="connsiteX22" fmla="*/ 22090 w 221509"/>
                <a:gd name="connsiteY22" fmla="*/ 212208 h 222310"/>
                <a:gd name="connsiteX23" fmla="*/ 8409 w 221509"/>
                <a:gd name="connsiteY23" fmla="*/ 218447 h 222310"/>
                <a:gd name="connsiteX24" fmla="*/ 13946 w 221509"/>
                <a:gd name="connsiteY24" fmla="*/ 222388 h 222310"/>
                <a:gd name="connsiteX25" fmla="*/ 40658 w 221509"/>
                <a:gd name="connsiteY25" fmla="*/ 221731 h 222310"/>
                <a:gd name="connsiteX26" fmla="*/ 68346 w 221509"/>
                <a:gd name="connsiteY26" fmla="*/ 221403 h 222310"/>
                <a:gd name="connsiteX27" fmla="*/ 95384 w 221509"/>
                <a:gd name="connsiteY27" fmla="*/ 221731 h 222310"/>
                <a:gd name="connsiteX28" fmla="*/ 123724 w 221509"/>
                <a:gd name="connsiteY28" fmla="*/ 222388 h 222310"/>
                <a:gd name="connsiteX29" fmla="*/ 130890 w 221509"/>
                <a:gd name="connsiteY29" fmla="*/ 215820 h 222310"/>
                <a:gd name="connsiteX30" fmla="*/ 119815 w 221509"/>
                <a:gd name="connsiteY30" fmla="*/ 212208 h 222310"/>
                <a:gd name="connsiteX31" fmla="*/ 98967 w 221509"/>
                <a:gd name="connsiteY31" fmla="*/ 211551 h 222310"/>
                <a:gd name="connsiteX32" fmla="*/ 86914 w 221509"/>
                <a:gd name="connsiteY32" fmla="*/ 204327 h 222310"/>
                <a:gd name="connsiteX33" fmla="*/ 88217 w 221509"/>
                <a:gd name="connsiteY33" fmla="*/ 197431 h 222310"/>
                <a:gd name="connsiteX34" fmla="*/ 131542 w 221509"/>
                <a:gd name="connsiteY34" fmla="*/ 23064 h 222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21509" h="222310">
                  <a:moveTo>
                    <a:pt x="131542" y="23064"/>
                  </a:moveTo>
                  <a:cubicBezTo>
                    <a:pt x="133822" y="13869"/>
                    <a:pt x="135125" y="11899"/>
                    <a:pt x="139034" y="10914"/>
                  </a:cubicBezTo>
                  <a:cubicBezTo>
                    <a:pt x="141966" y="10257"/>
                    <a:pt x="152715" y="10257"/>
                    <a:pt x="159556" y="10257"/>
                  </a:cubicBezTo>
                  <a:cubicBezTo>
                    <a:pt x="192457" y="10257"/>
                    <a:pt x="207116" y="11571"/>
                    <a:pt x="207116" y="37184"/>
                  </a:cubicBezTo>
                  <a:cubicBezTo>
                    <a:pt x="207116" y="42109"/>
                    <a:pt x="205813" y="54916"/>
                    <a:pt x="204510" y="63454"/>
                  </a:cubicBezTo>
                  <a:cubicBezTo>
                    <a:pt x="204184" y="64767"/>
                    <a:pt x="203532" y="68708"/>
                    <a:pt x="203532" y="69693"/>
                  </a:cubicBezTo>
                  <a:cubicBezTo>
                    <a:pt x="203532" y="71663"/>
                    <a:pt x="204510" y="73962"/>
                    <a:pt x="207441" y="73962"/>
                  </a:cubicBezTo>
                  <a:cubicBezTo>
                    <a:pt x="211025" y="73962"/>
                    <a:pt x="211676" y="71335"/>
                    <a:pt x="212328" y="66409"/>
                  </a:cubicBezTo>
                  <a:lnTo>
                    <a:pt x="221123" y="9272"/>
                  </a:lnTo>
                  <a:cubicBezTo>
                    <a:pt x="221449" y="7958"/>
                    <a:pt x="221774" y="4675"/>
                    <a:pt x="221774" y="3690"/>
                  </a:cubicBezTo>
                  <a:cubicBezTo>
                    <a:pt x="221774" y="77"/>
                    <a:pt x="218517" y="77"/>
                    <a:pt x="212979" y="77"/>
                  </a:cubicBezTo>
                  <a:lnTo>
                    <a:pt x="32188" y="77"/>
                  </a:lnTo>
                  <a:cubicBezTo>
                    <a:pt x="24370" y="77"/>
                    <a:pt x="24045" y="406"/>
                    <a:pt x="21764" y="6645"/>
                  </a:cubicBezTo>
                  <a:lnTo>
                    <a:pt x="2219" y="64439"/>
                  </a:lnTo>
                  <a:cubicBezTo>
                    <a:pt x="1894" y="65096"/>
                    <a:pt x="265" y="69693"/>
                    <a:pt x="265" y="70350"/>
                  </a:cubicBezTo>
                  <a:cubicBezTo>
                    <a:pt x="265" y="72320"/>
                    <a:pt x="1894" y="73962"/>
                    <a:pt x="4174" y="73962"/>
                  </a:cubicBezTo>
                  <a:cubicBezTo>
                    <a:pt x="7431" y="73962"/>
                    <a:pt x="7757" y="72320"/>
                    <a:pt x="9712" y="67066"/>
                  </a:cubicBezTo>
                  <a:cubicBezTo>
                    <a:pt x="27302" y="16168"/>
                    <a:pt x="35772" y="10257"/>
                    <a:pt x="83982" y="10257"/>
                  </a:cubicBezTo>
                  <a:lnTo>
                    <a:pt x="96687" y="10257"/>
                  </a:lnTo>
                  <a:cubicBezTo>
                    <a:pt x="105808" y="10257"/>
                    <a:pt x="105808" y="11571"/>
                    <a:pt x="105808" y="14198"/>
                  </a:cubicBezTo>
                  <a:cubicBezTo>
                    <a:pt x="105808" y="16168"/>
                    <a:pt x="104830" y="20108"/>
                    <a:pt x="104505" y="21093"/>
                  </a:cubicBezTo>
                  <a:lnTo>
                    <a:pt x="60854" y="196446"/>
                  </a:lnTo>
                  <a:cubicBezTo>
                    <a:pt x="57923" y="208596"/>
                    <a:pt x="56945" y="212208"/>
                    <a:pt x="22090" y="212208"/>
                  </a:cubicBezTo>
                  <a:cubicBezTo>
                    <a:pt x="10363" y="212208"/>
                    <a:pt x="8409" y="212208"/>
                    <a:pt x="8409" y="218447"/>
                  </a:cubicBezTo>
                  <a:cubicBezTo>
                    <a:pt x="8409" y="222388"/>
                    <a:pt x="11992" y="222388"/>
                    <a:pt x="13946" y="222388"/>
                  </a:cubicBezTo>
                  <a:cubicBezTo>
                    <a:pt x="22742" y="222388"/>
                    <a:pt x="31863" y="221731"/>
                    <a:pt x="40658" y="221731"/>
                  </a:cubicBezTo>
                  <a:cubicBezTo>
                    <a:pt x="49779" y="221731"/>
                    <a:pt x="59225" y="221403"/>
                    <a:pt x="68346" y="221403"/>
                  </a:cubicBezTo>
                  <a:cubicBezTo>
                    <a:pt x="77467" y="221403"/>
                    <a:pt x="86588" y="221731"/>
                    <a:pt x="95384" y="221731"/>
                  </a:cubicBezTo>
                  <a:cubicBezTo>
                    <a:pt x="104830" y="221731"/>
                    <a:pt x="114603" y="222388"/>
                    <a:pt x="123724" y="222388"/>
                  </a:cubicBezTo>
                  <a:cubicBezTo>
                    <a:pt x="126981" y="222388"/>
                    <a:pt x="130890" y="222388"/>
                    <a:pt x="130890" y="215820"/>
                  </a:cubicBezTo>
                  <a:cubicBezTo>
                    <a:pt x="130890" y="212208"/>
                    <a:pt x="128284" y="212208"/>
                    <a:pt x="119815" y="212208"/>
                  </a:cubicBezTo>
                  <a:cubicBezTo>
                    <a:pt x="111671" y="212208"/>
                    <a:pt x="107436" y="212208"/>
                    <a:pt x="98967" y="211551"/>
                  </a:cubicBezTo>
                  <a:cubicBezTo>
                    <a:pt x="89520" y="210566"/>
                    <a:pt x="86914" y="209581"/>
                    <a:pt x="86914" y="204327"/>
                  </a:cubicBezTo>
                  <a:cubicBezTo>
                    <a:pt x="86914" y="203999"/>
                    <a:pt x="86914" y="202357"/>
                    <a:pt x="88217" y="197431"/>
                  </a:cubicBezTo>
                  <a:lnTo>
                    <a:pt x="131542" y="23064"/>
                  </a:ln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64" name="Forme libre 63">
              <a:extLst>
                <a:ext uri="{FF2B5EF4-FFF2-40B4-BE49-F238E27FC236}">
                  <a16:creationId xmlns:a16="http://schemas.microsoft.com/office/drawing/2014/main" id="{F3340B2A-76DB-AD58-48AA-8A8B5C9E5054}"/>
                </a:ext>
              </a:extLst>
            </p:cNvPr>
            <p:cNvSpPr/>
            <p:nvPr>
              <p:custDataLst>
                <p:tags r:id="rId40"/>
              </p:custDataLst>
            </p:nvPr>
          </p:nvSpPr>
          <p:spPr>
            <a:xfrm>
              <a:off x="14477221" y="4703967"/>
              <a:ext cx="75573" cy="328375"/>
            </a:xfrm>
            <a:custGeom>
              <a:avLst/>
              <a:gdLst>
                <a:gd name="connsiteX0" fmla="*/ 75846 w 75573"/>
                <a:gd name="connsiteY0" fmla="*/ 164265 h 328375"/>
                <a:gd name="connsiteX1" fmla="*/ 54346 w 75573"/>
                <a:gd name="connsiteY1" fmla="*/ 61812 h 328375"/>
                <a:gd name="connsiteX2" fmla="*/ 3530 w 75573"/>
                <a:gd name="connsiteY2" fmla="*/ 77 h 328375"/>
                <a:gd name="connsiteX3" fmla="*/ 272 w 75573"/>
                <a:gd name="connsiteY3" fmla="*/ 3361 h 328375"/>
                <a:gd name="connsiteX4" fmla="*/ 6461 w 75573"/>
                <a:gd name="connsiteY4" fmla="*/ 10914 h 328375"/>
                <a:gd name="connsiteX5" fmla="*/ 56952 w 75573"/>
                <a:gd name="connsiteY5" fmla="*/ 164265 h 328375"/>
                <a:gd name="connsiteX6" fmla="*/ 4507 w 75573"/>
                <a:gd name="connsiteY6" fmla="*/ 319587 h 328375"/>
                <a:gd name="connsiteX7" fmla="*/ 272 w 75573"/>
                <a:gd name="connsiteY7" fmla="*/ 325169 h 328375"/>
                <a:gd name="connsiteX8" fmla="*/ 3530 w 75573"/>
                <a:gd name="connsiteY8" fmla="*/ 328453 h 328375"/>
                <a:gd name="connsiteX9" fmla="*/ 55324 w 75573"/>
                <a:gd name="connsiteY9" fmla="*/ 264420 h 328375"/>
                <a:gd name="connsiteX10" fmla="*/ 75846 w 75573"/>
                <a:gd name="connsiteY10" fmla="*/ 164265 h 328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5573" h="328375">
                  <a:moveTo>
                    <a:pt x="75846" y="164265"/>
                  </a:moveTo>
                  <a:cubicBezTo>
                    <a:pt x="75846" y="138652"/>
                    <a:pt x="72263" y="98918"/>
                    <a:pt x="54346" y="61812"/>
                  </a:cubicBezTo>
                  <a:cubicBezTo>
                    <a:pt x="34802" y="21422"/>
                    <a:pt x="6787" y="77"/>
                    <a:pt x="3530" y="77"/>
                  </a:cubicBezTo>
                  <a:cubicBezTo>
                    <a:pt x="1575" y="77"/>
                    <a:pt x="272" y="1391"/>
                    <a:pt x="272" y="3361"/>
                  </a:cubicBezTo>
                  <a:cubicBezTo>
                    <a:pt x="272" y="4346"/>
                    <a:pt x="272" y="5003"/>
                    <a:pt x="6461" y="10914"/>
                  </a:cubicBezTo>
                  <a:cubicBezTo>
                    <a:pt x="38385" y="43423"/>
                    <a:pt x="56952" y="95635"/>
                    <a:pt x="56952" y="164265"/>
                  </a:cubicBezTo>
                  <a:cubicBezTo>
                    <a:pt x="56952" y="220417"/>
                    <a:pt x="44900" y="278212"/>
                    <a:pt x="4507" y="319587"/>
                  </a:cubicBezTo>
                  <a:cubicBezTo>
                    <a:pt x="272" y="323527"/>
                    <a:pt x="272" y="324184"/>
                    <a:pt x="272" y="325169"/>
                  </a:cubicBezTo>
                  <a:cubicBezTo>
                    <a:pt x="272" y="327140"/>
                    <a:pt x="1575" y="328453"/>
                    <a:pt x="3530" y="328453"/>
                  </a:cubicBezTo>
                  <a:cubicBezTo>
                    <a:pt x="6787" y="328453"/>
                    <a:pt x="36105" y="306123"/>
                    <a:pt x="55324" y="264420"/>
                  </a:cubicBezTo>
                  <a:cubicBezTo>
                    <a:pt x="71937" y="228298"/>
                    <a:pt x="75846" y="191849"/>
                    <a:pt x="75846" y="164265"/>
                  </a:cubicBez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65" name="Forme libre 64">
              <a:extLst>
                <a:ext uri="{FF2B5EF4-FFF2-40B4-BE49-F238E27FC236}">
                  <a16:creationId xmlns:a16="http://schemas.microsoft.com/office/drawing/2014/main" id="{0D0D9C61-EF2E-6E2F-5467-07251C85F824}"/>
                </a:ext>
              </a:extLst>
            </p:cNvPr>
            <p:cNvSpPr/>
            <p:nvPr>
              <p:custDataLst>
                <p:tags r:id="rId41"/>
              </p:custDataLst>
            </p:nvPr>
          </p:nvSpPr>
          <p:spPr>
            <a:xfrm>
              <a:off x="14675962" y="4758805"/>
              <a:ext cx="216623" cy="218698"/>
            </a:xfrm>
            <a:custGeom>
              <a:avLst/>
              <a:gdLst>
                <a:gd name="connsiteX0" fmla="*/ 115268 w 216623"/>
                <a:gd name="connsiteY0" fmla="*/ 115994 h 218698"/>
                <a:gd name="connsiteX1" fmla="*/ 206152 w 216623"/>
                <a:gd name="connsiteY1" fmla="*/ 115994 h 218698"/>
                <a:gd name="connsiteX2" fmla="*/ 216901 w 216623"/>
                <a:gd name="connsiteY2" fmla="*/ 109426 h 218698"/>
                <a:gd name="connsiteX3" fmla="*/ 206152 w 216623"/>
                <a:gd name="connsiteY3" fmla="*/ 102859 h 218698"/>
                <a:gd name="connsiteX4" fmla="*/ 115268 w 216623"/>
                <a:gd name="connsiteY4" fmla="*/ 102859 h 218698"/>
                <a:gd name="connsiteX5" fmla="*/ 115268 w 216623"/>
                <a:gd name="connsiteY5" fmla="*/ 10914 h 218698"/>
                <a:gd name="connsiteX6" fmla="*/ 108753 w 216623"/>
                <a:gd name="connsiteY6" fmla="*/ 77 h 218698"/>
                <a:gd name="connsiteX7" fmla="*/ 102238 w 216623"/>
                <a:gd name="connsiteY7" fmla="*/ 10914 h 218698"/>
                <a:gd name="connsiteX8" fmla="*/ 102238 w 216623"/>
                <a:gd name="connsiteY8" fmla="*/ 102859 h 218698"/>
                <a:gd name="connsiteX9" fmla="*/ 11028 w 216623"/>
                <a:gd name="connsiteY9" fmla="*/ 102859 h 218698"/>
                <a:gd name="connsiteX10" fmla="*/ 278 w 216623"/>
                <a:gd name="connsiteY10" fmla="*/ 109426 h 218698"/>
                <a:gd name="connsiteX11" fmla="*/ 11028 w 216623"/>
                <a:gd name="connsiteY11" fmla="*/ 115994 h 218698"/>
                <a:gd name="connsiteX12" fmla="*/ 102238 w 216623"/>
                <a:gd name="connsiteY12" fmla="*/ 115994 h 218698"/>
                <a:gd name="connsiteX13" fmla="*/ 102238 w 216623"/>
                <a:gd name="connsiteY13" fmla="*/ 207939 h 218698"/>
                <a:gd name="connsiteX14" fmla="*/ 108753 w 216623"/>
                <a:gd name="connsiteY14" fmla="*/ 218776 h 218698"/>
                <a:gd name="connsiteX15" fmla="*/ 115268 w 216623"/>
                <a:gd name="connsiteY15" fmla="*/ 207939 h 218698"/>
                <a:gd name="connsiteX16" fmla="*/ 115268 w 216623"/>
                <a:gd name="connsiteY16" fmla="*/ 115994 h 218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16623" h="218698">
                  <a:moveTo>
                    <a:pt x="115268" y="115994"/>
                  </a:moveTo>
                  <a:lnTo>
                    <a:pt x="206152" y="115994"/>
                  </a:lnTo>
                  <a:cubicBezTo>
                    <a:pt x="210712" y="115994"/>
                    <a:pt x="216901" y="115994"/>
                    <a:pt x="216901" y="109426"/>
                  </a:cubicBezTo>
                  <a:cubicBezTo>
                    <a:pt x="216901" y="102859"/>
                    <a:pt x="210712" y="102859"/>
                    <a:pt x="206152" y="102859"/>
                  </a:cubicBezTo>
                  <a:lnTo>
                    <a:pt x="115268" y="102859"/>
                  </a:lnTo>
                  <a:lnTo>
                    <a:pt x="115268" y="10914"/>
                  </a:lnTo>
                  <a:cubicBezTo>
                    <a:pt x="115268" y="6317"/>
                    <a:pt x="115268" y="77"/>
                    <a:pt x="108753" y="77"/>
                  </a:cubicBezTo>
                  <a:cubicBezTo>
                    <a:pt x="102238" y="77"/>
                    <a:pt x="102238" y="6317"/>
                    <a:pt x="102238" y="10914"/>
                  </a:cubicBezTo>
                  <a:lnTo>
                    <a:pt x="102238" y="102859"/>
                  </a:lnTo>
                  <a:lnTo>
                    <a:pt x="11028" y="102859"/>
                  </a:lnTo>
                  <a:cubicBezTo>
                    <a:pt x="6467" y="102859"/>
                    <a:pt x="278" y="102859"/>
                    <a:pt x="278" y="109426"/>
                  </a:cubicBezTo>
                  <a:cubicBezTo>
                    <a:pt x="278" y="115994"/>
                    <a:pt x="6467" y="115994"/>
                    <a:pt x="11028" y="115994"/>
                  </a:cubicBezTo>
                  <a:lnTo>
                    <a:pt x="102238" y="115994"/>
                  </a:lnTo>
                  <a:lnTo>
                    <a:pt x="102238" y="207939"/>
                  </a:lnTo>
                  <a:cubicBezTo>
                    <a:pt x="102238" y="212536"/>
                    <a:pt x="102238" y="218776"/>
                    <a:pt x="108753" y="218776"/>
                  </a:cubicBezTo>
                  <a:cubicBezTo>
                    <a:pt x="115268" y="218776"/>
                    <a:pt x="115268" y="212536"/>
                    <a:pt x="115268" y="207939"/>
                  </a:cubicBezTo>
                  <a:lnTo>
                    <a:pt x="115268" y="115994"/>
                  </a:ln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66" name="Forme libre 65">
              <a:extLst>
                <a:ext uri="{FF2B5EF4-FFF2-40B4-BE49-F238E27FC236}">
                  <a16:creationId xmlns:a16="http://schemas.microsoft.com/office/drawing/2014/main" id="{712EDE9E-A13E-3145-F883-940112FB270C}"/>
                </a:ext>
              </a:extLst>
            </p:cNvPr>
            <p:cNvSpPr/>
            <p:nvPr>
              <p:custDataLst>
                <p:tags r:id="rId42"/>
              </p:custDataLst>
            </p:nvPr>
          </p:nvSpPr>
          <p:spPr>
            <a:xfrm>
              <a:off x="14990309" y="4725968"/>
              <a:ext cx="231933" cy="240699"/>
            </a:xfrm>
            <a:custGeom>
              <a:avLst/>
              <a:gdLst>
                <a:gd name="connsiteX0" fmla="*/ 106808 w 231933"/>
                <a:gd name="connsiteY0" fmla="*/ 77 h 240699"/>
                <a:gd name="connsiteX1" fmla="*/ 12667 w 231933"/>
                <a:gd name="connsiteY1" fmla="*/ 37841 h 240699"/>
                <a:gd name="connsiteX2" fmla="*/ 288 w 231933"/>
                <a:gd name="connsiteY2" fmla="*/ 61155 h 240699"/>
                <a:gd name="connsiteX3" fmla="*/ 3546 w 231933"/>
                <a:gd name="connsiteY3" fmla="*/ 63782 h 240699"/>
                <a:gd name="connsiteX4" fmla="*/ 18856 w 231933"/>
                <a:gd name="connsiteY4" fmla="*/ 57543 h 240699"/>
                <a:gd name="connsiteX5" fmla="*/ 28628 w 231933"/>
                <a:gd name="connsiteY5" fmla="*/ 44736 h 240699"/>
                <a:gd name="connsiteX6" fmla="*/ 83354 w 231933"/>
                <a:gd name="connsiteY6" fmla="*/ 18138 h 240699"/>
                <a:gd name="connsiteX7" fmla="*/ 30583 w 231933"/>
                <a:gd name="connsiteY7" fmla="*/ 232567 h 240699"/>
                <a:gd name="connsiteX8" fmla="*/ 28628 w 231933"/>
                <a:gd name="connsiteY8" fmla="*/ 238478 h 240699"/>
                <a:gd name="connsiteX9" fmla="*/ 31886 w 231933"/>
                <a:gd name="connsiteY9" fmla="*/ 240777 h 240699"/>
                <a:gd name="connsiteX10" fmla="*/ 56317 w 231933"/>
                <a:gd name="connsiteY10" fmla="*/ 225015 h 240699"/>
                <a:gd name="connsiteX11" fmla="*/ 109740 w 231933"/>
                <a:gd name="connsiteY11" fmla="*/ 18138 h 240699"/>
                <a:gd name="connsiteX12" fmla="*/ 126679 w 231933"/>
                <a:gd name="connsiteY12" fmla="*/ 18138 h 240699"/>
                <a:gd name="connsiteX13" fmla="*/ 204533 w 231933"/>
                <a:gd name="connsiteY13" fmla="*/ 66409 h 240699"/>
                <a:gd name="connsiteX14" fmla="*/ 117884 w 231933"/>
                <a:gd name="connsiteY14" fmla="*/ 138980 h 240699"/>
                <a:gd name="connsiteX15" fmla="*/ 98339 w 231933"/>
                <a:gd name="connsiteY15" fmla="*/ 145219 h 240699"/>
                <a:gd name="connsiteX16" fmla="*/ 89869 w 231933"/>
                <a:gd name="connsiteY16" fmla="*/ 154742 h 240699"/>
                <a:gd name="connsiteX17" fmla="*/ 96058 w 231933"/>
                <a:gd name="connsiteY17" fmla="*/ 157041 h 240699"/>
                <a:gd name="connsiteX18" fmla="*/ 232222 w 231933"/>
                <a:gd name="connsiteY18" fmla="*/ 52289 h 240699"/>
                <a:gd name="connsiteX19" fmla="*/ 150459 w 231933"/>
                <a:gd name="connsiteY19" fmla="*/ 77 h 240699"/>
                <a:gd name="connsiteX20" fmla="*/ 106808 w 231933"/>
                <a:gd name="connsiteY20" fmla="*/ 77 h 2406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31933" h="240699">
                  <a:moveTo>
                    <a:pt x="106808" y="77"/>
                  </a:moveTo>
                  <a:cubicBezTo>
                    <a:pt x="60878" y="77"/>
                    <a:pt x="26022" y="22407"/>
                    <a:pt x="12667" y="37841"/>
                  </a:cubicBezTo>
                  <a:cubicBezTo>
                    <a:pt x="1265" y="50976"/>
                    <a:pt x="288" y="60499"/>
                    <a:pt x="288" y="61155"/>
                  </a:cubicBezTo>
                  <a:cubicBezTo>
                    <a:pt x="288" y="63126"/>
                    <a:pt x="1591" y="63782"/>
                    <a:pt x="3546" y="63782"/>
                  </a:cubicBezTo>
                  <a:cubicBezTo>
                    <a:pt x="8758" y="63782"/>
                    <a:pt x="16250" y="59185"/>
                    <a:pt x="18856" y="57543"/>
                  </a:cubicBezTo>
                  <a:cubicBezTo>
                    <a:pt x="25697" y="52946"/>
                    <a:pt x="26674" y="50976"/>
                    <a:pt x="28628" y="44736"/>
                  </a:cubicBezTo>
                  <a:cubicBezTo>
                    <a:pt x="33189" y="31601"/>
                    <a:pt x="42310" y="20108"/>
                    <a:pt x="83354" y="18138"/>
                  </a:cubicBezTo>
                  <a:cubicBezTo>
                    <a:pt x="77491" y="92023"/>
                    <a:pt x="57946" y="163937"/>
                    <a:pt x="30583" y="232567"/>
                  </a:cubicBezTo>
                  <a:cubicBezTo>
                    <a:pt x="28628" y="237493"/>
                    <a:pt x="28628" y="238150"/>
                    <a:pt x="28628" y="238478"/>
                  </a:cubicBezTo>
                  <a:cubicBezTo>
                    <a:pt x="28628" y="239463"/>
                    <a:pt x="29606" y="240777"/>
                    <a:pt x="31886" y="240777"/>
                  </a:cubicBezTo>
                  <a:cubicBezTo>
                    <a:pt x="37098" y="240777"/>
                    <a:pt x="52734" y="233552"/>
                    <a:pt x="56317" y="225015"/>
                  </a:cubicBezTo>
                  <a:cubicBezTo>
                    <a:pt x="73256" y="184953"/>
                    <a:pt x="99967" y="109426"/>
                    <a:pt x="109740" y="18138"/>
                  </a:cubicBezTo>
                  <a:lnTo>
                    <a:pt x="126679" y="18138"/>
                  </a:lnTo>
                  <a:cubicBezTo>
                    <a:pt x="166420" y="18138"/>
                    <a:pt x="204533" y="33572"/>
                    <a:pt x="204533" y="66409"/>
                  </a:cubicBezTo>
                  <a:cubicBezTo>
                    <a:pt x="204533" y="91037"/>
                    <a:pt x="181079" y="137010"/>
                    <a:pt x="117884" y="138980"/>
                  </a:cubicBezTo>
                  <a:cubicBezTo>
                    <a:pt x="111043" y="139309"/>
                    <a:pt x="107460" y="139309"/>
                    <a:pt x="98339" y="145219"/>
                  </a:cubicBezTo>
                  <a:cubicBezTo>
                    <a:pt x="92475" y="149160"/>
                    <a:pt x="89869" y="152772"/>
                    <a:pt x="89869" y="154742"/>
                  </a:cubicBezTo>
                  <a:cubicBezTo>
                    <a:pt x="89869" y="157041"/>
                    <a:pt x="91824" y="157041"/>
                    <a:pt x="96058" y="157041"/>
                  </a:cubicBezTo>
                  <a:cubicBezTo>
                    <a:pt x="155345" y="157041"/>
                    <a:pt x="232222" y="106471"/>
                    <a:pt x="232222" y="52289"/>
                  </a:cubicBezTo>
                  <a:cubicBezTo>
                    <a:pt x="232222" y="14854"/>
                    <a:pt x="188245" y="77"/>
                    <a:pt x="150459" y="77"/>
                  </a:cubicBezTo>
                  <a:lnTo>
                    <a:pt x="106808" y="77"/>
                  </a:lnTo>
                  <a:close/>
                </a:path>
              </a:pathLst>
            </a:custGeom>
            <a:solidFill>
              <a:srgbClr val="000000"/>
            </a:solidFill>
            <a:ln w="3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sp>
        <p:nvSpPr>
          <p:cNvPr id="30" name="ZoneTexte 29">
            <a:extLst>
              <a:ext uri="{FF2B5EF4-FFF2-40B4-BE49-F238E27FC236}">
                <a16:creationId xmlns:a16="http://schemas.microsoft.com/office/drawing/2014/main" id="{A8939A74-23FD-2DBC-A7D6-7A178CF80AF0}"/>
              </a:ext>
            </a:extLst>
          </p:cNvPr>
          <p:cNvSpPr txBox="1"/>
          <p:nvPr/>
        </p:nvSpPr>
        <p:spPr>
          <a:xfrm>
            <a:off x="5561930" y="2360438"/>
            <a:ext cx="1442959" cy="40011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r>
              <a:rPr lang="fr-FR" sz="2000">
                <a:solidFill>
                  <a:schemeClr val="bg1"/>
                </a:solidFill>
              </a:rPr>
              <a:t>Petit corps</a:t>
            </a:r>
          </a:p>
        </p:txBody>
      </p:sp>
      <p:grpSp>
        <p:nvGrpSpPr>
          <p:cNvPr id="32" name="Groupe 31">
            <a:extLst>
              <a:ext uri="{FF2B5EF4-FFF2-40B4-BE49-F238E27FC236}">
                <a16:creationId xmlns:a16="http://schemas.microsoft.com/office/drawing/2014/main" id="{340A6959-D2A5-E736-8FAE-36A736A8374E}"/>
              </a:ext>
            </a:extLst>
          </p:cNvPr>
          <p:cNvGrpSpPr/>
          <p:nvPr/>
        </p:nvGrpSpPr>
        <p:grpSpPr>
          <a:xfrm>
            <a:off x="7466334" y="2938684"/>
            <a:ext cx="1149180" cy="1149180"/>
            <a:chOff x="4125962" y="3854450"/>
            <a:chExt cx="792088" cy="792088"/>
          </a:xfrm>
        </p:grpSpPr>
        <p:cxnSp>
          <p:nvCxnSpPr>
            <p:cNvPr id="37" name="Connecteur droit 36">
              <a:extLst>
                <a:ext uri="{FF2B5EF4-FFF2-40B4-BE49-F238E27FC236}">
                  <a16:creationId xmlns:a16="http://schemas.microsoft.com/office/drawing/2014/main" id="{519397C3-A39F-5926-9B2F-1645056A2EBC}"/>
                </a:ext>
              </a:extLst>
            </p:cNvPr>
            <p:cNvCxnSpPr>
              <a:cxnSpLocks/>
            </p:cNvCxnSpPr>
            <p:nvPr/>
          </p:nvCxnSpPr>
          <p:spPr bwMode="auto">
            <a:xfrm flipV="1">
              <a:off x="4125962" y="3854450"/>
              <a:ext cx="792088" cy="792088"/>
            </a:xfrm>
            <a:prstGeom prst="line">
              <a:avLst/>
            </a:prstGeom>
            <a:solidFill>
              <a:srgbClr val="00B8FF"/>
            </a:solidFill>
            <a:ln w="222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  <p:cxnSp>
          <p:nvCxnSpPr>
            <p:cNvPr id="38" name="Connecteur droit 37">
              <a:extLst>
                <a:ext uri="{FF2B5EF4-FFF2-40B4-BE49-F238E27FC236}">
                  <a16:creationId xmlns:a16="http://schemas.microsoft.com/office/drawing/2014/main" id="{544CDE20-270A-AA56-42DA-FA29069C20F6}"/>
                </a:ext>
              </a:extLst>
            </p:cNvPr>
            <p:cNvCxnSpPr>
              <a:cxnSpLocks/>
            </p:cNvCxnSpPr>
            <p:nvPr/>
          </p:nvCxnSpPr>
          <p:spPr bwMode="auto">
            <a:xfrm flipH="1" flipV="1">
              <a:off x="4125962" y="3854450"/>
              <a:ext cx="792088" cy="792088"/>
            </a:xfrm>
            <a:prstGeom prst="line">
              <a:avLst/>
            </a:prstGeom>
            <a:solidFill>
              <a:srgbClr val="00B8FF"/>
            </a:solidFill>
            <a:ln w="222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</p:grpSp>
      <p:sp>
        <p:nvSpPr>
          <p:cNvPr id="40" name="ZoneTexte 39">
            <a:extLst>
              <a:ext uri="{FF2B5EF4-FFF2-40B4-BE49-F238E27FC236}">
                <a16:creationId xmlns:a16="http://schemas.microsoft.com/office/drawing/2014/main" id="{672B6949-C8B3-6E55-CB17-7A22DD41ADE7}"/>
              </a:ext>
            </a:extLst>
          </p:cNvPr>
          <p:cNvSpPr txBox="1"/>
          <p:nvPr/>
        </p:nvSpPr>
        <p:spPr>
          <a:xfrm>
            <a:off x="7428731" y="2298882"/>
            <a:ext cx="3024336" cy="584775"/>
          </a:xfrm>
          <a:prstGeom prst="rect">
            <a:avLst/>
          </a:prstGeom>
          <a:solidFill>
            <a:schemeClr val="accent3">
              <a:lumMod val="85000"/>
            </a:schemeClr>
          </a:solidFill>
        </p:spPr>
        <p:txBody>
          <a:bodyPr wrap="square">
            <a:spAutoFit/>
          </a:bodyPr>
          <a:lstStyle/>
          <a:p>
            <a:r>
              <a:rPr lang="fr-FR" sz="1600"/>
              <a:t>c.a.d. en équilibre thermique…</a:t>
            </a:r>
          </a:p>
          <a:p>
            <a:r>
              <a:rPr lang="fr-FR" sz="1600"/>
              <a:t>En fait c’est de la thermo !</a:t>
            </a:r>
          </a:p>
        </p:txBody>
      </p:sp>
      <p:sp>
        <p:nvSpPr>
          <p:cNvPr id="43" name="ZoneTexte 42">
            <a:extLst>
              <a:ext uri="{FF2B5EF4-FFF2-40B4-BE49-F238E27FC236}">
                <a16:creationId xmlns:a16="http://schemas.microsoft.com/office/drawing/2014/main" id="{49D04A0D-0411-3280-C646-EEAB1E3142EA}"/>
              </a:ext>
            </a:extLst>
          </p:cNvPr>
          <p:cNvSpPr txBox="1"/>
          <p:nvPr/>
        </p:nvSpPr>
        <p:spPr>
          <a:xfrm>
            <a:off x="2620341" y="6430825"/>
            <a:ext cx="540474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2400"/>
              <a:t>On verra dans les prochaines séances</a:t>
            </a:r>
          </a:p>
          <a:p>
            <a:pPr algn="ctr"/>
            <a:r>
              <a:rPr lang="fr-FR" sz="2400"/>
              <a:t>(seulement en 1D)</a:t>
            </a: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DEF0B8F4-2AC5-6127-1812-85421FC495D2}"/>
              </a:ext>
            </a:extLst>
          </p:cNvPr>
          <p:cNvSpPr txBox="1"/>
          <p:nvPr/>
        </p:nvSpPr>
        <p:spPr>
          <a:xfrm>
            <a:off x="107324" y="4272132"/>
            <a:ext cx="480432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ü"/>
            </a:pPr>
            <a:r>
              <a:rPr lang="fr-FR"/>
              <a:t>T indépendante du temps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fr-FR"/>
              <a:t>Au bout d’un temps très grand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fr-FR"/>
              <a:t>Donne des solutions simples en 1D</a:t>
            </a:r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526EA256-7CB4-61DE-5F02-AFA7AE947CB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D2DD84-87BB-5540-B3FB-A89886CBC2BB}" type="slidenum">
              <a:rPr lang="fr-FR"/>
              <a:pPr/>
              <a:t>28</a:t>
            </a:fld>
            <a:endParaRPr lang="fr-FR"/>
          </a:p>
        </p:txBody>
      </p:sp>
      <p:grpSp>
        <p:nvGrpSpPr>
          <p:cNvPr id="75" name="Groupe 74" descr="\documentclass{article}&#10;\usepackage{amsmath}&#10;\usepackage{xcolor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darkorange}[1]{{\color[rgb]{1,0.77255,0.35686}#1}}&#10;&#10;\newcommand{\bleugris}[1]{{\color[rgb]{0.6,0.6,0.825}#1}}&#10;&#10;&#10;\definecolor{Ucol}{RGB}{4,50,255}&#10;\definecolor{Icol}{RGB}{255,0,0}&#10;\definecolor{Fcol}{RGB}{206,248,149}&#10;\definecolor{Vcol}{RGB}{255,206,132}&#10;\definecolor{graycol}{RGB}{125,125,125}&#10;\definecolor{Fcolbis}{RGB}{30,128,30}&#10;\definecolor{Vcolbis}{RGB}{255,147,0}&#10;\definecolor{icompcol}{RGB}{130,130,225}&#10;&#10;\newcommand{\Ucol}[1]{\textcolor{Ucol}{#1}}&#10;\newcommand{\Icol}[1]{\textcolor{Icol}{#1}}&#10;\newcommand{\Fcol}[1]{\textcolor{Fcol}{#1}}&#10;\newcommand{\Vcol}[1]{\textcolor{Vcol}{#1}}&#10;\newcommand{\graycol}[1]{\textcolor{graycol}{#1}}&#10;\newcommand{\Fcolbis}[1]{\textcolor{Fcolbis}{#1}}&#10;\newcommand{\Vcolbis}[1]{\textcolor{Vcolbis}{#1}}&#10;\newcommand{\icompcol}[1]{\textcolor{icompcol}{#1}}&#10;\definecolor{icompcolbis}{RGB}{180,180,225}&#10;\newcommand{\icompcolbis}[1]{\textcolor{icompcolbis}{#1}}&#10;&#10;\newcommand{\icol}[1]{\textcolor{Vcolbis}{#1}}&#10;&#10;\newcommand{\Zmech} {Z_{\text{mech}}}&#10;\newcommand{\Ztrans} {Z_{\text{trans}}}&#10;\newcommand{\Pactive} {\cursive{P}_{\text{active}}}&#10;\newcommand{\Intens} {\cursive{I}}&#10;&#10;$$&#10; \text{Bi} = \frac{h L}{\lambda} \ll 1&#10;$$&#10;&#10;&#10;\end{document}&#10;" title="IguanaTex Vector Display">
            <a:extLst>
              <a:ext uri="{FF2B5EF4-FFF2-40B4-BE49-F238E27FC236}">
                <a16:creationId xmlns:a16="http://schemas.microsoft.com/office/drawing/2014/main" id="{72A1BD98-A07E-7649-F644-E9C95F71E2F8}"/>
              </a:ext>
            </a:extLst>
          </p:cNvPr>
          <p:cNvGrpSpPr>
            <a:grpSpLocks noChangeAspect="1"/>
          </p:cNvGrpSpPr>
          <p:nvPr>
            <p:custDataLst>
              <p:tags r:id="rId3"/>
            </p:custDataLst>
          </p:nvPr>
        </p:nvGrpSpPr>
        <p:grpSpPr>
          <a:xfrm>
            <a:off x="6687656" y="4818294"/>
            <a:ext cx="1568254" cy="567816"/>
            <a:chOff x="16115601" y="5787787"/>
            <a:chExt cx="2329970" cy="837885"/>
          </a:xfrm>
        </p:grpSpPr>
        <p:sp>
          <p:nvSpPr>
            <p:cNvPr id="42" name="Forme libre 41">
              <a:extLst>
                <a:ext uri="{FF2B5EF4-FFF2-40B4-BE49-F238E27FC236}">
                  <a16:creationId xmlns:a16="http://schemas.microsoft.com/office/drawing/2014/main" id="{18CEFC39-DADD-BFD6-9C49-61AD88EDABCD}"/>
                </a:ext>
              </a:extLst>
            </p:cNvPr>
            <p:cNvSpPr/>
            <p:nvPr>
              <p:custDataLst>
                <p:tags r:id="rId12"/>
              </p:custDataLst>
            </p:nvPr>
          </p:nvSpPr>
          <p:spPr>
            <a:xfrm>
              <a:off x="16115601" y="6066146"/>
              <a:ext cx="249002" cy="276534"/>
            </a:xfrm>
            <a:custGeom>
              <a:avLst/>
              <a:gdLst>
                <a:gd name="connsiteX0" fmla="*/ 75512 w 249002"/>
                <a:gd name="connsiteY0" fmla="*/ 128425 h 276534"/>
                <a:gd name="connsiteX1" fmla="*/ 75512 w 249002"/>
                <a:gd name="connsiteY1" fmla="*/ 28824 h 276534"/>
                <a:gd name="connsiteX2" fmla="*/ 95352 w 249002"/>
                <a:gd name="connsiteY2" fmla="*/ 12629 h 276534"/>
                <a:gd name="connsiteX3" fmla="*/ 145557 w 249002"/>
                <a:gd name="connsiteY3" fmla="*/ 12629 h 276534"/>
                <a:gd name="connsiteX4" fmla="*/ 199001 w 249002"/>
                <a:gd name="connsiteY4" fmla="*/ 68502 h 276534"/>
                <a:gd name="connsiteX5" fmla="*/ 134220 w 249002"/>
                <a:gd name="connsiteY5" fmla="*/ 128425 h 276534"/>
                <a:gd name="connsiteX6" fmla="*/ 75512 w 249002"/>
                <a:gd name="connsiteY6" fmla="*/ 128425 h 276534"/>
                <a:gd name="connsiteX7" fmla="*/ 171064 w 249002"/>
                <a:gd name="connsiteY7" fmla="*/ 132069 h 276534"/>
                <a:gd name="connsiteX8" fmla="*/ 238275 w 249002"/>
                <a:gd name="connsiteY8" fmla="*/ 68502 h 276534"/>
                <a:gd name="connsiteX9" fmla="*/ 148391 w 249002"/>
                <a:gd name="connsiteY9" fmla="*/ 77 h 276534"/>
                <a:gd name="connsiteX10" fmla="*/ 204 w 249002"/>
                <a:gd name="connsiteY10" fmla="*/ 77 h 276534"/>
                <a:gd name="connsiteX11" fmla="*/ 204 w 249002"/>
                <a:gd name="connsiteY11" fmla="*/ 12629 h 276534"/>
                <a:gd name="connsiteX12" fmla="*/ 9922 w 249002"/>
                <a:gd name="connsiteY12" fmla="*/ 12629 h 276534"/>
                <a:gd name="connsiteX13" fmla="*/ 41907 w 249002"/>
                <a:gd name="connsiteY13" fmla="*/ 31658 h 276534"/>
                <a:gd name="connsiteX14" fmla="*/ 41907 w 249002"/>
                <a:gd name="connsiteY14" fmla="*/ 245031 h 276534"/>
                <a:gd name="connsiteX15" fmla="*/ 9922 w 249002"/>
                <a:gd name="connsiteY15" fmla="*/ 264060 h 276534"/>
                <a:gd name="connsiteX16" fmla="*/ 204 w 249002"/>
                <a:gd name="connsiteY16" fmla="*/ 264060 h 276534"/>
                <a:gd name="connsiteX17" fmla="*/ 204 w 249002"/>
                <a:gd name="connsiteY17" fmla="*/ 276612 h 276534"/>
                <a:gd name="connsiteX18" fmla="*/ 158918 w 249002"/>
                <a:gd name="connsiteY18" fmla="*/ 276612 h 276534"/>
                <a:gd name="connsiteX19" fmla="*/ 249207 w 249002"/>
                <a:gd name="connsiteY19" fmla="*/ 202518 h 276534"/>
                <a:gd name="connsiteX20" fmla="*/ 171064 w 249002"/>
                <a:gd name="connsiteY20" fmla="*/ 132069 h 276534"/>
                <a:gd name="connsiteX21" fmla="*/ 145962 w 249002"/>
                <a:gd name="connsiteY21" fmla="*/ 264060 h 276534"/>
                <a:gd name="connsiteX22" fmla="*/ 95352 w 249002"/>
                <a:gd name="connsiteY22" fmla="*/ 264060 h 276534"/>
                <a:gd name="connsiteX23" fmla="*/ 75512 w 249002"/>
                <a:gd name="connsiteY23" fmla="*/ 247865 h 276534"/>
                <a:gd name="connsiteX24" fmla="*/ 75512 w 249002"/>
                <a:gd name="connsiteY24" fmla="*/ 137332 h 276534"/>
                <a:gd name="connsiteX25" fmla="*/ 151630 w 249002"/>
                <a:gd name="connsiteY25" fmla="*/ 137332 h 276534"/>
                <a:gd name="connsiteX26" fmla="*/ 208718 w 249002"/>
                <a:gd name="connsiteY26" fmla="*/ 202113 h 276534"/>
                <a:gd name="connsiteX27" fmla="*/ 145962 w 249002"/>
                <a:gd name="connsiteY27" fmla="*/ 264060 h 276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49002" h="276534">
                  <a:moveTo>
                    <a:pt x="75512" y="128425"/>
                  </a:moveTo>
                  <a:lnTo>
                    <a:pt x="75512" y="28824"/>
                  </a:lnTo>
                  <a:cubicBezTo>
                    <a:pt x="75512" y="15463"/>
                    <a:pt x="76322" y="12629"/>
                    <a:pt x="95352" y="12629"/>
                  </a:cubicBezTo>
                  <a:lnTo>
                    <a:pt x="145557" y="12629"/>
                  </a:lnTo>
                  <a:cubicBezTo>
                    <a:pt x="184830" y="12629"/>
                    <a:pt x="199001" y="47044"/>
                    <a:pt x="199001" y="68502"/>
                  </a:cubicBezTo>
                  <a:cubicBezTo>
                    <a:pt x="199001" y="94415"/>
                    <a:pt x="179162" y="128425"/>
                    <a:pt x="134220" y="128425"/>
                  </a:cubicBezTo>
                  <a:lnTo>
                    <a:pt x="75512" y="128425"/>
                  </a:lnTo>
                  <a:close/>
                  <a:moveTo>
                    <a:pt x="171064" y="132069"/>
                  </a:moveTo>
                  <a:cubicBezTo>
                    <a:pt x="210338" y="124376"/>
                    <a:pt x="238275" y="98464"/>
                    <a:pt x="238275" y="68502"/>
                  </a:cubicBezTo>
                  <a:cubicBezTo>
                    <a:pt x="238275" y="33278"/>
                    <a:pt x="201026" y="77"/>
                    <a:pt x="148391" y="77"/>
                  </a:cubicBezTo>
                  <a:lnTo>
                    <a:pt x="204" y="77"/>
                  </a:lnTo>
                  <a:lnTo>
                    <a:pt x="204" y="12629"/>
                  </a:lnTo>
                  <a:lnTo>
                    <a:pt x="9922" y="12629"/>
                  </a:lnTo>
                  <a:cubicBezTo>
                    <a:pt x="41097" y="12629"/>
                    <a:pt x="41907" y="17082"/>
                    <a:pt x="41907" y="31658"/>
                  </a:cubicBezTo>
                  <a:lnTo>
                    <a:pt x="41907" y="245031"/>
                  </a:lnTo>
                  <a:cubicBezTo>
                    <a:pt x="41907" y="259607"/>
                    <a:pt x="41097" y="264060"/>
                    <a:pt x="9922" y="264060"/>
                  </a:cubicBezTo>
                  <a:lnTo>
                    <a:pt x="204" y="264060"/>
                  </a:lnTo>
                  <a:lnTo>
                    <a:pt x="204" y="276612"/>
                  </a:lnTo>
                  <a:lnTo>
                    <a:pt x="158918" y="276612"/>
                  </a:lnTo>
                  <a:cubicBezTo>
                    <a:pt x="212767" y="276612"/>
                    <a:pt x="249207" y="240577"/>
                    <a:pt x="249207" y="202518"/>
                  </a:cubicBezTo>
                  <a:cubicBezTo>
                    <a:pt x="249207" y="167294"/>
                    <a:pt x="216006" y="136927"/>
                    <a:pt x="171064" y="132069"/>
                  </a:cubicBezTo>
                  <a:close/>
                  <a:moveTo>
                    <a:pt x="145962" y="264060"/>
                  </a:moveTo>
                  <a:lnTo>
                    <a:pt x="95352" y="264060"/>
                  </a:lnTo>
                  <a:cubicBezTo>
                    <a:pt x="76322" y="264060"/>
                    <a:pt x="75512" y="261226"/>
                    <a:pt x="75512" y="247865"/>
                  </a:cubicBezTo>
                  <a:lnTo>
                    <a:pt x="75512" y="137332"/>
                  </a:lnTo>
                  <a:lnTo>
                    <a:pt x="151630" y="137332"/>
                  </a:lnTo>
                  <a:cubicBezTo>
                    <a:pt x="191713" y="137332"/>
                    <a:pt x="208718" y="174986"/>
                    <a:pt x="208718" y="202113"/>
                  </a:cubicBezTo>
                  <a:cubicBezTo>
                    <a:pt x="208718" y="230860"/>
                    <a:pt x="187665" y="264060"/>
                    <a:pt x="145962" y="264060"/>
                  </a:cubicBezTo>
                  <a:close/>
                </a:path>
              </a:pathLst>
            </a:custGeom>
            <a:solidFill>
              <a:srgbClr val="000000"/>
            </a:solidFill>
            <a:ln w="405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44" name="Forme libre 43">
              <a:extLst>
                <a:ext uri="{FF2B5EF4-FFF2-40B4-BE49-F238E27FC236}">
                  <a16:creationId xmlns:a16="http://schemas.microsoft.com/office/drawing/2014/main" id="{7C1E6E44-3EB0-4F15-84D0-6D13DCC4C0B7}"/>
                </a:ext>
              </a:extLst>
            </p:cNvPr>
            <p:cNvSpPr/>
            <p:nvPr>
              <p:custDataLst>
                <p:tags r:id="rId13"/>
              </p:custDataLst>
            </p:nvPr>
          </p:nvSpPr>
          <p:spPr>
            <a:xfrm>
              <a:off x="16401179" y="6071815"/>
              <a:ext cx="86644" cy="270865"/>
            </a:xfrm>
            <a:custGeom>
              <a:avLst/>
              <a:gdLst>
                <a:gd name="connsiteX0" fmla="*/ 58514 w 86644"/>
                <a:gd name="connsiteY0" fmla="*/ 91986 h 270865"/>
                <a:gd name="connsiteX1" fmla="*/ 1831 w 86644"/>
                <a:gd name="connsiteY1" fmla="*/ 96439 h 270865"/>
                <a:gd name="connsiteX2" fmla="*/ 1831 w 86644"/>
                <a:gd name="connsiteY2" fmla="*/ 108991 h 270865"/>
                <a:gd name="connsiteX3" fmla="*/ 31792 w 86644"/>
                <a:gd name="connsiteY3" fmla="*/ 131259 h 270865"/>
                <a:gd name="connsiteX4" fmla="*/ 31792 w 86644"/>
                <a:gd name="connsiteY4" fmla="*/ 240172 h 270865"/>
                <a:gd name="connsiteX5" fmla="*/ 211 w 86644"/>
                <a:gd name="connsiteY5" fmla="*/ 258392 h 270865"/>
                <a:gd name="connsiteX6" fmla="*/ 211 w 86644"/>
                <a:gd name="connsiteY6" fmla="*/ 270943 h 270865"/>
                <a:gd name="connsiteX7" fmla="*/ 44748 w 86644"/>
                <a:gd name="connsiteY7" fmla="*/ 269729 h 270865"/>
                <a:gd name="connsiteX8" fmla="*/ 86856 w 86644"/>
                <a:gd name="connsiteY8" fmla="*/ 270943 h 270865"/>
                <a:gd name="connsiteX9" fmla="*/ 86856 w 86644"/>
                <a:gd name="connsiteY9" fmla="*/ 258392 h 270865"/>
                <a:gd name="connsiteX10" fmla="*/ 58514 w 86644"/>
                <a:gd name="connsiteY10" fmla="*/ 240577 h 270865"/>
                <a:gd name="connsiteX11" fmla="*/ 58514 w 86644"/>
                <a:gd name="connsiteY11" fmla="*/ 91986 h 270865"/>
                <a:gd name="connsiteX12" fmla="*/ 60134 w 86644"/>
                <a:gd name="connsiteY12" fmla="*/ 21536 h 270865"/>
                <a:gd name="connsiteX13" fmla="*/ 38675 w 86644"/>
                <a:gd name="connsiteY13" fmla="*/ 77 h 270865"/>
                <a:gd name="connsiteX14" fmla="*/ 17216 w 86644"/>
                <a:gd name="connsiteY14" fmla="*/ 21536 h 270865"/>
                <a:gd name="connsiteX15" fmla="*/ 38675 w 86644"/>
                <a:gd name="connsiteY15" fmla="*/ 42995 h 270865"/>
                <a:gd name="connsiteX16" fmla="*/ 60134 w 86644"/>
                <a:gd name="connsiteY16" fmla="*/ 21536 h 270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86644" h="270865">
                  <a:moveTo>
                    <a:pt x="58514" y="91986"/>
                  </a:moveTo>
                  <a:lnTo>
                    <a:pt x="1831" y="96439"/>
                  </a:lnTo>
                  <a:lnTo>
                    <a:pt x="1831" y="108991"/>
                  </a:lnTo>
                  <a:cubicBezTo>
                    <a:pt x="28148" y="108991"/>
                    <a:pt x="31792" y="111420"/>
                    <a:pt x="31792" y="131259"/>
                  </a:cubicBezTo>
                  <a:lnTo>
                    <a:pt x="31792" y="240172"/>
                  </a:lnTo>
                  <a:cubicBezTo>
                    <a:pt x="31792" y="258392"/>
                    <a:pt x="27339" y="258392"/>
                    <a:pt x="211" y="258392"/>
                  </a:cubicBezTo>
                  <a:lnTo>
                    <a:pt x="211" y="270943"/>
                  </a:lnTo>
                  <a:cubicBezTo>
                    <a:pt x="13168" y="270538"/>
                    <a:pt x="35031" y="269729"/>
                    <a:pt x="44748" y="269729"/>
                  </a:cubicBezTo>
                  <a:cubicBezTo>
                    <a:pt x="58919" y="269729"/>
                    <a:pt x="73090" y="270538"/>
                    <a:pt x="86856" y="270943"/>
                  </a:cubicBezTo>
                  <a:lnTo>
                    <a:pt x="86856" y="258392"/>
                  </a:lnTo>
                  <a:cubicBezTo>
                    <a:pt x="60134" y="258392"/>
                    <a:pt x="58514" y="256368"/>
                    <a:pt x="58514" y="240577"/>
                  </a:cubicBezTo>
                  <a:lnTo>
                    <a:pt x="58514" y="91986"/>
                  </a:lnTo>
                  <a:close/>
                  <a:moveTo>
                    <a:pt x="60134" y="21536"/>
                  </a:moveTo>
                  <a:cubicBezTo>
                    <a:pt x="60134" y="8580"/>
                    <a:pt x="50012" y="77"/>
                    <a:pt x="38675" y="77"/>
                  </a:cubicBezTo>
                  <a:cubicBezTo>
                    <a:pt x="26124" y="77"/>
                    <a:pt x="17216" y="11009"/>
                    <a:pt x="17216" y="21536"/>
                  </a:cubicBezTo>
                  <a:cubicBezTo>
                    <a:pt x="17216" y="32468"/>
                    <a:pt x="26124" y="42995"/>
                    <a:pt x="38675" y="42995"/>
                  </a:cubicBezTo>
                  <a:cubicBezTo>
                    <a:pt x="50012" y="42995"/>
                    <a:pt x="60134" y="34492"/>
                    <a:pt x="60134" y="21536"/>
                  </a:cubicBezTo>
                  <a:close/>
                </a:path>
              </a:pathLst>
            </a:custGeom>
            <a:solidFill>
              <a:srgbClr val="000000"/>
            </a:solidFill>
            <a:ln w="405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68" name="Forme libre 67">
              <a:extLst>
                <a:ext uri="{FF2B5EF4-FFF2-40B4-BE49-F238E27FC236}">
                  <a16:creationId xmlns:a16="http://schemas.microsoft.com/office/drawing/2014/main" id="{39B3941D-153B-E164-F821-5D03F9319111}"/>
                </a:ext>
              </a:extLst>
            </p:cNvPr>
            <p:cNvSpPr/>
            <p:nvPr>
              <p:custDataLst>
                <p:tags r:id="rId14"/>
              </p:custDataLst>
            </p:nvPr>
          </p:nvSpPr>
          <p:spPr>
            <a:xfrm>
              <a:off x="16635423" y="6194089"/>
              <a:ext cx="269246" cy="94742"/>
            </a:xfrm>
            <a:custGeom>
              <a:avLst/>
              <a:gdLst>
                <a:gd name="connsiteX0" fmla="*/ 255697 w 269246"/>
                <a:gd name="connsiteY0" fmla="*/ 16273 h 94742"/>
                <a:gd name="connsiteX1" fmla="*/ 269463 w 269246"/>
                <a:gd name="connsiteY1" fmla="*/ 8175 h 94742"/>
                <a:gd name="connsiteX2" fmla="*/ 256102 w 269246"/>
                <a:gd name="connsiteY2" fmla="*/ 77 h 94742"/>
                <a:gd name="connsiteX3" fmla="*/ 13578 w 269246"/>
                <a:gd name="connsiteY3" fmla="*/ 77 h 94742"/>
                <a:gd name="connsiteX4" fmla="*/ 217 w 269246"/>
                <a:gd name="connsiteY4" fmla="*/ 8175 h 94742"/>
                <a:gd name="connsiteX5" fmla="*/ 13983 w 269246"/>
                <a:gd name="connsiteY5" fmla="*/ 16273 h 94742"/>
                <a:gd name="connsiteX6" fmla="*/ 255697 w 269246"/>
                <a:gd name="connsiteY6" fmla="*/ 16273 h 94742"/>
                <a:gd name="connsiteX7" fmla="*/ 256102 w 269246"/>
                <a:gd name="connsiteY7" fmla="*/ 94820 h 94742"/>
                <a:gd name="connsiteX8" fmla="*/ 269463 w 269246"/>
                <a:gd name="connsiteY8" fmla="*/ 86722 h 94742"/>
                <a:gd name="connsiteX9" fmla="*/ 255697 w 269246"/>
                <a:gd name="connsiteY9" fmla="*/ 78624 h 94742"/>
                <a:gd name="connsiteX10" fmla="*/ 13983 w 269246"/>
                <a:gd name="connsiteY10" fmla="*/ 78624 h 94742"/>
                <a:gd name="connsiteX11" fmla="*/ 217 w 269246"/>
                <a:gd name="connsiteY11" fmla="*/ 86722 h 94742"/>
                <a:gd name="connsiteX12" fmla="*/ 13578 w 269246"/>
                <a:gd name="connsiteY12" fmla="*/ 94820 h 94742"/>
                <a:gd name="connsiteX13" fmla="*/ 256102 w 269246"/>
                <a:gd name="connsiteY13" fmla="*/ 94820 h 947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69246" h="94742">
                  <a:moveTo>
                    <a:pt x="255697" y="16273"/>
                  </a:moveTo>
                  <a:cubicBezTo>
                    <a:pt x="261771" y="16273"/>
                    <a:pt x="269463" y="16273"/>
                    <a:pt x="269463" y="8175"/>
                  </a:cubicBezTo>
                  <a:cubicBezTo>
                    <a:pt x="269463" y="77"/>
                    <a:pt x="261771" y="77"/>
                    <a:pt x="256102" y="77"/>
                  </a:cubicBezTo>
                  <a:lnTo>
                    <a:pt x="13578" y="77"/>
                  </a:lnTo>
                  <a:cubicBezTo>
                    <a:pt x="7910" y="77"/>
                    <a:pt x="217" y="77"/>
                    <a:pt x="217" y="8175"/>
                  </a:cubicBezTo>
                  <a:cubicBezTo>
                    <a:pt x="217" y="16273"/>
                    <a:pt x="7910" y="16273"/>
                    <a:pt x="13983" y="16273"/>
                  </a:cubicBezTo>
                  <a:lnTo>
                    <a:pt x="255697" y="16273"/>
                  </a:lnTo>
                  <a:close/>
                  <a:moveTo>
                    <a:pt x="256102" y="94820"/>
                  </a:moveTo>
                  <a:cubicBezTo>
                    <a:pt x="261771" y="94820"/>
                    <a:pt x="269463" y="94820"/>
                    <a:pt x="269463" y="86722"/>
                  </a:cubicBezTo>
                  <a:cubicBezTo>
                    <a:pt x="269463" y="78624"/>
                    <a:pt x="261771" y="78624"/>
                    <a:pt x="255697" y="78624"/>
                  </a:cubicBezTo>
                  <a:lnTo>
                    <a:pt x="13983" y="78624"/>
                  </a:lnTo>
                  <a:cubicBezTo>
                    <a:pt x="7910" y="78624"/>
                    <a:pt x="217" y="78624"/>
                    <a:pt x="217" y="86722"/>
                  </a:cubicBezTo>
                  <a:cubicBezTo>
                    <a:pt x="217" y="94820"/>
                    <a:pt x="7910" y="94820"/>
                    <a:pt x="13578" y="94820"/>
                  </a:cubicBezTo>
                  <a:lnTo>
                    <a:pt x="256102" y="94820"/>
                  </a:lnTo>
                  <a:close/>
                </a:path>
              </a:pathLst>
            </a:custGeom>
            <a:solidFill>
              <a:srgbClr val="000000"/>
            </a:solidFill>
            <a:ln w="405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69" name="Forme libre 68">
              <a:extLst>
                <a:ext uri="{FF2B5EF4-FFF2-40B4-BE49-F238E27FC236}">
                  <a16:creationId xmlns:a16="http://schemas.microsoft.com/office/drawing/2014/main" id="{A5A8ECD4-9C26-6B09-1A0C-1BAD7F458214}"/>
                </a:ext>
              </a:extLst>
            </p:cNvPr>
            <p:cNvSpPr/>
            <p:nvPr>
              <p:custDataLst>
                <p:tags r:id="rId15"/>
              </p:custDataLst>
            </p:nvPr>
          </p:nvSpPr>
          <p:spPr>
            <a:xfrm>
              <a:off x="17110977" y="5787787"/>
              <a:ext cx="198796" cy="285441"/>
            </a:xfrm>
            <a:custGeom>
              <a:avLst/>
              <a:gdLst>
                <a:gd name="connsiteX0" fmla="*/ 94161 w 198796"/>
                <a:gd name="connsiteY0" fmla="*/ 4524 h 285441"/>
                <a:gd name="connsiteX1" fmla="*/ 88898 w 198796"/>
                <a:gd name="connsiteY1" fmla="*/ 71 h 285441"/>
                <a:gd name="connsiteX2" fmla="*/ 39502 w 198796"/>
                <a:gd name="connsiteY2" fmla="*/ 4119 h 285441"/>
                <a:gd name="connsiteX3" fmla="*/ 31809 w 198796"/>
                <a:gd name="connsiteY3" fmla="*/ 12217 h 285441"/>
                <a:gd name="connsiteX4" fmla="*/ 41527 w 198796"/>
                <a:gd name="connsiteY4" fmla="*/ 17076 h 285441"/>
                <a:gd name="connsiteX5" fmla="*/ 61771 w 198796"/>
                <a:gd name="connsiteY5" fmla="*/ 23959 h 285441"/>
                <a:gd name="connsiteX6" fmla="*/ 60556 w 198796"/>
                <a:gd name="connsiteY6" fmla="*/ 32056 h 285441"/>
                <a:gd name="connsiteX7" fmla="*/ 1848 w 198796"/>
                <a:gd name="connsiteY7" fmla="*/ 265268 h 285441"/>
                <a:gd name="connsiteX8" fmla="*/ 229 w 198796"/>
                <a:gd name="connsiteY8" fmla="*/ 274176 h 285441"/>
                <a:gd name="connsiteX9" fmla="*/ 11970 w 198796"/>
                <a:gd name="connsiteY9" fmla="*/ 285512 h 285441"/>
                <a:gd name="connsiteX10" fmla="*/ 26951 w 198796"/>
                <a:gd name="connsiteY10" fmla="*/ 274985 h 285441"/>
                <a:gd name="connsiteX11" fmla="*/ 34644 w 198796"/>
                <a:gd name="connsiteY11" fmla="*/ 244214 h 285441"/>
                <a:gd name="connsiteX12" fmla="*/ 43551 w 198796"/>
                <a:gd name="connsiteY12" fmla="*/ 207775 h 285441"/>
                <a:gd name="connsiteX13" fmla="*/ 50434 w 198796"/>
                <a:gd name="connsiteY13" fmla="*/ 180648 h 285441"/>
                <a:gd name="connsiteX14" fmla="*/ 54888 w 198796"/>
                <a:gd name="connsiteY14" fmla="*/ 162428 h 285441"/>
                <a:gd name="connsiteX15" fmla="*/ 82420 w 198796"/>
                <a:gd name="connsiteY15" fmla="*/ 125179 h 285441"/>
                <a:gd name="connsiteX16" fmla="*/ 121288 w 198796"/>
                <a:gd name="connsiteY16" fmla="*/ 111008 h 285441"/>
                <a:gd name="connsiteX17" fmla="*/ 143152 w 198796"/>
                <a:gd name="connsiteY17" fmla="*/ 139350 h 285441"/>
                <a:gd name="connsiteX18" fmla="*/ 118049 w 198796"/>
                <a:gd name="connsiteY18" fmla="*/ 230043 h 285441"/>
                <a:gd name="connsiteX19" fmla="*/ 112786 w 198796"/>
                <a:gd name="connsiteY19" fmla="*/ 252312 h 285441"/>
                <a:gd name="connsiteX20" fmla="*/ 145986 w 198796"/>
                <a:gd name="connsiteY20" fmla="*/ 285512 h 285441"/>
                <a:gd name="connsiteX21" fmla="*/ 199026 w 198796"/>
                <a:gd name="connsiteY21" fmla="*/ 223160 h 285441"/>
                <a:gd name="connsiteX22" fmla="*/ 194167 w 198796"/>
                <a:gd name="connsiteY22" fmla="*/ 219112 h 285441"/>
                <a:gd name="connsiteX23" fmla="*/ 188094 w 198796"/>
                <a:gd name="connsiteY23" fmla="*/ 226400 h 285441"/>
                <a:gd name="connsiteX24" fmla="*/ 146796 w 198796"/>
                <a:gd name="connsiteY24" fmla="*/ 276605 h 285441"/>
                <a:gd name="connsiteX25" fmla="*/ 137079 w 198796"/>
                <a:gd name="connsiteY25" fmla="*/ 263244 h 285441"/>
                <a:gd name="connsiteX26" fmla="*/ 144367 w 198796"/>
                <a:gd name="connsiteY26" fmla="*/ 234497 h 285441"/>
                <a:gd name="connsiteX27" fmla="*/ 169064 w 198796"/>
                <a:gd name="connsiteY27" fmla="*/ 145423 h 285441"/>
                <a:gd name="connsiteX28" fmla="*/ 122503 w 198796"/>
                <a:gd name="connsiteY28" fmla="*/ 102101 h 285441"/>
                <a:gd name="connsiteX29" fmla="*/ 62580 w 198796"/>
                <a:gd name="connsiteY29" fmla="*/ 133277 h 285441"/>
                <a:gd name="connsiteX30" fmla="*/ 94161 w 198796"/>
                <a:gd name="connsiteY30" fmla="*/ 4524 h 285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98796" h="285441">
                  <a:moveTo>
                    <a:pt x="94161" y="4524"/>
                  </a:moveTo>
                  <a:cubicBezTo>
                    <a:pt x="94161" y="4119"/>
                    <a:pt x="94161" y="71"/>
                    <a:pt x="88898" y="71"/>
                  </a:cubicBezTo>
                  <a:cubicBezTo>
                    <a:pt x="79586" y="71"/>
                    <a:pt x="50029" y="3310"/>
                    <a:pt x="39502" y="4119"/>
                  </a:cubicBezTo>
                  <a:cubicBezTo>
                    <a:pt x="36263" y="4524"/>
                    <a:pt x="31809" y="4929"/>
                    <a:pt x="31809" y="12217"/>
                  </a:cubicBezTo>
                  <a:cubicBezTo>
                    <a:pt x="31809" y="17076"/>
                    <a:pt x="35453" y="17076"/>
                    <a:pt x="41527" y="17076"/>
                  </a:cubicBezTo>
                  <a:cubicBezTo>
                    <a:pt x="60961" y="17076"/>
                    <a:pt x="61771" y="19910"/>
                    <a:pt x="61771" y="23959"/>
                  </a:cubicBezTo>
                  <a:lnTo>
                    <a:pt x="60556" y="32056"/>
                  </a:lnTo>
                  <a:lnTo>
                    <a:pt x="1848" y="265268"/>
                  </a:lnTo>
                  <a:cubicBezTo>
                    <a:pt x="229" y="270937"/>
                    <a:pt x="229" y="271746"/>
                    <a:pt x="229" y="274176"/>
                  </a:cubicBezTo>
                  <a:cubicBezTo>
                    <a:pt x="229" y="283488"/>
                    <a:pt x="8326" y="285512"/>
                    <a:pt x="11970" y="285512"/>
                  </a:cubicBezTo>
                  <a:cubicBezTo>
                    <a:pt x="18448" y="285512"/>
                    <a:pt x="24926" y="280654"/>
                    <a:pt x="26951" y="274985"/>
                  </a:cubicBezTo>
                  <a:lnTo>
                    <a:pt x="34644" y="244214"/>
                  </a:lnTo>
                  <a:lnTo>
                    <a:pt x="43551" y="207775"/>
                  </a:lnTo>
                  <a:cubicBezTo>
                    <a:pt x="45980" y="198868"/>
                    <a:pt x="48410" y="189960"/>
                    <a:pt x="50434" y="180648"/>
                  </a:cubicBezTo>
                  <a:cubicBezTo>
                    <a:pt x="51244" y="178219"/>
                    <a:pt x="54483" y="164858"/>
                    <a:pt x="54888" y="162428"/>
                  </a:cubicBezTo>
                  <a:cubicBezTo>
                    <a:pt x="56102" y="158784"/>
                    <a:pt x="68654" y="136111"/>
                    <a:pt x="82420" y="125179"/>
                  </a:cubicBezTo>
                  <a:cubicBezTo>
                    <a:pt x="91327" y="118701"/>
                    <a:pt x="103878" y="111008"/>
                    <a:pt x="121288" y="111008"/>
                  </a:cubicBezTo>
                  <a:cubicBezTo>
                    <a:pt x="138698" y="111008"/>
                    <a:pt x="143152" y="124774"/>
                    <a:pt x="143152" y="139350"/>
                  </a:cubicBezTo>
                  <a:cubicBezTo>
                    <a:pt x="143152" y="161214"/>
                    <a:pt x="127766" y="205346"/>
                    <a:pt x="118049" y="230043"/>
                  </a:cubicBezTo>
                  <a:cubicBezTo>
                    <a:pt x="114810" y="239356"/>
                    <a:pt x="112786" y="244214"/>
                    <a:pt x="112786" y="252312"/>
                  </a:cubicBezTo>
                  <a:cubicBezTo>
                    <a:pt x="112786" y="271341"/>
                    <a:pt x="126957" y="285512"/>
                    <a:pt x="145986" y="285512"/>
                  </a:cubicBezTo>
                  <a:cubicBezTo>
                    <a:pt x="184045" y="285512"/>
                    <a:pt x="199026" y="226400"/>
                    <a:pt x="199026" y="223160"/>
                  </a:cubicBezTo>
                  <a:cubicBezTo>
                    <a:pt x="199026" y="219112"/>
                    <a:pt x="195382" y="219112"/>
                    <a:pt x="194167" y="219112"/>
                  </a:cubicBezTo>
                  <a:cubicBezTo>
                    <a:pt x="190118" y="219112"/>
                    <a:pt x="190118" y="220326"/>
                    <a:pt x="188094" y="226400"/>
                  </a:cubicBezTo>
                  <a:cubicBezTo>
                    <a:pt x="182021" y="247858"/>
                    <a:pt x="169064" y="276605"/>
                    <a:pt x="146796" y="276605"/>
                  </a:cubicBezTo>
                  <a:cubicBezTo>
                    <a:pt x="139913" y="276605"/>
                    <a:pt x="137079" y="272556"/>
                    <a:pt x="137079" y="263244"/>
                  </a:cubicBezTo>
                  <a:cubicBezTo>
                    <a:pt x="137079" y="253122"/>
                    <a:pt x="140723" y="243405"/>
                    <a:pt x="144367" y="234497"/>
                  </a:cubicBezTo>
                  <a:cubicBezTo>
                    <a:pt x="150845" y="217087"/>
                    <a:pt x="169064" y="168906"/>
                    <a:pt x="169064" y="145423"/>
                  </a:cubicBezTo>
                  <a:cubicBezTo>
                    <a:pt x="169064" y="119106"/>
                    <a:pt x="152869" y="102101"/>
                    <a:pt x="122503" y="102101"/>
                  </a:cubicBezTo>
                  <a:cubicBezTo>
                    <a:pt x="96995" y="102101"/>
                    <a:pt x="77561" y="114652"/>
                    <a:pt x="62580" y="133277"/>
                  </a:cubicBezTo>
                  <a:lnTo>
                    <a:pt x="94161" y="4524"/>
                  </a:lnTo>
                  <a:close/>
                </a:path>
              </a:pathLst>
            </a:custGeom>
            <a:solidFill>
              <a:srgbClr val="000000"/>
            </a:solidFill>
            <a:ln w="405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70" name="Forme libre 69">
              <a:extLst>
                <a:ext uri="{FF2B5EF4-FFF2-40B4-BE49-F238E27FC236}">
                  <a16:creationId xmlns:a16="http://schemas.microsoft.com/office/drawing/2014/main" id="{AC1599C3-B45D-6559-22F5-9B8BCCBCAFA4}"/>
                </a:ext>
              </a:extLst>
            </p:cNvPr>
            <p:cNvSpPr/>
            <p:nvPr>
              <p:custDataLst>
                <p:tags r:id="rId16"/>
              </p:custDataLst>
            </p:nvPr>
          </p:nvSpPr>
          <p:spPr>
            <a:xfrm>
              <a:off x="17337775" y="5792241"/>
              <a:ext cx="244548" cy="276534"/>
            </a:xfrm>
            <a:custGeom>
              <a:avLst/>
              <a:gdLst>
                <a:gd name="connsiteX0" fmla="*/ 135870 w 244548"/>
                <a:gd name="connsiteY0" fmla="*/ 31651 h 276534"/>
                <a:gd name="connsiteX1" fmla="*/ 178787 w 244548"/>
                <a:gd name="connsiteY1" fmla="*/ 12622 h 276534"/>
                <a:gd name="connsiteX2" fmla="*/ 194173 w 244548"/>
                <a:gd name="connsiteY2" fmla="*/ 4929 h 276534"/>
                <a:gd name="connsiteX3" fmla="*/ 187695 w 244548"/>
                <a:gd name="connsiteY3" fmla="*/ 71 h 276534"/>
                <a:gd name="connsiteX4" fmla="*/ 127772 w 244548"/>
                <a:gd name="connsiteY4" fmla="*/ 1285 h 276534"/>
                <a:gd name="connsiteX5" fmla="*/ 73923 w 244548"/>
                <a:gd name="connsiteY5" fmla="*/ 71 h 276534"/>
                <a:gd name="connsiteX6" fmla="*/ 66230 w 244548"/>
                <a:gd name="connsiteY6" fmla="*/ 8168 h 276534"/>
                <a:gd name="connsiteX7" fmla="*/ 77567 w 244548"/>
                <a:gd name="connsiteY7" fmla="*/ 12622 h 276534"/>
                <a:gd name="connsiteX8" fmla="*/ 92952 w 244548"/>
                <a:gd name="connsiteY8" fmla="*/ 13432 h 276534"/>
                <a:gd name="connsiteX9" fmla="*/ 103884 w 244548"/>
                <a:gd name="connsiteY9" fmla="*/ 19910 h 276534"/>
                <a:gd name="connsiteX10" fmla="*/ 102265 w 244548"/>
                <a:gd name="connsiteY10" fmla="*/ 27603 h 276534"/>
                <a:gd name="connsiteX11" fmla="*/ 48010 w 244548"/>
                <a:gd name="connsiteY11" fmla="*/ 245024 h 276534"/>
                <a:gd name="connsiteX12" fmla="*/ 11166 w 244548"/>
                <a:gd name="connsiteY12" fmla="*/ 264054 h 276534"/>
                <a:gd name="connsiteX13" fmla="*/ 234 w 244548"/>
                <a:gd name="connsiteY13" fmla="*/ 272151 h 276534"/>
                <a:gd name="connsiteX14" fmla="*/ 11166 w 244548"/>
                <a:gd name="connsiteY14" fmla="*/ 276605 h 276534"/>
                <a:gd name="connsiteX15" fmla="*/ 198626 w 244548"/>
                <a:gd name="connsiteY15" fmla="*/ 276605 h 276534"/>
                <a:gd name="connsiteX16" fmla="*/ 211178 w 244548"/>
                <a:gd name="connsiteY16" fmla="*/ 269722 h 276534"/>
                <a:gd name="connsiteX17" fmla="*/ 243163 w 244548"/>
                <a:gd name="connsiteY17" fmla="*/ 182267 h 276534"/>
                <a:gd name="connsiteX18" fmla="*/ 244783 w 244548"/>
                <a:gd name="connsiteY18" fmla="*/ 176599 h 276534"/>
                <a:gd name="connsiteX19" fmla="*/ 239924 w 244548"/>
                <a:gd name="connsiteY19" fmla="*/ 172145 h 276534"/>
                <a:gd name="connsiteX20" fmla="*/ 233041 w 244548"/>
                <a:gd name="connsiteY20" fmla="*/ 180648 h 276534"/>
                <a:gd name="connsiteX21" fmla="*/ 131416 w 244548"/>
                <a:gd name="connsiteY21" fmla="*/ 264054 h 276534"/>
                <a:gd name="connsiteX22" fmla="*/ 93357 w 244548"/>
                <a:gd name="connsiteY22" fmla="*/ 264054 h 276534"/>
                <a:gd name="connsiteX23" fmla="*/ 84450 w 244548"/>
                <a:gd name="connsiteY23" fmla="*/ 263649 h 276534"/>
                <a:gd name="connsiteX24" fmla="*/ 79186 w 244548"/>
                <a:gd name="connsiteY24" fmla="*/ 259600 h 276534"/>
                <a:gd name="connsiteX25" fmla="*/ 81211 w 244548"/>
                <a:gd name="connsiteY25" fmla="*/ 250288 h 276534"/>
                <a:gd name="connsiteX26" fmla="*/ 135870 w 244548"/>
                <a:gd name="connsiteY26" fmla="*/ 31651 h 276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44548" h="276534">
                  <a:moveTo>
                    <a:pt x="135870" y="31651"/>
                  </a:moveTo>
                  <a:cubicBezTo>
                    <a:pt x="139514" y="17076"/>
                    <a:pt x="140728" y="12622"/>
                    <a:pt x="178787" y="12622"/>
                  </a:cubicBezTo>
                  <a:cubicBezTo>
                    <a:pt x="190934" y="12622"/>
                    <a:pt x="194173" y="12622"/>
                    <a:pt x="194173" y="4929"/>
                  </a:cubicBezTo>
                  <a:cubicBezTo>
                    <a:pt x="194173" y="71"/>
                    <a:pt x="189719" y="71"/>
                    <a:pt x="187695" y="71"/>
                  </a:cubicBezTo>
                  <a:cubicBezTo>
                    <a:pt x="174334" y="71"/>
                    <a:pt x="141133" y="1285"/>
                    <a:pt x="127772" y="1285"/>
                  </a:cubicBezTo>
                  <a:cubicBezTo>
                    <a:pt x="115626" y="1285"/>
                    <a:pt x="86069" y="71"/>
                    <a:pt x="73923" y="71"/>
                  </a:cubicBezTo>
                  <a:cubicBezTo>
                    <a:pt x="71089" y="71"/>
                    <a:pt x="66230" y="71"/>
                    <a:pt x="66230" y="8168"/>
                  </a:cubicBezTo>
                  <a:cubicBezTo>
                    <a:pt x="66230" y="12622"/>
                    <a:pt x="69874" y="12622"/>
                    <a:pt x="77567" y="12622"/>
                  </a:cubicBezTo>
                  <a:cubicBezTo>
                    <a:pt x="78377" y="12622"/>
                    <a:pt x="86069" y="12622"/>
                    <a:pt x="92952" y="13432"/>
                  </a:cubicBezTo>
                  <a:cubicBezTo>
                    <a:pt x="100240" y="14242"/>
                    <a:pt x="103884" y="14646"/>
                    <a:pt x="103884" y="19910"/>
                  </a:cubicBezTo>
                  <a:cubicBezTo>
                    <a:pt x="103884" y="21529"/>
                    <a:pt x="103479" y="22744"/>
                    <a:pt x="102265" y="27603"/>
                  </a:cubicBezTo>
                  <a:lnTo>
                    <a:pt x="48010" y="245024"/>
                  </a:lnTo>
                  <a:cubicBezTo>
                    <a:pt x="43962" y="260814"/>
                    <a:pt x="43152" y="264054"/>
                    <a:pt x="11166" y="264054"/>
                  </a:cubicBezTo>
                  <a:cubicBezTo>
                    <a:pt x="4283" y="264054"/>
                    <a:pt x="234" y="264054"/>
                    <a:pt x="234" y="272151"/>
                  </a:cubicBezTo>
                  <a:cubicBezTo>
                    <a:pt x="234" y="276605"/>
                    <a:pt x="3878" y="276605"/>
                    <a:pt x="11166" y="276605"/>
                  </a:cubicBezTo>
                  <a:lnTo>
                    <a:pt x="198626" y="276605"/>
                  </a:lnTo>
                  <a:cubicBezTo>
                    <a:pt x="208344" y="276605"/>
                    <a:pt x="208749" y="276605"/>
                    <a:pt x="211178" y="269722"/>
                  </a:cubicBezTo>
                  <a:lnTo>
                    <a:pt x="243163" y="182267"/>
                  </a:lnTo>
                  <a:cubicBezTo>
                    <a:pt x="244783" y="177814"/>
                    <a:pt x="244783" y="177004"/>
                    <a:pt x="244783" y="176599"/>
                  </a:cubicBezTo>
                  <a:cubicBezTo>
                    <a:pt x="244783" y="174980"/>
                    <a:pt x="243568" y="172145"/>
                    <a:pt x="239924" y="172145"/>
                  </a:cubicBezTo>
                  <a:cubicBezTo>
                    <a:pt x="236280" y="172145"/>
                    <a:pt x="235876" y="174170"/>
                    <a:pt x="233041" y="180648"/>
                  </a:cubicBezTo>
                  <a:cubicBezTo>
                    <a:pt x="219275" y="217897"/>
                    <a:pt x="201461" y="264054"/>
                    <a:pt x="131416" y="264054"/>
                  </a:cubicBezTo>
                  <a:lnTo>
                    <a:pt x="93357" y="264054"/>
                  </a:lnTo>
                  <a:cubicBezTo>
                    <a:pt x="87689" y="264054"/>
                    <a:pt x="86879" y="264054"/>
                    <a:pt x="84450" y="263649"/>
                  </a:cubicBezTo>
                  <a:cubicBezTo>
                    <a:pt x="80401" y="263244"/>
                    <a:pt x="79186" y="262839"/>
                    <a:pt x="79186" y="259600"/>
                  </a:cubicBezTo>
                  <a:cubicBezTo>
                    <a:pt x="79186" y="258385"/>
                    <a:pt x="79186" y="257575"/>
                    <a:pt x="81211" y="250288"/>
                  </a:cubicBezTo>
                  <a:lnTo>
                    <a:pt x="135870" y="31651"/>
                  </a:lnTo>
                  <a:close/>
                </a:path>
              </a:pathLst>
            </a:custGeom>
            <a:solidFill>
              <a:srgbClr val="000000"/>
            </a:solidFill>
            <a:ln w="405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71" name="Forme libre 70">
              <a:extLst>
                <a:ext uri="{FF2B5EF4-FFF2-40B4-BE49-F238E27FC236}">
                  <a16:creationId xmlns:a16="http://schemas.microsoft.com/office/drawing/2014/main" id="{7B0A6212-11F7-CEE3-EF9C-3308FEDB013A}"/>
                </a:ext>
              </a:extLst>
            </p:cNvPr>
            <p:cNvSpPr/>
            <p:nvPr>
              <p:custDataLst>
                <p:tags r:id="rId17"/>
              </p:custDataLst>
            </p:nvPr>
          </p:nvSpPr>
          <p:spPr>
            <a:xfrm>
              <a:off x="17088709" y="6233363"/>
              <a:ext cx="508821" cy="16194"/>
            </a:xfrm>
            <a:custGeom>
              <a:avLst/>
              <a:gdLst>
                <a:gd name="connsiteX0" fmla="*/ 0 w 508821"/>
                <a:gd name="connsiteY0" fmla="*/ 0 h 16194"/>
                <a:gd name="connsiteX1" fmla="*/ 508821 w 508821"/>
                <a:gd name="connsiteY1" fmla="*/ 0 h 16194"/>
                <a:gd name="connsiteX2" fmla="*/ 508821 w 508821"/>
                <a:gd name="connsiteY2" fmla="*/ 16194 h 16194"/>
                <a:gd name="connsiteX3" fmla="*/ 0 w 508821"/>
                <a:gd name="connsiteY3" fmla="*/ 16194 h 16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8821" h="16194">
                  <a:moveTo>
                    <a:pt x="0" y="0"/>
                  </a:moveTo>
                  <a:lnTo>
                    <a:pt x="508821" y="0"/>
                  </a:lnTo>
                  <a:lnTo>
                    <a:pt x="508821" y="16194"/>
                  </a:lnTo>
                  <a:lnTo>
                    <a:pt x="0" y="16194"/>
                  </a:lnTo>
                  <a:close/>
                </a:path>
              </a:pathLst>
            </a:custGeom>
            <a:solidFill>
              <a:srgbClr val="000000"/>
            </a:solidFill>
            <a:ln w="405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72" name="Forme libre 71">
              <a:extLst>
                <a:ext uri="{FF2B5EF4-FFF2-40B4-BE49-F238E27FC236}">
                  <a16:creationId xmlns:a16="http://schemas.microsoft.com/office/drawing/2014/main" id="{E870C5BB-FF0B-9EC8-6BB0-03D50D1B4CA6}"/>
                </a:ext>
              </a:extLst>
            </p:cNvPr>
            <p:cNvSpPr/>
            <p:nvPr>
              <p:custDataLst>
                <p:tags r:id="rId18"/>
              </p:custDataLst>
            </p:nvPr>
          </p:nvSpPr>
          <p:spPr>
            <a:xfrm>
              <a:off x="17246487" y="6339421"/>
              <a:ext cx="200416" cy="286251"/>
            </a:xfrm>
            <a:custGeom>
              <a:avLst/>
              <a:gdLst>
                <a:gd name="connsiteX0" fmla="*/ 123316 w 200416"/>
                <a:gd name="connsiteY0" fmla="*/ 162847 h 286251"/>
                <a:gd name="connsiteX1" fmla="*/ 165829 w 200416"/>
                <a:gd name="connsiteY1" fmla="*/ 276618 h 286251"/>
                <a:gd name="connsiteX2" fmla="*/ 187287 w 200416"/>
                <a:gd name="connsiteY2" fmla="*/ 285526 h 286251"/>
                <a:gd name="connsiteX3" fmla="*/ 196195 w 200416"/>
                <a:gd name="connsiteY3" fmla="*/ 285526 h 286251"/>
                <a:gd name="connsiteX4" fmla="*/ 200648 w 200416"/>
                <a:gd name="connsiteY4" fmla="*/ 281477 h 286251"/>
                <a:gd name="connsiteX5" fmla="*/ 198624 w 200416"/>
                <a:gd name="connsiteY5" fmla="*/ 277833 h 286251"/>
                <a:gd name="connsiteX6" fmla="*/ 189312 w 200416"/>
                <a:gd name="connsiteY6" fmla="*/ 259209 h 286251"/>
                <a:gd name="connsiteX7" fmla="*/ 106716 w 200416"/>
                <a:gd name="connsiteY7" fmla="*/ 28831 h 286251"/>
                <a:gd name="connsiteX8" fmla="*/ 57320 w 200416"/>
                <a:gd name="connsiteY8" fmla="*/ 84 h 286251"/>
                <a:gd name="connsiteX9" fmla="*/ 50032 w 200416"/>
                <a:gd name="connsiteY9" fmla="*/ 4538 h 286251"/>
                <a:gd name="connsiteX10" fmla="*/ 53676 w 200416"/>
                <a:gd name="connsiteY10" fmla="*/ 8587 h 286251"/>
                <a:gd name="connsiteX11" fmla="*/ 79994 w 200416"/>
                <a:gd name="connsiteY11" fmla="*/ 40977 h 286251"/>
                <a:gd name="connsiteX12" fmla="*/ 119267 w 200416"/>
                <a:gd name="connsiteY12" fmla="*/ 151105 h 286251"/>
                <a:gd name="connsiteX13" fmla="*/ 7520 w 200416"/>
                <a:gd name="connsiteY13" fmla="*/ 262043 h 286251"/>
                <a:gd name="connsiteX14" fmla="*/ 232 w 200416"/>
                <a:gd name="connsiteY14" fmla="*/ 274594 h 286251"/>
                <a:gd name="connsiteX15" fmla="*/ 12378 w 200416"/>
                <a:gd name="connsiteY15" fmla="*/ 286336 h 286251"/>
                <a:gd name="connsiteX16" fmla="*/ 25740 w 200416"/>
                <a:gd name="connsiteY16" fmla="*/ 277833 h 286251"/>
                <a:gd name="connsiteX17" fmla="*/ 123316 w 200416"/>
                <a:gd name="connsiteY17" fmla="*/ 162847 h 2862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00416" h="286251">
                  <a:moveTo>
                    <a:pt x="123316" y="162847"/>
                  </a:moveTo>
                  <a:cubicBezTo>
                    <a:pt x="139916" y="205359"/>
                    <a:pt x="159351" y="267306"/>
                    <a:pt x="165829" y="276618"/>
                  </a:cubicBezTo>
                  <a:cubicBezTo>
                    <a:pt x="172307" y="285526"/>
                    <a:pt x="176356" y="285526"/>
                    <a:pt x="187287" y="285526"/>
                  </a:cubicBezTo>
                  <a:lnTo>
                    <a:pt x="196195" y="285526"/>
                  </a:lnTo>
                  <a:cubicBezTo>
                    <a:pt x="200244" y="285121"/>
                    <a:pt x="200648" y="282692"/>
                    <a:pt x="200648" y="281477"/>
                  </a:cubicBezTo>
                  <a:cubicBezTo>
                    <a:pt x="200648" y="280262"/>
                    <a:pt x="199839" y="279453"/>
                    <a:pt x="198624" y="277833"/>
                  </a:cubicBezTo>
                  <a:cubicBezTo>
                    <a:pt x="194575" y="273379"/>
                    <a:pt x="192146" y="267306"/>
                    <a:pt x="189312" y="259209"/>
                  </a:cubicBezTo>
                  <a:lnTo>
                    <a:pt x="106716" y="28831"/>
                  </a:lnTo>
                  <a:cubicBezTo>
                    <a:pt x="98213" y="5348"/>
                    <a:pt x="76350" y="84"/>
                    <a:pt x="57320" y="84"/>
                  </a:cubicBezTo>
                  <a:cubicBezTo>
                    <a:pt x="55296" y="84"/>
                    <a:pt x="50032" y="84"/>
                    <a:pt x="50032" y="4538"/>
                  </a:cubicBezTo>
                  <a:cubicBezTo>
                    <a:pt x="50032" y="7777"/>
                    <a:pt x="53272" y="8587"/>
                    <a:pt x="53676" y="8587"/>
                  </a:cubicBezTo>
                  <a:cubicBezTo>
                    <a:pt x="67038" y="11016"/>
                    <a:pt x="69872" y="13445"/>
                    <a:pt x="79994" y="40977"/>
                  </a:cubicBezTo>
                  <a:lnTo>
                    <a:pt x="119267" y="151105"/>
                  </a:lnTo>
                  <a:lnTo>
                    <a:pt x="7520" y="262043"/>
                  </a:lnTo>
                  <a:cubicBezTo>
                    <a:pt x="2661" y="266901"/>
                    <a:pt x="232" y="269331"/>
                    <a:pt x="232" y="274594"/>
                  </a:cubicBezTo>
                  <a:cubicBezTo>
                    <a:pt x="232" y="281477"/>
                    <a:pt x="5900" y="286336"/>
                    <a:pt x="12378" y="286336"/>
                  </a:cubicBezTo>
                  <a:cubicBezTo>
                    <a:pt x="18857" y="286336"/>
                    <a:pt x="22501" y="281882"/>
                    <a:pt x="25740" y="277833"/>
                  </a:cubicBezTo>
                  <a:lnTo>
                    <a:pt x="123316" y="162847"/>
                  </a:lnTo>
                  <a:close/>
                </a:path>
              </a:pathLst>
            </a:custGeom>
            <a:solidFill>
              <a:srgbClr val="000000"/>
            </a:solidFill>
            <a:ln w="405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73" name="Forme libre 72">
              <a:extLst>
                <a:ext uri="{FF2B5EF4-FFF2-40B4-BE49-F238E27FC236}">
                  <a16:creationId xmlns:a16="http://schemas.microsoft.com/office/drawing/2014/main" id="{D42F8753-7C31-A306-71BF-39D4D9CC2ABD}"/>
                </a:ext>
              </a:extLst>
            </p:cNvPr>
            <p:cNvSpPr/>
            <p:nvPr>
              <p:custDataLst>
                <p:tags r:id="rId19"/>
              </p:custDataLst>
            </p:nvPr>
          </p:nvSpPr>
          <p:spPr>
            <a:xfrm>
              <a:off x="17780848" y="6113518"/>
              <a:ext cx="359939" cy="255885"/>
            </a:xfrm>
            <a:custGeom>
              <a:avLst/>
              <a:gdLst>
                <a:gd name="connsiteX0" fmla="*/ 228598 w 359939"/>
                <a:gd name="connsiteY0" fmla="*/ 17082 h 255885"/>
                <a:gd name="connsiteX1" fmla="*/ 236696 w 359939"/>
                <a:gd name="connsiteY1" fmla="*/ 8175 h 255885"/>
                <a:gd name="connsiteX2" fmla="*/ 228598 w 359939"/>
                <a:gd name="connsiteY2" fmla="*/ 77 h 255885"/>
                <a:gd name="connsiteX3" fmla="*/ 221311 w 359939"/>
                <a:gd name="connsiteY3" fmla="*/ 2507 h 255885"/>
                <a:gd name="connsiteX4" fmla="*/ 7938 w 359939"/>
                <a:gd name="connsiteY4" fmla="*/ 119113 h 255885"/>
                <a:gd name="connsiteX5" fmla="*/ 245 w 359939"/>
                <a:gd name="connsiteY5" fmla="*/ 128020 h 255885"/>
                <a:gd name="connsiteX6" fmla="*/ 7938 w 359939"/>
                <a:gd name="connsiteY6" fmla="*/ 136927 h 255885"/>
                <a:gd name="connsiteX7" fmla="*/ 220906 w 359939"/>
                <a:gd name="connsiteY7" fmla="*/ 253128 h 255885"/>
                <a:gd name="connsiteX8" fmla="*/ 228598 w 359939"/>
                <a:gd name="connsiteY8" fmla="*/ 255963 h 255885"/>
                <a:gd name="connsiteX9" fmla="*/ 236696 w 359939"/>
                <a:gd name="connsiteY9" fmla="*/ 247865 h 255885"/>
                <a:gd name="connsiteX10" fmla="*/ 228598 w 359939"/>
                <a:gd name="connsiteY10" fmla="*/ 238958 h 255885"/>
                <a:gd name="connsiteX11" fmla="*/ 25348 w 359939"/>
                <a:gd name="connsiteY11" fmla="*/ 128020 h 255885"/>
                <a:gd name="connsiteX12" fmla="*/ 228598 w 359939"/>
                <a:gd name="connsiteY12" fmla="*/ 17082 h 255885"/>
                <a:gd name="connsiteX13" fmla="*/ 352087 w 359939"/>
                <a:gd name="connsiteY13" fmla="*/ 17082 h 255885"/>
                <a:gd name="connsiteX14" fmla="*/ 360185 w 359939"/>
                <a:gd name="connsiteY14" fmla="*/ 8175 h 255885"/>
                <a:gd name="connsiteX15" fmla="*/ 352087 w 359939"/>
                <a:gd name="connsiteY15" fmla="*/ 77 h 255885"/>
                <a:gd name="connsiteX16" fmla="*/ 344799 w 359939"/>
                <a:gd name="connsiteY16" fmla="*/ 2507 h 255885"/>
                <a:gd name="connsiteX17" fmla="*/ 131427 w 359939"/>
                <a:gd name="connsiteY17" fmla="*/ 119113 h 255885"/>
                <a:gd name="connsiteX18" fmla="*/ 123734 w 359939"/>
                <a:gd name="connsiteY18" fmla="*/ 128020 h 255885"/>
                <a:gd name="connsiteX19" fmla="*/ 131427 w 359939"/>
                <a:gd name="connsiteY19" fmla="*/ 136927 h 255885"/>
                <a:gd name="connsiteX20" fmla="*/ 344395 w 359939"/>
                <a:gd name="connsiteY20" fmla="*/ 253128 h 255885"/>
                <a:gd name="connsiteX21" fmla="*/ 352087 w 359939"/>
                <a:gd name="connsiteY21" fmla="*/ 255963 h 255885"/>
                <a:gd name="connsiteX22" fmla="*/ 360185 w 359939"/>
                <a:gd name="connsiteY22" fmla="*/ 247865 h 255885"/>
                <a:gd name="connsiteX23" fmla="*/ 352087 w 359939"/>
                <a:gd name="connsiteY23" fmla="*/ 238958 h 255885"/>
                <a:gd name="connsiteX24" fmla="*/ 148837 w 359939"/>
                <a:gd name="connsiteY24" fmla="*/ 128020 h 255885"/>
                <a:gd name="connsiteX25" fmla="*/ 352087 w 359939"/>
                <a:gd name="connsiteY25" fmla="*/ 17082 h 255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359939" h="255885">
                  <a:moveTo>
                    <a:pt x="228598" y="17082"/>
                  </a:moveTo>
                  <a:cubicBezTo>
                    <a:pt x="233457" y="14248"/>
                    <a:pt x="236696" y="12629"/>
                    <a:pt x="236696" y="8175"/>
                  </a:cubicBezTo>
                  <a:cubicBezTo>
                    <a:pt x="236696" y="2507"/>
                    <a:pt x="232242" y="77"/>
                    <a:pt x="228598" y="77"/>
                  </a:cubicBezTo>
                  <a:cubicBezTo>
                    <a:pt x="225764" y="77"/>
                    <a:pt x="222930" y="1697"/>
                    <a:pt x="221311" y="2507"/>
                  </a:cubicBezTo>
                  <a:lnTo>
                    <a:pt x="7938" y="119113"/>
                  </a:lnTo>
                  <a:cubicBezTo>
                    <a:pt x="3079" y="121947"/>
                    <a:pt x="245" y="123161"/>
                    <a:pt x="245" y="128020"/>
                  </a:cubicBezTo>
                  <a:cubicBezTo>
                    <a:pt x="245" y="132879"/>
                    <a:pt x="3079" y="134093"/>
                    <a:pt x="7938" y="136927"/>
                  </a:cubicBezTo>
                  <a:lnTo>
                    <a:pt x="220906" y="253128"/>
                  </a:lnTo>
                  <a:cubicBezTo>
                    <a:pt x="225764" y="255963"/>
                    <a:pt x="226979" y="255963"/>
                    <a:pt x="228598" y="255963"/>
                  </a:cubicBezTo>
                  <a:cubicBezTo>
                    <a:pt x="233862" y="255963"/>
                    <a:pt x="236696" y="251914"/>
                    <a:pt x="236696" y="247865"/>
                  </a:cubicBezTo>
                  <a:cubicBezTo>
                    <a:pt x="236696" y="243411"/>
                    <a:pt x="233457" y="241792"/>
                    <a:pt x="228598" y="238958"/>
                  </a:cubicBezTo>
                  <a:lnTo>
                    <a:pt x="25348" y="128020"/>
                  </a:lnTo>
                  <a:lnTo>
                    <a:pt x="228598" y="17082"/>
                  </a:lnTo>
                  <a:close/>
                  <a:moveTo>
                    <a:pt x="352087" y="17082"/>
                  </a:moveTo>
                  <a:cubicBezTo>
                    <a:pt x="356946" y="14248"/>
                    <a:pt x="360185" y="12629"/>
                    <a:pt x="360185" y="8175"/>
                  </a:cubicBezTo>
                  <a:cubicBezTo>
                    <a:pt x="360185" y="2507"/>
                    <a:pt x="355731" y="77"/>
                    <a:pt x="352087" y="77"/>
                  </a:cubicBezTo>
                  <a:cubicBezTo>
                    <a:pt x="349253" y="77"/>
                    <a:pt x="346419" y="1697"/>
                    <a:pt x="344799" y="2507"/>
                  </a:cubicBezTo>
                  <a:lnTo>
                    <a:pt x="131427" y="119113"/>
                  </a:lnTo>
                  <a:cubicBezTo>
                    <a:pt x="126568" y="121947"/>
                    <a:pt x="123734" y="123161"/>
                    <a:pt x="123734" y="128020"/>
                  </a:cubicBezTo>
                  <a:cubicBezTo>
                    <a:pt x="123734" y="132879"/>
                    <a:pt x="126568" y="134093"/>
                    <a:pt x="131427" y="136927"/>
                  </a:cubicBezTo>
                  <a:lnTo>
                    <a:pt x="344395" y="253128"/>
                  </a:lnTo>
                  <a:cubicBezTo>
                    <a:pt x="349253" y="255963"/>
                    <a:pt x="350468" y="255963"/>
                    <a:pt x="352087" y="255963"/>
                  </a:cubicBezTo>
                  <a:cubicBezTo>
                    <a:pt x="357351" y="255963"/>
                    <a:pt x="360185" y="251914"/>
                    <a:pt x="360185" y="247865"/>
                  </a:cubicBezTo>
                  <a:cubicBezTo>
                    <a:pt x="360185" y="243411"/>
                    <a:pt x="356946" y="241792"/>
                    <a:pt x="352087" y="238958"/>
                  </a:cubicBezTo>
                  <a:lnTo>
                    <a:pt x="148837" y="128020"/>
                  </a:lnTo>
                  <a:lnTo>
                    <a:pt x="352087" y="17082"/>
                  </a:lnTo>
                  <a:close/>
                </a:path>
              </a:pathLst>
            </a:custGeom>
            <a:solidFill>
              <a:srgbClr val="000000"/>
            </a:solidFill>
            <a:ln w="405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74" name="Forme libre 73">
              <a:extLst>
                <a:ext uri="{FF2B5EF4-FFF2-40B4-BE49-F238E27FC236}">
                  <a16:creationId xmlns:a16="http://schemas.microsoft.com/office/drawing/2014/main" id="{F6AF19AA-59CE-BF70-EBC6-7804618452ED}"/>
                </a:ext>
              </a:extLst>
            </p:cNvPr>
            <p:cNvSpPr/>
            <p:nvPr>
              <p:custDataLst>
                <p:tags r:id="rId20"/>
              </p:custDataLst>
            </p:nvPr>
          </p:nvSpPr>
          <p:spPr>
            <a:xfrm>
              <a:off x="18311961" y="6073029"/>
              <a:ext cx="133610" cy="269651"/>
            </a:xfrm>
            <a:custGeom>
              <a:avLst/>
              <a:gdLst>
                <a:gd name="connsiteX0" fmla="*/ 83259 w 133610"/>
                <a:gd name="connsiteY0" fmla="*/ 10604 h 269651"/>
                <a:gd name="connsiteX1" fmla="*/ 73946 w 133610"/>
                <a:gd name="connsiteY1" fmla="*/ 77 h 269651"/>
                <a:gd name="connsiteX2" fmla="*/ 258 w 133610"/>
                <a:gd name="connsiteY2" fmla="*/ 25990 h 269651"/>
                <a:gd name="connsiteX3" fmla="*/ 258 w 133610"/>
                <a:gd name="connsiteY3" fmla="*/ 38541 h 269651"/>
                <a:gd name="connsiteX4" fmla="*/ 53297 w 133610"/>
                <a:gd name="connsiteY4" fmla="*/ 28014 h 269651"/>
                <a:gd name="connsiteX5" fmla="*/ 53297 w 133610"/>
                <a:gd name="connsiteY5" fmla="*/ 237743 h 269651"/>
                <a:gd name="connsiteX6" fmla="*/ 15643 w 133610"/>
                <a:gd name="connsiteY6" fmla="*/ 257177 h 269651"/>
                <a:gd name="connsiteX7" fmla="*/ 2687 w 133610"/>
                <a:gd name="connsiteY7" fmla="*/ 257177 h 269651"/>
                <a:gd name="connsiteX8" fmla="*/ 2687 w 133610"/>
                <a:gd name="connsiteY8" fmla="*/ 269729 h 269651"/>
                <a:gd name="connsiteX9" fmla="*/ 68278 w 133610"/>
                <a:gd name="connsiteY9" fmla="*/ 268514 h 269651"/>
                <a:gd name="connsiteX10" fmla="*/ 133869 w 133610"/>
                <a:gd name="connsiteY10" fmla="*/ 269729 h 269651"/>
                <a:gd name="connsiteX11" fmla="*/ 133869 w 133610"/>
                <a:gd name="connsiteY11" fmla="*/ 257177 h 269651"/>
                <a:gd name="connsiteX12" fmla="*/ 120913 w 133610"/>
                <a:gd name="connsiteY12" fmla="*/ 257177 h 269651"/>
                <a:gd name="connsiteX13" fmla="*/ 83259 w 133610"/>
                <a:gd name="connsiteY13" fmla="*/ 237743 h 269651"/>
                <a:gd name="connsiteX14" fmla="*/ 83259 w 133610"/>
                <a:gd name="connsiteY14" fmla="*/ 10604 h 269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3610" h="269651">
                  <a:moveTo>
                    <a:pt x="83259" y="10604"/>
                  </a:moveTo>
                  <a:cubicBezTo>
                    <a:pt x="83259" y="887"/>
                    <a:pt x="83259" y="77"/>
                    <a:pt x="73946" y="77"/>
                  </a:cubicBezTo>
                  <a:cubicBezTo>
                    <a:pt x="48844" y="25990"/>
                    <a:pt x="13214" y="25990"/>
                    <a:pt x="258" y="25990"/>
                  </a:cubicBezTo>
                  <a:lnTo>
                    <a:pt x="258" y="38541"/>
                  </a:lnTo>
                  <a:cubicBezTo>
                    <a:pt x="8356" y="38541"/>
                    <a:pt x="32244" y="38541"/>
                    <a:pt x="53297" y="28014"/>
                  </a:cubicBezTo>
                  <a:lnTo>
                    <a:pt x="53297" y="237743"/>
                  </a:lnTo>
                  <a:cubicBezTo>
                    <a:pt x="53297" y="252319"/>
                    <a:pt x="52083" y="257177"/>
                    <a:pt x="15643" y="257177"/>
                  </a:cubicBezTo>
                  <a:lnTo>
                    <a:pt x="2687" y="257177"/>
                  </a:lnTo>
                  <a:lnTo>
                    <a:pt x="2687" y="269729"/>
                  </a:lnTo>
                  <a:cubicBezTo>
                    <a:pt x="16858" y="268514"/>
                    <a:pt x="52083" y="268514"/>
                    <a:pt x="68278" y="268514"/>
                  </a:cubicBezTo>
                  <a:cubicBezTo>
                    <a:pt x="84473" y="268514"/>
                    <a:pt x="119698" y="268514"/>
                    <a:pt x="133869" y="269729"/>
                  </a:cubicBezTo>
                  <a:lnTo>
                    <a:pt x="133869" y="257177"/>
                  </a:lnTo>
                  <a:lnTo>
                    <a:pt x="120913" y="257177"/>
                  </a:lnTo>
                  <a:cubicBezTo>
                    <a:pt x="84473" y="257177"/>
                    <a:pt x="83259" y="252724"/>
                    <a:pt x="83259" y="237743"/>
                  </a:cubicBezTo>
                  <a:lnTo>
                    <a:pt x="83259" y="10604"/>
                  </a:lnTo>
                  <a:close/>
                </a:path>
              </a:pathLst>
            </a:custGeom>
            <a:solidFill>
              <a:srgbClr val="000000"/>
            </a:solidFill>
            <a:ln w="405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165" name="Groupe 164" descr="\documentclass{article}&#10;\usepackage{amsmath}&#10;\usepackage{xcolor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darkorange}[1]{{\color[rgb]{1,0.77255,0.35686}#1}}&#10;&#10;\newcommand{\bleugris}[1]{{\color[rgb]{0.6,0.6,0.825}#1}}&#10;&#10;&#10;\definecolor{Ucol}{RGB}{4,50,255}&#10;\definecolor{Icol}{RGB}{255,0,0}&#10;\definecolor{Fcol}{RGB}{206,248,149}&#10;\definecolor{Vcol}{RGB}{255,206,132}&#10;\definecolor{graycol}{RGB}{125,125,125}&#10;\definecolor{Fcolbis}{RGB}{30,128,30}&#10;\definecolor{Vcolbis}{RGB}{255,147,0}&#10;\definecolor{icompcol}{RGB}{130,130,225}&#10;&#10;\newcommand{\Ucol}[1]{\textcolor{Ucol}{#1}}&#10;\newcommand{\Icol}[1]{\textcolor{Icol}{#1}}&#10;\newcommand{\Fcol}[1]{\textcolor{Fcol}{#1}}&#10;\newcommand{\Vcol}[1]{\textcolor{Vcol}{#1}}&#10;\newcommand{\graycol}[1]{\textcolor{graycol}{#1}}&#10;\newcommand{\Fcolbis}[1]{\textcolor{Fcolbis}{#1}}&#10;\newcommand{\Vcolbis}[1]{\textcolor{Vcolbis}{#1}}&#10;\newcommand{\icompcol}[1]{\textcolor{icompcol}{#1}}&#10;\definecolor{icompcolbis}{RGB}{180,180,225}&#10;\newcommand{\icompcolbis}[1]{\textcolor{icompcolbis}{#1}}&#10;&#10;\newcommand{\icol}[1]{\textcolor{Vcolbis}{#1}}&#10;&#10;\newcommand{\Zmech} {Z_{\text{mech}}}&#10;\newcommand{\Ztrans} {Z_{\text{trans}}}&#10;\newcommand{\Pactive} {\cursive{P}_{\text{active}}}&#10;\newcommand{\Intens} {\cursive{I}}&#10;&#10;$$&#10;L = \frac{V}{\bleugris{S}}&#10;$$&#10;&#10;&#10;\end{document}&#10;" title="IguanaTex Vector Display">
            <a:extLst>
              <a:ext uri="{FF2B5EF4-FFF2-40B4-BE49-F238E27FC236}">
                <a16:creationId xmlns:a16="http://schemas.microsoft.com/office/drawing/2014/main" id="{2115AB1E-0935-E416-D5BC-1BC552E4DDE9}"/>
              </a:ext>
            </a:extLst>
          </p:cNvPr>
          <p:cNvGrpSpPr>
            <a:grpSpLocks noChangeAspect="1"/>
          </p:cNvGrpSpPr>
          <p:nvPr>
            <p:custDataLst>
              <p:tags r:id="rId4"/>
            </p:custDataLst>
          </p:nvPr>
        </p:nvGrpSpPr>
        <p:grpSpPr>
          <a:xfrm>
            <a:off x="9624087" y="4842911"/>
            <a:ext cx="820461" cy="602240"/>
            <a:chOff x="15968457" y="5232236"/>
            <a:chExt cx="817518" cy="590691"/>
          </a:xfrm>
        </p:grpSpPr>
        <p:sp>
          <p:nvSpPr>
            <p:cNvPr id="160" name="Forme libre 159">
              <a:extLst>
                <a:ext uri="{FF2B5EF4-FFF2-40B4-BE49-F238E27FC236}">
                  <a16:creationId xmlns:a16="http://schemas.microsoft.com/office/drawing/2014/main" id="{566ED8E8-7C7E-5F98-AFB2-B9900067ADB3}"/>
                </a:ext>
              </a:extLst>
            </p:cNvPr>
            <p:cNvSpPr/>
            <p:nvPr>
              <p:custDataLst>
                <p:tags r:id="rId7"/>
              </p:custDataLst>
            </p:nvPr>
          </p:nvSpPr>
          <p:spPr>
            <a:xfrm>
              <a:off x="15968457" y="5425520"/>
              <a:ext cx="170243" cy="195139"/>
            </a:xfrm>
            <a:custGeom>
              <a:avLst/>
              <a:gdLst>
                <a:gd name="connsiteX0" fmla="*/ 94642 w 170243"/>
                <a:gd name="connsiteY0" fmla="*/ 22363 h 195139"/>
                <a:gd name="connsiteX1" fmla="*/ 124519 w 170243"/>
                <a:gd name="connsiteY1" fmla="*/ 8934 h 195139"/>
                <a:gd name="connsiteX2" fmla="*/ 135230 w 170243"/>
                <a:gd name="connsiteY2" fmla="*/ 3506 h 195139"/>
                <a:gd name="connsiteX3" fmla="*/ 130720 w 170243"/>
                <a:gd name="connsiteY3" fmla="*/ 77 h 195139"/>
                <a:gd name="connsiteX4" fmla="*/ 89004 w 170243"/>
                <a:gd name="connsiteY4" fmla="*/ 934 h 195139"/>
                <a:gd name="connsiteX5" fmla="*/ 51517 w 170243"/>
                <a:gd name="connsiteY5" fmla="*/ 77 h 195139"/>
                <a:gd name="connsiteX6" fmla="*/ 46162 w 170243"/>
                <a:gd name="connsiteY6" fmla="*/ 5792 h 195139"/>
                <a:gd name="connsiteX7" fmla="*/ 54054 w 170243"/>
                <a:gd name="connsiteY7" fmla="*/ 8934 h 195139"/>
                <a:gd name="connsiteX8" fmla="*/ 64764 w 170243"/>
                <a:gd name="connsiteY8" fmla="*/ 9506 h 195139"/>
                <a:gd name="connsiteX9" fmla="*/ 72375 w 170243"/>
                <a:gd name="connsiteY9" fmla="*/ 14077 h 195139"/>
                <a:gd name="connsiteX10" fmla="*/ 71247 w 170243"/>
                <a:gd name="connsiteY10" fmla="*/ 19506 h 195139"/>
                <a:gd name="connsiteX11" fmla="*/ 33478 w 170243"/>
                <a:gd name="connsiteY11" fmla="*/ 172932 h 195139"/>
                <a:gd name="connsiteX12" fmla="*/ 7829 w 170243"/>
                <a:gd name="connsiteY12" fmla="*/ 186360 h 195139"/>
                <a:gd name="connsiteX13" fmla="*/ 218 w 170243"/>
                <a:gd name="connsiteY13" fmla="*/ 192074 h 195139"/>
                <a:gd name="connsiteX14" fmla="*/ 7829 w 170243"/>
                <a:gd name="connsiteY14" fmla="*/ 195217 h 195139"/>
                <a:gd name="connsiteX15" fmla="*/ 138330 w 170243"/>
                <a:gd name="connsiteY15" fmla="*/ 195217 h 195139"/>
                <a:gd name="connsiteX16" fmla="*/ 147068 w 170243"/>
                <a:gd name="connsiteY16" fmla="*/ 190360 h 195139"/>
                <a:gd name="connsiteX17" fmla="*/ 169335 w 170243"/>
                <a:gd name="connsiteY17" fmla="*/ 128647 h 195139"/>
                <a:gd name="connsiteX18" fmla="*/ 170462 w 170243"/>
                <a:gd name="connsiteY18" fmla="*/ 124647 h 195139"/>
                <a:gd name="connsiteX19" fmla="*/ 167080 w 170243"/>
                <a:gd name="connsiteY19" fmla="*/ 121504 h 195139"/>
                <a:gd name="connsiteX20" fmla="*/ 162288 w 170243"/>
                <a:gd name="connsiteY20" fmla="*/ 127504 h 195139"/>
                <a:gd name="connsiteX21" fmla="*/ 91541 w 170243"/>
                <a:gd name="connsiteY21" fmla="*/ 186360 h 195139"/>
                <a:gd name="connsiteX22" fmla="*/ 65046 w 170243"/>
                <a:gd name="connsiteY22" fmla="*/ 186360 h 195139"/>
                <a:gd name="connsiteX23" fmla="*/ 58845 w 170243"/>
                <a:gd name="connsiteY23" fmla="*/ 186074 h 195139"/>
                <a:gd name="connsiteX24" fmla="*/ 55181 w 170243"/>
                <a:gd name="connsiteY24" fmla="*/ 183217 h 195139"/>
                <a:gd name="connsiteX25" fmla="*/ 56591 w 170243"/>
                <a:gd name="connsiteY25" fmla="*/ 176646 h 195139"/>
                <a:gd name="connsiteX26" fmla="*/ 94642 w 170243"/>
                <a:gd name="connsiteY26" fmla="*/ 22363 h 195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70243" h="195139">
                  <a:moveTo>
                    <a:pt x="94642" y="22363"/>
                  </a:moveTo>
                  <a:cubicBezTo>
                    <a:pt x="97178" y="12077"/>
                    <a:pt x="98024" y="8934"/>
                    <a:pt x="124519" y="8934"/>
                  </a:cubicBezTo>
                  <a:cubicBezTo>
                    <a:pt x="132975" y="8934"/>
                    <a:pt x="135230" y="8934"/>
                    <a:pt x="135230" y="3506"/>
                  </a:cubicBezTo>
                  <a:cubicBezTo>
                    <a:pt x="135230" y="77"/>
                    <a:pt x="132129" y="77"/>
                    <a:pt x="130720" y="77"/>
                  </a:cubicBezTo>
                  <a:cubicBezTo>
                    <a:pt x="121418" y="77"/>
                    <a:pt x="98306" y="934"/>
                    <a:pt x="89004" y="934"/>
                  </a:cubicBezTo>
                  <a:cubicBezTo>
                    <a:pt x="80549" y="934"/>
                    <a:pt x="59973" y="77"/>
                    <a:pt x="51517" y="77"/>
                  </a:cubicBezTo>
                  <a:cubicBezTo>
                    <a:pt x="49544" y="77"/>
                    <a:pt x="46162" y="77"/>
                    <a:pt x="46162" y="5792"/>
                  </a:cubicBezTo>
                  <a:cubicBezTo>
                    <a:pt x="46162" y="8934"/>
                    <a:pt x="48698" y="8934"/>
                    <a:pt x="54054" y="8934"/>
                  </a:cubicBezTo>
                  <a:cubicBezTo>
                    <a:pt x="54617" y="8934"/>
                    <a:pt x="59973" y="8934"/>
                    <a:pt x="64764" y="9506"/>
                  </a:cubicBezTo>
                  <a:cubicBezTo>
                    <a:pt x="69838" y="10077"/>
                    <a:pt x="72375" y="10363"/>
                    <a:pt x="72375" y="14077"/>
                  </a:cubicBezTo>
                  <a:cubicBezTo>
                    <a:pt x="72375" y="15220"/>
                    <a:pt x="72093" y="16077"/>
                    <a:pt x="71247" y="19506"/>
                  </a:cubicBezTo>
                  <a:lnTo>
                    <a:pt x="33478" y="172932"/>
                  </a:lnTo>
                  <a:cubicBezTo>
                    <a:pt x="30659" y="184074"/>
                    <a:pt x="30096" y="186360"/>
                    <a:pt x="7829" y="186360"/>
                  </a:cubicBezTo>
                  <a:cubicBezTo>
                    <a:pt x="3037" y="186360"/>
                    <a:pt x="218" y="186360"/>
                    <a:pt x="218" y="192074"/>
                  </a:cubicBezTo>
                  <a:cubicBezTo>
                    <a:pt x="218" y="195217"/>
                    <a:pt x="2755" y="195217"/>
                    <a:pt x="7829" y="195217"/>
                  </a:cubicBezTo>
                  <a:lnTo>
                    <a:pt x="138330" y="195217"/>
                  </a:lnTo>
                  <a:cubicBezTo>
                    <a:pt x="145095" y="195217"/>
                    <a:pt x="145377" y="195217"/>
                    <a:pt x="147068" y="190360"/>
                  </a:cubicBezTo>
                  <a:lnTo>
                    <a:pt x="169335" y="128647"/>
                  </a:lnTo>
                  <a:cubicBezTo>
                    <a:pt x="170462" y="125504"/>
                    <a:pt x="170462" y="124932"/>
                    <a:pt x="170462" y="124647"/>
                  </a:cubicBezTo>
                  <a:cubicBezTo>
                    <a:pt x="170462" y="123504"/>
                    <a:pt x="169617" y="121504"/>
                    <a:pt x="167080" y="121504"/>
                  </a:cubicBezTo>
                  <a:cubicBezTo>
                    <a:pt x="164543" y="121504"/>
                    <a:pt x="164261" y="122932"/>
                    <a:pt x="162288" y="127504"/>
                  </a:cubicBezTo>
                  <a:cubicBezTo>
                    <a:pt x="152705" y="153789"/>
                    <a:pt x="140303" y="186360"/>
                    <a:pt x="91541" y="186360"/>
                  </a:cubicBezTo>
                  <a:lnTo>
                    <a:pt x="65046" y="186360"/>
                  </a:lnTo>
                  <a:cubicBezTo>
                    <a:pt x="61100" y="186360"/>
                    <a:pt x="60537" y="186360"/>
                    <a:pt x="58845" y="186074"/>
                  </a:cubicBezTo>
                  <a:cubicBezTo>
                    <a:pt x="56027" y="185789"/>
                    <a:pt x="55181" y="185503"/>
                    <a:pt x="55181" y="183217"/>
                  </a:cubicBezTo>
                  <a:cubicBezTo>
                    <a:pt x="55181" y="182360"/>
                    <a:pt x="55181" y="181789"/>
                    <a:pt x="56591" y="176646"/>
                  </a:cubicBezTo>
                  <a:lnTo>
                    <a:pt x="94642" y="22363"/>
                  </a:lnTo>
                  <a:close/>
                </a:path>
              </a:pathLst>
            </a:custGeom>
            <a:solidFill>
              <a:srgbClr val="000000"/>
            </a:solidFill>
            <a:ln w="282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61" name="Forme libre 160">
              <a:extLst>
                <a:ext uri="{FF2B5EF4-FFF2-40B4-BE49-F238E27FC236}">
                  <a16:creationId xmlns:a16="http://schemas.microsoft.com/office/drawing/2014/main" id="{2442D584-3538-FC28-FEAC-B78CF3001FE5}"/>
                </a:ext>
              </a:extLst>
            </p:cNvPr>
            <p:cNvSpPr/>
            <p:nvPr>
              <p:custDataLst>
                <p:tags r:id="rId8"/>
              </p:custDataLst>
            </p:nvPr>
          </p:nvSpPr>
          <p:spPr>
            <a:xfrm>
              <a:off x="16243363" y="5515804"/>
              <a:ext cx="187437" cy="66856"/>
            </a:xfrm>
            <a:custGeom>
              <a:avLst/>
              <a:gdLst>
                <a:gd name="connsiteX0" fmla="*/ 178082 w 187437"/>
                <a:gd name="connsiteY0" fmla="*/ 11506 h 66856"/>
                <a:gd name="connsiteX1" fmla="*/ 187665 w 187437"/>
                <a:gd name="connsiteY1" fmla="*/ 5792 h 66856"/>
                <a:gd name="connsiteX2" fmla="*/ 178364 w 187437"/>
                <a:gd name="connsiteY2" fmla="*/ 77 h 66856"/>
                <a:gd name="connsiteX3" fmla="*/ 9529 w 187437"/>
                <a:gd name="connsiteY3" fmla="*/ 77 h 66856"/>
                <a:gd name="connsiteX4" fmla="*/ 228 w 187437"/>
                <a:gd name="connsiteY4" fmla="*/ 5792 h 66856"/>
                <a:gd name="connsiteX5" fmla="*/ 9811 w 187437"/>
                <a:gd name="connsiteY5" fmla="*/ 11506 h 66856"/>
                <a:gd name="connsiteX6" fmla="*/ 178082 w 187437"/>
                <a:gd name="connsiteY6" fmla="*/ 11506 h 66856"/>
                <a:gd name="connsiteX7" fmla="*/ 178364 w 187437"/>
                <a:gd name="connsiteY7" fmla="*/ 66933 h 66856"/>
                <a:gd name="connsiteX8" fmla="*/ 187665 w 187437"/>
                <a:gd name="connsiteY8" fmla="*/ 61219 h 66856"/>
                <a:gd name="connsiteX9" fmla="*/ 178082 w 187437"/>
                <a:gd name="connsiteY9" fmla="*/ 55505 h 66856"/>
                <a:gd name="connsiteX10" fmla="*/ 9811 w 187437"/>
                <a:gd name="connsiteY10" fmla="*/ 55505 h 66856"/>
                <a:gd name="connsiteX11" fmla="*/ 228 w 187437"/>
                <a:gd name="connsiteY11" fmla="*/ 61219 h 66856"/>
                <a:gd name="connsiteX12" fmla="*/ 9529 w 187437"/>
                <a:gd name="connsiteY12" fmla="*/ 66933 h 66856"/>
                <a:gd name="connsiteX13" fmla="*/ 178364 w 187437"/>
                <a:gd name="connsiteY13" fmla="*/ 66933 h 6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7437" h="66856">
                  <a:moveTo>
                    <a:pt x="178082" y="11506"/>
                  </a:moveTo>
                  <a:cubicBezTo>
                    <a:pt x="182310" y="11506"/>
                    <a:pt x="187665" y="11506"/>
                    <a:pt x="187665" y="5792"/>
                  </a:cubicBezTo>
                  <a:cubicBezTo>
                    <a:pt x="187665" y="77"/>
                    <a:pt x="182310" y="77"/>
                    <a:pt x="178364" y="77"/>
                  </a:cubicBezTo>
                  <a:lnTo>
                    <a:pt x="9529" y="77"/>
                  </a:lnTo>
                  <a:cubicBezTo>
                    <a:pt x="5583" y="77"/>
                    <a:pt x="228" y="77"/>
                    <a:pt x="228" y="5792"/>
                  </a:cubicBezTo>
                  <a:cubicBezTo>
                    <a:pt x="228" y="11506"/>
                    <a:pt x="5583" y="11506"/>
                    <a:pt x="9811" y="11506"/>
                  </a:cubicBezTo>
                  <a:lnTo>
                    <a:pt x="178082" y="11506"/>
                  </a:lnTo>
                  <a:close/>
                  <a:moveTo>
                    <a:pt x="178364" y="66933"/>
                  </a:moveTo>
                  <a:cubicBezTo>
                    <a:pt x="182310" y="66933"/>
                    <a:pt x="187665" y="66933"/>
                    <a:pt x="187665" y="61219"/>
                  </a:cubicBezTo>
                  <a:cubicBezTo>
                    <a:pt x="187665" y="55505"/>
                    <a:pt x="182310" y="55505"/>
                    <a:pt x="178082" y="55505"/>
                  </a:cubicBezTo>
                  <a:lnTo>
                    <a:pt x="9811" y="55505"/>
                  </a:lnTo>
                  <a:cubicBezTo>
                    <a:pt x="5583" y="55505"/>
                    <a:pt x="228" y="55505"/>
                    <a:pt x="228" y="61219"/>
                  </a:cubicBezTo>
                  <a:cubicBezTo>
                    <a:pt x="228" y="66933"/>
                    <a:pt x="5583" y="66933"/>
                    <a:pt x="9529" y="66933"/>
                  </a:cubicBezTo>
                  <a:lnTo>
                    <a:pt x="178364" y="66933"/>
                  </a:lnTo>
                  <a:close/>
                </a:path>
              </a:pathLst>
            </a:custGeom>
            <a:solidFill>
              <a:srgbClr val="000000"/>
            </a:solidFill>
            <a:ln w="282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62" name="Forme libre 161">
              <a:extLst>
                <a:ext uri="{FF2B5EF4-FFF2-40B4-BE49-F238E27FC236}">
                  <a16:creationId xmlns:a16="http://schemas.microsoft.com/office/drawing/2014/main" id="{81E225DA-9818-7718-BCF3-B97630BE1AD5}"/>
                </a:ext>
              </a:extLst>
            </p:cNvPr>
            <p:cNvSpPr/>
            <p:nvPr>
              <p:custDataLst>
                <p:tags r:id="rId9"/>
              </p:custDataLst>
            </p:nvPr>
          </p:nvSpPr>
          <p:spPr>
            <a:xfrm>
              <a:off x="16574705" y="5232236"/>
              <a:ext cx="200966" cy="201425"/>
            </a:xfrm>
            <a:custGeom>
              <a:avLst/>
              <a:gdLst>
                <a:gd name="connsiteX0" fmla="*/ 161464 w 200966"/>
                <a:gd name="connsiteY0" fmla="*/ 32641 h 201425"/>
                <a:gd name="connsiteX1" fmla="*/ 197542 w 200966"/>
                <a:gd name="connsiteY1" fmla="*/ 8928 h 201425"/>
                <a:gd name="connsiteX2" fmla="*/ 201206 w 200966"/>
                <a:gd name="connsiteY2" fmla="*/ 3499 h 201425"/>
                <a:gd name="connsiteX3" fmla="*/ 197542 w 200966"/>
                <a:gd name="connsiteY3" fmla="*/ 71 h 201425"/>
                <a:gd name="connsiteX4" fmla="*/ 174429 w 200966"/>
                <a:gd name="connsiteY4" fmla="*/ 928 h 201425"/>
                <a:gd name="connsiteX5" fmla="*/ 146525 w 200966"/>
                <a:gd name="connsiteY5" fmla="*/ 71 h 201425"/>
                <a:gd name="connsiteX6" fmla="*/ 141170 w 200966"/>
                <a:gd name="connsiteY6" fmla="*/ 5499 h 201425"/>
                <a:gd name="connsiteX7" fmla="*/ 145680 w 200966"/>
                <a:gd name="connsiteY7" fmla="*/ 8928 h 201425"/>
                <a:gd name="connsiteX8" fmla="*/ 158645 w 200966"/>
                <a:gd name="connsiteY8" fmla="*/ 18356 h 201425"/>
                <a:gd name="connsiteX9" fmla="*/ 154417 w 200966"/>
                <a:gd name="connsiteY9" fmla="*/ 29213 h 201425"/>
                <a:gd name="connsiteX10" fmla="*/ 67886 w 200966"/>
                <a:gd name="connsiteY10" fmla="*/ 168639 h 201425"/>
                <a:gd name="connsiteX11" fmla="*/ 48720 w 200966"/>
                <a:gd name="connsiteY11" fmla="*/ 17499 h 201425"/>
                <a:gd name="connsiteX12" fmla="*/ 68168 w 200966"/>
                <a:gd name="connsiteY12" fmla="*/ 8928 h 201425"/>
                <a:gd name="connsiteX13" fmla="*/ 75215 w 200966"/>
                <a:gd name="connsiteY13" fmla="*/ 3213 h 201425"/>
                <a:gd name="connsiteX14" fmla="*/ 71269 w 200966"/>
                <a:gd name="connsiteY14" fmla="*/ 71 h 201425"/>
                <a:gd name="connsiteX15" fmla="*/ 36318 w 200966"/>
                <a:gd name="connsiteY15" fmla="*/ 928 h 201425"/>
                <a:gd name="connsiteX16" fmla="*/ 20815 w 200966"/>
                <a:gd name="connsiteY16" fmla="*/ 642 h 201425"/>
                <a:gd name="connsiteX17" fmla="*/ 5595 w 200966"/>
                <a:gd name="connsiteY17" fmla="*/ 71 h 201425"/>
                <a:gd name="connsiteX18" fmla="*/ 240 w 200966"/>
                <a:gd name="connsiteY18" fmla="*/ 5499 h 201425"/>
                <a:gd name="connsiteX19" fmla="*/ 7286 w 200966"/>
                <a:gd name="connsiteY19" fmla="*/ 8928 h 201425"/>
                <a:gd name="connsiteX20" fmla="*/ 24198 w 200966"/>
                <a:gd name="connsiteY20" fmla="*/ 18642 h 201425"/>
                <a:gd name="connsiteX21" fmla="*/ 46465 w 200966"/>
                <a:gd name="connsiteY21" fmla="*/ 194924 h 201425"/>
                <a:gd name="connsiteX22" fmla="*/ 52102 w 200966"/>
                <a:gd name="connsiteY22" fmla="*/ 201496 h 201425"/>
                <a:gd name="connsiteX23" fmla="*/ 59994 w 200966"/>
                <a:gd name="connsiteY23" fmla="*/ 196353 h 201425"/>
                <a:gd name="connsiteX24" fmla="*/ 161464 w 200966"/>
                <a:gd name="connsiteY24" fmla="*/ 32641 h 201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00966" h="201425">
                  <a:moveTo>
                    <a:pt x="161464" y="32641"/>
                  </a:moveTo>
                  <a:cubicBezTo>
                    <a:pt x="175275" y="10356"/>
                    <a:pt x="187113" y="9499"/>
                    <a:pt x="197542" y="8928"/>
                  </a:cubicBezTo>
                  <a:cubicBezTo>
                    <a:pt x="200924" y="8642"/>
                    <a:pt x="201206" y="3785"/>
                    <a:pt x="201206" y="3499"/>
                  </a:cubicBezTo>
                  <a:cubicBezTo>
                    <a:pt x="201206" y="1213"/>
                    <a:pt x="199797" y="71"/>
                    <a:pt x="197542" y="71"/>
                  </a:cubicBezTo>
                  <a:cubicBezTo>
                    <a:pt x="190214" y="71"/>
                    <a:pt x="182040" y="928"/>
                    <a:pt x="174429" y="928"/>
                  </a:cubicBezTo>
                  <a:cubicBezTo>
                    <a:pt x="165128" y="928"/>
                    <a:pt x="155545" y="71"/>
                    <a:pt x="146525" y="71"/>
                  </a:cubicBezTo>
                  <a:cubicBezTo>
                    <a:pt x="144834" y="71"/>
                    <a:pt x="141170" y="71"/>
                    <a:pt x="141170" y="5499"/>
                  </a:cubicBezTo>
                  <a:cubicBezTo>
                    <a:pt x="141170" y="8642"/>
                    <a:pt x="143707" y="8928"/>
                    <a:pt x="145680" y="8928"/>
                  </a:cubicBezTo>
                  <a:cubicBezTo>
                    <a:pt x="153290" y="9499"/>
                    <a:pt x="158645" y="12356"/>
                    <a:pt x="158645" y="18356"/>
                  </a:cubicBezTo>
                  <a:cubicBezTo>
                    <a:pt x="158645" y="22642"/>
                    <a:pt x="154417" y="28927"/>
                    <a:pt x="154417" y="29213"/>
                  </a:cubicBezTo>
                  <a:lnTo>
                    <a:pt x="67886" y="168639"/>
                  </a:lnTo>
                  <a:lnTo>
                    <a:pt x="48720" y="17499"/>
                  </a:lnTo>
                  <a:cubicBezTo>
                    <a:pt x="48720" y="12642"/>
                    <a:pt x="55202" y="8928"/>
                    <a:pt x="68168" y="8928"/>
                  </a:cubicBezTo>
                  <a:cubicBezTo>
                    <a:pt x="72114" y="8928"/>
                    <a:pt x="75215" y="8928"/>
                    <a:pt x="75215" y="3213"/>
                  </a:cubicBezTo>
                  <a:cubicBezTo>
                    <a:pt x="75215" y="642"/>
                    <a:pt x="72960" y="71"/>
                    <a:pt x="71269" y="71"/>
                  </a:cubicBezTo>
                  <a:cubicBezTo>
                    <a:pt x="59994" y="71"/>
                    <a:pt x="47874" y="928"/>
                    <a:pt x="36318" y="928"/>
                  </a:cubicBezTo>
                  <a:cubicBezTo>
                    <a:pt x="31244" y="928"/>
                    <a:pt x="25889" y="642"/>
                    <a:pt x="20815" y="642"/>
                  </a:cubicBezTo>
                  <a:cubicBezTo>
                    <a:pt x="15742" y="642"/>
                    <a:pt x="10387" y="71"/>
                    <a:pt x="5595" y="71"/>
                  </a:cubicBezTo>
                  <a:cubicBezTo>
                    <a:pt x="3622" y="71"/>
                    <a:pt x="240" y="71"/>
                    <a:pt x="240" y="5499"/>
                  </a:cubicBezTo>
                  <a:cubicBezTo>
                    <a:pt x="240" y="8928"/>
                    <a:pt x="2776" y="8928"/>
                    <a:pt x="7286" y="8928"/>
                  </a:cubicBezTo>
                  <a:cubicBezTo>
                    <a:pt x="23070" y="8928"/>
                    <a:pt x="23352" y="11499"/>
                    <a:pt x="24198" y="18642"/>
                  </a:cubicBezTo>
                  <a:lnTo>
                    <a:pt x="46465" y="194924"/>
                  </a:lnTo>
                  <a:cubicBezTo>
                    <a:pt x="47310" y="200639"/>
                    <a:pt x="48438" y="201496"/>
                    <a:pt x="52102" y="201496"/>
                  </a:cubicBezTo>
                  <a:cubicBezTo>
                    <a:pt x="56612" y="201496"/>
                    <a:pt x="57739" y="200067"/>
                    <a:pt x="59994" y="196353"/>
                  </a:cubicBezTo>
                  <a:lnTo>
                    <a:pt x="161464" y="32641"/>
                  </a:lnTo>
                  <a:close/>
                </a:path>
              </a:pathLst>
            </a:custGeom>
            <a:solidFill>
              <a:srgbClr val="000000"/>
            </a:solidFill>
            <a:ln w="282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63" name="Forme libre 162">
              <a:extLst>
                <a:ext uri="{FF2B5EF4-FFF2-40B4-BE49-F238E27FC236}">
                  <a16:creationId xmlns:a16="http://schemas.microsoft.com/office/drawing/2014/main" id="{4B464B32-5BFA-5EDE-0698-35DFE387E022}"/>
                </a:ext>
              </a:extLst>
            </p:cNvPr>
            <p:cNvSpPr/>
            <p:nvPr>
              <p:custDataLst>
                <p:tags r:id="rId10"/>
              </p:custDataLst>
            </p:nvPr>
          </p:nvSpPr>
          <p:spPr>
            <a:xfrm>
              <a:off x="16558921" y="5543518"/>
              <a:ext cx="227054" cy="11427"/>
            </a:xfrm>
            <a:custGeom>
              <a:avLst/>
              <a:gdLst>
                <a:gd name="connsiteX0" fmla="*/ 0 w 227054"/>
                <a:gd name="connsiteY0" fmla="*/ 0 h 11427"/>
                <a:gd name="connsiteX1" fmla="*/ 227055 w 227054"/>
                <a:gd name="connsiteY1" fmla="*/ 0 h 11427"/>
                <a:gd name="connsiteX2" fmla="*/ 227055 w 227054"/>
                <a:gd name="connsiteY2" fmla="*/ 11428 h 11427"/>
                <a:gd name="connsiteX3" fmla="*/ 0 w 227054"/>
                <a:gd name="connsiteY3" fmla="*/ 11428 h 11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7054" h="11427">
                  <a:moveTo>
                    <a:pt x="0" y="0"/>
                  </a:moveTo>
                  <a:lnTo>
                    <a:pt x="227055" y="0"/>
                  </a:lnTo>
                  <a:lnTo>
                    <a:pt x="227055" y="11428"/>
                  </a:lnTo>
                  <a:lnTo>
                    <a:pt x="0" y="11428"/>
                  </a:lnTo>
                  <a:close/>
                </a:path>
              </a:pathLst>
            </a:custGeom>
            <a:solidFill>
              <a:srgbClr val="000000"/>
            </a:solidFill>
            <a:ln w="282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64" name="Forme libre 163">
              <a:extLst>
                <a:ext uri="{FF2B5EF4-FFF2-40B4-BE49-F238E27FC236}">
                  <a16:creationId xmlns:a16="http://schemas.microsoft.com/office/drawing/2014/main" id="{B40715CD-707E-7CF1-30B8-7D152112E89A}"/>
                </a:ext>
              </a:extLst>
            </p:cNvPr>
            <p:cNvSpPr/>
            <p:nvPr>
              <p:custDataLst>
                <p:tags r:id="rId11"/>
              </p:custDataLst>
            </p:nvPr>
          </p:nvSpPr>
          <p:spPr>
            <a:xfrm>
              <a:off x="16592564" y="5615217"/>
              <a:ext cx="167143" cy="207710"/>
            </a:xfrm>
            <a:custGeom>
              <a:avLst/>
              <a:gdLst>
                <a:gd name="connsiteX0" fmla="*/ 167384 w 167143"/>
                <a:gd name="connsiteY0" fmla="*/ 2941 h 207710"/>
                <a:gd name="connsiteX1" fmla="*/ 164283 w 167143"/>
                <a:gd name="connsiteY1" fmla="*/ 84 h 207710"/>
                <a:gd name="connsiteX2" fmla="*/ 159210 w 167143"/>
                <a:gd name="connsiteY2" fmla="*/ 4370 h 207710"/>
                <a:gd name="connsiteX3" fmla="*/ 145680 w 167143"/>
                <a:gd name="connsiteY3" fmla="*/ 20655 h 207710"/>
                <a:gd name="connsiteX4" fmla="*/ 105374 w 167143"/>
                <a:gd name="connsiteY4" fmla="*/ 84 h 207710"/>
                <a:gd name="connsiteX5" fmla="*/ 35755 w 167143"/>
                <a:gd name="connsiteY5" fmla="*/ 67512 h 207710"/>
                <a:gd name="connsiteX6" fmla="*/ 65068 w 167143"/>
                <a:gd name="connsiteY6" fmla="*/ 108082 h 207710"/>
                <a:gd name="connsiteX7" fmla="*/ 95227 w 167143"/>
                <a:gd name="connsiteY7" fmla="*/ 116082 h 207710"/>
                <a:gd name="connsiteX8" fmla="*/ 121159 w 167143"/>
                <a:gd name="connsiteY8" fmla="*/ 146367 h 207710"/>
                <a:gd name="connsiteX9" fmla="*/ 70424 w 167143"/>
                <a:gd name="connsiteY9" fmla="*/ 198938 h 207710"/>
                <a:gd name="connsiteX10" fmla="*/ 21098 w 167143"/>
                <a:gd name="connsiteY10" fmla="*/ 157224 h 207710"/>
                <a:gd name="connsiteX11" fmla="*/ 22789 w 167143"/>
                <a:gd name="connsiteY11" fmla="*/ 141796 h 207710"/>
                <a:gd name="connsiteX12" fmla="*/ 23353 w 167143"/>
                <a:gd name="connsiteY12" fmla="*/ 139796 h 207710"/>
                <a:gd name="connsiteX13" fmla="*/ 19971 w 167143"/>
                <a:gd name="connsiteY13" fmla="*/ 136653 h 207710"/>
                <a:gd name="connsiteX14" fmla="*/ 17152 w 167143"/>
                <a:gd name="connsiteY14" fmla="*/ 137796 h 207710"/>
                <a:gd name="connsiteX15" fmla="*/ 240 w 167143"/>
                <a:gd name="connsiteY15" fmla="*/ 204938 h 207710"/>
                <a:gd name="connsiteX16" fmla="*/ 3341 w 167143"/>
                <a:gd name="connsiteY16" fmla="*/ 207795 h 207710"/>
                <a:gd name="connsiteX17" fmla="*/ 8414 w 167143"/>
                <a:gd name="connsiteY17" fmla="*/ 203509 h 207710"/>
                <a:gd name="connsiteX18" fmla="*/ 22225 w 167143"/>
                <a:gd name="connsiteY18" fmla="*/ 187224 h 207710"/>
                <a:gd name="connsiteX19" fmla="*/ 69860 w 167143"/>
                <a:gd name="connsiteY19" fmla="*/ 207795 h 207710"/>
                <a:gd name="connsiteX20" fmla="*/ 141452 w 167143"/>
                <a:gd name="connsiteY20" fmla="*/ 134368 h 207710"/>
                <a:gd name="connsiteX21" fmla="*/ 127641 w 167143"/>
                <a:gd name="connsiteY21" fmla="*/ 100940 h 207710"/>
                <a:gd name="connsiteX22" fmla="*/ 91845 w 167143"/>
                <a:gd name="connsiteY22" fmla="*/ 86654 h 207710"/>
                <a:gd name="connsiteX23" fmla="*/ 72960 w 167143"/>
                <a:gd name="connsiteY23" fmla="*/ 81511 h 207710"/>
                <a:gd name="connsiteX24" fmla="*/ 55767 w 167143"/>
                <a:gd name="connsiteY24" fmla="*/ 55512 h 207710"/>
                <a:gd name="connsiteX25" fmla="*/ 105092 w 167143"/>
                <a:gd name="connsiteY25" fmla="*/ 8084 h 207710"/>
                <a:gd name="connsiteX26" fmla="*/ 145680 w 167143"/>
                <a:gd name="connsiteY26" fmla="*/ 52369 h 207710"/>
                <a:gd name="connsiteX27" fmla="*/ 144553 w 167143"/>
                <a:gd name="connsiteY27" fmla="*/ 68369 h 207710"/>
                <a:gd name="connsiteX28" fmla="*/ 147935 w 167143"/>
                <a:gd name="connsiteY28" fmla="*/ 71226 h 207710"/>
                <a:gd name="connsiteX29" fmla="*/ 152163 w 167143"/>
                <a:gd name="connsiteY29" fmla="*/ 65512 h 207710"/>
                <a:gd name="connsiteX30" fmla="*/ 167384 w 167143"/>
                <a:gd name="connsiteY30" fmla="*/ 2941 h 207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67143" h="207710">
                  <a:moveTo>
                    <a:pt x="167384" y="2941"/>
                  </a:moveTo>
                  <a:cubicBezTo>
                    <a:pt x="167384" y="2084"/>
                    <a:pt x="166820" y="84"/>
                    <a:pt x="164283" y="84"/>
                  </a:cubicBezTo>
                  <a:cubicBezTo>
                    <a:pt x="162874" y="84"/>
                    <a:pt x="162592" y="370"/>
                    <a:pt x="159210" y="4370"/>
                  </a:cubicBezTo>
                  <a:lnTo>
                    <a:pt x="145680" y="20655"/>
                  </a:lnTo>
                  <a:cubicBezTo>
                    <a:pt x="138352" y="7227"/>
                    <a:pt x="123695" y="84"/>
                    <a:pt x="105374" y="84"/>
                  </a:cubicBezTo>
                  <a:cubicBezTo>
                    <a:pt x="69578" y="84"/>
                    <a:pt x="35755" y="32941"/>
                    <a:pt x="35755" y="67512"/>
                  </a:cubicBezTo>
                  <a:cubicBezTo>
                    <a:pt x="35755" y="90654"/>
                    <a:pt x="50693" y="103797"/>
                    <a:pt x="65068" y="108082"/>
                  </a:cubicBezTo>
                  <a:lnTo>
                    <a:pt x="95227" y="116082"/>
                  </a:lnTo>
                  <a:cubicBezTo>
                    <a:pt x="105656" y="118654"/>
                    <a:pt x="121159" y="122939"/>
                    <a:pt x="121159" y="146367"/>
                  </a:cubicBezTo>
                  <a:cubicBezTo>
                    <a:pt x="121159" y="172081"/>
                    <a:pt x="98046" y="198938"/>
                    <a:pt x="70424" y="198938"/>
                  </a:cubicBezTo>
                  <a:cubicBezTo>
                    <a:pt x="52385" y="198938"/>
                    <a:pt x="21098" y="192652"/>
                    <a:pt x="21098" y="157224"/>
                  </a:cubicBezTo>
                  <a:cubicBezTo>
                    <a:pt x="21098" y="150367"/>
                    <a:pt x="22507" y="143510"/>
                    <a:pt x="22789" y="141796"/>
                  </a:cubicBezTo>
                  <a:cubicBezTo>
                    <a:pt x="23071" y="140653"/>
                    <a:pt x="23353" y="140368"/>
                    <a:pt x="23353" y="139796"/>
                  </a:cubicBezTo>
                  <a:cubicBezTo>
                    <a:pt x="23353" y="136939"/>
                    <a:pt x="21380" y="136653"/>
                    <a:pt x="19971" y="136653"/>
                  </a:cubicBezTo>
                  <a:cubicBezTo>
                    <a:pt x="18561" y="136653"/>
                    <a:pt x="17998" y="136939"/>
                    <a:pt x="17152" y="137796"/>
                  </a:cubicBezTo>
                  <a:cubicBezTo>
                    <a:pt x="16025" y="138939"/>
                    <a:pt x="240" y="204081"/>
                    <a:pt x="240" y="204938"/>
                  </a:cubicBezTo>
                  <a:cubicBezTo>
                    <a:pt x="240" y="206652"/>
                    <a:pt x="1650" y="207795"/>
                    <a:pt x="3341" y="207795"/>
                  </a:cubicBezTo>
                  <a:cubicBezTo>
                    <a:pt x="4750" y="207795"/>
                    <a:pt x="5032" y="207509"/>
                    <a:pt x="8414" y="203509"/>
                  </a:cubicBezTo>
                  <a:lnTo>
                    <a:pt x="22225" y="187224"/>
                  </a:lnTo>
                  <a:cubicBezTo>
                    <a:pt x="34345" y="203795"/>
                    <a:pt x="53512" y="207795"/>
                    <a:pt x="69860" y="207795"/>
                  </a:cubicBezTo>
                  <a:cubicBezTo>
                    <a:pt x="108193" y="207795"/>
                    <a:pt x="141452" y="169796"/>
                    <a:pt x="141452" y="134368"/>
                  </a:cubicBezTo>
                  <a:cubicBezTo>
                    <a:pt x="141452" y="114654"/>
                    <a:pt x="131869" y="104940"/>
                    <a:pt x="127641" y="100940"/>
                  </a:cubicBezTo>
                  <a:cubicBezTo>
                    <a:pt x="121159" y="94368"/>
                    <a:pt x="116931" y="93225"/>
                    <a:pt x="91845" y="86654"/>
                  </a:cubicBezTo>
                  <a:cubicBezTo>
                    <a:pt x="85644" y="84940"/>
                    <a:pt x="75497" y="82083"/>
                    <a:pt x="72960" y="81511"/>
                  </a:cubicBezTo>
                  <a:cubicBezTo>
                    <a:pt x="65350" y="78940"/>
                    <a:pt x="55767" y="70654"/>
                    <a:pt x="55767" y="55512"/>
                  </a:cubicBezTo>
                  <a:cubicBezTo>
                    <a:pt x="55767" y="32369"/>
                    <a:pt x="78316" y="8084"/>
                    <a:pt x="105092" y="8084"/>
                  </a:cubicBezTo>
                  <a:cubicBezTo>
                    <a:pt x="128487" y="8084"/>
                    <a:pt x="145680" y="20370"/>
                    <a:pt x="145680" y="52369"/>
                  </a:cubicBezTo>
                  <a:cubicBezTo>
                    <a:pt x="145680" y="61512"/>
                    <a:pt x="144553" y="66654"/>
                    <a:pt x="144553" y="68369"/>
                  </a:cubicBezTo>
                  <a:cubicBezTo>
                    <a:pt x="144553" y="68654"/>
                    <a:pt x="144553" y="71226"/>
                    <a:pt x="147935" y="71226"/>
                  </a:cubicBezTo>
                  <a:cubicBezTo>
                    <a:pt x="150754" y="71226"/>
                    <a:pt x="151036" y="70369"/>
                    <a:pt x="152163" y="65512"/>
                  </a:cubicBezTo>
                  <a:lnTo>
                    <a:pt x="167384" y="2941"/>
                  </a:lnTo>
                  <a:close/>
                </a:path>
              </a:pathLst>
            </a:custGeom>
            <a:solidFill>
              <a:srgbClr val="9999D2"/>
            </a:solidFill>
            <a:ln w="282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sp>
        <p:nvSpPr>
          <p:cNvPr id="130" name="Graphique 128 1" descr="\documentclass{article}&#10;\usepackage{amsmath}&#10;\usepackage{xcolor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darkorange}[1]{{\color[rgb]{1,0.77255,0.35686}#1}}&#10;&#10;\newcommand{\bleugris}[1]{{\color[rgb]{0.6,0.6,0.825}#1}}&#10;&#10;&#10;\definecolor{Ucol}{RGB}{4,50,255}&#10;\definecolor{Icol}{RGB}{255,0,0}&#10;\definecolor{Fcol}{RGB}{206,248,149}&#10;\definecolor{Vcol}{RGB}{255,206,132}&#10;\definecolor{graycol}{RGB}{125,125,125}&#10;\definecolor{Fcolbis}{RGB}{30,128,30}&#10;\definecolor{Vcolbis}{RGB}{255,147,0}&#10;\definecolor{icompcol}{RGB}{130,130,225}&#10;&#10;\newcommand{\Ucol}[1]{\textcolor{Ucol}{#1}}&#10;\newcommand{\Icol}[1]{\textcolor{Icol}{#1}}&#10;\newcommand{\Fcol}[1]{\textcolor{Fcol}{#1}}&#10;\newcommand{\Vcol}[1]{\textcolor{Vcol}{#1}}&#10;\newcommand{\graycol}[1]{\textcolor{graycol}{#1}}&#10;\newcommand{\Fcolbis}[1]{\textcolor{Fcolbis}{#1}}&#10;\newcommand{\Vcolbis}[1]{\textcolor{Vcolbis}{#1}}&#10;\newcommand{\icompcol}[1]{\textcolor{icompcol}{#1}}&#10;\definecolor{icompcolbis}{RGB}{180,180,225}&#10;\newcommand{\icompcolbis}[1]{\textcolor{icompcolbis}{#1}}&#10;&#10;\newcommand{\icol}[1]{\textcolor{Vcolbis}{#1}}&#10;&#10;\newcommand{\Zmech} {Z_{\text{mech}}}&#10;\newcommand{\Ztrans} {Z_{\text{trans}}}&#10;\newcommand{\Pactive} {\cursive{P}_{\text{active}}}&#10;\newcommand{\Intens} {\cursive{I}}&#10;&#10;$$&#10;\bleugris{S}&#10;$$&#10;&#10;&#10;\end{document}&#10;" title="IguanaTex Vector Display">
            <a:extLst>
              <a:ext uri="{FF2B5EF4-FFF2-40B4-BE49-F238E27FC236}">
                <a16:creationId xmlns:a16="http://schemas.microsoft.com/office/drawing/2014/main" id="{E753F56C-4A2C-7D7A-1655-A2D19CDE7129}"/>
              </a:ext>
            </a:extLst>
          </p:cNvPr>
          <p:cNvSpPr>
            <a:spLocks noChangeAspect="1"/>
          </p:cNvSpPr>
          <p:nvPr>
            <p:custDataLst>
              <p:tags r:id="rId5"/>
            </p:custDataLst>
          </p:nvPr>
        </p:nvSpPr>
        <p:spPr>
          <a:xfrm>
            <a:off x="9463282" y="4555953"/>
            <a:ext cx="154919" cy="199811"/>
          </a:xfrm>
          <a:custGeom>
            <a:avLst/>
            <a:gdLst>
              <a:gd name="connsiteX0" fmla="*/ 163772 w 163541"/>
              <a:gd name="connsiteY0" fmla="*/ 2742 h 193947"/>
              <a:gd name="connsiteX1" fmla="*/ 160738 w 163541"/>
              <a:gd name="connsiteY1" fmla="*/ 75 h 193947"/>
              <a:gd name="connsiteX2" fmla="*/ 155774 w 163541"/>
              <a:gd name="connsiteY2" fmla="*/ 4076 h 193947"/>
              <a:gd name="connsiteX3" fmla="*/ 142537 w 163541"/>
              <a:gd name="connsiteY3" fmla="*/ 19283 h 193947"/>
              <a:gd name="connsiteX4" fmla="*/ 103099 w 163541"/>
              <a:gd name="connsiteY4" fmla="*/ 75 h 193947"/>
              <a:gd name="connsiteX5" fmla="*/ 34979 w 163541"/>
              <a:gd name="connsiteY5" fmla="*/ 63034 h 193947"/>
              <a:gd name="connsiteX6" fmla="*/ 63661 w 163541"/>
              <a:gd name="connsiteY6" fmla="*/ 100917 h 193947"/>
              <a:gd name="connsiteX7" fmla="*/ 93171 w 163541"/>
              <a:gd name="connsiteY7" fmla="*/ 108387 h 193947"/>
              <a:gd name="connsiteX8" fmla="*/ 118543 w 163541"/>
              <a:gd name="connsiteY8" fmla="*/ 136665 h 193947"/>
              <a:gd name="connsiteX9" fmla="*/ 68901 w 163541"/>
              <a:gd name="connsiteY9" fmla="*/ 185752 h 193947"/>
              <a:gd name="connsiteX10" fmla="*/ 20639 w 163541"/>
              <a:gd name="connsiteY10" fmla="*/ 146803 h 193947"/>
              <a:gd name="connsiteX11" fmla="*/ 22293 w 163541"/>
              <a:gd name="connsiteY11" fmla="*/ 132397 h 193947"/>
              <a:gd name="connsiteX12" fmla="*/ 22845 w 163541"/>
              <a:gd name="connsiteY12" fmla="*/ 130529 h 193947"/>
              <a:gd name="connsiteX13" fmla="*/ 19535 w 163541"/>
              <a:gd name="connsiteY13" fmla="*/ 127595 h 193947"/>
              <a:gd name="connsiteX14" fmla="*/ 16778 w 163541"/>
              <a:gd name="connsiteY14" fmla="*/ 128662 h 193947"/>
              <a:gd name="connsiteX15" fmla="*/ 230 w 163541"/>
              <a:gd name="connsiteY15" fmla="*/ 191355 h 193947"/>
              <a:gd name="connsiteX16" fmla="*/ 3264 w 163541"/>
              <a:gd name="connsiteY16" fmla="*/ 194022 h 193947"/>
              <a:gd name="connsiteX17" fmla="*/ 8228 w 163541"/>
              <a:gd name="connsiteY17" fmla="*/ 190021 h 193947"/>
              <a:gd name="connsiteX18" fmla="*/ 21742 w 163541"/>
              <a:gd name="connsiteY18" fmla="*/ 174814 h 193947"/>
              <a:gd name="connsiteX19" fmla="*/ 68350 w 163541"/>
              <a:gd name="connsiteY19" fmla="*/ 194022 h 193947"/>
              <a:gd name="connsiteX20" fmla="*/ 138400 w 163541"/>
              <a:gd name="connsiteY20" fmla="*/ 125460 h 193947"/>
              <a:gd name="connsiteX21" fmla="*/ 124886 w 163541"/>
              <a:gd name="connsiteY21" fmla="*/ 94247 h 193947"/>
              <a:gd name="connsiteX22" fmla="*/ 89861 w 163541"/>
              <a:gd name="connsiteY22" fmla="*/ 80909 h 193947"/>
              <a:gd name="connsiteX23" fmla="*/ 71383 w 163541"/>
              <a:gd name="connsiteY23" fmla="*/ 76106 h 193947"/>
              <a:gd name="connsiteX24" fmla="*/ 54560 w 163541"/>
              <a:gd name="connsiteY24" fmla="*/ 51830 h 193947"/>
              <a:gd name="connsiteX25" fmla="*/ 102823 w 163541"/>
              <a:gd name="connsiteY25" fmla="*/ 7545 h 193947"/>
              <a:gd name="connsiteX26" fmla="*/ 142537 w 163541"/>
              <a:gd name="connsiteY26" fmla="*/ 48895 h 193947"/>
              <a:gd name="connsiteX27" fmla="*/ 141433 w 163541"/>
              <a:gd name="connsiteY27" fmla="*/ 63835 h 193947"/>
              <a:gd name="connsiteX28" fmla="*/ 144743 w 163541"/>
              <a:gd name="connsiteY28" fmla="*/ 66502 h 193947"/>
              <a:gd name="connsiteX29" fmla="*/ 148880 w 163541"/>
              <a:gd name="connsiteY29" fmla="*/ 61167 h 193947"/>
              <a:gd name="connsiteX30" fmla="*/ 163772 w 163541"/>
              <a:gd name="connsiteY30" fmla="*/ 2742 h 193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63541" h="193947">
                <a:moveTo>
                  <a:pt x="163772" y="2742"/>
                </a:moveTo>
                <a:cubicBezTo>
                  <a:pt x="163772" y="1942"/>
                  <a:pt x="163221" y="75"/>
                  <a:pt x="160738" y="75"/>
                </a:cubicBezTo>
                <a:cubicBezTo>
                  <a:pt x="159360" y="75"/>
                  <a:pt x="159084" y="341"/>
                  <a:pt x="155774" y="4076"/>
                </a:cubicBezTo>
                <a:lnTo>
                  <a:pt x="142537" y="19283"/>
                </a:lnTo>
                <a:cubicBezTo>
                  <a:pt x="135366" y="6744"/>
                  <a:pt x="121025" y="75"/>
                  <a:pt x="103099" y="75"/>
                </a:cubicBezTo>
                <a:cubicBezTo>
                  <a:pt x="68074" y="75"/>
                  <a:pt x="34979" y="30754"/>
                  <a:pt x="34979" y="63034"/>
                </a:cubicBezTo>
                <a:cubicBezTo>
                  <a:pt x="34979" y="84643"/>
                  <a:pt x="49596" y="96915"/>
                  <a:pt x="63661" y="100917"/>
                </a:cubicBezTo>
                <a:lnTo>
                  <a:pt x="93171" y="108387"/>
                </a:lnTo>
                <a:cubicBezTo>
                  <a:pt x="103375" y="110788"/>
                  <a:pt x="118543" y="114789"/>
                  <a:pt x="118543" y="136665"/>
                </a:cubicBezTo>
                <a:cubicBezTo>
                  <a:pt x="118543" y="160675"/>
                  <a:pt x="95928" y="185752"/>
                  <a:pt x="68901" y="185752"/>
                </a:cubicBezTo>
                <a:cubicBezTo>
                  <a:pt x="51251" y="185752"/>
                  <a:pt x="20639" y="179883"/>
                  <a:pt x="20639" y="146803"/>
                </a:cubicBezTo>
                <a:cubicBezTo>
                  <a:pt x="20639" y="140400"/>
                  <a:pt x="22017" y="133997"/>
                  <a:pt x="22293" y="132397"/>
                </a:cubicBezTo>
                <a:cubicBezTo>
                  <a:pt x="22569" y="131330"/>
                  <a:pt x="22845" y="131063"/>
                  <a:pt x="22845" y="130529"/>
                </a:cubicBezTo>
                <a:cubicBezTo>
                  <a:pt x="22845" y="127861"/>
                  <a:pt x="20914" y="127595"/>
                  <a:pt x="19535" y="127595"/>
                </a:cubicBezTo>
                <a:cubicBezTo>
                  <a:pt x="18156" y="127595"/>
                  <a:pt x="17605" y="127861"/>
                  <a:pt x="16778" y="128662"/>
                </a:cubicBezTo>
                <a:cubicBezTo>
                  <a:pt x="15674" y="129729"/>
                  <a:pt x="230" y="190554"/>
                  <a:pt x="230" y="191355"/>
                </a:cubicBezTo>
                <a:cubicBezTo>
                  <a:pt x="230" y="192955"/>
                  <a:pt x="1609" y="194022"/>
                  <a:pt x="3264" y="194022"/>
                </a:cubicBezTo>
                <a:cubicBezTo>
                  <a:pt x="4643" y="194022"/>
                  <a:pt x="4919" y="193756"/>
                  <a:pt x="8228" y="190021"/>
                </a:cubicBezTo>
                <a:lnTo>
                  <a:pt x="21742" y="174814"/>
                </a:lnTo>
                <a:cubicBezTo>
                  <a:pt x="33601" y="190288"/>
                  <a:pt x="52354" y="194022"/>
                  <a:pt x="68350" y="194022"/>
                </a:cubicBezTo>
                <a:cubicBezTo>
                  <a:pt x="105857" y="194022"/>
                  <a:pt x="138400" y="158541"/>
                  <a:pt x="138400" y="125460"/>
                </a:cubicBezTo>
                <a:cubicBezTo>
                  <a:pt x="138400" y="107053"/>
                  <a:pt x="129023" y="97982"/>
                  <a:pt x="124886" y="94247"/>
                </a:cubicBezTo>
                <a:cubicBezTo>
                  <a:pt x="118543" y="88112"/>
                  <a:pt x="114406" y="87044"/>
                  <a:pt x="89861" y="80909"/>
                </a:cubicBezTo>
                <a:cubicBezTo>
                  <a:pt x="83794" y="79308"/>
                  <a:pt x="73865" y="76640"/>
                  <a:pt x="71383" y="76106"/>
                </a:cubicBezTo>
                <a:cubicBezTo>
                  <a:pt x="63937" y="73705"/>
                  <a:pt x="54560" y="65969"/>
                  <a:pt x="54560" y="51830"/>
                </a:cubicBezTo>
                <a:cubicBezTo>
                  <a:pt x="54560" y="30221"/>
                  <a:pt x="76623" y="7545"/>
                  <a:pt x="102823" y="7545"/>
                </a:cubicBezTo>
                <a:cubicBezTo>
                  <a:pt x="125713" y="7545"/>
                  <a:pt x="142537" y="19016"/>
                  <a:pt x="142537" y="48895"/>
                </a:cubicBezTo>
                <a:cubicBezTo>
                  <a:pt x="142537" y="57432"/>
                  <a:pt x="141433" y="62234"/>
                  <a:pt x="141433" y="63835"/>
                </a:cubicBezTo>
                <a:cubicBezTo>
                  <a:pt x="141433" y="64101"/>
                  <a:pt x="141433" y="66502"/>
                  <a:pt x="144743" y="66502"/>
                </a:cubicBezTo>
                <a:cubicBezTo>
                  <a:pt x="147501" y="66502"/>
                  <a:pt x="147776" y="65702"/>
                  <a:pt x="148880" y="61167"/>
                </a:cubicBezTo>
                <a:lnTo>
                  <a:pt x="163772" y="2742"/>
                </a:lnTo>
                <a:close/>
              </a:path>
            </a:pathLst>
          </a:custGeom>
          <a:solidFill>
            <a:srgbClr val="9999D2"/>
          </a:solidFill>
          <a:ln w="27214" cap="flat">
            <a:noFill/>
            <a:prstDash val="solid"/>
            <a:miter/>
          </a:ln>
        </p:spPr>
        <p:txBody>
          <a:bodyPr rtlCol="0" anchor="ctr"/>
          <a:lstStyle/>
          <a:p>
            <a:endParaRPr lang="fr-FR"/>
          </a:p>
        </p:txBody>
      </p:sp>
      <p:sp>
        <p:nvSpPr>
          <p:cNvPr id="139" name="Graphique 137" descr="\documentclass{article}&#10;\usepackage{amsmath}&#10;\usepackage{xcolor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darkorange}[1]{{\color[rgb]{1,0.77255,0.35686}#1}}&#10;&#10;\newcommand{\bleugris}[1]{{\color[rgb]{0.6,0.6,0.825}#1}}&#10;&#10;&#10;\definecolor{Ucol}{RGB}{4,50,255}&#10;\definecolor{Icol}{RGB}{255,0,0}&#10;\definecolor{Fcol}{RGB}{206,248,149}&#10;\definecolor{Vcol}{RGB}{255,206,132}&#10;\definecolor{graycol}{RGB}{125,125,125}&#10;\definecolor{Fcolbis}{RGB}{30,128,30}&#10;\definecolor{Vcolbis}{RGB}{255,147,0}&#10;\definecolor{icompcol}{RGB}{130,130,225}&#10;&#10;\newcommand{\Ucol}[1]{\textcolor{Ucol}{#1}}&#10;\newcommand{\Icol}[1]{\textcolor{Icol}{#1}}&#10;\newcommand{\Fcol}[1]{\textcolor{Fcol}{#1}}&#10;\newcommand{\Vcol}[1]{\textcolor{Vcol}{#1}}&#10;\newcommand{\graycol}[1]{\textcolor{graycol}{#1}}&#10;\newcommand{\Fcolbis}[1]{\textcolor{Fcolbis}{#1}}&#10;\newcommand{\Vcolbis}[1]{\textcolor{Vcolbis}{#1}}&#10;\newcommand{\icompcol}[1]{\textcolor{icompcol}{#1}}&#10;\definecolor{icompcolbis}{RGB}{180,180,225}&#10;\newcommand{\icompcolbis}[1]{\textcolor{icompcolbis}{#1}}&#10;&#10;\newcommand{\icol}[1]{\textcolor{Vcolbis}{#1}}&#10;&#10;\newcommand{\Zmech} {Z_{\text{mech}}}&#10;\newcommand{\Ztrans} {Z_{\text{trans}}}&#10;\newcommand{\Pactive} {\cursive{P}_{\text{active}}}&#10;\newcommand{\Intens} {\cursive{I}}&#10;&#10;$$&#10;V&#10;$$&#10;&#10;&#10;\end{document}&#10;" title="IguanaTex Vector Display">
            <a:extLst>
              <a:ext uri="{FF2B5EF4-FFF2-40B4-BE49-F238E27FC236}">
                <a16:creationId xmlns:a16="http://schemas.microsoft.com/office/drawing/2014/main" id="{63220A26-6D22-6ABC-972A-EF7C5F959F50}"/>
              </a:ext>
            </a:extLst>
          </p:cNvPr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8914952" y="5038721"/>
            <a:ext cx="227146" cy="206915"/>
          </a:xfrm>
          <a:custGeom>
            <a:avLst/>
            <a:gdLst>
              <a:gd name="connsiteX0" fmla="*/ 224340 w 279354"/>
              <a:gd name="connsiteY0" fmla="*/ 34950 h 215673"/>
              <a:gd name="connsiteX1" fmla="*/ 274491 w 279354"/>
              <a:gd name="connsiteY1" fmla="*/ 9558 h 215673"/>
              <a:gd name="connsiteX2" fmla="*/ 279584 w 279354"/>
              <a:gd name="connsiteY2" fmla="*/ 3746 h 215673"/>
              <a:gd name="connsiteX3" fmla="*/ 274491 w 279354"/>
              <a:gd name="connsiteY3" fmla="*/ 75 h 215673"/>
              <a:gd name="connsiteX4" fmla="*/ 242363 w 279354"/>
              <a:gd name="connsiteY4" fmla="*/ 992 h 215673"/>
              <a:gd name="connsiteX5" fmla="*/ 203575 w 279354"/>
              <a:gd name="connsiteY5" fmla="*/ 75 h 215673"/>
              <a:gd name="connsiteX6" fmla="*/ 196131 w 279354"/>
              <a:gd name="connsiteY6" fmla="*/ 5887 h 215673"/>
              <a:gd name="connsiteX7" fmla="*/ 202399 w 279354"/>
              <a:gd name="connsiteY7" fmla="*/ 9558 h 215673"/>
              <a:gd name="connsiteX8" fmla="*/ 220422 w 279354"/>
              <a:gd name="connsiteY8" fmla="*/ 19654 h 215673"/>
              <a:gd name="connsiteX9" fmla="*/ 214545 w 279354"/>
              <a:gd name="connsiteY9" fmla="*/ 31279 h 215673"/>
              <a:gd name="connsiteX10" fmla="*/ 94262 w 279354"/>
              <a:gd name="connsiteY10" fmla="*/ 180567 h 215673"/>
              <a:gd name="connsiteX11" fmla="*/ 67620 w 279354"/>
              <a:gd name="connsiteY11" fmla="*/ 18736 h 215673"/>
              <a:gd name="connsiteX12" fmla="*/ 94654 w 279354"/>
              <a:gd name="connsiteY12" fmla="*/ 9558 h 215673"/>
              <a:gd name="connsiteX13" fmla="*/ 104449 w 279354"/>
              <a:gd name="connsiteY13" fmla="*/ 3440 h 215673"/>
              <a:gd name="connsiteX14" fmla="*/ 98964 w 279354"/>
              <a:gd name="connsiteY14" fmla="*/ 75 h 215673"/>
              <a:gd name="connsiteX15" fmla="*/ 50380 w 279354"/>
              <a:gd name="connsiteY15" fmla="*/ 992 h 215673"/>
              <a:gd name="connsiteX16" fmla="*/ 28831 w 279354"/>
              <a:gd name="connsiteY16" fmla="*/ 687 h 215673"/>
              <a:gd name="connsiteX17" fmla="*/ 7674 w 279354"/>
              <a:gd name="connsiteY17" fmla="*/ 75 h 215673"/>
              <a:gd name="connsiteX18" fmla="*/ 230 w 279354"/>
              <a:gd name="connsiteY18" fmla="*/ 5887 h 215673"/>
              <a:gd name="connsiteX19" fmla="*/ 10025 w 279354"/>
              <a:gd name="connsiteY19" fmla="*/ 9558 h 215673"/>
              <a:gd name="connsiteX20" fmla="*/ 33533 w 279354"/>
              <a:gd name="connsiteY20" fmla="*/ 19960 h 215673"/>
              <a:gd name="connsiteX21" fmla="*/ 64485 w 279354"/>
              <a:gd name="connsiteY21" fmla="*/ 208712 h 215673"/>
              <a:gd name="connsiteX22" fmla="*/ 72321 w 279354"/>
              <a:gd name="connsiteY22" fmla="*/ 215748 h 215673"/>
              <a:gd name="connsiteX23" fmla="*/ 83292 w 279354"/>
              <a:gd name="connsiteY23" fmla="*/ 210242 h 215673"/>
              <a:gd name="connsiteX24" fmla="*/ 224340 w 279354"/>
              <a:gd name="connsiteY24" fmla="*/ 34950 h 2156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279354" h="215673">
                <a:moveTo>
                  <a:pt x="224340" y="34950"/>
                </a:moveTo>
                <a:cubicBezTo>
                  <a:pt x="243539" y="11088"/>
                  <a:pt x="259994" y="10170"/>
                  <a:pt x="274491" y="9558"/>
                </a:cubicBezTo>
                <a:cubicBezTo>
                  <a:pt x="279193" y="9252"/>
                  <a:pt x="279584" y="4052"/>
                  <a:pt x="279584" y="3746"/>
                </a:cubicBezTo>
                <a:cubicBezTo>
                  <a:pt x="279584" y="1298"/>
                  <a:pt x="277625" y="75"/>
                  <a:pt x="274491" y="75"/>
                </a:cubicBezTo>
                <a:cubicBezTo>
                  <a:pt x="264304" y="75"/>
                  <a:pt x="252942" y="992"/>
                  <a:pt x="242363" y="992"/>
                </a:cubicBezTo>
                <a:cubicBezTo>
                  <a:pt x="229434" y="992"/>
                  <a:pt x="216113" y="75"/>
                  <a:pt x="203575" y="75"/>
                </a:cubicBezTo>
                <a:cubicBezTo>
                  <a:pt x="201224" y="75"/>
                  <a:pt x="196131" y="75"/>
                  <a:pt x="196131" y="5887"/>
                </a:cubicBezTo>
                <a:cubicBezTo>
                  <a:pt x="196131" y="9252"/>
                  <a:pt x="199657" y="9558"/>
                  <a:pt x="202399" y="9558"/>
                </a:cubicBezTo>
                <a:cubicBezTo>
                  <a:pt x="212978" y="10170"/>
                  <a:pt x="220422" y="13229"/>
                  <a:pt x="220422" y="19654"/>
                </a:cubicBezTo>
                <a:cubicBezTo>
                  <a:pt x="220422" y="24242"/>
                  <a:pt x="214545" y="30973"/>
                  <a:pt x="214545" y="31279"/>
                </a:cubicBezTo>
                <a:lnTo>
                  <a:pt x="94262" y="180567"/>
                </a:lnTo>
                <a:lnTo>
                  <a:pt x="67620" y="18736"/>
                </a:lnTo>
                <a:cubicBezTo>
                  <a:pt x="67620" y="13535"/>
                  <a:pt x="76631" y="9558"/>
                  <a:pt x="94654" y="9558"/>
                </a:cubicBezTo>
                <a:cubicBezTo>
                  <a:pt x="100139" y="9558"/>
                  <a:pt x="104449" y="9558"/>
                  <a:pt x="104449" y="3440"/>
                </a:cubicBezTo>
                <a:cubicBezTo>
                  <a:pt x="104449" y="687"/>
                  <a:pt x="101315" y="75"/>
                  <a:pt x="98964" y="75"/>
                </a:cubicBezTo>
                <a:cubicBezTo>
                  <a:pt x="83292" y="75"/>
                  <a:pt x="66444" y="992"/>
                  <a:pt x="50380" y="992"/>
                </a:cubicBezTo>
                <a:cubicBezTo>
                  <a:pt x="43328" y="992"/>
                  <a:pt x="35884" y="687"/>
                  <a:pt x="28831" y="687"/>
                </a:cubicBezTo>
                <a:cubicBezTo>
                  <a:pt x="21779" y="687"/>
                  <a:pt x="14334" y="75"/>
                  <a:pt x="7674" y="75"/>
                </a:cubicBezTo>
                <a:cubicBezTo>
                  <a:pt x="4931" y="75"/>
                  <a:pt x="230" y="75"/>
                  <a:pt x="230" y="5887"/>
                </a:cubicBezTo>
                <a:cubicBezTo>
                  <a:pt x="230" y="9558"/>
                  <a:pt x="3756" y="9558"/>
                  <a:pt x="10025" y="9558"/>
                </a:cubicBezTo>
                <a:cubicBezTo>
                  <a:pt x="31966" y="9558"/>
                  <a:pt x="32357" y="12311"/>
                  <a:pt x="33533" y="19960"/>
                </a:cubicBezTo>
                <a:lnTo>
                  <a:pt x="64485" y="208712"/>
                </a:lnTo>
                <a:cubicBezTo>
                  <a:pt x="65661" y="214831"/>
                  <a:pt x="67228" y="215748"/>
                  <a:pt x="72321" y="215748"/>
                </a:cubicBezTo>
                <a:cubicBezTo>
                  <a:pt x="78590" y="215748"/>
                  <a:pt x="80157" y="214219"/>
                  <a:pt x="83292" y="210242"/>
                </a:cubicBezTo>
                <a:lnTo>
                  <a:pt x="224340" y="34950"/>
                </a:lnTo>
                <a:close/>
              </a:path>
            </a:pathLst>
          </a:custGeom>
          <a:solidFill>
            <a:srgbClr val="000000"/>
          </a:solidFill>
          <a:ln w="39291" cap="flat">
            <a:noFill/>
            <a:prstDash val="solid"/>
            <a:miter/>
          </a:ln>
        </p:spPr>
        <p:txBody>
          <a:bodyPr rtlCol="0" anchor="ctr"/>
          <a:lstStyle/>
          <a:p>
            <a:endParaRPr lang="fr-FR"/>
          </a:p>
        </p:txBody>
      </p:sp>
      <p:sp>
        <p:nvSpPr>
          <p:cNvPr id="166" name="ZoneTexte 165">
            <a:extLst>
              <a:ext uri="{FF2B5EF4-FFF2-40B4-BE49-F238E27FC236}">
                <a16:creationId xmlns:a16="http://schemas.microsoft.com/office/drawing/2014/main" id="{ACB60D3E-4284-11A8-D920-8C5337D87FCB}"/>
              </a:ext>
            </a:extLst>
          </p:cNvPr>
          <p:cNvSpPr txBox="1"/>
          <p:nvPr/>
        </p:nvSpPr>
        <p:spPr>
          <a:xfrm>
            <a:off x="5237894" y="4222943"/>
            <a:ext cx="401398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ü"/>
            </a:pPr>
            <a:r>
              <a:rPr lang="fr-FR"/>
              <a:t>T ≃ uniforme dans l’espace</a:t>
            </a:r>
            <a:br>
              <a:rPr lang="fr-FR"/>
            </a:br>
            <a:endParaRPr lang="fr-FR"/>
          </a:p>
          <a:p>
            <a:pPr marL="342900" indent="-342900">
              <a:buFont typeface="Wingdings" pitchFamily="2" charset="2"/>
              <a:buChar char="ü"/>
            </a:pPr>
            <a:r>
              <a:rPr lang="fr-FR"/>
              <a:t>Vrai si</a:t>
            </a:r>
          </a:p>
        </p:txBody>
      </p:sp>
      <p:sp>
        <p:nvSpPr>
          <p:cNvPr id="169" name="ZoneTexte 168">
            <a:extLst>
              <a:ext uri="{FF2B5EF4-FFF2-40B4-BE49-F238E27FC236}">
                <a16:creationId xmlns:a16="http://schemas.microsoft.com/office/drawing/2014/main" id="{29454248-89D0-898C-07F6-F71F437F9A59}"/>
              </a:ext>
            </a:extLst>
          </p:cNvPr>
          <p:cNvSpPr txBox="1"/>
          <p:nvPr/>
        </p:nvSpPr>
        <p:spPr>
          <a:xfrm>
            <a:off x="237327" y="1475479"/>
            <a:ext cx="2829749" cy="52322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wrap="square">
            <a:spAutoFit/>
          </a:bodyPr>
          <a:lstStyle/>
          <a:p>
            <a:r>
              <a:rPr lang="fr-FR" sz="2800">
                <a:solidFill>
                  <a:schemeClr val="bg1"/>
                </a:solidFill>
              </a:rPr>
              <a:t>Simplifications :</a:t>
            </a:r>
          </a:p>
        </p:txBody>
      </p:sp>
      <p:sp>
        <p:nvSpPr>
          <p:cNvPr id="171" name="ZoneTexte 170">
            <a:extLst>
              <a:ext uri="{FF2B5EF4-FFF2-40B4-BE49-F238E27FC236}">
                <a16:creationId xmlns:a16="http://schemas.microsoft.com/office/drawing/2014/main" id="{03573C1B-0457-3952-FA0B-0B81EC7C0212}"/>
              </a:ext>
            </a:extLst>
          </p:cNvPr>
          <p:cNvSpPr txBox="1"/>
          <p:nvPr/>
        </p:nvSpPr>
        <p:spPr>
          <a:xfrm>
            <a:off x="3005014" y="1511300"/>
            <a:ext cx="466986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2400"/>
              <a:t> (</a:t>
            </a:r>
            <a:r>
              <a:rPr lang="fr-FR" sz="2400">
                <a:solidFill>
                  <a:srgbClr val="008F00"/>
                </a:solidFill>
              </a:rPr>
              <a:t>vous connaissez</a:t>
            </a:r>
            <a:r>
              <a:rPr lang="fr-FR" sz="2400"/>
              <a:t>, vu en IFIE 1)</a:t>
            </a:r>
            <a:endParaRPr lang="fr-FR"/>
          </a:p>
        </p:txBody>
      </p:sp>
      <p:sp>
        <p:nvSpPr>
          <p:cNvPr id="172" name="ZoneTexte 171">
            <a:extLst>
              <a:ext uri="{FF2B5EF4-FFF2-40B4-BE49-F238E27FC236}">
                <a16:creationId xmlns:a16="http://schemas.microsoft.com/office/drawing/2014/main" id="{AC1A05C8-16BF-988B-6428-0F67587B257E}"/>
              </a:ext>
            </a:extLst>
          </p:cNvPr>
          <p:cNvSpPr txBox="1"/>
          <p:nvPr/>
        </p:nvSpPr>
        <p:spPr>
          <a:xfrm>
            <a:off x="262558" y="5685300"/>
            <a:ext cx="2357784" cy="52322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wrap="square">
            <a:spAutoFit/>
          </a:bodyPr>
          <a:lstStyle/>
          <a:p>
            <a:r>
              <a:rPr lang="fr-FR" sz="2800">
                <a:solidFill>
                  <a:schemeClr val="bg1"/>
                </a:solidFill>
              </a:rPr>
              <a:t>Cas général :</a:t>
            </a:r>
          </a:p>
        </p:txBody>
      </p:sp>
      <p:sp>
        <p:nvSpPr>
          <p:cNvPr id="173" name="ZoneTexte 172">
            <a:extLst>
              <a:ext uri="{FF2B5EF4-FFF2-40B4-BE49-F238E27FC236}">
                <a16:creationId xmlns:a16="http://schemas.microsoft.com/office/drawing/2014/main" id="{ECD9FA22-89FE-79D6-361D-B3FB98D46EA4}"/>
              </a:ext>
            </a:extLst>
          </p:cNvPr>
          <p:cNvSpPr txBox="1"/>
          <p:nvPr/>
        </p:nvSpPr>
        <p:spPr>
          <a:xfrm>
            <a:off x="3104544" y="5730838"/>
            <a:ext cx="638530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2400"/>
              <a:t> (</a:t>
            </a:r>
            <a:r>
              <a:rPr lang="fr-FR" sz="2400">
                <a:solidFill>
                  <a:srgbClr val="FF0000"/>
                </a:solidFill>
              </a:rPr>
              <a:t>vous ne connaissez pas</a:t>
            </a:r>
            <a:r>
              <a:rPr lang="fr-FR" sz="2400"/>
              <a:t>, pas vu en IFIE 1)</a:t>
            </a:r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241030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7" grpId="0" animBg="1"/>
      <p:bldP spid="107" grpId="0" animBg="1"/>
      <p:bldP spid="3" grpId="0" animBg="1"/>
      <p:bldP spid="30" grpId="0" animBg="1"/>
      <p:bldP spid="40" grpId="0" animBg="1"/>
      <p:bldP spid="43" grpId="0"/>
      <p:bldP spid="4" grpId="0" uiExpand="1" build="p"/>
      <p:bldP spid="130" grpId="0" animBg="1"/>
      <p:bldP spid="139" grpId="0" animBg="1"/>
      <p:bldP spid="166" grpId="0" uiExpand="1" build="p"/>
      <p:bldP spid="169" grpId="0" animBg="1"/>
      <p:bldP spid="171" grpId="0"/>
      <p:bldP spid="172" grpId="0" animBg="1"/>
      <p:bldP spid="173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oneTexte 2">
            <a:extLst>
              <a:ext uri="{FF2B5EF4-FFF2-40B4-BE49-F238E27FC236}">
                <a16:creationId xmlns:a16="http://schemas.microsoft.com/office/drawing/2014/main" id="{EF836CC3-8B33-C645-98C7-81C023AF2B33}"/>
              </a:ext>
            </a:extLst>
          </p:cNvPr>
          <p:cNvSpPr txBox="1"/>
          <p:nvPr/>
        </p:nvSpPr>
        <p:spPr>
          <a:xfrm>
            <a:off x="2306473" y="2993420"/>
            <a:ext cx="6078908" cy="156966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pPr algn="ctr"/>
            <a:r>
              <a:rPr lang="fr-FR" sz="4800">
                <a:solidFill>
                  <a:schemeClr val="bg1"/>
                </a:solidFill>
              </a:rPr>
              <a:t>Conduction pure</a:t>
            </a:r>
          </a:p>
          <a:p>
            <a:pPr algn="ctr"/>
            <a:r>
              <a:rPr lang="fr-FR" sz="4800">
                <a:solidFill>
                  <a:schemeClr val="bg1"/>
                </a:solidFill>
              </a:rPr>
              <a:t>en régime permanent</a:t>
            </a:r>
          </a:p>
        </p:txBody>
      </p:sp>
      <p:sp>
        <p:nvSpPr>
          <p:cNvPr id="2" name="Espace réservé du numéro de diapositive 1">
            <a:extLst>
              <a:ext uri="{FF2B5EF4-FFF2-40B4-BE49-F238E27FC236}">
                <a16:creationId xmlns:a16="http://schemas.microsoft.com/office/drawing/2014/main" id="{BB94B0DC-4E2B-FB01-4859-59CB4D5DE08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D2DD84-87BB-5540-B3FB-A89886CBC2BB}" type="slidenum">
              <a:rPr lang="fr-FR"/>
              <a:pPr/>
              <a:t>29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30874330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4CE2583-90F2-9AEE-69C2-272C044E41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Régime permanent</a:t>
            </a:r>
          </a:p>
        </p:txBody>
      </p:sp>
      <p:grpSp>
        <p:nvGrpSpPr>
          <p:cNvPr id="60" name="Groupe 59" descr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\rho c_p \dsurd{ T }{ t } =&#10; \div \left( \lambda \grad T \right)+ \mathcal{P} &#10;$$&#10;&#10;&#10;\end{document}&#10;" title="IguanaTex Vector Display">
            <a:extLst>
              <a:ext uri="{FF2B5EF4-FFF2-40B4-BE49-F238E27FC236}">
                <a16:creationId xmlns:a16="http://schemas.microsoft.com/office/drawing/2014/main" id="{523A44A7-33E7-DF0D-FA97-2B6314BA6968}"/>
              </a:ext>
            </a:extLst>
          </p:cNvPr>
          <p:cNvGrpSpPr>
            <a:grpSpLocks noChangeAspect="1"/>
          </p:cNvGrpSpPr>
          <p:nvPr>
            <p:custDataLst>
              <p:tags r:id="rId1"/>
            </p:custDataLst>
          </p:nvPr>
        </p:nvGrpSpPr>
        <p:grpSpPr>
          <a:xfrm>
            <a:off x="2374900" y="1714501"/>
            <a:ext cx="5314959" cy="900113"/>
            <a:chOff x="9793120" y="4574435"/>
            <a:chExt cx="5350111" cy="941792"/>
          </a:xfrm>
        </p:grpSpPr>
        <p:sp>
          <p:nvSpPr>
            <p:cNvPr id="38" name="Forme libre 37">
              <a:extLst>
                <a:ext uri="{FF2B5EF4-FFF2-40B4-BE49-F238E27FC236}">
                  <a16:creationId xmlns:a16="http://schemas.microsoft.com/office/drawing/2014/main" id="{2A5A8223-C666-F5AB-178F-D8ADEAB54C4F}"/>
                </a:ext>
              </a:extLst>
            </p:cNvPr>
            <p:cNvSpPr/>
            <p:nvPr>
              <p:custDataLst>
                <p:tags r:id="rId14"/>
              </p:custDataLst>
            </p:nvPr>
          </p:nvSpPr>
          <p:spPr>
            <a:xfrm>
              <a:off x="9793120" y="5000619"/>
              <a:ext cx="203220" cy="295030"/>
            </a:xfrm>
            <a:custGeom>
              <a:avLst/>
              <a:gdLst>
                <a:gd name="connsiteX0" fmla="*/ 1463 w 203220"/>
                <a:gd name="connsiteY0" fmla="*/ 275828 h 295030"/>
                <a:gd name="connsiteX1" fmla="*/ 171 w 203220"/>
                <a:gd name="connsiteY1" fmla="*/ 283002 h 295030"/>
                <a:gd name="connsiteX2" fmla="*/ 12227 w 203220"/>
                <a:gd name="connsiteY2" fmla="*/ 295108 h 295030"/>
                <a:gd name="connsiteX3" fmla="*/ 27296 w 203220"/>
                <a:gd name="connsiteY3" fmla="*/ 285692 h 295030"/>
                <a:gd name="connsiteX4" fmla="*/ 54852 w 203220"/>
                <a:gd name="connsiteY4" fmla="*/ 173150 h 295030"/>
                <a:gd name="connsiteX5" fmla="*/ 97476 w 203220"/>
                <a:gd name="connsiteY5" fmla="*/ 203191 h 295030"/>
                <a:gd name="connsiteX6" fmla="*/ 203392 w 203220"/>
                <a:gd name="connsiteY6" fmla="*/ 73163 h 295030"/>
                <a:gd name="connsiteX7" fmla="*/ 143545 w 203220"/>
                <a:gd name="connsiteY7" fmla="*/ 77 h 295030"/>
                <a:gd name="connsiteX8" fmla="*/ 43657 w 203220"/>
                <a:gd name="connsiteY8" fmla="*/ 99617 h 295030"/>
                <a:gd name="connsiteX9" fmla="*/ 1463 w 203220"/>
                <a:gd name="connsiteY9" fmla="*/ 275828 h 295030"/>
                <a:gd name="connsiteX10" fmla="*/ 97046 w 203220"/>
                <a:gd name="connsiteY10" fmla="*/ 193327 h 295030"/>
                <a:gd name="connsiteX11" fmla="*/ 60018 w 203220"/>
                <a:gd name="connsiteY11" fmla="*/ 153422 h 295030"/>
                <a:gd name="connsiteX12" fmla="*/ 63463 w 203220"/>
                <a:gd name="connsiteY12" fmla="*/ 136832 h 295030"/>
                <a:gd name="connsiteX13" fmla="*/ 89296 w 203220"/>
                <a:gd name="connsiteY13" fmla="*/ 52537 h 295030"/>
                <a:gd name="connsiteX14" fmla="*/ 142684 w 203220"/>
                <a:gd name="connsiteY14" fmla="*/ 9942 h 295030"/>
                <a:gd name="connsiteX15" fmla="*/ 172392 w 203220"/>
                <a:gd name="connsiteY15" fmla="*/ 53882 h 295030"/>
                <a:gd name="connsiteX16" fmla="*/ 148281 w 203220"/>
                <a:gd name="connsiteY16" fmla="*/ 150731 h 295030"/>
                <a:gd name="connsiteX17" fmla="*/ 97046 w 203220"/>
                <a:gd name="connsiteY17" fmla="*/ 193327 h 295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03220" h="295030">
                  <a:moveTo>
                    <a:pt x="1463" y="275828"/>
                  </a:moveTo>
                  <a:cubicBezTo>
                    <a:pt x="171" y="281209"/>
                    <a:pt x="171" y="282105"/>
                    <a:pt x="171" y="283002"/>
                  </a:cubicBezTo>
                  <a:cubicBezTo>
                    <a:pt x="171" y="289728"/>
                    <a:pt x="4907" y="295108"/>
                    <a:pt x="12227" y="295108"/>
                  </a:cubicBezTo>
                  <a:cubicBezTo>
                    <a:pt x="21268" y="295108"/>
                    <a:pt x="26435" y="287038"/>
                    <a:pt x="27296" y="285692"/>
                  </a:cubicBezTo>
                  <a:cubicBezTo>
                    <a:pt x="29449" y="281657"/>
                    <a:pt x="43227" y="221575"/>
                    <a:pt x="54852" y="173150"/>
                  </a:cubicBezTo>
                  <a:cubicBezTo>
                    <a:pt x="63463" y="191085"/>
                    <a:pt x="77240" y="203191"/>
                    <a:pt x="97476" y="203191"/>
                  </a:cubicBezTo>
                  <a:cubicBezTo>
                    <a:pt x="147851" y="203191"/>
                    <a:pt x="203392" y="139970"/>
                    <a:pt x="203392" y="73163"/>
                  </a:cubicBezTo>
                  <a:cubicBezTo>
                    <a:pt x="203392" y="25635"/>
                    <a:pt x="174976" y="77"/>
                    <a:pt x="143545" y="77"/>
                  </a:cubicBezTo>
                  <a:cubicBezTo>
                    <a:pt x="101782" y="77"/>
                    <a:pt x="56574" y="44915"/>
                    <a:pt x="43657" y="99617"/>
                  </a:cubicBezTo>
                  <a:lnTo>
                    <a:pt x="1463" y="275828"/>
                  </a:lnTo>
                  <a:close/>
                  <a:moveTo>
                    <a:pt x="97046" y="193327"/>
                  </a:moveTo>
                  <a:cubicBezTo>
                    <a:pt x="66907" y="193327"/>
                    <a:pt x="60018" y="157457"/>
                    <a:pt x="60018" y="153422"/>
                  </a:cubicBezTo>
                  <a:cubicBezTo>
                    <a:pt x="60018" y="151628"/>
                    <a:pt x="62171" y="142661"/>
                    <a:pt x="63463" y="136832"/>
                  </a:cubicBezTo>
                  <a:cubicBezTo>
                    <a:pt x="75518" y="86614"/>
                    <a:pt x="79824" y="70472"/>
                    <a:pt x="89296" y="52537"/>
                  </a:cubicBezTo>
                  <a:cubicBezTo>
                    <a:pt x="107809" y="19806"/>
                    <a:pt x="129337" y="9942"/>
                    <a:pt x="142684" y="9942"/>
                  </a:cubicBezTo>
                  <a:cubicBezTo>
                    <a:pt x="158615" y="9942"/>
                    <a:pt x="172392" y="22945"/>
                    <a:pt x="172392" y="53882"/>
                  </a:cubicBezTo>
                  <a:cubicBezTo>
                    <a:pt x="172392" y="78543"/>
                    <a:pt x="159906" y="128761"/>
                    <a:pt x="148281" y="150731"/>
                  </a:cubicBezTo>
                  <a:cubicBezTo>
                    <a:pt x="134073" y="178979"/>
                    <a:pt x="113407" y="193327"/>
                    <a:pt x="97046" y="193327"/>
                  </a:cubicBezTo>
                  <a:close/>
                </a:path>
              </a:pathLst>
            </a:custGeom>
            <a:solidFill>
              <a:srgbClr val="000000"/>
            </a:solidFill>
            <a:ln w="4252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39" name="Forme libre 38">
              <a:extLst>
                <a:ext uri="{FF2B5EF4-FFF2-40B4-BE49-F238E27FC236}">
                  <a16:creationId xmlns:a16="http://schemas.microsoft.com/office/drawing/2014/main" id="{9C23C5B5-B1D7-7BF0-C260-99D9BB41391E}"/>
                </a:ext>
              </a:extLst>
            </p:cNvPr>
            <p:cNvSpPr/>
            <p:nvPr>
              <p:custDataLst>
                <p:tags r:id="rId15"/>
              </p:custDataLst>
            </p:nvPr>
          </p:nvSpPr>
          <p:spPr>
            <a:xfrm>
              <a:off x="10020458" y="5000619"/>
              <a:ext cx="167484" cy="203113"/>
            </a:xfrm>
            <a:custGeom>
              <a:avLst/>
              <a:gdLst>
                <a:gd name="connsiteX0" fmla="*/ 153023 w 167484"/>
                <a:gd name="connsiteY0" fmla="*/ 27877 h 203113"/>
                <a:gd name="connsiteX1" fmla="*/ 134078 w 167484"/>
                <a:gd name="connsiteY1" fmla="*/ 34154 h 203113"/>
                <a:gd name="connsiteX2" fmla="*/ 126328 w 167484"/>
                <a:gd name="connsiteY2" fmla="*/ 51641 h 203113"/>
                <a:gd name="connsiteX3" fmla="*/ 142259 w 167484"/>
                <a:gd name="connsiteY3" fmla="*/ 67334 h 203113"/>
                <a:gd name="connsiteX4" fmla="*/ 166370 w 167484"/>
                <a:gd name="connsiteY4" fmla="*/ 38638 h 203113"/>
                <a:gd name="connsiteX5" fmla="*/ 115565 w 167484"/>
                <a:gd name="connsiteY5" fmla="*/ 77 h 203113"/>
                <a:gd name="connsiteX6" fmla="*/ 177 w 167484"/>
                <a:gd name="connsiteY6" fmla="*/ 127416 h 203113"/>
                <a:gd name="connsiteX7" fmla="*/ 69926 w 167484"/>
                <a:gd name="connsiteY7" fmla="*/ 203191 h 203113"/>
                <a:gd name="connsiteX8" fmla="*/ 167661 w 167484"/>
                <a:gd name="connsiteY8" fmla="*/ 150283 h 203113"/>
                <a:gd name="connsiteX9" fmla="*/ 162495 w 167484"/>
                <a:gd name="connsiteY9" fmla="*/ 144454 h 203113"/>
                <a:gd name="connsiteX10" fmla="*/ 156898 w 167484"/>
                <a:gd name="connsiteY10" fmla="*/ 148938 h 203113"/>
                <a:gd name="connsiteX11" fmla="*/ 70787 w 167484"/>
                <a:gd name="connsiteY11" fmla="*/ 193327 h 203113"/>
                <a:gd name="connsiteX12" fmla="*/ 32037 w 167484"/>
                <a:gd name="connsiteY12" fmla="*/ 144454 h 203113"/>
                <a:gd name="connsiteX13" fmla="*/ 55287 w 167484"/>
                <a:gd name="connsiteY13" fmla="*/ 54779 h 203113"/>
                <a:gd name="connsiteX14" fmla="*/ 115995 w 167484"/>
                <a:gd name="connsiteY14" fmla="*/ 9942 h 203113"/>
                <a:gd name="connsiteX15" fmla="*/ 153023 w 167484"/>
                <a:gd name="connsiteY15" fmla="*/ 27877 h 203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67484" h="203113">
                  <a:moveTo>
                    <a:pt x="153023" y="27877"/>
                  </a:moveTo>
                  <a:cubicBezTo>
                    <a:pt x="146134" y="27877"/>
                    <a:pt x="140106" y="27877"/>
                    <a:pt x="134078" y="34154"/>
                  </a:cubicBezTo>
                  <a:cubicBezTo>
                    <a:pt x="127190" y="40880"/>
                    <a:pt x="126328" y="48502"/>
                    <a:pt x="126328" y="51641"/>
                  </a:cubicBezTo>
                  <a:cubicBezTo>
                    <a:pt x="126328" y="62402"/>
                    <a:pt x="134078" y="67334"/>
                    <a:pt x="142259" y="67334"/>
                  </a:cubicBezTo>
                  <a:cubicBezTo>
                    <a:pt x="154745" y="67334"/>
                    <a:pt x="166370" y="56573"/>
                    <a:pt x="166370" y="38638"/>
                  </a:cubicBezTo>
                  <a:cubicBezTo>
                    <a:pt x="166370" y="16667"/>
                    <a:pt x="146134" y="77"/>
                    <a:pt x="115565" y="77"/>
                  </a:cubicBezTo>
                  <a:cubicBezTo>
                    <a:pt x="57440" y="77"/>
                    <a:pt x="177" y="64195"/>
                    <a:pt x="177" y="127416"/>
                  </a:cubicBezTo>
                  <a:cubicBezTo>
                    <a:pt x="177" y="167770"/>
                    <a:pt x="25149" y="203191"/>
                    <a:pt x="69926" y="203191"/>
                  </a:cubicBezTo>
                  <a:cubicBezTo>
                    <a:pt x="131495" y="203191"/>
                    <a:pt x="167661" y="155664"/>
                    <a:pt x="167661" y="150283"/>
                  </a:cubicBezTo>
                  <a:cubicBezTo>
                    <a:pt x="167661" y="147593"/>
                    <a:pt x="165078" y="144454"/>
                    <a:pt x="162495" y="144454"/>
                  </a:cubicBezTo>
                  <a:cubicBezTo>
                    <a:pt x="160342" y="144454"/>
                    <a:pt x="159481" y="145351"/>
                    <a:pt x="156898" y="148938"/>
                  </a:cubicBezTo>
                  <a:cubicBezTo>
                    <a:pt x="122884" y="193327"/>
                    <a:pt x="75954" y="193327"/>
                    <a:pt x="70787" y="193327"/>
                  </a:cubicBezTo>
                  <a:cubicBezTo>
                    <a:pt x="43662" y="193327"/>
                    <a:pt x="32037" y="171357"/>
                    <a:pt x="32037" y="144454"/>
                  </a:cubicBezTo>
                  <a:cubicBezTo>
                    <a:pt x="32037" y="126071"/>
                    <a:pt x="40648" y="82578"/>
                    <a:pt x="55287" y="54779"/>
                  </a:cubicBezTo>
                  <a:cubicBezTo>
                    <a:pt x="68634" y="29222"/>
                    <a:pt x="92315" y="9942"/>
                    <a:pt x="115995" y="9942"/>
                  </a:cubicBezTo>
                  <a:cubicBezTo>
                    <a:pt x="130634" y="9942"/>
                    <a:pt x="146995" y="15771"/>
                    <a:pt x="153023" y="27877"/>
                  </a:cubicBezTo>
                  <a:close/>
                </a:path>
              </a:pathLst>
            </a:custGeom>
            <a:solidFill>
              <a:srgbClr val="000000"/>
            </a:solidFill>
            <a:ln w="4252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40" name="Forme libre 39">
              <a:extLst>
                <a:ext uri="{FF2B5EF4-FFF2-40B4-BE49-F238E27FC236}">
                  <a16:creationId xmlns:a16="http://schemas.microsoft.com/office/drawing/2014/main" id="{885FF0CE-7285-DBED-8486-EDD6632F164B}"/>
                </a:ext>
              </a:extLst>
            </p:cNvPr>
            <p:cNvSpPr/>
            <p:nvPr>
              <p:custDataLst>
                <p:tags r:id="rId16"/>
              </p:custDataLst>
            </p:nvPr>
          </p:nvSpPr>
          <p:spPr>
            <a:xfrm>
              <a:off x="10188828" y="5127643"/>
              <a:ext cx="168173" cy="199302"/>
            </a:xfrm>
            <a:custGeom>
              <a:avLst/>
              <a:gdLst>
                <a:gd name="connsiteX0" fmla="*/ 23086 w 168173"/>
                <a:gd name="connsiteY0" fmla="*/ 176784 h 199302"/>
                <a:gd name="connsiteX1" fmla="*/ 8318 w 168173"/>
                <a:gd name="connsiteY1" fmla="*/ 188083 h 199302"/>
                <a:gd name="connsiteX2" fmla="*/ 181 w 168173"/>
                <a:gd name="connsiteY2" fmla="*/ 194674 h 199302"/>
                <a:gd name="connsiteX3" fmla="*/ 4400 w 168173"/>
                <a:gd name="connsiteY3" fmla="*/ 199382 h 199302"/>
                <a:gd name="connsiteX4" fmla="*/ 30320 w 168173"/>
                <a:gd name="connsiteY4" fmla="*/ 198126 h 199302"/>
                <a:gd name="connsiteX5" fmla="*/ 61965 w 168173"/>
                <a:gd name="connsiteY5" fmla="*/ 199382 h 199302"/>
                <a:gd name="connsiteX6" fmla="*/ 67993 w 168173"/>
                <a:gd name="connsiteY6" fmla="*/ 192477 h 199302"/>
                <a:gd name="connsiteX7" fmla="*/ 60157 w 168173"/>
                <a:gd name="connsiteY7" fmla="*/ 188083 h 199302"/>
                <a:gd name="connsiteX8" fmla="*/ 45389 w 168173"/>
                <a:gd name="connsiteY8" fmla="*/ 184316 h 199302"/>
                <a:gd name="connsiteX9" fmla="*/ 48704 w 168173"/>
                <a:gd name="connsiteY9" fmla="*/ 169879 h 199302"/>
                <a:gd name="connsiteX10" fmla="*/ 59855 w 168173"/>
                <a:gd name="connsiteY10" fmla="*/ 123113 h 199302"/>
                <a:gd name="connsiteX11" fmla="*/ 90898 w 168173"/>
                <a:gd name="connsiteY11" fmla="*/ 141631 h 199302"/>
                <a:gd name="connsiteX12" fmla="*/ 168355 w 168173"/>
                <a:gd name="connsiteY12" fmla="*/ 52494 h 199302"/>
                <a:gd name="connsiteX13" fmla="*/ 123147 w 168173"/>
                <a:gd name="connsiteY13" fmla="*/ 79 h 199302"/>
                <a:gd name="connsiteX14" fmla="*/ 80350 w 168173"/>
                <a:gd name="connsiteY14" fmla="*/ 22049 h 199302"/>
                <a:gd name="connsiteX15" fmla="*/ 49307 w 168173"/>
                <a:gd name="connsiteY15" fmla="*/ 79 h 199302"/>
                <a:gd name="connsiteX16" fmla="*/ 25497 w 168173"/>
                <a:gd name="connsiteY16" fmla="*/ 16714 h 199302"/>
                <a:gd name="connsiteX17" fmla="*/ 14647 w 168173"/>
                <a:gd name="connsiteY17" fmla="*/ 48100 h 199302"/>
                <a:gd name="connsiteX18" fmla="*/ 19771 w 168173"/>
                <a:gd name="connsiteY18" fmla="*/ 52180 h 199302"/>
                <a:gd name="connsiteX19" fmla="*/ 26401 w 168173"/>
                <a:gd name="connsiteY19" fmla="*/ 42764 h 199302"/>
                <a:gd name="connsiteX20" fmla="*/ 48403 w 168173"/>
                <a:gd name="connsiteY20" fmla="*/ 8867 h 199302"/>
                <a:gd name="connsiteX21" fmla="*/ 58348 w 168173"/>
                <a:gd name="connsiteY21" fmla="*/ 24246 h 199302"/>
                <a:gd name="connsiteX22" fmla="*/ 57444 w 168173"/>
                <a:gd name="connsiteY22" fmla="*/ 33662 h 199302"/>
                <a:gd name="connsiteX23" fmla="*/ 23086 w 168173"/>
                <a:gd name="connsiteY23" fmla="*/ 176784 h 199302"/>
                <a:gd name="connsiteX24" fmla="*/ 80048 w 168173"/>
                <a:gd name="connsiteY24" fmla="*/ 37742 h 199302"/>
                <a:gd name="connsiteX25" fmla="*/ 122242 w 168173"/>
                <a:gd name="connsiteY25" fmla="*/ 8867 h 199302"/>
                <a:gd name="connsiteX26" fmla="*/ 144244 w 168173"/>
                <a:gd name="connsiteY26" fmla="*/ 39312 h 199302"/>
                <a:gd name="connsiteX27" fmla="*/ 128572 w 168173"/>
                <a:gd name="connsiteY27" fmla="*/ 102398 h 199302"/>
                <a:gd name="connsiteX28" fmla="*/ 90898 w 168173"/>
                <a:gd name="connsiteY28" fmla="*/ 132843 h 199302"/>
                <a:gd name="connsiteX29" fmla="*/ 64075 w 168173"/>
                <a:gd name="connsiteY29" fmla="*/ 105537 h 199302"/>
                <a:gd name="connsiteX30" fmla="*/ 64979 w 168173"/>
                <a:gd name="connsiteY30" fmla="*/ 100829 h 199302"/>
                <a:gd name="connsiteX31" fmla="*/ 80048 w 168173"/>
                <a:gd name="connsiteY31" fmla="*/ 37742 h 199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168173" h="199302">
                  <a:moveTo>
                    <a:pt x="23086" y="176784"/>
                  </a:moveTo>
                  <a:cubicBezTo>
                    <a:pt x="20977" y="185572"/>
                    <a:pt x="20374" y="188083"/>
                    <a:pt x="8318" y="188083"/>
                  </a:cubicBezTo>
                  <a:cubicBezTo>
                    <a:pt x="4400" y="188083"/>
                    <a:pt x="181" y="188083"/>
                    <a:pt x="181" y="194674"/>
                  </a:cubicBezTo>
                  <a:cubicBezTo>
                    <a:pt x="181" y="198126"/>
                    <a:pt x="2893" y="199382"/>
                    <a:pt x="4400" y="199382"/>
                  </a:cubicBezTo>
                  <a:cubicBezTo>
                    <a:pt x="12236" y="199382"/>
                    <a:pt x="22182" y="198126"/>
                    <a:pt x="30320" y="198126"/>
                  </a:cubicBezTo>
                  <a:cubicBezTo>
                    <a:pt x="40567" y="198126"/>
                    <a:pt x="52019" y="199382"/>
                    <a:pt x="61965" y="199382"/>
                  </a:cubicBezTo>
                  <a:cubicBezTo>
                    <a:pt x="64678" y="199382"/>
                    <a:pt x="67993" y="198440"/>
                    <a:pt x="67993" y="192477"/>
                  </a:cubicBezTo>
                  <a:cubicBezTo>
                    <a:pt x="67993" y="188083"/>
                    <a:pt x="63773" y="188083"/>
                    <a:pt x="60157" y="188083"/>
                  </a:cubicBezTo>
                  <a:cubicBezTo>
                    <a:pt x="53526" y="188083"/>
                    <a:pt x="45389" y="188083"/>
                    <a:pt x="45389" y="184316"/>
                  </a:cubicBezTo>
                  <a:cubicBezTo>
                    <a:pt x="45389" y="182747"/>
                    <a:pt x="47499" y="174587"/>
                    <a:pt x="48704" y="169879"/>
                  </a:cubicBezTo>
                  <a:cubicBezTo>
                    <a:pt x="52321" y="153244"/>
                    <a:pt x="56540" y="136295"/>
                    <a:pt x="59855" y="123113"/>
                  </a:cubicBezTo>
                  <a:cubicBezTo>
                    <a:pt x="63472" y="129390"/>
                    <a:pt x="72815" y="141631"/>
                    <a:pt x="90898" y="141631"/>
                  </a:cubicBezTo>
                  <a:cubicBezTo>
                    <a:pt x="127667" y="141631"/>
                    <a:pt x="168355" y="99259"/>
                    <a:pt x="168355" y="52494"/>
                  </a:cubicBezTo>
                  <a:cubicBezTo>
                    <a:pt x="168355" y="15772"/>
                    <a:pt x="143942" y="79"/>
                    <a:pt x="123147" y="79"/>
                  </a:cubicBezTo>
                  <a:cubicBezTo>
                    <a:pt x="104461" y="79"/>
                    <a:pt x="88487" y="13261"/>
                    <a:pt x="80350" y="22049"/>
                  </a:cubicBezTo>
                  <a:cubicBezTo>
                    <a:pt x="75226" y="4159"/>
                    <a:pt x="58348" y="79"/>
                    <a:pt x="49307" y="79"/>
                  </a:cubicBezTo>
                  <a:cubicBezTo>
                    <a:pt x="37553" y="79"/>
                    <a:pt x="30320" y="8239"/>
                    <a:pt x="25497" y="16714"/>
                  </a:cubicBezTo>
                  <a:cubicBezTo>
                    <a:pt x="19470" y="27385"/>
                    <a:pt x="14647" y="46217"/>
                    <a:pt x="14647" y="48100"/>
                  </a:cubicBezTo>
                  <a:cubicBezTo>
                    <a:pt x="14647" y="52180"/>
                    <a:pt x="18867" y="52180"/>
                    <a:pt x="19771" y="52180"/>
                  </a:cubicBezTo>
                  <a:cubicBezTo>
                    <a:pt x="23990" y="52180"/>
                    <a:pt x="24292" y="51239"/>
                    <a:pt x="26401" y="42764"/>
                  </a:cubicBezTo>
                  <a:cubicBezTo>
                    <a:pt x="30922" y="24560"/>
                    <a:pt x="36649" y="8867"/>
                    <a:pt x="48403" y="8867"/>
                  </a:cubicBezTo>
                  <a:cubicBezTo>
                    <a:pt x="56239" y="8867"/>
                    <a:pt x="58348" y="15772"/>
                    <a:pt x="58348" y="24246"/>
                  </a:cubicBezTo>
                  <a:cubicBezTo>
                    <a:pt x="58348" y="27699"/>
                    <a:pt x="57746" y="31779"/>
                    <a:pt x="57444" y="33662"/>
                  </a:cubicBezTo>
                  <a:lnTo>
                    <a:pt x="23086" y="176784"/>
                  </a:lnTo>
                  <a:close/>
                  <a:moveTo>
                    <a:pt x="80048" y="37742"/>
                  </a:moveTo>
                  <a:cubicBezTo>
                    <a:pt x="97529" y="13575"/>
                    <a:pt x="112598" y="8867"/>
                    <a:pt x="122242" y="8867"/>
                  </a:cubicBezTo>
                  <a:cubicBezTo>
                    <a:pt x="133997" y="8867"/>
                    <a:pt x="144244" y="17969"/>
                    <a:pt x="144244" y="39312"/>
                  </a:cubicBezTo>
                  <a:cubicBezTo>
                    <a:pt x="144244" y="52180"/>
                    <a:pt x="137613" y="84194"/>
                    <a:pt x="128572" y="102398"/>
                  </a:cubicBezTo>
                  <a:cubicBezTo>
                    <a:pt x="121037" y="117777"/>
                    <a:pt x="106269" y="132843"/>
                    <a:pt x="90898" y="132843"/>
                  </a:cubicBezTo>
                  <a:cubicBezTo>
                    <a:pt x="69500" y="132843"/>
                    <a:pt x="64075" y="108675"/>
                    <a:pt x="64075" y="105537"/>
                  </a:cubicBezTo>
                  <a:cubicBezTo>
                    <a:pt x="64075" y="104281"/>
                    <a:pt x="64678" y="102084"/>
                    <a:pt x="64979" y="100829"/>
                  </a:cubicBezTo>
                  <a:lnTo>
                    <a:pt x="80048" y="37742"/>
                  </a:lnTo>
                  <a:close/>
                </a:path>
              </a:pathLst>
            </a:custGeom>
            <a:solidFill>
              <a:srgbClr val="000000"/>
            </a:solidFill>
            <a:ln w="4252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41" name="Forme libre 40">
              <a:extLst>
                <a:ext uri="{FF2B5EF4-FFF2-40B4-BE49-F238E27FC236}">
                  <a16:creationId xmlns:a16="http://schemas.microsoft.com/office/drawing/2014/main" id="{9417E149-BDCC-6204-93C2-CFDD177F6213}"/>
                </a:ext>
              </a:extLst>
            </p:cNvPr>
            <p:cNvSpPr/>
            <p:nvPr>
              <p:custDataLst>
                <p:tags r:id="rId17"/>
              </p:custDataLst>
            </p:nvPr>
          </p:nvSpPr>
          <p:spPr>
            <a:xfrm>
              <a:off x="10457034" y="4574435"/>
              <a:ext cx="226470" cy="330900"/>
            </a:xfrm>
            <a:custGeom>
              <a:avLst/>
              <a:gdLst>
                <a:gd name="connsiteX0" fmla="*/ 182310 w 226470"/>
                <a:gd name="connsiteY0" fmla="*/ 169108 h 330900"/>
                <a:gd name="connsiteX1" fmla="*/ 126769 w 226470"/>
                <a:gd name="connsiteY1" fmla="*/ 116200 h 330900"/>
                <a:gd name="connsiteX2" fmla="*/ 38936 w 226470"/>
                <a:gd name="connsiteY2" fmla="*/ 158347 h 330900"/>
                <a:gd name="connsiteX3" fmla="*/ 187 w 226470"/>
                <a:gd name="connsiteY3" fmla="*/ 251161 h 330900"/>
                <a:gd name="connsiteX4" fmla="*/ 79408 w 226470"/>
                <a:gd name="connsiteY4" fmla="*/ 330972 h 330900"/>
                <a:gd name="connsiteX5" fmla="*/ 226657 w 226470"/>
                <a:gd name="connsiteY5" fmla="*/ 116200 h 330900"/>
                <a:gd name="connsiteX6" fmla="*/ 133658 w 226470"/>
                <a:gd name="connsiteY6" fmla="*/ 71 h 330900"/>
                <a:gd name="connsiteX7" fmla="*/ 51422 w 226470"/>
                <a:gd name="connsiteY7" fmla="*/ 70914 h 330900"/>
                <a:gd name="connsiteX8" fmla="*/ 67783 w 226470"/>
                <a:gd name="connsiteY8" fmla="*/ 86607 h 330900"/>
                <a:gd name="connsiteX9" fmla="*/ 91033 w 226470"/>
                <a:gd name="connsiteY9" fmla="*/ 62843 h 330900"/>
                <a:gd name="connsiteX10" fmla="*/ 70797 w 226470"/>
                <a:gd name="connsiteY10" fmla="*/ 47150 h 330900"/>
                <a:gd name="connsiteX11" fmla="*/ 132797 w 226470"/>
                <a:gd name="connsiteY11" fmla="*/ 11280 h 330900"/>
                <a:gd name="connsiteX12" fmla="*/ 194366 w 226470"/>
                <a:gd name="connsiteY12" fmla="*/ 92436 h 330900"/>
                <a:gd name="connsiteX13" fmla="*/ 182741 w 226470"/>
                <a:gd name="connsiteY13" fmla="*/ 169108 h 330900"/>
                <a:gd name="connsiteX14" fmla="*/ 182310 w 226470"/>
                <a:gd name="connsiteY14" fmla="*/ 169108 h 330900"/>
                <a:gd name="connsiteX15" fmla="*/ 80700 w 226470"/>
                <a:gd name="connsiteY15" fmla="*/ 318417 h 330900"/>
                <a:gd name="connsiteX16" fmla="*/ 33339 w 226470"/>
                <a:gd name="connsiteY16" fmla="*/ 267751 h 330900"/>
                <a:gd name="connsiteX17" fmla="*/ 61756 w 226470"/>
                <a:gd name="connsiteY17" fmla="*/ 165969 h 330900"/>
                <a:gd name="connsiteX18" fmla="*/ 126769 w 226470"/>
                <a:gd name="connsiteY18" fmla="*/ 126064 h 330900"/>
                <a:gd name="connsiteX19" fmla="*/ 174560 w 226470"/>
                <a:gd name="connsiteY19" fmla="*/ 185250 h 330900"/>
                <a:gd name="connsiteX20" fmla="*/ 80700 w 226470"/>
                <a:gd name="connsiteY20" fmla="*/ 318417 h 330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6470" h="330900">
                  <a:moveTo>
                    <a:pt x="182310" y="169108"/>
                  </a:moveTo>
                  <a:cubicBezTo>
                    <a:pt x="178005" y="141309"/>
                    <a:pt x="160352" y="116200"/>
                    <a:pt x="126769" y="116200"/>
                  </a:cubicBezTo>
                  <a:cubicBezTo>
                    <a:pt x="100505" y="116200"/>
                    <a:pt x="72519" y="123374"/>
                    <a:pt x="38936" y="158347"/>
                  </a:cubicBezTo>
                  <a:cubicBezTo>
                    <a:pt x="3200" y="195562"/>
                    <a:pt x="187" y="237261"/>
                    <a:pt x="187" y="251161"/>
                  </a:cubicBezTo>
                  <a:cubicBezTo>
                    <a:pt x="187" y="278960"/>
                    <a:pt x="19131" y="330972"/>
                    <a:pt x="79408" y="330972"/>
                  </a:cubicBezTo>
                  <a:cubicBezTo>
                    <a:pt x="181880" y="330972"/>
                    <a:pt x="226657" y="180317"/>
                    <a:pt x="226657" y="116200"/>
                  </a:cubicBezTo>
                  <a:cubicBezTo>
                    <a:pt x="226657" y="44908"/>
                    <a:pt x="186616" y="71"/>
                    <a:pt x="133658" y="71"/>
                  </a:cubicBezTo>
                  <a:cubicBezTo>
                    <a:pt x="71228" y="71"/>
                    <a:pt x="51422" y="58359"/>
                    <a:pt x="51422" y="70914"/>
                  </a:cubicBezTo>
                  <a:cubicBezTo>
                    <a:pt x="51422" y="77191"/>
                    <a:pt x="54867" y="86607"/>
                    <a:pt x="67783" y="86607"/>
                  </a:cubicBezTo>
                  <a:cubicBezTo>
                    <a:pt x="81992" y="86607"/>
                    <a:pt x="91033" y="73156"/>
                    <a:pt x="91033" y="62843"/>
                  </a:cubicBezTo>
                  <a:cubicBezTo>
                    <a:pt x="91033" y="47150"/>
                    <a:pt x="77686" y="47150"/>
                    <a:pt x="70797" y="47150"/>
                  </a:cubicBezTo>
                  <a:cubicBezTo>
                    <a:pt x="89742" y="13970"/>
                    <a:pt x="120311" y="11280"/>
                    <a:pt x="132797" y="11280"/>
                  </a:cubicBezTo>
                  <a:cubicBezTo>
                    <a:pt x="164227" y="11280"/>
                    <a:pt x="194366" y="34596"/>
                    <a:pt x="194366" y="92436"/>
                  </a:cubicBezTo>
                  <a:cubicBezTo>
                    <a:pt x="194366" y="109923"/>
                    <a:pt x="191782" y="132790"/>
                    <a:pt x="182741" y="169108"/>
                  </a:cubicBezTo>
                  <a:lnTo>
                    <a:pt x="182310" y="169108"/>
                  </a:lnTo>
                  <a:close/>
                  <a:moveTo>
                    <a:pt x="80700" y="318417"/>
                  </a:moveTo>
                  <a:cubicBezTo>
                    <a:pt x="33339" y="318417"/>
                    <a:pt x="33339" y="272234"/>
                    <a:pt x="33339" y="267751"/>
                  </a:cubicBezTo>
                  <a:cubicBezTo>
                    <a:pt x="33339" y="255645"/>
                    <a:pt x="44103" y="192872"/>
                    <a:pt x="61756" y="165969"/>
                  </a:cubicBezTo>
                  <a:cubicBezTo>
                    <a:pt x="78978" y="140412"/>
                    <a:pt x="100075" y="126064"/>
                    <a:pt x="126769" y="126064"/>
                  </a:cubicBezTo>
                  <a:cubicBezTo>
                    <a:pt x="173699" y="126064"/>
                    <a:pt x="174560" y="176282"/>
                    <a:pt x="174560" y="185250"/>
                  </a:cubicBezTo>
                  <a:cubicBezTo>
                    <a:pt x="174560" y="217533"/>
                    <a:pt x="147005" y="318417"/>
                    <a:pt x="80700" y="318417"/>
                  </a:cubicBezTo>
                  <a:close/>
                </a:path>
              </a:pathLst>
            </a:custGeom>
            <a:solidFill>
              <a:srgbClr val="000000"/>
            </a:solidFill>
            <a:ln w="4252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42" name="Forme libre 41">
              <a:extLst>
                <a:ext uri="{FF2B5EF4-FFF2-40B4-BE49-F238E27FC236}">
                  <a16:creationId xmlns:a16="http://schemas.microsoft.com/office/drawing/2014/main" id="{784267DC-5146-FDA4-1C9F-68575285A540}"/>
                </a:ext>
              </a:extLst>
            </p:cNvPr>
            <p:cNvSpPr/>
            <p:nvPr>
              <p:custDataLst>
                <p:tags r:id="rId18"/>
              </p:custDataLst>
            </p:nvPr>
          </p:nvSpPr>
          <p:spPr>
            <a:xfrm>
              <a:off x="10702646" y="4591922"/>
              <a:ext cx="292775" cy="303549"/>
            </a:xfrm>
            <a:custGeom>
              <a:avLst/>
              <a:gdLst>
                <a:gd name="connsiteX0" fmla="*/ 173705 w 292775"/>
                <a:gd name="connsiteY0" fmla="*/ 31457 h 303549"/>
                <a:gd name="connsiteX1" fmla="*/ 183608 w 292775"/>
                <a:gd name="connsiteY1" fmla="*/ 14867 h 303549"/>
                <a:gd name="connsiteX2" fmla="*/ 210733 w 292775"/>
                <a:gd name="connsiteY2" fmla="*/ 13970 h 303549"/>
                <a:gd name="connsiteX3" fmla="*/ 273593 w 292775"/>
                <a:gd name="connsiteY3" fmla="*/ 50737 h 303549"/>
                <a:gd name="connsiteX4" fmla="*/ 270149 w 292775"/>
                <a:gd name="connsiteY4" fmla="*/ 86607 h 303549"/>
                <a:gd name="connsiteX5" fmla="*/ 268857 w 292775"/>
                <a:gd name="connsiteY5" fmla="*/ 95126 h 303549"/>
                <a:gd name="connsiteX6" fmla="*/ 274024 w 292775"/>
                <a:gd name="connsiteY6" fmla="*/ 100955 h 303549"/>
                <a:gd name="connsiteX7" fmla="*/ 280482 w 292775"/>
                <a:gd name="connsiteY7" fmla="*/ 90642 h 303549"/>
                <a:gd name="connsiteX8" fmla="*/ 292107 w 292775"/>
                <a:gd name="connsiteY8" fmla="*/ 12625 h 303549"/>
                <a:gd name="connsiteX9" fmla="*/ 292968 w 292775"/>
                <a:gd name="connsiteY9" fmla="*/ 5003 h 303549"/>
                <a:gd name="connsiteX10" fmla="*/ 281343 w 292775"/>
                <a:gd name="connsiteY10" fmla="*/ 71 h 303549"/>
                <a:gd name="connsiteX11" fmla="*/ 42387 w 292775"/>
                <a:gd name="connsiteY11" fmla="*/ 71 h 303549"/>
                <a:gd name="connsiteX12" fmla="*/ 28609 w 292775"/>
                <a:gd name="connsiteY12" fmla="*/ 9038 h 303549"/>
                <a:gd name="connsiteX13" fmla="*/ 2776 w 292775"/>
                <a:gd name="connsiteY13" fmla="*/ 87952 h 303549"/>
                <a:gd name="connsiteX14" fmla="*/ 192 w 292775"/>
                <a:gd name="connsiteY14" fmla="*/ 96023 h 303549"/>
                <a:gd name="connsiteX15" fmla="*/ 5359 w 292775"/>
                <a:gd name="connsiteY15" fmla="*/ 100955 h 303549"/>
                <a:gd name="connsiteX16" fmla="*/ 12679 w 292775"/>
                <a:gd name="connsiteY16" fmla="*/ 91539 h 303549"/>
                <a:gd name="connsiteX17" fmla="*/ 110844 w 292775"/>
                <a:gd name="connsiteY17" fmla="*/ 13970 h 303549"/>
                <a:gd name="connsiteX18" fmla="*/ 127636 w 292775"/>
                <a:gd name="connsiteY18" fmla="*/ 13970 h 303549"/>
                <a:gd name="connsiteX19" fmla="*/ 139692 w 292775"/>
                <a:gd name="connsiteY19" fmla="*/ 19351 h 303549"/>
                <a:gd name="connsiteX20" fmla="*/ 137969 w 292775"/>
                <a:gd name="connsiteY20" fmla="*/ 28767 h 303549"/>
                <a:gd name="connsiteX21" fmla="*/ 80275 w 292775"/>
                <a:gd name="connsiteY21" fmla="*/ 268199 h 303549"/>
                <a:gd name="connsiteX22" fmla="*/ 29039 w 292775"/>
                <a:gd name="connsiteY22" fmla="*/ 289721 h 303549"/>
                <a:gd name="connsiteX23" fmla="*/ 10956 w 292775"/>
                <a:gd name="connsiteY23" fmla="*/ 298240 h 303549"/>
                <a:gd name="connsiteX24" fmla="*/ 18276 w 292775"/>
                <a:gd name="connsiteY24" fmla="*/ 303621 h 303549"/>
                <a:gd name="connsiteX25" fmla="*/ 53581 w 292775"/>
                <a:gd name="connsiteY25" fmla="*/ 302724 h 303549"/>
                <a:gd name="connsiteX26" fmla="*/ 90178 w 292775"/>
                <a:gd name="connsiteY26" fmla="*/ 302275 h 303549"/>
                <a:gd name="connsiteX27" fmla="*/ 125914 w 292775"/>
                <a:gd name="connsiteY27" fmla="*/ 302724 h 303549"/>
                <a:gd name="connsiteX28" fmla="*/ 163372 w 292775"/>
                <a:gd name="connsiteY28" fmla="*/ 303621 h 303549"/>
                <a:gd name="connsiteX29" fmla="*/ 172844 w 292775"/>
                <a:gd name="connsiteY29" fmla="*/ 294653 h 303549"/>
                <a:gd name="connsiteX30" fmla="*/ 158205 w 292775"/>
                <a:gd name="connsiteY30" fmla="*/ 289721 h 303549"/>
                <a:gd name="connsiteX31" fmla="*/ 130650 w 292775"/>
                <a:gd name="connsiteY31" fmla="*/ 288824 h 303549"/>
                <a:gd name="connsiteX32" fmla="*/ 114719 w 292775"/>
                <a:gd name="connsiteY32" fmla="*/ 278960 h 303549"/>
                <a:gd name="connsiteX33" fmla="*/ 116442 w 292775"/>
                <a:gd name="connsiteY33" fmla="*/ 269544 h 303549"/>
                <a:gd name="connsiteX34" fmla="*/ 173705 w 292775"/>
                <a:gd name="connsiteY34" fmla="*/ 31457 h 303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92775" h="303549">
                  <a:moveTo>
                    <a:pt x="173705" y="31457"/>
                  </a:moveTo>
                  <a:cubicBezTo>
                    <a:pt x="176719" y="18902"/>
                    <a:pt x="178441" y="16212"/>
                    <a:pt x="183608" y="14867"/>
                  </a:cubicBezTo>
                  <a:cubicBezTo>
                    <a:pt x="187483" y="13970"/>
                    <a:pt x="201691" y="13970"/>
                    <a:pt x="210733" y="13970"/>
                  </a:cubicBezTo>
                  <a:cubicBezTo>
                    <a:pt x="254218" y="13970"/>
                    <a:pt x="273593" y="15764"/>
                    <a:pt x="273593" y="50737"/>
                  </a:cubicBezTo>
                  <a:cubicBezTo>
                    <a:pt x="273593" y="57463"/>
                    <a:pt x="271871" y="74949"/>
                    <a:pt x="270149" y="86607"/>
                  </a:cubicBezTo>
                  <a:cubicBezTo>
                    <a:pt x="269718" y="88401"/>
                    <a:pt x="268857" y="93781"/>
                    <a:pt x="268857" y="95126"/>
                  </a:cubicBezTo>
                  <a:cubicBezTo>
                    <a:pt x="268857" y="97816"/>
                    <a:pt x="270149" y="100955"/>
                    <a:pt x="274024" y="100955"/>
                  </a:cubicBezTo>
                  <a:cubicBezTo>
                    <a:pt x="278760" y="100955"/>
                    <a:pt x="279621" y="97368"/>
                    <a:pt x="280482" y="90642"/>
                  </a:cubicBezTo>
                  <a:lnTo>
                    <a:pt x="292107" y="12625"/>
                  </a:lnTo>
                  <a:cubicBezTo>
                    <a:pt x="292538" y="10832"/>
                    <a:pt x="292968" y="6348"/>
                    <a:pt x="292968" y="5003"/>
                  </a:cubicBezTo>
                  <a:cubicBezTo>
                    <a:pt x="292968" y="71"/>
                    <a:pt x="288663" y="71"/>
                    <a:pt x="281343" y="71"/>
                  </a:cubicBezTo>
                  <a:lnTo>
                    <a:pt x="42387" y="71"/>
                  </a:lnTo>
                  <a:cubicBezTo>
                    <a:pt x="32053" y="71"/>
                    <a:pt x="31623" y="519"/>
                    <a:pt x="28609" y="9038"/>
                  </a:cubicBezTo>
                  <a:lnTo>
                    <a:pt x="2776" y="87952"/>
                  </a:lnTo>
                  <a:cubicBezTo>
                    <a:pt x="2345" y="88849"/>
                    <a:pt x="192" y="95126"/>
                    <a:pt x="192" y="96023"/>
                  </a:cubicBezTo>
                  <a:cubicBezTo>
                    <a:pt x="192" y="98713"/>
                    <a:pt x="2345" y="100955"/>
                    <a:pt x="5359" y="100955"/>
                  </a:cubicBezTo>
                  <a:cubicBezTo>
                    <a:pt x="9665" y="100955"/>
                    <a:pt x="10095" y="98713"/>
                    <a:pt x="12679" y="91539"/>
                  </a:cubicBezTo>
                  <a:cubicBezTo>
                    <a:pt x="35928" y="22041"/>
                    <a:pt x="47123" y="13970"/>
                    <a:pt x="110844" y="13970"/>
                  </a:cubicBezTo>
                  <a:lnTo>
                    <a:pt x="127636" y="13970"/>
                  </a:lnTo>
                  <a:cubicBezTo>
                    <a:pt x="139692" y="13970"/>
                    <a:pt x="139692" y="15764"/>
                    <a:pt x="139692" y="19351"/>
                  </a:cubicBezTo>
                  <a:cubicBezTo>
                    <a:pt x="139692" y="22041"/>
                    <a:pt x="138400" y="27422"/>
                    <a:pt x="137969" y="28767"/>
                  </a:cubicBezTo>
                  <a:lnTo>
                    <a:pt x="80275" y="268199"/>
                  </a:lnTo>
                  <a:cubicBezTo>
                    <a:pt x="76400" y="284789"/>
                    <a:pt x="75109" y="289721"/>
                    <a:pt x="29039" y="289721"/>
                  </a:cubicBezTo>
                  <a:cubicBezTo>
                    <a:pt x="13540" y="289721"/>
                    <a:pt x="10956" y="289721"/>
                    <a:pt x="10956" y="298240"/>
                  </a:cubicBezTo>
                  <a:cubicBezTo>
                    <a:pt x="10956" y="303621"/>
                    <a:pt x="15692" y="303621"/>
                    <a:pt x="18276" y="303621"/>
                  </a:cubicBezTo>
                  <a:cubicBezTo>
                    <a:pt x="29901" y="303621"/>
                    <a:pt x="41956" y="302724"/>
                    <a:pt x="53581" y="302724"/>
                  </a:cubicBezTo>
                  <a:cubicBezTo>
                    <a:pt x="65636" y="302724"/>
                    <a:pt x="78122" y="302275"/>
                    <a:pt x="90178" y="302275"/>
                  </a:cubicBezTo>
                  <a:cubicBezTo>
                    <a:pt x="102233" y="302275"/>
                    <a:pt x="114289" y="302724"/>
                    <a:pt x="125914" y="302724"/>
                  </a:cubicBezTo>
                  <a:cubicBezTo>
                    <a:pt x="138400" y="302724"/>
                    <a:pt x="151316" y="303621"/>
                    <a:pt x="163372" y="303621"/>
                  </a:cubicBezTo>
                  <a:cubicBezTo>
                    <a:pt x="167677" y="303621"/>
                    <a:pt x="172844" y="303621"/>
                    <a:pt x="172844" y="294653"/>
                  </a:cubicBezTo>
                  <a:cubicBezTo>
                    <a:pt x="172844" y="289721"/>
                    <a:pt x="169400" y="289721"/>
                    <a:pt x="158205" y="289721"/>
                  </a:cubicBezTo>
                  <a:cubicBezTo>
                    <a:pt x="147441" y="289721"/>
                    <a:pt x="141844" y="289721"/>
                    <a:pt x="130650" y="288824"/>
                  </a:cubicBezTo>
                  <a:cubicBezTo>
                    <a:pt x="118164" y="287479"/>
                    <a:pt x="114719" y="286134"/>
                    <a:pt x="114719" y="278960"/>
                  </a:cubicBezTo>
                  <a:cubicBezTo>
                    <a:pt x="114719" y="278512"/>
                    <a:pt x="114719" y="276270"/>
                    <a:pt x="116442" y="269544"/>
                  </a:cubicBezTo>
                  <a:lnTo>
                    <a:pt x="173705" y="31457"/>
                  </a:lnTo>
                  <a:close/>
                </a:path>
              </a:pathLst>
            </a:custGeom>
            <a:solidFill>
              <a:srgbClr val="000000"/>
            </a:solidFill>
            <a:ln w="4252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43" name="Forme libre 42">
              <a:extLst>
                <a:ext uri="{FF2B5EF4-FFF2-40B4-BE49-F238E27FC236}">
                  <a16:creationId xmlns:a16="http://schemas.microsoft.com/office/drawing/2014/main" id="{B2F185F5-917F-837A-1262-A026D7F75DA6}"/>
                </a:ext>
              </a:extLst>
            </p:cNvPr>
            <p:cNvSpPr/>
            <p:nvPr>
              <p:custDataLst>
                <p:tags r:id="rId19"/>
              </p:custDataLst>
            </p:nvPr>
          </p:nvSpPr>
          <p:spPr>
            <a:xfrm>
              <a:off x="10439812" y="5077740"/>
              <a:ext cx="563904" cy="17934"/>
            </a:xfrm>
            <a:custGeom>
              <a:avLst/>
              <a:gdLst>
                <a:gd name="connsiteX0" fmla="*/ 0 w 563904"/>
                <a:gd name="connsiteY0" fmla="*/ 0 h 17934"/>
                <a:gd name="connsiteX1" fmla="*/ 563905 w 563904"/>
                <a:gd name="connsiteY1" fmla="*/ 0 h 17934"/>
                <a:gd name="connsiteX2" fmla="*/ 563905 w 563904"/>
                <a:gd name="connsiteY2" fmla="*/ 17934 h 17934"/>
                <a:gd name="connsiteX3" fmla="*/ 0 w 563904"/>
                <a:gd name="connsiteY3" fmla="*/ 17934 h 17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3904" h="17934">
                  <a:moveTo>
                    <a:pt x="0" y="0"/>
                  </a:moveTo>
                  <a:lnTo>
                    <a:pt x="563905" y="0"/>
                  </a:lnTo>
                  <a:lnTo>
                    <a:pt x="563905" y="17934"/>
                  </a:lnTo>
                  <a:lnTo>
                    <a:pt x="0" y="17934"/>
                  </a:lnTo>
                  <a:close/>
                </a:path>
              </a:pathLst>
            </a:custGeom>
            <a:solidFill>
              <a:srgbClr val="000000"/>
            </a:solidFill>
            <a:ln w="4252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44" name="Forme libre 43">
              <a:extLst>
                <a:ext uri="{FF2B5EF4-FFF2-40B4-BE49-F238E27FC236}">
                  <a16:creationId xmlns:a16="http://schemas.microsoft.com/office/drawing/2014/main" id="{25DAC689-3010-C861-3CEB-F23CEFB5A61D}"/>
                </a:ext>
              </a:extLst>
            </p:cNvPr>
            <p:cNvSpPr/>
            <p:nvPr>
              <p:custDataLst>
                <p:tags r:id="rId20"/>
              </p:custDataLst>
            </p:nvPr>
          </p:nvSpPr>
          <p:spPr>
            <a:xfrm>
              <a:off x="10534998" y="5185327"/>
              <a:ext cx="226470" cy="330900"/>
            </a:xfrm>
            <a:custGeom>
              <a:avLst/>
              <a:gdLst>
                <a:gd name="connsiteX0" fmla="*/ 182312 w 226470"/>
                <a:gd name="connsiteY0" fmla="*/ 169122 h 330900"/>
                <a:gd name="connsiteX1" fmla="*/ 126771 w 226470"/>
                <a:gd name="connsiteY1" fmla="*/ 116213 h 330900"/>
                <a:gd name="connsiteX2" fmla="*/ 38938 w 226470"/>
                <a:gd name="connsiteY2" fmla="*/ 158361 h 330900"/>
                <a:gd name="connsiteX3" fmla="*/ 188 w 226470"/>
                <a:gd name="connsiteY3" fmla="*/ 251174 h 330900"/>
                <a:gd name="connsiteX4" fmla="*/ 79410 w 226470"/>
                <a:gd name="connsiteY4" fmla="*/ 330985 h 330900"/>
                <a:gd name="connsiteX5" fmla="*/ 226659 w 226470"/>
                <a:gd name="connsiteY5" fmla="*/ 116213 h 330900"/>
                <a:gd name="connsiteX6" fmla="*/ 133660 w 226470"/>
                <a:gd name="connsiteY6" fmla="*/ 84 h 330900"/>
                <a:gd name="connsiteX7" fmla="*/ 51424 w 226470"/>
                <a:gd name="connsiteY7" fmla="*/ 70928 h 330900"/>
                <a:gd name="connsiteX8" fmla="*/ 67785 w 226470"/>
                <a:gd name="connsiteY8" fmla="*/ 86621 h 330900"/>
                <a:gd name="connsiteX9" fmla="*/ 91035 w 226470"/>
                <a:gd name="connsiteY9" fmla="*/ 62857 h 330900"/>
                <a:gd name="connsiteX10" fmla="*/ 70799 w 226470"/>
                <a:gd name="connsiteY10" fmla="*/ 47164 h 330900"/>
                <a:gd name="connsiteX11" fmla="*/ 132799 w 226470"/>
                <a:gd name="connsiteY11" fmla="*/ 11294 h 330900"/>
                <a:gd name="connsiteX12" fmla="*/ 194368 w 226470"/>
                <a:gd name="connsiteY12" fmla="*/ 92450 h 330900"/>
                <a:gd name="connsiteX13" fmla="*/ 182743 w 226470"/>
                <a:gd name="connsiteY13" fmla="*/ 169122 h 330900"/>
                <a:gd name="connsiteX14" fmla="*/ 182312 w 226470"/>
                <a:gd name="connsiteY14" fmla="*/ 169122 h 330900"/>
                <a:gd name="connsiteX15" fmla="*/ 80702 w 226470"/>
                <a:gd name="connsiteY15" fmla="*/ 318431 h 330900"/>
                <a:gd name="connsiteX16" fmla="*/ 33341 w 226470"/>
                <a:gd name="connsiteY16" fmla="*/ 267764 h 330900"/>
                <a:gd name="connsiteX17" fmla="*/ 61757 w 226470"/>
                <a:gd name="connsiteY17" fmla="*/ 165983 h 330900"/>
                <a:gd name="connsiteX18" fmla="*/ 126771 w 226470"/>
                <a:gd name="connsiteY18" fmla="*/ 126078 h 330900"/>
                <a:gd name="connsiteX19" fmla="*/ 174562 w 226470"/>
                <a:gd name="connsiteY19" fmla="*/ 185263 h 330900"/>
                <a:gd name="connsiteX20" fmla="*/ 80702 w 226470"/>
                <a:gd name="connsiteY20" fmla="*/ 318431 h 330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6470" h="330900">
                  <a:moveTo>
                    <a:pt x="182312" y="169122"/>
                  </a:moveTo>
                  <a:cubicBezTo>
                    <a:pt x="178007" y="141322"/>
                    <a:pt x="160354" y="116213"/>
                    <a:pt x="126771" y="116213"/>
                  </a:cubicBezTo>
                  <a:cubicBezTo>
                    <a:pt x="100507" y="116213"/>
                    <a:pt x="72521" y="123387"/>
                    <a:pt x="38938" y="158361"/>
                  </a:cubicBezTo>
                  <a:cubicBezTo>
                    <a:pt x="3202" y="195576"/>
                    <a:pt x="188" y="237275"/>
                    <a:pt x="188" y="251174"/>
                  </a:cubicBezTo>
                  <a:cubicBezTo>
                    <a:pt x="188" y="278974"/>
                    <a:pt x="19133" y="330985"/>
                    <a:pt x="79410" y="330985"/>
                  </a:cubicBezTo>
                  <a:cubicBezTo>
                    <a:pt x="181882" y="330985"/>
                    <a:pt x="226659" y="180331"/>
                    <a:pt x="226659" y="116213"/>
                  </a:cubicBezTo>
                  <a:cubicBezTo>
                    <a:pt x="226659" y="44922"/>
                    <a:pt x="186618" y="84"/>
                    <a:pt x="133660" y="84"/>
                  </a:cubicBezTo>
                  <a:cubicBezTo>
                    <a:pt x="71230" y="84"/>
                    <a:pt x="51424" y="58373"/>
                    <a:pt x="51424" y="70928"/>
                  </a:cubicBezTo>
                  <a:cubicBezTo>
                    <a:pt x="51424" y="77205"/>
                    <a:pt x="54869" y="86621"/>
                    <a:pt x="67785" y="86621"/>
                  </a:cubicBezTo>
                  <a:cubicBezTo>
                    <a:pt x="81993" y="86621"/>
                    <a:pt x="91035" y="73169"/>
                    <a:pt x="91035" y="62857"/>
                  </a:cubicBezTo>
                  <a:cubicBezTo>
                    <a:pt x="91035" y="47164"/>
                    <a:pt x="77688" y="47164"/>
                    <a:pt x="70799" y="47164"/>
                  </a:cubicBezTo>
                  <a:cubicBezTo>
                    <a:pt x="89743" y="13984"/>
                    <a:pt x="120313" y="11294"/>
                    <a:pt x="132799" y="11294"/>
                  </a:cubicBezTo>
                  <a:cubicBezTo>
                    <a:pt x="164229" y="11294"/>
                    <a:pt x="194368" y="34609"/>
                    <a:pt x="194368" y="92450"/>
                  </a:cubicBezTo>
                  <a:cubicBezTo>
                    <a:pt x="194368" y="109936"/>
                    <a:pt x="191784" y="132803"/>
                    <a:pt x="182743" y="169122"/>
                  </a:cubicBezTo>
                  <a:lnTo>
                    <a:pt x="182312" y="169122"/>
                  </a:lnTo>
                  <a:close/>
                  <a:moveTo>
                    <a:pt x="80702" y="318431"/>
                  </a:moveTo>
                  <a:cubicBezTo>
                    <a:pt x="33341" y="318431"/>
                    <a:pt x="33341" y="272248"/>
                    <a:pt x="33341" y="267764"/>
                  </a:cubicBezTo>
                  <a:cubicBezTo>
                    <a:pt x="33341" y="255658"/>
                    <a:pt x="44105" y="192886"/>
                    <a:pt x="61757" y="165983"/>
                  </a:cubicBezTo>
                  <a:cubicBezTo>
                    <a:pt x="78980" y="140426"/>
                    <a:pt x="100077" y="126078"/>
                    <a:pt x="126771" y="126078"/>
                  </a:cubicBezTo>
                  <a:cubicBezTo>
                    <a:pt x="173701" y="126078"/>
                    <a:pt x="174562" y="176296"/>
                    <a:pt x="174562" y="185263"/>
                  </a:cubicBezTo>
                  <a:cubicBezTo>
                    <a:pt x="174562" y="217546"/>
                    <a:pt x="147007" y="318431"/>
                    <a:pt x="80702" y="318431"/>
                  </a:cubicBezTo>
                  <a:close/>
                </a:path>
              </a:pathLst>
            </a:custGeom>
            <a:solidFill>
              <a:srgbClr val="000000"/>
            </a:solidFill>
            <a:ln w="4252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45" name="Forme libre 44">
              <a:extLst>
                <a:ext uri="{FF2B5EF4-FFF2-40B4-BE49-F238E27FC236}">
                  <a16:creationId xmlns:a16="http://schemas.microsoft.com/office/drawing/2014/main" id="{437EC0D8-4871-F724-0E13-02B6E11A9FB5}"/>
                </a:ext>
              </a:extLst>
            </p:cNvPr>
            <p:cNvSpPr/>
            <p:nvPr>
              <p:custDataLst>
                <p:tags r:id="rId21"/>
              </p:custDataLst>
            </p:nvPr>
          </p:nvSpPr>
          <p:spPr>
            <a:xfrm>
              <a:off x="10780179" y="5225681"/>
              <a:ext cx="132179" cy="285614"/>
            </a:xfrm>
            <a:custGeom>
              <a:avLst/>
              <a:gdLst>
                <a:gd name="connsiteX0" fmla="*/ 78985 w 132179"/>
                <a:gd name="connsiteY0" fmla="*/ 101417 h 285614"/>
                <a:gd name="connsiteX1" fmla="*/ 119457 w 132179"/>
                <a:gd name="connsiteY1" fmla="*/ 101417 h 285614"/>
                <a:gd name="connsiteX2" fmla="*/ 132374 w 132179"/>
                <a:gd name="connsiteY2" fmla="*/ 92450 h 285614"/>
                <a:gd name="connsiteX3" fmla="*/ 120318 w 132179"/>
                <a:gd name="connsiteY3" fmla="*/ 87517 h 285614"/>
                <a:gd name="connsiteX4" fmla="*/ 82430 w 132179"/>
                <a:gd name="connsiteY4" fmla="*/ 87517 h 285614"/>
                <a:gd name="connsiteX5" fmla="*/ 100082 w 132179"/>
                <a:gd name="connsiteY5" fmla="*/ 12190 h 285614"/>
                <a:gd name="connsiteX6" fmla="*/ 87596 w 132179"/>
                <a:gd name="connsiteY6" fmla="*/ 84 h 285614"/>
                <a:gd name="connsiteX7" fmla="*/ 70374 w 132179"/>
                <a:gd name="connsiteY7" fmla="*/ 16226 h 285614"/>
                <a:gd name="connsiteX8" fmla="*/ 53583 w 132179"/>
                <a:gd name="connsiteY8" fmla="*/ 87517 h 285614"/>
                <a:gd name="connsiteX9" fmla="*/ 13111 w 132179"/>
                <a:gd name="connsiteY9" fmla="*/ 87517 h 285614"/>
                <a:gd name="connsiteX10" fmla="*/ 194 w 132179"/>
                <a:gd name="connsiteY10" fmla="*/ 96037 h 285614"/>
                <a:gd name="connsiteX11" fmla="*/ 12250 w 132179"/>
                <a:gd name="connsiteY11" fmla="*/ 101417 h 285614"/>
                <a:gd name="connsiteX12" fmla="*/ 50138 w 132179"/>
                <a:gd name="connsiteY12" fmla="*/ 101417 h 285614"/>
                <a:gd name="connsiteX13" fmla="*/ 17416 w 132179"/>
                <a:gd name="connsiteY13" fmla="*/ 244449 h 285614"/>
                <a:gd name="connsiteX14" fmla="*/ 57027 w 132179"/>
                <a:gd name="connsiteY14" fmla="*/ 285699 h 285614"/>
                <a:gd name="connsiteX15" fmla="*/ 125485 w 132179"/>
                <a:gd name="connsiteY15" fmla="*/ 216649 h 285614"/>
                <a:gd name="connsiteX16" fmla="*/ 120318 w 132179"/>
                <a:gd name="connsiteY16" fmla="*/ 212166 h 285614"/>
                <a:gd name="connsiteX17" fmla="*/ 113860 w 132179"/>
                <a:gd name="connsiteY17" fmla="*/ 218443 h 285614"/>
                <a:gd name="connsiteX18" fmla="*/ 57888 w 132179"/>
                <a:gd name="connsiteY18" fmla="*/ 275835 h 285614"/>
                <a:gd name="connsiteX19" fmla="*/ 44541 w 132179"/>
                <a:gd name="connsiteY19" fmla="*/ 255210 h 285614"/>
                <a:gd name="connsiteX20" fmla="*/ 47124 w 132179"/>
                <a:gd name="connsiteY20" fmla="*/ 233688 h 285614"/>
                <a:gd name="connsiteX21" fmla="*/ 78985 w 132179"/>
                <a:gd name="connsiteY21" fmla="*/ 101417 h 285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32179" h="285614">
                  <a:moveTo>
                    <a:pt x="78985" y="101417"/>
                  </a:moveTo>
                  <a:lnTo>
                    <a:pt x="119457" y="101417"/>
                  </a:lnTo>
                  <a:cubicBezTo>
                    <a:pt x="128068" y="101417"/>
                    <a:pt x="132374" y="101417"/>
                    <a:pt x="132374" y="92450"/>
                  </a:cubicBezTo>
                  <a:cubicBezTo>
                    <a:pt x="132374" y="87517"/>
                    <a:pt x="128068" y="87517"/>
                    <a:pt x="120318" y="87517"/>
                  </a:cubicBezTo>
                  <a:lnTo>
                    <a:pt x="82430" y="87517"/>
                  </a:lnTo>
                  <a:cubicBezTo>
                    <a:pt x="97930" y="23848"/>
                    <a:pt x="100082" y="14881"/>
                    <a:pt x="100082" y="12190"/>
                  </a:cubicBezTo>
                  <a:cubicBezTo>
                    <a:pt x="100082" y="4568"/>
                    <a:pt x="94916" y="84"/>
                    <a:pt x="87596" y="84"/>
                  </a:cubicBezTo>
                  <a:cubicBezTo>
                    <a:pt x="86305" y="84"/>
                    <a:pt x="74249" y="533"/>
                    <a:pt x="70374" y="16226"/>
                  </a:cubicBezTo>
                  <a:lnTo>
                    <a:pt x="53583" y="87517"/>
                  </a:lnTo>
                  <a:lnTo>
                    <a:pt x="13111" y="87517"/>
                  </a:lnTo>
                  <a:cubicBezTo>
                    <a:pt x="4500" y="87517"/>
                    <a:pt x="194" y="87517"/>
                    <a:pt x="194" y="96037"/>
                  </a:cubicBezTo>
                  <a:cubicBezTo>
                    <a:pt x="194" y="101417"/>
                    <a:pt x="3639" y="101417"/>
                    <a:pt x="12250" y="101417"/>
                  </a:cubicBezTo>
                  <a:lnTo>
                    <a:pt x="50138" y="101417"/>
                  </a:lnTo>
                  <a:cubicBezTo>
                    <a:pt x="19139" y="228756"/>
                    <a:pt x="17416" y="236378"/>
                    <a:pt x="17416" y="244449"/>
                  </a:cubicBezTo>
                  <a:cubicBezTo>
                    <a:pt x="17416" y="268661"/>
                    <a:pt x="33777" y="285699"/>
                    <a:pt x="57027" y="285699"/>
                  </a:cubicBezTo>
                  <a:cubicBezTo>
                    <a:pt x="100944" y="285699"/>
                    <a:pt x="125485" y="220236"/>
                    <a:pt x="125485" y="216649"/>
                  </a:cubicBezTo>
                  <a:cubicBezTo>
                    <a:pt x="125485" y="212166"/>
                    <a:pt x="122041" y="212166"/>
                    <a:pt x="120318" y="212166"/>
                  </a:cubicBezTo>
                  <a:cubicBezTo>
                    <a:pt x="116443" y="212166"/>
                    <a:pt x="116013" y="213511"/>
                    <a:pt x="113860" y="218443"/>
                  </a:cubicBezTo>
                  <a:cubicBezTo>
                    <a:pt x="95346" y="265074"/>
                    <a:pt x="72527" y="275835"/>
                    <a:pt x="57888" y="275835"/>
                  </a:cubicBezTo>
                  <a:cubicBezTo>
                    <a:pt x="48847" y="275835"/>
                    <a:pt x="44541" y="270006"/>
                    <a:pt x="44541" y="255210"/>
                  </a:cubicBezTo>
                  <a:cubicBezTo>
                    <a:pt x="44541" y="244449"/>
                    <a:pt x="45402" y="241310"/>
                    <a:pt x="47124" y="233688"/>
                  </a:cubicBezTo>
                  <a:lnTo>
                    <a:pt x="78985" y="101417"/>
                  </a:lnTo>
                  <a:close/>
                </a:path>
              </a:pathLst>
            </a:custGeom>
            <a:solidFill>
              <a:srgbClr val="000000"/>
            </a:solidFill>
            <a:ln w="4252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46" name="Forme libre 45">
              <a:extLst>
                <a:ext uri="{FF2B5EF4-FFF2-40B4-BE49-F238E27FC236}">
                  <a16:creationId xmlns:a16="http://schemas.microsoft.com/office/drawing/2014/main" id="{E4A76B05-3DBB-10DF-857C-86A9DEC96824}"/>
                </a:ext>
              </a:extLst>
            </p:cNvPr>
            <p:cNvSpPr/>
            <p:nvPr>
              <p:custDataLst>
                <p:tags r:id="rId22"/>
              </p:custDataLst>
            </p:nvPr>
          </p:nvSpPr>
          <p:spPr>
            <a:xfrm>
              <a:off x="11199089" y="5034247"/>
              <a:ext cx="286317" cy="104919"/>
            </a:xfrm>
            <a:custGeom>
              <a:avLst/>
              <a:gdLst>
                <a:gd name="connsiteX0" fmla="*/ 271882 w 286317"/>
                <a:gd name="connsiteY0" fmla="*/ 18012 h 104919"/>
                <a:gd name="connsiteX1" fmla="*/ 286521 w 286317"/>
                <a:gd name="connsiteY1" fmla="*/ 9045 h 104919"/>
                <a:gd name="connsiteX2" fmla="*/ 272313 w 286317"/>
                <a:gd name="connsiteY2" fmla="*/ 77 h 104919"/>
                <a:gd name="connsiteX3" fmla="*/ 14412 w 286317"/>
                <a:gd name="connsiteY3" fmla="*/ 77 h 104919"/>
                <a:gd name="connsiteX4" fmla="*/ 204 w 286317"/>
                <a:gd name="connsiteY4" fmla="*/ 9045 h 104919"/>
                <a:gd name="connsiteX5" fmla="*/ 14842 w 286317"/>
                <a:gd name="connsiteY5" fmla="*/ 18012 h 104919"/>
                <a:gd name="connsiteX6" fmla="*/ 271882 w 286317"/>
                <a:gd name="connsiteY6" fmla="*/ 18012 h 104919"/>
                <a:gd name="connsiteX7" fmla="*/ 272313 w 286317"/>
                <a:gd name="connsiteY7" fmla="*/ 104997 h 104919"/>
                <a:gd name="connsiteX8" fmla="*/ 286521 w 286317"/>
                <a:gd name="connsiteY8" fmla="*/ 96030 h 104919"/>
                <a:gd name="connsiteX9" fmla="*/ 271882 w 286317"/>
                <a:gd name="connsiteY9" fmla="*/ 87062 h 104919"/>
                <a:gd name="connsiteX10" fmla="*/ 14842 w 286317"/>
                <a:gd name="connsiteY10" fmla="*/ 87062 h 104919"/>
                <a:gd name="connsiteX11" fmla="*/ 204 w 286317"/>
                <a:gd name="connsiteY11" fmla="*/ 96030 h 104919"/>
                <a:gd name="connsiteX12" fmla="*/ 14412 w 286317"/>
                <a:gd name="connsiteY12" fmla="*/ 104997 h 104919"/>
                <a:gd name="connsiteX13" fmla="*/ 272313 w 286317"/>
                <a:gd name="connsiteY13" fmla="*/ 104997 h 1049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6317" h="104919">
                  <a:moveTo>
                    <a:pt x="271882" y="18012"/>
                  </a:moveTo>
                  <a:cubicBezTo>
                    <a:pt x="278341" y="18012"/>
                    <a:pt x="286521" y="18012"/>
                    <a:pt x="286521" y="9045"/>
                  </a:cubicBezTo>
                  <a:cubicBezTo>
                    <a:pt x="286521" y="77"/>
                    <a:pt x="278341" y="77"/>
                    <a:pt x="272313" y="77"/>
                  </a:cubicBezTo>
                  <a:lnTo>
                    <a:pt x="14412" y="77"/>
                  </a:lnTo>
                  <a:cubicBezTo>
                    <a:pt x="8384" y="77"/>
                    <a:pt x="204" y="77"/>
                    <a:pt x="204" y="9045"/>
                  </a:cubicBezTo>
                  <a:cubicBezTo>
                    <a:pt x="204" y="18012"/>
                    <a:pt x="8384" y="18012"/>
                    <a:pt x="14842" y="18012"/>
                  </a:cubicBezTo>
                  <a:lnTo>
                    <a:pt x="271882" y="18012"/>
                  </a:lnTo>
                  <a:close/>
                  <a:moveTo>
                    <a:pt x="272313" y="104997"/>
                  </a:moveTo>
                  <a:cubicBezTo>
                    <a:pt x="278341" y="104997"/>
                    <a:pt x="286521" y="104997"/>
                    <a:pt x="286521" y="96030"/>
                  </a:cubicBezTo>
                  <a:cubicBezTo>
                    <a:pt x="286521" y="87062"/>
                    <a:pt x="278341" y="87062"/>
                    <a:pt x="271882" y="87062"/>
                  </a:cubicBezTo>
                  <a:lnTo>
                    <a:pt x="14842" y="87062"/>
                  </a:lnTo>
                  <a:cubicBezTo>
                    <a:pt x="8384" y="87062"/>
                    <a:pt x="204" y="87062"/>
                    <a:pt x="204" y="96030"/>
                  </a:cubicBezTo>
                  <a:cubicBezTo>
                    <a:pt x="204" y="104997"/>
                    <a:pt x="8384" y="104997"/>
                    <a:pt x="14412" y="104997"/>
                  </a:cubicBezTo>
                  <a:lnTo>
                    <a:pt x="272313" y="104997"/>
                  </a:lnTo>
                  <a:close/>
                </a:path>
              </a:pathLst>
            </a:custGeom>
            <a:solidFill>
              <a:srgbClr val="000000"/>
            </a:solidFill>
            <a:ln w="4252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47" name="Forme libre 46">
              <a:extLst>
                <a:ext uri="{FF2B5EF4-FFF2-40B4-BE49-F238E27FC236}">
                  <a16:creationId xmlns:a16="http://schemas.microsoft.com/office/drawing/2014/main" id="{8745BB1B-403C-3F85-6CBE-624F7EDE4E09}"/>
                </a:ext>
              </a:extLst>
            </p:cNvPr>
            <p:cNvSpPr/>
            <p:nvPr>
              <p:custDataLst>
                <p:tags r:id="rId23"/>
              </p:custDataLst>
            </p:nvPr>
          </p:nvSpPr>
          <p:spPr>
            <a:xfrm>
              <a:off x="11644087" y="4887628"/>
              <a:ext cx="212262" cy="316104"/>
            </a:xfrm>
            <a:custGeom>
              <a:avLst/>
              <a:gdLst>
                <a:gd name="connsiteX0" fmla="*/ 149185 w 212262"/>
                <a:gd name="connsiteY0" fmla="*/ 286589 h 316104"/>
                <a:gd name="connsiteX1" fmla="*/ 149185 w 212262"/>
                <a:gd name="connsiteY1" fmla="*/ 316182 h 316104"/>
                <a:gd name="connsiteX2" fmla="*/ 212477 w 212262"/>
                <a:gd name="connsiteY2" fmla="*/ 311250 h 316104"/>
                <a:gd name="connsiteX3" fmla="*/ 212477 w 212262"/>
                <a:gd name="connsiteY3" fmla="*/ 297350 h 316104"/>
                <a:gd name="connsiteX4" fmla="*/ 178893 w 212262"/>
                <a:gd name="connsiteY4" fmla="*/ 272241 h 316104"/>
                <a:gd name="connsiteX5" fmla="*/ 178893 w 212262"/>
                <a:gd name="connsiteY5" fmla="*/ 77 h 316104"/>
                <a:gd name="connsiteX6" fmla="*/ 116894 w 212262"/>
                <a:gd name="connsiteY6" fmla="*/ 5010 h 316104"/>
                <a:gd name="connsiteX7" fmla="*/ 116894 w 212262"/>
                <a:gd name="connsiteY7" fmla="*/ 18909 h 316104"/>
                <a:gd name="connsiteX8" fmla="*/ 150477 w 212262"/>
                <a:gd name="connsiteY8" fmla="*/ 44018 h 316104"/>
                <a:gd name="connsiteX9" fmla="*/ 150477 w 212262"/>
                <a:gd name="connsiteY9" fmla="*/ 140867 h 316104"/>
                <a:gd name="connsiteX10" fmla="*/ 96227 w 212262"/>
                <a:gd name="connsiteY10" fmla="*/ 113068 h 316104"/>
                <a:gd name="connsiteX11" fmla="*/ 214 w 212262"/>
                <a:gd name="connsiteY11" fmla="*/ 214849 h 316104"/>
                <a:gd name="connsiteX12" fmla="*/ 91491 w 212262"/>
                <a:gd name="connsiteY12" fmla="*/ 316182 h 316104"/>
                <a:gd name="connsiteX13" fmla="*/ 149185 w 212262"/>
                <a:gd name="connsiteY13" fmla="*/ 286589 h 316104"/>
                <a:gd name="connsiteX14" fmla="*/ 149185 w 212262"/>
                <a:gd name="connsiteY14" fmla="*/ 166425 h 316104"/>
                <a:gd name="connsiteX15" fmla="*/ 149185 w 212262"/>
                <a:gd name="connsiteY15" fmla="*/ 258341 h 316104"/>
                <a:gd name="connsiteX16" fmla="*/ 144449 w 212262"/>
                <a:gd name="connsiteY16" fmla="*/ 274931 h 316104"/>
                <a:gd name="connsiteX17" fmla="*/ 93644 w 212262"/>
                <a:gd name="connsiteY17" fmla="*/ 306318 h 316104"/>
                <a:gd name="connsiteX18" fmla="*/ 48436 w 212262"/>
                <a:gd name="connsiteY18" fmla="*/ 277622 h 316104"/>
                <a:gd name="connsiteX19" fmla="*/ 35950 w 212262"/>
                <a:gd name="connsiteY19" fmla="*/ 215297 h 316104"/>
                <a:gd name="connsiteX20" fmla="*/ 49297 w 212262"/>
                <a:gd name="connsiteY20" fmla="*/ 151628 h 316104"/>
                <a:gd name="connsiteX21" fmla="*/ 97950 w 212262"/>
                <a:gd name="connsiteY21" fmla="*/ 122932 h 316104"/>
                <a:gd name="connsiteX22" fmla="*/ 144449 w 212262"/>
                <a:gd name="connsiteY22" fmla="*/ 149835 h 316104"/>
                <a:gd name="connsiteX23" fmla="*/ 149185 w 212262"/>
                <a:gd name="connsiteY23" fmla="*/ 166425 h 3161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12262" h="316104">
                  <a:moveTo>
                    <a:pt x="149185" y="286589"/>
                  </a:moveTo>
                  <a:lnTo>
                    <a:pt x="149185" y="316182"/>
                  </a:lnTo>
                  <a:lnTo>
                    <a:pt x="212477" y="311250"/>
                  </a:lnTo>
                  <a:lnTo>
                    <a:pt x="212477" y="297350"/>
                  </a:lnTo>
                  <a:cubicBezTo>
                    <a:pt x="182338" y="297350"/>
                    <a:pt x="178893" y="294212"/>
                    <a:pt x="178893" y="272241"/>
                  </a:cubicBezTo>
                  <a:lnTo>
                    <a:pt x="178893" y="77"/>
                  </a:lnTo>
                  <a:lnTo>
                    <a:pt x="116894" y="5010"/>
                  </a:lnTo>
                  <a:lnTo>
                    <a:pt x="116894" y="18909"/>
                  </a:lnTo>
                  <a:cubicBezTo>
                    <a:pt x="147033" y="18909"/>
                    <a:pt x="150477" y="22048"/>
                    <a:pt x="150477" y="44018"/>
                  </a:cubicBezTo>
                  <a:lnTo>
                    <a:pt x="150477" y="140867"/>
                  </a:lnTo>
                  <a:cubicBezTo>
                    <a:pt x="137991" y="124726"/>
                    <a:pt x="119477" y="113068"/>
                    <a:pt x="96227" y="113068"/>
                  </a:cubicBezTo>
                  <a:cubicBezTo>
                    <a:pt x="45422" y="113068"/>
                    <a:pt x="214" y="157009"/>
                    <a:pt x="214" y="214849"/>
                  </a:cubicBezTo>
                  <a:cubicBezTo>
                    <a:pt x="214" y="271793"/>
                    <a:pt x="42408" y="316182"/>
                    <a:pt x="91491" y="316182"/>
                  </a:cubicBezTo>
                  <a:cubicBezTo>
                    <a:pt x="119047" y="316182"/>
                    <a:pt x="138421" y="300937"/>
                    <a:pt x="149185" y="286589"/>
                  </a:cubicBezTo>
                  <a:close/>
                  <a:moveTo>
                    <a:pt x="149185" y="166425"/>
                  </a:moveTo>
                  <a:lnTo>
                    <a:pt x="149185" y="258341"/>
                  </a:lnTo>
                  <a:cubicBezTo>
                    <a:pt x="149185" y="266412"/>
                    <a:pt x="149185" y="267309"/>
                    <a:pt x="144449" y="274931"/>
                  </a:cubicBezTo>
                  <a:cubicBezTo>
                    <a:pt x="131533" y="296453"/>
                    <a:pt x="112158" y="306318"/>
                    <a:pt x="93644" y="306318"/>
                  </a:cubicBezTo>
                  <a:cubicBezTo>
                    <a:pt x="74269" y="306318"/>
                    <a:pt x="58769" y="294660"/>
                    <a:pt x="48436" y="277622"/>
                  </a:cubicBezTo>
                  <a:cubicBezTo>
                    <a:pt x="37242" y="259238"/>
                    <a:pt x="35950" y="233681"/>
                    <a:pt x="35950" y="215297"/>
                  </a:cubicBezTo>
                  <a:cubicBezTo>
                    <a:pt x="35950" y="198708"/>
                    <a:pt x="36811" y="171805"/>
                    <a:pt x="49297" y="151628"/>
                  </a:cubicBezTo>
                  <a:cubicBezTo>
                    <a:pt x="58339" y="137729"/>
                    <a:pt x="74700" y="122932"/>
                    <a:pt x="97950" y="122932"/>
                  </a:cubicBezTo>
                  <a:cubicBezTo>
                    <a:pt x="113019" y="122932"/>
                    <a:pt x="131102" y="129658"/>
                    <a:pt x="144449" y="149835"/>
                  </a:cubicBezTo>
                  <a:cubicBezTo>
                    <a:pt x="149185" y="157457"/>
                    <a:pt x="149185" y="158354"/>
                    <a:pt x="149185" y="166425"/>
                  </a:cubicBezTo>
                  <a:close/>
                </a:path>
              </a:pathLst>
            </a:custGeom>
            <a:solidFill>
              <a:srgbClr val="000000"/>
            </a:solidFill>
            <a:ln w="4252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48" name="Forme libre 47">
              <a:extLst>
                <a:ext uri="{FF2B5EF4-FFF2-40B4-BE49-F238E27FC236}">
                  <a16:creationId xmlns:a16="http://schemas.microsoft.com/office/drawing/2014/main" id="{86C9DD1D-A02A-B9C7-33FE-FCC2DE02D07A}"/>
                </a:ext>
              </a:extLst>
            </p:cNvPr>
            <p:cNvSpPr/>
            <p:nvPr>
              <p:custDataLst>
                <p:tags r:id="rId24"/>
              </p:custDataLst>
            </p:nvPr>
          </p:nvSpPr>
          <p:spPr>
            <a:xfrm>
              <a:off x="11882853" y="4898838"/>
              <a:ext cx="92138" cy="299962"/>
            </a:xfrm>
            <a:custGeom>
              <a:avLst/>
              <a:gdLst>
                <a:gd name="connsiteX0" fmla="*/ 62219 w 92138"/>
                <a:gd name="connsiteY0" fmla="*/ 101859 h 299962"/>
                <a:gd name="connsiteX1" fmla="*/ 1942 w 92138"/>
                <a:gd name="connsiteY1" fmla="*/ 106791 h 299962"/>
                <a:gd name="connsiteX2" fmla="*/ 1942 w 92138"/>
                <a:gd name="connsiteY2" fmla="*/ 120690 h 299962"/>
                <a:gd name="connsiteX3" fmla="*/ 33803 w 92138"/>
                <a:gd name="connsiteY3" fmla="*/ 145351 h 299962"/>
                <a:gd name="connsiteX4" fmla="*/ 33803 w 92138"/>
                <a:gd name="connsiteY4" fmla="*/ 265964 h 299962"/>
                <a:gd name="connsiteX5" fmla="*/ 220 w 92138"/>
                <a:gd name="connsiteY5" fmla="*/ 286141 h 299962"/>
                <a:gd name="connsiteX6" fmla="*/ 220 w 92138"/>
                <a:gd name="connsiteY6" fmla="*/ 300040 h 299962"/>
                <a:gd name="connsiteX7" fmla="*/ 47580 w 92138"/>
                <a:gd name="connsiteY7" fmla="*/ 298695 h 299962"/>
                <a:gd name="connsiteX8" fmla="*/ 92358 w 92138"/>
                <a:gd name="connsiteY8" fmla="*/ 300040 h 299962"/>
                <a:gd name="connsiteX9" fmla="*/ 92358 w 92138"/>
                <a:gd name="connsiteY9" fmla="*/ 286141 h 299962"/>
                <a:gd name="connsiteX10" fmla="*/ 62219 w 92138"/>
                <a:gd name="connsiteY10" fmla="*/ 266412 h 299962"/>
                <a:gd name="connsiteX11" fmla="*/ 62219 w 92138"/>
                <a:gd name="connsiteY11" fmla="*/ 101859 h 299962"/>
                <a:gd name="connsiteX12" fmla="*/ 63941 w 92138"/>
                <a:gd name="connsiteY12" fmla="*/ 23841 h 299962"/>
                <a:gd name="connsiteX13" fmla="*/ 41122 w 92138"/>
                <a:gd name="connsiteY13" fmla="*/ 77 h 299962"/>
                <a:gd name="connsiteX14" fmla="*/ 18303 w 92138"/>
                <a:gd name="connsiteY14" fmla="*/ 23841 h 299962"/>
                <a:gd name="connsiteX15" fmla="*/ 41122 w 92138"/>
                <a:gd name="connsiteY15" fmla="*/ 47605 h 299962"/>
                <a:gd name="connsiteX16" fmla="*/ 63941 w 92138"/>
                <a:gd name="connsiteY16" fmla="*/ 23841 h 299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2138" h="299962">
                  <a:moveTo>
                    <a:pt x="62219" y="101859"/>
                  </a:moveTo>
                  <a:lnTo>
                    <a:pt x="1942" y="106791"/>
                  </a:lnTo>
                  <a:lnTo>
                    <a:pt x="1942" y="120690"/>
                  </a:lnTo>
                  <a:cubicBezTo>
                    <a:pt x="29928" y="120690"/>
                    <a:pt x="33803" y="123381"/>
                    <a:pt x="33803" y="145351"/>
                  </a:cubicBezTo>
                  <a:lnTo>
                    <a:pt x="33803" y="265964"/>
                  </a:lnTo>
                  <a:cubicBezTo>
                    <a:pt x="33803" y="286141"/>
                    <a:pt x="29067" y="286141"/>
                    <a:pt x="220" y="286141"/>
                  </a:cubicBezTo>
                  <a:lnTo>
                    <a:pt x="220" y="300040"/>
                  </a:lnTo>
                  <a:cubicBezTo>
                    <a:pt x="13997" y="299592"/>
                    <a:pt x="37247" y="298695"/>
                    <a:pt x="47580" y="298695"/>
                  </a:cubicBezTo>
                  <a:cubicBezTo>
                    <a:pt x="62650" y="298695"/>
                    <a:pt x="77719" y="299592"/>
                    <a:pt x="92358" y="300040"/>
                  </a:cubicBezTo>
                  <a:lnTo>
                    <a:pt x="92358" y="286141"/>
                  </a:lnTo>
                  <a:cubicBezTo>
                    <a:pt x="63941" y="286141"/>
                    <a:pt x="62219" y="283899"/>
                    <a:pt x="62219" y="266412"/>
                  </a:cubicBezTo>
                  <a:lnTo>
                    <a:pt x="62219" y="101859"/>
                  </a:lnTo>
                  <a:close/>
                  <a:moveTo>
                    <a:pt x="63941" y="23841"/>
                  </a:moveTo>
                  <a:cubicBezTo>
                    <a:pt x="63941" y="9493"/>
                    <a:pt x="53178" y="77"/>
                    <a:pt x="41122" y="77"/>
                  </a:cubicBezTo>
                  <a:cubicBezTo>
                    <a:pt x="27775" y="77"/>
                    <a:pt x="18303" y="12184"/>
                    <a:pt x="18303" y="23841"/>
                  </a:cubicBezTo>
                  <a:cubicBezTo>
                    <a:pt x="18303" y="35947"/>
                    <a:pt x="27775" y="47605"/>
                    <a:pt x="41122" y="47605"/>
                  </a:cubicBezTo>
                  <a:cubicBezTo>
                    <a:pt x="53178" y="47605"/>
                    <a:pt x="63941" y="38189"/>
                    <a:pt x="63941" y="23841"/>
                  </a:cubicBezTo>
                  <a:close/>
                </a:path>
              </a:pathLst>
            </a:custGeom>
            <a:solidFill>
              <a:srgbClr val="000000"/>
            </a:solidFill>
            <a:ln w="4252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49" name="Forme libre 48">
              <a:extLst>
                <a:ext uri="{FF2B5EF4-FFF2-40B4-BE49-F238E27FC236}">
                  <a16:creationId xmlns:a16="http://schemas.microsoft.com/office/drawing/2014/main" id="{7290F565-9F23-B33E-8792-BB3C4192FFCE}"/>
                </a:ext>
              </a:extLst>
            </p:cNvPr>
            <p:cNvSpPr/>
            <p:nvPr>
              <p:custDataLst>
                <p:tags r:id="rId25"/>
              </p:custDataLst>
            </p:nvPr>
          </p:nvSpPr>
          <p:spPr>
            <a:xfrm>
              <a:off x="11996424" y="5005551"/>
              <a:ext cx="210540" cy="198181"/>
            </a:xfrm>
            <a:custGeom>
              <a:avLst/>
              <a:gdLst>
                <a:gd name="connsiteX0" fmla="*/ 171152 w 210540"/>
                <a:gd name="connsiteY0" fmla="*/ 44018 h 198181"/>
                <a:gd name="connsiteX1" fmla="*/ 210763 w 210540"/>
                <a:gd name="connsiteY1" fmla="*/ 13977 h 198181"/>
                <a:gd name="connsiteX2" fmla="*/ 210763 w 210540"/>
                <a:gd name="connsiteY2" fmla="*/ 77 h 198181"/>
                <a:gd name="connsiteX3" fmla="*/ 178471 w 210540"/>
                <a:gd name="connsiteY3" fmla="*/ 1423 h 198181"/>
                <a:gd name="connsiteX4" fmla="*/ 141013 w 210540"/>
                <a:gd name="connsiteY4" fmla="*/ 77 h 198181"/>
                <a:gd name="connsiteX5" fmla="*/ 141013 w 210540"/>
                <a:gd name="connsiteY5" fmla="*/ 13977 h 198181"/>
                <a:gd name="connsiteX6" fmla="*/ 161680 w 210540"/>
                <a:gd name="connsiteY6" fmla="*/ 33257 h 198181"/>
                <a:gd name="connsiteX7" fmla="*/ 159096 w 210540"/>
                <a:gd name="connsiteY7" fmla="*/ 44018 h 198181"/>
                <a:gd name="connsiteX8" fmla="*/ 115180 w 210540"/>
                <a:gd name="connsiteY8" fmla="*/ 158354 h 198181"/>
                <a:gd name="connsiteX9" fmla="*/ 66958 w 210540"/>
                <a:gd name="connsiteY9" fmla="*/ 33257 h 198181"/>
                <a:gd name="connsiteX10" fmla="*/ 64375 w 210540"/>
                <a:gd name="connsiteY10" fmla="*/ 25635 h 198181"/>
                <a:gd name="connsiteX11" fmla="*/ 88916 w 210540"/>
                <a:gd name="connsiteY11" fmla="*/ 13977 h 198181"/>
                <a:gd name="connsiteX12" fmla="*/ 88916 w 210540"/>
                <a:gd name="connsiteY12" fmla="*/ 77 h 198181"/>
                <a:gd name="connsiteX13" fmla="*/ 41986 w 210540"/>
                <a:gd name="connsiteY13" fmla="*/ 1423 h 198181"/>
                <a:gd name="connsiteX14" fmla="*/ 222 w 210540"/>
                <a:gd name="connsiteY14" fmla="*/ 77 h 198181"/>
                <a:gd name="connsiteX15" fmla="*/ 222 w 210540"/>
                <a:gd name="connsiteY15" fmla="*/ 13977 h 198181"/>
                <a:gd name="connsiteX16" fmla="*/ 34667 w 210540"/>
                <a:gd name="connsiteY16" fmla="*/ 30567 h 198181"/>
                <a:gd name="connsiteX17" fmla="*/ 96666 w 210540"/>
                <a:gd name="connsiteY17" fmla="*/ 189740 h 198181"/>
                <a:gd name="connsiteX18" fmla="*/ 105708 w 210540"/>
                <a:gd name="connsiteY18" fmla="*/ 198259 h 198181"/>
                <a:gd name="connsiteX19" fmla="*/ 114749 w 210540"/>
                <a:gd name="connsiteY19" fmla="*/ 189740 h 198181"/>
                <a:gd name="connsiteX20" fmla="*/ 171152 w 210540"/>
                <a:gd name="connsiteY20" fmla="*/ 44018 h 19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10540" h="198181">
                  <a:moveTo>
                    <a:pt x="171152" y="44018"/>
                  </a:moveTo>
                  <a:cubicBezTo>
                    <a:pt x="175027" y="33706"/>
                    <a:pt x="182346" y="14425"/>
                    <a:pt x="210763" y="13977"/>
                  </a:cubicBezTo>
                  <a:lnTo>
                    <a:pt x="210763" y="77"/>
                  </a:lnTo>
                  <a:cubicBezTo>
                    <a:pt x="200860" y="974"/>
                    <a:pt x="188374" y="1423"/>
                    <a:pt x="178471" y="1423"/>
                  </a:cubicBezTo>
                  <a:cubicBezTo>
                    <a:pt x="168138" y="1423"/>
                    <a:pt x="148333" y="526"/>
                    <a:pt x="141013" y="77"/>
                  </a:cubicBezTo>
                  <a:lnTo>
                    <a:pt x="141013" y="13977"/>
                  </a:lnTo>
                  <a:cubicBezTo>
                    <a:pt x="156944" y="14425"/>
                    <a:pt x="161680" y="24738"/>
                    <a:pt x="161680" y="33257"/>
                  </a:cubicBezTo>
                  <a:cubicBezTo>
                    <a:pt x="161680" y="37293"/>
                    <a:pt x="160819" y="39086"/>
                    <a:pt x="159096" y="44018"/>
                  </a:cubicBezTo>
                  <a:lnTo>
                    <a:pt x="115180" y="158354"/>
                  </a:lnTo>
                  <a:lnTo>
                    <a:pt x="66958" y="33257"/>
                  </a:lnTo>
                  <a:cubicBezTo>
                    <a:pt x="64375" y="27428"/>
                    <a:pt x="64375" y="26532"/>
                    <a:pt x="64375" y="25635"/>
                  </a:cubicBezTo>
                  <a:cubicBezTo>
                    <a:pt x="64375" y="13977"/>
                    <a:pt x="81166" y="13977"/>
                    <a:pt x="88916" y="13977"/>
                  </a:cubicBezTo>
                  <a:lnTo>
                    <a:pt x="88916" y="77"/>
                  </a:lnTo>
                  <a:cubicBezTo>
                    <a:pt x="76000" y="526"/>
                    <a:pt x="51889" y="1423"/>
                    <a:pt x="41986" y="1423"/>
                  </a:cubicBezTo>
                  <a:cubicBezTo>
                    <a:pt x="30361" y="1423"/>
                    <a:pt x="13139" y="974"/>
                    <a:pt x="222" y="77"/>
                  </a:cubicBezTo>
                  <a:lnTo>
                    <a:pt x="222" y="13977"/>
                  </a:lnTo>
                  <a:cubicBezTo>
                    <a:pt x="27347" y="13977"/>
                    <a:pt x="29069" y="16667"/>
                    <a:pt x="34667" y="30567"/>
                  </a:cubicBezTo>
                  <a:lnTo>
                    <a:pt x="96666" y="189740"/>
                  </a:lnTo>
                  <a:cubicBezTo>
                    <a:pt x="99250" y="196017"/>
                    <a:pt x="100111" y="198259"/>
                    <a:pt x="105708" y="198259"/>
                  </a:cubicBezTo>
                  <a:cubicBezTo>
                    <a:pt x="111305" y="198259"/>
                    <a:pt x="113027" y="194224"/>
                    <a:pt x="114749" y="189740"/>
                  </a:cubicBezTo>
                  <a:lnTo>
                    <a:pt x="171152" y="44018"/>
                  </a:lnTo>
                  <a:close/>
                </a:path>
              </a:pathLst>
            </a:custGeom>
            <a:solidFill>
              <a:srgbClr val="000000"/>
            </a:solidFill>
            <a:ln w="4252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50" name="Forme libre 49">
              <a:extLst>
                <a:ext uri="{FF2B5EF4-FFF2-40B4-BE49-F238E27FC236}">
                  <a16:creationId xmlns:a16="http://schemas.microsoft.com/office/drawing/2014/main" id="{D9416861-BCEC-A011-8789-BA4D48229F0B}"/>
                </a:ext>
              </a:extLst>
            </p:cNvPr>
            <p:cNvSpPr/>
            <p:nvPr>
              <p:custDataLst>
                <p:tags r:id="rId26"/>
              </p:custDataLst>
            </p:nvPr>
          </p:nvSpPr>
          <p:spPr>
            <a:xfrm>
              <a:off x="12335841" y="4862519"/>
              <a:ext cx="99888" cy="448375"/>
            </a:xfrm>
            <a:custGeom>
              <a:avLst/>
              <a:gdLst>
                <a:gd name="connsiteX0" fmla="*/ 100118 w 99888"/>
                <a:gd name="connsiteY0" fmla="*/ 443969 h 448375"/>
                <a:gd name="connsiteX1" fmla="*/ 92798 w 99888"/>
                <a:gd name="connsiteY1" fmla="*/ 434105 h 448375"/>
                <a:gd name="connsiteX2" fmla="*/ 25202 w 99888"/>
                <a:gd name="connsiteY2" fmla="*/ 224265 h 448375"/>
                <a:gd name="connsiteX3" fmla="*/ 94521 w 99888"/>
                <a:gd name="connsiteY3" fmla="*/ 12184 h 448375"/>
                <a:gd name="connsiteX4" fmla="*/ 100118 w 99888"/>
                <a:gd name="connsiteY4" fmla="*/ 4561 h 448375"/>
                <a:gd name="connsiteX5" fmla="*/ 95812 w 99888"/>
                <a:gd name="connsiteY5" fmla="*/ 77 h 448375"/>
                <a:gd name="connsiteX6" fmla="*/ 27354 w 99888"/>
                <a:gd name="connsiteY6" fmla="*/ 87511 h 448375"/>
                <a:gd name="connsiteX7" fmla="*/ 230 w 99888"/>
                <a:gd name="connsiteY7" fmla="*/ 224265 h 448375"/>
                <a:gd name="connsiteX8" fmla="*/ 28646 w 99888"/>
                <a:gd name="connsiteY8" fmla="*/ 364158 h 448375"/>
                <a:gd name="connsiteX9" fmla="*/ 95812 w 99888"/>
                <a:gd name="connsiteY9" fmla="*/ 448453 h 448375"/>
                <a:gd name="connsiteX10" fmla="*/ 100118 w 99888"/>
                <a:gd name="connsiteY10" fmla="*/ 443969 h 448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9888" h="448375">
                  <a:moveTo>
                    <a:pt x="100118" y="443969"/>
                  </a:moveTo>
                  <a:cubicBezTo>
                    <a:pt x="100118" y="442624"/>
                    <a:pt x="100118" y="441727"/>
                    <a:pt x="92798" y="434105"/>
                  </a:cubicBezTo>
                  <a:cubicBezTo>
                    <a:pt x="38979" y="377609"/>
                    <a:pt x="25202" y="292866"/>
                    <a:pt x="25202" y="224265"/>
                  </a:cubicBezTo>
                  <a:cubicBezTo>
                    <a:pt x="25202" y="146248"/>
                    <a:pt x="41563" y="68230"/>
                    <a:pt x="94521" y="12184"/>
                  </a:cubicBezTo>
                  <a:cubicBezTo>
                    <a:pt x="100118" y="6803"/>
                    <a:pt x="100118" y="5906"/>
                    <a:pt x="100118" y="4561"/>
                  </a:cubicBezTo>
                  <a:cubicBezTo>
                    <a:pt x="100118" y="1423"/>
                    <a:pt x="98395" y="77"/>
                    <a:pt x="95812" y="77"/>
                  </a:cubicBezTo>
                  <a:cubicBezTo>
                    <a:pt x="91507" y="77"/>
                    <a:pt x="52757" y="30567"/>
                    <a:pt x="27354" y="87511"/>
                  </a:cubicBezTo>
                  <a:cubicBezTo>
                    <a:pt x="5396" y="136832"/>
                    <a:pt x="230" y="186601"/>
                    <a:pt x="230" y="224265"/>
                  </a:cubicBezTo>
                  <a:cubicBezTo>
                    <a:pt x="230" y="259238"/>
                    <a:pt x="4966" y="313492"/>
                    <a:pt x="28646" y="364158"/>
                  </a:cubicBezTo>
                  <a:cubicBezTo>
                    <a:pt x="54479" y="419308"/>
                    <a:pt x="91507" y="448453"/>
                    <a:pt x="95812" y="448453"/>
                  </a:cubicBezTo>
                  <a:cubicBezTo>
                    <a:pt x="98395" y="448453"/>
                    <a:pt x="100118" y="447107"/>
                    <a:pt x="100118" y="443969"/>
                  </a:cubicBezTo>
                  <a:close/>
                </a:path>
              </a:pathLst>
            </a:custGeom>
            <a:solidFill>
              <a:srgbClr val="000000"/>
            </a:solidFill>
            <a:ln w="4252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51" name="Forme libre 50">
              <a:extLst>
                <a:ext uri="{FF2B5EF4-FFF2-40B4-BE49-F238E27FC236}">
                  <a16:creationId xmlns:a16="http://schemas.microsoft.com/office/drawing/2014/main" id="{A9B60C6F-3F90-A651-4AFF-1A85637E7CE5}"/>
                </a:ext>
              </a:extLst>
            </p:cNvPr>
            <p:cNvSpPr/>
            <p:nvPr>
              <p:custDataLst>
                <p:tags r:id="rId27"/>
              </p:custDataLst>
            </p:nvPr>
          </p:nvSpPr>
          <p:spPr>
            <a:xfrm>
              <a:off x="12483473" y="4887628"/>
              <a:ext cx="213123" cy="317001"/>
            </a:xfrm>
            <a:custGeom>
              <a:avLst/>
              <a:gdLst>
                <a:gd name="connsiteX0" fmla="*/ 131121 w 213123"/>
                <a:gd name="connsiteY0" fmla="*/ 180324 h 317001"/>
                <a:gd name="connsiteX1" fmla="*/ 176329 w 213123"/>
                <a:gd name="connsiteY1" fmla="*/ 306318 h 317001"/>
                <a:gd name="connsiteX2" fmla="*/ 199149 w 213123"/>
                <a:gd name="connsiteY2" fmla="*/ 316182 h 317001"/>
                <a:gd name="connsiteX3" fmla="*/ 208621 w 213123"/>
                <a:gd name="connsiteY3" fmla="*/ 316182 h 317001"/>
                <a:gd name="connsiteX4" fmla="*/ 213357 w 213123"/>
                <a:gd name="connsiteY4" fmla="*/ 311698 h 317001"/>
                <a:gd name="connsiteX5" fmla="*/ 211204 w 213123"/>
                <a:gd name="connsiteY5" fmla="*/ 307663 h 317001"/>
                <a:gd name="connsiteX6" fmla="*/ 201301 w 213123"/>
                <a:gd name="connsiteY6" fmla="*/ 287037 h 317001"/>
                <a:gd name="connsiteX7" fmla="*/ 113469 w 213123"/>
                <a:gd name="connsiteY7" fmla="*/ 31912 h 317001"/>
                <a:gd name="connsiteX8" fmla="*/ 60941 w 213123"/>
                <a:gd name="connsiteY8" fmla="*/ 77 h 317001"/>
                <a:gd name="connsiteX9" fmla="*/ 53191 w 213123"/>
                <a:gd name="connsiteY9" fmla="*/ 5010 h 317001"/>
                <a:gd name="connsiteX10" fmla="*/ 57066 w 213123"/>
                <a:gd name="connsiteY10" fmla="*/ 9493 h 317001"/>
                <a:gd name="connsiteX11" fmla="*/ 85052 w 213123"/>
                <a:gd name="connsiteY11" fmla="*/ 45363 h 317001"/>
                <a:gd name="connsiteX12" fmla="*/ 126816 w 213123"/>
                <a:gd name="connsiteY12" fmla="*/ 167321 h 317001"/>
                <a:gd name="connsiteX13" fmla="*/ 7983 w 213123"/>
                <a:gd name="connsiteY13" fmla="*/ 290176 h 317001"/>
                <a:gd name="connsiteX14" fmla="*/ 233 w 213123"/>
                <a:gd name="connsiteY14" fmla="*/ 304076 h 317001"/>
                <a:gd name="connsiteX15" fmla="*/ 13150 w 213123"/>
                <a:gd name="connsiteY15" fmla="*/ 317079 h 317001"/>
                <a:gd name="connsiteX16" fmla="*/ 27358 w 213123"/>
                <a:gd name="connsiteY16" fmla="*/ 307663 h 317001"/>
                <a:gd name="connsiteX17" fmla="*/ 131121 w 213123"/>
                <a:gd name="connsiteY17" fmla="*/ 180324 h 317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13123" h="317001">
                  <a:moveTo>
                    <a:pt x="131121" y="180324"/>
                  </a:moveTo>
                  <a:cubicBezTo>
                    <a:pt x="148774" y="227404"/>
                    <a:pt x="169441" y="296005"/>
                    <a:pt x="176329" y="306318"/>
                  </a:cubicBezTo>
                  <a:cubicBezTo>
                    <a:pt x="183218" y="316182"/>
                    <a:pt x="187524" y="316182"/>
                    <a:pt x="199149" y="316182"/>
                  </a:cubicBezTo>
                  <a:lnTo>
                    <a:pt x="208621" y="316182"/>
                  </a:lnTo>
                  <a:cubicBezTo>
                    <a:pt x="212926" y="315733"/>
                    <a:pt x="213357" y="313043"/>
                    <a:pt x="213357" y="311698"/>
                  </a:cubicBezTo>
                  <a:cubicBezTo>
                    <a:pt x="213357" y="310353"/>
                    <a:pt x="212496" y="309456"/>
                    <a:pt x="211204" y="307663"/>
                  </a:cubicBezTo>
                  <a:cubicBezTo>
                    <a:pt x="206899" y="302731"/>
                    <a:pt x="204315" y="296005"/>
                    <a:pt x="201301" y="287037"/>
                  </a:cubicBezTo>
                  <a:lnTo>
                    <a:pt x="113469" y="31912"/>
                  </a:lnTo>
                  <a:cubicBezTo>
                    <a:pt x="104427" y="5906"/>
                    <a:pt x="81177" y="77"/>
                    <a:pt x="60941" y="77"/>
                  </a:cubicBezTo>
                  <a:cubicBezTo>
                    <a:pt x="58789" y="77"/>
                    <a:pt x="53191" y="77"/>
                    <a:pt x="53191" y="5010"/>
                  </a:cubicBezTo>
                  <a:cubicBezTo>
                    <a:pt x="53191" y="8597"/>
                    <a:pt x="56636" y="9493"/>
                    <a:pt x="57066" y="9493"/>
                  </a:cubicBezTo>
                  <a:cubicBezTo>
                    <a:pt x="71275" y="12184"/>
                    <a:pt x="74288" y="14874"/>
                    <a:pt x="85052" y="45363"/>
                  </a:cubicBezTo>
                  <a:lnTo>
                    <a:pt x="126816" y="167321"/>
                  </a:lnTo>
                  <a:lnTo>
                    <a:pt x="7983" y="290176"/>
                  </a:lnTo>
                  <a:cubicBezTo>
                    <a:pt x="2817" y="295557"/>
                    <a:pt x="233" y="298247"/>
                    <a:pt x="233" y="304076"/>
                  </a:cubicBezTo>
                  <a:cubicBezTo>
                    <a:pt x="233" y="311698"/>
                    <a:pt x="6261" y="317079"/>
                    <a:pt x="13150" y="317079"/>
                  </a:cubicBezTo>
                  <a:cubicBezTo>
                    <a:pt x="20039" y="317079"/>
                    <a:pt x="23914" y="312146"/>
                    <a:pt x="27358" y="307663"/>
                  </a:cubicBezTo>
                  <a:lnTo>
                    <a:pt x="131121" y="180324"/>
                  </a:lnTo>
                  <a:close/>
                </a:path>
              </a:pathLst>
            </a:custGeom>
            <a:solidFill>
              <a:srgbClr val="000000"/>
            </a:solidFill>
            <a:ln w="4252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52" name="Forme libre 51">
              <a:extLst>
                <a:ext uri="{FF2B5EF4-FFF2-40B4-BE49-F238E27FC236}">
                  <a16:creationId xmlns:a16="http://schemas.microsoft.com/office/drawing/2014/main" id="{76AE5412-9147-89BE-01A9-93D9669809F3}"/>
                </a:ext>
              </a:extLst>
            </p:cNvPr>
            <p:cNvSpPr/>
            <p:nvPr>
              <p:custDataLst>
                <p:tags r:id="rId28"/>
              </p:custDataLst>
            </p:nvPr>
          </p:nvSpPr>
          <p:spPr>
            <a:xfrm>
              <a:off x="12797345" y="4994790"/>
              <a:ext cx="226470" cy="294134"/>
            </a:xfrm>
            <a:custGeom>
              <a:avLst/>
              <a:gdLst>
                <a:gd name="connsiteX0" fmla="*/ 96254 w 226470"/>
                <a:gd name="connsiteY0" fmla="*/ 118897 h 294134"/>
                <a:gd name="connsiteX1" fmla="*/ 58365 w 226470"/>
                <a:gd name="connsiteY1" fmla="*/ 68679 h 294134"/>
                <a:gd name="connsiteX2" fmla="*/ 96254 w 226470"/>
                <a:gd name="connsiteY2" fmla="*/ 18461 h 294134"/>
                <a:gd name="connsiteX3" fmla="*/ 134143 w 226470"/>
                <a:gd name="connsiteY3" fmla="*/ 68679 h 294134"/>
                <a:gd name="connsiteX4" fmla="*/ 96254 w 226470"/>
                <a:gd name="connsiteY4" fmla="*/ 118897 h 294134"/>
                <a:gd name="connsiteX5" fmla="*/ 43727 w 226470"/>
                <a:gd name="connsiteY5" fmla="*/ 123381 h 294134"/>
                <a:gd name="connsiteX6" fmla="*/ 96254 w 226470"/>
                <a:gd name="connsiteY6" fmla="*/ 135038 h 294134"/>
                <a:gd name="connsiteX7" fmla="*/ 181934 w 226470"/>
                <a:gd name="connsiteY7" fmla="*/ 68679 h 294134"/>
                <a:gd name="connsiteX8" fmla="*/ 164712 w 226470"/>
                <a:gd name="connsiteY8" fmla="*/ 25635 h 294134"/>
                <a:gd name="connsiteX9" fmla="*/ 191406 w 226470"/>
                <a:gd name="connsiteY9" fmla="*/ 17116 h 294134"/>
                <a:gd name="connsiteX10" fmla="*/ 189684 w 226470"/>
                <a:gd name="connsiteY10" fmla="*/ 26083 h 294134"/>
                <a:gd name="connsiteX11" fmla="*/ 208198 w 226470"/>
                <a:gd name="connsiteY11" fmla="*/ 45363 h 294134"/>
                <a:gd name="connsiteX12" fmla="*/ 226712 w 226470"/>
                <a:gd name="connsiteY12" fmla="*/ 26083 h 294134"/>
                <a:gd name="connsiteX13" fmla="*/ 199587 w 226470"/>
                <a:gd name="connsiteY13" fmla="*/ 77 h 294134"/>
                <a:gd name="connsiteX14" fmla="*/ 153948 w 226470"/>
                <a:gd name="connsiteY14" fmla="*/ 17116 h 294134"/>
                <a:gd name="connsiteX15" fmla="*/ 96254 w 226470"/>
                <a:gd name="connsiteY15" fmla="*/ 2319 h 294134"/>
                <a:gd name="connsiteX16" fmla="*/ 10574 w 226470"/>
                <a:gd name="connsiteY16" fmla="*/ 68679 h 294134"/>
                <a:gd name="connsiteX17" fmla="*/ 32963 w 226470"/>
                <a:gd name="connsiteY17" fmla="*/ 115758 h 294134"/>
                <a:gd name="connsiteX18" fmla="*/ 18324 w 226470"/>
                <a:gd name="connsiteY18" fmla="*/ 155664 h 294134"/>
                <a:gd name="connsiteX19" fmla="*/ 37268 w 226470"/>
                <a:gd name="connsiteY19" fmla="*/ 198708 h 294134"/>
                <a:gd name="connsiteX20" fmla="*/ 241 w 226470"/>
                <a:gd name="connsiteY20" fmla="*/ 237716 h 294134"/>
                <a:gd name="connsiteX21" fmla="*/ 110032 w 226470"/>
                <a:gd name="connsiteY21" fmla="*/ 294211 h 294134"/>
                <a:gd name="connsiteX22" fmla="*/ 219823 w 226470"/>
                <a:gd name="connsiteY22" fmla="*/ 236371 h 294134"/>
                <a:gd name="connsiteX23" fmla="*/ 187531 w 226470"/>
                <a:gd name="connsiteY23" fmla="*/ 179427 h 294134"/>
                <a:gd name="connsiteX24" fmla="*/ 96254 w 226470"/>
                <a:gd name="connsiteY24" fmla="*/ 166873 h 294134"/>
                <a:gd name="connsiteX25" fmla="*/ 63102 w 226470"/>
                <a:gd name="connsiteY25" fmla="*/ 166425 h 294134"/>
                <a:gd name="connsiteX26" fmla="*/ 39421 w 226470"/>
                <a:gd name="connsiteY26" fmla="*/ 138177 h 294134"/>
                <a:gd name="connsiteX27" fmla="*/ 43727 w 226470"/>
                <a:gd name="connsiteY27" fmla="*/ 123381 h 294134"/>
                <a:gd name="connsiteX28" fmla="*/ 70421 w 226470"/>
                <a:gd name="connsiteY28" fmla="*/ 209917 h 294134"/>
                <a:gd name="connsiteX29" fmla="*/ 120796 w 226470"/>
                <a:gd name="connsiteY29" fmla="*/ 209917 h 294134"/>
                <a:gd name="connsiteX30" fmla="*/ 182795 w 226470"/>
                <a:gd name="connsiteY30" fmla="*/ 237716 h 294134"/>
                <a:gd name="connsiteX31" fmla="*/ 110032 w 226470"/>
                <a:gd name="connsiteY31" fmla="*/ 278070 h 294134"/>
                <a:gd name="connsiteX32" fmla="*/ 37268 w 226470"/>
                <a:gd name="connsiteY32" fmla="*/ 236819 h 294134"/>
                <a:gd name="connsiteX33" fmla="*/ 70421 w 226470"/>
                <a:gd name="connsiteY33" fmla="*/ 209917 h 29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26470" h="294134">
                  <a:moveTo>
                    <a:pt x="96254" y="118897"/>
                  </a:moveTo>
                  <a:cubicBezTo>
                    <a:pt x="58365" y="118897"/>
                    <a:pt x="58365" y="88856"/>
                    <a:pt x="58365" y="68679"/>
                  </a:cubicBezTo>
                  <a:cubicBezTo>
                    <a:pt x="58365" y="48502"/>
                    <a:pt x="58365" y="18461"/>
                    <a:pt x="96254" y="18461"/>
                  </a:cubicBezTo>
                  <a:cubicBezTo>
                    <a:pt x="134143" y="18461"/>
                    <a:pt x="134143" y="48502"/>
                    <a:pt x="134143" y="68679"/>
                  </a:cubicBezTo>
                  <a:cubicBezTo>
                    <a:pt x="134143" y="88856"/>
                    <a:pt x="134143" y="118897"/>
                    <a:pt x="96254" y="118897"/>
                  </a:cubicBezTo>
                  <a:close/>
                  <a:moveTo>
                    <a:pt x="43727" y="123381"/>
                  </a:moveTo>
                  <a:cubicBezTo>
                    <a:pt x="63532" y="134142"/>
                    <a:pt x="85490" y="135038"/>
                    <a:pt x="96254" y="135038"/>
                  </a:cubicBezTo>
                  <a:cubicBezTo>
                    <a:pt x="158254" y="135038"/>
                    <a:pt x="181934" y="100065"/>
                    <a:pt x="181934" y="68679"/>
                  </a:cubicBezTo>
                  <a:cubicBezTo>
                    <a:pt x="181934" y="47605"/>
                    <a:pt x="171170" y="32809"/>
                    <a:pt x="164712" y="25635"/>
                  </a:cubicBezTo>
                  <a:cubicBezTo>
                    <a:pt x="177629" y="18461"/>
                    <a:pt x="186670" y="17564"/>
                    <a:pt x="191406" y="17116"/>
                  </a:cubicBezTo>
                  <a:cubicBezTo>
                    <a:pt x="190545" y="19358"/>
                    <a:pt x="189684" y="23393"/>
                    <a:pt x="189684" y="26083"/>
                  </a:cubicBezTo>
                  <a:cubicBezTo>
                    <a:pt x="189684" y="37293"/>
                    <a:pt x="197003" y="45363"/>
                    <a:pt x="208198" y="45363"/>
                  </a:cubicBezTo>
                  <a:cubicBezTo>
                    <a:pt x="219392" y="45363"/>
                    <a:pt x="226712" y="36844"/>
                    <a:pt x="226712" y="26083"/>
                  </a:cubicBezTo>
                  <a:cubicBezTo>
                    <a:pt x="226712" y="15771"/>
                    <a:pt x="219392" y="77"/>
                    <a:pt x="199587" y="77"/>
                  </a:cubicBezTo>
                  <a:cubicBezTo>
                    <a:pt x="193128" y="77"/>
                    <a:pt x="172892" y="1423"/>
                    <a:pt x="153948" y="17116"/>
                  </a:cubicBezTo>
                  <a:cubicBezTo>
                    <a:pt x="146198" y="11735"/>
                    <a:pt x="128115" y="2319"/>
                    <a:pt x="96254" y="2319"/>
                  </a:cubicBezTo>
                  <a:cubicBezTo>
                    <a:pt x="34255" y="2319"/>
                    <a:pt x="10574" y="37293"/>
                    <a:pt x="10574" y="68679"/>
                  </a:cubicBezTo>
                  <a:cubicBezTo>
                    <a:pt x="10574" y="87062"/>
                    <a:pt x="19185" y="105446"/>
                    <a:pt x="32963" y="115758"/>
                  </a:cubicBezTo>
                  <a:cubicBezTo>
                    <a:pt x="20907" y="131451"/>
                    <a:pt x="18324" y="146248"/>
                    <a:pt x="18324" y="155664"/>
                  </a:cubicBezTo>
                  <a:cubicBezTo>
                    <a:pt x="18324" y="162389"/>
                    <a:pt x="20046" y="184360"/>
                    <a:pt x="37268" y="198708"/>
                  </a:cubicBezTo>
                  <a:cubicBezTo>
                    <a:pt x="31671" y="200053"/>
                    <a:pt x="241" y="209469"/>
                    <a:pt x="241" y="237716"/>
                  </a:cubicBezTo>
                  <a:cubicBezTo>
                    <a:pt x="241" y="260583"/>
                    <a:pt x="23921" y="294211"/>
                    <a:pt x="110032" y="294211"/>
                  </a:cubicBezTo>
                  <a:cubicBezTo>
                    <a:pt x="186240" y="294211"/>
                    <a:pt x="219823" y="267757"/>
                    <a:pt x="219823" y="236371"/>
                  </a:cubicBezTo>
                  <a:cubicBezTo>
                    <a:pt x="219823" y="222920"/>
                    <a:pt x="216378" y="194672"/>
                    <a:pt x="187531" y="179427"/>
                  </a:cubicBezTo>
                  <a:cubicBezTo>
                    <a:pt x="163420" y="166873"/>
                    <a:pt x="137587" y="166873"/>
                    <a:pt x="96254" y="166873"/>
                  </a:cubicBezTo>
                  <a:cubicBezTo>
                    <a:pt x="85060" y="166873"/>
                    <a:pt x="65254" y="166873"/>
                    <a:pt x="63102" y="166425"/>
                  </a:cubicBezTo>
                  <a:cubicBezTo>
                    <a:pt x="44157" y="163286"/>
                    <a:pt x="39421" y="146248"/>
                    <a:pt x="39421" y="138177"/>
                  </a:cubicBezTo>
                  <a:cubicBezTo>
                    <a:pt x="39421" y="133693"/>
                    <a:pt x="41143" y="126968"/>
                    <a:pt x="43727" y="123381"/>
                  </a:cubicBezTo>
                  <a:close/>
                  <a:moveTo>
                    <a:pt x="70421" y="209917"/>
                  </a:moveTo>
                  <a:lnTo>
                    <a:pt x="120796" y="209917"/>
                  </a:lnTo>
                  <a:cubicBezTo>
                    <a:pt x="134143" y="209917"/>
                    <a:pt x="182795" y="209917"/>
                    <a:pt x="182795" y="237716"/>
                  </a:cubicBezTo>
                  <a:cubicBezTo>
                    <a:pt x="182795" y="253858"/>
                    <a:pt x="166004" y="278070"/>
                    <a:pt x="110032" y="278070"/>
                  </a:cubicBezTo>
                  <a:cubicBezTo>
                    <a:pt x="58365" y="278070"/>
                    <a:pt x="37268" y="257445"/>
                    <a:pt x="37268" y="236819"/>
                  </a:cubicBezTo>
                  <a:cubicBezTo>
                    <a:pt x="37268" y="209917"/>
                    <a:pt x="64393" y="209917"/>
                    <a:pt x="70421" y="209917"/>
                  </a:cubicBezTo>
                  <a:close/>
                </a:path>
              </a:pathLst>
            </a:custGeom>
            <a:solidFill>
              <a:srgbClr val="000000"/>
            </a:solidFill>
            <a:ln w="4252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53" name="Forme libre 52">
              <a:extLst>
                <a:ext uri="{FF2B5EF4-FFF2-40B4-BE49-F238E27FC236}">
                  <a16:creationId xmlns:a16="http://schemas.microsoft.com/office/drawing/2014/main" id="{3F7911A2-E7F9-19B2-5B4B-F4D2D0DCB58E}"/>
                </a:ext>
              </a:extLst>
            </p:cNvPr>
            <p:cNvSpPr/>
            <p:nvPr>
              <p:custDataLst>
                <p:tags r:id="rId29"/>
              </p:custDataLst>
            </p:nvPr>
          </p:nvSpPr>
          <p:spPr>
            <a:xfrm>
              <a:off x="13047064" y="4997032"/>
              <a:ext cx="174373" cy="201768"/>
            </a:xfrm>
            <a:custGeom>
              <a:avLst/>
              <a:gdLst>
                <a:gd name="connsiteX0" fmla="*/ 71718 w 174373"/>
                <a:gd name="connsiteY0" fmla="*/ 50744 h 201768"/>
                <a:gd name="connsiteX1" fmla="*/ 71718 w 174373"/>
                <a:gd name="connsiteY1" fmla="*/ 77 h 201768"/>
                <a:gd name="connsiteX2" fmla="*/ 247 w 174373"/>
                <a:gd name="connsiteY2" fmla="*/ 3664 h 201768"/>
                <a:gd name="connsiteX3" fmla="*/ 247 w 174373"/>
                <a:gd name="connsiteY3" fmla="*/ 24738 h 201768"/>
                <a:gd name="connsiteX4" fmla="*/ 29955 w 174373"/>
                <a:gd name="connsiteY4" fmla="*/ 42225 h 201768"/>
                <a:gd name="connsiteX5" fmla="*/ 29955 w 174373"/>
                <a:gd name="connsiteY5" fmla="*/ 180773 h 201768"/>
                <a:gd name="connsiteX6" fmla="*/ 247 w 174373"/>
                <a:gd name="connsiteY6" fmla="*/ 180773 h 201768"/>
                <a:gd name="connsiteX7" fmla="*/ 247 w 174373"/>
                <a:gd name="connsiteY7" fmla="*/ 201846 h 201768"/>
                <a:gd name="connsiteX8" fmla="*/ 54496 w 174373"/>
                <a:gd name="connsiteY8" fmla="*/ 200501 h 201768"/>
                <a:gd name="connsiteX9" fmla="*/ 113912 w 174373"/>
                <a:gd name="connsiteY9" fmla="*/ 201846 h 201768"/>
                <a:gd name="connsiteX10" fmla="*/ 113912 w 174373"/>
                <a:gd name="connsiteY10" fmla="*/ 180773 h 201768"/>
                <a:gd name="connsiteX11" fmla="*/ 76454 w 174373"/>
                <a:gd name="connsiteY11" fmla="*/ 180773 h 201768"/>
                <a:gd name="connsiteX12" fmla="*/ 76454 w 174373"/>
                <a:gd name="connsiteY12" fmla="*/ 102307 h 201768"/>
                <a:gd name="connsiteX13" fmla="*/ 130273 w 174373"/>
                <a:gd name="connsiteY13" fmla="*/ 16219 h 201768"/>
                <a:gd name="connsiteX14" fmla="*/ 122093 w 174373"/>
                <a:gd name="connsiteY14" fmla="*/ 36844 h 201768"/>
                <a:gd name="connsiteX15" fmla="*/ 148357 w 174373"/>
                <a:gd name="connsiteY15" fmla="*/ 64195 h 201768"/>
                <a:gd name="connsiteX16" fmla="*/ 174620 w 174373"/>
                <a:gd name="connsiteY16" fmla="*/ 36844 h 201768"/>
                <a:gd name="connsiteX17" fmla="*/ 128982 w 174373"/>
                <a:gd name="connsiteY17" fmla="*/ 77 h 201768"/>
                <a:gd name="connsiteX18" fmla="*/ 71718 w 174373"/>
                <a:gd name="connsiteY18" fmla="*/ 50744 h 2017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74373" h="201768">
                  <a:moveTo>
                    <a:pt x="71718" y="50744"/>
                  </a:moveTo>
                  <a:lnTo>
                    <a:pt x="71718" y="77"/>
                  </a:lnTo>
                  <a:lnTo>
                    <a:pt x="247" y="3664"/>
                  </a:lnTo>
                  <a:lnTo>
                    <a:pt x="247" y="24738"/>
                  </a:lnTo>
                  <a:cubicBezTo>
                    <a:pt x="26941" y="24738"/>
                    <a:pt x="29955" y="24738"/>
                    <a:pt x="29955" y="42225"/>
                  </a:cubicBezTo>
                  <a:lnTo>
                    <a:pt x="29955" y="180773"/>
                  </a:lnTo>
                  <a:lnTo>
                    <a:pt x="247" y="180773"/>
                  </a:lnTo>
                  <a:lnTo>
                    <a:pt x="247" y="201846"/>
                  </a:lnTo>
                  <a:cubicBezTo>
                    <a:pt x="15316" y="201398"/>
                    <a:pt x="34691" y="200501"/>
                    <a:pt x="54496" y="200501"/>
                  </a:cubicBezTo>
                  <a:cubicBezTo>
                    <a:pt x="70857" y="200501"/>
                    <a:pt x="98413" y="200501"/>
                    <a:pt x="113912" y="201846"/>
                  </a:cubicBezTo>
                  <a:lnTo>
                    <a:pt x="113912" y="180773"/>
                  </a:lnTo>
                  <a:lnTo>
                    <a:pt x="76454" y="180773"/>
                  </a:lnTo>
                  <a:lnTo>
                    <a:pt x="76454" y="102307"/>
                  </a:lnTo>
                  <a:cubicBezTo>
                    <a:pt x="76454" y="70921"/>
                    <a:pt x="87218" y="16219"/>
                    <a:pt x="130273" y="16219"/>
                  </a:cubicBezTo>
                  <a:cubicBezTo>
                    <a:pt x="129843" y="16667"/>
                    <a:pt x="122093" y="23841"/>
                    <a:pt x="122093" y="36844"/>
                  </a:cubicBezTo>
                  <a:cubicBezTo>
                    <a:pt x="122093" y="55228"/>
                    <a:pt x="135871" y="64195"/>
                    <a:pt x="148357" y="64195"/>
                  </a:cubicBezTo>
                  <a:cubicBezTo>
                    <a:pt x="160843" y="64195"/>
                    <a:pt x="174620" y="54779"/>
                    <a:pt x="174620" y="36844"/>
                  </a:cubicBezTo>
                  <a:cubicBezTo>
                    <a:pt x="174620" y="13080"/>
                    <a:pt x="151371" y="77"/>
                    <a:pt x="128982" y="77"/>
                  </a:cubicBezTo>
                  <a:cubicBezTo>
                    <a:pt x="98843" y="77"/>
                    <a:pt x="81621" y="22496"/>
                    <a:pt x="71718" y="50744"/>
                  </a:cubicBezTo>
                  <a:close/>
                </a:path>
              </a:pathLst>
            </a:custGeom>
            <a:solidFill>
              <a:srgbClr val="000000"/>
            </a:solidFill>
            <a:ln w="4252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54" name="Forme libre 53">
              <a:extLst>
                <a:ext uri="{FF2B5EF4-FFF2-40B4-BE49-F238E27FC236}">
                  <a16:creationId xmlns:a16="http://schemas.microsoft.com/office/drawing/2014/main" id="{9892B55C-5C1F-5114-D8B8-B95B0AE882F8}"/>
                </a:ext>
              </a:extLst>
            </p:cNvPr>
            <p:cNvSpPr/>
            <p:nvPr>
              <p:custDataLst>
                <p:tags r:id="rId30"/>
              </p:custDataLst>
            </p:nvPr>
          </p:nvSpPr>
          <p:spPr>
            <a:xfrm>
              <a:off x="13248826" y="4995687"/>
              <a:ext cx="226470" cy="205804"/>
            </a:xfrm>
            <a:custGeom>
              <a:avLst/>
              <a:gdLst>
                <a:gd name="connsiteX0" fmla="*/ 147500 w 226470"/>
                <a:gd name="connsiteY0" fmla="*/ 168666 h 205804"/>
                <a:gd name="connsiteX1" fmla="*/ 192278 w 226470"/>
                <a:gd name="connsiteY1" fmla="*/ 203191 h 205804"/>
                <a:gd name="connsiteX2" fmla="*/ 212944 w 226470"/>
                <a:gd name="connsiteY2" fmla="*/ 203191 h 205804"/>
                <a:gd name="connsiteX3" fmla="*/ 226722 w 226470"/>
                <a:gd name="connsiteY3" fmla="*/ 192430 h 205804"/>
                <a:gd name="connsiteX4" fmla="*/ 215528 w 226470"/>
                <a:gd name="connsiteY4" fmla="*/ 182118 h 205804"/>
                <a:gd name="connsiteX5" fmla="*/ 189264 w 226470"/>
                <a:gd name="connsiteY5" fmla="*/ 165528 h 205804"/>
                <a:gd name="connsiteX6" fmla="*/ 189264 w 226470"/>
                <a:gd name="connsiteY6" fmla="*/ 69127 h 205804"/>
                <a:gd name="connsiteX7" fmla="*/ 94542 w 226470"/>
                <a:gd name="connsiteY7" fmla="*/ 77 h 205804"/>
                <a:gd name="connsiteX8" fmla="*/ 17473 w 226470"/>
                <a:gd name="connsiteY8" fmla="*/ 41328 h 205804"/>
                <a:gd name="connsiteX9" fmla="*/ 44168 w 226470"/>
                <a:gd name="connsiteY9" fmla="*/ 69576 h 205804"/>
                <a:gd name="connsiteX10" fmla="*/ 71292 w 226470"/>
                <a:gd name="connsiteY10" fmla="*/ 41328 h 205804"/>
                <a:gd name="connsiteX11" fmla="*/ 61820 w 226470"/>
                <a:gd name="connsiteY11" fmla="*/ 19358 h 205804"/>
                <a:gd name="connsiteX12" fmla="*/ 92820 w 226470"/>
                <a:gd name="connsiteY12" fmla="*/ 16219 h 205804"/>
                <a:gd name="connsiteX13" fmla="*/ 140181 w 226470"/>
                <a:gd name="connsiteY13" fmla="*/ 69127 h 205804"/>
                <a:gd name="connsiteX14" fmla="*/ 140181 w 226470"/>
                <a:gd name="connsiteY14" fmla="*/ 84372 h 205804"/>
                <a:gd name="connsiteX15" fmla="*/ 251 w 226470"/>
                <a:gd name="connsiteY15" fmla="*/ 154767 h 205804"/>
                <a:gd name="connsiteX16" fmla="*/ 83348 w 226470"/>
                <a:gd name="connsiteY16" fmla="*/ 205882 h 205804"/>
                <a:gd name="connsiteX17" fmla="*/ 147500 w 226470"/>
                <a:gd name="connsiteY17" fmla="*/ 168666 h 205804"/>
                <a:gd name="connsiteX18" fmla="*/ 140181 w 226470"/>
                <a:gd name="connsiteY18" fmla="*/ 98272 h 205804"/>
                <a:gd name="connsiteX19" fmla="*/ 140181 w 226470"/>
                <a:gd name="connsiteY19" fmla="*/ 140867 h 205804"/>
                <a:gd name="connsiteX20" fmla="*/ 89806 w 226470"/>
                <a:gd name="connsiteY20" fmla="*/ 189740 h 205804"/>
                <a:gd name="connsiteX21" fmla="*/ 50626 w 226470"/>
                <a:gd name="connsiteY21" fmla="*/ 154318 h 205804"/>
                <a:gd name="connsiteX22" fmla="*/ 140181 w 226470"/>
                <a:gd name="connsiteY22" fmla="*/ 98272 h 205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26470" h="205804">
                  <a:moveTo>
                    <a:pt x="147500" y="168666"/>
                  </a:moveTo>
                  <a:cubicBezTo>
                    <a:pt x="147500" y="182566"/>
                    <a:pt x="147500" y="203191"/>
                    <a:pt x="192278" y="203191"/>
                  </a:cubicBezTo>
                  <a:lnTo>
                    <a:pt x="212944" y="203191"/>
                  </a:lnTo>
                  <a:cubicBezTo>
                    <a:pt x="221555" y="203191"/>
                    <a:pt x="226722" y="203191"/>
                    <a:pt x="226722" y="192430"/>
                  </a:cubicBezTo>
                  <a:cubicBezTo>
                    <a:pt x="226722" y="182118"/>
                    <a:pt x="221125" y="182118"/>
                    <a:pt x="215528" y="182118"/>
                  </a:cubicBezTo>
                  <a:cubicBezTo>
                    <a:pt x="189264" y="181669"/>
                    <a:pt x="189264" y="175840"/>
                    <a:pt x="189264" y="165528"/>
                  </a:cubicBezTo>
                  <a:lnTo>
                    <a:pt x="189264" y="69127"/>
                  </a:lnTo>
                  <a:cubicBezTo>
                    <a:pt x="189264" y="29222"/>
                    <a:pt x="158695" y="77"/>
                    <a:pt x="94542" y="77"/>
                  </a:cubicBezTo>
                  <a:cubicBezTo>
                    <a:pt x="70001" y="77"/>
                    <a:pt x="17473" y="1871"/>
                    <a:pt x="17473" y="41328"/>
                  </a:cubicBezTo>
                  <a:cubicBezTo>
                    <a:pt x="17473" y="61056"/>
                    <a:pt x="32543" y="69576"/>
                    <a:pt x="44168" y="69576"/>
                  </a:cubicBezTo>
                  <a:cubicBezTo>
                    <a:pt x="57515" y="69576"/>
                    <a:pt x="71292" y="60160"/>
                    <a:pt x="71292" y="41328"/>
                  </a:cubicBezTo>
                  <a:cubicBezTo>
                    <a:pt x="71292" y="27877"/>
                    <a:pt x="63112" y="20254"/>
                    <a:pt x="61820" y="19358"/>
                  </a:cubicBezTo>
                  <a:cubicBezTo>
                    <a:pt x="73876" y="16667"/>
                    <a:pt x="87653" y="16219"/>
                    <a:pt x="92820" y="16219"/>
                  </a:cubicBezTo>
                  <a:cubicBezTo>
                    <a:pt x="125112" y="16219"/>
                    <a:pt x="140181" y="35051"/>
                    <a:pt x="140181" y="69127"/>
                  </a:cubicBezTo>
                  <a:lnTo>
                    <a:pt x="140181" y="84372"/>
                  </a:lnTo>
                  <a:cubicBezTo>
                    <a:pt x="109612" y="85717"/>
                    <a:pt x="251" y="89752"/>
                    <a:pt x="251" y="154767"/>
                  </a:cubicBezTo>
                  <a:cubicBezTo>
                    <a:pt x="251" y="197811"/>
                    <a:pt x="53640" y="205882"/>
                    <a:pt x="83348" y="205882"/>
                  </a:cubicBezTo>
                  <a:cubicBezTo>
                    <a:pt x="117792" y="205882"/>
                    <a:pt x="138028" y="187498"/>
                    <a:pt x="147500" y="168666"/>
                  </a:cubicBezTo>
                  <a:close/>
                  <a:moveTo>
                    <a:pt x="140181" y="98272"/>
                  </a:moveTo>
                  <a:lnTo>
                    <a:pt x="140181" y="140867"/>
                  </a:lnTo>
                  <a:cubicBezTo>
                    <a:pt x="140181" y="183911"/>
                    <a:pt x="100570" y="189740"/>
                    <a:pt x="89806" y="189740"/>
                  </a:cubicBezTo>
                  <a:cubicBezTo>
                    <a:pt x="67848" y="189740"/>
                    <a:pt x="50626" y="174047"/>
                    <a:pt x="50626" y="154318"/>
                  </a:cubicBezTo>
                  <a:cubicBezTo>
                    <a:pt x="50626" y="105894"/>
                    <a:pt x="118653" y="99617"/>
                    <a:pt x="140181" y="98272"/>
                  </a:cubicBezTo>
                  <a:close/>
                </a:path>
              </a:pathLst>
            </a:custGeom>
            <a:solidFill>
              <a:srgbClr val="000000"/>
            </a:solidFill>
            <a:ln w="4252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55" name="Forme libre 54">
              <a:extLst>
                <a:ext uri="{FF2B5EF4-FFF2-40B4-BE49-F238E27FC236}">
                  <a16:creationId xmlns:a16="http://schemas.microsoft.com/office/drawing/2014/main" id="{2FB3F0A7-973F-0F2E-F396-E3E3E8C02784}"/>
                </a:ext>
              </a:extLst>
            </p:cNvPr>
            <p:cNvSpPr/>
            <p:nvPr>
              <p:custDataLst>
                <p:tags r:id="rId31"/>
              </p:custDataLst>
            </p:nvPr>
          </p:nvSpPr>
          <p:spPr>
            <a:xfrm>
              <a:off x="13492098" y="4887628"/>
              <a:ext cx="242401" cy="313862"/>
            </a:xfrm>
            <a:custGeom>
              <a:avLst/>
              <a:gdLst>
                <a:gd name="connsiteX0" fmla="*/ 163867 w 242401"/>
                <a:gd name="connsiteY0" fmla="*/ 291970 h 313862"/>
                <a:gd name="connsiteX1" fmla="*/ 163867 w 242401"/>
                <a:gd name="connsiteY1" fmla="*/ 313940 h 313862"/>
                <a:gd name="connsiteX2" fmla="*/ 242658 w 242401"/>
                <a:gd name="connsiteY2" fmla="*/ 311250 h 313862"/>
                <a:gd name="connsiteX3" fmla="*/ 242658 w 242401"/>
                <a:gd name="connsiteY3" fmla="*/ 290176 h 313862"/>
                <a:gd name="connsiteX4" fmla="*/ 212950 w 242401"/>
                <a:gd name="connsiteY4" fmla="*/ 272689 h 313862"/>
                <a:gd name="connsiteX5" fmla="*/ 212950 w 242401"/>
                <a:gd name="connsiteY5" fmla="*/ 77 h 313862"/>
                <a:gd name="connsiteX6" fmla="*/ 136742 w 242401"/>
                <a:gd name="connsiteY6" fmla="*/ 3664 h 313862"/>
                <a:gd name="connsiteX7" fmla="*/ 136742 w 242401"/>
                <a:gd name="connsiteY7" fmla="*/ 24738 h 313862"/>
                <a:gd name="connsiteX8" fmla="*/ 166450 w 242401"/>
                <a:gd name="connsiteY8" fmla="*/ 42225 h 313862"/>
                <a:gd name="connsiteX9" fmla="*/ 166450 w 242401"/>
                <a:gd name="connsiteY9" fmla="*/ 129658 h 313862"/>
                <a:gd name="connsiteX10" fmla="*/ 108326 w 242401"/>
                <a:gd name="connsiteY10" fmla="*/ 109481 h 313862"/>
                <a:gd name="connsiteX11" fmla="*/ 257 w 242401"/>
                <a:gd name="connsiteY11" fmla="*/ 212159 h 313862"/>
                <a:gd name="connsiteX12" fmla="*/ 103589 w 242401"/>
                <a:gd name="connsiteY12" fmla="*/ 313940 h 313862"/>
                <a:gd name="connsiteX13" fmla="*/ 163867 w 242401"/>
                <a:gd name="connsiteY13" fmla="*/ 291970 h 313862"/>
                <a:gd name="connsiteX14" fmla="*/ 163867 w 242401"/>
                <a:gd name="connsiteY14" fmla="*/ 152973 h 313862"/>
                <a:gd name="connsiteX15" fmla="*/ 163867 w 242401"/>
                <a:gd name="connsiteY15" fmla="*/ 265067 h 313862"/>
                <a:gd name="connsiteX16" fmla="*/ 107895 w 242401"/>
                <a:gd name="connsiteY16" fmla="*/ 297798 h 313862"/>
                <a:gd name="connsiteX17" fmla="*/ 55368 w 242401"/>
                <a:gd name="connsiteY17" fmla="*/ 212159 h 313862"/>
                <a:gd name="connsiteX18" fmla="*/ 66562 w 242401"/>
                <a:gd name="connsiteY18" fmla="*/ 148938 h 313862"/>
                <a:gd name="connsiteX19" fmla="*/ 112631 w 242401"/>
                <a:gd name="connsiteY19" fmla="*/ 125622 h 313862"/>
                <a:gd name="connsiteX20" fmla="*/ 163867 w 242401"/>
                <a:gd name="connsiteY20" fmla="*/ 152973 h 313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42401" h="313862">
                  <a:moveTo>
                    <a:pt x="163867" y="291970"/>
                  </a:moveTo>
                  <a:lnTo>
                    <a:pt x="163867" y="313940"/>
                  </a:lnTo>
                  <a:lnTo>
                    <a:pt x="242658" y="311250"/>
                  </a:lnTo>
                  <a:lnTo>
                    <a:pt x="242658" y="290176"/>
                  </a:lnTo>
                  <a:cubicBezTo>
                    <a:pt x="215964" y="290176"/>
                    <a:pt x="212950" y="290176"/>
                    <a:pt x="212950" y="272689"/>
                  </a:cubicBezTo>
                  <a:lnTo>
                    <a:pt x="212950" y="77"/>
                  </a:lnTo>
                  <a:lnTo>
                    <a:pt x="136742" y="3664"/>
                  </a:lnTo>
                  <a:lnTo>
                    <a:pt x="136742" y="24738"/>
                  </a:lnTo>
                  <a:cubicBezTo>
                    <a:pt x="163436" y="24738"/>
                    <a:pt x="166450" y="24738"/>
                    <a:pt x="166450" y="42225"/>
                  </a:cubicBezTo>
                  <a:lnTo>
                    <a:pt x="166450" y="129658"/>
                  </a:lnTo>
                  <a:cubicBezTo>
                    <a:pt x="144923" y="112171"/>
                    <a:pt x="122534" y="109481"/>
                    <a:pt x="108326" y="109481"/>
                  </a:cubicBezTo>
                  <a:cubicBezTo>
                    <a:pt x="45465" y="109481"/>
                    <a:pt x="257" y="148938"/>
                    <a:pt x="257" y="212159"/>
                  </a:cubicBezTo>
                  <a:cubicBezTo>
                    <a:pt x="257" y="271344"/>
                    <a:pt x="39868" y="313940"/>
                    <a:pt x="103589" y="313940"/>
                  </a:cubicBezTo>
                  <a:cubicBezTo>
                    <a:pt x="129853" y="313940"/>
                    <a:pt x="150520" y="303179"/>
                    <a:pt x="163867" y="291970"/>
                  </a:cubicBezTo>
                  <a:close/>
                  <a:moveTo>
                    <a:pt x="163867" y="152973"/>
                  </a:moveTo>
                  <a:lnTo>
                    <a:pt x="163867" y="265067"/>
                  </a:lnTo>
                  <a:cubicBezTo>
                    <a:pt x="158270" y="273138"/>
                    <a:pt x="140617" y="297798"/>
                    <a:pt x="107895" y="297798"/>
                  </a:cubicBezTo>
                  <a:cubicBezTo>
                    <a:pt x="55368" y="297798"/>
                    <a:pt x="55368" y="243545"/>
                    <a:pt x="55368" y="212159"/>
                  </a:cubicBezTo>
                  <a:cubicBezTo>
                    <a:pt x="55368" y="190637"/>
                    <a:pt x="55368" y="166425"/>
                    <a:pt x="66562" y="148938"/>
                  </a:cubicBezTo>
                  <a:cubicBezTo>
                    <a:pt x="79048" y="130106"/>
                    <a:pt x="99284" y="125622"/>
                    <a:pt x="112631" y="125622"/>
                  </a:cubicBezTo>
                  <a:cubicBezTo>
                    <a:pt x="137173" y="125622"/>
                    <a:pt x="154395" y="139970"/>
                    <a:pt x="163867" y="152973"/>
                  </a:cubicBezTo>
                  <a:close/>
                </a:path>
              </a:pathLst>
            </a:custGeom>
            <a:solidFill>
              <a:srgbClr val="000000"/>
            </a:solidFill>
            <a:ln w="4252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56" name="Forme libre 55">
              <a:extLst>
                <a:ext uri="{FF2B5EF4-FFF2-40B4-BE49-F238E27FC236}">
                  <a16:creationId xmlns:a16="http://schemas.microsoft.com/office/drawing/2014/main" id="{380E187B-B64F-BBBE-4964-B6EA8EB23209}"/>
                </a:ext>
              </a:extLst>
            </p:cNvPr>
            <p:cNvSpPr/>
            <p:nvPr>
              <p:custDataLst>
                <p:tags r:id="rId32"/>
              </p:custDataLst>
            </p:nvPr>
          </p:nvSpPr>
          <p:spPr>
            <a:xfrm>
              <a:off x="13832901" y="4895251"/>
              <a:ext cx="292775" cy="303549"/>
            </a:xfrm>
            <a:custGeom>
              <a:avLst/>
              <a:gdLst>
                <a:gd name="connsiteX0" fmla="*/ 173778 w 292775"/>
                <a:gd name="connsiteY0" fmla="*/ 31464 h 303549"/>
                <a:gd name="connsiteX1" fmla="*/ 183680 w 292775"/>
                <a:gd name="connsiteY1" fmla="*/ 14874 h 303549"/>
                <a:gd name="connsiteX2" fmla="*/ 210805 w 292775"/>
                <a:gd name="connsiteY2" fmla="*/ 13977 h 303549"/>
                <a:gd name="connsiteX3" fmla="*/ 273666 w 292775"/>
                <a:gd name="connsiteY3" fmla="*/ 50744 h 303549"/>
                <a:gd name="connsiteX4" fmla="*/ 270221 w 292775"/>
                <a:gd name="connsiteY4" fmla="*/ 86614 h 303549"/>
                <a:gd name="connsiteX5" fmla="*/ 268930 w 292775"/>
                <a:gd name="connsiteY5" fmla="*/ 95133 h 303549"/>
                <a:gd name="connsiteX6" fmla="*/ 274096 w 292775"/>
                <a:gd name="connsiteY6" fmla="*/ 100962 h 303549"/>
                <a:gd name="connsiteX7" fmla="*/ 280555 w 292775"/>
                <a:gd name="connsiteY7" fmla="*/ 90649 h 303549"/>
                <a:gd name="connsiteX8" fmla="*/ 292180 w 292775"/>
                <a:gd name="connsiteY8" fmla="*/ 12632 h 303549"/>
                <a:gd name="connsiteX9" fmla="*/ 293041 w 292775"/>
                <a:gd name="connsiteY9" fmla="*/ 5010 h 303549"/>
                <a:gd name="connsiteX10" fmla="*/ 281416 w 292775"/>
                <a:gd name="connsiteY10" fmla="*/ 77 h 303549"/>
                <a:gd name="connsiteX11" fmla="*/ 42459 w 292775"/>
                <a:gd name="connsiteY11" fmla="*/ 77 h 303549"/>
                <a:gd name="connsiteX12" fmla="*/ 28681 w 292775"/>
                <a:gd name="connsiteY12" fmla="*/ 9045 h 303549"/>
                <a:gd name="connsiteX13" fmla="*/ 2848 w 292775"/>
                <a:gd name="connsiteY13" fmla="*/ 87959 h 303549"/>
                <a:gd name="connsiteX14" fmla="*/ 265 w 292775"/>
                <a:gd name="connsiteY14" fmla="*/ 96030 h 303549"/>
                <a:gd name="connsiteX15" fmla="*/ 5432 w 292775"/>
                <a:gd name="connsiteY15" fmla="*/ 100962 h 303549"/>
                <a:gd name="connsiteX16" fmla="*/ 12751 w 292775"/>
                <a:gd name="connsiteY16" fmla="*/ 91546 h 303549"/>
                <a:gd name="connsiteX17" fmla="*/ 110917 w 292775"/>
                <a:gd name="connsiteY17" fmla="*/ 13977 h 303549"/>
                <a:gd name="connsiteX18" fmla="*/ 127708 w 292775"/>
                <a:gd name="connsiteY18" fmla="*/ 13977 h 303549"/>
                <a:gd name="connsiteX19" fmla="*/ 139764 w 292775"/>
                <a:gd name="connsiteY19" fmla="*/ 19358 h 303549"/>
                <a:gd name="connsiteX20" fmla="*/ 138042 w 292775"/>
                <a:gd name="connsiteY20" fmla="*/ 28773 h 303549"/>
                <a:gd name="connsiteX21" fmla="*/ 80348 w 292775"/>
                <a:gd name="connsiteY21" fmla="*/ 268206 h 303549"/>
                <a:gd name="connsiteX22" fmla="*/ 29112 w 292775"/>
                <a:gd name="connsiteY22" fmla="*/ 289728 h 303549"/>
                <a:gd name="connsiteX23" fmla="*/ 11029 w 292775"/>
                <a:gd name="connsiteY23" fmla="*/ 298247 h 303549"/>
                <a:gd name="connsiteX24" fmla="*/ 18348 w 292775"/>
                <a:gd name="connsiteY24" fmla="*/ 303627 h 303549"/>
                <a:gd name="connsiteX25" fmla="*/ 53653 w 292775"/>
                <a:gd name="connsiteY25" fmla="*/ 302731 h 303549"/>
                <a:gd name="connsiteX26" fmla="*/ 90250 w 292775"/>
                <a:gd name="connsiteY26" fmla="*/ 302282 h 303549"/>
                <a:gd name="connsiteX27" fmla="*/ 125986 w 292775"/>
                <a:gd name="connsiteY27" fmla="*/ 302731 h 303549"/>
                <a:gd name="connsiteX28" fmla="*/ 163444 w 292775"/>
                <a:gd name="connsiteY28" fmla="*/ 303627 h 303549"/>
                <a:gd name="connsiteX29" fmla="*/ 172916 w 292775"/>
                <a:gd name="connsiteY29" fmla="*/ 294660 h 303549"/>
                <a:gd name="connsiteX30" fmla="*/ 158278 w 292775"/>
                <a:gd name="connsiteY30" fmla="*/ 289728 h 303549"/>
                <a:gd name="connsiteX31" fmla="*/ 130722 w 292775"/>
                <a:gd name="connsiteY31" fmla="*/ 288831 h 303549"/>
                <a:gd name="connsiteX32" fmla="*/ 114792 w 292775"/>
                <a:gd name="connsiteY32" fmla="*/ 278967 h 303549"/>
                <a:gd name="connsiteX33" fmla="*/ 116514 w 292775"/>
                <a:gd name="connsiteY33" fmla="*/ 269551 h 303549"/>
                <a:gd name="connsiteX34" fmla="*/ 173778 w 292775"/>
                <a:gd name="connsiteY34" fmla="*/ 31464 h 303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92775" h="303549">
                  <a:moveTo>
                    <a:pt x="173778" y="31464"/>
                  </a:moveTo>
                  <a:cubicBezTo>
                    <a:pt x="176791" y="18909"/>
                    <a:pt x="178514" y="16219"/>
                    <a:pt x="183680" y="14874"/>
                  </a:cubicBezTo>
                  <a:cubicBezTo>
                    <a:pt x="187555" y="13977"/>
                    <a:pt x="201764" y="13977"/>
                    <a:pt x="210805" y="13977"/>
                  </a:cubicBezTo>
                  <a:cubicBezTo>
                    <a:pt x="254291" y="13977"/>
                    <a:pt x="273666" y="15771"/>
                    <a:pt x="273666" y="50744"/>
                  </a:cubicBezTo>
                  <a:cubicBezTo>
                    <a:pt x="273666" y="57469"/>
                    <a:pt x="271944" y="74956"/>
                    <a:pt x="270221" y="86614"/>
                  </a:cubicBezTo>
                  <a:cubicBezTo>
                    <a:pt x="269791" y="88407"/>
                    <a:pt x="268930" y="93788"/>
                    <a:pt x="268930" y="95133"/>
                  </a:cubicBezTo>
                  <a:cubicBezTo>
                    <a:pt x="268930" y="97823"/>
                    <a:pt x="270221" y="100962"/>
                    <a:pt x="274096" y="100962"/>
                  </a:cubicBezTo>
                  <a:cubicBezTo>
                    <a:pt x="278832" y="100962"/>
                    <a:pt x="279694" y="97375"/>
                    <a:pt x="280555" y="90649"/>
                  </a:cubicBezTo>
                  <a:lnTo>
                    <a:pt x="292180" y="12632"/>
                  </a:lnTo>
                  <a:cubicBezTo>
                    <a:pt x="292610" y="10838"/>
                    <a:pt x="293041" y="6355"/>
                    <a:pt x="293041" y="5010"/>
                  </a:cubicBezTo>
                  <a:cubicBezTo>
                    <a:pt x="293041" y="77"/>
                    <a:pt x="288735" y="77"/>
                    <a:pt x="281416" y="77"/>
                  </a:cubicBezTo>
                  <a:lnTo>
                    <a:pt x="42459" y="77"/>
                  </a:lnTo>
                  <a:cubicBezTo>
                    <a:pt x="32126" y="77"/>
                    <a:pt x="31695" y="526"/>
                    <a:pt x="28681" y="9045"/>
                  </a:cubicBezTo>
                  <a:lnTo>
                    <a:pt x="2848" y="87959"/>
                  </a:lnTo>
                  <a:cubicBezTo>
                    <a:pt x="2418" y="88856"/>
                    <a:pt x="265" y="95133"/>
                    <a:pt x="265" y="96030"/>
                  </a:cubicBezTo>
                  <a:cubicBezTo>
                    <a:pt x="265" y="98720"/>
                    <a:pt x="2418" y="100962"/>
                    <a:pt x="5432" y="100962"/>
                  </a:cubicBezTo>
                  <a:cubicBezTo>
                    <a:pt x="9737" y="100962"/>
                    <a:pt x="10168" y="98720"/>
                    <a:pt x="12751" y="91546"/>
                  </a:cubicBezTo>
                  <a:cubicBezTo>
                    <a:pt x="36001" y="22048"/>
                    <a:pt x="47195" y="13977"/>
                    <a:pt x="110917" y="13977"/>
                  </a:cubicBezTo>
                  <a:lnTo>
                    <a:pt x="127708" y="13977"/>
                  </a:lnTo>
                  <a:cubicBezTo>
                    <a:pt x="139764" y="13977"/>
                    <a:pt x="139764" y="15771"/>
                    <a:pt x="139764" y="19358"/>
                  </a:cubicBezTo>
                  <a:cubicBezTo>
                    <a:pt x="139764" y="22048"/>
                    <a:pt x="138472" y="27428"/>
                    <a:pt x="138042" y="28773"/>
                  </a:cubicBezTo>
                  <a:lnTo>
                    <a:pt x="80348" y="268206"/>
                  </a:lnTo>
                  <a:cubicBezTo>
                    <a:pt x="76473" y="284796"/>
                    <a:pt x="75181" y="289728"/>
                    <a:pt x="29112" y="289728"/>
                  </a:cubicBezTo>
                  <a:cubicBezTo>
                    <a:pt x="13612" y="289728"/>
                    <a:pt x="11029" y="289728"/>
                    <a:pt x="11029" y="298247"/>
                  </a:cubicBezTo>
                  <a:cubicBezTo>
                    <a:pt x="11029" y="303627"/>
                    <a:pt x="15765" y="303627"/>
                    <a:pt x="18348" y="303627"/>
                  </a:cubicBezTo>
                  <a:cubicBezTo>
                    <a:pt x="29973" y="303627"/>
                    <a:pt x="42028" y="302731"/>
                    <a:pt x="53653" y="302731"/>
                  </a:cubicBezTo>
                  <a:cubicBezTo>
                    <a:pt x="65709" y="302731"/>
                    <a:pt x="78195" y="302282"/>
                    <a:pt x="90250" y="302282"/>
                  </a:cubicBezTo>
                  <a:cubicBezTo>
                    <a:pt x="102306" y="302282"/>
                    <a:pt x="114361" y="302731"/>
                    <a:pt x="125986" y="302731"/>
                  </a:cubicBezTo>
                  <a:cubicBezTo>
                    <a:pt x="138472" y="302731"/>
                    <a:pt x="151389" y="303627"/>
                    <a:pt x="163444" y="303627"/>
                  </a:cubicBezTo>
                  <a:cubicBezTo>
                    <a:pt x="167750" y="303627"/>
                    <a:pt x="172916" y="303627"/>
                    <a:pt x="172916" y="294660"/>
                  </a:cubicBezTo>
                  <a:cubicBezTo>
                    <a:pt x="172916" y="289728"/>
                    <a:pt x="169472" y="289728"/>
                    <a:pt x="158278" y="289728"/>
                  </a:cubicBezTo>
                  <a:cubicBezTo>
                    <a:pt x="147514" y="289728"/>
                    <a:pt x="141917" y="289728"/>
                    <a:pt x="130722" y="288831"/>
                  </a:cubicBezTo>
                  <a:cubicBezTo>
                    <a:pt x="118236" y="287486"/>
                    <a:pt x="114792" y="286141"/>
                    <a:pt x="114792" y="278967"/>
                  </a:cubicBezTo>
                  <a:cubicBezTo>
                    <a:pt x="114792" y="278518"/>
                    <a:pt x="114792" y="276276"/>
                    <a:pt x="116514" y="269551"/>
                  </a:cubicBezTo>
                  <a:lnTo>
                    <a:pt x="173778" y="31464"/>
                  </a:lnTo>
                  <a:close/>
                </a:path>
              </a:pathLst>
            </a:custGeom>
            <a:solidFill>
              <a:srgbClr val="000000"/>
            </a:solidFill>
            <a:ln w="4252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57" name="Forme libre 56">
              <a:extLst>
                <a:ext uri="{FF2B5EF4-FFF2-40B4-BE49-F238E27FC236}">
                  <a16:creationId xmlns:a16="http://schemas.microsoft.com/office/drawing/2014/main" id="{B15AC412-E1EC-BAC4-A93C-6F4DA469F093}"/>
                </a:ext>
              </a:extLst>
            </p:cNvPr>
            <p:cNvSpPr/>
            <p:nvPr>
              <p:custDataLst>
                <p:tags r:id="rId33"/>
              </p:custDataLst>
            </p:nvPr>
          </p:nvSpPr>
          <p:spPr>
            <a:xfrm>
              <a:off x="14158513" y="4862519"/>
              <a:ext cx="99888" cy="448375"/>
            </a:xfrm>
            <a:custGeom>
              <a:avLst/>
              <a:gdLst>
                <a:gd name="connsiteX0" fmla="*/ 100160 w 99888"/>
                <a:gd name="connsiteY0" fmla="*/ 224265 h 448375"/>
                <a:gd name="connsiteX1" fmla="*/ 71744 w 99888"/>
                <a:gd name="connsiteY1" fmla="*/ 84372 h 448375"/>
                <a:gd name="connsiteX2" fmla="*/ 4578 w 99888"/>
                <a:gd name="connsiteY2" fmla="*/ 77 h 448375"/>
                <a:gd name="connsiteX3" fmla="*/ 272 w 99888"/>
                <a:gd name="connsiteY3" fmla="*/ 4561 h 448375"/>
                <a:gd name="connsiteX4" fmla="*/ 8453 w 99888"/>
                <a:gd name="connsiteY4" fmla="*/ 14874 h 448375"/>
                <a:gd name="connsiteX5" fmla="*/ 75188 w 99888"/>
                <a:gd name="connsiteY5" fmla="*/ 224265 h 448375"/>
                <a:gd name="connsiteX6" fmla="*/ 5869 w 99888"/>
                <a:gd name="connsiteY6" fmla="*/ 436346 h 448375"/>
                <a:gd name="connsiteX7" fmla="*/ 272 w 99888"/>
                <a:gd name="connsiteY7" fmla="*/ 443969 h 448375"/>
                <a:gd name="connsiteX8" fmla="*/ 4578 w 99888"/>
                <a:gd name="connsiteY8" fmla="*/ 448453 h 448375"/>
                <a:gd name="connsiteX9" fmla="*/ 73036 w 99888"/>
                <a:gd name="connsiteY9" fmla="*/ 361019 h 448375"/>
                <a:gd name="connsiteX10" fmla="*/ 100160 w 99888"/>
                <a:gd name="connsiteY10" fmla="*/ 224265 h 448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9888" h="448375">
                  <a:moveTo>
                    <a:pt x="100160" y="224265"/>
                  </a:moveTo>
                  <a:cubicBezTo>
                    <a:pt x="100160" y="189292"/>
                    <a:pt x="95424" y="135038"/>
                    <a:pt x="71744" y="84372"/>
                  </a:cubicBezTo>
                  <a:cubicBezTo>
                    <a:pt x="45911" y="29222"/>
                    <a:pt x="8883" y="77"/>
                    <a:pt x="4578" y="77"/>
                  </a:cubicBezTo>
                  <a:cubicBezTo>
                    <a:pt x="1994" y="77"/>
                    <a:pt x="272" y="1871"/>
                    <a:pt x="272" y="4561"/>
                  </a:cubicBezTo>
                  <a:cubicBezTo>
                    <a:pt x="272" y="5906"/>
                    <a:pt x="272" y="6803"/>
                    <a:pt x="8453" y="14874"/>
                  </a:cubicBezTo>
                  <a:cubicBezTo>
                    <a:pt x="50647" y="59263"/>
                    <a:pt x="75188" y="130555"/>
                    <a:pt x="75188" y="224265"/>
                  </a:cubicBezTo>
                  <a:cubicBezTo>
                    <a:pt x="75188" y="300937"/>
                    <a:pt x="59258" y="379851"/>
                    <a:pt x="5869" y="436346"/>
                  </a:cubicBezTo>
                  <a:cubicBezTo>
                    <a:pt x="272" y="441727"/>
                    <a:pt x="272" y="442624"/>
                    <a:pt x="272" y="443969"/>
                  </a:cubicBezTo>
                  <a:cubicBezTo>
                    <a:pt x="272" y="446659"/>
                    <a:pt x="1994" y="448453"/>
                    <a:pt x="4578" y="448453"/>
                  </a:cubicBezTo>
                  <a:cubicBezTo>
                    <a:pt x="8883" y="448453"/>
                    <a:pt x="47633" y="417963"/>
                    <a:pt x="73036" y="361019"/>
                  </a:cubicBezTo>
                  <a:cubicBezTo>
                    <a:pt x="94994" y="311698"/>
                    <a:pt x="100160" y="261928"/>
                    <a:pt x="100160" y="224265"/>
                  </a:cubicBezTo>
                  <a:close/>
                </a:path>
              </a:pathLst>
            </a:custGeom>
            <a:solidFill>
              <a:srgbClr val="000000"/>
            </a:solidFill>
            <a:ln w="4252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58" name="Forme libre 57">
              <a:extLst>
                <a:ext uri="{FF2B5EF4-FFF2-40B4-BE49-F238E27FC236}">
                  <a16:creationId xmlns:a16="http://schemas.microsoft.com/office/drawing/2014/main" id="{60BAFEBE-2F1C-9A88-49F2-E0FF69D5DAED}"/>
                </a:ext>
              </a:extLst>
            </p:cNvPr>
            <p:cNvSpPr/>
            <p:nvPr>
              <p:custDataLst>
                <p:tags r:id="rId34"/>
              </p:custDataLst>
            </p:nvPr>
          </p:nvSpPr>
          <p:spPr>
            <a:xfrm>
              <a:off x="14421196" y="4937398"/>
              <a:ext cx="286317" cy="298617"/>
            </a:xfrm>
            <a:custGeom>
              <a:avLst/>
              <a:gdLst>
                <a:gd name="connsiteX0" fmla="*/ 152263 w 286317"/>
                <a:gd name="connsiteY0" fmla="*/ 158354 h 298617"/>
                <a:gd name="connsiteX1" fmla="*/ 272387 w 286317"/>
                <a:gd name="connsiteY1" fmla="*/ 158354 h 298617"/>
                <a:gd name="connsiteX2" fmla="*/ 286596 w 286317"/>
                <a:gd name="connsiteY2" fmla="*/ 149386 h 298617"/>
                <a:gd name="connsiteX3" fmla="*/ 272387 w 286317"/>
                <a:gd name="connsiteY3" fmla="*/ 140419 h 298617"/>
                <a:gd name="connsiteX4" fmla="*/ 152263 w 286317"/>
                <a:gd name="connsiteY4" fmla="*/ 140419 h 298617"/>
                <a:gd name="connsiteX5" fmla="*/ 152263 w 286317"/>
                <a:gd name="connsiteY5" fmla="*/ 14874 h 298617"/>
                <a:gd name="connsiteX6" fmla="*/ 143652 w 286317"/>
                <a:gd name="connsiteY6" fmla="*/ 77 h 298617"/>
                <a:gd name="connsiteX7" fmla="*/ 135041 w 286317"/>
                <a:gd name="connsiteY7" fmla="*/ 14874 h 298617"/>
                <a:gd name="connsiteX8" fmla="*/ 135041 w 286317"/>
                <a:gd name="connsiteY8" fmla="*/ 140419 h 298617"/>
                <a:gd name="connsiteX9" fmla="*/ 14486 w 286317"/>
                <a:gd name="connsiteY9" fmla="*/ 140419 h 298617"/>
                <a:gd name="connsiteX10" fmla="*/ 278 w 286317"/>
                <a:gd name="connsiteY10" fmla="*/ 149386 h 298617"/>
                <a:gd name="connsiteX11" fmla="*/ 14486 w 286317"/>
                <a:gd name="connsiteY11" fmla="*/ 158354 h 298617"/>
                <a:gd name="connsiteX12" fmla="*/ 135041 w 286317"/>
                <a:gd name="connsiteY12" fmla="*/ 158354 h 298617"/>
                <a:gd name="connsiteX13" fmla="*/ 135041 w 286317"/>
                <a:gd name="connsiteY13" fmla="*/ 283899 h 298617"/>
                <a:gd name="connsiteX14" fmla="*/ 143652 w 286317"/>
                <a:gd name="connsiteY14" fmla="*/ 298695 h 298617"/>
                <a:gd name="connsiteX15" fmla="*/ 152263 w 286317"/>
                <a:gd name="connsiteY15" fmla="*/ 283899 h 298617"/>
                <a:gd name="connsiteX16" fmla="*/ 152263 w 286317"/>
                <a:gd name="connsiteY16" fmla="*/ 158354 h 298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6317" h="298617">
                  <a:moveTo>
                    <a:pt x="152263" y="158354"/>
                  </a:moveTo>
                  <a:lnTo>
                    <a:pt x="272387" y="158354"/>
                  </a:lnTo>
                  <a:cubicBezTo>
                    <a:pt x="278415" y="158354"/>
                    <a:pt x="286596" y="158354"/>
                    <a:pt x="286596" y="149386"/>
                  </a:cubicBezTo>
                  <a:cubicBezTo>
                    <a:pt x="286596" y="140419"/>
                    <a:pt x="278415" y="140419"/>
                    <a:pt x="272387" y="140419"/>
                  </a:cubicBezTo>
                  <a:lnTo>
                    <a:pt x="152263" y="140419"/>
                  </a:lnTo>
                  <a:lnTo>
                    <a:pt x="152263" y="14874"/>
                  </a:lnTo>
                  <a:cubicBezTo>
                    <a:pt x="152263" y="8597"/>
                    <a:pt x="152263" y="77"/>
                    <a:pt x="143652" y="77"/>
                  </a:cubicBezTo>
                  <a:cubicBezTo>
                    <a:pt x="135041" y="77"/>
                    <a:pt x="135041" y="8597"/>
                    <a:pt x="135041" y="14874"/>
                  </a:cubicBezTo>
                  <a:lnTo>
                    <a:pt x="135041" y="140419"/>
                  </a:lnTo>
                  <a:lnTo>
                    <a:pt x="14486" y="140419"/>
                  </a:lnTo>
                  <a:cubicBezTo>
                    <a:pt x="8459" y="140419"/>
                    <a:pt x="278" y="140419"/>
                    <a:pt x="278" y="149386"/>
                  </a:cubicBezTo>
                  <a:cubicBezTo>
                    <a:pt x="278" y="158354"/>
                    <a:pt x="8459" y="158354"/>
                    <a:pt x="14486" y="158354"/>
                  </a:cubicBezTo>
                  <a:lnTo>
                    <a:pt x="135041" y="158354"/>
                  </a:lnTo>
                  <a:lnTo>
                    <a:pt x="135041" y="283899"/>
                  </a:lnTo>
                  <a:cubicBezTo>
                    <a:pt x="135041" y="290176"/>
                    <a:pt x="135041" y="298695"/>
                    <a:pt x="143652" y="298695"/>
                  </a:cubicBezTo>
                  <a:cubicBezTo>
                    <a:pt x="152263" y="298695"/>
                    <a:pt x="152263" y="290176"/>
                    <a:pt x="152263" y="283899"/>
                  </a:cubicBezTo>
                  <a:lnTo>
                    <a:pt x="152263" y="158354"/>
                  </a:lnTo>
                  <a:close/>
                </a:path>
              </a:pathLst>
            </a:custGeom>
            <a:solidFill>
              <a:srgbClr val="000000"/>
            </a:solidFill>
            <a:ln w="4252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59" name="Forme libre 58">
              <a:extLst>
                <a:ext uri="{FF2B5EF4-FFF2-40B4-BE49-F238E27FC236}">
                  <a16:creationId xmlns:a16="http://schemas.microsoft.com/office/drawing/2014/main" id="{F269BEA3-5078-7252-DAF6-51053E9DAD9B}"/>
                </a:ext>
              </a:extLst>
            </p:cNvPr>
            <p:cNvSpPr/>
            <p:nvPr>
              <p:custDataLst>
                <p:tags r:id="rId35"/>
              </p:custDataLst>
            </p:nvPr>
          </p:nvSpPr>
          <p:spPr>
            <a:xfrm>
              <a:off x="14836678" y="4892561"/>
              <a:ext cx="306553" cy="328658"/>
            </a:xfrm>
            <a:custGeom>
              <a:avLst/>
              <a:gdLst>
                <a:gd name="connsiteX0" fmla="*/ 141079 w 306553"/>
                <a:gd name="connsiteY0" fmla="*/ 77 h 328658"/>
                <a:gd name="connsiteX1" fmla="*/ 16649 w 306553"/>
                <a:gd name="connsiteY1" fmla="*/ 51641 h 328658"/>
                <a:gd name="connsiteX2" fmla="*/ 288 w 306553"/>
                <a:gd name="connsiteY2" fmla="*/ 83475 h 328658"/>
                <a:gd name="connsiteX3" fmla="*/ 4594 w 306553"/>
                <a:gd name="connsiteY3" fmla="*/ 87062 h 328658"/>
                <a:gd name="connsiteX4" fmla="*/ 24830 w 306553"/>
                <a:gd name="connsiteY4" fmla="*/ 78543 h 328658"/>
                <a:gd name="connsiteX5" fmla="*/ 37746 w 306553"/>
                <a:gd name="connsiteY5" fmla="*/ 61056 h 328658"/>
                <a:gd name="connsiteX6" fmla="*/ 110079 w 306553"/>
                <a:gd name="connsiteY6" fmla="*/ 24738 h 328658"/>
                <a:gd name="connsiteX7" fmla="*/ 40330 w 306553"/>
                <a:gd name="connsiteY7" fmla="*/ 317527 h 328658"/>
                <a:gd name="connsiteX8" fmla="*/ 37746 w 306553"/>
                <a:gd name="connsiteY8" fmla="*/ 325598 h 328658"/>
                <a:gd name="connsiteX9" fmla="*/ 42052 w 306553"/>
                <a:gd name="connsiteY9" fmla="*/ 328736 h 328658"/>
                <a:gd name="connsiteX10" fmla="*/ 74343 w 306553"/>
                <a:gd name="connsiteY10" fmla="*/ 307214 h 328658"/>
                <a:gd name="connsiteX11" fmla="*/ 144954 w 306553"/>
                <a:gd name="connsiteY11" fmla="*/ 24738 h 328658"/>
                <a:gd name="connsiteX12" fmla="*/ 167343 w 306553"/>
                <a:gd name="connsiteY12" fmla="*/ 24738 h 328658"/>
                <a:gd name="connsiteX13" fmla="*/ 270245 w 306553"/>
                <a:gd name="connsiteY13" fmla="*/ 90649 h 328658"/>
                <a:gd name="connsiteX14" fmla="*/ 155718 w 306553"/>
                <a:gd name="connsiteY14" fmla="*/ 189740 h 328658"/>
                <a:gd name="connsiteX15" fmla="*/ 129884 w 306553"/>
                <a:gd name="connsiteY15" fmla="*/ 198259 h 328658"/>
                <a:gd name="connsiteX16" fmla="*/ 118690 w 306553"/>
                <a:gd name="connsiteY16" fmla="*/ 211262 h 328658"/>
                <a:gd name="connsiteX17" fmla="*/ 126871 w 306553"/>
                <a:gd name="connsiteY17" fmla="*/ 214401 h 328658"/>
                <a:gd name="connsiteX18" fmla="*/ 306842 w 306553"/>
                <a:gd name="connsiteY18" fmla="*/ 71369 h 328658"/>
                <a:gd name="connsiteX19" fmla="*/ 198773 w 306553"/>
                <a:gd name="connsiteY19" fmla="*/ 77 h 328658"/>
                <a:gd name="connsiteX20" fmla="*/ 141079 w 306553"/>
                <a:gd name="connsiteY20" fmla="*/ 77 h 3286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06553" h="328658">
                  <a:moveTo>
                    <a:pt x="141079" y="77"/>
                  </a:moveTo>
                  <a:cubicBezTo>
                    <a:pt x="80371" y="77"/>
                    <a:pt x="34302" y="30567"/>
                    <a:pt x="16649" y="51641"/>
                  </a:cubicBezTo>
                  <a:cubicBezTo>
                    <a:pt x="1580" y="69576"/>
                    <a:pt x="288" y="82578"/>
                    <a:pt x="288" y="83475"/>
                  </a:cubicBezTo>
                  <a:cubicBezTo>
                    <a:pt x="288" y="86165"/>
                    <a:pt x="2010" y="87062"/>
                    <a:pt x="4594" y="87062"/>
                  </a:cubicBezTo>
                  <a:cubicBezTo>
                    <a:pt x="11483" y="87062"/>
                    <a:pt x="21385" y="80785"/>
                    <a:pt x="24830" y="78543"/>
                  </a:cubicBezTo>
                  <a:cubicBezTo>
                    <a:pt x="33871" y="72266"/>
                    <a:pt x="35163" y="69576"/>
                    <a:pt x="37746" y="61056"/>
                  </a:cubicBezTo>
                  <a:cubicBezTo>
                    <a:pt x="43774" y="43121"/>
                    <a:pt x="55829" y="27428"/>
                    <a:pt x="110079" y="24738"/>
                  </a:cubicBezTo>
                  <a:cubicBezTo>
                    <a:pt x="102329" y="125622"/>
                    <a:pt x="76496" y="223817"/>
                    <a:pt x="40330" y="317527"/>
                  </a:cubicBezTo>
                  <a:cubicBezTo>
                    <a:pt x="37746" y="324253"/>
                    <a:pt x="37746" y="325149"/>
                    <a:pt x="37746" y="325598"/>
                  </a:cubicBezTo>
                  <a:cubicBezTo>
                    <a:pt x="37746" y="326943"/>
                    <a:pt x="39038" y="328736"/>
                    <a:pt x="42052" y="328736"/>
                  </a:cubicBezTo>
                  <a:cubicBezTo>
                    <a:pt x="48941" y="328736"/>
                    <a:pt x="69607" y="318872"/>
                    <a:pt x="74343" y="307214"/>
                  </a:cubicBezTo>
                  <a:cubicBezTo>
                    <a:pt x="96732" y="252513"/>
                    <a:pt x="132037" y="149386"/>
                    <a:pt x="144954" y="24738"/>
                  </a:cubicBezTo>
                  <a:lnTo>
                    <a:pt x="167343" y="24738"/>
                  </a:lnTo>
                  <a:cubicBezTo>
                    <a:pt x="219870" y="24738"/>
                    <a:pt x="270245" y="45812"/>
                    <a:pt x="270245" y="90649"/>
                  </a:cubicBezTo>
                  <a:cubicBezTo>
                    <a:pt x="270245" y="124277"/>
                    <a:pt x="239245" y="187050"/>
                    <a:pt x="155718" y="189740"/>
                  </a:cubicBezTo>
                  <a:cubicBezTo>
                    <a:pt x="146676" y="190188"/>
                    <a:pt x="141940" y="190188"/>
                    <a:pt x="129884" y="198259"/>
                  </a:cubicBezTo>
                  <a:cubicBezTo>
                    <a:pt x="122135" y="203640"/>
                    <a:pt x="118690" y="208572"/>
                    <a:pt x="118690" y="211262"/>
                  </a:cubicBezTo>
                  <a:cubicBezTo>
                    <a:pt x="118690" y="214401"/>
                    <a:pt x="121273" y="214401"/>
                    <a:pt x="126871" y="214401"/>
                  </a:cubicBezTo>
                  <a:cubicBezTo>
                    <a:pt x="205231" y="214401"/>
                    <a:pt x="306842" y="145351"/>
                    <a:pt x="306842" y="71369"/>
                  </a:cubicBezTo>
                  <a:cubicBezTo>
                    <a:pt x="306842" y="20254"/>
                    <a:pt x="248717" y="77"/>
                    <a:pt x="198773" y="77"/>
                  </a:cubicBezTo>
                  <a:lnTo>
                    <a:pt x="141079" y="77"/>
                  </a:lnTo>
                  <a:close/>
                </a:path>
              </a:pathLst>
            </a:custGeom>
            <a:solidFill>
              <a:srgbClr val="000000"/>
            </a:solidFill>
            <a:ln w="4252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</p:grpSp>
      <p:grpSp>
        <p:nvGrpSpPr>
          <p:cNvPr id="4" name="Groupe 3">
            <a:extLst>
              <a:ext uri="{FF2B5EF4-FFF2-40B4-BE49-F238E27FC236}">
                <a16:creationId xmlns:a16="http://schemas.microsoft.com/office/drawing/2014/main" id="{49DD2E9F-C903-6741-5157-7378BAADF9A4}"/>
              </a:ext>
            </a:extLst>
          </p:cNvPr>
          <p:cNvGrpSpPr/>
          <p:nvPr/>
        </p:nvGrpSpPr>
        <p:grpSpPr>
          <a:xfrm>
            <a:off x="2378590" y="1595364"/>
            <a:ext cx="1149180" cy="1149180"/>
            <a:chOff x="4125962" y="3854450"/>
            <a:chExt cx="792088" cy="792088"/>
          </a:xfrm>
        </p:grpSpPr>
        <p:cxnSp>
          <p:nvCxnSpPr>
            <p:cNvPr id="5" name="Connecteur droit 4">
              <a:extLst>
                <a:ext uri="{FF2B5EF4-FFF2-40B4-BE49-F238E27FC236}">
                  <a16:creationId xmlns:a16="http://schemas.microsoft.com/office/drawing/2014/main" id="{C4268074-F18A-B65D-6DC5-7F32900FAEFC}"/>
                </a:ext>
              </a:extLst>
            </p:cNvPr>
            <p:cNvCxnSpPr>
              <a:cxnSpLocks/>
            </p:cNvCxnSpPr>
            <p:nvPr/>
          </p:nvCxnSpPr>
          <p:spPr bwMode="auto">
            <a:xfrm flipV="1">
              <a:off x="4125962" y="3854450"/>
              <a:ext cx="792088" cy="792088"/>
            </a:xfrm>
            <a:prstGeom prst="line">
              <a:avLst/>
            </a:prstGeom>
            <a:solidFill>
              <a:srgbClr val="00B8FF"/>
            </a:solidFill>
            <a:ln w="28575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  <p:cxnSp>
          <p:nvCxnSpPr>
            <p:cNvPr id="6" name="Connecteur droit 5">
              <a:extLst>
                <a:ext uri="{FF2B5EF4-FFF2-40B4-BE49-F238E27FC236}">
                  <a16:creationId xmlns:a16="http://schemas.microsoft.com/office/drawing/2014/main" id="{FAA8BFE7-D738-105E-6B9E-3C8FDF7E167A}"/>
                </a:ext>
              </a:extLst>
            </p:cNvPr>
            <p:cNvCxnSpPr>
              <a:cxnSpLocks/>
            </p:cNvCxnSpPr>
            <p:nvPr/>
          </p:nvCxnSpPr>
          <p:spPr bwMode="auto">
            <a:xfrm flipH="1" flipV="1">
              <a:off x="4125962" y="3854450"/>
              <a:ext cx="792088" cy="792088"/>
            </a:xfrm>
            <a:prstGeom prst="line">
              <a:avLst/>
            </a:prstGeom>
            <a:solidFill>
              <a:srgbClr val="00B8FF"/>
            </a:solidFill>
            <a:ln w="28575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</p:grpSp>
      <p:sp>
        <p:nvSpPr>
          <p:cNvPr id="7" name="ZoneTexte 6">
            <a:extLst>
              <a:ext uri="{FF2B5EF4-FFF2-40B4-BE49-F238E27FC236}">
                <a16:creationId xmlns:a16="http://schemas.microsoft.com/office/drawing/2014/main" id="{13A0D95D-47CF-2E9D-40CF-26A0C8AE7A8E}"/>
              </a:ext>
            </a:extLst>
          </p:cNvPr>
          <p:cNvSpPr txBox="1"/>
          <p:nvPr/>
        </p:nvSpPr>
        <p:spPr>
          <a:xfrm>
            <a:off x="150308" y="2997919"/>
            <a:ext cx="9765494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ü"/>
            </a:pPr>
            <a:r>
              <a:rPr lang="fr-FR" sz="2800"/>
              <a:t>énorme simplification mathématique</a:t>
            </a:r>
            <a:br>
              <a:rPr lang="fr-FR" sz="2800"/>
            </a:br>
            <a:r>
              <a:rPr lang="fr-FR" sz="2800"/>
              <a:t>	(si </a:t>
            </a:r>
            <a:r>
              <a:rPr lang="fr-FR" sz="2800">
                <a:latin typeface="Symbol" pitchFamily="2" charset="2"/>
              </a:rPr>
              <a:t>l</a:t>
            </a:r>
            <a:r>
              <a:rPr lang="fr-FR" sz="2800"/>
              <a:t> constant)</a:t>
            </a:r>
            <a:br>
              <a:rPr lang="fr-FR" sz="2800"/>
            </a:br>
            <a:endParaRPr lang="fr-FR" sz="2800"/>
          </a:p>
          <a:p>
            <a:pPr marL="342900" indent="-342900">
              <a:buFont typeface="Wingdings" pitchFamily="2" charset="2"/>
              <a:buChar char="ü"/>
            </a:pPr>
            <a:r>
              <a:rPr lang="fr-FR" sz="2800"/>
              <a:t>possible si conditions aux limites indépendantes du temps</a:t>
            </a:r>
            <a:br>
              <a:rPr lang="fr-FR" sz="2800"/>
            </a:br>
            <a:endParaRPr lang="fr-FR" sz="2800"/>
          </a:p>
          <a:p>
            <a:pPr marL="342900" indent="-342900">
              <a:buFont typeface="Wingdings" pitchFamily="2" charset="2"/>
              <a:buChar char="ü"/>
            </a:pPr>
            <a:r>
              <a:rPr lang="fr-FR" sz="2800"/>
              <a:t>représente le comportement quand </a:t>
            </a:r>
          </a:p>
        </p:txBody>
      </p:sp>
      <p:grpSp>
        <p:nvGrpSpPr>
          <p:cNvPr id="90" name="Groupe 89" descr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t \rightarrow \infty&#10;$$&#10;&#10;&#10;\end{document}&#10;" title="IguanaTex Vector Display">
            <a:extLst>
              <a:ext uri="{FF2B5EF4-FFF2-40B4-BE49-F238E27FC236}">
                <a16:creationId xmlns:a16="http://schemas.microsoft.com/office/drawing/2014/main" id="{15ECD4AE-8E2D-0881-9C25-169F366AB06A}"/>
              </a:ext>
            </a:extLst>
          </p:cNvPr>
          <p:cNvGrpSpPr>
            <a:grpSpLocks noChangeAspect="1"/>
          </p:cNvGrpSpPr>
          <p:nvPr>
            <p:custDataLst>
              <p:tags r:id="rId2"/>
            </p:custDataLst>
          </p:nvPr>
        </p:nvGrpSpPr>
        <p:grpSpPr>
          <a:xfrm>
            <a:off x="6340655" y="5252134"/>
            <a:ext cx="1143976" cy="276132"/>
            <a:chOff x="15023802" y="7505854"/>
            <a:chExt cx="1115200" cy="250341"/>
          </a:xfrm>
        </p:grpSpPr>
        <p:sp>
          <p:nvSpPr>
            <p:cNvPr id="87" name="Forme libre 86">
              <a:extLst>
                <a:ext uri="{FF2B5EF4-FFF2-40B4-BE49-F238E27FC236}">
                  <a16:creationId xmlns:a16="http://schemas.microsoft.com/office/drawing/2014/main" id="{6CE639F6-C6AB-EFAC-41FC-5FF323E97BB9}"/>
                </a:ext>
              </a:extLst>
            </p:cNvPr>
            <p:cNvSpPr/>
            <p:nvPr>
              <p:custDataLst>
                <p:tags r:id="rId11"/>
              </p:custDataLst>
            </p:nvPr>
          </p:nvSpPr>
          <p:spPr>
            <a:xfrm>
              <a:off x="15023802" y="7505854"/>
              <a:ext cx="120651" cy="250341"/>
            </a:xfrm>
            <a:custGeom>
              <a:avLst/>
              <a:gdLst>
                <a:gd name="connsiteX0" fmla="*/ 72138 w 120651"/>
                <a:gd name="connsiteY0" fmla="*/ 88893 h 250341"/>
                <a:gd name="connsiteX1" fmla="*/ 109080 w 120651"/>
                <a:gd name="connsiteY1" fmla="*/ 88893 h 250341"/>
                <a:gd name="connsiteX2" fmla="*/ 120870 w 120651"/>
                <a:gd name="connsiteY2" fmla="*/ 81033 h 250341"/>
                <a:gd name="connsiteX3" fmla="*/ 109866 w 120651"/>
                <a:gd name="connsiteY3" fmla="*/ 76710 h 250341"/>
                <a:gd name="connsiteX4" fmla="*/ 75282 w 120651"/>
                <a:gd name="connsiteY4" fmla="*/ 76710 h 250341"/>
                <a:gd name="connsiteX5" fmla="*/ 91395 w 120651"/>
                <a:gd name="connsiteY5" fmla="*/ 10686 h 250341"/>
                <a:gd name="connsiteX6" fmla="*/ 79998 w 120651"/>
                <a:gd name="connsiteY6" fmla="*/ 75 h 250341"/>
                <a:gd name="connsiteX7" fmla="*/ 64278 w 120651"/>
                <a:gd name="connsiteY7" fmla="*/ 14223 h 250341"/>
                <a:gd name="connsiteX8" fmla="*/ 48951 w 120651"/>
                <a:gd name="connsiteY8" fmla="*/ 76710 h 250341"/>
                <a:gd name="connsiteX9" fmla="*/ 12009 w 120651"/>
                <a:gd name="connsiteY9" fmla="*/ 76710 h 250341"/>
                <a:gd name="connsiteX10" fmla="*/ 219 w 120651"/>
                <a:gd name="connsiteY10" fmla="*/ 84177 h 250341"/>
                <a:gd name="connsiteX11" fmla="*/ 11223 w 120651"/>
                <a:gd name="connsiteY11" fmla="*/ 88893 h 250341"/>
                <a:gd name="connsiteX12" fmla="*/ 45807 w 120651"/>
                <a:gd name="connsiteY12" fmla="*/ 88893 h 250341"/>
                <a:gd name="connsiteX13" fmla="*/ 15939 w 120651"/>
                <a:gd name="connsiteY13" fmla="*/ 214260 h 250341"/>
                <a:gd name="connsiteX14" fmla="*/ 52095 w 120651"/>
                <a:gd name="connsiteY14" fmla="*/ 250417 h 250341"/>
                <a:gd name="connsiteX15" fmla="*/ 114582 w 120651"/>
                <a:gd name="connsiteY15" fmla="*/ 189894 h 250341"/>
                <a:gd name="connsiteX16" fmla="*/ 109866 w 120651"/>
                <a:gd name="connsiteY16" fmla="*/ 185964 h 250341"/>
                <a:gd name="connsiteX17" fmla="*/ 103971 w 120651"/>
                <a:gd name="connsiteY17" fmla="*/ 191466 h 250341"/>
                <a:gd name="connsiteX18" fmla="*/ 52881 w 120651"/>
                <a:gd name="connsiteY18" fmla="*/ 241770 h 250341"/>
                <a:gd name="connsiteX19" fmla="*/ 40698 w 120651"/>
                <a:gd name="connsiteY19" fmla="*/ 223692 h 250341"/>
                <a:gd name="connsiteX20" fmla="*/ 43056 w 120651"/>
                <a:gd name="connsiteY20" fmla="*/ 204828 h 250341"/>
                <a:gd name="connsiteX21" fmla="*/ 72138 w 120651"/>
                <a:gd name="connsiteY21" fmla="*/ 88893 h 250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20651" h="250341">
                  <a:moveTo>
                    <a:pt x="72138" y="88893"/>
                  </a:moveTo>
                  <a:lnTo>
                    <a:pt x="109080" y="88893"/>
                  </a:lnTo>
                  <a:cubicBezTo>
                    <a:pt x="116940" y="88893"/>
                    <a:pt x="120870" y="88893"/>
                    <a:pt x="120870" y="81033"/>
                  </a:cubicBezTo>
                  <a:cubicBezTo>
                    <a:pt x="120870" y="76710"/>
                    <a:pt x="116940" y="76710"/>
                    <a:pt x="109866" y="76710"/>
                  </a:cubicBezTo>
                  <a:lnTo>
                    <a:pt x="75282" y="76710"/>
                  </a:lnTo>
                  <a:cubicBezTo>
                    <a:pt x="89430" y="20904"/>
                    <a:pt x="91395" y="13044"/>
                    <a:pt x="91395" y="10686"/>
                  </a:cubicBezTo>
                  <a:cubicBezTo>
                    <a:pt x="91395" y="4005"/>
                    <a:pt x="86679" y="75"/>
                    <a:pt x="79998" y="75"/>
                  </a:cubicBezTo>
                  <a:cubicBezTo>
                    <a:pt x="78819" y="75"/>
                    <a:pt x="67815" y="468"/>
                    <a:pt x="64278" y="14223"/>
                  </a:cubicBezTo>
                  <a:lnTo>
                    <a:pt x="48951" y="76710"/>
                  </a:lnTo>
                  <a:lnTo>
                    <a:pt x="12009" y="76710"/>
                  </a:lnTo>
                  <a:cubicBezTo>
                    <a:pt x="4149" y="76710"/>
                    <a:pt x="219" y="76710"/>
                    <a:pt x="219" y="84177"/>
                  </a:cubicBezTo>
                  <a:cubicBezTo>
                    <a:pt x="219" y="88893"/>
                    <a:pt x="3363" y="88893"/>
                    <a:pt x="11223" y="88893"/>
                  </a:cubicBezTo>
                  <a:lnTo>
                    <a:pt x="45807" y="88893"/>
                  </a:lnTo>
                  <a:cubicBezTo>
                    <a:pt x="17511" y="200505"/>
                    <a:pt x="15939" y="207186"/>
                    <a:pt x="15939" y="214260"/>
                  </a:cubicBezTo>
                  <a:cubicBezTo>
                    <a:pt x="15939" y="235482"/>
                    <a:pt x="30873" y="250417"/>
                    <a:pt x="52095" y="250417"/>
                  </a:cubicBezTo>
                  <a:cubicBezTo>
                    <a:pt x="92181" y="250417"/>
                    <a:pt x="114582" y="193038"/>
                    <a:pt x="114582" y="189894"/>
                  </a:cubicBezTo>
                  <a:cubicBezTo>
                    <a:pt x="114582" y="185964"/>
                    <a:pt x="111438" y="185964"/>
                    <a:pt x="109866" y="185964"/>
                  </a:cubicBezTo>
                  <a:cubicBezTo>
                    <a:pt x="106329" y="185964"/>
                    <a:pt x="105936" y="187143"/>
                    <a:pt x="103971" y="191466"/>
                  </a:cubicBezTo>
                  <a:cubicBezTo>
                    <a:pt x="87072" y="232338"/>
                    <a:pt x="66243" y="241770"/>
                    <a:pt x="52881" y="241770"/>
                  </a:cubicBezTo>
                  <a:cubicBezTo>
                    <a:pt x="44628" y="241770"/>
                    <a:pt x="40698" y="236661"/>
                    <a:pt x="40698" y="223692"/>
                  </a:cubicBezTo>
                  <a:cubicBezTo>
                    <a:pt x="40698" y="214260"/>
                    <a:pt x="41484" y="211509"/>
                    <a:pt x="43056" y="204828"/>
                  </a:cubicBezTo>
                  <a:lnTo>
                    <a:pt x="72138" y="88893"/>
                  </a:lnTo>
                  <a:close/>
                </a:path>
              </a:pathLst>
            </a:custGeom>
            <a:solidFill>
              <a:srgbClr val="000000"/>
            </a:solidFill>
            <a:ln w="3941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88" name="Forme libre 87">
              <a:extLst>
                <a:ext uri="{FF2B5EF4-FFF2-40B4-BE49-F238E27FC236}">
                  <a16:creationId xmlns:a16="http://schemas.microsoft.com/office/drawing/2014/main" id="{E976FB20-63F7-CA29-3A49-3BDA6E991E4F}"/>
                </a:ext>
              </a:extLst>
            </p:cNvPr>
            <p:cNvSpPr/>
            <p:nvPr>
              <p:custDataLst>
                <p:tags r:id="rId12"/>
              </p:custDataLst>
            </p:nvPr>
          </p:nvSpPr>
          <p:spPr>
            <a:xfrm>
              <a:off x="15287459" y="7551049"/>
              <a:ext cx="348984" cy="205146"/>
            </a:xfrm>
            <a:custGeom>
              <a:avLst/>
              <a:gdLst>
                <a:gd name="connsiteX0" fmla="*/ 306373 w 348984"/>
                <a:gd name="connsiteY0" fmla="*/ 110508 h 205146"/>
                <a:gd name="connsiteX1" fmla="*/ 271003 w 348984"/>
                <a:gd name="connsiteY1" fmla="*/ 148236 h 205146"/>
                <a:gd name="connsiteX2" fmla="*/ 250174 w 348984"/>
                <a:gd name="connsiteY2" fmla="*/ 200505 h 205146"/>
                <a:gd name="connsiteX3" fmla="*/ 258034 w 348984"/>
                <a:gd name="connsiteY3" fmla="*/ 205221 h 205146"/>
                <a:gd name="connsiteX4" fmla="*/ 266680 w 348984"/>
                <a:gd name="connsiteY4" fmla="*/ 197361 h 205146"/>
                <a:gd name="connsiteX5" fmla="*/ 343315 w 348984"/>
                <a:gd name="connsiteY5" fmla="*/ 107757 h 205146"/>
                <a:gd name="connsiteX6" fmla="*/ 349210 w 348984"/>
                <a:gd name="connsiteY6" fmla="*/ 102648 h 205146"/>
                <a:gd name="connsiteX7" fmla="*/ 346066 w 348984"/>
                <a:gd name="connsiteY7" fmla="*/ 98325 h 205146"/>
                <a:gd name="connsiteX8" fmla="*/ 266287 w 348984"/>
                <a:gd name="connsiteY8" fmla="*/ 5970 h 205146"/>
                <a:gd name="connsiteX9" fmla="*/ 258034 w 348984"/>
                <a:gd name="connsiteY9" fmla="*/ 75 h 205146"/>
                <a:gd name="connsiteX10" fmla="*/ 250174 w 348984"/>
                <a:gd name="connsiteY10" fmla="*/ 4791 h 205146"/>
                <a:gd name="connsiteX11" fmla="*/ 270217 w 348984"/>
                <a:gd name="connsiteY11" fmla="*/ 56667 h 205146"/>
                <a:gd name="connsiteX12" fmla="*/ 306373 w 348984"/>
                <a:gd name="connsiteY12" fmla="*/ 94788 h 205146"/>
                <a:gd name="connsiteX13" fmla="*/ 14373 w 348984"/>
                <a:gd name="connsiteY13" fmla="*/ 94788 h 205146"/>
                <a:gd name="connsiteX14" fmla="*/ 225 w 348984"/>
                <a:gd name="connsiteY14" fmla="*/ 102648 h 205146"/>
                <a:gd name="connsiteX15" fmla="*/ 14373 w 348984"/>
                <a:gd name="connsiteY15" fmla="*/ 110508 h 205146"/>
                <a:gd name="connsiteX16" fmla="*/ 306373 w 348984"/>
                <a:gd name="connsiteY16" fmla="*/ 110508 h 205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48984" h="205146">
                  <a:moveTo>
                    <a:pt x="306373" y="110508"/>
                  </a:moveTo>
                  <a:cubicBezTo>
                    <a:pt x="284758" y="127014"/>
                    <a:pt x="274147" y="143127"/>
                    <a:pt x="271003" y="148236"/>
                  </a:cubicBezTo>
                  <a:cubicBezTo>
                    <a:pt x="253318" y="175353"/>
                    <a:pt x="250174" y="200112"/>
                    <a:pt x="250174" y="200505"/>
                  </a:cubicBezTo>
                  <a:cubicBezTo>
                    <a:pt x="250174" y="205221"/>
                    <a:pt x="254890" y="205221"/>
                    <a:pt x="258034" y="205221"/>
                  </a:cubicBezTo>
                  <a:cubicBezTo>
                    <a:pt x="264715" y="205221"/>
                    <a:pt x="265108" y="204435"/>
                    <a:pt x="266680" y="197361"/>
                  </a:cubicBezTo>
                  <a:cubicBezTo>
                    <a:pt x="275719" y="158847"/>
                    <a:pt x="298906" y="125835"/>
                    <a:pt x="343315" y="107757"/>
                  </a:cubicBezTo>
                  <a:cubicBezTo>
                    <a:pt x="348031" y="106185"/>
                    <a:pt x="349210" y="105399"/>
                    <a:pt x="349210" y="102648"/>
                  </a:cubicBezTo>
                  <a:cubicBezTo>
                    <a:pt x="349210" y="99897"/>
                    <a:pt x="346852" y="98718"/>
                    <a:pt x="346066" y="98325"/>
                  </a:cubicBezTo>
                  <a:cubicBezTo>
                    <a:pt x="328774" y="91644"/>
                    <a:pt x="281221" y="71994"/>
                    <a:pt x="266287" y="5970"/>
                  </a:cubicBezTo>
                  <a:cubicBezTo>
                    <a:pt x="265108" y="1254"/>
                    <a:pt x="264715" y="75"/>
                    <a:pt x="258034" y="75"/>
                  </a:cubicBezTo>
                  <a:cubicBezTo>
                    <a:pt x="254890" y="75"/>
                    <a:pt x="250174" y="75"/>
                    <a:pt x="250174" y="4791"/>
                  </a:cubicBezTo>
                  <a:cubicBezTo>
                    <a:pt x="250174" y="5577"/>
                    <a:pt x="253711" y="30336"/>
                    <a:pt x="270217" y="56667"/>
                  </a:cubicBezTo>
                  <a:cubicBezTo>
                    <a:pt x="278077" y="68457"/>
                    <a:pt x="289474" y="82212"/>
                    <a:pt x="306373" y="94788"/>
                  </a:cubicBezTo>
                  <a:lnTo>
                    <a:pt x="14373" y="94788"/>
                  </a:lnTo>
                  <a:cubicBezTo>
                    <a:pt x="7299" y="94788"/>
                    <a:pt x="225" y="94788"/>
                    <a:pt x="225" y="102648"/>
                  </a:cubicBezTo>
                  <a:cubicBezTo>
                    <a:pt x="225" y="110508"/>
                    <a:pt x="7299" y="110508"/>
                    <a:pt x="14373" y="110508"/>
                  </a:cubicBezTo>
                  <a:lnTo>
                    <a:pt x="306373" y="110508"/>
                  </a:lnTo>
                  <a:close/>
                </a:path>
              </a:pathLst>
            </a:custGeom>
            <a:solidFill>
              <a:srgbClr val="000000"/>
            </a:solidFill>
            <a:ln w="3941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89" name="Forme libre 88">
              <a:extLst>
                <a:ext uri="{FF2B5EF4-FFF2-40B4-BE49-F238E27FC236}">
                  <a16:creationId xmlns:a16="http://schemas.microsoft.com/office/drawing/2014/main" id="{77D1F1FD-9918-D943-0E76-6826836C5800}"/>
                </a:ext>
              </a:extLst>
            </p:cNvPr>
            <p:cNvSpPr/>
            <p:nvPr>
              <p:custDataLst>
                <p:tags r:id="rId13"/>
              </p:custDataLst>
            </p:nvPr>
          </p:nvSpPr>
          <p:spPr>
            <a:xfrm>
              <a:off x="15789625" y="7578166"/>
              <a:ext cx="349377" cy="178029"/>
            </a:xfrm>
            <a:custGeom>
              <a:avLst/>
              <a:gdLst>
                <a:gd name="connsiteX0" fmla="*/ 178268 w 349377"/>
                <a:gd name="connsiteY0" fmla="*/ 67278 h 178029"/>
                <a:gd name="connsiteX1" fmla="*/ 140146 w 349377"/>
                <a:gd name="connsiteY1" fmla="*/ 24834 h 178029"/>
                <a:gd name="connsiteX2" fmla="*/ 76087 w 349377"/>
                <a:gd name="connsiteY2" fmla="*/ 75 h 178029"/>
                <a:gd name="connsiteX3" fmla="*/ 238 w 349377"/>
                <a:gd name="connsiteY3" fmla="*/ 89286 h 178029"/>
                <a:gd name="connsiteX4" fmla="*/ 74515 w 349377"/>
                <a:gd name="connsiteY4" fmla="*/ 178104 h 178029"/>
                <a:gd name="connsiteX5" fmla="*/ 171587 w 349377"/>
                <a:gd name="connsiteY5" fmla="*/ 110901 h 178029"/>
                <a:gd name="connsiteX6" fmla="*/ 209708 w 349377"/>
                <a:gd name="connsiteY6" fmla="*/ 153345 h 178029"/>
                <a:gd name="connsiteX7" fmla="*/ 273767 w 349377"/>
                <a:gd name="connsiteY7" fmla="*/ 178104 h 178029"/>
                <a:gd name="connsiteX8" fmla="*/ 349616 w 349377"/>
                <a:gd name="connsiteY8" fmla="*/ 88893 h 178029"/>
                <a:gd name="connsiteX9" fmla="*/ 275339 w 349377"/>
                <a:gd name="connsiteY9" fmla="*/ 75 h 178029"/>
                <a:gd name="connsiteX10" fmla="*/ 178268 w 349377"/>
                <a:gd name="connsiteY10" fmla="*/ 67278 h 178029"/>
                <a:gd name="connsiteX11" fmla="*/ 188486 w 349377"/>
                <a:gd name="connsiteY11" fmla="*/ 80640 h 178029"/>
                <a:gd name="connsiteX12" fmla="*/ 278090 w 349377"/>
                <a:gd name="connsiteY12" fmla="*/ 12651 h 178029"/>
                <a:gd name="connsiteX13" fmla="*/ 340970 w 349377"/>
                <a:gd name="connsiteY13" fmla="*/ 88893 h 178029"/>
                <a:gd name="connsiteX14" fmla="*/ 280055 w 349377"/>
                <a:gd name="connsiteY14" fmla="*/ 159240 h 178029"/>
                <a:gd name="connsiteX15" fmla="*/ 231323 w 349377"/>
                <a:gd name="connsiteY15" fmla="*/ 134481 h 178029"/>
                <a:gd name="connsiteX16" fmla="*/ 188486 w 349377"/>
                <a:gd name="connsiteY16" fmla="*/ 80640 h 178029"/>
                <a:gd name="connsiteX17" fmla="*/ 161369 w 349377"/>
                <a:gd name="connsiteY17" fmla="*/ 97539 h 178029"/>
                <a:gd name="connsiteX18" fmla="*/ 71764 w 349377"/>
                <a:gd name="connsiteY18" fmla="*/ 165528 h 178029"/>
                <a:gd name="connsiteX19" fmla="*/ 8884 w 349377"/>
                <a:gd name="connsiteY19" fmla="*/ 89286 h 178029"/>
                <a:gd name="connsiteX20" fmla="*/ 69799 w 349377"/>
                <a:gd name="connsiteY20" fmla="*/ 18939 h 178029"/>
                <a:gd name="connsiteX21" fmla="*/ 118531 w 349377"/>
                <a:gd name="connsiteY21" fmla="*/ 43698 h 178029"/>
                <a:gd name="connsiteX22" fmla="*/ 161369 w 349377"/>
                <a:gd name="connsiteY22" fmla="*/ 97539 h 178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49377" h="178029">
                  <a:moveTo>
                    <a:pt x="178268" y="67278"/>
                  </a:moveTo>
                  <a:cubicBezTo>
                    <a:pt x="157046" y="40554"/>
                    <a:pt x="152329" y="34659"/>
                    <a:pt x="140146" y="24834"/>
                  </a:cubicBezTo>
                  <a:cubicBezTo>
                    <a:pt x="118138" y="7149"/>
                    <a:pt x="96130" y="75"/>
                    <a:pt x="76087" y="75"/>
                  </a:cubicBezTo>
                  <a:cubicBezTo>
                    <a:pt x="30106" y="75"/>
                    <a:pt x="238" y="43305"/>
                    <a:pt x="238" y="89286"/>
                  </a:cubicBezTo>
                  <a:cubicBezTo>
                    <a:pt x="238" y="134481"/>
                    <a:pt x="29320" y="178104"/>
                    <a:pt x="74515" y="178104"/>
                  </a:cubicBezTo>
                  <a:cubicBezTo>
                    <a:pt x="119710" y="178104"/>
                    <a:pt x="152329" y="142341"/>
                    <a:pt x="171587" y="110901"/>
                  </a:cubicBezTo>
                  <a:cubicBezTo>
                    <a:pt x="192809" y="137625"/>
                    <a:pt x="197525" y="143520"/>
                    <a:pt x="209708" y="153345"/>
                  </a:cubicBezTo>
                  <a:cubicBezTo>
                    <a:pt x="231716" y="171030"/>
                    <a:pt x="253724" y="178104"/>
                    <a:pt x="273767" y="178104"/>
                  </a:cubicBezTo>
                  <a:cubicBezTo>
                    <a:pt x="319748" y="178104"/>
                    <a:pt x="349616" y="134874"/>
                    <a:pt x="349616" y="88893"/>
                  </a:cubicBezTo>
                  <a:cubicBezTo>
                    <a:pt x="349616" y="43698"/>
                    <a:pt x="320534" y="75"/>
                    <a:pt x="275339" y="75"/>
                  </a:cubicBezTo>
                  <a:cubicBezTo>
                    <a:pt x="230144" y="75"/>
                    <a:pt x="197525" y="35838"/>
                    <a:pt x="178268" y="67278"/>
                  </a:cubicBezTo>
                  <a:close/>
                  <a:moveTo>
                    <a:pt x="188486" y="80640"/>
                  </a:moveTo>
                  <a:cubicBezTo>
                    <a:pt x="204599" y="52344"/>
                    <a:pt x="233681" y="12651"/>
                    <a:pt x="278090" y="12651"/>
                  </a:cubicBezTo>
                  <a:cubicBezTo>
                    <a:pt x="319748" y="12651"/>
                    <a:pt x="340970" y="53523"/>
                    <a:pt x="340970" y="88893"/>
                  </a:cubicBezTo>
                  <a:cubicBezTo>
                    <a:pt x="340970" y="127407"/>
                    <a:pt x="314639" y="159240"/>
                    <a:pt x="280055" y="159240"/>
                  </a:cubicBezTo>
                  <a:cubicBezTo>
                    <a:pt x="257261" y="159240"/>
                    <a:pt x="239576" y="142734"/>
                    <a:pt x="231323" y="134481"/>
                  </a:cubicBezTo>
                  <a:cubicBezTo>
                    <a:pt x="221498" y="123870"/>
                    <a:pt x="212459" y="111687"/>
                    <a:pt x="188486" y="80640"/>
                  </a:cubicBezTo>
                  <a:close/>
                  <a:moveTo>
                    <a:pt x="161369" y="97539"/>
                  </a:moveTo>
                  <a:cubicBezTo>
                    <a:pt x="145255" y="125835"/>
                    <a:pt x="116173" y="165528"/>
                    <a:pt x="71764" y="165528"/>
                  </a:cubicBezTo>
                  <a:cubicBezTo>
                    <a:pt x="30106" y="165528"/>
                    <a:pt x="8884" y="124656"/>
                    <a:pt x="8884" y="89286"/>
                  </a:cubicBezTo>
                  <a:cubicBezTo>
                    <a:pt x="8884" y="50772"/>
                    <a:pt x="35215" y="18939"/>
                    <a:pt x="69799" y="18939"/>
                  </a:cubicBezTo>
                  <a:cubicBezTo>
                    <a:pt x="92593" y="18939"/>
                    <a:pt x="110278" y="35445"/>
                    <a:pt x="118531" y="43698"/>
                  </a:cubicBezTo>
                  <a:cubicBezTo>
                    <a:pt x="128356" y="54309"/>
                    <a:pt x="137395" y="66492"/>
                    <a:pt x="161369" y="97539"/>
                  </a:cubicBezTo>
                  <a:close/>
                </a:path>
              </a:pathLst>
            </a:custGeom>
            <a:solidFill>
              <a:srgbClr val="000000"/>
            </a:solidFill>
            <a:ln w="3941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FFBCA963-13B9-70E3-2246-56FE9763329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D2DD84-87BB-5540-B3FB-A89886CBC2BB}" type="slidenum">
              <a:rPr lang="fr-FR"/>
              <a:pPr/>
              <a:t>30</a:t>
            </a:fld>
            <a:endParaRPr lang="fr-FR"/>
          </a:p>
        </p:txBody>
      </p:sp>
      <p:grpSp>
        <p:nvGrpSpPr>
          <p:cNvPr id="64" name="Groupe 63" descr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\nabla^2 T + \mathcal{P} = 0&#10;$$&#10;&#10;&#10;\end{document}&#10;" title="IguanaTex Vector Display">
            <a:extLst>
              <a:ext uri="{FF2B5EF4-FFF2-40B4-BE49-F238E27FC236}">
                <a16:creationId xmlns:a16="http://schemas.microsoft.com/office/drawing/2014/main" id="{7D0C66ED-E49C-24C8-B785-6377D3AA944F}"/>
              </a:ext>
            </a:extLst>
          </p:cNvPr>
          <p:cNvGrpSpPr>
            <a:grpSpLocks noChangeAspect="1"/>
          </p:cNvGrpSpPr>
          <p:nvPr>
            <p:custDataLst>
              <p:tags r:id="rId3"/>
            </p:custDataLst>
          </p:nvPr>
        </p:nvGrpSpPr>
        <p:grpSpPr>
          <a:xfrm>
            <a:off x="6643080" y="3076340"/>
            <a:ext cx="2496308" cy="430749"/>
            <a:chOff x="12081668" y="8793518"/>
            <a:chExt cx="2496308" cy="430749"/>
          </a:xfrm>
        </p:grpSpPr>
        <p:sp>
          <p:nvSpPr>
            <p:cNvPr id="34" name="Forme libre 33">
              <a:extLst>
                <a:ext uri="{FF2B5EF4-FFF2-40B4-BE49-F238E27FC236}">
                  <a16:creationId xmlns:a16="http://schemas.microsoft.com/office/drawing/2014/main" id="{5FD90B9E-676A-1235-E907-782E9A21776F}"/>
                </a:ext>
              </a:extLst>
            </p:cNvPr>
            <p:cNvSpPr/>
            <p:nvPr>
              <p:custDataLst>
                <p:tags r:id="rId4"/>
              </p:custDataLst>
            </p:nvPr>
          </p:nvSpPr>
          <p:spPr>
            <a:xfrm>
              <a:off x="12081668" y="8880813"/>
              <a:ext cx="320310" cy="321036"/>
            </a:xfrm>
            <a:custGeom>
              <a:avLst/>
              <a:gdLst>
                <a:gd name="connsiteX0" fmla="*/ 318345 w 320310"/>
                <a:gd name="connsiteY0" fmla="*/ 9939 h 321036"/>
                <a:gd name="connsiteX1" fmla="*/ 320515 w 320310"/>
                <a:gd name="connsiteY1" fmla="*/ 3662 h 321036"/>
                <a:gd name="connsiteX2" fmla="*/ 310098 w 320310"/>
                <a:gd name="connsiteY2" fmla="*/ 75 h 321036"/>
                <a:gd name="connsiteX3" fmla="*/ 10621 w 320310"/>
                <a:gd name="connsiteY3" fmla="*/ 75 h 321036"/>
                <a:gd name="connsiteX4" fmla="*/ 205 w 320310"/>
                <a:gd name="connsiteY4" fmla="*/ 3662 h 321036"/>
                <a:gd name="connsiteX5" fmla="*/ 2375 w 320310"/>
                <a:gd name="connsiteY5" fmla="*/ 9939 h 321036"/>
                <a:gd name="connsiteX6" fmla="*/ 148641 w 320310"/>
                <a:gd name="connsiteY6" fmla="*/ 312592 h 321036"/>
                <a:gd name="connsiteX7" fmla="*/ 160360 w 320310"/>
                <a:gd name="connsiteY7" fmla="*/ 321111 h 321036"/>
                <a:gd name="connsiteX8" fmla="*/ 172078 w 320310"/>
                <a:gd name="connsiteY8" fmla="*/ 312592 h 321036"/>
                <a:gd name="connsiteX9" fmla="*/ 318345 w 320310"/>
                <a:gd name="connsiteY9" fmla="*/ 9939 h 321036"/>
                <a:gd name="connsiteX10" fmla="*/ 54024 w 320310"/>
                <a:gd name="connsiteY10" fmla="*/ 32358 h 321036"/>
                <a:gd name="connsiteX11" fmla="*/ 292303 w 320310"/>
                <a:gd name="connsiteY11" fmla="*/ 32358 h 321036"/>
                <a:gd name="connsiteX12" fmla="*/ 173380 w 320310"/>
                <a:gd name="connsiteY12" fmla="*/ 278964 h 321036"/>
                <a:gd name="connsiteX13" fmla="*/ 54024 w 320310"/>
                <a:gd name="connsiteY13" fmla="*/ 32358 h 321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20310" h="321036">
                  <a:moveTo>
                    <a:pt x="318345" y="9939"/>
                  </a:moveTo>
                  <a:cubicBezTo>
                    <a:pt x="319213" y="8594"/>
                    <a:pt x="320515" y="5455"/>
                    <a:pt x="320515" y="3662"/>
                  </a:cubicBezTo>
                  <a:cubicBezTo>
                    <a:pt x="320515" y="523"/>
                    <a:pt x="320081" y="75"/>
                    <a:pt x="310098" y="75"/>
                  </a:cubicBezTo>
                  <a:lnTo>
                    <a:pt x="10621" y="75"/>
                  </a:lnTo>
                  <a:cubicBezTo>
                    <a:pt x="639" y="75"/>
                    <a:pt x="205" y="523"/>
                    <a:pt x="205" y="3662"/>
                  </a:cubicBezTo>
                  <a:cubicBezTo>
                    <a:pt x="205" y="5455"/>
                    <a:pt x="1507" y="8594"/>
                    <a:pt x="2375" y="9939"/>
                  </a:cubicBezTo>
                  <a:lnTo>
                    <a:pt x="148641" y="312592"/>
                  </a:lnTo>
                  <a:cubicBezTo>
                    <a:pt x="151679" y="318421"/>
                    <a:pt x="152981" y="321111"/>
                    <a:pt x="160360" y="321111"/>
                  </a:cubicBezTo>
                  <a:cubicBezTo>
                    <a:pt x="167738" y="321111"/>
                    <a:pt x="169040" y="318421"/>
                    <a:pt x="172078" y="312592"/>
                  </a:cubicBezTo>
                  <a:lnTo>
                    <a:pt x="318345" y="9939"/>
                  </a:lnTo>
                  <a:close/>
                  <a:moveTo>
                    <a:pt x="54024" y="32358"/>
                  </a:moveTo>
                  <a:lnTo>
                    <a:pt x="292303" y="32358"/>
                  </a:lnTo>
                  <a:lnTo>
                    <a:pt x="173380" y="278964"/>
                  </a:lnTo>
                  <a:lnTo>
                    <a:pt x="54024" y="32358"/>
                  </a:lnTo>
                  <a:close/>
                </a:path>
              </a:pathLst>
            </a:custGeom>
            <a:solidFill>
              <a:srgbClr val="000000"/>
            </a:solidFill>
            <a:ln w="4252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35" name="Forme libre 34">
              <a:extLst>
                <a:ext uri="{FF2B5EF4-FFF2-40B4-BE49-F238E27FC236}">
                  <a16:creationId xmlns:a16="http://schemas.microsoft.com/office/drawing/2014/main" id="{B4F26CAC-CA5C-2A10-C537-2909B92A5892}"/>
                </a:ext>
              </a:extLst>
            </p:cNvPr>
            <p:cNvSpPr/>
            <p:nvPr>
              <p:custDataLst>
                <p:tags r:id="rId5"/>
              </p:custDataLst>
            </p:nvPr>
          </p:nvSpPr>
          <p:spPr>
            <a:xfrm>
              <a:off x="12442098" y="8793518"/>
              <a:ext cx="134287" cy="208404"/>
            </a:xfrm>
            <a:custGeom>
              <a:avLst/>
              <a:gdLst>
                <a:gd name="connsiteX0" fmla="*/ 134500 w 134287"/>
                <a:gd name="connsiteY0" fmla="*/ 151352 h 208404"/>
                <a:gd name="connsiteX1" fmla="*/ 124170 w 134287"/>
                <a:gd name="connsiteY1" fmla="*/ 151352 h 208404"/>
                <a:gd name="connsiteX2" fmla="*/ 116271 w 134287"/>
                <a:gd name="connsiteY2" fmla="*/ 179914 h 208404"/>
                <a:gd name="connsiteX3" fmla="*/ 86193 w 134287"/>
                <a:gd name="connsiteY3" fmla="*/ 181797 h 208404"/>
                <a:gd name="connsiteX4" fmla="*/ 30291 w 134287"/>
                <a:gd name="connsiteY4" fmla="*/ 181797 h 208404"/>
                <a:gd name="connsiteX5" fmla="*/ 91054 w 134287"/>
                <a:gd name="connsiteY5" fmla="*/ 129068 h 208404"/>
                <a:gd name="connsiteX6" fmla="*/ 134500 w 134287"/>
                <a:gd name="connsiteY6" fmla="*/ 61274 h 208404"/>
                <a:gd name="connsiteX7" fmla="*/ 63407 w 134287"/>
                <a:gd name="connsiteY7" fmla="*/ 71 h 208404"/>
                <a:gd name="connsiteX8" fmla="*/ 213 w 134287"/>
                <a:gd name="connsiteY8" fmla="*/ 56252 h 208404"/>
                <a:gd name="connsiteX9" fmla="*/ 16315 w 134287"/>
                <a:gd name="connsiteY9" fmla="*/ 73828 h 208404"/>
                <a:gd name="connsiteX10" fmla="*/ 32417 w 134287"/>
                <a:gd name="connsiteY10" fmla="*/ 57194 h 208404"/>
                <a:gd name="connsiteX11" fmla="*/ 14492 w 134287"/>
                <a:gd name="connsiteY11" fmla="*/ 40559 h 208404"/>
                <a:gd name="connsiteX12" fmla="*/ 58850 w 134287"/>
                <a:gd name="connsiteY12" fmla="*/ 11370 h 208404"/>
                <a:gd name="connsiteX13" fmla="*/ 105030 w 134287"/>
                <a:gd name="connsiteY13" fmla="*/ 61274 h 208404"/>
                <a:gd name="connsiteX14" fmla="*/ 76471 w 134287"/>
                <a:gd name="connsiteY14" fmla="*/ 121535 h 208404"/>
                <a:gd name="connsiteX15" fmla="*/ 3251 w 134287"/>
                <a:gd name="connsiteY15" fmla="*/ 196235 h 208404"/>
                <a:gd name="connsiteX16" fmla="*/ 213 w 134287"/>
                <a:gd name="connsiteY16" fmla="*/ 208475 h 208404"/>
                <a:gd name="connsiteX17" fmla="*/ 125386 w 134287"/>
                <a:gd name="connsiteY17" fmla="*/ 208475 h 208404"/>
                <a:gd name="connsiteX18" fmla="*/ 134500 w 134287"/>
                <a:gd name="connsiteY18" fmla="*/ 151352 h 208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4287" h="208404">
                  <a:moveTo>
                    <a:pt x="134500" y="151352"/>
                  </a:moveTo>
                  <a:lnTo>
                    <a:pt x="124170" y="151352"/>
                  </a:lnTo>
                  <a:cubicBezTo>
                    <a:pt x="123259" y="158257"/>
                    <a:pt x="120221" y="176775"/>
                    <a:pt x="116271" y="179914"/>
                  </a:cubicBezTo>
                  <a:cubicBezTo>
                    <a:pt x="113841" y="181797"/>
                    <a:pt x="90447" y="181797"/>
                    <a:pt x="86193" y="181797"/>
                  </a:cubicBezTo>
                  <a:lnTo>
                    <a:pt x="30291" y="181797"/>
                  </a:lnTo>
                  <a:cubicBezTo>
                    <a:pt x="62192" y="152608"/>
                    <a:pt x="72825" y="143820"/>
                    <a:pt x="91054" y="129068"/>
                  </a:cubicBezTo>
                  <a:cubicBezTo>
                    <a:pt x="113537" y="110550"/>
                    <a:pt x="134500" y="91091"/>
                    <a:pt x="134500" y="61274"/>
                  </a:cubicBezTo>
                  <a:cubicBezTo>
                    <a:pt x="134500" y="23296"/>
                    <a:pt x="102295" y="71"/>
                    <a:pt x="63407" y="71"/>
                  </a:cubicBezTo>
                  <a:cubicBezTo>
                    <a:pt x="25734" y="71"/>
                    <a:pt x="213" y="27377"/>
                    <a:pt x="213" y="56252"/>
                  </a:cubicBezTo>
                  <a:cubicBezTo>
                    <a:pt x="213" y="72259"/>
                    <a:pt x="13277" y="73828"/>
                    <a:pt x="16315" y="73828"/>
                  </a:cubicBezTo>
                  <a:cubicBezTo>
                    <a:pt x="23607" y="73828"/>
                    <a:pt x="32417" y="68493"/>
                    <a:pt x="32417" y="57194"/>
                  </a:cubicBezTo>
                  <a:cubicBezTo>
                    <a:pt x="32417" y="51544"/>
                    <a:pt x="30291" y="40559"/>
                    <a:pt x="14492" y="40559"/>
                  </a:cubicBezTo>
                  <a:cubicBezTo>
                    <a:pt x="23911" y="18275"/>
                    <a:pt x="44570" y="11370"/>
                    <a:pt x="58850" y="11370"/>
                  </a:cubicBezTo>
                  <a:cubicBezTo>
                    <a:pt x="89231" y="11370"/>
                    <a:pt x="105030" y="35851"/>
                    <a:pt x="105030" y="61274"/>
                  </a:cubicBezTo>
                  <a:cubicBezTo>
                    <a:pt x="105030" y="88580"/>
                    <a:pt x="86193" y="110236"/>
                    <a:pt x="76471" y="121535"/>
                  </a:cubicBezTo>
                  <a:lnTo>
                    <a:pt x="3251" y="196235"/>
                  </a:lnTo>
                  <a:cubicBezTo>
                    <a:pt x="213" y="199060"/>
                    <a:pt x="213" y="199687"/>
                    <a:pt x="213" y="208475"/>
                  </a:cubicBezTo>
                  <a:lnTo>
                    <a:pt x="125386" y="208475"/>
                  </a:lnTo>
                  <a:lnTo>
                    <a:pt x="134500" y="151352"/>
                  </a:lnTo>
                  <a:close/>
                </a:path>
              </a:pathLst>
            </a:custGeom>
            <a:solidFill>
              <a:srgbClr val="000000"/>
            </a:solidFill>
            <a:ln w="4252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36" name="Forme libre 35">
              <a:extLst>
                <a:ext uri="{FF2B5EF4-FFF2-40B4-BE49-F238E27FC236}">
                  <a16:creationId xmlns:a16="http://schemas.microsoft.com/office/drawing/2014/main" id="{65EB63B9-FC6B-5970-1300-E960E195DDB4}"/>
                </a:ext>
              </a:extLst>
            </p:cNvPr>
            <p:cNvSpPr/>
            <p:nvPr>
              <p:custDataLst>
                <p:tags r:id="rId6"/>
              </p:custDataLst>
            </p:nvPr>
          </p:nvSpPr>
          <p:spPr>
            <a:xfrm>
              <a:off x="12628083" y="8883503"/>
              <a:ext cx="295136" cy="303550"/>
            </a:xfrm>
            <a:custGeom>
              <a:avLst/>
              <a:gdLst>
                <a:gd name="connsiteX0" fmla="*/ 175129 w 295136"/>
                <a:gd name="connsiteY0" fmla="*/ 31461 h 303550"/>
                <a:gd name="connsiteX1" fmla="*/ 185112 w 295136"/>
                <a:gd name="connsiteY1" fmla="*/ 14871 h 303550"/>
                <a:gd name="connsiteX2" fmla="*/ 212455 w 295136"/>
                <a:gd name="connsiteY2" fmla="*/ 13974 h 303550"/>
                <a:gd name="connsiteX3" fmla="*/ 275823 w 295136"/>
                <a:gd name="connsiteY3" fmla="*/ 50741 h 303550"/>
                <a:gd name="connsiteX4" fmla="*/ 272351 w 295136"/>
                <a:gd name="connsiteY4" fmla="*/ 86611 h 303550"/>
                <a:gd name="connsiteX5" fmla="*/ 271049 w 295136"/>
                <a:gd name="connsiteY5" fmla="*/ 95130 h 303550"/>
                <a:gd name="connsiteX6" fmla="*/ 276257 w 295136"/>
                <a:gd name="connsiteY6" fmla="*/ 100959 h 303550"/>
                <a:gd name="connsiteX7" fmla="*/ 282767 w 295136"/>
                <a:gd name="connsiteY7" fmla="*/ 90647 h 303550"/>
                <a:gd name="connsiteX8" fmla="*/ 294486 w 295136"/>
                <a:gd name="connsiteY8" fmla="*/ 12629 h 303550"/>
                <a:gd name="connsiteX9" fmla="*/ 295354 w 295136"/>
                <a:gd name="connsiteY9" fmla="*/ 5007 h 303550"/>
                <a:gd name="connsiteX10" fmla="*/ 283636 w 295136"/>
                <a:gd name="connsiteY10" fmla="*/ 75 h 303550"/>
                <a:gd name="connsiteX11" fmla="*/ 42752 w 295136"/>
                <a:gd name="connsiteY11" fmla="*/ 75 h 303550"/>
                <a:gd name="connsiteX12" fmla="*/ 28863 w 295136"/>
                <a:gd name="connsiteY12" fmla="*/ 9042 h 303550"/>
                <a:gd name="connsiteX13" fmla="*/ 2821 w 295136"/>
                <a:gd name="connsiteY13" fmla="*/ 87956 h 303550"/>
                <a:gd name="connsiteX14" fmla="*/ 217 w 295136"/>
                <a:gd name="connsiteY14" fmla="*/ 96027 h 303550"/>
                <a:gd name="connsiteX15" fmla="*/ 5426 w 295136"/>
                <a:gd name="connsiteY15" fmla="*/ 100959 h 303550"/>
                <a:gd name="connsiteX16" fmla="*/ 12804 w 295136"/>
                <a:gd name="connsiteY16" fmla="*/ 91543 h 303550"/>
                <a:gd name="connsiteX17" fmla="*/ 111762 w 295136"/>
                <a:gd name="connsiteY17" fmla="*/ 13974 h 303550"/>
                <a:gd name="connsiteX18" fmla="*/ 128689 w 295136"/>
                <a:gd name="connsiteY18" fmla="*/ 13974 h 303550"/>
                <a:gd name="connsiteX19" fmla="*/ 140841 w 295136"/>
                <a:gd name="connsiteY19" fmla="*/ 19355 h 303550"/>
                <a:gd name="connsiteX20" fmla="*/ 139105 w 295136"/>
                <a:gd name="connsiteY20" fmla="*/ 28771 h 303550"/>
                <a:gd name="connsiteX21" fmla="*/ 80946 w 295136"/>
                <a:gd name="connsiteY21" fmla="*/ 268203 h 303550"/>
                <a:gd name="connsiteX22" fmla="*/ 29297 w 295136"/>
                <a:gd name="connsiteY22" fmla="*/ 289725 h 303550"/>
                <a:gd name="connsiteX23" fmla="*/ 11068 w 295136"/>
                <a:gd name="connsiteY23" fmla="*/ 298244 h 303550"/>
                <a:gd name="connsiteX24" fmla="*/ 18446 w 295136"/>
                <a:gd name="connsiteY24" fmla="*/ 303625 h 303550"/>
                <a:gd name="connsiteX25" fmla="*/ 54036 w 295136"/>
                <a:gd name="connsiteY25" fmla="*/ 302728 h 303550"/>
                <a:gd name="connsiteX26" fmla="*/ 90929 w 295136"/>
                <a:gd name="connsiteY26" fmla="*/ 302280 h 303550"/>
                <a:gd name="connsiteX27" fmla="*/ 126953 w 295136"/>
                <a:gd name="connsiteY27" fmla="*/ 302728 h 303550"/>
                <a:gd name="connsiteX28" fmla="*/ 164713 w 295136"/>
                <a:gd name="connsiteY28" fmla="*/ 303625 h 303550"/>
                <a:gd name="connsiteX29" fmla="*/ 174261 w 295136"/>
                <a:gd name="connsiteY29" fmla="*/ 294657 h 303550"/>
                <a:gd name="connsiteX30" fmla="*/ 159504 w 295136"/>
                <a:gd name="connsiteY30" fmla="*/ 289725 h 303550"/>
                <a:gd name="connsiteX31" fmla="*/ 131727 w 295136"/>
                <a:gd name="connsiteY31" fmla="*/ 288828 h 303550"/>
                <a:gd name="connsiteX32" fmla="*/ 115668 w 295136"/>
                <a:gd name="connsiteY32" fmla="*/ 278964 h 303550"/>
                <a:gd name="connsiteX33" fmla="*/ 117404 w 295136"/>
                <a:gd name="connsiteY33" fmla="*/ 269548 h 303550"/>
                <a:gd name="connsiteX34" fmla="*/ 175129 w 295136"/>
                <a:gd name="connsiteY34" fmla="*/ 31461 h 303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95136" h="303550">
                  <a:moveTo>
                    <a:pt x="175129" y="31461"/>
                  </a:moveTo>
                  <a:cubicBezTo>
                    <a:pt x="178168" y="18906"/>
                    <a:pt x="179904" y="16216"/>
                    <a:pt x="185112" y="14871"/>
                  </a:cubicBezTo>
                  <a:cubicBezTo>
                    <a:pt x="189018" y="13974"/>
                    <a:pt x="203341" y="13974"/>
                    <a:pt x="212455" y="13974"/>
                  </a:cubicBezTo>
                  <a:cubicBezTo>
                    <a:pt x="256292" y="13974"/>
                    <a:pt x="275823" y="15768"/>
                    <a:pt x="275823" y="50741"/>
                  </a:cubicBezTo>
                  <a:cubicBezTo>
                    <a:pt x="275823" y="57467"/>
                    <a:pt x="274087" y="74953"/>
                    <a:pt x="272351" y="86611"/>
                  </a:cubicBezTo>
                  <a:cubicBezTo>
                    <a:pt x="271917" y="88405"/>
                    <a:pt x="271049" y="93785"/>
                    <a:pt x="271049" y="95130"/>
                  </a:cubicBezTo>
                  <a:cubicBezTo>
                    <a:pt x="271049" y="97821"/>
                    <a:pt x="272351" y="100959"/>
                    <a:pt x="276257" y="100959"/>
                  </a:cubicBezTo>
                  <a:cubicBezTo>
                    <a:pt x="281031" y="100959"/>
                    <a:pt x="281899" y="97372"/>
                    <a:pt x="282767" y="90647"/>
                  </a:cubicBezTo>
                  <a:lnTo>
                    <a:pt x="294486" y="12629"/>
                  </a:lnTo>
                  <a:cubicBezTo>
                    <a:pt x="294920" y="10836"/>
                    <a:pt x="295354" y="6352"/>
                    <a:pt x="295354" y="5007"/>
                  </a:cubicBezTo>
                  <a:cubicBezTo>
                    <a:pt x="295354" y="75"/>
                    <a:pt x="291014" y="75"/>
                    <a:pt x="283636" y="75"/>
                  </a:cubicBezTo>
                  <a:lnTo>
                    <a:pt x="42752" y="75"/>
                  </a:lnTo>
                  <a:cubicBezTo>
                    <a:pt x="32335" y="75"/>
                    <a:pt x="31901" y="523"/>
                    <a:pt x="28863" y="9042"/>
                  </a:cubicBezTo>
                  <a:lnTo>
                    <a:pt x="2821" y="87956"/>
                  </a:lnTo>
                  <a:cubicBezTo>
                    <a:pt x="2387" y="88853"/>
                    <a:pt x="217" y="95130"/>
                    <a:pt x="217" y="96027"/>
                  </a:cubicBezTo>
                  <a:cubicBezTo>
                    <a:pt x="217" y="98717"/>
                    <a:pt x="2387" y="100959"/>
                    <a:pt x="5426" y="100959"/>
                  </a:cubicBezTo>
                  <a:cubicBezTo>
                    <a:pt x="9766" y="100959"/>
                    <a:pt x="10200" y="98717"/>
                    <a:pt x="12804" y="91543"/>
                  </a:cubicBezTo>
                  <a:cubicBezTo>
                    <a:pt x="36241" y="22045"/>
                    <a:pt x="47526" y="13974"/>
                    <a:pt x="111762" y="13974"/>
                  </a:cubicBezTo>
                  <a:lnTo>
                    <a:pt x="128689" y="13974"/>
                  </a:lnTo>
                  <a:cubicBezTo>
                    <a:pt x="140841" y="13974"/>
                    <a:pt x="140841" y="15768"/>
                    <a:pt x="140841" y="19355"/>
                  </a:cubicBezTo>
                  <a:cubicBezTo>
                    <a:pt x="140841" y="22045"/>
                    <a:pt x="139539" y="27426"/>
                    <a:pt x="139105" y="28771"/>
                  </a:cubicBezTo>
                  <a:lnTo>
                    <a:pt x="80946" y="268203"/>
                  </a:lnTo>
                  <a:cubicBezTo>
                    <a:pt x="77040" y="284793"/>
                    <a:pt x="75738" y="289725"/>
                    <a:pt x="29297" y="289725"/>
                  </a:cubicBezTo>
                  <a:cubicBezTo>
                    <a:pt x="13672" y="289725"/>
                    <a:pt x="11068" y="289725"/>
                    <a:pt x="11068" y="298244"/>
                  </a:cubicBezTo>
                  <a:cubicBezTo>
                    <a:pt x="11068" y="303625"/>
                    <a:pt x="15842" y="303625"/>
                    <a:pt x="18446" y="303625"/>
                  </a:cubicBezTo>
                  <a:cubicBezTo>
                    <a:pt x="30165" y="303625"/>
                    <a:pt x="42318" y="302728"/>
                    <a:pt x="54036" y="302728"/>
                  </a:cubicBezTo>
                  <a:cubicBezTo>
                    <a:pt x="66189" y="302728"/>
                    <a:pt x="78776" y="302280"/>
                    <a:pt x="90929" y="302280"/>
                  </a:cubicBezTo>
                  <a:cubicBezTo>
                    <a:pt x="103081" y="302280"/>
                    <a:pt x="115234" y="302728"/>
                    <a:pt x="126953" y="302728"/>
                  </a:cubicBezTo>
                  <a:cubicBezTo>
                    <a:pt x="139539" y="302728"/>
                    <a:pt x="152560" y="303625"/>
                    <a:pt x="164713" y="303625"/>
                  </a:cubicBezTo>
                  <a:cubicBezTo>
                    <a:pt x="169053" y="303625"/>
                    <a:pt x="174261" y="303625"/>
                    <a:pt x="174261" y="294657"/>
                  </a:cubicBezTo>
                  <a:cubicBezTo>
                    <a:pt x="174261" y="289725"/>
                    <a:pt x="170789" y="289725"/>
                    <a:pt x="159504" y="289725"/>
                  </a:cubicBezTo>
                  <a:cubicBezTo>
                    <a:pt x="148654" y="289725"/>
                    <a:pt x="143012" y="289725"/>
                    <a:pt x="131727" y="288828"/>
                  </a:cubicBezTo>
                  <a:cubicBezTo>
                    <a:pt x="119140" y="287483"/>
                    <a:pt x="115668" y="286138"/>
                    <a:pt x="115668" y="278964"/>
                  </a:cubicBezTo>
                  <a:cubicBezTo>
                    <a:pt x="115668" y="278516"/>
                    <a:pt x="115668" y="276274"/>
                    <a:pt x="117404" y="269548"/>
                  </a:cubicBezTo>
                  <a:lnTo>
                    <a:pt x="175129" y="31461"/>
                  </a:lnTo>
                  <a:close/>
                </a:path>
              </a:pathLst>
            </a:custGeom>
            <a:solidFill>
              <a:srgbClr val="000000"/>
            </a:solidFill>
            <a:ln w="4252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37" name="Forme libre 36">
              <a:extLst>
                <a:ext uri="{FF2B5EF4-FFF2-40B4-BE49-F238E27FC236}">
                  <a16:creationId xmlns:a16="http://schemas.microsoft.com/office/drawing/2014/main" id="{DD91AB31-60AE-DF43-BF92-08422A2D2629}"/>
                </a:ext>
              </a:extLst>
            </p:cNvPr>
            <p:cNvSpPr/>
            <p:nvPr>
              <p:custDataLst>
                <p:tags r:id="rId7"/>
              </p:custDataLst>
            </p:nvPr>
          </p:nvSpPr>
          <p:spPr>
            <a:xfrm>
              <a:off x="13052335" y="8925650"/>
              <a:ext cx="288626" cy="298617"/>
            </a:xfrm>
            <a:custGeom>
              <a:avLst/>
              <a:gdLst>
                <a:gd name="connsiteX0" fmla="*/ 153437 w 288626"/>
                <a:gd name="connsiteY0" fmla="*/ 158351 h 298617"/>
                <a:gd name="connsiteX1" fmla="*/ 274530 w 288626"/>
                <a:gd name="connsiteY1" fmla="*/ 158351 h 298617"/>
                <a:gd name="connsiteX2" fmla="*/ 288853 w 288626"/>
                <a:gd name="connsiteY2" fmla="*/ 149384 h 298617"/>
                <a:gd name="connsiteX3" fmla="*/ 274530 w 288626"/>
                <a:gd name="connsiteY3" fmla="*/ 140416 h 298617"/>
                <a:gd name="connsiteX4" fmla="*/ 153437 w 288626"/>
                <a:gd name="connsiteY4" fmla="*/ 140416 h 298617"/>
                <a:gd name="connsiteX5" fmla="*/ 153437 w 288626"/>
                <a:gd name="connsiteY5" fmla="*/ 14871 h 298617"/>
                <a:gd name="connsiteX6" fmla="*/ 144757 w 288626"/>
                <a:gd name="connsiteY6" fmla="*/ 75 h 298617"/>
                <a:gd name="connsiteX7" fmla="*/ 136076 w 288626"/>
                <a:gd name="connsiteY7" fmla="*/ 14871 h 298617"/>
                <a:gd name="connsiteX8" fmla="*/ 136076 w 288626"/>
                <a:gd name="connsiteY8" fmla="*/ 140416 h 298617"/>
                <a:gd name="connsiteX9" fmla="*/ 14550 w 288626"/>
                <a:gd name="connsiteY9" fmla="*/ 140416 h 298617"/>
                <a:gd name="connsiteX10" fmla="*/ 227 w 288626"/>
                <a:gd name="connsiteY10" fmla="*/ 149384 h 298617"/>
                <a:gd name="connsiteX11" fmla="*/ 14550 w 288626"/>
                <a:gd name="connsiteY11" fmla="*/ 158351 h 298617"/>
                <a:gd name="connsiteX12" fmla="*/ 136076 w 288626"/>
                <a:gd name="connsiteY12" fmla="*/ 158351 h 298617"/>
                <a:gd name="connsiteX13" fmla="*/ 136076 w 288626"/>
                <a:gd name="connsiteY13" fmla="*/ 283896 h 298617"/>
                <a:gd name="connsiteX14" fmla="*/ 144757 w 288626"/>
                <a:gd name="connsiteY14" fmla="*/ 298693 h 298617"/>
                <a:gd name="connsiteX15" fmla="*/ 153437 w 288626"/>
                <a:gd name="connsiteY15" fmla="*/ 283896 h 298617"/>
                <a:gd name="connsiteX16" fmla="*/ 153437 w 288626"/>
                <a:gd name="connsiteY16" fmla="*/ 158351 h 298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8626" h="298617">
                  <a:moveTo>
                    <a:pt x="153437" y="158351"/>
                  </a:moveTo>
                  <a:lnTo>
                    <a:pt x="274530" y="158351"/>
                  </a:lnTo>
                  <a:cubicBezTo>
                    <a:pt x="280607" y="158351"/>
                    <a:pt x="288853" y="158351"/>
                    <a:pt x="288853" y="149384"/>
                  </a:cubicBezTo>
                  <a:cubicBezTo>
                    <a:pt x="288853" y="140416"/>
                    <a:pt x="280607" y="140416"/>
                    <a:pt x="274530" y="140416"/>
                  </a:cubicBezTo>
                  <a:lnTo>
                    <a:pt x="153437" y="140416"/>
                  </a:lnTo>
                  <a:lnTo>
                    <a:pt x="153437" y="14871"/>
                  </a:lnTo>
                  <a:cubicBezTo>
                    <a:pt x="153437" y="8594"/>
                    <a:pt x="153437" y="75"/>
                    <a:pt x="144757" y="75"/>
                  </a:cubicBezTo>
                  <a:cubicBezTo>
                    <a:pt x="136076" y="75"/>
                    <a:pt x="136076" y="8594"/>
                    <a:pt x="136076" y="14871"/>
                  </a:cubicBezTo>
                  <a:lnTo>
                    <a:pt x="136076" y="140416"/>
                  </a:lnTo>
                  <a:lnTo>
                    <a:pt x="14550" y="140416"/>
                  </a:lnTo>
                  <a:cubicBezTo>
                    <a:pt x="8473" y="140416"/>
                    <a:pt x="227" y="140416"/>
                    <a:pt x="227" y="149384"/>
                  </a:cubicBezTo>
                  <a:cubicBezTo>
                    <a:pt x="227" y="158351"/>
                    <a:pt x="8473" y="158351"/>
                    <a:pt x="14550" y="158351"/>
                  </a:cubicBezTo>
                  <a:lnTo>
                    <a:pt x="136076" y="158351"/>
                  </a:lnTo>
                  <a:lnTo>
                    <a:pt x="136076" y="283896"/>
                  </a:lnTo>
                  <a:cubicBezTo>
                    <a:pt x="136076" y="290174"/>
                    <a:pt x="136076" y="298693"/>
                    <a:pt x="144757" y="298693"/>
                  </a:cubicBezTo>
                  <a:cubicBezTo>
                    <a:pt x="153437" y="298693"/>
                    <a:pt x="153437" y="290174"/>
                    <a:pt x="153437" y="283896"/>
                  </a:cubicBezTo>
                  <a:lnTo>
                    <a:pt x="153437" y="158351"/>
                  </a:lnTo>
                  <a:close/>
                </a:path>
              </a:pathLst>
            </a:custGeom>
            <a:solidFill>
              <a:srgbClr val="000000"/>
            </a:solidFill>
            <a:ln w="4252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61" name="Forme libre 60">
              <a:extLst>
                <a:ext uri="{FF2B5EF4-FFF2-40B4-BE49-F238E27FC236}">
                  <a16:creationId xmlns:a16="http://schemas.microsoft.com/office/drawing/2014/main" id="{0D46A833-4633-9244-DC1E-334B524733C5}"/>
                </a:ext>
              </a:extLst>
            </p:cNvPr>
            <p:cNvSpPr/>
            <p:nvPr>
              <p:custDataLst>
                <p:tags r:id="rId8"/>
              </p:custDataLst>
            </p:nvPr>
          </p:nvSpPr>
          <p:spPr>
            <a:xfrm>
              <a:off x="13471168" y="8880813"/>
              <a:ext cx="309025" cy="328659"/>
            </a:xfrm>
            <a:custGeom>
              <a:avLst/>
              <a:gdLst>
                <a:gd name="connsiteX0" fmla="*/ 142163 w 309025"/>
                <a:gd name="connsiteY0" fmla="*/ 75 h 328659"/>
                <a:gd name="connsiteX1" fmla="*/ 16730 w 309025"/>
                <a:gd name="connsiteY1" fmla="*/ 51638 h 328659"/>
                <a:gd name="connsiteX2" fmla="*/ 237 w 309025"/>
                <a:gd name="connsiteY2" fmla="*/ 83473 h 328659"/>
                <a:gd name="connsiteX3" fmla="*/ 4577 w 309025"/>
                <a:gd name="connsiteY3" fmla="*/ 87060 h 328659"/>
                <a:gd name="connsiteX4" fmla="*/ 24976 w 309025"/>
                <a:gd name="connsiteY4" fmla="*/ 78540 h 328659"/>
                <a:gd name="connsiteX5" fmla="*/ 37997 w 309025"/>
                <a:gd name="connsiteY5" fmla="*/ 61054 h 328659"/>
                <a:gd name="connsiteX6" fmla="*/ 110913 w 309025"/>
                <a:gd name="connsiteY6" fmla="*/ 24735 h 328659"/>
                <a:gd name="connsiteX7" fmla="*/ 40601 w 309025"/>
                <a:gd name="connsiteY7" fmla="*/ 317524 h 328659"/>
                <a:gd name="connsiteX8" fmla="*/ 37997 w 309025"/>
                <a:gd name="connsiteY8" fmla="*/ 325595 h 328659"/>
                <a:gd name="connsiteX9" fmla="*/ 42337 w 309025"/>
                <a:gd name="connsiteY9" fmla="*/ 328734 h 328659"/>
                <a:gd name="connsiteX10" fmla="*/ 74889 w 309025"/>
                <a:gd name="connsiteY10" fmla="*/ 307212 h 328659"/>
                <a:gd name="connsiteX11" fmla="*/ 146069 w 309025"/>
                <a:gd name="connsiteY11" fmla="*/ 24735 h 328659"/>
                <a:gd name="connsiteX12" fmla="*/ 168638 w 309025"/>
                <a:gd name="connsiteY12" fmla="*/ 24735 h 328659"/>
                <a:gd name="connsiteX13" fmla="*/ 272370 w 309025"/>
                <a:gd name="connsiteY13" fmla="*/ 90647 h 328659"/>
                <a:gd name="connsiteX14" fmla="*/ 156920 w 309025"/>
                <a:gd name="connsiteY14" fmla="*/ 189737 h 328659"/>
                <a:gd name="connsiteX15" fmla="*/ 130878 w 309025"/>
                <a:gd name="connsiteY15" fmla="*/ 198257 h 328659"/>
                <a:gd name="connsiteX16" fmla="*/ 119594 w 309025"/>
                <a:gd name="connsiteY16" fmla="*/ 211259 h 328659"/>
                <a:gd name="connsiteX17" fmla="*/ 127840 w 309025"/>
                <a:gd name="connsiteY17" fmla="*/ 214398 h 328659"/>
                <a:gd name="connsiteX18" fmla="*/ 309262 w 309025"/>
                <a:gd name="connsiteY18" fmla="*/ 71366 h 328659"/>
                <a:gd name="connsiteX19" fmla="*/ 200322 w 309025"/>
                <a:gd name="connsiteY19" fmla="*/ 75 h 328659"/>
                <a:gd name="connsiteX20" fmla="*/ 142163 w 309025"/>
                <a:gd name="connsiteY20" fmla="*/ 75 h 328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09025" h="328659">
                  <a:moveTo>
                    <a:pt x="142163" y="75"/>
                  </a:moveTo>
                  <a:cubicBezTo>
                    <a:pt x="80965" y="75"/>
                    <a:pt x="34525" y="30564"/>
                    <a:pt x="16730" y="51638"/>
                  </a:cubicBezTo>
                  <a:cubicBezTo>
                    <a:pt x="1539" y="69573"/>
                    <a:pt x="237" y="82576"/>
                    <a:pt x="237" y="83473"/>
                  </a:cubicBezTo>
                  <a:cubicBezTo>
                    <a:pt x="237" y="86163"/>
                    <a:pt x="1973" y="87060"/>
                    <a:pt x="4577" y="87060"/>
                  </a:cubicBezTo>
                  <a:cubicBezTo>
                    <a:pt x="11521" y="87060"/>
                    <a:pt x="21504" y="80782"/>
                    <a:pt x="24976" y="78540"/>
                  </a:cubicBezTo>
                  <a:cubicBezTo>
                    <a:pt x="34091" y="72263"/>
                    <a:pt x="35393" y="69573"/>
                    <a:pt x="37997" y="61054"/>
                  </a:cubicBezTo>
                  <a:cubicBezTo>
                    <a:pt x="44073" y="43119"/>
                    <a:pt x="56226" y="27426"/>
                    <a:pt x="110913" y="24735"/>
                  </a:cubicBezTo>
                  <a:cubicBezTo>
                    <a:pt x="103101" y="125620"/>
                    <a:pt x="77059" y="223814"/>
                    <a:pt x="40601" y="317524"/>
                  </a:cubicBezTo>
                  <a:cubicBezTo>
                    <a:pt x="37997" y="324250"/>
                    <a:pt x="37997" y="325147"/>
                    <a:pt x="37997" y="325595"/>
                  </a:cubicBezTo>
                  <a:cubicBezTo>
                    <a:pt x="37997" y="326940"/>
                    <a:pt x="39299" y="328734"/>
                    <a:pt x="42337" y="328734"/>
                  </a:cubicBezTo>
                  <a:cubicBezTo>
                    <a:pt x="49282" y="328734"/>
                    <a:pt x="70115" y="318870"/>
                    <a:pt x="74889" y="307212"/>
                  </a:cubicBezTo>
                  <a:cubicBezTo>
                    <a:pt x="97458" y="252510"/>
                    <a:pt x="133048" y="149384"/>
                    <a:pt x="146069" y="24735"/>
                  </a:cubicBezTo>
                  <a:lnTo>
                    <a:pt x="168638" y="24735"/>
                  </a:lnTo>
                  <a:cubicBezTo>
                    <a:pt x="221589" y="24735"/>
                    <a:pt x="272370" y="45809"/>
                    <a:pt x="272370" y="90647"/>
                  </a:cubicBezTo>
                  <a:cubicBezTo>
                    <a:pt x="272370" y="124275"/>
                    <a:pt x="241121" y="187047"/>
                    <a:pt x="156920" y="189737"/>
                  </a:cubicBezTo>
                  <a:cubicBezTo>
                    <a:pt x="147805" y="190186"/>
                    <a:pt x="143031" y="190186"/>
                    <a:pt x="130878" y="198257"/>
                  </a:cubicBezTo>
                  <a:cubicBezTo>
                    <a:pt x="123066" y="203637"/>
                    <a:pt x="119594" y="208569"/>
                    <a:pt x="119594" y="211259"/>
                  </a:cubicBezTo>
                  <a:cubicBezTo>
                    <a:pt x="119594" y="214398"/>
                    <a:pt x="122198" y="214398"/>
                    <a:pt x="127840" y="214398"/>
                  </a:cubicBezTo>
                  <a:cubicBezTo>
                    <a:pt x="206833" y="214398"/>
                    <a:pt x="309262" y="145348"/>
                    <a:pt x="309262" y="71366"/>
                  </a:cubicBezTo>
                  <a:cubicBezTo>
                    <a:pt x="309262" y="20252"/>
                    <a:pt x="250669" y="75"/>
                    <a:pt x="200322" y="75"/>
                  </a:cubicBezTo>
                  <a:lnTo>
                    <a:pt x="142163" y="75"/>
                  </a:lnTo>
                  <a:close/>
                </a:path>
              </a:pathLst>
            </a:custGeom>
            <a:solidFill>
              <a:srgbClr val="000000"/>
            </a:solidFill>
            <a:ln w="4252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62" name="Forme libre 61">
              <a:extLst>
                <a:ext uri="{FF2B5EF4-FFF2-40B4-BE49-F238E27FC236}">
                  <a16:creationId xmlns:a16="http://schemas.microsoft.com/office/drawing/2014/main" id="{5DF41D2D-BFE6-4E34-8ECB-3F7DF7EF2449}"/>
                </a:ext>
              </a:extLst>
            </p:cNvPr>
            <p:cNvSpPr/>
            <p:nvPr>
              <p:custDataLst>
                <p:tags r:id="rId9"/>
              </p:custDataLst>
            </p:nvPr>
          </p:nvSpPr>
          <p:spPr>
            <a:xfrm>
              <a:off x="13944495" y="9022499"/>
              <a:ext cx="288626" cy="104919"/>
            </a:xfrm>
            <a:custGeom>
              <a:avLst/>
              <a:gdLst>
                <a:gd name="connsiteX0" fmla="*/ 274117 w 288626"/>
                <a:gd name="connsiteY0" fmla="*/ 18010 h 104919"/>
                <a:gd name="connsiteX1" fmla="*/ 288874 w 288626"/>
                <a:gd name="connsiteY1" fmla="*/ 9042 h 104919"/>
                <a:gd name="connsiteX2" fmla="*/ 274551 w 288626"/>
                <a:gd name="connsiteY2" fmla="*/ 75 h 104919"/>
                <a:gd name="connsiteX3" fmla="*/ 14570 w 288626"/>
                <a:gd name="connsiteY3" fmla="*/ 75 h 104919"/>
                <a:gd name="connsiteX4" fmla="*/ 247 w 288626"/>
                <a:gd name="connsiteY4" fmla="*/ 9042 h 104919"/>
                <a:gd name="connsiteX5" fmla="*/ 15004 w 288626"/>
                <a:gd name="connsiteY5" fmla="*/ 18010 h 104919"/>
                <a:gd name="connsiteX6" fmla="*/ 274117 w 288626"/>
                <a:gd name="connsiteY6" fmla="*/ 18010 h 104919"/>
                <a:gd name="connsiteX7" fmla="*/ 274551 w 288626"/>
                <a:gd name="connsiteY7" fmla="*/ 104995 h 104919"/>
                <a:gd name="connsiteX8" fmla="*/ 288874 w 288626"/>
                <a:gd name="connsiteY8" fmla="*/ 96027 h 104919"/>
                <a:gd name="connsiteX9" fmla="*/ 274117 w 288626"/>
                <a:gd name="connsiteY9" fmla="*/ 87060 h 104919"/>
                <a:gd name="connsiteX10" fmla="*/ 15004 w 288626"/>
                <a:gd name="connsiteY10" fmla="*/ 87060 h 104919"/>
                <a:gd name="connsiteX11" fmla="*/ 247 w 288626"/>
                <a:gd name="connsiteY11" fmla="*/ 96027 h 104919"/>
                <a:gd name="connsiteX12" fmla="*/ 14570 w 288626"/>
                <a:gd name="connsiteY12" fmla="*/ 104995 h 104919"/>
                <a:gd name="connsiteX13" fmla="*/ 274551 w 288626"/>
                <a:gd name="connsiteY13" fmla="*/ 104995 h 1049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8626" h="104919">
                  <a:moveTo>
                    <a:pt x="274117" y="18010"/>
                  </a:moveTo>
                  <a:cubicBezTo>
                    <a:pt x="280627" y="18010"/>
                    <a:pt x="288874" y="18010"/>
                    <a:pt x="288874" y="9042"/>
                  </a:cubicBezTo>
                  <a:cubicBezTo>
                    <a:pt x="288874" y="75"/>
                    <a:pt x="280627" y="75"/>
                    <a:pt x="274551" y="75"/>
                  </a:cubicBezTo>
                  <a:lnTo>
                    <a:pt x="14570" y="75"/>
                  </a:lnTo>
                  <a:cubicBezTo>
                    <a:pt x="8494" y="75"/>
                    <a:pt x="247" y="75"/>
                    <a:pt x="247" y="9042"/>
                  </a:cubicBezTo>
                  <a:cubicBezTo>
                    <a:pt x="247" y="18010"/>
                    <a:pt x="8494" y="18010"/>
                    <a:pt x="15004" y="18010"/>
                  </a:cubicBezTo>
                  <a:lnTo>
                    <a:pt x="274117" y="18010"/>
                  </a:lnTo>
                  <a:close/>
                  <a:moveTo>
                    <a:pt x="274551" y="104995"/>
                  </a:moveTo>
                  <a:cubicBezTo>
                    <a:pt x="280627" y="104995"/>
                    <a:pt x="288874" y="104995"/>
                    <a:pt x="288874" y="96027"/>
                  </a:cubicBezTo>
                  <a:cubicBezTo>
                    <a:pt x="288874" y="87060"/>
                    <a:pt x="280627" y="87060"/>
                    <a:pt x="274117" y="87060"/>
                  </a:cubicBezTo>
                  <a:lnTo>
                    <a:pt x="15004" y="87060"/>
                  </a:lnTo>
                  <a:cubicBezTo>
                    <a:pt x="8494" y="87060"/>
                    <a:pt x="247" y="87060"/>
                    <a:pt x="247" y="96027"/>
                  </a:cubicBezTo>
                  <a:cubicBezTo>
                    <a:pt x="247" y="104995"/>
                    <a:pt x="8494" y="104995"/>
                    <a:pt x="14570" y="104995"/>
                  </a:cubicBezTo>
                  <a:lnTo>
                    <a:pt x="274551" y="104995"/>
                  </a:lnTo>
                  <a:close/>
                </a:path>
              </a:pathLst>
            </a:custGeom>
            <a:solidFill>
              <a:srgbClr val="000000"/>
            </a:solidFill>
            <a:ln w="4252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63" name="Forme libre 62">
              <a:extLst>
                <a:ext uri="{FF2B5EF4-FFF2-40B4-BE49-F238E27FC236}">
                  <a16:creationId xmlns:a16="http://schemas.microsoft.com/office/drawing/2014/main" id="{96A9616A-583F-44F9-0E05-4CE8F807E465}"/>
                </a:ext>
              </a:extLst>
            </p:cNvPr>
            <p:cNvSpPr/>
            <p:nvPr>
              <p:custDataLst>
                <p:tags r:id="rId10"/>
              </p:custDataLst>
            </p:nvPr>
          </p:nvSpPr>
          <p:spPr>
            <a:xfrm>
              <a:off x="14395252" y="8888435"/>
              <a:ext cx="182724" cy="308482"/>
            </a:xfrm>
            <a:custGeom>
              <a:avLst/>
              <a:gdLst>
                <a:gd name="connsiteX0" fmla="*/ 182982 w 182724"/>
                <a:gd name="connsiteY0" fmla="*/ 155213 h 308482"/>
                <a:gd name="connsiteX1" fmla="*/ 165621 w 182724"/>
                <a:gd name="connsiteY1" fmla="*/ 50293 h 308482"/>
                <a:gd name="connsiteX2" fmla="*/ 91837 w 182724"/>
                <a:gd name="connsiteY2" fmla="*/ 75 h 308482"/>
                <a:gd name="connsiteX3" fmla="*/ 16317 w 182724"/>
                <a:gd name="connsiteY3" fmla="*/ 53431 h 308482"/>
                <a:gd name="connsiteX4" fmla="*/ 258 w 182724"/>
                <a:gd name="connsiteY4" fmla="*/ 155213 h 308482"/>
                <a:gd name="connsiteX5" fmla="*/ 19789 w 182724"/>
                <a:gd name="connsiteY5" fmla="*/ 263271 h 308482"/>
                <a:gd name="connsiteX6" fmla="*/ 91403 w 182724"/>
                <a:gd name="connsiteY6" fmla="*/ 308557 h 308482"/>
                <a:gd name="connsiteX7" fmla="*/ 166923 w 182724"/>
                <a:gd name="connsiteY7" fmla="*/ 256545 h 308482"/>
                <a:gd name="connsiteX8" fmla="*/ 182982 w 182724"/>
                <a:gd name="connsiteY8" fmla="*/ 155213 h 308482"/>
                <a:gd name="connsiteX9" fmla="*/ 91403 w 182724"/>
                <a:gd name="connsiteY9" fmla="*/ 298693 h 308482"/>
                <a:gd name="connsiteX10" fmla="*/ 41056 w 182724"/>
                <a:gd name="connsiteY10" fmla="*/ 244439 h 308482"/>
                <a:gd name="connsiteX11" fmla="*/ 36282 w 182724"/>
                <a:gd name="connsiteY11" fmla="*/ 149832 h 308482"/>
                <a:gd name="connsiteX12" fmla="*/ 39754 w 182724"/>
                <a:gd name="connsiteY12" fmla="*/ 67331 h 308482"/>
                <a:gd name="connsiteX13" fmla="*/ 91403 w 182724"/>
                <a:gd name="connsiteY13" fmla="*/ 9939 h 308482"/>
                <a:gd name="connsiteX14" fmla="*/ 142618 w 182724"/>
                <a:gd name="connsiteY14" fmla="*/ 62399 h 308482"/>
                <a:gd name="connsiteX15" fmla="*/ 146958 w 182724"/>
                <a:gd name="connsiteY15" fmla="*/ 149832 h 308482"/>
                <a:gd name="connsiteX16" fmla="*/ 142184 w 182724"/>
                <a:gd name="connsiteY16" fmla="*/ 242646 h 308482"/>
                <a:gd name="connsiteX17" fmla="*/ 91403 w 182724"/>
                <a:gd name="connsiteY17" fmla="*/ 298693 h 3084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2724" h="308482">
                  <a:moveTo>
                    <a:pt x="182982" y="155213"/>
                  </a:moveTo>
                  <a:cubicBezTo>
                    <a:pt x="182982" y="119343"/>
                    <a:pt x="180812" y="83473"/>
                    <a:pt x="165621" y="50293"/>
                  </a:cubicBezTo>
                  <a:cubicBezTo>
                    <a:pt x="145656" y="7249"/>
                    <a:pt x="110066" y="75"/>
                    <a:pt x="91837" y="75"/>
                  </a:cubicBezTo>
                  <a:cubicBezTo>
                    <a:pt x="65795" y="75"/>
                    <a:pt x="34112" y="11732"/>
                    <a:pt x="16317" y="53431"/>
                  </a:cubicBezTo>
                  <a:cubicBezTo>
                    <a:pt x="2428" y="84369"/>
                    <a:pt x="258" y="119343"/>
                    <a:pt x="258" y="155213"/>
                  </a:cubicBezTo>
                  <a:cubicBezTo>
                    <a:pt x="258" y="188841"/>
                    <a:pt x="1994" y="229194"/>
                    <a:pt x="19789" y="263271"/>
                  </a:cubicBezTo>
                  <a:cubicBezTo>
                    <a:pt x="38452" y="299589"/>
                    <a:pt x="70136" y="308557"/>
                    <a:pt x="91403" y="308557"/>
                  </a:cubicBezTo>
                  <a:cubicBezTo>
                    <a:pt x="114840" y="308557"/>
                    <a:pt x="147826" y="299141"/>
                    <a:pt x="166923" y="256545"/>
                  </a:cubicBezTo>
                  <a:cubicBezTo>
                    <a:pt x="180812" y="225607"/>
                    <a:pt x="182982" y="190634"/>
                    <a:pt x="182982" y="155213"/>
                  </a:cubicBezTo>
                  <a:close/>
                  <a:moveTo>
                    <a:pt x="91403" y="298693"/>
                  </a:moveTo>
                  <a:cubicBezTo>
                    <a:pt x="74476" y="298693"/>
                    <a:pt x="48869" y="287483"/>
                    <a:pt x="41056" y="244439"/>
                  </a:cubicBezTo>
                  <a:cubicBezTo>
                    <a:pt x="36282" y="217537"/>
                    <a:pt x="36282" y="176286"/>
                    <a:pt x="36282" y="149832"/>
                  </a:cubicBezTo>
                  <a:cubicBezTo>
                    <a:pt x="36282" y="121136"/>
                    <a:pt x="36282" y="91543"/>
                    <a:pt x="39754" y="67331"/>
                  </a:cubicBezTo>
                  <a:cubicBezTo>
                    <a:pt x="48000" y="13974"/>
                    <a:pt x="80552" y="9939"/>
                    <a:pt x="91403" y="9939"/>
                  </a:cubicBezTo>
                  <a:cubicBezTo>
                    <a:pt x="105726" y="9939"/>
                    <a:pt x="134371" y="18010"/>
                    <a:pt x="142618" y="62399"/>
                  </a:cubicBezTo>
                  <a:cubicBezTo>
                    <a:pt x="146958" y="87508"/>
                    <a:pt x="146958" y="121584"/>
                    <a:pt x="146958" y="149832"/>
                  </a:cubicBezTo>
                  <a:cubicBezTo>
                    <a:pt x="146958" y="183460"/>
                    <a:pt x="146958" y="213950"/>
                    <a:pt x="142184" y="242646"/>
                  </a:cubicBezTo>
                  <a:cubicBezTo>
                    <a:pt x="135673" y="285241"/>
                    <a:pt x="110934" y="298693"/>
                    <a:pt x="91403" y="298693"/>
                  </a:cubicBezTo>
                  <a:close/>
                </a:path>
              </a:pathLst>
            </a:custGeom>
            <a:solidFill>
              <a:srgbClr val="000000"/>
            </a:solidFill>
            <a:ln w="4252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</p:grpSp>
    </p:spTree>
    <p:extLst>
      <p:ext uri="{BB962C8B-B14F-4D97-AF65-F5344CB8AC3E}">
        <p14:creationId xmlns:p14="http://schemas.microsoft.com/office/powerpoint/2010/main" val="2968052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E93E846-9E71-691F-ACDA-AFA6B3A902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Isothermes et lignes de flux</a:t>
            </a:r>
          </a:p>
        </p:txBody>
      </p:sp>
      <p:grpSp>
        <p:nvGrpSpPr>
          <p:cNvPr id="47" name="Groupe 46" descr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 \fluxchal = - \lambda\, \grad T &#10;$$&#10; &#10;&#10;&#10;\end{document}&#10;" title="IguanaTex Vector Display">
            <a:extLst>
              <a:ext uri="{FF2B5EF4-FFF2-40B4-BE49-F238E27FC236}">
                <a16:creationId xmlns:a16="http://schemas.microsoft.com/office/drawing/2014/main" id="{26379D20-93AC-839C-F222-34FC71D4DC55}"/>
              </a:ext>
            </a:extLst>
          </p:cNvPr>
          <p:cNvGrpSpPr>
            <a:grpSpLocks noChangeAspect="1"/>
          </p:cNvGrpSpPr>
          <p:nvPr>
            <p:custDataLst>
              <p:tags r:id="rId1"/>
            </p:custDataLst>
          </p:nvPr>
        </p:nvGrpSpPr>
        <p:grpSpPr>
          <a:xfrm>
            <a:off x="4038600" y="1511301"/>
            <a:ext cx="2609987" cy="350595"/>
            <a:chOff x="11958456" y="4482840"/>
            <a:chExt cx="2645103" cy="390762"/>
          </a:xfrm>
        </p:grpSpPr>
        <p:sp>
          <p:nvSpPr>
            <p:cNvPr id="38" name="Forme libre 37">
              <a:extLst>
                <a:ext uri="{FF2B5EF4-FFF2-40B4-BE49-F238E27FC236}">
                  <a16:creationId xmlns:a16="http://schemas.microsoft.com/office/drawing/2014/main" id="{A97CD1CF-9AD3-38AD-59BD-A004CCD4B380}"/>
                </a:ext>
              </a:extLst>
            </p:cNvPr>
            <p:cNvSpPr/>
            <p:nvPr>
              <p:custDataLst>
                <p:tags r:id="rId12"/>
              </p:custDataLst>
            </p:nvPr>
          </p:nvSpPr>
          <p:spPr>
            <a:xfrm>
              <a:off x="11958456" y="4589372"/>
              <a:ext cx="221808" cy="281174"/>
            </a:xfrm>
            <a:custGeom>
              <a:avLst/>
              <a:gdLst>
                <a:gd name="connsiteX0" fmla="*/ 152274 w 221808"/>
                <a:gd name="connsiteY0" fmla="*/ 134549 h 281174"/>
                <a:gd name="connsiteX1" fmla="*/ 146365 w 221808"/>
                <a:gd name="connsiteY1" fmla="*/ 152887 h 281174"/>
                <a:gd name="connsiteX2" fmla="*/ 98694 w 221808"/>
                <a:gd name="connsiteY2" fmla="*/ 183449 h 281174"/>
                <a:gd name="connsiteX3" fmla="*/ 50629 w 221808"/>
                <a:gd name="connsiteY3" fmla="*/ 100058 h 281174"/>
                <a:gd name="connsiteX4" fmla="*/ 103421 w 221808"/>
                <a:gd name="connsiteY4" fmla="*/ 17539 h 281174"/>
                <a:gd name="connsiteX5" fmla="*/ 152274 w 221808"/>
                <a:gd name="connsiteY5" fmla="*/ 73861 h 281174"/>
                <a:gd name="connsiteX6" fmla="*/ 152274 w 221808"/>
                <a:gd name="connsiteY6" fmla="*/ 134549 h 281174"/>
                <a:gd name="connsiteX7" fmla="*/ 157790 w 221808"/>
                <a:gd name="connsiteY7" fmla="*/ 34567 h 281174"/>
                <a:gd name="connsiteX8" fmla="*/ 98300 w 221808"/>
                <a:gd name="connsiteY8" fmla="*/ 75 h 281174"/>
                <a:gd name="connsiteX9" fmla="*/ 200 w 221808"/>
                <a:gd name="connsiteY9" fmla="*/ 99621 h 281174"/>
                <a:gd name="connsiteX10" fmla="*/ 94754 w 221808"/>
                <a:gd name="connsiteY10" fmla="*/ 199167 h 281174"/>
                <a:gd name="connsiteX11" fmla="*/ 149910 w 221808"/>
                <a:gd name="connsiteY11" fmla="*/ 175590 h 281174"/>
                <a:gd name="connsiteX12" fmla="*/ 149910 w 221808"/>
                <a:gd name="connsiteY12" fmla="*/ 260729 h 281174"/>
                <a:gd name="connsiteX13" fmla="*/ 122726 w 221808"/>
                <a:gd name="connsiteY13" fmla="*/ 260729 h 281174"/>
                <a:gd name="connsiteX14" fmla="*/ 122726 w 221808"/>
                <a:gd name="connsiteY14" fmla="*/ 281249 h 281174"/>
                <a:gd name="connsiteX15" fmla="*/ 172367 w 221808"/>
                <a:gd name="connsiteY15" fmla="*/ 279939 h 281174"/>
                <a:gd name="connsiteX16" fmla="*/ 222008 w 221808"/>
                <a:gd name="connsiteY16" fmla="*/ 281249 h 281174"/>
                <a:gd name="connsiteX17" fmla="*/ 222008 w 221808"/>
                <a:gd name="connsiteY17" fmla="*/ 260729 h 281174"/>
                <a:gd name="connsiteX18" fmla="*/ 194824 w 221808"/>
                <a:gd name="connsiteY18" fmla="*/ 260729 h 281174"/>
                <a:gd name="connsiteX19" fmla="*/ 194824 w 221808"/>
                <a:gd name="connsiteY19" fmla="*/ 75 h 281174"/>
                <a:gd name="connsiteX20" fmla="*/ 178671 w 221808"/>
                <a:gd name="connsiteY20" fmla="*/ 75 h 281174"/>
                <a:gd name="connsiteX21" fmla="*/ 157790 w 221808"/>
                <a:gd name="connsiteY21" fmla="*/ 34567 h 281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21808" h="281174">
                  <a:moveTo>
                    <a:pt x="152274" y="134549"/>
                  </a:moveTo>
                  <a:cubicBezTo>
                    <a:pt x="152274" y="142408"/>
                    <a:pt x="152274" y="143718"/>
                    <a:pt x="146365" y="152887"/>
                  </a:cubicBezTo>
                  <a:cubicBezTo>
                    <a:pt x="130606" y="178647"/>
                    <a:pt x="110513" y="183449"/>
                    <a:pt x="98694" y="183449"/>
                  </a:cubicBezTo>
                  <a:cubicBezTo>
                    <a:pt x="74267" y="183449"/>
                    <a:pt x="50629" y="158126"/>
                    <a:pt x="50629" y="100058"/>
                  </a:cubicBezTo>
                  <a:cubicBezTo>
                    <a:pt x="50629" y="38059"/>
                    <a:pt x="79783" y="17539"/>
                    <a:pt x="103421" y="17539"/>
                  </a:cubicBezTo>
                  <a:cubicBezTo>
                    <a:pt x="133364" y="17539"/>
                    <a:pt x="152274" y="52031"/>
                    <a:pt x="152274" y="73861"/>
                  </a:cubicBezTo>
                  <a:lnTo>
                    <a:pt x="152274" y="134549"/>
                  </a:lnTo>
                  <a:close/>
                  <a:moveTo>
                    <a:pt x="157790" y="34567"/>
                  </a:moveTo>
                  <a:cubicBezTo>
                    <a:pt x="144001" y="13173"/>
                    <a:pt x="121938" y="75"/>
                    <a:pt x="98300" y="75"/>
                  </a:cubicBezTo>
                  <a:cubicBezTo>
                    <a:pt x="40779" y="75"/>
                    <a:pt x="200" y="38933"/>
                    <a:pt x="200" y="99621"/>
                  </a:cubicBezTo>
                  <a:cubicBezTo>
                    <a:pt x="200" y="161182"/>
                    <a:pt x="39991" y="199167"/>
                    <a:pt x="94754" y="199167"/>
                  </a:cubicBezTo>
                  <a:cubicBezTo>
                    <a:pt x="114059" y="199167"/>
                    <a:pt x="131788" y="193055"/>
                    <a:pt x="149910" y="175590"/>
                  </a:cubicBezTo>
                  <a:lnTo>
                    <a:pt x="149910" y="260729"/>
                  </a:lnTo>
                  <a:lnTo>
                    <a:pt x="122726" y="260729"/>
                  </a:lnTo>
                  <a:lnTo>
                    <a:pt x="122726" y="281249"/>
                  </a:lnTo>
                  <a:cubicBezTo>
                    <a:pt x="133757" y="280812"/>
                    <a:pt x="157396" y="279939"/>
                    <a:pt x="172367" y="279939"/>
                  </a:cubicBezTo>
                  <a:cubicBezTo>
                    <a:pt x="187732" y="279939"/>
                    <a:pt x="210977" y="280812"/>
                    <a:pt x="222008" y="281249"/>
                  </a:cubicBezTo>
                  <a:lnTo>
                    <a:pt x="222008" y="260729"/>
                  </a:lnTo>
                  <a:lnTo>
                    <a:pt x="194824" y="260729"/>
                  </a:lnTo>
                  <a:lnTo>
                    <a:pt x="194824" y="75"/>
                  </a:lnTo>
                  <a:lnTo>
                    <a:pt x="178671" y="75"/>
                  </a:lnTo>
                  <a:lnTo>
                    <a:pt x="157790" y="34567"/>
                  </a:lnTo>
                  <a:close/>
                </a:path>
              </a:pathLst>
            </a:custGeom>
            <a:solidFill>
              <a:srgbClr val="000000"/>
            </a:solidFill>
            <a:ln w="38953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39" name="Forme libre 38">
              <a:extLst>
                <a:ext uri="{FF2B5EF4-FFF2-40B4-BE49-F238E27FC236}">
                  <a16:creationId xmlns:a16="http://schemas.microsoft.com/office/drawing/2014/main" id="{BC059979-595F-44A4-5ACD-47C2BC9AC1DA}"/>
                </a:ext>
              </a:extLst>
            </p:cNvPr>
            <p:cNvSpPr/>
            <p:nvPr>
              <p:custDataLst>
                <p:tags r:id="rId13"/>
              </p:custDataLst>
            </p:nvPr>
          </p:nvSpPr>
          <p:spPr>
            <a:xfrm>
              <a:off x="12314102" y="4625611"/>
              <a:ext cx="261993" cy="102165"/>
            </a:xfrm>
            <a:custGeom>
              <a:avLst/>
              <a:gdLst>
                <a:gd name="connsiteX0" fmla="*/ 248807 w 261993"/>
                <a:gd name="connsiteY0" fmla="*/ 17539 h 102165"/>
                <a:gd name="connsiteX1" fmla="*/ 262202 w 261993"/>
                <a:gd name="connsiteY1" fmla="*/ 8807 h 102165"/>
                <a:gd name="connsiteX2" fmla="*/ 249201 w 261993"/>
                <a:gd name="connsiteY2" fmla="*/ 75 h 102165"/>
                <a:gd name="connsiteX3" fmla="*/ 13210 w 261993"/>
                <a:gd name="connsiteY3" fmla="*/ 75 h 102165"/>
                <a:gd name="connsiteX4" fmla="*/ 209 w 261993"/>
                <a:gd name="connsiteY4" fmla="*/ 8807 h 102165"/>
                <a:gd name="connsiteX5" fmla="*/ 13604 w 261993"/>
                <a:gd name="connsiteY5" fmla="*/ 17539 h 102165"/>
                <a:gd name="connsiteX6" fmla="*/ 248807 w 261993"/>
                <a:gd name="connsiteY6" fmla="*/ 17539 h 102165"/>
                <a:gd name="connsiteX7" fmla="*/ 249201 w 261993"/>
                <a:gd name="connsiteY7" fmla="*/ 102241 h 102165"/>
                <a:gd name="connsiteX8" fmla="*/ 262202 w 261993"/>
                <a:gd name="connsiteY8" fmla="*/ 93508 h 102165"/>
                <a:gd name="connsiteX9" fmla="*/ 248807 w 261993"/>
                <a:gd name="connsiteY9" fmla="*/ 84776 h 102165"/>
                <a:gd name="connsiteX10" fmla="*/ 13604 w 261993"/>
                <a:gd name="connsiteY10" fmla="*/ 84776 h 102165"/>
                <a:gd name="connsiteX11" fmla="*/ 209 w 261993"/>
                <a:gd name="connsiteY11" fmla="*/ 93508 h 102165"/>
                <a:gd name="connsiteX12" fmla="*/ 13210 w 261993"/>
                <a:gd name="connsiteY12" fmla="*/ 102241 h 102165"/>
                <a:gd name="connsiteX13" fmla="*/ 249201 w 261993"/>
                <a:gd name="connsiteY13" fmla="*/ 102241 h 1021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61993" h="102165">
                  <a:moveTo>
                    <a:pt x="248807" y="17539"/>
                  </a:moveTo>
                  <a:cubicBezTo>
                    <a:pt x="254717" y="17539"/>
                    <a:pt x="262202" y="17539"/>
                    <a:pt x="262202" y="8807"/>
                  </a:cubicBezTo>
                  <a:cubicBezTo>
                    <a:pt x="262202" y="75"/>
                    <a:pt x="254717" y="75"/>
                    <a:pt x="249201" y="75"/>
                  </a:cubicBezTo>
                  <a:lnTo>
                    <a:pt x="13210" y="75"/>
                  </a:lnTo>
                  <a:cubicBezTo>
                    <a:pt x="7694" y="75"/>
                    <a:pt x="209" y="75"/>
                    <a:pt x="209" y="8807"/>
                  </a:cubicBezTo>
                  <a:cubicBezTo>
                    <a:pt x="209" y="17539"/>
                    <a:pt x="7694" y="17539"/>
                    <a:pt x="13604" y="17539"/>
                  </a:cubicBezTo>
                  <a:lnTo>
                    <a:pt x="248807" y="17539"/>
                  </a:lnTo>
                  <a:close/>
                  <a:moveTo>
                    <a:pt x="249201" y="102241"/>
                  </a:moveTo>
                  <a:cubicBezTo>
                    <a:pt x="254717" y="102241"/>
                    <a:pt x="262202" y="102241"/>
                    <a:pt x="262202" y="93508"/>
                  </a:cubicBezTo>
                  <a:cubicBezTo>
                    <a:pt x="262202" y="84776"/>
                    <a:pt x="254717" y="84776"/>
                    <a:pt x="248807" y="84776"/>
                  </a:cubicBezTo>
                  <a:lnTo>
                    <a:pt x="13604" y="84776"/>
                  </a:lnTo>
                  <a:cubicBezTo>
                    <a:pt x="7694" y="84776"/>
                    <a:pt x="209" y="84776"/>
                    <a:pt x="209" y="93508"/>
                  </a:cubicBezTo>
                  <a:cubicBezTo>
                    <a:pt x="209" y="102241"/>
                    <a:pt x="7694" y="102241"/>
                    <a:pt x="13210" y="102241"/>
                  </a:cubicBezTo>
                  <a:lnTo>
                    <a:pt x="249201" y="102241"/>
                  </a:lnTo>
                  <a:close/>
                </a:path>
              </a:pathLst>
            </a:custGeom>
            <a:solidFill>
              <a:srgbClr val="000000"/>
            </a:solidFill>
            <a:ln w="38953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40" name="Forme libre 39">
              <a:extLst>
                <a:ext uri="{FF2B5EF4-FFF2-40B4-BE49-F238E27FC236}">
                  <a16:creationId xmlns:a16="http://schemas.microsoft.com/office/drawing/2014/main" id="{C2391F19-719D-5551-D71F-640291C98D22}"/>
                </a:ext>
              </a:extLst>
            </p:cNvPr>
            <p:cNvSpPr/>
            <p:nvPr>
              <p:custDataLst>
                <p:tags r:id="rId14"/>
              </p:custDataLst>
            </p:nvPr>
          </p:nvSpPr>
          <p:spPr>
            <a:xfrm>
              <a:off x="12740600" y="4667961"/>
              <a:ext cx="240718" cy="17464"/>
            </a:xfrm>
            <a:custGeom>
              <a:avLst/>
              <a:gdLst>
                <a:gd name="connsiteX0" fmla="*/ 227149 w 240718"/>
                <a:gd name="connsiteY0" fmla="*/ 17539 h 17464"/>
                <a:gd name="connsiteX1" fmla="*/ 240938 w 240718"/>
                <a:gd name="connsiteY1" fmla="*/ 8807 h 17464"/>
                <a:gd name="connsiteX2" fmla="*/ 227149 w 240718"/>
                <a:gd name="connsiteY2" fmla="*/ 75 h 17464"/>
                <a:gd name="connsiteX3" fmla="*/ 14008 w 240718"/>
                <a:gd name="connsiteY3" fmla="*/ 75 h 17464"/>
                <a:gd name="connsiteX4" fmla="*/ 219 w 240718"/>
                <a:gd name="connsiteY4" fmla="*/ 8807 h 17464"/>
                <a:gd name="connsiteX5" fmla="*/ 14008 w 240718"/>
                <a:gd name="connsiteY5" fmla="*/ 17539 h 17464"/>
                <a:gd name="connsiteX6" fmla="*/ 227149 w 240718"/>
                <a:gd name="connsiteY6" fmla="*/ 17539 h 17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0718" h="17464">
                  <a:moveTo>
                    <a:pt x="227149" y="17539"/>
                  </a:moveTo>
                  <a:cubicBezTo>
                    <a:pt x="233847" y="17539"/>
                    <a:pt x="240938" y="17539"/>
                    <a:pt x="240938" y="8807"/>
                  </a:cubicBezTo>
                  <a:cubicBezTo>
                    <a:pt x="240938" y="75"/>
                    <a:pt x="233847" y="75"/>
                    <a:pt x="227149" y="75"/>
                  </a:cubicBezTo>
                  <a:lnTo>
                    <a:pt x="14008" y="75"/>
                  </a:lnTo>
                  <a:cubicBezTo>
                    <a:pt x="7311" y="75"/>
                    <a:pt x="219" y="75"/>
                    <a:pt x="219" y="8807"/>
                  </a:cubicBezTo>
                  <a:cubicBezTo>
                    <a:pt x="219" y="17539"/>
                    <a:pt x="7311" y="17539"/>
                    <a:pt x="14008" y="17539"/>
                  </a:cubicBezTo>
                  <a:lnTo>
                    <a:pt x="227149" y="17539"/>
                  </a:lnTo>
                  <a:close/>
                </a:path>
              </a:pathLst>
            </a:custGeom>
            <a:solidFill>
              <a:srgbClr val="000000"/>
            </a:solidFill>
            <a:ln w="38953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41" name="Forme libre 40">
              <a:extLst>
                <a:ext uri="{FF2B5EF4-FFF2-40B4-BE49-F238E27FC236}">
                  <a16:creationId xmlns:a16="http://schemas.microsoft.com/office/drawing/2014/main" id="{70CF5FC2-810D-F090-8B9B-93A111B59C04}"/>
                </a:ext>
              </a:extLst>
            </p:cNvPr>
            <p:cNvSpPr/>
            <p:nvPr>
              <p:custDataLst>
                <p:tags r:id="rId15"/>
              </p:custDataLst>
            </p:nvPr>
          </p:nvSpPr>
          <p:spPr>
            <a:xfrm>
              <a:off x="13035207" y="4482840"/>
              <a:ext cx="195017" cy="308680"/>
            </a:xfrm>
            <a:custGeom>
              <a:avLst/>
              <a:gdLst>
                <a:gd name="connsiteX0" fmla="*/ 119995 w 195017"/>
                <a:gd name="connsiteY0" fmla="*/ 175590 h 308680"/>
                <a:gd name="connsiteX1" fmla="*/ 161363 w 195017"/>
                <a:gd name="connsiteY1" fmla="*/ 298277 h 308680"/>
                <a:gd name="connsiteX2" fmla="*/ 182244 w 195017"/>
                <a:gd name="connsiteY2" fmla="*/ 307882 h 308680"/>
                <a:gd name="connsiteX3" fmla="*/ 190911 w 195017"/>
                <a:gd name="connsiteY3" fmla="*/ 307882 h 308680"/>
                <a:gd name="connsiteX4" fmla="*/ 195245 w 195017"/>
                <a:gd name="connsiteY4" fmla="*/ 303516 h 308680"/>
                <a:gd name="connsiteX5" fmla="*/ 193275 w 195017"/>
                <a:gd name="connsiteY5" fmla="*/ 299586 h 308680"/>
                <a:gd name="connsiteX6" fmla="*/ 184213 w 195017"/>
                <a:gd name="connsiteY6" fmla="*/ 279503 h 308680"/>
                <a:gd name="connsiteX7" fmla="*/ 103842 w 195017"/>
                <a:gd name="connsiteY7" fmla="*/ 31074 h 308680"/>
                <a:gd name="connsiteX8" fmla="*/ 55777 w 195017"/>
                <a:gd name="connsiteY8" fmla="*/ 75 h 308680"/>
                <a:gd name="connsiteX9" fmla="*/ 48686 w 195017"/>
                <a:gd name="connsiteY9" fmla="*/ 4877 h 308680"/>
                <a:gd name="connsiteX10" fmla="*/ 52232 w 195017"/>
                <a:gd name="connsiteY10" fmla="*/ 9243 h 308680"/>
                <a:gd name="connsiteX11" fmla="*/ 77840 w 195017"/>
                <a:gd name="connsiteY11" fmla="*/ 44172 h 308680"/>
                <a:gd name="connsiteX12" fmla="*/ 116056 w 195017"/>
                <a:gd name="connsiteY12" fmla="*/ 162929 h 308680"/>
                <a:gd name="connsiteX13" fmla="*/ 7319 w 195017"/>
                <a:gd name="connsiteY13" fmla="*/ 282559 h 308680"/>
                <a:gd name="connsiteX14" fmla="*/ 227 w 195017"/>
                <a:gd name="connsiteY14" fmla="*/ 296094 h 308680"/>
                <a:gd name="connsiteX15" fmla="*/ 12046 w 195017"/>
                <a:gd name="connsiteY15" fmla="*/ 308755 h 308680"/>
                <a:gd name="connsiteX16" fmla="*/ 25047 w 195017"/>
                <a:gd name="connsiteY16" fmla="*/ 299586 h 308680"/>
                <a:gd name="connsiteX17" fmla="*/ 119995 w 195017"/>
                <a:gd name="connsiteY17" fmla="*/ 175590 h 308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5017" h="308680">
                  <a:moveTo>
                    <a:pt x="119995" y="175590"/>
                  </a:moveTo>
                  <a:cubicBezTo>
                    <a:pt x="136148" y="221434"/>
                    <a:pt x="155059" y="288235"/>
                    <a:pt x="161363" y="298277"/>
                  </a:cubicBezTo>
                  <a:cubicBezTo>
                    <a:pt x="167666" y="307882"/>
                    <a:pt x="171606" y="307882"/>
                    <a:pt x="182244" y="307882"/>
                  </a:cubicBezTo>
                  <a:lnTo>
                    <a:pt x="190911" y="307882"/>
                  </a:lnTo>
                  <a:cubicBezTo>
                    <a:pt x="194851" y="307445"/>
                    <a:pt x="195245" y="304826"/>
                    <a:pt x="195245" y="303516"/>
                  </a:cubicBezTo>
                  <a:cubicBezTo>
                    <a:pt x="195245" y="302206"/>
                    <a:pt x="194457" y="301333"/>
                    <a:pt x="193275" y="299586"/>
                  </a:cubicBezTo>
                  <a:cubicBezTo>
                    <a:pt x="189335" y="294784"/>
                    <a:pt x="186971" y="288235"/>
                    <a:pt x="184213" y="279503"/>
                  </a:cubicBezTo>
                  <a:lnTo>
                    <a:pt x="103842" y="31074"/>
                  </a:lnTo>
                  <a:cubicBezTo>
                    <a:pt x="95569" y="5751"/>
                    <a:pt x="74294" y="75"/>
                    <a:pt x="55777" y="75"/>
                  </a:cubicBezTo>
                  <a:cubicBezTo>
                    <a:pt x="53808" y="75"/>
                    <a:pt x="48686" y="75"/>
                    <a:pt x="48686" y="4877"/>
                  </a:cubicBezTo>
                  <a:cubicBezTo>
                    <a:pt x="48686" y="8370"/>
                    <a:pt x="51838" y="9243"/>
                    <a:pt x="52232" y="9243"/>
                  </a:cubicBezTo>
                  <a:cubicBezTo>
                    <a:pt x="65233" y="11863"/>
                    <a:pt x="67991" y="14483"/>
                    <a:pt x="77840" y="44172"/>
                  </a:cubicBezTo>
                  <a:lnTo>
                    <a:pt x="116056" y="162929"/>
                  </a:lnTo>
                  <a:lnTo>
                    <a:pt x="7319" y="282559"/>
                  </a:lnTo>
                  <a:cubicBezTo>
                    <a:pt x="2591" y="287798"/>
                    <a:pt x="227" y="290418"/>
                    <a:pt x="227" y="296094"/>
                  </a:cubicBezTo>
                  <a:cubicBezTo>
                    <a:pt x="227" y="303516"/>
                    <a:pt x="5743" y="308755"/>
                    <a:pt x="12046" y="308755"/>
                  </a:cubicBezTo>
                  <a:cubicBezTo>
                    <a:pt x="18350" y="308755"/>
                    <a:pt x="21896" y="303953"/>
                    <a:pt x="25047" y="299586"/>
                  </a:cubicBezTo>
                  <a:lnTo>
                    <a:pt x="119995" y="175590"/>
                  </a:lnTo>
                  <a:close/>
                </a:path>
              </a:pathLst>
            </a:custGeom>
            <a:solidFill>
              <a:srgbClr val="000000"/>
            </a:solidFill>
            <a:ln w="38953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42" name="Forme libre 41">
              <a:extLst>
                <a:ext uri="{FF2B5EF4-FFF2-40B4-BE49-F238E27FC236}">
                  <a16:creationId xmlns:a16="http://schemas.microsoft.com/office/drawing/2014/main" id="{3A453F9C-6DF8-DFAD-DFD4-973AA503BD96}"/>
                </a:ext>
              </a:extLst>
            </p:cNvPr>
            <p:cNvSpPr/>
            <p:nvPr>
              <p:custDataLst>
                <p:tags r:id="rId16"/>
              </p:custDataLst>
            </p:nvPr>
          </p:nvSpPr>
          <p:spPr>
            <a:xfrm>
              <a:off x="13388076" y="4587189"/>
              <a:ext cx="207230" cy="286413"/>
            </a:xfrm>
            <a:custGeom>
              <a:avLst/>
              <a:gdLst>
                <a:gd name="connsiteX0" fmla="*/ 88093 w 207230"/>
                <a:gd name="connsiteY0" fmla="*/ 115775 h 286413"/>
                <a:gd name="connsiteX1" fmla="*/ 53423 w 207230"/>
                <a:gd name="connsiteY1" fmla="*/ 66875 h 286413"/>
                <a:gd name="connsiteX2" fmla="*/ 88093 w 207230"/>
                <a:gd name="connsiteY2" fmla="*/ 17976 h 286413"/>
                <a:gd name="connsiteX3" fmla="*/ 122762 w 207230"/>
                <a:gd name="connsiteY3" fmla="*/ 66875 h 286413"/>
                <a:gd name="connsiteX4" fmla="*/ 88093 w 207230"/>
                <a:gd name="connsiteY4" fmla="*/ 115775 h 286413"/>
                <a:gd name="connsiteX5" fmla="*/ 40028 w 207230"/>
                <a:gd name="connsiteY5" fmla="*/ 120141 h 286413"/>
                <a:gd name="connsiteX6" fmla="*/ 88093 w 207230"/>
                <a:gd name="connsiteY6" fmla="*/ 131493 h 286413"/>
                <a:gd name="connsiteX7" fmla="*/ 166494 w 207230"/>
                <a:gd name="connsiteY7" fmla="*/ 66875 h 286413"/>
                <a:gd name="connsiteX8" fmla="*/ 150735 w 207230"/>
                <a:gd name="connsiteY8" fmla="*/ 24961 h 286413"/>
                <a:gd name="connsiteX9" fmla="*/ 175161 w 207230"/>
                <a:gd name="connsiteY9" fmla="*/ 16666 h 286413"/>
                <a:gd name="connsiteX10" fmla="*/ 173585 w 207230"/>
                <a:gd name="connsiteY10" fmla="*/ 25398 h 286413"/>
                <a:gd name="connsiteX11" fmla="*/ 190526 w 207230"/>
                <a:gd name="connsiteY11" fmla="*/ 44172 h 286413"/>
                <a:gd name="connsiteX12" fmla="*/ 207467 w 207230"/>
                <a:gd name="connsiteY12" fmla="*/ 25398 h 286413"/>
                <a:gd name="connsiteX13" fmla="*/ 182647 w 207230"/>
                <a:gd name="connsiteY13" fmla="*/ 75 h 286413"/>
                <a:gd name="connsiteX14" fmla="*/ 140885 w 207230"/>
                <a:gd name="connsiteY14" fmla="*/ 16666 h 286413"/>
                <a:gd name="connsiteX15" fmla="*/ 88093 w 207230"/>
                <a:gd name="connsiteY15" fmla="*/ 2258 h 286413"/>
                <a:gd name="connsiteX16" fmla="*/ 9692 w 207230"/>
                <a:gd name="connsiteY16" fmla="*/ 66875 h 286413"/>
                <a:gd name="connsiteX17" fmla="*/ 30178 w 207230"/>
                <a:gd name="connsiteY17" fmla="*/ 112719 h 286413"/>
                <a:gd name="connsiteX18" fmla="*/ 16783 w 207230"/>
                <a:gd name="connsiteY18" fmla="*/ 151577 h 286413"/>
                <a:gd name="connsiteX19" fmla="*/ 34118 w 207230"/>
                <a:gd name="connsiteY19" fmla="*/ 193491 h 286413"/>
                <a:gd name="connsiteX20" fmla="*/ 236 w 207230"/>
                <a:gd name="connsiteY20" fmla="*/ 231476 h 286413"/>
                <a:gd name="connsiteX21" fmla="*/ 100700 w 207230"/>
                <a:gd name="connsiteY21" fmla="*/ 286488 h 286413"/>
                <a:gd name="connsiteX22" fmla="*/ 201163 w 207230"/>
                <a:gd name="connsiteY22" fmla="*/ 230166 h 286413"/>
                <a:gd name="connsiteX23" fmla="*/ 171615 w 207230"/>
                <a:gd name="connsiteY23" fmla="*/ 174717 h 286413"/>
                <a:gd name="connsiteX24" fmla="*/ 88093 w 207230"/>
                <a:gd name="connsiteY24" fmla="*/ 162492 h 286413"/>
                <a:gd name="connsiteX25" fmla="*/ 57756 w 207230"/>
                <a:gd name="connsiteY25" fmla="*/ 162056 h 286413"/>
                <a:gd name="connsiteX26" fmla="*/ 36088 w 207230"/>
                <a:gd name="connsiteY26" fmla="*/ 134549 h 286413"/>
                <a:gd name="connsiteX27" fmla="*/ 40028 w 207230"/>
                <a:gd name="connsiteY27" fmla="*/ 120141 h 286413"/>
                <a:gd name="connsiteX28" fmla="*/ 64454 w 207230"/>
                <a:gd name="connsiteY28" fmla="*/ 204406 h 286413"/>
                <a:gd name="connsiteX29" fmla="*/ 110549 w 207230"/>
                <a:gd name="connsiteY29" fmla="*/ 204406 h 286413"/>
                <a:gd name="connsiteX30" fmla="*/ 167282 w 207230"/>
                <a:gd name="connsiteY30" fmla="*/ 231476 h 286413"/>
                <a:gd name="connsiteX31" fmla="*/ 100700 w 207230"/>
                <a:gd name="connsiteY31" fmla="*/ 270770 h 286413"/>
                <a:gd name="connsiteX32" fmla="*/ 34118 w 207230"/>
                <a:gd name="connsiteY32" fmla="*/ 230603 h 286413"/>
                <a:gd name="connsiteX33" fmla="*/ 64454 w 207230"/>
                <a:gd name="connsiteY33" fmla="*/ 204406 h 286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07230" h="286413">
                  <a:moveTo>
                    <a:pt x="88093" y="115775"/>
                  </a:moveTo>
                  <a:cubicBezTo>
                    <a:pt x="53423" y="115775"/>
                    <a:pt x="53423" y="86523"/>
                    <a:pt x="53423" y="66875"/>
                  </a:cubicBezTo>
                  <a:cubicBezTo>
                    <a:pt x="53423" y="47228"/>
                    <a:pt x="53423" y="17976"/>
                    <a:pt x="88093" y="17976"/>
                  </a:cubicBezTo>
                  <a:cubicBezTo>
                    <a:pt x="122762" y="17976"/>
                    <a:pt x="122762" y="47228"/>
                    <a:pt x="122762" y="66875"/>
                  </a:cubicBezTo>
                  <a:cubicBezTo>
                    <a:pt x="122762" y="86523"/>
                    <a:pt x="122762" y="115775"/>
                    <a:pt x="88093" y="115775"/>
                  </a:cubicBezTo>
                  <a:close/>
                  <a:moveTo>
                    <a:pt x="40028" y="120141"/>
                  </a:moveTo>
                  <a:cubicBezTo>
                    <a:pt x="58150" y="130620"/>
                    <a:pt x="78243" y="131493"/>
                    <a:pt x="88093" y="131493"/>
                  </a:cubicBezTo>
                  <a:cubicBezTo>
                    <a:pt x="144825" y="131493"/>
                    <a:pt x="166494" y="97438"/>
                    <a:pt x="166494" y="66875"/>
                  </a:cubicBezTo>
                  <a:cubicBezTo>
                    <a:pt x="166494" y="46355"/>
                    <a:pt x="156644" y="31947"/>
                    <a:pt x="150735" y="24961"/>
                  </a:cubicBezTo>
                  <a:cubicBezTo>
                    <a:pt x="162554" y="17976"/>
                    <a:pt x="170827" y="17102"/>
                    <a:pt x="175161" y="16666"/>
                  </a:cubicBezTo>
                  <a:cubicBezTo>
                    <a:pt x="174373" y="18849"/>
                    <a:pt x="173585" y="22778"/>
                    <a:pt x="173585" y="25398"/>
                  </a:cubicBezTo>
                  <a:cubicBezTo>
                    <a:pt x="173585" y="36313"/>
                    <a:pt x="180283" y="44172"/>
                    <a:pt x="190526" y="44172"/>
                  </a:cubicBezTo>
                  <a:cubicBezTo>
                    <a:pt x="200770" y="44172"/>
                    <a:pt x="207467" y="35876"/>
                    <a:pt x="207467" y="25398"/>
                  </a:cubicBezTo>
                  <a:cubicBezTo>
                    <a:pt x="207467" y="15356"/>
                    <a:pt x="200769" y="75"/>
                    <a:pt x="182647" y="75"/>
                  </a:cubicBezTo>
                  <a:cubicBezTo>
                    <a:pt x="176737" y="75"/>
                    <a:pt x="158220" y="1385"/>
                    <a:pt x="140885" y="16666"/>
                  </a:cubicBezTo>
                  <a:cubicBezTo>
                    <a:pt x="133794" y="11426"/>
                    <a:pt x="117247" y="2258"/>
                    <a:pt x="88093" y="2258"/>
                  </a:cubicBezTo>
                  <a:cubicBezTo>
                    <a:pt x="31360" y="2258"/>
                    <a:pt x="9692" y="36313"/>
                    <a:pt x="9692" y="66875"/>
                  </a:cubicBezTo>
                  <a:cubicBezTo>
                    <a:pt x="9692" y="84776"/>
                    <a:pt x="17571" y="102677"/>
                    <a:pt x="30178" y="112719"/>
                  </a:cubicBezTo>
                  <a:cubicBezTo>
                    <a:pt x="19147" y="128000"/>
                    <a:pt x="16783" y="142408"/>
                    <a:pt x="16783" y="151577"/>
                  </a:cubicBezTo>
                  <a:cubicBezTo>
                    <a:pt x="16783" y="158126"/>
                    <a:pt x="18359" y="179520"/>
                    <a:pt x="34118" y="193491"/>
                  </a:cubicBezTo>
                  <a:cubicBezTo>
                    <a:pt x="28996" y="194801"/>
                    <a:pt x="236" y="203970"/>
                    <a:pt x="236" y="231476"/>
                  </a:cubicBezTo>
                  <a:cubicBezTo>
                    <a:pt x="236" y="253743"/>
                    <a:pt x="21905" y="286488"/>
                    <a:pt x="100700" y="286488"/>
                  </a:cubicBezTo>
                  <a:cubicBezTo>
                    <a:pt x="170433" y="286488"/>
                    <a:pt x="201163" y="260729"/>
                    <a:pt x="201163" y="230166"/>
                  </a:cubicBezTo>
                  <a:cubicBezTo>
                    <a:pt x="201163" y="217068"/>
                    <a:pt x="198012" y="189562"/>
                    <a:pt x="171615" y="174717"/>
                  </a:cubicBezTo>
                  <a:cubicBezTo>
                    <a:pt x="149553" y="162492"/>
                    <a:pt x="125914" y="162492"/>
                    <a:pt x="88093" y="162492"/>
                  </a:cubicBezTo>
                  <a:cubicBezTo>
                    <a:pt x="77849" y="162492"/>
                    <a:pt x="59726" y="162492"/>
                    <a:pt x="57756" y="162056"/>
                  </a:cubicBezTo>
                  <a:cubicBezTo>
                    <a:pt x="40422" y="158999"/>
                    <a:pt x="36088" y="142408"/>
                    <a:pt x="36088" y="134549"/>
                  </a:cubicBezTo>
                  <a:cubicBezTo>
                    <a:pt x="36088" y="130183"/>
                    <a:pt x="37664" y="123634"/>
                    <a:pt x="40028" y="120141"/>
                  </a:cubicBezTo>
                  <a:close/>
                  <a:moveTo>
                    <a:pt x="64454" y="204406"/>
                  </a:moveTo>
                  <a:lnTo>
                    <a:pt x="110549" y="204406"/>
                  </a:lnTo>
                  <a:cubicBezTo>
                    <a:pt x="122762" y="204406"/>
                    <a:pt x="167282" y="204406"/>
                    <a:pt x="167282" y="231476"/>
                  </a:cubicBezTo>
                  <a:cubicBezTo>
                    <a:pt x="167282" y="247194"/>
                    <a:pt x="151917" y="270770"/>
                    <a:pt x="100700" y="270770"/>
                  </a:cubicBezTo>
                  <a:cubicBezTo>
                    <a:pt x="53423" y="270770"/>
                    <a:pt x="34118" y="250687"/>
                    <a:pt x="34118" y="230603"/>
                  </a:cubicBezTo>
                  <a:cubicBezTo>
                    <a:pt x="34118" y="204406"/>
                    <a:pt x="58938" y="204406"/>
                    <a:pt x="64454" y="204406"/>
                  </a:cubicBezTo>
                  <a:close/>
                </a:path>
              </a:pathLst>
            </a:custGeom>
            <a:solidFill>
              <a:srgbClr val="000000"/>
            </a:solidFill>
            <a:ln w="38953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43" name="Forme libre 42">
              <a:extLst>
                <a:ext uri="{FF2B5EF4-FFF2-40B4-BE49-F238E27FC236}">
                  <a16:creationId xmlns:a16="http://schemas.microsoft.com/office/drawing/2014/main" id="{FB7A39DB-DA93-4267-529E-CD0369B054E2}"/>
                </a:ext>
              </a:extLst>
            </p:cNvPr>
            <p:cNvSpPr/>
            <p:nvPr>
              <p:custDataLst>
                <p:tags r:id="rId17"/>
              </p:custDataLst>
            </p:nvPr>
          </p:nvSpPr>
          <p:spPr>
            <a:xfrm>
              <a:off x="13616580" y="4589372"/>
              <a:ext cx="159559" cy="196472"/>
            </a:xfrm>
            <a:custGeom>
              <a:avLst/>
              <a:gdLst>
                <a:gd name="connsiteX0" fmla="*/ 65642 w 159559"/>
                <a:gd name="connsiteY0" fmla="*/ 49411 h 196472"/>
                <a:gd name="connsiteX1" fmla="*/ 65642 w 159559"/>
                <a:gd name="connsiteY1" fmla="*/ 75 h 196472"/>
                <a:gd name="connsiteX2" fmla="*/ 242 w 159559"/>
                <a:gd name="connsiteY2" fmla="*/ 3568 h 196472"/>
                <a:gd name="connsiteX3" fmla="*/ 242 w 159559"/>
                <a:gd name="connsiteY3" fmla="*/ 24088 h 196472"/>
                <a:gd name="connsiteX4" fmla="*/ 27426 w 159559"/>
                <a:gd name="connsiteY4" fmla="*/ 41116 h 196472"/>
                <a:gd name="connsiteX5" fmla="*/ 27426 w 159559"/>
                <a:gd name="connsiteY5" fmla="*/ 176027 h 196472"/>
                <a:gd name="connsiteX6" fmla="*/ 242 w 159559"/>
                <a:gd name="connsiteY6" fmla="*/ 176027 h 196472"/>
                <a:gd name="connsiteX7" fmla="*/ 242 w 159559"/>
                <a:gd name="connsiteY7" fmla="*/ 196547 h 196472"/>
                <a:gd name="connsiteX8" fmla="*/ 49883 w 159559"/>
                <a:gd name="connsiteY8" fmla="*/ 195238 h 196472"/>
                <a:gd name="connsiteX9" fmla="*/ 104251 w 159559"/>
                <a:gd name="connsiteY9" fmla="*/ 196547 h 196472"/>
                <a:gd name="connsiteX10" fmla="*/ 104251 w 159559"/>
                <a:gd name="connsiteY10" fmla="*/ 176027 h 196472"/>
                <a:gd name="connsiteX11" fmla="*/ 69975 w 159559"/>
                <a:gd name="connsiteY11" fmla="*/ 176027 h 196472"/>
                <a:gd name="connsiteX12" fmla="*/ 69975 w 159559"/>
                <a:gd name="connsiteY12" fmla="*/ 99621 h 196472"/>
                <a:gd name="connsiteX13" fmla="*/ 119222 w 159559"/>
                <a:gd name="connsiteY13" fmla="*/ 15793 h 196472"/>
                <a:gd name="connsiteX14" fmla="*/ 111737 w 159559"/>
                <a:gd name="connsiteY14" fmla="*/ 35876 h 196472"/>
                <a:gd name="connsiteX15" fmla="*/ 135769 w 159559"/>
                <a:gd name="connsiteY15" fmla="*/ 62509 h 196472"/>
                <a:gd name="connsiteX16" fmla="*/ 159802 w 159559"/>
                <a:gd name="connsiteY16" fmla="*/ 35876 h 196472"/>
                <a:gd name="connsiteX17" fmla="*/ 118040 w 159559"/>
                <a:gd name="connsiteY17" fmla="*/ 75 h 196472"/>
                <a:gd name="connsiteX18" fmla="*/ 65642 w 159559"/>
                <a:gd name="connsiteY18" fmla="*/ 49411 h 196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59559" h="196472">
                  <a:moveTo>
                    <a:pt x="65642" y="49411"/>
                  </a:moveTo>
                  <a:lnTo>
                    <a:pt x="65642" y="75"/>
                  </a:lnTo>
                  <a:lnTo>
                    <a:pt x="242" y="3568"/>
                  </a:lnTo>
                  <a:lnTo>
                    <a:pt x="242" y="24088"/>
                  </a:lnTo>
                  <a:cubicBezTo>
                    <a:pt x="24668" y="24088"/>
                    <a:pt x="27426" y="24088"/>
                    <a:pt x="27426" y="41116"/>
                  </a:cubicBezTo>
                  <a:lnTo>
                    <a:pt x="27426" y="176027"/>
                  </a:lnTo>
                  <a:lnTo>
                    <a:pt x="242" y="176027"/>
                  </a:lnTo>
                  <a:lnTo>
                    <a:pt x="242" y="196547"/>
                  </a:lnTo>
                  <a:cubicBezTo>
                    <a:pt x="14031" y="196111"/>
                    <a:pt x="31760" y="195238"/>
                    <a:pt x="49883" y="195238"/>
                  </a:cubicBezTo>
                  <a:cubicBezTo>
                    <a:pt x="64854" y="195238"/>
                    <a:pt x="90068" y="195238"/>
                    <a:pt x="104251" y="196547"/>
                  </a:cubicBezTo>
                  <a:lnTo>
                    <a:pt x="104251" y="176027"/>
                  </a:lnTo>
                  <a:lnTo>
                    <a:pt x="69975" y="176027"/>
                  </a:lnTo>
                  <a:lnTo>
                    <a:pt x="69975" y="99621"/>
                  </a:lnTo>
                  <a:cubicBezTo>
                    <a:pt x="69975" y="69058"/>
                    <a:pt x="79825" y="15793"/>
                    <a:pt x="119222" y="15793"/>
                  </a:cubicBezTo>
                  <a:cubicBezTo>
                    <a:pt x="118828" y="16229"/>
                    <a:pt x="111737" y="23215"/>
                    <a:pt x="111737" y="35876"/>
                  </a:cubicBezTo>
                  <a:cubicBezTo>
                    <a:pt x="111737" y="53777"/>
                    <a:pt x="124344" y="62509"/>
                    <a:pt x="135769" y="62509"/>
                  </a:cubicBezTo>
                  <a:cubicBezTo>
                    <a:pt x="147195" y="62509"/>
                    <a:pt x="159802" y="53341"/>
                    <a:pt x="159802" y="35876"/>
                  </a:cubicBezTo>
                  <a:cubicBezTo>
                    <a:pt x="159802" y="12736"/>
                    <a:pt x="138527" y="75"/>
                    <a:pt x="118040" y="75"/>
                  </a:cubicBezTo>
                  <a:cubicBezTo>
                    <a:pt x="90462" y="75"/>
                    <a:pt x="74703" y="21905"/>
                    <a:pt x="65642" y="49411"/>
                  </a:cubicBezTo>
                  <a:close/>
                </a:path>
              </a:pathLst>
            </a:custGeom>
            <a:solidFill>
              <a:srgbClr val="000000"/>
            </a:solidFill>
            <a:ln w="38953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44" name="Forme libre 43">
              <a:extLst>
                <a:ext uri="{FF2B5EF4-FFF2-40B4-BE49-F238E27FC236}">
                  <a16:creationId xmlns:a16="http://schemas.microsoft.com/office/drawing/2014/main" id="{932CB894-E882-A8C8-0CC4-A3BAD8D3B1D7}"/>
                </a:ext>
              </a:extLst>
            </p:cNvPr>
            <p:cNvSpPr/>
            <p:nvPr>
              <p:custDataLst>
                <p:tags r:id="rId18"/>
              </p:custDataLst>
            </p:nvPr>
          </p:nvSpPr>
          <p:spPr>
            <a:xfrm>
              <a:off x="13801201" y="4588062"/>
              <a:ext cx="207230" cy="200402"/>
            </a:xfrm>
            <a:custGeom>
              <a:avLst/>
              <a:gdLst>
                <a:gd name="connsiteX0" fmla="*/ 134986 w 207230"/>
                <a:gd name="connsiteY0" fmla="*/ 164239 h 200402"/>
                <a:gd name="connsiteX1" fmla="*/ 175959 w 207230"/>
                <a:gd name="connsiteY1" fmla="*/ 197857 h 200402"/>
                <a:gd name="connsiteX2" fmla="*/ 194870 w 207230"/>
                <a:gd name="connsiteY2" fmla="*/ 197857 h 200402"/>
                <a:gd name="connsiteX3" fmla="*/ 207477 w 207230"/>
                <a:gd name="connsiteY3" fmla="*/ 187379 h 200402"/>
                <a:gd name="connsiteX4" fmla="*/ 197234 w 207230"/>
                <a:gd name="connsiteY4" fmla="*/ 177337 h 200402"/>
                <a:gd name="connsiteX5" fmla="*/ 173202 w 207230"/>
                <a:gd name="connsiteY5" fmla="*/ 161182 h 200402"/>
                <a:gd name="connsiteX6" fmla="*/ 173202 w 207230"/>
                <a:gd name="connsiteY6" fmla="*/ 67312 h 200402"/>
                <a:gd name="connsiteX7" fmla="*/ 86527 w 207230"/>
                <a:gd name="connsiteY7" fmla="*/ 75 h 200402"/>
                <a:gd name="connsiteX8" fmla="*/ 16006 w 207230"/>
                <a:gd name="connsiteY8" fmla="*/ 40242 h 200402"/>
                <a:gd name="connsiteX9" fmla="*/ 40432 w 207230"/>
                <a:gd name="connsiteY9" fmla="*/ 67749 h 200402"/>
                <a:gd name="connsiteX10" fmla="*/ 65252 w 207230"/>
                <a:gd name="connsiteY10" fmla="*/ 40242 h 200402"/>
                <a:gd name="connsiteX11" fmla="*/ 56585 w 207230"/>
                <a:gd name="connsiteY11" fmla="*/ 18849 h 200402"/>
                <a:gd name="connsiteX12" fmla="*/ 84951 w 207230"/>
                <a:gd name="connsiteY12" fmla="*/ 15793 h 200402"/>
                <a:gd name="connsiteX13" fmla="*/ 128289 w 207230"/>
                <a:gd name="connsiteY13" fmla="*/ 67312 h 200402"/>
                <a:gd name="connsiteX14" fmla="*/ 128289 w 207230"/>
                <a:gd name="connsiteY14" fmla="*/ 82157 h 200402"/>
                <a:gd name="connsiteX15" fmla="*/ 247 w 207230"/>
                <a:gd name="connsiteY15" fmla="*/ 150704 h 200402"/>
                <a:gd name="connsiteX16" fmla="*/ 76284 w 207230"/>
                <a:gd name="connsiteY16" fmla="*/ 200477 h 200402"/>
                <a:gd name="connsiteX17" fmla="*/ 134986 w 207230"/>
                <a:gd name="connsiteY17" fmla="*/ 164239 h 200402"/>
                <a:gd name="connsiteX18" fmla="*/ 128289 w 207230"/>
                <a:gd name="connsiteY18" fmla="*/ 95691 h 200402"/>
                <a:gd name="connsiteX19" fmla="*/ 128289 w 207230"/>
                <a:gd name="connsiteY19" fmla="*/ 137169 h 200402"/>
                <a:gd name="connsiteX20" fmla="*/ 82193 w 207230"/>
                <a:gd name="connsiteY20" fmla="*/ 184759 h 200402"/>
                <a:gd name="connsiteX21" fmla="*/ 46342 w 207230"/>
                <a:gd name="connsiteY21" fmla="*/ 150267 h 200402"/>
                <a:gd name="connsiteX22" fmla="*/ 128289 w 207230"/>
                <a:gd name="connsiteY22" fmla="*/ 95691 h 200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07230" h="200402">
                  <a:moveTo>
                    <a:pt x="134986" y="164239"/>
                  </a:moveTo>
                  <a:cubicBezTo>
                    <a:pt x="134986" y="177773"/>
                    <a:pt x="134986" y="197857"/>
                    <a:pt x="175959" y="197857"/>
                  </a:cubicBezTo>
                  <a:lnTo>
                    <a:pt x="194870" y="197857"/>
                  </a:lnTo>
                  <a:cubicBezTo>
                    <a:pt x="202750" y="197857"/>
                    <a:pt x="207477" y="197857"/>
                    <a:pt x="207477" y="187379"/>
                  </a:cubicBezTo>
                  <a:cubicBezTo>
                    <a:pt x="207477" y="177337"/>
                    <a:pt x="202356" y="177337"/>
                    <a:pt x="197234" y="177337"/>
                  </a:cubicBezTo>
                  <a:cubicBezTo>
                    <a:pt x="173202" y="176900"/>
                    <a:pt x="173202" y="171224"/>
                    <a:pt x="173202" y="161182"/>
                  </a:cubicBezTo>
                  <a:lnTo>
                    <a:pt x="173202" y="67312"/>
                  </a:lnTo>
                  <a:cubicBezTo>
                    <a:pt x="173202" y="28454"/>
                    <a:pt x="145229" y="75"/>
                    <a:pt x="86527" y="75"/>
                  </a:cubicBezTo>
                  <a:cubicBezTo>
                    <a:pt x="64071" y="75"/>
                    <a:pt x="16006" y="1821"/>
                    <a:pt x="16006" y="40242"/>
                  </a:cubicBezTo>
                  <a:cubicBezTo>
                    <a:pt x="16006" y="59453"/>
                    <a:pt x="29795" y="67749"/>
                    <a:pt x="40432" y="67749"/>
                  </a:cubicBezTo>
                  <a:cubicBezTo>
                    <a:pt x="52645" y="67749"/>
                    <a:pt x="65252" y="58580"/>
                    <a:pt x="65252" y="40242"/>
                  </a:cubicBezTo>
                  <a:cubicBezTo>
                    <a:pt x="65252" y="27144"/>
                    <a:pt x="57767" y="19722"/>
                    <a:pt x="56585" y="18849"/>
                  </a:cubicBezTo>
                  <a:cubicBezTo>
                    <a:pt x="67616" y="16229"/>
                    <a:pt x="80224" y="15793"/>
                    <a:pt x="84951" y="15793"/>
                  </a:cubicBezTo>
                  <a:cubicBezTo>
                    <a:pt x="114499" y="15793"/>
                    <a:pt x="128289" y="34130"/>
                    <a:pt x="128289" y="67312"/>
                  </a:cubicBezTo>
                  <a:lnTo>
                    <a:pt x="128289" y="82157"/>
                  </a:lnTo>
                  <a:cubicBezTo>
                    <a:pt x="100316" y="83466"/>
                    <a:pt x="247" y="87396"/>
                    <a:pt x="247" y="150704"/>
                  </a:cubicBezTo>
                  <a:cubicBezTo>
                    <a:pt x="247" y="192618"/>
                    <a:pt x="49099" y="200477"/>
                    <a:pt x="76284" y="200477"/>
                  </a:cubicBezTo>
                  <a:cubicBezTo>
                    <a:pt x="107802" y="200477"/>
                    <a:pt x="126319" y="182576"/>
                    <a:pt x="134986" y="164239"/>
                  </a:cubicBezTo>
                  <a:close/>
                  <a:moveTo>
                    <a:pt x="128289" y="95691"/>
                  </a:moveTo>
                  <a:lnTo>
                    <a:pt x="128289" y="137169"/>
                  </a:lnTo>
                  <a:cubicBezTo>
                    <a:pt x="128289" y="179083"/>
                    <a:pt x="92043" y="184759"/>
                    <a:pt x="82193" y="184759"/>
                  </a:cubicBezTo>
                  <a:cubicBezTo>
                    <a:pt x="62101" y="184759"/>
                    <a:pt x="46342" y="169478"/>
                    <a:pt x="46342" y="150267"/>
                  </a:cubicBezTo>
                  <a:cubicBezTo>
                    <a:pt x="46342" y="103114"/>
                    <a:pt x="108590" y="97001"/>
                    <a:pt x="128289" y="95691"/>
                  </a:cubicBezTo>
                  <a:close/>
                </a:path>
              </a:pathLst>
            </a:custGeom>
            <a:solidFill>
              <a:srgbClr val="000000"/>
            </a:solidFill>
            <a:ln w="38953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45" name="Forme libre 44">
              <a:extLst>
                <a:ext uri="{FF2B5EF4-FFF2-40B4-BE49-F238E27FC236}">
                  <a16:creationId xmlns:a16="http://schemas.microsoft.com/office/drawing/2014/main" id="{BA80BD70-B0D2-4E4B-4990-42BB8474A7B8}"/>
                </a:ext>
              </a:extLst>
            </p:cNvPr>
            <p:cNvSpPr/>
            <p:nvPr>
              <p:custDataLst>
                <p:tags r:id="rId19"/>
              </p:custDataLst>
            </p:nvPr>
          </p:nvSpPr>
          <p:spPr>
            <a:xfrm>
              <a:off x="14023806" y="4482840"/>
              <a:ext cx="221808" cy="305624"/>
            </a:xfrm>
            <a:custGeom>
              <a:avLst/>
              <a:gdLst>
                <a:gd name="connsiteX0" fmla="*/ 149963 w 221808"/>
                <a:gd name="connsiteY0" fmla="*/ 284305 h 305624"/>
                <a:gd name="connsiteX1" fmla="*/ 149963 w 221808"/>
                <a:gd name="connsiteY1" fmla="*/ 305699 h 305624"/>
                <a:gd name="connsiteX2" fmla="*/ 222060 w 221808"/>
                <a:gd name="connsiteY2" fmla="*/ 303079 h 305624"/>
                <a:gd name="connsiteX3" fmla="*/ 222060 w 221808"/>
                <a:gd name="connsiteY3" fmla="*/ 282559 h 305624"/>
                <a:gd name="connsiteX4" fmla="*/ 194876 w 221808"/>
                <a:gd name="connsiteY4" fmla="*/ 265531 h 305624"/>
                <a:gd name="connsiteX5" fmla="*/ 194876 w 221808"/>
                <a:gd name="connsiteY5" fmla="*/ 75 h 305624"/>
                <a:gd name="connsiteX6" fmla="*/ 125142 w 221808"/>
                <a:gd name="connsiteY6" fmla="*/ 3568 h 305624"/>
                <a:gd name="connsiteX7" fmla="*/ 125142 w 221808"/>
                <a:gd name="connsiteY7" fmla="*/ 24088 h 305624"/>
                <a:gd name="connsiteX8" fmla="*/ 152327 w 221808"/>
                <a:gd name="connsiteY8" fmla="*/ 41116 h 305624"/>
                <a:gd name="connsiteX9" fmla="*/ 152327 w 221808"/>
                <a:gd name="connsiteY9" fmla="*/ 126254 h 305624"/>
                <a:gd name="connsiteX10" fmla="*/ 99140 w 221808"/>
                <a:gd name="connsiteY10" fmla="*/ 106607 h 305624"/>
                <a:gd name="connsiteX11" fmla="*/ 252 w 221808"/>
                <a:gd name="connsiteY11" fmla="*/ 206589 h 305624"/>
                <a:gd name="connsiteX12" fmla="*/ 94806 w 221808"/>
                <a:gd name="connsiteY12" fmla="*/ 305699 h 305624"/>
                <a:gd name="connsiteX13" fmla="*/ 149963 w 221808"/>
                <a:gd name="connsiteY13" fmla="*/ 284305 h 305624"/>
                <a:gd name="connsiteX14" fmla="*/ 149963 w 221808"/>
                <a:gd name="connsiteY14" fmla="*/ 148957 h 305624"/>
                <a:gd name="connsiteX15" fmla="*/ 149963 w 221808"/>
                <a:gd name="connsiteY15" fmla="*/ 258109 h 305624"/>
                <a:gd name="connsiteX16" fmla="*/ 98746 w 221808"/>
                <a:gd name="connsiteY16" fmla="*/ 289981 h 305624"/>
                <a:gd name="connsiteX17" fmla="*/ 50681 w 221808"/>
                <a:gd name="connsiteY17" fmla="*/ 206589 h 305624"/>
                <a:gd name="connsiteX18" fmla="*/ 60924 w 221808"/>
                <a:gd name="connsiteY18" fmla="*/ 145028 h 305624"/>
                <a:gd name="connsiteX19" fmla="*/ 103080 w 221808"/>
                <a:gd name="connsiteY19" fmla="*/ 122324 h 305624"/>
                <a:gd name="connsiteX20" fmla="*/ 149963 w 221808"/>
                <a:gd name="connsiteY20" fmla="*/ 148957 h 305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1808" h="305624">
                  <a:moveTo>
                    <a:pt x="149963" y="284305"/>
                  </a:moveTo>
                  <a:lnTo>
                    <a:pt x="149963" y="305699"/>
                  </a:lnTo>
                  <a:lnTo>
                    <a:pt x="222060" y="303079"/>
                  </a:lnTo>
                  <a:lnTo>
                    <a:pt x="222060" y="282559"/>
                  </a:lnTo>
                  <a:cubicBezTo>
                    <a:pt x="197634" y="282559"/>
                    <a:pt x="194876" y="282559"/>
                    <a:pt x="194876" y="265531"/>
                  </a:cubicBezTo>
                  <a:lnTo>
                    <a:pt x="194876" y="75"/>
                  </a:lnTo>
                  <a:lnTo>
                    <a:pt x="125142" y="3568"/>
                  </a:lnTo>
                  <a:lnTo>
                    <a:pt x="125142" y="24088"/>
                  </a:lnTo>
                  <a:cubicBezTo>
                    <a:pt x="149569" y="24088"/>
                    <a:pt x="152327" y="24088"/>
                    <a:pt x="152327" y="41116"/>
                  </a:cubicBezTo>
                  <a:lnTo>
                    <a:pt x="152327" y="126254"/>
                  </a:lnTo>
                  <a:cubicBezTo>
                    <a:pt x="132628" y="109226"/>
                    <a:pt x="112141" y="106607"/>
                    <a:pt x="99140" y="106607"/>
                  </a:cubicBezTo>
                  <a:cubicBezTo>
                    <a:pt x="41620" y="106607"/>
                    <a:pt x="252" y="145028"/>
                    <a:pt x="252" y="206589"/>
                  </a:cubicBezTo>
                  <a:cubicBezTo>
                    <a:pt x="252" y="264221"/>
                    <a:pt x="36498" y="305699"/>
                    <a:pt x="94806" y="305699"/>
                  </a:cubicBezTo>
                  <a:cubicBezTo>
                    <a:pt x="118839" y="305699"/>
                    <a:pt x="137749" y="295220"/>
                    <a:pt x="149963" y="284305"/>
                  </a:cubicBezTo>
                  <a:close/>
                  <a:moveTo>
                    <a:pt x="149963" y="148957"/>
                  </a:moveTo>
                  <a:lnTo>
                    <a:pt x="149963" y="258109"/>
                  </a:lnTo>
                  <a:cubicBezTo>
                    <a:pt x="144841" y="265968"/>
                    <a:pt x="128688" y="289981"/>
                    <a:pt x="98746" y="289981"/>
                  </a:cubicBezTo>
                  <a:cubicBezTo>
                    <a:pt x="50681" y="289981"/>
                    <a:pt x="50681" y="237152"/>
                    <a:pt x="50681" y="206589"/>
                  </a:cubicBezTo>
                  <a:cubicBezTo>
                    <a:pt x="50681" y="185632"/>
                    <a:pt x="50681" y="162056"/>
                    <a:pt x="60924" y="145028"/>
                  </a:cubicBezTo>
                  <a:cubicBezTo>
                    <a:pt x="72350" y="126690"/>
                    <a:pt x="90866" y="122324"/>
                    <a:pt x="103080" y="122324"/>
                  </a:cubicBezTo>
                  <a:cubicBezTo>
                    <a:pt x="125536" y="122324"/>
                    <a:pt x="141295" y="136296"/>
                    <a:pt x="149963" y="148957"/>
                  </a:cubicBezTo>
                  <a:close/>
                </a:path>
              </a:pathLst>
            </a:custGeom>
            <a:solidFill>
              <a:srgbClr val="000000"/>
            </a:solidFill>
            <a:ln w="38953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46" name="Forme libre 45">
              <a:extLst>
                <a:ext uri="{FF2B5EF4-FFF2-40B4-BE49-F238E27FC236}">
                  <a16:creationId xmlns:a16="http://schemas.microsoft.com/office/drawing/2014/main" id="{1DCAC430-6173-42B0-40B6-B72A9D5B8516}"/>
                </a:ext>
              </a:extLst>
            </p:cNvPr>
            <p:cNvSpPr/>
            <p:nvPr>
              <p:custDataLst>
                <p:tags r:id="rId20"/>
              </p:custDataLst>
            </p:nvPr>
          </p:nvSpPr>
          <p:spPr>
            <a:xfrm>
              <a:off x="14335656" y="4490263"/>
              <a:ext cx="267903" cy="295582"/>
            </a:xfrm>
            <a:custGeom>
              <a:avLst/>
              <a:gdLst>
                <a:gd name="connsiteX0" fmla="*/ 159032 w 267903"/>
                <a:gd name="connsiteY0" fmla="*/ 30637 h 295582"/>
                <a:gd name="connsiteX1" fmla="*/ 168094 w 267903"/>
                <a:gd name="connsiteY1" fmla="*/ 14483 h 295582"/>
                <a:gd name="connsiteX2" fmla="*/ 192914 w 267903"/>
                <a:gd name="connsiteY2" fmla="*/ 13609 h 295582"/>
                <a:gd name="connsiteX3" fmla="*/ 250434 w 267903"/>
                <a:gd name="connsiteY3" fmla="*/ 49411 h 295582"/>
                <a:gd name="connsiteX4" fmla="*/ 247283 w 267903"/>
                <a:gd name="connsiteY4" fmla="*/ 84340 h 295582"/>
                <a:gd name="connsiteX5" fmla="*/ 246101 w 267903"/>
                <a:gd name="connsiteY5" fmla="*/ 92635 h 295582"/>
                <a:gd name="connsiteX6" fmla="*/ 250828 w 267903"/>
                <a:gd name="connsiteY6" fmla="*/ 98311 h 295582"/>
                <a:gd name="connsiteX7" fmla="*/ 256738 w 267903"/>
                <a:gd name="connsiteY7" fmla="*/ 88269 h 295582"/>
                <a:gd name="connsiteX8" fmla="*/ 267375 w 267903"/>
                <a:gd name="connsiteY8" fmla="*/ 12300 h 295582"/>
                <a:gd name="connsiteX9" fmla="*/ 268163 w 267903"/>
                <a:gd name="connsiteY9" fmla="*/ 4877 h 295582"/>
                <a:gd name="connsiteX10" fmla="*/ 257526 w 267903"/>
                <a:gd name="connsiteY10" fmla="*/ 75 h 295582"/>
                <a:gd name="connsiteX11" fmla="*/ 38870 w 267903"/>
                <a:gd name="connsiteY11" fmla="*/ 75 h 295582"/>
                <a:gd name="connsiteX12" fmla="*/ 26263 w 267903"/>
                <a:gd name="connsiteY12" fmla="*/ 8807 h 295582"/>
                <a:gd name="connsiteX13" fmla="*/ 2624 w 267903"/>
                <a:gd name="connsiteY13" fmla="*/ 85650 h 295582"/>
                <a:gd name="connsiteX14" fmla="*/ 260 w 267903"/>
                <a:gd name="connsiteY14" fmla="*/ 93508 h 295582"/>
                <a:gd name="connsiteX15" fmla="*/ 4988 w 267903"/>
                <a:gd name="connsiteY15" fmla="*/ 98311 h 295582"/>
                <a:gd name="connsiteX16" fmla="*/ 11685 w 267903"/>
                <a:gd name="connsiteY16" fmla="*/ 89142 h 295582"/>
                <a:gd name="connsiteX17" fmla="*/ 101512 w 267903"/>
                <a:gd name="connsiteY17" fmla="*/ 13609 h 295582"/>
                <a:gd name="connsiteX18" fmla="*/ 116877 w 267903"/>
                <a:gd name="connsiteY18" fmla="*/ 13609 h 295582"/>
                <a:gd name="connsiteX19" fmla="*/ 127908 w 267903"/>
                <a:gd name="connsiteY19" fmla="*/ 18849 h 295582"/>
                <a:gd name="connsiteX20" fmla="*/ 126332 w 267903"/>
                <a:gd name="connsiteY20" fmla="*/ 28018 h 295582"/>
                <a:gd name="connsiteX21" fmla="*/ 73540 w 267903"/>
                <a:gd name="connsiteY21" fmla="*/ 261165 h 295582"/>
                <a:gd name="connsiteX22" fmla="*/ 26656 w 267903"/>
                <a:gd name="connsiteY22" fmla="*/ 282122 h 295582"/>
                <a:gd name="connsiteX23" fmla="*/ 10110 w 267903"/>
                <a:gd name="connsiteY23" fmla="*/ 290418 h 295582"/>
                <a:gd name="connsiteX24" fmla="*/ 16807 w 267903"/>
                <a:gd name="connsiteY24" fmla="*/ 295657 h 295582"/>
                <a:gd name="connsiteX25" fmla="*/ 49113 w 267903"/>
                <a:gd name="connsiteY25" fmla="*/ 294784 h 295582"/>
                <a:gd name="connsiteX26" fmla="*/ 82601 w 267903"/>
                <a:gd name="connsiteY26" fmla="*/ 294347 h 295582"/>
                <a:gd name="connsiteX27" fmla="*/ 115301 w 267903"/>
                <a:gd name="connsiteY27" fmla="*/ 294784 h 295582"/>
                <a:gd name="connsiteX28" fmla="*/ 149577 w 267903"/>
                <a:gd name="connsiteY28" fmla="*/ 295657 h 295582"/>
                <a:gd name="connsiteX29" fmla="*/ 158244 w 267903"/>
                <a:gd name="connsiteY29" fmla="*/ 286925 h 295582"/>
                <a:gd name="connsiteX30" fmla="*/ 144849 w 267903"/>
                <a:gd name="connsiteY30" fmla="*/ 282122 h 295582"/>
                <a:gd name="connsiteX31" fmla="*/ 119635 w 267903"/>
                <a:gd name="connsiteY31" fmla="*/ 281249 h 295582"/>
                <a:gd name="connsiteX32" fmla="*/ 105058 w 267903"/>
                <a:gd name="connsiteY32" fmla="*/ 271644 h 295582"/>
                <a:gd name="connsiteX33" fmla="*/ 106633 w 267903"/>
                <a:gd name="connsiteY33" fmla="*/ 262475 h 295582"/>
                <a:gd name="connsiteX34" fmla="*/ 159032 w 267903"/>
                <a:gd name="connsiteY34" fmla="*/ 30637 h 295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67903" h="295582">
                  <a:moveTo>
                    <a:pt x="159032" y="30637"/>
                  </a:moveTo>
                  <a:cubicBezTo>
                    <a:pt x="161790" y="18412"/>
                    <a:pt x="163366" y="15793"/>
                    <a:pt x="168094" y="14483"/>
                  </a:cubicBezTo>
                  <a:cubicBezTo>
                    <a:pt x="171639" y="13609"/>
                    <a:pt x="184641" y="13609"/>
                    <a:pt x="192914" y="13609"/>
                  </a:cubicBezTo>
                  <a:cubicBezTo>
                    <a:pt x="232706" y="13609"/>
                    <a:pt x="250434" y="15356"/>
                    <a:pt x="250434" y="49411"/>
                  </a:cubicBezTo>
                  <a:cubicBezTo>
                    <a:pt x="250434" y="55960"/>
                    <a:pt x="248858" y="72988"/>
                    <a:pt x="247283" y="84340"/>
                  </a:cubicBezTo>
                  <a:cubicBezTo>
                    <a:pt x="246889" y="86086"/>
                    <a:pt x="246101" y="91325"/>
                    <a:pt x="246101" y="92635"/>
                  </a:cubicBezTo>
                  <a:cubicBezTo>
                    <a:pt x="246101" y="95255"/>
                    <a:pt x="247283" y="98311"/>
                    <a:pt x="250828" y="98311"/>
                  </a:cubicBezTo>
                  <a:cubicBezTo>
                    <a:pt x="255162" y="98311"/>
                    <a:pt x="255950" y="94818"/>
                    <a:pt x="256738" y="88269"/>
                  </a:cubicBezTo>
                  <a:lnTo>
                    <a:pt x="267375" y="12300"/>
                  </a:lnTo>
                  <a:cubicBezTo>
                    <a:pt x="267769" y="10553"/>
                    <a:pt x="268163" y="6187"/>
                    <a:pt x="268163" y="4877"/>
                  </a:cubicBezTo>
                  <a:cubicBezTo>
                    <a:pt x="268163" y="75"/>
                    <a:pt x="264224" y="75"/>
                    <a:pt x="257526" y="75"/>
                  </a:cubicBezTo>
                  <a:lnTo>
                    <a:pt x="38870" y="75"/>
                  </a:lnTo>
                  <a:cubicBezTo>
                    <a:pt x="29414" y="75"/>
                    <a:pt x="29020" y="511"/>
                    <a:pt x="26263" y="8807"/>
                  </a:cubicBezTo>
                  <a:lnTo>
                    <a:pt x="2624" y="85650"/>
                  </a:lnTo>
                  <a:cubicBezTo>
                    <a:pt x="2230" y="86523"/>
                    <a:pt x="260" y="92635"/>
                    <a:pt x="260" y="93508"/>
                  </a:cubicBezTo>
                  <a:cubicBezTo>
                    <a:pt x="260" y="96128"/>
                    <a:pt x="2230" y="98311"/>
                    <a:pt x="4988" y="98311"/>
                  </a:cubicBezTo>
                  <a:cubicBezTo>
                    <a:pt x="8928" y="98311"/>
                    <a:pt x="9322" y="96128"/>
                    <a:pt x="11685" y="89142"/>
                  </a:cubicBezTo>
                  <a:cubicBezTo>
                    <a:pt x="32960" y="21468"/>
                    <a:pt x="43203" y="13609"/>
                    <a:pt x="101512" y="13609"/>
                  </a:cubicBezTo>
                  <a:lnTo>
                    <a:pt x="116877" y="13609"/>
                  </a:lnTo>
                  <a:cubicBezTo>
                    <a:pt x="127908" y="13609"/>
                    <a:pt x="127908" y="15356"/>
                    <a:pt x="127908" y="18849"/>
                  </a:cubicBezTo>
                  <a:cubicBezTo>
                    <a:pt x="127908" y="21468"/>
                    <a:pt x="126726" y="26708"/>
                    <a:pt x="126332" y="28018"/>
                  </a:cubicBezTo>
                  <a:lnTo>
                    <a:pt x="73540" y="261165"/>
                  </a:lnTo>
                  <a:cubicBezTo>
                    <a:pt x="69994" y="277320"/>
                    <a:pt x="68812" y="282122"/>
                    <a:pt x="26656" y="282122"/>
                  </a:cubicBezTo>
                  <a:cubicBezTo>
                    <a:pt x="12473" y="282122"/>
                    <a:pt x="10110" y="282122"/>
                    <a:pt x="10110" y="290418"/>
                  </a:cubicBezTo>
                  <a:cubicBezTo>
                    <a:pt x="10110" y="295657"/>
                    <a:pt x="14443" y="295657"/>
                    <a:pt x="16807" y="295657"/>
                  </a:cubicBezTo>
                  <a:cubicBezTo>
                    <a:pt x="27444" y="295657"/>
                    <a:pt x="38476" y="294784"/>
                    <a:pt x="49113" y="294784"/>
                  </a:cubicBezTo>
                  <a:cubicBezTo>
                    <a:pt x="60144" y="294784"/>
                    <a:pt x="71570" y="294347"/>
                    <a:pt x="82601" y="294347"/>
                  </a:cubicBezTo>
                  <a:cubicBezTo>
                    <a:pt x="93632" y="294347"/>
                    <a:pt x="104664" y="294784"/>
                    <a:pt x="115301" y="294784"/>
                  </a:cubicBezTo>
                  <a:cubicBezTo>
                    <a:pt x="126726" y="294784"/>
                    <a:pt x="138545" y="295657"/>
                    <a:pt x="149577" y="295657"/>
                  </a:cubicBezTo>
                  <a:cubicBezTo>
                    <a:pt x="153516" y="295657"/>
                    <a:pt x="158244" y="295657"/>
                    <a:pt x="158244" y="286925"/>
                  </a:cubicBezTo>
                  <a:cubicBezTo>
                    <a:pt x="158244" y="282122"/>
                    <a:pt x="155092" y="282122"/>
                    <a:pt x="144849" y="282122"/>
                  </a:cubicBezTo>
                  <a:cubicBezTo>
                    <a:pt x="135000" y="282122"/>
                    <a:pt x="129878" y="282122"/>
                    <a:pt x="119635" y="281249"/>
                  </a:cubicBezTo>
                  <a:cubicBezTo>
                    <a:pt x="108209" y="279939"/>
                    <a:pt x="105058" y="278629"/>
                    <a:pt x="105058" y="271644"/>
                  </a:cubicBezTo>
                  <a:cubicBezTo>
                    <a:pt x="105058" y="271207"/>
                    <a:pt x="105058" y="269024"/>
                    <a:pt x="106633" y="262475"/>
                  </a:cubicBezTo>
                  <a:lnTo>
                    <a:pt x="159032" y="30637"/>
                  </a:lnTo>
                  <a:close/>
                </a:path>
              </a:pathLst>
            </a:custGeom>
            <a:solidFill>
              <a:srgbClr val="000000"/>
            </a:solidFill>
            <a:ln w="38953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</p:grpSp>
      <p:sp>
        <p:nvSpPr>
          <p:cNvPr id="8" name="ZoneTexte 7">
            <a:extLst>
              <a:ext uri="{FF2B5EF4-FFF2-40B4-BE49-F238E27FC236}">
                <a16:creationId xmlns:a16="http://schemas.microsoft.com/office/drawing/2014/main" id="{736CA966-B62D-7C65-C633-E6AB3D43BEA6}"/>
              </a:ext>
            </a:extLst>
          </p:cNvPr>
          <p:cNvSpPr txBox="1"/>
          <p:nvPr/>
        </p:nvSpPr>
        <p:spPr>
          <a:xfrm>
            <a:off x="1846771" y="2052775"/>
            <a:ext cx="6998271" cy="707886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fr-FR" sz="2000"/>
              <a:t>Rappel (?)</a:t>
            </a:r>
          </a:p>
          <a:p>
            <a:pPr algn="ctr"/>
            <a:r>
              <a:rPr lang="fr-FR" sz="2000"/>
              <a:t>Le gradient de T est orthogonal aux surfaces T = cste</a:t>
            </a:r>
          </a:p>
        </p:txBody>
      </p:sp>
      <p:sp>
        <p:nvSpPr>
          <p:cNvPr id="13" name="Forme libre 12">
            <a:extLst>
              <a:ext uri="{FF2B5EF4-FFF2-40B4-BE49-F238E27FC236}">
                <a16:creationId xmlns:a16="http://schemas.microsoft.com/office/drawing/2014/main" id="{CA2195D9-CCF3-DC86-89F2-3C3D1A026481}"/>
              </a:ext>
            </a:extLst>
          </p:cNvPr>
          <p:cNvSpPr/>
          <p:nvPr/>
        </p:nvSpPr>
        <p:spPr bwMode="auto">
          <a:xfrm>
            <a:off x="3338770" y="4634891"/>
            <a:ext cx="63027" cy="829734"/>
          </a:xfrm>
          <a:custGeom>
            <a:avLst/>
            <a:gdLst>
              <a:gd name="connsiteX0" fmla="*/ 0 w 191750"/>
              <a:gd name="connsiteY0" fmla="*/ 0 h 829734"/>
              <a:gd name="connsiteX1" fmla="*/ 169333 w 191750"/>
              <a:gd name="connsiteY1" fmla="*/ 186267 h 829734"/>
              <a:gd name="connsiteX2" fmla="*/ 186267 w 191750"/>
              <a:gd name="connsiteY2" fmla="*/ 508000 h 829734"/>
              <a:gd name="connsiteX3" fmla="*/ 135467 w 191750"/>
              <a:gd name="connsiteY3" fmla="*/ 829734 h 829734"/>
              <a:gd name="connsiteX0" fmla="*/ 0 w 187208"/>
              <a:gd name="connsiteY0" fmla="*/ 0 h 829734"/>
              <a:gd name="connsiteX1" fmla="*/ 140579 w 187208"/>
              <a:gd name="connsiteY1" fmla="*/ 243776 h 829734"/>
              <a:gd name="connsiteX2" fmla="*/ 186267 w 187208"/>
              <a:gd name="connsiteY2" fmla="*/ 508000 h 829734"/>
              <a:gd name="connsiteX3" fmla="*/ 135467 w 187208"/>
              <a:gd name="connsiteY3" fmla="*/ 829734 h 829734"/>
              <a:gd name="connsiteX0" fmla="*/ 0 w 186928"/>
              <a:gd name="connsiteY0" fmla="*/ 0 h 829734"/>
              <a:gd name="connsiteX1" fmla="*/ 140579 w 186928"/>
              <a:gd name="connsiteY1" fmla="*/ 243776 h 829734"/>
              <a:gd name="connsiteX2" fmla="*/ 186267 w 186928"/>
              <a:gd name="connsiteY2" fmla="*/ 508000 h 829734"/>
              <a:gd name="connsiteX3" fmla="*/ 135467 w 186928"/>
              <a:gd name="connsiteY3" fmla="*/ 829734 h 829734"/>
              <a:gd name="connsiteX0" fmla="*/ 0 w 176216"/>
              <a:gd name="connsiteY0" fmla="*/ 0 h 829734"/>
              <a:gd name="connsiteX1" fmla="*/ 140579 w 176216"/>
              <a:gd name="connsiteY1" fmla="*/ 243776 h 829734"/>
              <a:gd name="connsiteX2" fmla="*/ 174766 w 176216"/>
              <a:gd name="connsiteY2" fmla="*/ 617268 h 829734"/>
              <a:gd name="connsiteX3" fmla="*/ 135467 w 176216"/>
              <a:gd name="connsiteY3" fmla="*/ 829734 h 829734"/>
              <a:gd name="connsiteX0" fmla="*/ 0 w 185651"/>
              <a:gd name="connsiteY0" fmla="*/ 0 h 829734"/>
              <a:gd name="connsiteX1" fmla="*/ 140579 w 185651"/>
              <a:gd name="connsiteY1" fmla="*/ 243776 h 829734"/>
              <a:gd name="connsiteX2" fmla="*/ 174766 w 185651"/>
              <a:gd name="connsiteY2" fmla="*/ 617268 h 829734"/>
              <a:gd name="connsiteX3" fmla="*/ 135467 w 185651"/>
              <a:gd name="connsiteY3" fmla="*/ 829734 h 829734"/>
              <a:gd name="connsiteX0" fmla="*/ 0 w 203259"/>
              <a:gd name="connsiteY0" fmla="*/ 0 h 829734"/>
              <a:gd name="connsiteX1" fmla="*/ 186586 w 203259"/>
              <a:gd name="connsiteY1" fmla="*/ 128758 h 829734"/>
              <a:gd name="connsiteX2" fmla="*/ 174766 w 203259"/>
              <a:gd name="connsiteY2" fmla="*/ 617268 h 829734"/>
              <a:gd name="connsiteX3" fmla="*/ 135467 w 203259"/>
              <a:gd name="connsiteY3" fmla="*/ 829734 h 829734"/>
              <a:gd name="connsiteX0" fmla="*/ 0 w 61814"/>
              <a:gd name="connsiteY0" fmla="*/ 0 h 864240"/>
              <a:gd name="connsiteX1" fmla="*/ 54314 w 61814"/>
              <a:gd name="connsiteY1" fmla="*/ 163264 h 864240"/>
              <a:gd name="connsiteX2" fmla="*/ 42494 w 61814"/>
              <a:gd name="connsiteY2" fmla="*/ 651774 h 864240"/>
              <a:gd name="connsiteX3" fmla="*/ 3195 w 61814"/>
              <a:gd name="connsiteY3" fmla="*/ 864240 h 864240"/>
              <a:gd name="connsiteX0" fmla="*/ 0 w 61814"/>
              <a:gd name="connsiteY0" fmla="*/ 0 h 864240"/>
              <a:gd name="connsiteX1" fmla="*/ 54314 w 61814"/>
              <a:gd name="connsiteY1" fmla="*/ 163264 h 864240"/>
              <a:gd name="connsiteX2" fmla="*/ 42494 w 61814"/>
              <a:gd name="connsiteY2" fmla="*/ 651774 h 864240"/>
              <a:gd name="connsiteX3" fmla="*/ 3195 w 61814"/>
              <a:gd name="connsiteY3" fmla="*/ 864240 h 864240"/>
              <a:gd name="connsiteX0" fmla="*/ 42812 w 70928"/>
              <a:gd name="connsiteY0" fmla="*/ 0 h 829734"/>
              <a:gd name="connsiteX1" fmla="*/ 51119 w 70928"/>
              <a:gd name="connsiteY1" fmla="*/ 128758 h 829734"/>
              <a:gd name="connsiteX2" fmla="*/ 39299 w 70928"/>
              <a:gd name="connsiteY2" fmla="*/ 617268 h 829734"/>
              <a:gd name="connsiteX3" fmla="*/ 0 w 70928"/>
              <a:gd name="connsiteY3" fmla="*/ 829734 h 829734"/>
              <a:gd name="connsiteX0" fmla="*/ 42812 w 55990"/>
              <a:gd name="connsiteY0" fmla="*/ 0 h 829734"/>
              <a:gd name="connsiteX1" fmla="*/ 51119 w 55990"/>
              <a:gd name="connsiteY1" fmla="*/ 128758 h 829734"/>
              <a:gd name="connsiteX2" fmla="*/ 39299 w 55990"/>
              <a:gd name="connsiteY2" fmla="*/ 617268 h 829734"/>
              <a:gd name="connsiteX3" fmla="*/ 0 w 55990"/>
              <a:gd name="connsiteY3" fmla="*/ 829734 h 829734"/>
              <a:gd name="connsiteX0" fmla="*/ 42812 w 63027"/>
              <a:gd name="connsiteY0" fmla="*/ 0 h 829734"/>
              <a:gd name="connsiteX1" fmla="*/ 62621 w 63027"/>
              <a:gd name="connsiteY1" fmla="*/ 284033 h 829734"/>
              <a:gd name="connsiteX2" fmla="*/ 39299 w 63027"/>
              <a:gd name="connsiteY2" fmla="*/ 617268 h 829734"/>
              <a:gd name="connsiteX3" fmla="*/ 0 w 63027"/>
              <a:gd name="connsiteY3" fmla="*/ 829734 h 829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3027" h="829734">
                <a:moveTo>
                  <a:pt x="42812" y="0"/>
                </a:moveTo>
                <a:cubicBezTo>
                  <a:pt x="65948" y="125563"/>
                  <a:pt x="63207" y="181155"/>
                  <a:pt x="62621" y="284033"/>
                </a:cubicBezTo>
                <a:cubicBezTo>
                  <a:pt x="62036" y="386911"/>
                  <a:pt x="67947" y="469767"/>
                  <a:pt x="39299" y="617268"/>
                </a:cubicBezTo>
                <a:cubicBezTo>
                  <a:pt x="33655" y="724512"/>
                  <a:pt x="22578" y="722489"/>
                  <a:pt x="0" y="829734"/>
                </a:cubicBezTo>
              </a:path>
            </a:pathLst>
          </a:custGeom>
          <a:noFill/>
          <a:ln w="34925" cap="flat" cmpd="sng" algn="ctr">
            <a:solidFill>
              <a:srgbClr val="7030A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" name="Forme libre 13">
            <a:extLst>
              <a:ext uri="{FF2B5EF4-FFF2-40B4-BE49-F238E27FC236}">
                <a16:creationId xmlns:a16="http://schemas.microsoft.com/office/drawing/2014/main" id="{F9BA2975-D8A7-9F16-B4BB-361E0C0A3710}"/>
              </a:ext>
            </a:extLst>
          </p:cNvPr>
          <p:cNvSpPr/>
          <p:nvPr/>
        </p:nvSpPr>
        <p:spPr bwMode="auto">
          <a:xfrm>
            <a:off x="3955506" y="4517635"/>
            <a:ext cx="94221" cy="1083733"/>
          </a:xfrm>
          <a:custGeom>
            <a:avLst/>
            <a:gdLst>
              <a:gd name="connsiteX0" fmla="*/ 16934 w 94221"/>
              <a:gd name="connsiteY0" fmla="*/ 0 h 1083733"/>
              <a:gd name="connsiteX1" fmla="*/ 84667 w 94221"/>
              <a:gd name="connsiteY1" fmla="*/ 304800 h 1083733"/>
              <a:gd name="connsiteX2" fmla="*/ 84667 w 94221"/>
              <a:gd name="connsiteY2" fmla="*/ 660400 h 1083733"/>
              <a:gd name="connsiteX3" fmla="*/ 0 w 94221"/>
              <a:gd name="connsiteY3" fmla="*/ 1083733 h 1083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4221" h="1083733">
                <a:moveTo>
                  <a:pt x="16934" y="0"/>
                </a:moveTo>
                <a:cubicBezTo>
                  <a:pt x="45156" y="97366"/>
                  <a:pt x="73378" y="194733"/>
                  <a:pt x="84667" y="304800"/>
                </a:cubicBezTo>
                <a:cubicBezTo>
                  <a:pt x="95956" y="414867"/>
                  <a:pt x="98778" y="530578"/>
                  <a:pt x="84667" y="660400"/>
                </a:cubicBezTo>
                <a:cubicBezTo>
                  <a:pt x="70556" y="790222"/>
                  <a:pt x="35278" y="936977"/>
                  <a:pt x="0" y="1083733"/>
                </a:cubicBezTo>
              </a:path>
            </a:pathLst>
          </a:custGeom>
          <a:noFill/>
          <a:ln w="34925" cap="flat" cmpd="sng" algn="ctr">
            <a:solidFill>
              <a:srgbClr val="7030A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5" name="Forme libre 14">
            <a:extLst>
              <a:ext uri="{FF2B5EF4-FFF2-40B4-BE49-F238E27FC236}">
                <a16:creationId xmlns:a16="http://schemas.microsoft.com/office/drawing/2014/main" id="{40B49059-E768-FFC1-0A7D-ADD9BAD3B1E8}"/>
              </a:ext>
            </a:extLst>
          </p:cNvPr>
          <p:cNvSpPr/>
          <p:nvPr/>
        </p:nvSpPr>
        <p:spPr bwMode="auto">
          <a:xfrm>
            <a:off x="5445640" y="4054364"/>
            <a:ext cx="241077" cy="1902603"/>
          </a:xfrm>
          <a:custGeom>
            <a:avLst/>
            <a:gdLst>
              <a:gd name="connsiteX0" fmla="*/ 0 w 255526"/>
              <a:gd name="connsiteY0" fmla="*/ 0 h 1879600"/>
              <a:gd name="connsiteX1" fmla="*/ 169334 w 255526"/>
              <a:gd name="connsiteY1" fmla="*/ 287867 h 1879600"/>
              <a:gd name="connsiteX2" fmla="*/ 254000 w 255526"/>
              <a:gd name="connsiteY2" fmla="*/ 914400 h 1879600"/>
              <a:gd name="connsiteX3" fmla="*/ 101600 w 255526"/>
              <a:gd name="connsiteY3" fmla="*/ 1608667 h 1879600"/>
              <a:gd name="connsiteX4" fmla="*/ 16934 w 255526"/>
              <a:gd name="connsiteY4" fmla="*/ 1879600 h 1879600"/>
              <a:gd name="connsiteX0" fmla="*/ 80832 w 238288"/>
              <a:gd name="connsiteY0" fmla="*/ 0 h 1902603"/>
              <a:gd name="connsiteX1" fmla="*/ 152400 w 238288"/>
              <a:gd name="connsiteY1" fmla="*/ 310870 h 1902603"/>
              <a:gd name="connsiteX2" fmla="*/ 237066 w 238288"/>
              <a:gd name="connsiteY2" fmla="*/ 937403 h 1902603"/>
              <a:gd name="connsiteX3" fmla="*/ 84666 w 238288"/>
              <a:gd name="connsiteY3" fmla="*/ 1631670 h 1902603"/>
              <a:gd name="connsiteX4" fmla="*/ 0 w 238288"/>
              <a:gd name="connsiteY4" fmla="*/ 1902603 h 1902603"/>
              <a:gd name="connsiteX0" fmla="*/ 80832 w 238288"/>
              <a:gd name="connsiteY0" fmla="*/ 0 h 1902603"/>
              <a:gd name="connsiteX1" fmla="*/ 152400 w 238288"/>
              <a:gd name="connsiteY1" fmla="*/ 310870 h 1902603"/>
              <a:gd name="connsiteX2" fmla="*/ 237066 w 238288"/>
              <a:gd name="connsiteY2" fmla="*/ 937403 h 1902603"/>
              <a:gd name="connsiteX3" fmla="*/ 84666 w 238288"/>
              <a:gd name="connsiteY3" fmla="*/ 1631670 h 1902603"/>
              <a:gd name="connsiteX4" fmla="*/ 0 w 238288"/>
              <a:gd name="connsiteY4" fmla="*/ 1902603 h 1902603"/>
              <a:gd name="connsiteX0" fmla="*/ 80832 w 241077"/>
              <a:gd name="connsiteY0" fmla="*/ 0 h 1902603"/>
              <a:gd name="connsiteX1" fmla="*/ 186905 w 241077"/>
              <a:gd name="connsiteY1" fmla="*/ 322371 h 1902603"/>
              <a:gd name="connsiteX2" fmla="*/ 237066 w 241077"/>
              <a:gd name="connsiteY2" fmla="*/ 937403 h 1902603"/>
              <a:gd name="connsiteX3" fmla="*/ 84666 w 241077"/>
              <a:gd name="connsiteY3" fmla="*/ 1631670 h 1902603"/>
              <a:gd name="connsiteX4" fmla="*/ 0 w 241077"/>
              <a:gd name="connsiteY4" fmla="*/ 1902603 h 19026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1077" h="1902603">
                <a:moveTo>
                  <a:pt x="80832" y="0"/>
                </a:moveTo>
                <a:cubicBezTo>
                  <a:pt x="121328" y="148246"/>
                  <a:pt x="160866" y="166137"/>
                  <a:pt x="186905" y="322371"/>
                </a:cubicBezTo>
                <a:cubicBezTo>
                  <a:pt x="212944" y="478605"/>
                  <a:pt x="254106" y="719187"/>
                  <a:pt x="237066" y="937403"/>
                </a:cubicBezTo>
                <a:cubicBezTo>
                  <a:pt x="220026" y="1155620"/>
                  <a:pt x="124177" y="1470803"/>
                  <a:pt x="84666" y="1631670"/>
                </a:cubicBezTo>
                <a:cubicBezTo>
                  <a:pt x="45155" y="1792537"/>
                  <a:pt x="22577" y="1847570"/>
                  <a:pt x="0" y="1902603"/>
                </a:cubicBezTo>
              </a:path>
            </a:pathLst>
          </a:custGeom>
          <a:noFill/>
          <a:ln w="34925" cap="flat" cmpd="sng" algn="ctr">
            <a:solidFill>
              <a:srgbClr val="7030A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6" name="Forme libre 15">
            <a:extLst>
              <a:ext uri="{FF2B5EF4-FFF2-40B4-BE49-F238E27FC236}">
                <a16:creationId xmlns:a16="http://schemas.microsoft.com/office/drawing/2014/main" id="{59FC00BE-0CD8-9838-9764-D04934BA6C50}"/>
              </a:ext>
            </a:extLst>
          </p:cNvPr>
          <p:cNvSpPr/>
          <p:nvPr/>
        </p:nvSpPr>
        <p:spPr bwMode="auto">
          <a:xfrm>
            <a:off x="4009501" y="4657575"/>
            <a:ext cx="138023" cy="103517"/>
          </a:xfrm>
          <a:custGeom>
            <a:avLst/>
            <a:gdLst>
              <a:gd name="connsiteX0" fmla="*/ 0 w 138023"/>
              <a:gd name="connsiteY0" fmla="*/ 23003 h 103517"/>
              <a:gd name="connsiteX1" fmla="*/ 126521 w 138023"/>
              <a:gd name="connsiteY1" fmla="*/ 0 h 103517"/>
              <a:gd name="connsiteX2" fmla="*/ 138023 w 138023"/>
              <a:gd name="connsiteY2" fmla="*/ 103517 h 1035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8023" h="103517">
                <a:moveTo>
                  <a:pt x="0" y="23003"/>
                </a:moveTo>
                <a:lnTo>
                  <a:pt x="126521" y="0"/>
                </a:lnTo>
                <a:lnTo>
                  <a:pt x="138023" y="103517"/>
                </a:lnTo>
              </a:path>
            </a:pathLst>
          </a:cu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7" name="Forme libre 16">
            <a:extLst>
              <a:ext uri="{FF2B5EF4-FFF2-40B4-BE49-F238E27FC236}">
                <a16:creationId xmlns:a16="http://schemas.microsoft.com/office/drawing/2014/main" id="{058F5E43-9B91-E431-DC2D-303A3DF0CB70}"/>
              </a:ext>
            </a:extLst>
          </p:cNvPr>
          <p:cNvSpPr/>
          <p:nvPr/>
        </p:nvSpPr>
        <p:spPr bwMode="auto">
          <a:xfrm rot="865599">
            <a:off x="4036198" y="5042374"/>
            <a:ext cx="138023" cy="103517"/>
          </a:xfrm>
          <a:custGeom>
            <a:avLst/>
            <a:gdLst>
              <a:gd name="connsiteX0" fmla="*/ 0 w 138023"/>
              <a:gd name="connsiteY0" fmla="*/ 23003 h 103517"/>
              <a:gd name="connsiteX1" fmla="*/ 126521 w 138023"/>
              <a:gd name="connsiteY1" fmla="*/ 0 h 103517"/>
              <a:gd name="connsiteX2" fmla="*/ 138023 w 138023"/>
              <a:gd name="connsiteY2" fmla="*/ 103517 h 1035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8023" h="103517">
                <a:moveTo>
                  <a:pt x="0" y="23003"/>
                </a:moveTo>
                <a:lnTo>
                  <a:pt x="126521" y="0"/>
                </a:lnTo>
                <a:lnTo>
                  <a:pt x="138023" y="103517"/>
                </a:lnTo>
              </a:path>
            </a:pathLst>
          </a:cu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8" name="ZoneTexte 17">
            <a:extLst>
              <a:ext uri="{FF2B5EF4-FFF2-40B4-BE49-F238E27FC236}">
                <a16:creationId xmlns:a16="http://schemas.microsoft.com/office/drawing/2014/main" id="{2B80AFE3-12BC-BC0C-4C46-92FAF36A892D}"/>
              </a:ext>
            </a:extLst>
          </p:cNvPr>
          <p:cNvSpPr txBox="1"/>
          <p:nvPr/>
        </p:nvSpPr>
        <p:spPr>
          <a:xfrm rot="4366767">
            <a:off x="4886549" y="3471624"/>
            <a:ext cx="1623650" cy="430887"/>
          </a:xfrm>
          <a:prstGeom prst="rect">
            <a:avLst/>
          </a:prstGeom>
          <a:solidFill>
            <a:srgbClr val="FFFFFF"/>
          </a:solidFill>
        </p:spPr>
        <p:txBody>
          <a:bodyPr wrap="none" rtlCol="0">
            <a:spAutoFit/>
          </a:bodyPr>
          <a:lstStyle/>
          <a:p>
            <a:r>
              <a:rPr lang="fr-FR">
                <a:solidFill>
                  <a:srgbClr val="7030A0"/>
                </a:solidFill>
              </a:rPr>
              <a:t>Isothermes</a:t>
            </a:r>
          </a:p>
        </p:txBody>
      </p:sp>
      <p:grpSp>
        <p:nvGrpSpPr>
          <p:cNvPr id="27" name="Groupe 26">
            <a:extLst>
              <a:ext uri="{FF2B5EF4-FFF2-40B4-BE49-F238E27FC236}">
                <a16:creationId xmlns:a16="http://schemas.microsoft.com/office/drawing/2014/main" id="{B24798DC-8CC6-68D2-A462-91B7BBD6F384}"/>
              </a:ext>
            </a:extLst>
          </p:cNvPr>
          <p:cNvGrpSpPr/>
          <p:nvPr/>
        </p:nvGrpSpPr>
        <p:grpSpPr>
          <a:xfrm>
            <a:off x="2682197" y="3696340"/>
            <a:ext cx="5732243" cy="2566186"/>
            <a:chOff x="2682197" y="3696340"/>
            <a:chExt cx="5732243" cy="2566186"/>
          </a:xfrm>
        </p:grpSpPr>
        <p:sp>
          <p:nvSpPr>
            <p:cNvPr id="9" name="Forme libre 8">
              <a:extLst>
                <a:ext uri="{FF2B5EF4-FFF2-40B4-BE49-F238E27FC236}">
                  <a16:creationId xmlns:a16="http://schemas.microsoft.com/office/drawing/2014/main" id="{AC6B2587-EA61-84F1-CA8F-3ADF128D1221}"/>
                </a:ext>
              </a:extLst>
            </p:cNvPr>
            <p:cNvSpPr/>
            <p:nvPr/>
          </p:nvSpPr>
          <p:spPr bwMode="auto">
            <a:xfrm>
              <a:off x="2682197" y="3696340"/>
              <a:ext cx="3996444" cy="982133"/>
            </a:xfrm>
            <a:custGeom>
              <a:avLst/>
              <a:gdLst>
                <a:gd name="connsiteX0" fmla="*/ 0 w 4944534"/>
                <a:gd name="connsiteY0" fmla="*/ 1027220 h 1027220"/>
                <a:gd name="connsiteX1" fmla="*/ 1439334 w 4944534"/>
                <a:gd name="connsiteY1" fmla="*/ 790154 h 1027220"/>
                <a:gd name="connsiteX2" fmla="*/ 3217334 w 4944534"/>
                <a:gd name="connsiteY2" fmla="*/ 45087 h 1027220"/>
                <a:gd name="connsiteX3" fmla="*/ 4944534 w 4944534"/>
                <a:gd name="connsiteY3" fmla="*/ 146687 h 1027220"/>
                <a:gd name="connsiteX0" fmla="*/ 0 w 3217334"/>
                <a:gd name="connsiteY0" fmla="*/ 982133 h 982133"/>
                <a:gd name="connsiteX1" fmla="*/ 1439334 w 3217334"/>
                <a:gd name="connsiteY1" fmla="*/ 745067 h 982133"/>
                <a:gd name="connsiteX2" fmla="*/ 3217334 w 3217334"/>
                <a:gd name="connsiteY2" fmla="*/ 0 h 982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217334" h="982133">
                  <a:moveTo>
                    <a:pt x="0" y="982133"/>
                  </a:moveTo>
                  <a:cubicBezTo>
                    <a:pt x="451556" y="945444"/>
                    <a:pt x="903112" y="908756"/>
                    <a:pt x="1439334" y="745067"/>
                  </a:cubicBezTo>
                  <a:cubicBezTo>
                    <a:pt x="1975556" y="581378"/>
                    <a:pt x="2633134" y="107244"/>
                    <a:pt x="3217334" y="0"/>
                  </a:cubicBezTo>
                </a:path>
              </a:pathLst>
            </a:custGeom>
            <a:noFill/>
            <a:ln w="25400" cap="flat" cmpd="sng" algn="ctr">
              <a:solidFill>
                <a:srgbClr val="FA9001"/>
              </a:solidFill>
              <a:prstDash val="solid"/>
              <a:round/>
              <a:headEnd type="none" w="med" len="med"/>
              <a:tailEnd type="triangle" w="lg" len="lg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10" name="Forme libre 9">
              <a:extLst>
                <a:ext uri="{FF2B5EF4-FFF2-40B4-BE49-F238E27FC236}">
                  <a16:creationId xmlns:a16="http://schemas.microsoft.com/office/drawing/2014/main" id="{5F184967-8EE5-4C3B-1288-AC0A06F6DBC2}"/>
                </a:ext>
              </a:extLst>
            </p:cNvPr>
            <p:cNvSpPr/>
            <p:nvPr/>
          </p:nvSpPr>
          <p:spPr bwMode="auto">
            <a:xfrm>
              <a:off x="2834597" y="4451611"/>
              <a:ext cx="3844044" cy="379262"/>
            </a:xfrm>
            <a:custGeom>
              <a:avLst/>
              <a:gdLst>
                <a:gd name="connsiteX0" fmla="*/ 0 w 4944534"/>
                <a:gd name="connsiteY0" fmla="*/ 1027220 h 1027220"/>
                <a:gd name="connsiteX1" fmla="*/ 1439334 w 4944534"/>
                <a:gd name="connsiteY1" fmla="*/ 790154 h 1027220"/>
                <a:gd name="connsiteX2" fmla="*/ 3217334 w 4944534"/>
                <a:gd name="connsiteY2" fmla="*/ 45087 h 1027220"/>
                <a:gd name="connsiteX3" fmla="*/ 4944534 w 4944534"/>
                <a:gd name="connsiteY3" fmla="*/ 146687 h 1027220"/>
                <a:gd name="connsiteX0" fmla="*/ 0 w 3217334"/>
                <a:gd name="connsiteY0" fmla="*/ 982133 h 982133"/>
                <a:gd name="connsiteX1" fmla="*/ 1439334 w 3217334"/>
                <a:gd name="connsiteY1" fmla="*/ 745067 h 982133"/>
                <a:gd name="connsiteX2" fmla="*/ 3217334 w 3217334"/>
                <a:gd name="connsiteY2" fmla="*/ 0 h 982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217334" h="982133">
                  <a:moveTo>
                    <a:pt x="0" y="982133"/>
                  </a:moveTo>
                  <a:cubicBezTo>
                    <a:pt x="451556" y="945444"/>
                    <a:pt x="903112" y="908756"/>
                    <a:pt x="1439334" y="745067"/>
                  </a:cubicBezTo>
                  <a:cubicBezTo>
                    <a:pt x="1975556" y="581378"/>
                    <a:pt x="2633134" y="107244"/>
                    <a:pt x="3217334" y="0"/>
                  </a:cubicBezTo>
                </a:path>
              </a:pathLst>
            </a:custGeom>
            <a:noFill/>
            <a:ln w="25400" cap="flat" cmpd="sng" algn="ctr">
              <a:solidFill>
                <a:srgbClr val="FA9001"/>
              </a:solidFill>
              <a:prstDash val="solid"/>
              <a:round/>
              <a:headEnd type="none" w="med" len="med"/>
              <a:tailEnd type="triangle" w="lg" len="lg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11" name="Forme libre 10">
              <a:extLst>
                <a:ext uri="{FF2B5EF4-FFF2-40B4-BE49-F238E27FC236}">
                  <a16:creationId xmlns:a16="http://schemas.microsoft.com/office/drawing/2014/main" id="{35132C17-BD0F-62E0-7A59-D0158B1588E8}"/>
                </a:ext>
              </a:extLst>
            </p:cNvPr>
            <p:cNvSpPr/>
            <p:nvPr/>
          </p:nvSpPr>
          <p:spPr bwMode="auto">
            <a:xfrm flipV="1">
              <a:off x="2834597" y="5117196"/>
              <a:ext cx="3844044" cy="379262"/>
            </a:xfrm>
            <a:custGeom>
              <a:avLst/>
              <a:gdLst>
                <a:gd name="connsiteX0" fmla="*/ 0 w 4944534"/>
                <a:gd name="connsiteY0" fmla="*/ 1027220 h 1027220"/>
                <a:gd name="connsiteX1" fmla="*/ 1439334 w 4944534"/>
                <a:gd name="connsiteY1" fmla="*/ 790154 h 1027220"/>
                <a:gd name="connsiteX2" fmla="*/ 3217334 w 4944534"/>
                <a:gd name="connsiteY2" fmla="*/ 45087 h 1027220"/>
                <a:gd name="connsiteX3" fmla="*/ 4944534 w 4944534"/>
                <a:gd name="connsiteY3" fmla="*/ 146687 h 1027220"/>
                <a:gd name="connsiteX0" fmla="*/ 0 w 3217334"/>
                <a:gd name="connsiteY0" fmla="*/ 982133 h 982133"/>
                <a:gd name="connsiteX1" fmla="*/ 1439334 w 3217334"/>
                <a:gd name="connsiteY1" fmla="*/ 745067 h 982133"/>
                <a:gd name="connsiteX2" fmla="*/ 3217334 w 3217334"/>
                <a:gd name="connsiteY2" fmla="*/ 0 h 982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217334" h="982133">
                  <a:moveTo>
                    <a:pt x="0" y="982133"/>
                  </a:moveTo>
                  <a:cubicBezTo>
                    <a:pt x="451556" y="945444"/>
                    <a:pt x="903112" y="908756"/>
                    <a:pt x="1439334" y="745067"/>
                  </a:cubicBezTo>
                  <a:cubicBezTo>
                    <a:pt x="1975556" y="581378"/>
                    <a:pt x="2633134" y="107244"/>
                    <a:pt x="3217334" y="0"/>
                  </a:cubicBezTo>
                </a:path>
              </a:pathLst>
            </a:custGeom>
            <a:noFill/>
            <a:ln w="25400" cap="flat" cmpd="sng" algn="ctr">
              <a:solidFill>
                <a:srgbClr val="FA9001"/>
              </a:solidFill>
              <a:prstDash val="solid"/>
              <a:round/>
              <a:headEnd type="none" w="med" len="med"/>
              <a:tailEnd type="triangle" w="lg" len="lg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12" name="Forme libre 11">
              <a:extLst>
                <a:ext uri="{FF2B5EF4-FFF2-40B4-BE49-F238E27FC236}">
                  <a16:creationId xmlns:a16="http://schemas.microsoft.com/office/drawing/2014/main" id="{A57E83E0-5FCA-1AA7-EBC5-45B0382B1A43}"/>
                </a:ext>
              </a:extLst>
            </p:cNvPr>
            <p:cNvSpPr/>
            <p:nvPr/>
          </p:nvSpPr>
          <p:spPr bwMode="auto">
            <a:xfrm flipV="1">
              <a:off x="2807624" y="5433744"/>
              <a:ext cx="3844044" cy="828782"/>
            </a:xfrm>
            <a:custGeom>
              <a:avLst/>
              <a:gdLst>
                <a:gd name="connsiteX0" fmla="*/ 0 w 4944534"/>
                <a:gd name="connsiteY0" fmla="*/ 1027220 h 1027220"/>
                <a:gd name="connsiteX1" fmla="*/ 1439334 w 4944534"/>
                <a:gd name="connsiteY1" fmla="*/ 790154 h 1027220"/>
                <a:gd name="connsiteX2" fmla="*/ 3217334 w 4944534"/>
                <a:gd name="connsiteY2" fmla="*/ 45087 h 1027220"/>
                <a:gd name="connsiteX3" fmla="*/ 4944534 w 4944534"/>
                <a:gd name="connsiteY3" fmla="*/ 146687 h 1027220"/>
                <a:gd name="connsiteX0" fmla="*/ 0 w 3217334"/>
                <a:gd name="connsiteY0" fmla="*/ 982133 h 982133"/>
                <a:gd name="connsiteX1" fmla="*/ 1439334 w 3217334"/>
                <a:gd name="connsiteY1" fmla="*/ 745067 h 982133"/>
                <a:gd name="connsiteX2" fmla="*/ 3217334 w 3217334"/>
                <a:gd name="connsiteY2" fmla="*/ 0 h 982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217334" h="982133">
                  <a:moveTo>
                    <a:pt x="0" y="982133"/>
                  </a:moveTo>
                  <a:cubicBezTo>
                    <a:pt x="451556" y="945444"/>
                    <a:pt x="903112" y="908756"/>
                    <a:pt x="1439334" y="745067"/>
                  </a:cubicBezTo>
                  <a:cubicBezTo>
                    <a:pt x="1975556" y="581378"/>
                    <a:pt x="2633134" y="107244"/>
                    <a:pt x="3217334" y="0"/>
                  </a:cubicBezTo>
                </a:path>
              </a:pathLst>
            </a:custGeom>
            <a:noFill/>
            <a:ln w="25400" cap="flat" cmpd="sng" algn="ctr">
              <a:solidFill>
                <a:srgbClr val="FA9001"/>
              </a:solidFill>
              <a:prstDash val="solid"/>
              <a:round/>
              <a:headEnd type="none" w="med" len="med"/>
              <a:tailEnd type="triangle" w="lg" len="lg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19" name="ZoneTexte 18">
              <a:extLst>
                <a:ext uri="{FF2B5EF4-FFF2-40B4-BE49-F238E27FC236}">
                  <a16:creationId xmlns:a16="http://schemas.microsoft.com/office/drawing/2014/main" id="{4ADDC3D8-8459-4BFD-288F-F2A8AD35F660}"/>
                </a:ext>
              </a:extLst>
            </p:cNvPr>
            <p:cNvSpPr txBox="1"/>
            <p:nvPr/>
          </p:nvSpPr>
          <p:spPr>
            <a:xfrm rot="21352690">
              <a:off x="6427999" y="3904699"/>
              <a:ext cx="1986441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>
                  <a:solidFill>
                    <a:srgbClr val="FA9001"/>
                  </a:solidFill>
                </a:rPr>
                <a:t>Lignes de flux</a:t>
              </a:r>
            </a:p>
          </p:txBody>
        </p:sp>
      </p:grpSp>
      <p:grpSp>
        <p:nvGrpSpPr>
          <p:cNvPr id="72" name="Groupe 71">
            <a:extLst>
              <a:ext uri="{FF2B5EF4-FFF2-40B4-BE49-F238E27FC236}">
                <a16:creationId xmlns:a16="http://schemas.microsoft.com/office/drawing/2014/main" id="{F8AB39B9-C539-A38D-0AEA-31B281EABC54}"/>
              </a:ext>
            </a:extLst>
          </p:cNvPr>
          <p:cNvGrpSpPr/>
          <p:nvPr/>
        </p:nvGrpSpPr>
        <p:grpSpPr>
          <a:xfrm>
            <a:off x="4554301" y="4634891"/>
            <a:ext cx="3121602" cy="1292199"/>
            <a:chOff x="4554301" y="4634891"/>
            <a:chExt cx="3121602" cy="1292199"/>
          </a:xfrm>
        </p:grpSpPr>
        <p:cxnSp>
          <p:nvCxnSpPr>
            <p:cNvPr id="21" name="Connecteur droit avec flèche 20">
              <a:extLst>
                <a:ext uri="{FF2B5EF4-FFF2-40B4-BE49-F238E27FC236}">
                  <a16:creationId xmlns:a16="http://schemas.microsoft.com/office/drawing/2014/main" id="{B3B38437-A484-34B8-B0AB-D5F772CDBAF4}"/>
                </a:ext>
              </a:extLst>
            </p:cNvPr>
            <p:cNvCxnSpPr>
              <a:stCxn id="10" idx="1"/>
            </p:cNvCxnSpPr>
            <p:nvPr/>
          </p:nvCxnSpPr>
          <p:spPr bwMode="auto">
            <a:xfrm flipV="1">
              <a:off x="4554301" y="4634891"/>
              <a:ext cx="1280985" cy="104436"/>
            </a:xfrm>
            <a:prstGeom prst="straightConnector1">
              <a:avLst/>
            </a:prstGeom>
            <a:solidFill>
              <a:srgbClr val="00B8FF"/>
            </a:solidFill>
            <a:ln w="25400" cap="flat" cmpd="sng" algn="ctr">
              <a:solidFill>
                <a:schemeClr val="tx1"/>
              </a:solidFill>
              <a:prstDash val="solid"/>
              <a:round/>
              <a:headEnd type="none" w="lg" len="lg"/>
              <a:tailEnd type="triangle" w="lg" len="lg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  <p:grpSp>
          <p:nvGrpSpPr>
            <p:cNvPr id="71" name="Groupe 70">
              <a:extLst>
                <a:ext uri="{FF2B5EF4-FFF2-40B4-BE49-F238E27FC236}">
                  <a16:creationId xmlns:a16="http://schemas.microsoft.com/office/drawing/2014/main" id="{2D64E2BF-5FEC-E6FB-337D-3E47AA19582C}"/>
                </a:ext>
              </a:extLst>
            </p:cNvPr>
            <p:cNvGrpSpPr>
              <a:grpSpLocks noChangeAspect="1"/>
            </p:cNvGrpSpPr>
            <p:nvPr>
              <p:custDataLst>
                <p:tags r:id="rId2"/>
              </p:custDataLst>
            </p:nvPr>
          </p:nvGrpSpPr>
          <p:grpSpPr>
            <a:xfrm>
              <a:off x="5854700" y="4660900"/>
              <a:ext cx="1821203" cy="244639"/>
              <a:chOff x="11299977" y="6505530"/>
              <a:chExt cx="1818157" cy="242371"/>
            </a:xfrm>
          </p:grpSpPr>
          <p:sp>
            <p:nvSpPr>
              <p:cNvPr id="62" name="Forme libre 61">
                <a:extLst>
                  <a:ext uri="{FF2B5EF4-FFF2-40B4-BE49-F238E27FC236}">
                    <a16:creationId xmlns:a16="http://schemas.microsoft.com/office/drawing/2014/main" id="{073B1053-C881-5460-EC89-91E09CA8450A}"/>
                  </a:ext>
                </a:extLst>
              </p:cNvPr>
              <p:cNvSpPr/>
              <p:nvPr>
                <p:custDataLst>
                  <p:tags r:id="rId3"/>
                </p:custDataLst>
              </p:nvPr>
            </p:nvSpPr>
            <p:spPr>
              <a:xfrm>
                <a:off x="11299977" y="6571607"/>
                <a:ext cx="152463" cy="174398"/>
              </a:xfrm>
              <a:custGeom>
                <a:avLst/>
                <a:gdLst>
                  <a:gd name="connsiteX0" fmla="*/ 104731 w 152463"/>
                  <a:gd name="connsiteY0" fmla="*/ 83483 h 174398"/>
                  <a:gd name="connsiteX1" fmla="*/ 100669 w 152463"/>
                  <a:gd name="connsiteY1" fmla="*/ 94857 h 174398"/>
                  <a:gd name="connsiteX2" fmla="*/ 67901 w 152463"/>
                  <a:gd name="connsiteY2" fmla="*/ 113813 h 174398"/>
                  <a:gd name="connsiteX3" fmla="*/ 34863 w 152463"/>
                  <a:gd name="connsiteY3" fmla="*/ 62089 h 174398"/>
                  <a:gd name="connsiteX4" fmla="*/ 71151 w 152463"/>
                  <a:gd name="connsiteY4" fmla="*/ 10907 h 174398"/>
                  <a:gd name="connsiteX5" fmla="*/ 104731 w 152463"/>
                  <a:gd name="connsiteY5" fmla="*/ 45841 h 174398"/>
                  <a:gd name="connsiteX6" fmla="*/ 104731 w 152463"/>
                  <a:gd name="connsiteY6" fmla="*/ 83483 h 174398"/>
                  <a:gd name="connsiteX7" fmla="*/ 108522 w 152463"/>
                  <a:gd name="connsiteY7" fmla="*/ 21468 h 174398"/>
                  <a:gd name="connsiteX8" fmla="*/ 67631 w 152463"/>
                  <a:gd name="connsiteY8" fmla="*/ 75 h 174398"/>
                  <a:gd name="connsiteX9" fmla="*/ 200 w 152463"/>
                  <a:gd name="connsiteY9" fmla="*/ 61818 h 174398"/>
                  <a:gd name="connsiteX10" fmla="*/ 65193 w 152463"/>
                  <a:gd name="connsiteY10" fmla="*/ 123562 h 174398"/>
                  <a:gd name="connsiteX11" fmla="*/ 103106 w 152463"/>
                  <a:gd name="connsiteY11" fmla="*/ 108939 h 174398"/>
                  <a:gd name="connsiteX12" fmla="*/ 103106 w 152463"/>
                  <a:gd name="connsiteY12" fmla="*/ 161746 h 174398"/>
                  <a:gd name="connsiteX13" fmla="*/ 84421 w 152463"/>
                  <a:gd name="connsiteY13" fmla="*/ 161746 h 174398"/>
                  <a:gd name="connsiteX14" fmla="*/ 84421 w 152463"/>
                  <a:gd name="connsiteY14" fmla="*/ 174474 h 174398"/>
                  <a:gd name="connsiteX15" fmla="*/ 118542 w 152463"/>
                  <a:gd name="connsiteY15" fmla="*/ 173661 h 174398"/>
                  <a:gd name="connsiteX16" fmla="*/ 152664 w 152463"/>
                  <a:gd name="connsiteY16" fmla="*/ 174474 h 174398"/>
                  <a:gd name="connsiteX17" fmla="*/ 152664 w 152463"/>
                  <a:gd name="connsiteY17" fmla="*/ 161746 h 174398"/>
                  <a:gd name="connsiteX18" fmla="*/ 133978 w 152463"/>
                  <a:gd name="connsiteY18" fmla="*/ 161746 h 174398"/>
                  <a:gd name="connsiteX19" fmla="*/ 133978 w 152463"/>
                  <a:gd name="connsiteY19" fmla="*/ 75 h 174398"/>
                  <a:gd name="connsiteX20" fmla="*/ 122875 w 152463"/>
                  <a:gd name="connsiteY20" fmla="*/ 75 h 174398"/>
                  <a:gd name="connsiteX21" fmla="*/ 108522 w 152463"/>
                  <a:gd name="connsiteY21" fmla="*/ 21468 h 1743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52463" h="174398">
                    <a:moveTo>
                      <a:pt x="104731" y="83483"/>
                    </a:moveTo>
                    <a:cubicBezTo>
                      <a:pt x="104731" y="88357"/>
                      <a:pt x="104731" y="89170"/>
                      <a:pt x="100669" y="94857"/>
                    </a:cubicBezTo>
                    <a:cubicBezTo>
                      <a:pt x="89837" y="110834"/>
                      <a:pt x="76026" y="113813"/>
                      <a:pt x="67901" y="113813"/>
                    </a:cubicBezTo>
                    <a:cubicBezTo>
                      <a:pt x="51111" y="113813"/>
                      <a:pt x="34863" y="98106"/>
                      <a:pt x="34863" y="62089"/>
                    </a:cubicBezTo>
                    <a:cubicBezTo>
                      <a:pt x="34863" y="23635"/>
                      <a:pt x="54903" y="10907"/>
                      <a:pt x="71151" y="10907"/>
                    </a:cubicBezTo>
                    <a:cubicBezTo>
                      <a:pt x="91732" y="10907"/>
                      <a:pt x="104731" y="32301"/>
                      <a:pt x="104731" y="45841"/>
                    </a:cubicBezTo>
                    <a:lnTo>
                      <a:pt x="104731" y="83483"/>
                    </a:lnTo>
                    <a:close/>
                    <a:moveTo>
                      <a:pt x="108522" y="21468"/>
                    </a:moveTo>
                    <a:cubicBezTo>
                      <a:pt x="99044" y="8199"/>
                      <a:pt x="83879" y="75"/>
                      <a:pt x="67631" y="75"/>
                    </a:cubicBezTo>
                    <a:cubicBezTo>
                      <a:pt x="28093" y="75"/>
                      <a:pt x="200" y="24176"/>
                      <a:pt x="200" y="61818"/>
                    </a:cubicBezTo>
                    <a:cubicBezTo>
                      <a:pt x="200" y="100002"/>
                      <a:pt x="27551" y="123562"/>
                      <a:pt x="65193" y="123562"/>
                    </a:cubicBezTo>
                    <a:cubicBezTo>
                      <a:pt x="78463" y="123562"/>
                      <a:pt x="90649" y="119771"/>
                      <a:pt x="103106" y="108939"/>
                    </a:cubicBezTo>
                    <a:lnTo>
                      <a:pt x="103106" y="161746"/>
                    </a:lnTo>
                    <a:lnTo>
                      <a:pt x="84421" y="161746"/>
                    </a:lnTo>
                    <a:lnTo>
                      <a:pt x="84421" y="174474"/>
                    </a:lnTo>
                    <a:cubicBezTo>
                      <a:pt x="92003" y="174203"/>
                      <a:pt x="108251" y="173661"/>
                      <a:pt x="118542" y="173661"/>
                    </a:cubicBezTo>
                    <a:cubicBezTo>
                      <a:pt x="129103" y="173661"/>
                      <a:pt x="145081" y="174203"/>
                      <a:pt x="152664" y="174474"/>
                    </a:cubicBezTo>
                    <a:lnTo>
                      <a:pt x="152664" y="161746"/>
                    </a:lnTo>
                    <a:lnTo>
                      <a:pt x="133978" y="161746"/>
                    </a:lnTo>
                    <a:lnTo>
                      <a:pt x="133978" y="75"/>
                    </a:lnTo>
                    <a:lnTo>
                      <a:pt x="122875" y="75"/>
                    </a:lnTo>
                    <a:lnTo>
                      <a:pt x="108522" y="21468"/>
                    </a:lnTo>
                    <a:close/>
                  </a:path>
                </a:pathLst>
              </a:custGeom>
              <a:solidFill>
                <a:srgbClr val="000000"/>
              </a:solidFill>
              <a:ln w="2715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63" name="Forme libre 62">
                <a:extLst>
                  <a:ext uri="{FF2B5EF4-FFF2-40B4-BE49-F238E27FC236}">
                    <a16:creationId xmlns:a16="http://schemas.microsoft.com/office/drawing/2014/main" id="{3929671F-71DB-FF8A-A0FC-81FE3F04BEC6}"/>
                  </a:ext>
                </a:extLst>
              </p:cNvPr>
              <p:cNvSpPr/>
              <p:nvPr>
                <p:custDataLst>
                  <p:tags r:id="rId4"/>
                </p:custDataLst>
              </p:nvPr>
            </p:nvSpPr>
            <p:spPr>
              <a:xfrm>
                <a:off x="11544437" y="6594084"/>
                <a:ext cx="180085" cy="63368"/>
              </a:xfrm>
              <a:custGeom>
                <a:avLst/>
                <a:gdLst>
                  <a:gd name="connsiteX0" fmla="*/ 171087 w 180085"/>
                  <a:gd name="connsiteY0" fmla="*/ 10907 h 63368"/>
                  <a:gd name="connsiteX1" fmla="*/ 180295 w 180085"/>
                  <a:gd name="connsiteY1" fmla="*/ 5491 h 63368"/>
                  <a:gd name="connsiteX2" fmla="*/ 171358 w 180085"/>
                  <a:gd name="connsiteY2" fmla="*/ 75 h 63368"/>
                  <a:gd name="connsiteX3" fmla="*/ 9145 w 180085"/>
                  <a:gd name="connsiteY3" fmla="*/ 75 h 63368"/>
                  <a:gd name="connsiteX4" fmla="*/ 209 w 180085"/>
                  <a:gd name="connsiteY4" fmla="*/ 5491 h 63368"/>
                  <a:gd name="connsiteX5" fmla="*/ 9416 w 180085"/>
                  <a:gd name="connsiteY5" fmla="*/ 10907 h 63368"/>
                  <a:gd name="connsiteX6" fmla="*/ 171087 w 180085"/>
                  <a:gd name="connsiteY6" fmla="*/ 10907 h 63368"/>
                  <a:gd name="connsiteX7" fmla="*/ 171358 w 180085"/>
                  <a:gd name="connsiteY7" fmla="*/ 63443 h 63368"/>
                  <a:gd name="connsiteX8" fmla="*/ 180295 w 180085"/>
                  <a:gd name="connsiteY8" fmla="*/ 58027 h 63368"/>
                  <a:gd name="connsiteX9" fmla="*/ 171087 w 180085"/>
                  <a:gd name="connsiteY9" fmla="*/ 52611 h 63368"/>
                  <a:gd name="connsiteX10" fmla="*/ 9416 w 180085"/>
                  <a:gd name="connsiteY10" fmla="*/ 52611 h 63368"/>
                  <a:gd name="connsiteX11" fmla="*/ 209 w 180085"/>
                  <a:gd name="connsiteY11" fmla="*/ 58027 h 63368"/>
                  <a:gd name="connsiteX12" fmla="*/ 9145 w 180085"/>
                  <a:gd name="connsiteY12" fmla="*/ 63443 h 63368"/>
                  <a:gd name="connsiteX13" fmla="*/ 171358 w 180085"/>
                  <a:gd name="connsiteY13" fmla="*/ 63443 h 633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80085" h="63368">
                    <a:moveTo>
                      <a:pt x="171087" y="10907"/>
                    </a:moveTo>
                    <a:cubicBezTo>
                      <a:pt x="175149" y="10907"/>
                      <a:pt x="180295" y="10907"/>
                      <a:pt x="180295" y="5491"/>
                    </a:cubicBezTo>
                    <a:cubicBezTo>
                      <a:pt x="180295" y="75"/>
                      <a:pt x="175149" y="75"/>
                      <a:pt x="171358" y="75"/>
                    </a:cubicBezTo>
                    <a:lnTo>
                      <a:pt x="9145" y="75"/>
                    </a:lnTo>
                    <a:cubicBezTo>
                      <a:pt x="5354" y="75"/>
                      <a:pt x="209" y="75"/>
                      <a:pt x="209" y="5491"/>
                    </a:cubicBezTo>
                    <a:cubicBezTo>
                      <a:pt x="209" y="10907"/>
                      <a:pt x="5354" y="10907"/>
                      <a:pt x="9416" y="10907"/>
                    </a:cubicBezTo>
                    <a:lnTo>
                      <a:pt x="171087" y="10907"/>
                    </a:lnTo>
                    <a:close/>
                    <a:moveTo>
                      <a:pt x="171358" y="63443"/>
                    </a:moveTo>
                    <a:cubicBezTo>
                      <a:pt x="175149" y="63443"/>
                      <a:pt x="180295" y="63443"/>
                      <a:pt x="180295" y="58027"/>
                    </a:cubicBezTo>
                    <a:cubicBezTo>
                      <a:pt x="180295" y="52611"/>
                      <a:pt x="175149" y="52611"/>
                      <a:pt x="171087" y="52611"/>
                    </a:cubicBezTo>
                    <a:lnTo>
                      <a:pt x="9416" y="52611"/>
                    </a:lnTo>
                    <a:cubicBezTo>
                      <a:pt x="5354" y="52611"/>
                      <a:pt x="209" y="52611"/>
                      <a:pt x="209" y="58027"/>
                    </a:cubicBezTo>
                    <a:cubicBezTo>
                      <a:pt x="209" y="63443"/>
                      <a:pt x="5354" y="63443"/>
                      <a:pt x="9145" y="63443"/>
                    </a:cubicBezTo>
                    <a:lnTo>
                      <a:pt x="171358" y="63443"/>
                    </a:lnTo>
                    <a:close/>
                  </a:path>
                </a:pathLst>
              </a:custGeom>
              <a:solidFill>
                <a:srgbClr val="000000"/>
              </a:solidFill>
              <a:ln w="2715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64" name="Forme libre 63">
                <a:extLst>
                  <a:ext uri="{FF2B5EF4-FFF2-40B4-BE49-F238E27FC236}">
                    <a16:creationId xmlns:a16="http://schemas.microsoft.com/office/drawing/2014/main" id="{825B9ABC-DA5C-7994-F30C-C14D837A3FDF}"/>
                  </a:ext>
                </a:extLst>
              </p:cNvPr>
              <p:cNvSpPr/>
              <p:nvPr>
                <p:custDataLst>
                  <p:tags r:id="rId5"/>
                </p:custDataLst>
              </p:nvPr>
            </p:nvSpPr>
            <p:spPr>
              <a:xfrm>
                <a:off x="11837598" y="6620352"/>
                <a:ext cx="165462" cy="10832"/>
              </a:xfrm>
              <a:custGeom>
                <a:avLst/>
                <a:gdLst>
                  <a:gd name="connsiteX0" fmla="*/ 156203 w 165462"/>
                  <a:gd name="connsiteY0" fmla="*/ 10907 h 10832"/>
                  <a:gd name="connsiteX1" fmla="*/ 165682 w 165462"/>
                  <a:gd name="connsiteY1" fmla="*/ 5491 h 10832"/>
                  <a:gd name="connsiteX2" fmla="*/ 156203 w 165462"/>
                  <a:gd name="connsiteY2" fmla="*/ 75 h 10832"/>
                  <a:gd name="connsiteX3" fmla="*/ 9697 w 165462"/>
                  <a:gd name="connsiteY3" fmla="*/ 75 h 10832"/>
                  <a:gd name="connsiteX4" fmla="*/ 219 w 165462"/>
                  <a:gd name="connsiteY4" fmla="*/ 5491 h 10832"/>
                  <a:gd name="connsiteX5" fmla="*/ 9697 w 165462"/>
                  <a:gd name="connsiteY5" fmla="*/ 10907 h 10832"/>
                  <a:gd name="connsiteX6" fmla="*/ 156203 w 165462"/>
                  <a:gd name="connsiteY6" fmla="*/ 10907 h 108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65462" h="10832">
                    <a:moveTo>
                      <a:pt x="156203" y="10907"/>
                    </a:moveTo>
                    <a:cubicBezTo>
                      <a:pt x="160807" y="10907"/>
                      <a:pt x="165682" y="10907"/>
                      <a:pt x="165682" y="5491"/>
                    </a:cubicBezTo>
                    <a:cubicBezTo>
                      <a:pt x="165682" y="75"/>
                      <a:pt x="160807" y="75"/>
                      <a:pt x="156203" y="75"/>
                    </a:cubicBezTo>
                    <a:lnTo>
                      <a:pt x="9697" y="75"/>
                    </a:lnTo>
                    <a:cubicBezTo>
                      <a:pt x="5094" y="75"/>
                      <a:pt x="219" y="75"/>
                      <a:pt x="219" y="5491"/>
                    </a:cubicBezTo>
                    <a:cubicBezTo>
                      <a:pt x="219" y="10907"/>
                      <a:pt x="5094" y="10907"/>
                      <a:pt x="9697" y="10907"/>
                    </a:cubicBezTo>
                    <a:lnTo>
                      <a:pt x="156203" y="10907"/>
                    </a:lnTo>
                    <a:close/>
                  </a:path>
                </a:pathLst>
              </a:custGeom>
              <a:solidFill>
                <a:srgbClr val="000000"/>
              </a:solidFill>
              <a:ln w="2715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65" name="Forme libre 64">
                <a:extLst>
                  <a:ext uri="{FF2B5EF4-FFF2-40B4-BE49-F238E27FC236}">
                    <a16:creationId xmlns:a16="http://schemas.microsoft.com/office/drawing/2014/main" id="{F0FAF6FD-6142-F2BF-7772-E9C6C3FD45EA}"/>
                  </a:ext>
                </a:extLst>
              </p:cNvPr>
              <p:cNvSpPr/>
              <p:nvPr>
                <p:custDataLst>
                  <p:tags r:id="rId6"/>
                </p:custDataLst>
              </p:nvPr>
            </p:nvSpPr>
            <p:spPr>
              <a:xfrm>
                <a:off x="12040101" y="6505530"/>
                <a:ext cx="134048" cy="191459"/>
              </a:xfrm>
              <a:custGeom>
                <a:avLst/>
                <a:gdLst>
                  <a:gd name="connsiteX0" fmla="*/ 82552 w 134048"/>
                  <a:gd name="connsiteY0" fmla="*/ 108939 h 191459"/>
                  <a:gd name="connsiteX1" fmla="*/ 110987 w 134048"/>
                  <a:gd name="connsiteY1" fmla="*/ 185035 h 191459"/>
                  <a:gd name="connsiteX2" fmla="*/ 125339 w 134048"/>
                  <a:gd name="connsiteY2" fmla="*/ 190993 h 191459"/>
                  <a:gd name="connsiteX3" fmla="*/ 131297 w 134048"/>
                  <a:gd name="connsiteY3" fmla="*/ 190993 h 191459"/>
                  <a:gd name="connsiteX4" fmla="*/ 134276 w 134048"/>
                  <a:gd name="connsiteY4" fmla="*/ 188285 h 191459"/>
                  <a:gd name="connsiteX5" fmla="*/ 132922 w 134048"/>
                  <a:gd name="connsiteY5" fmla="*/ 185847 h 191459"/>
                  <a:gd name="connsiteX6" fmla="*/ 126693 w 134048"/>
                  <a:gd name="connsiteY6" fmla="*/ 173390 h 191459"/>
                  <a:gd name="connsiteX7" fmla="*/ 71449 w 134048"/>
                  <a:gd name="connsiteY7" fmla="*/ 19302 h 191459"/>
                  <a:gd name="connsiteX8" fmla="*/ 38411 w 134048"/>
                  <a:gd name="connsiteY8" fmla="*/ 75 h 191459"/>
                  <a:gd name="connsiteX9" fmla="*/ 33536 w 134048"/>
                  <a:gd name="connsiteY9" fmla="*/ 3054 h 191459"/>
                  <a:gd name="connsiteX10" fmla="*/ 35973 w 134048"/>
                  <a:gd name="connsiteY10" fmla="*/ 5762 h 191459"/>
                  <a:gd name="connsiteX11" fmla="*/ 53576 w 134048"/>
                  <a:gd name="connsiteY11" fmla="*/ 27426 h 191459"/>
                  <a:gd name="connsiteX12" fmla="*/ 79844 w 134048"/>
                  <a:gd name="connsiteY12" fmla="*/ 101085 h 191459"/>
                  <a:gd name="connsiteX13" fmla="*/ 5101 w 134048"/>
                  <a:gd name="connsiteY13" fmla="*/ 175286 h 191459"/>
                  <a:gd name="connsiteX14" fmla="*/ 227 w 134048"/>
                  <a:gd name="connsiteY14" fmla="*/ 183681 h 191459"/>
                  <a:gd name="connsiteX15" fmla="*/ 8351 w 134048"/>
                  <a:gd name="connsiteY15" fmla="*/ 191534 h 191459"/>
                  <a:gd name="connsiteX16" fmla="*/ 17288 w 134048"/>
                  <a:gd name="connsiteY16" fmla="*/ 185847 h 191459"/>
                  <a:gd name="connsiteX17" fmla="*/ 82552 w 134048"/>
                  <a:gd name="connsiteY17" fmla="*/ 108939 h 1914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34048" h="191459">
                    <a:moveTo>
                      <a:pt x="82552" y="108939"/>
                    </a:moveTo>
                    <a:cubicBezTo>
                      <a:pt x="93655" y="137373"/>
                      <a:pt x="106654" y="178806"/>
                      <a:pt x="110987" y="185035"/>
                    </a:cubicBezTo>
                    <a:cubicBezTo>
                      <a:pt x="115319" y="190993"/>
                      <a:pt x="118027" y="190993"/>
                      <a:pt x="125339" y="190993"/>
                    </a:cubicBezTo>
                    <a:lnTo>
                      <a:pt x="131297" y="190993"/>
                    </a:lnTo>
                    <a:cubicBezTo>
                      <a:pt x="134005" y="190722"/>
                      <a:pt x="134276" y="189097"/>
                      <a:pt x="134276" y="188285"/>
                    </a:cubicBezTo>
                    <a:cubicBezTo>
                      <a:pt x="134276" y="187472"/>
                      <a:pt x="133734" y="186931"/>
                      <a:pt x="132922" y="185847"/>
                    </a:cubicBezTo>
                    <a:cubicBezTo>
                      <a:pt x="130214" y="182869"/>
                      <a:pt x="128589" y="178806"/>
                      <a:pt x="126693" y="173390"/>
                    </a:cubicBezTo>
                    <a:lnTo>
                      <a:pt x="71449" y="19302"/>
                    </a:lnTo>
                    <a:cubicBezTo>
                      <a:pt x="65762" y="3595"/>
                      <a:pt x="51138" y="75"/>
                      <a:pt x="38411" y="75"/>
                    </a:cubicBezTo>
                    <a:cubicBezTo>
                      <a:pt x="37057" y="75"/>
                      <a:pt x="33536" y="75"/>
                      <a:pt x="33536" y="3054"/>
                    </a:cubicBezTo>
                    <a:cubicBezTo>
                      <a:pt x="33536" y="5220"/>
                      <a:pt x="35703" y="5762"/>
                      <a:pt x="35973" y="5762"/>
                    </a:cubicBezTo>
                    <a:cubicBezTo>
                      <a:pt x="44910" y="7386"/>
                      <a:pt x="46806" y="9011"/>
                      <a:pt x="53576" y="27426"/>
                    </a:cubicBezTo>
                    <a:lnTo>
                      <a:pt x="79844" y="101085"/>
                    </a:lnTo>
                    <a:lnTo>
                      <a:pt x="5101" y="175286"/>
                    </a:lnTo>
                    <a:cubicBezTo>
                      <a:pt x="1852" y="178536"/>
                      <a:pt x="227" y="180160"/>
                      <a:pt x="227" y="183681"/>
                    </a:cubicBezTo>
                    <a:cubicBezTo>
                      <a:pt x="227" y="188285"/>
                      <a:pt x="4018" y="191534"/>
                      <a:pt x="8351" y="191534"/>
                    </a:cubicBezTo>
                    <a:cubicBezTo>
                      <a:pt x="12684" y="191534"/>
                      <a:pt x="15121" y="188555"/>
                      <a:pt x="17288" y="185847"/>
                    </a:cubicBezTo>
                    <a:lnTo>
                      <a:pt x="82552" y="108939"/>
                    </a:lnTo>
                    <a:close/>
                  </a:path>
                </a:pathLst>
              </a:custGeom>
              <a:solidFill>
                <a:srgbClr val="000000"/>
              </a:solidFill>
              <a:ln w="2715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66" name="Forme libre 65">
                <a:extLst>
                  <a:ext uri="{FF2B5EF4-FFF2-40B4-BE49-F238E27FC236}">
                    <a16:creationId xmlns:a16="http://schemas.microsoft.com/office/drawing/2014/main" id="{B20FDD99-5736-AC1E-62C0-3FFD05265AB9}"/>
                  </a:ext>
                </a:extLst>
              </p:cNvPr>
              <p:cNvSpPr/>
              <p:nvPr>
                <p:custDataLst>
                  <p:tags r:id="rId7"/>
                </p:custDataLst>
              </p:nvPr>
            </p:nvSpPr>
            <p:spPr>
              <a:xfrm>
                <a:off x="12282651" y="6570253"/>
                <a:ext cx="142443" cy="177648"/>
              </a:xfrm>
              <a:custGeom>
                <a:avLst/>
                <a:gdLst>
                  <a:gd name="connsiteX0" fmla="*/ 60626 w 142443"/>
                  <a:gd name="connsiteY0" fmla="*/ 71838 h 177648"/>
                  <a:gd name="connsiteX1" fmla="*/ 36795 w 142443"/>
                  <a:gd name="connsiteY1" fmla="*/ 41508 h 177648"/>
                  <a:gd name="connsiteX2" fmla="*/ 60626 w 142443"/>
                  <a:gd name="connsiteY2" fmla="*/ 11178 h 177648"/>
                  <a:gd name="connsiteX3" fmla="*/ 84457 w 142443"/>
                  <a:gd name="connsiteY3" fmla="*/ 41508 h 177648"/>
                  <a:gd name="connsiteX4" fmla="*/ 60626 w 142443"/>
                  <a:gd name="connsiteY4" fmla="*/ 71838 h 177648"/>
                  <a:gd name="connsiteX5" fmla="*/ 27588 w 142443"/>
                  <a:gd name="connsiteY5" fmla="*/ 74546 h 177648"/>
                  <a:gd name="connsiteX6" fmla="*/ 60626 w 142443"/>
                  <a:gd name="connsiteY6" fmla="*/ 81587 h 177648"/>
                  <a:gd name="connsiteX7" fmla="*/ 114516 w 142443"/>
                  <a:gd name="connsiteY7" fmla="*/ 41508 h 177648"/>
                  <a:gd name="connsiteX8" fmla="*/ 103684 w 142443"/>
                  <a:gd name="connsiteY8" fmla="*/ 15511 h 177648"/>
                  <a:gd name="connsiteX9" fmla="*/ 120474 w 142443"/>
                  <a:gd name="connsiteY9" fmla="*/ 10365 h 177648"/>
                  <a:gd name="connsiteX10" fmla="*/ 119391 w 142443"/>
                  <a:gd name="connsiteY10" fmla="*/ 15781 h 177648"/>
                  <a:gd name="connsiteX11" fmla="*/ 131035 w 142443"/>
                  <a:gd name="connsiteY11" fmla="*/ 27426 h 177648"/>
                  <a:gd name="connsiteX12" fmla="*/ 142680 w 142443"/>
                  <a:gd name="connsiteY12" fmla="*/ 15781 h 177648"/>
                  <a:gd name="connsiteX13" fmla="*/ 125619 w 142443"/>
                  <a:gd name="connsiteY13" fmla="*/ 75 h 177648"/>
                  <a:gd name="connsiteX14" fmla="*/ 96914 w 142443"/>
                  <a:gd name="connsiteY14" fmla="*/ 10365 h 177648"/>
                  <a:gd name="connsiteX15" fmla="*/ 60626 w 142443"/>
                  <a:gd name="connsiteY15" fmla="*/ 1429 h 177648"/>
                  <a:gd name="connsiteX16" fmla="*/ 6735 w 142443"/>
                  <a:gd name="connsiteY16" fmla="*/ 41508 h 177648"/>
                  <a:gd name="connsiteX17" fmla="*/ 20817 w 142443"/>
                  <a:gd name="connsiteY17" fmla="*/ 69943 h 177648"/>
                  <a:gd name="connsiteX18" fmla="*/ 11610 w 142443"/>
                  <a:gd name="connsiteY18" fmla="*/ 94044 h 177648"/>
                  <a:gd name="connsiteX19" fmla="*/ 23525 w 142443"/>
                  <a:gd name="connsiteY19" fmla="*/ 120042 h 177648"/>
                  <a:gd name="connsiteX20" fmla="*/ 236 w 142443"/>
                  <a:gd name="connsiteY20" fmla="*/ 143602 h 177648"/>
                  <a:gd name="connsiteX21" fmla="*/ 69292 w 142443"/>
                  <a:gd name="connsiteY21" fmla="*/ 177723 h 177648"/>
                  <a:gd name="connsiteX22" fmla="*/ 138347 w 142443"/>
                  <a:gd name="connsiteY22" fmla="*/ 142789 h 177648"/>
                  <a:gd name="connsiteX23" fmla="*/ 118037 w 142443"/>
                  <a:gd name="connsiteY23" fmla="*/ 108397 h 177648"/>
                  <a:gd name="connsiteX24" fmla="*/ 60626 w 142443"/>
                  <a:gd name="connsiteY24" fmla="*/ 100814 h 177648"/>
                  <a:gd name="connsiteX25" fmla="*/ 39774 w 142443"/>
                  <a:gd name="connsiteY25" fmla="*/ 100544 h 177648"/>
                  <a:gd name="connsiteX26" fmla="*/ 24879 w 142443"/>
                  <a:gd name="connsiteY26" fmla="*/ 83483 h 177648"/>
                  <a:gd name="connsiteX27" fmla="*/ 27588 w 142443"/>
                  <a:gd name="connsiteY27" fmla="*/ 74546 h 177648"/>
                  <a:gd name="connsiteX28" fmla="*/ 44377 w 142443"/>
                  <a:gd name="connsiteY28" fmla="*/ 126812 h 177648"/>
                  <a:gd name="connsiteX29" fmla="*/ 76062 w 142443"/>
                  <a:gd name="connsiteY29" fmla="*/ 126812 h 177648"/>
                  <a:gd name="connsiteX30" fmla="*/ 115058 w 142443"/>
                  <a:gd name="connsiteY30" fmla="*/ 143602 h 177648"/>
                  <a:gd name="connsiteX31" fmla="*/ 69292 w 142443"/>
                  <a:gd name="connsiteY31" fmla="*/ 167974 h 177648"/>
                  <a:gd name="connsiteX32" fmla="*/ 23525 w 142443"/>
                  <a:gd name="connsiteY32" fmla="*/ 143060 h 177648"/>
                  <a:gd name="connsiteX33" fmla="*/ 44377 w 142443"/>
                  <a:gd name="connsiteY33" fmla="*/ 126812 h 17764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</a:cxnLst>
                <a:rect l="l" t="t" r="r" b="b"/>
                <a:pathLst>
                  <a:path w="142443" h="177648">
                    <a:moveTo>
                      <a:pt x="60626" y="71838"/>
                    </a:moveTo>
                    <a:cubicBezTo>
                      <a:pt x="36795" y="71838"/>
                      <a:pt x="36795" y="53694"/>
                      <a:pt x="36795" y="41508"/>
                    </a:cubicBezTo>
                    <a:cubicBezTo>
                      <a:pt x="36795" y="29322"/>
                      <a:pt x="36795" y="11178"/>
                      <a:pt x="60626" y="11178"/>
                    </a:cubicBezTo>
                    <a:cubicBezTo>
                      <a:pt x="84457" y="11178"/>
                      <a:pt x="84457" y="29322"/>
                      <a:pt x="84457" y="41508"/>
                    </a:cubicBezTo>
                    <a:cubicBezTo>
                      <a:pt x="84457" y="53694"/>
                      <a:pt x="84457" y="71838"/>
                      <a:pt x="60626" y="71838"/>
                    </a:cubicBezTo>
                    <a:close/>
                    <a:moveTo>
                      <a:pt x="27588" y="74546"/>
                    </a:moveTo>
                    <a:cubicBezTo>
                      <a:pt x="40045" y="81046"/>
                      <a:pt x="53856" y="81587"/>
                      <a:pt x="60626" y="81587"/>
                    </a:cubicBezTo>
                    <a:cubicBezTo>
                      <a:pt x="99622" y="81587"/>
                      <a:pt x="114516" y="60464"/>
                      <a:pt x="114516" y="41508"/>
                    </a:cubicBezTo>
                    <a:cubicBezTo>
                      <a:pt x="114516" y="28780"/>
                      <a:pt x="107746" y="19844"/>
                      <a:pt x="103684" y="15511"/>
                    </a:cubicBezTo>
                    <a:cubicBezTo>
                      <a:pt x="111808" y="11178"/>
                      <a:pt x="117495" y="10636"/>
                      <a:pt x="120474" y="10365"/>
                    </a:cubicBezTo>
                    <a:cubicBezTo>
                      <a:pt x="119932" y="11719"/>
                      <a:pt x="119391" y="14157"/>
                      <a:pt x="119391" y="15781"/>
                    </a:cubicBezTo>
                    <a:cubicBezTo>
                      <a:pt x="119391" y="22552"/>
                      <a:pt x="123994" y="27426"/>
                      <a:pt x="131035" y="27426"/>
                    </a:cubicBezTo>
                    <a:cubicBezTo>
                      <a:pt x="138076" y="27426"/>
                      <a:pt x="142680" y="22281"/>
                      <a:pt x="142680" y="15781"/>
                    </a:cubicBezTo>
                    <a:cubicBezTo>
                      <a:pt x="142680" y="9553"/>
                      <a:pt x="138076" y="75"/>
                      <a:pt x="125619" y="75"/>
                    </a:cubicBezTo>
                    <a:cubicBezTo>
                      <a:pt x="121557" y="75"/>
                      <a:pt x="108829" y="887"/>
                      <a:pt x="96914" y="10365"/>
                    </a:cubicBezTo>
                    <a:cubicBezTo>
                      <a:pt x="92039" y="7116"/>
                      <a:pt x="80665" y="1429"/>
                      <a:pt x="60626" y="1429"/>
                    </a:cubicBezTo>
                    <a:cubicBezTo>
                      <a:pt x="21630" y="1429"/>
                      <a:pt x="6735" y="22552"/>
                      <a:pt x="6735" y="41508"/>
                    </a:cubicBezTo>
                    <a:cubicBezTo>
                      <a:pt x="6735" y="52611"/>
                      <a:pt x="12152" y="63714"/>
                      <a:pt x="20817" y="69943"/>
                    </a:cubicBezTo>
                    <a:cubicBezTo>
                      <a:pt x="13235" y="79421"/>
                      <a:pt x="11610" y="88357"/>
                      <a:pt x="11610" y="94044"/>
                    </a:cubicBezTo>
                    <a:cubicBezTo>
                      <a:pt x="11610" y="98106"/>
                      <a:pt x="12693" y="111376"/>
                      <a:pt x="23525" y="120042"/>
                    </a:cubicBezTo>
                    <a:cubicBezTo>
                      <a:pt x="20005" y="120854"/>
                      <a:pt x="236" y="126541"/>
                      <a:pt x="236" y="143602"/>
                    </a:cubicBezTo>
                    <a:cubicBezTo>
                      <a:pt x="236" y="157413"/>
                      <a:pt x="15130" y="177723"/>
                      <a:pt x="69292" y="177723"/>
                    </a:cubicBezTo>
                    <a:cubicBezTo>
                      <a:pt x="117224" y="177723"/>
                      <a:pt x="138347" y="161746"/>
                      <a:pt x="138347" y="142789"/>
                    </a:cubicBezTo>
                    <a:cubicBezTo>
                      <a:pt x="138347" y="134665"/>
                      <a:pt x="136181" y="117604"/>
                      <a:pt x="118037" y="108397"/>
                    </a:cubicBezTo>
                    <a:cubicBezTo>
                      <a:pt x="102872" y="100814"/>
                      <a:pt x="86623" y="100814"/>
                      <a:pt x="60626" y="100814"/>
                    </a:cubicBezTo>
                    <a:cubicBezTo>
                      <a:pt x="53585" y="100814"/>
                      <a:pt x="41128" y="100814"/>
                      <a:pt x="39774" y="100544"/>
                    </a:cubicBezTo>
                    <a:cubicBezTo>
                      <a:pt x="27858" y="98648"/>
                      <a:pt x="24879" y="88357"/>
                      <a:pt x="24879" y="83483"/>
                    </a:cubicBezTo>
                    <a:cubicBezTo>
                      <a:pt x="24879" y="80775"/>
                      <a:pt x="25963" y="76713"/>
                      <a:pt x="27588" y="74546"/>
                    </a:cubicBezTo>
                    <a:close/>
                    <a:moveTo>
                      <a:pt x="44377" y="126812"/>
                    </a:moveTo>
                    <a:lnTo>
                      <a:pt x="76062" y="126812"/>
                    </a:lnTo>
                    <a:cubicBezTo>
                      <a:pt x="84457" y="126812"/>
                      <a:pt x="115058" y="126812"/>
                      <a:pt x="115058" y="143602"/>
                    </a:cubicBezTo>
                    <a:cubicBezTo>
                      <a:pt x="115058" y="153351"/>
                      <a:pt x="104496" y="167974"/>
                      <a:pt x="69292" y="167974"/>
                    </a:cubicBezTo>
                    <a:cubicBezTo>
                      <a:pt x="36795" y="167974"/>
                      <a:pt x="23525" y="155517"/>
                      <a:pt x="23525" y="143060"/>
                    </a:cubicBezTo>
                    <a:cubicBezTo>
                      <a:pt x="23525" y="126812"/>
                      <a:pt x="40586" y="126812"/>
                      <a:pt x="44377" y="126812"/>
                    </a:cubicBezTo>
                    <a:close/>
                  </a:path>
                </a:pathLst>
              </a:custGeom>
              <a:solidFill>
                <a:srgbClr val="000000"/>
              </a:solidFill>
              <a:ln w="2715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67" name="Forme libre 66">
                <a:extLst>
                  <a:ext uri="{FF2B5EF4-FFF2-40B4-BE49-F238E27FC236}">
                    <a16:creationId xmlns:a16="http://schemas.microsoft.com/office/drawing/2014/main" id="{7D55D40E-247F-F79A-F46F-37F35D89D536}"/>
                  </a:ext>
                </a:extLst>
              </p:cNvPr>
              <p:cNvSpPr/>
              <p:nvPr>
                <p:custDataLst>
                  <p:tags r:id="rId8"/>
                </p:custDataLst>
              </p:nvPr>
            </p:nvSpPr>
            <p:spPr>
              <a:xfrm>
                <a:off x="12439718" y="6571607"/>
                <a:ext cx="109676" cy="121862"/>
              </a:xfrm>
              <a:custGeom>
                <a:avLst/>
                <a:gdLst>
                  <a:gd name="connsiteX0" fmla="*/ 45196 w 109676"/>
                  <a:gd name="connsiteY0" fmla="*/ 30676 h 121862"/>
                  <a:gd name="connsiteX1" fmla="*/ 45196 w 109676"/>
                  <a:gd name="connsiteY1" fmla="*/ 75 h 121862"/>
                  <a:gd name="connsiteX2" fmla="*/ 242 w 109676"/>
                  <a:gd name="connsiteY2" fmla="*/ 2241 h 121862"/>
                  <a:gd name="connsiteX3" fmla="*/ 242 w 109676"/>
                  <a:gd name="connsiteY3" fmla="*/ 14969 h 121862"/>
                  <a:gd name="connsiteX4" fmla="*/ 18927 w 109676"/>
                  <a:gd name="connsiteY4" fmla="*/ 25530 h 121862"/>
                  <a:gd name="connsiteX5" fmla="*/ 18927 w 109676"/>
                  <a:gd name="connsiteY5" fmla="*/ 109209 h 121862"/>
                  <a:gd name="connsiteX6" fmla="*/ 242 w 109676"/>
                  <a:gd name="connsiteY6" fmla="*/ 109209 h 121862"/>
                  <a:gd name="connsiteX7" fmla="*/ 242 w 109676"/>
                  <a:gd name="connsiteY7" fmla="*/ 121937 h 121862"/>
                  <a:gd name="connsiteX8" fmla="*/ 34363 w 109676"/>
                  <a:gd name="connsiteY8" fmla="*/ 121125 h 121862"/>
                  <a:gd name="connsiteX9" fmla="*/ 71735 w 109676"/>
                  <a:gd name="connsiteY9" fmla="*/ 121937 h 121862"/>
                  <a:gd name="connsiteX10" fmla="*/ 71735 w 109676"/>
                  <a:gd name="connsiteY10" fmla="*/ 109209 h 121862"/>
                  <a:gd name="connsiteX11" fmla="*/ 48174 w 109676"/>
                  <a:gd name="connsiteY11" fmla="*/ 109209 h 121862"/>
                  <a:gd name="connsiteX12" fmla="*/ 48174 w 109676"/>
                  <a:gd name="connsiteY12" fmla="*/ 61818 h 121862"/>
                  <a:gd name="connsiteX13" fmla="*/ 82025 w 109676"/>
                  <a:gd name="connsiteY13" fmla="*/ 9824 h 121862"/>
                  <a:gd name="connsiteX14" fmla="*/ 76880 w 109676"/>
                  <a:gd name="connsiteY14" fmla="*/ 22281 h 121862"/>
                  <a:gd name="connsiteX15" fmla="*/ 93399 w 109676"/>
                  <a:gd name="connsiteY15" fmla="*/ 38800 h 121862"/>
                  <a:gd name="connsiteX16" fmla="*/ 109918 w 109676"/>
                  <a:gd name="connsiteY16" fmla="*/ 22281 h 121862"/>
                  <a:gd name="connsiteX17" fmla="*/ 81213 w 109676"/>
                  <a:gd name="connsiteY17" fmla="*/ 75 h 121862"/>
                  <a:gd name="connsiteX18" fmla="*/ 45196 w 109676"/>
                  <a:gd name="connsiteY18" fmla="*/ 30676 h 121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109676" h="121862">
                    <a:moveTo>
                      <a:pt x="45196" y="30676"/>
                    </a:moveTo>
                    <a:lnTo>
                      <a:pt x="45196" y="75"/>
                    </a:lnTo>
                    <a:lnTo>
                      <a:pt x="242" y="2241"/>
                    </a:lnTo>
                    <a:lnTo>
                      <a:pt x="242" y="14969"/>
                    </a:lnTo>
                    <a:cubicBezTo>
                      <a:pt x="17032" y="14969"/>
                      <a:pt x="18927" y="14969"/>
                      <a:pt x="18927" y="25530"/>
                    </a:cubicBezTo>
                    <a:lnTo>
                      <a:pt x="18927" y="109209"/>
                    </a:lnTo>
                    <a:lnTo>
                      <a:pt x="242" y="109209"/>
                    </a:lnTo>
                    <a:lnTo>
                      <a:pt x="242" y="121937"/>
                    </a:lnTo>
                    <a:cubicBezTo>
                      <a:pt x="9720" y="121666"/>
                      <a:pt x="21906" y="121125"/>
                      <a:pt x="34363" y="121125"/>
                    </a:cubicBezTo>
                    <a:cubicBezTo>
                      <a:pt x="44654" y="121125"/>
                      <a:pt x="61986" y="121125"/>
                      <a:pt x="71735" y="121937"/>
                    </a:cubicBezTo>
                    <a:lnTo>
                      <a:pt x="71735" y="109209"/>
                    </a:lnTo>
                    <a:lnTo>
                      <a:pt x="48174" y="109209"/>
                    </a:lnTo>
                    <a:lnTo>
                      <a:pt x="48174" y="61818"/>
                    </a:lnTo>
                    <a:cubicBezTo>
                      <a:pt x="48174" y="42862"/>
                      <a:pt x="54945" y="9824"/>
                      <a:pt x="82025" y="9824"/>
                    </a:cubicBezTo>
                    <a:cubicBezTo>
                      <a:pt x="81754" y="10095"/>
                      <a:pt x="76880" y="14427"/>
                      <a:pt x="76880" y="22281"/>
                    </a:cubicBezTo>
                    <a:cubicBezTo>
                      <a:pt x="76880" y="33384"/>
                      <a:pt x="85546" y="38800"/>
                      <a:pt x="93399" y="38800"/>
                    </a:cubicBezTo>
                    <a:cubicBezTo>
                      <a:pt x="101252" y="38800"/>
                      <a:pt x="109918" y="33113"/>
                      <a:pt x="109918" y="22281"/>
                    </a:cubicBezTo>
                    <a:cubicBezTo>
                      <a:pt x="109918" y="7928"/>
                      <a:pt x="95295" y="75"/>
                      <a:pt x="81213" y="75"/>
                    </a:cubicBezTo>
                    <a:cubicBezTo>
                      <a:pt x="62256" y="75"/>
                      <a:pt x="51424" y="13615"/>
                      <a:pt x="45196" y="30676"/>
                    </a:cubicBezTo>
                    <a:close/>
                  </a:path>
                </a:pathLst>
              </a:custGeom>
              <a:solidFill>
                <a:srgbClr val="000000"/>
              </a:solidFill>
              <a:ln w="2715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68" name="Forme libre 67">
                <a:extLst>
                  <a:ext uri="{FF2B5EF4-FFF2-40B4-BE49-F238E27FC236}">
                    <a16:creationId xmlns:a16="http://schemas.microsoft.com/office/drawing/2014/main" id="{649693C8-9F0A-66C4-960B-FFF1DD7E03E2}"/>
                  </a:ext>
                </a:extLst>
              </p:cNvPr>
              <p:cNvSpPr/>
              <p:nvPr>
                <p:custDataLst>
                  <p:tags r:id="rId9"/>
                </p:custDataLst>
              </p:nvPr>
            </p:nvSpPr>
            <p:spPr>
              <a:xfrm>
                <a:off x="12566620" y="6570795"/>
                <a:ext cx="142443" cy="124299"/>
              </a:xfrm>
              <a:custGeom>
                <a:avLst/>
                <a:gdLst>
                  <a:gd name="connsiteX0" fmla="*/ 92862 w 142443"/>
                  <a:gd name="connsiteY0" fmla="*/ 101898 h 124299"/>
                  <a:gd name="connsiteX1" fmla="*/ 121026 w 142443"/>
                  <a:gd name="connsiteY1" fmla="*/ 122750 h 124299"/>
                  <a:gd name="connsiteX2" fmla="*/ 134025 w 142443"/>
                  <a:gd name="connsiteY2" fmla="*/ 122750 h 124299"/>
                  <a:gd name="connsiteX3" fmla="*/ 142690 w 142443"/>
                  <a:gd name="connsiteY3" fmla="*/ 116250 h 124299"/>
                  <a:gd name="connsiteX4" fmla="*/ 135650 w 142443"/>
                  <a:gd name="connsiteY4" fmla="*/ 110022 h 124299"/>
                  <a:gd name="connsiteX5" fmla="*/ 119130 w 142443"/>
                  <a:gd name="connsiteY5" fmla="*/ 100002 h 124299"/>
                  <a:gd name="connsiteX6" fmla="*/ 119130 w 142443"/>
                  <a:gd name="connsiteY6" fmla="*/ 41779 h 124299"/>
                  <a:gd name="connsiteX7" fmla="*/ 59553 w 142443"/>
                  <a:gd name="connsiteY7" fmla="*/ 75 h 124299"/>
                  <a:gd name="connsiteX8" fmla="*/ 11079 w 142443"/>
                  <a:gd name="connsiteY8" fmla="*/ 24989 h 124299"/>
                  <a:gd name="connsiteX9" fmla="*/ 27869 w 142443"/>
                  <a:gd name="connsiteY9" fmla="*/ 42050 h 124299"/>
                  <a:gd name="connsiteX10" fmla="*/ 44930 w 142443"/>
                  <a:gd name="connsiteY10" fmla="*/ 24989 h 124299"/>
                  <a:gd name="connsiteX11" fmla="*/ 38972 w 142443"/>
                  <a:gd name="connsiteY11" fmla="*/ 11719 h 124299"/>
                  <a:gd name="connsiteX12" fmla="*/ 58470 w 142443"/>
                  <a:gd name="connsiteY12" fmla="*/ 9824 h 124299"/>
                  <a:gd name="connsiteX13" fmla="*/ 88258 w 142443"/>
                  <a:gd name="connsiteY13" fmla="*/ 41779 h 124299"/>
                  <a:gd name="connsiteX14" fmla="*/ 88258 w 142443"/>
                  <a:gd name="connsiteY14" fmla="*/ 50986 h 124299"/>
                  <a:gd name="connsiteX15" fmla="*/ 247 w 142443"/>
                  <a:gd name="connsiteY15" fmla="*/ 93503 h 124299"/>
                  <a:gd name="connsiteX16" fmla="*/ 52512 w 142443"/>
                  <a:gd name="connsiteY16" fmla="*/ 124374 h 124299"/>
                  <a:gd name="connsiteX17" fmla="*/ 92862 w 142443"/>
                  <a:gd name="connsiteY17" fmla="*/ 101898 h 124299"/>
                  <a:gd name="connsiteX18" fmla="*/ 88258 w 142443"/>
                  <a:gd name="connsiteY18" fmla="*/ 59381 h 124299"/>
                  <a:gd name="connsiteX19" fmla="*/ 88258 w 142443"/>
                  <a:gd name="connsiteY19" fmla="*/ 85108 h 124299"/>
                  <a:gd name="connsiteX20" fmla="*/ 56574 w 142443"/>
                  <a:gd name="connsiteY20" fmla="*/ 114625 h 124299"/>
                  <a:gd name="connsiteX21" fmla="*/ 31931 w 142443"/>
                  <a:gd name="connsiteY21" fmla="*/ 93232 h 124299"/>
                  <a:gd name="connsiteX22" fmla="*/ 88258 w 142443"/>
                  <a:gd name="connsiteY22" fmla="*/ 59381 h 1242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142443" h="124299">
                    <a:moveTo>
                      <a:pt x="92862" y="101898"/>
                    </a:moveTo>
                    <a:cubicBezTo>
                      <a:pt x="92862" y="110293"/>
                      <a:pt x="92862" y="122750"/>
                      <a:pt x="121026" y="122750"/>
                    </a:cubicBezTo>
                    <a:lnTo>
                      <a:pt x="134025" y="122750"/>
                    </a:lnTo>
                    <a:cubicBezTo>
                      <a:pt x="139441" y="122750"/>
                      <a:pt x="142690" y="122750"/>
                      <a:pt x="142690" y="116250"/>
                    </a:cubicBezTo>
                    <a:cubicBezTo>
                      <a:pt x="142690" y="110022"/>
                      <a:pt x="139170" y="110022"/>
                      <a:pt x="135650" y="110022"/>
                    </a:cubicBezTo>
                    <a:cubicBezTo>
                      <a:pt x="119130" y="109751"/>
                      <a:pt x="119130" y="106231"/>
                      <a:pt x="119130" y="100002"/>
                    </a:cubicBezTo>
                    <a:lnTo>
                      <a:pt x="119130" y="41779"/>
                    </a:lnTo>
                    <a:cubicBezTo>
                      <a:pt x="119130" y="17677"/>
                      <a:pt x="99903" y="75"/>
                      <a:pt x="59553" y="75"/>
                    </a:cubicBezTo>
                    <a:cubicBezTo>
                      <a:pt x="44117" y="75"/>
                      <a:pt x="11079" y="1158"/>
                      <a:pt x="11079" y="24989"/>
                    </a:cubicBezTo>
                    <a:cubicBezTo>
                      <a:pt x="11079" y="36904"/>
                      <a:pt x="20557" y="42050"/>
                      <a:pt x="27869" y="42050"/>
                    </a:cubicBezTo>
                    <a:cubicBezTo>
                      <a:pt x="36264" y="42050"/>
                      <a:pt x="44930" y="36363"/>
                      <a:pt x="44930" y="24989"/>
                    </a:cubicBezTo>
                    <a:cubicBezTo>
                      <a:pt x="44930" y="16865"/>
                      <a:pt x="39784" y="12261"/>
                      <a:pt x="38972" y="11719"/>
                    </a:cubicBezTo>
                    <a:cubicBezTo>
                      <a:pt x="46554" y="10095"/>
                      <a:pt x="55220" y="9824"/>
                      <a:pt x="58470" y="9824"/>
                    </a:cubicBezTo>
                    <a:cubicBezTo>
                      <a:pt x="78780" y="9824"/>
                      <a:pt x="88258" y="21198"/>
                      <a:pt x="88258" y="41779"/>
                    </a:cubicBezTo>
                    <a:lnTo>
                      <a:pt x="88258" y="50986"/>
                    </a:lnTo>
                    <a:cubicBezTo>
                      <a:pt x="69031" y="51799"/>
                      <a:pt x="247" y="54236"/>
                      <a:pt x="247" y="93503"/>
                    </a:cubicBezTo>
                    <a:cubicBezTo>
                      <a:pt x="247" y="119500"/>
                      <a:pt x="33826" y="124374"/>
                      <a:pt x="52512" y="124374"/>
                    </a:cubicBezTo>
                    <a:cubicBezTo>
                      <a:pt x="74177" y="124374"/>
                      <a:pt x="86904" y="113271"/>
                      <a:pt x="92862" y="101898"/>
                    </a:cubicBezTo>
                    <a:close/>
                    <a:moveTo>
                      <a:pt x="88258" y="59381"/>
                    </a:moveTo>
                    <a:lnTo>
                      <a:pt x="88258" y="85108"/>
                    </a:lnTo>
                    <a:cubicBezTo>
                      <a:pt x="88258" y="111105"/>
                      <a:pt x="63344" y="114625"/>
                      <a:pt x="56574" y="114625"/>
                    </a:cubicBezTo>
                    <a:cubicBezTo>
                      <a:pt x="42763" y="114625"/>
                      <a:pt x="31931" y="105147"/>
                      <a:pt x="31931" y="93232"/>
                    </a:cubicBezTo>
                    <a:cubicBezTo>
                      <a:pt x="31931" y="63985"/>
                      <a:pt x="74718" y="60194"/>
                      <a:pt x="88258" y="59381"/>
                    </a:cubicBezTo>
                    <a:close/>
                  </a:path>
                </a:pathLst>
              </a:custGeom>
              <a:solidFill>
                <a:srgbClr val="000000"/>
              </a:solidFill>
              <a:ln w="2715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69" name="Forme libre 68">
                <a:extLst>
                  <a:ext uri="{FF2B5EF4-FFF2-40B4-BE49-F238E27FC236}">
                    <a16:creationId xmlns:a16="http://schemas.microsoft.com/office/drawing/2014/main" id="{15387E96-B395-BAA4-9027-756458ED3CD6}"/>
                  </a:ext>
                </a:extLst>
              </p:cNvPr>
              <p:cNvSpPr/>
              <p:nvPr>
                <p:custDataLst>
                  <p:tags r:id="rId10"/>
                </p:custDataLst>
              </p:nvPr>
            </p:nvSpPr>
            <p:spPr>
              <a:xfrm>
                <a:off x="12719632" y="6505530"/>
                <a:ext cx="152463" cy="189563"/>
              </a:xfrm>
              <a:custGeom>
                <a:avLst/>
                <a:gdLst>
                  <a:gd name="connsiteX0" fmla="*/ 103158 w 152463"/>
                  <a:gd name="connsiteY0" fmla="*/ 176369 h 189563"/>
                  <a:gd name="connsiteX1" fmla="*/ 103158 w 152463"/>
                  <a:gd name="connsiteY1" fmla="*/ 189639 h 189563"/>
                  <a:gd name="connsiteX2" fmla="*/ 152716 w 152463"/>
                  <a:gd name="connsiteY2" fmla="*/ 188014 h 189563"/>
                  <a:gd name="connsiteX3" fmla="*/ 152716 w 152463"/>
                  <a:gd name="connsiteY3" fmla="*/ 175286 h 189563"/>
                  <a:gd name="connsiteX4" fmla="*/ 134030 w 152463"/>
                  <a:gd name="connsiteY4" fmla="*/ 164725 h 189563"/>
                  <a:gd name="connsiteX5" fmla="*/ 134030 w 152463"/>
                  <a:gd name="connsiteY5" fmla="*/ 75 h 189563"/>
                  <a:gd name="connsiteX6" fmla="*/ 86098 w 152463"/>
                  <a:gd name="connsiteY6" fmla="*/ 2241 h 189563"/>
                  <a:gd name="connsiteX7" fmla="*/ 86098 w 152463"/>
                  <a:gd name="connsiteY7" fmla="*/ 14969 h 189563"/>
                  <a:gd name="connsiteX8" fmla="*/ 104783 w 152463"/>
                  <a:gd name="connsiteY8" fmla="*/ 25530 h 189563"/>
                  <a:gd name="connsiteX9" fmla="*/ 104783 w 152463"/>
                  <a:gd name="connsiteY9" fmla="*/ 78338 h 189563"/>
                  <a:gd name="connsiteX10" fmla="*/ 68224 w 152463"/>
                  <a:gd name="connsiteY10" fmla="*/ 66151 h 189563"/>
                  <a:gd name="connsiteX11" fmla="*/ 252 w 152463"/>
                  <a:gd name="connsiteY11" fmla="*/ 128166 h 189563"/>
                  <a:gd name="connsiteX12" fmla="*/ 65246 w 152463"/>
                  <a:gd name="connsiteY12" fmla="*/ 189639 h 189563"/>
                  <a:gd name="connsiteX13" fmla="*/ 103158 w 152463"/>
                  <a:gd name="connsiteY13" fmla="*/ 176369 h 189563"/>
                  <a:gd name="connsiteX14" fmla="*/ 103158 w 152463"/>
                  <a:gd name="connsiteY14" fmla="*/ 92419 h 189563"/>
                  <a:gd name="connsiteX15" fmla="*/ 103158 w 152463"/>
                  <a:gd name="connsiteY15" fmla="*/ 160121 h 189563"/>
                  <a:gd name="connsiteX16" fmla="*/ 67954 w 152463"/>
                  <a:gd name="connsiteY16" fmla="*/ 179890 h 189563"/>
                  <a:gd name="connsiteX17" fmla="*/ 34915 w 152463"/>
                  <a:gd name="connsiteY17" fmla="*/ 128166 h 189563"/>
                  <a:gd name="connsiteX18" fmla="*/ 41956 w 152463"/>
                  <a:gd name="connsiteY18" fmla="*/ 89982 h 189563"/>
                  <a:gd name="connsiteX19" fmla="*/ 70932 w 152463"/>
                  <a:gd name="connsiteY19" fmla="*/ 75900 h 189563"/>
                  <a:gd name="connsiteX20" fmla="*/ 103158 w 152463"/>
                  <a:gd name="connsiteY20" fmla="*/ 92419 h 18956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52463" h="189563">
                    <a:moveTo>
                      <a:pt x="103158" y="176369"/>
                    </a:moveTo>
                    <a:lnTo>
                      <a:pt x="103158" y="189639"/>
                    </a:lnTo>
                    <a:lnTo>
                      <a:pt x="152716" y="188014"/>
                    </a:lnTo>
                    <a:lnTo>
                      <a:pt x="152716" y="175286"/>
                    </a:lnTo>
                    <a:cubicBezTo>
                      <a:pt x="135926" y="175286"/>
                      <a:pt x="134030" y="175286"/>
                      <a:pt x="134030" y="164725"/>
                    </a:cubicBezTo>
                    <a:lnTo>
                      <a:pt x="134030" y="75"/>
                    </a:lnTo>
                    <a:lnTo>
                      <a:pt x="86098" y="2241"/>
                    </a:lnTo>
                    <a:lnTo>
                      <a:pt x="86098" y="14969"/>
                    </a:lnTo>
                    <a:cubicBezTo>
                      <a:pt x="102888" y="14969"/>
                      <a:pt x="104783" y="14969"/>
                      <a:pt x="104783" y="25530"/>
                    </a:cubicBezTo>
                    <a:lnTo>
                      <a:pt x="104783" y="78338"/>
                    </a:lnTo>
                    <a:cubicBezTo>
                      <a:pt x="91243" y="67776"/>
                      <a:pt x="77161" y="66151"/>
                      <a:pt x="68224" y="66151"/>
                    </a:cubicBezTo>
                    <a:cubicBezTo>
                      <a:pt x="28687" y="66151"/>
                      <a:pt x="252" y="89982"/>
                      <a:pt x="252" y="128166"/>
                    </a:cubicBezTo>
                    <a:cubicBezTo>
                      <a:pt x="252" y="163912"/>
                      <a:pt x="25166" y="189639"/>
                      <a:pt x="65246" y="189639"/>
                    </a:cubicBezTo>
                    <a:cubicBezTo>
                      <a:pt x="81765" y="189639"/>
                      <a:pt x="94763" y="183139"/>
                      <a:pt x="103158" y="176369"/>
                    </a:cubicBezTo>
                    <a:close/>
                    <a:moveTo>
                      <a:pt x="103158" y="92419"/>
                    </a:moveTo>
                    <a:lnTo>
                      <a:pt x="103158" y="160121"/>
                    </a:lnTo>
                    <a:cubicBezTo>
                      <a:pt x="99638" y="164995"/>
                      <a:pt x="88535" y="179890"/>
                      <a:pt x="67954" y="179890"/>
                    </a:cubicBezTo>
                    <a:cubicBezTo>
                      <a:pt x="34915" y="179890"/>
                      <a:pt x="34915" y="147122"/>
                      <a:pt x="34915" y="128166"/>
                    </a:cubicBezTo>
                    <a:cubicBezTo>
                      <a:pt x="34915" y="115167"/>
                      <a:pt x="34915" y="100544"/>
                      <a:pt x="41956" y="89982"/>
                    </a:cubicBezTo>
                    <a:cubicBezTo>
                      <a:pt x="49810" y="78608"/>
                      <a:pt x="62537" y="75900"/>
                      <a:pt x="70932" y="75900"/>
                    </a:cubicBezTo>
                    <a:cubicBezTo>
                      <a:pt x="86368" y="75900"/>
                      <a:pt x="97201" y="84566"/>
                      <a:pt x="103158" y="92419"/>
                    </a:cubicBezTo>
                    <a:close/>
                  </a:path>
                </a:pathLst>
              </a:custGeom>
              <a:solidFill>
                <a:srgbClr val="000000"/>
              </a:solidFill>
              <a:ln w="2715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70" name="Forme libre 69">
                <a:extLst>
                  <a:ext uri="{FF2B5EF4-FFF2-40B4-BE49-F238E27FC236}">
                    <a16:creationId xmlns:a16="http://schemas.microsoft.com/office/drawing/2014/main" id="{54F8BFD5-70E9-48AA-3CB7-D8778F69B892}"/>
                  </a:ext>
                </a:extLst>
              </p:cNvPr>
              <p:cNvSpPr/>
              <p:nvPr>
                <p:custDataLst>
                  <p:tags r:id="rId11"/>
                </p:custDataLst>
              </p:nvPr>
            </p:nvSpPr>
            <p:spPr>
              <a:xfrm>
                <a:off x="12933987" y="6510134"/>
                <a:ext cx="184147" cy="183335"/>
              </a:xfrm>
              <a:custGeom>
                <a:avLst/>
                <a:gdLst>
                  <a:gd name="connsiteX0" fmla="*/ 109395 w 184147"/>
                  <a:gd name="connsiteY0" fmla="*/ 19031 h 183335"/>
                  <a:gd name="connsiteX1" fmla="*/ 115623 w 184147"/>
                  <a:gd name="connsiteY1" fmla="*/ 9011 h 183335"/>
                  <a:gd name="connsiteX2" fmla="*/ 132684 w 184147"/>
                  <a:gd name="connsiteY2" fmla="*/ 8470 h 183335"/>
                  <a:gd name="connsiteX3" fmla="*/ 172222 w 184147"/>
                  <a:gd name="connsiteY3" fmla="*/ 30676 h 183335"/>
                  <a:gd name="connsiteX4" fmla="*/ 170055 w 184147"/>
                  <a:gd name="connsiteY4" fmla="*/ 52340 h 183335"/>
                  <a:gd name="connsiteX5" fmla="*/ 169243 w 184147"/>
                  <a:gd name="connsiteY5" fmla="*/ 57485 h 183335"/>
                  <a:gd name="connsiteX6" fmla="*/ 172493 w 184147"/>
                  <a:gd name="connsiteY6" fmla="*/ 61006 h 183335"/>
                  <a:gd name="connsiteX7" fmla="*/ 176555 w 184147"/>
                  <a:gd name="connsiteY7" fmla="*/ 54777 h 183335"/>
                  <a:gd name="connsiteX8" fmla="*/ 183867 w 184147"/>
                  <a:gd name="connsiteY8" fmla="*/ 7657 h 183335"/>
                  <a:gd name="connsiteX9" fmla="*/ 184408 w 184147"/>
                  <a:gd name="connsiteY9" fmla="*/ 3054 h 183335"/>
                  <a:gd name="connsiteX10" fmla="*/ 177096 w 184147"/>
                  <a:gd name="connsiteY10" fmla="*/ 75 h 183335"/>
                  <a:gd name="connsiteX11" fmla="*/ 26799 w 184147"/>
                  <a:gd name="connsiteY11" fmla="*/ 75 h 183335"/>
                  <a:gd name="connsiteX12" fmla="*/ 18133 w 184147"/>
                  <a:gd name="connsiteY12" fmla="*/ 5491 h 183335"/>
                  <a:gd name="connsiteX13" fmla="*/ 1885 w 184147"/>
                  <a:gd name="connsiteY13" fmla="*/ 53153 h 183335"/>
                  <a:gd name="connsiteX14" fmla="*/ 260 w 184147"/>
                  <a:gd name="connsiteY14" fmla="*/ 58027 h 183335"/>
                  <a:gd name="connsiteX15" fmla="*/ 3510 w 184147"/>
                  <a:gd name="connsiteY15" fmla="*/ 61006 h 183335"/>
                  <a:gd name="connsiteX16" fmla="*/ 8114 w 184147"/>
                  <a:gd name="connsiteY16" fmla="*/ 55319 h 183335"/>
                  <a:gd name="connsiteX17" fmla="*/ 69857 w 184147"/>
                  <a:gd name="connsiteY17" fmla="*/ 8470 h 183335"/>
                  <a:gd name="connsiteX18" fmla="*/ 80419 w 184147"/>
                  <a:gd name="connsiteY18" fmla="*/ 8470 h 183335"/>
                  <a:gd name="connsiteX19" fmla="*/ 88001 w 184147"/>
                  <a:gd name="connsiteY19" fmla="*/ 11719 h 183335"/>
                  <a:gd name="connsiteX20" fmla="*/ 86918 w 184147"/>
                  <a:gd name="connsiteY20" fmla="*/ 17406 h 183335"/>
                  <a:gd name="connsiteX21" fmla="*/ 50630 w 184147"/>
                  <a:gd name="connsiteY21" fmla="*/ 162016 h 183335"/>
                  <a:gd name="connsiteX22" fmla="*/ 18404 w 184147"/>
                  <a:gd name="connsiteY22" fmla="*/ 175015 h 183335"/>
                  <a:gd name="connsiteX23" fmla="*/ 7030 w 184147"/>
                  <a:gd name="connsiteY23" fmla="*/ 180160 h 183335"/>
                  <a:gd name="connsiteX24" fmla="*/ 11634 w 184147"/>
                  <a:gd name="connsiteY24" fmla="*/ 183410 h 183335"/>
                  <a:gd name="connsiteX25" fmla="*/ 33840 w 184147"/>
                  <a:gd name="connsiteY25" fmla="*/ 182869 h 183335"/>
                  <a:gd name="connsiteX26" fmla="*/ 56859 w 184147"/>
                  <a:gd name="connsiteY26" fmla="*/ 182598 h 183335"/>
                  <a:gd name="connsiteX27" fmla="*/ 79335 w 184147"/>
                  <a:gd name="connsiteY27" fmla="*/ 182869 h 183335"/>
                  <a:gd name="connsiteX28" fmla="*/ 102896 w 184147"/>
                  <a:gd name="connsiteY28" fmla="*/ 183410 h 183335"/>
                  <a:gd name="connsiteX29" fmla="*/ 108853 w 184147"/>
                  <a:gd name="connsiteY29" fmla="*/ 177994 h 183335"/>
                  <a:gd name="connsiteX30" fmla="*/ 99646 w 184147"/>
                  <a:gd name="connsiteY30" fmla="*/ 175015 h 183335"/>
                  <a:gd name="connsiteX31" fmla="*/ 82314 w 184147"/>
                  <a:gd name="connsiteY31" fmla="*/ 174474 h 183335"/>
                  <a:gd name="connsiteX32" fmla="*/ 72295 w 184147"/>
                  <a:gd name="connsiteY32" fmla="*/ 168516 h 183335"/>
                  <a:gd name="connsiteX33" fmla="*/ 73378 w 184147"/>
                  <a:gd name="connsiteY33" fmla="*/ 162829 h 183335"/>
                  <a:gd name="connsiteX34" fmla="*/ 109395 w 184147"/>
                  <a:gd name="connsiteY34" fmla="*/ 19031 h 18333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184147" h="183335">
                    <a:moveTo>
                      <a:pt x="109395" y="19031"/>
                    </a:moveTo>
                    <a:cubicBezTo>
                      <a:pt x="111291" y="11449"/>
                      <a:pt x="112374" y="9824"/>
                      <a:pt x="115623" y="9011"/>
                    </a:cubicBezTo>
                    <a:cubicBezTo>
                      <a:pt x="118061" y="8470"/>
                      <a:pt x="126997" y="8470"/>
                      <a:pt x="132684" y="8470"/>
                    </a:cubicBezTo>
                    <a:cubicBezTo>
                      <a:pt x="160036" y="8470"/>
                      <a:pt x="172222" y="9553"/>
                      <a:pt x="172222" y="30676"/>
                    </a:cubicBezTo>
                    <a:cubicBezTo>
                      <a:pt x="172222" y="34738"/>
                      <a:pt x="171139" y="45299"/>
                      <a:pt x="170055" y="52340"/>
                    </a:cubicBezTo>
                    <a:cubicBezTo>
                      <a:pt x="169785" y="53423"/>
                      <a:pt x="169243" y="56673"/>
                      <a:pt x="169243" y="57485"/>
                    </a:cubicBezTo>
                    <a:cubicBezTo>
                      <a:pt x="169243" y="59110"/>
                      <a:pt x="170055" y="61006"/>
                      <a:pt x="172493" y="61006"/>
                    </a:cubicBezTo>
                    <a:cubicBezTo>
                      <a:pt x="175472" y="61006"/>
                      <a:pt x="176013" y="58840"/>
                      <a:pt x="176555" y="54777"/>
                    </a:cubicBezTo>
                    <a:lnTo>
                      <a:pt x="183867" y="7657"/>
                    </a:lnTo>
                    <a:cubicBezTo>
                      <a:pt x="184137" y="6574"/>
                      <a:pt x="184408" y="3866"/>
                      <a:pt x="184408" y="3054"/>
                    </a:cubicBezTo>
                    <a:cubicBezTo>
                      <a:pt x="184408" y="75"/>
                      <a:pt x="181700" y="75"/>
                      <a:pt x="177096" y="75"/>
                    </a:cubicBezTo>
                    <a:lnTo>
                      <a:pt x="26799" y="75"/>
                    </a:lnTo>
                    <a:cubicBezTo>
                      <a:pt x="20300" y="75"/>
                      <a:pt x="20029" y="346"/>
                      <a:pt x="18133" y="5491"/>
                    </a:cubicBezTo>
                    <a:lnTo>
                      <a:pt x="1885" y="53153"/>
                    </a:lnTo>
                    <a:cubicBezTo>
                      <a:pt x="1614" y="53694"/>
                      <a:pt x="260" y="57485"/>
                      <a:pt x="260" y="58027"/>
                    </a:cubicBezTo>
                    <a:cubicBezTo>
                      <a:pt x="260" y="59652"/>
                      <a:pt x="1614" y="61006"/>
                      <a:pt x="3510" y="61006"/>
                    </a:cubicBezTo>
                    <a:cubicBezTo>
                      <a:pt x="6218" y="61006"/>
                      <a:pt x="6489" y="59652"/>
                      <a:pt x="8114" y="55319"/>
                    </a:cubicBezTo>
                    <a:cubicBezTo>
                      <a:pt x="22737" y="13344"/>
                      <a:pt x="29778" y="8470"/>
                      <a:pt x="69857" y="8470"/>
                    </a:cubicBezTo>
                    <a:lnTo>
                      <a:pt x="80419" y="8470"/>
                    </a:lnTo>
                    <a:cubicBezTo>
                      <a:pt x="88001" y="8470"/>
                      <a:pt x="88001" y="9553"/>
                      <a:pt x="88001" y="11719"/>
                    </a:cubicBezTo>
                    <a:cubicBezTo>
                      <a:pt x="88001" y="13344"/>
                      <a:pt x="87189" y="16594"/>
                      <a:pt x="86918" y="17406"/>
                    </a:cubicBezTo>
                    <a:lnTo>
                      <a:pt x="50630" y="162016"/>
                    </a:lnTo>
                    <a:cubicBezTo>
                      <a:pt x="48193" y="172036"/>
                      <a:pt x="47380" y="175015"/>
                      <a:pt x="18404" y="175015"/>
                    </a:cubicBezTo>
                    <a:cubicBezTo>
                      <a:pt x="8655" y="175015"/>
                      <a:pt x="7030" y="175015"/>
                      <a:pt x="7030" y="180160"/>
                    </a:cubicBezTo>
                    <a:cubicBezTo>
                      <a:pt x="7030" y="183410"/>
                      <a:pt x="10009" y="183410"/>
                      <a:pt x="11634" y="183410"/>
                    </a:cubicBezTo>
                    <a:cubicBezTo>
                      <a:pt x="18946" y="183410"/>
                      <a:pt x="26528" y="182869"/>
                      <a:pt x="33840" y="182869"/>
                    </a:cubicBezTo>
                    <a:cubicBezTo>
                      <a:pt x="41423" y="182869"/>
                      <a:pt x="49276" y="182598"/>
                      <a:pt x="56859" y="182598"/>
                    </a:cubicBezTo>
                    <a:cubicBezTo>
                      <a:pt x="64441" y="182598"/>
                      <a:pt x="72024" y="182869"/>
                      <a:pt x="79335" y="182869"/>
                    </a:cubicBezTo>
                    <a:cubicBezTo>
                      <a:pt x="87189" y="182869"/>
                      <a:pt x="95313" y="183410"/>
                      <a:pt x="102896" y="183410"/>
                    </a:cubicBezTo>
                    <a:cubicBezTo>
                      <a:pt x="105604" y="183410"/>
                      <a:pt x="108853" y="183410"/>
                      <a:pt x="108853" y="177994"/>
                    </a:cubicBezTo>
                    <a:cubicBezTo>
                      <a:pt x="108853" y="175015"/>
                      <a:pt x="106687" y="175015"/>
                      <a:pt x="99646" y="175015"/>
                    </a:cubicBezTo>
                    <a:cubicBezTo>
                      <a:pt x="92876" y="175015"/>
                      <a:pt x="89355" y="175015"/>
                      <a:pt x="82314" y="174474"/>
                    </a:cubicBezTo>
                    <a:cubicBezTo>
                      <a:pt x="74461" y="173661"/>
                      <a:pt x="72295" y="172849"/>
                      <a:pt x="72295" y="168516"/>
                    </a:cubicBezTo>
                    <a:cubicBezTo>
                      <a:pt x="72295" y="168245"/>
                      <a:pt x="72295" y="166891"/>
                      <a:pt x="73378" y="162829"/>
                    </a:cubicBezTo>
                    <a:lnTo>
                      <a:pt x="109395" y="19031"/>
                    </a:lnTo>
                    <a:close/>
                  </a:path>
                </a:pathLst>
              </a:custGeom>
              <a:solidFill>
                <a:srgbClr val="000000"/>
              </a:solidFill>
              <a:ln w="2715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</p:grpSp>
        <p:cxnSp>
          <p:nvCxnSpPr>
            <p:cNvPr id="23" name="Connecteur droit avec flèche 22">
              <a:extLst>
                <a:ext uri="{FF2B5EF4-FFF2-40B4-BE49-F238E27FC236}">
                  <a16:creationId xmlns:a16="http://schemas.microsoft.com/office/drawing/2014/main" id="{9168EB3C-1115-F771-DDCC-5661DEAF577B}"/>
                </a:ext>
              </a:extLst>
            </p:cNvPr>
            <p:cNvCxnSpPr>
              <a:cxnSpLocks/>
            </p:cNvCxnSpPr>
            <p:nvPr/>
          </p:nvCxnSpPr>
          <p:spPr bwMode="auto">
            <a:xfrm>
              <a:off x="4631778" y="5654934"/>
              <a:ext cx="1203508" cy="272156"/>
            </a:xfrm>
            <a:prstGeom prst="straightConnector1">
              <a:avLst/>
            </a:prstGeom>
            <a:solidFill>
              <a:srgbClr val="00B8FF"/>
            </a:solidFill>
            <a:ln w="25400" cap="flat" cmpd="sng" algn="ctr">
              <a:solidFill>
                <a:schemeClr val="tx1"/>
              </a:solidFill>
              <a:prstDash val="solid"/>
              <a:round/>
              <a:headEnd type="none" w="lg" len="lg"/>
              <a:tailEnd type="triangle" w="lg" len="lg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</p:grpSp>
      <p:sp>
        <p:nvSpPr>
          <p:cNvPr id="26" name="ZoneTexte 25">
            <a:extLst>
              <a:ext uri="{FF2B5EF4-FFF2-40B4-BE49-F238E27FC236}">
                <a16:creationId xmlns:a16="http://schemas.microsoft.com/office/drawing/2014/main" id="{B45F79A6-36EA-6A26-C30F-59B57E9045A5}"/>
              </a:ext>
            </a:extLst>
          </p:cNvPr>
          <p:cNvSpPr txBox="1"/>
          <p:nvPr/>
        </p:nvSpPr>
        <p:spPr>
          <a:xfrm>
            <a:off x="287845" y="6663854"/>
            <a:ext cx="10116123" cy="707886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fr-FR" sz="2000"/>
              <a:t>Il est souvent « simple » de tracer les lignes de flux et d’en déduire les isothermes</a:t>
            </a:r>
          </a:p>
          <a:p>
            <a:pPr algn="ctr"/>
            <a:r>
              <a:rPr lang="fr-FR" sz="2000"/>
              <a:t>Pensez toujours au chemin de l’énergie…</a:t>
            </a:r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F3A2D1A2-34F9-EA17-9B11-E2F8FF5457A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D2DD84-87BB-5540-B3FB-A89886CBC2BB}" type="slidenum">
              <a:rPr lang="fr-FR"/>
              <a:pPr/>
              <a:t>31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12313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6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8" name="Groupe 67">
            <a:extLst>
              <a:ext uri="{FF2B5EF4-FFF2-40B4-BE49-F238E27FC236}">
                <a16:creationId xmlns:a16="http://schemas.microsoft.com/office/drawing/2014/main" id="{2736B2FE-55C0-706C-BE3D-D3FFD37CA7A2}"/>
              </a:ext>
            </a:extLst>
          </p:cNvPr>
          <p:cNvGrpSpPr/>
          <p:nvPr/>
        </p:nvGrpSpPr>
        <p:grpSpPr>
          <a:xfrm>
            <a:off x="5956379" y="1257300"/>
            <a:ext cx="894410" cy="919794"/>
            <a:chOff x="5956379" y="1257300"/>
            <a:chExt cx="894410" cy="919794"/>
          </a:xfrm>
        </p:grpSpPr>
        <p:sp>
          <p:nvSpPr>
            <p:cNvPr id="4" name="Flèche vers la droite 3">
              <a:extLst>
                <a:ext uri="{FF2B5EF4-FFF2-40B4-BE49-F238E27FC236}">
                  <a16:creationId xmlns:a16="http://schemas.microsoft.com/office/drawing/2014/main" id="{272096E8-812D-0DE4-D53B-7DCF3856F1AF}"/>
                </a:ext>
              </a:extLst>
            </p:cNvPr>
            <p:cNvSpPr/>
            <p:nvPr/>
          </p:nvSpPr>
          <p:spPr>
            <a:xfrm rot="19761034">
              <a:off x="5956379" y="1756261"/>
              <a:ext cx="781547" cy="420833"/>
            </a:xfrm>
            <a:prstGeom prst="rightArrow">
              <a:avLst/>
            </a:prstGeom>
            <a:solidFill>
              <a:schemeClr val="bg1"/>
            </a:solidFill>
            <a:ln>
              <a:solidFill>
                <a:schemeClr val="bg2">
                  <a:lumMod val="75000"/>
                </a:schemeClr>
              </a:solidFill>
            </a:ln>
            <a:scene3d>
              <a:camera prst="orthographicFront">
                <a:rot lat="0" lon="20099966" rev="0"/>
              </a:camera>
              <a:lightRig rig="contrasting" dir="t"/>
            </a:scene3d>
            <a:sp3d extrusionH="406400" contourW="12700">
              <a:extrusionClr>
                <a:schemeClr val="bg2"/>
              </a:extrusionClr>
              <a:contourClr>
                <a:schemeClr val="bg2">
                  <a:lumMod val="10000"/>
                </a:schemeClr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1929"/>
            </a:p>
          </p:txBody>
        </p:sp>
        <p:grpSp>
          <p:nvGrpSpPr>
            <p:cNvPr id="67" name="Groupe 66">
              <a:extLst>
                <a:ext uri="{FF2B5EF4-FFF2-40B4-BE49-F238E27FC236}">
                  <a16:creationId xmlns:a16="http://schemas.microsoft.com/office/drawing/2014/main" id="{D3E4EE6B-416B-D209-1857-275A4D89EDA6}"/>
                </a:ext>
              </a:extLst>
            </p:cNvPr>
            <p:cNvGrpSpPr>
              <a:grpSpLocks noChangeAspect="1"/>
            </p:cNvGrpSpPr>
            <p:nvPr>
              <p:custDataLst>
                <p:tags r:id="rId76"/>
              </p:custDataLst>
            </p:nvPr>
          </p:nvGrpSpPr>
          <p:grpSpPr>
            <a:xfrm>
              <a:off x="6565900" y="1257300"/>
              <a:ext cx="284889" cy="447682"/>
              <a:chOff x="9712162" y="3436070"/>
              <a:chExt cx="280175" cy="452406"/>
            </a:xfrm>
          </p:grpSpPr>
          <p:sp>
            <p:nvSpPr>
              <p:cNvPr id="64" name="Forme libre 63">
                <a:extLst>
                  <a:ext uri="{FF2B5EF4-FFF2-40B4-BE49-F238E27FC236}">
                    <a16:creationId xmlns:a16="http://schemas.microsoft.com/office/drawing/2014/main" id="{971AEF8D-98F8-6F14-787A-A7A6F0197770}"/>
                  </a:ext>
                </a:extLst>
              </p:cNvPr>
              <p:cNvSpPr/>
              <p:nvPr>
                <p:custDataLst>
                  <p:tags r:id="rId77"/>
                </p:custDataLst>
              </p:nvPr>
            </p:nvSpPr>
            <p:spPr>
              <a:xfrm>
                <a:off x="9864505" y="3436070"/>
                <a:ext cx="43384" cy="42979"/>
              </a:xfrm>
              <a:custGeom>
                <a:avLst/>
                <a:gdLst>
                  <a:gd name="connsiteX0" fmla="*/ 43465 w 43384"/>
                  <a:gd name="connsiteY0" fmla="*/ 21550 h 42979"/>
                  <a:gd name="connsiteX1" fmla="*/ 21975 w 43384"/>
                  <a:gd name="connsiteY1" fmla="*/ 60 h 42979"/>
                  <a:gd name="connsiteX2" fmla="*/ 80 w 43384"/>
                  <a:gd name="connsiteY2" fmla="*/ 21550 h 42979"/>
                  <a:gd name="connsiteX3" fmla="*/ 21570 w 43384"/>
                  <a:gd name="connsiteY3" fmla="*/ 43039 h 42979"/>
                  <a:gd name="connsiteX4" fmla="*/ 43465 w 43384"/>
                  <a:gd name="connsiteY4" fmla="*/ 21550 h 429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3384" h="42979">
                    <a:moveTo>
                      <a:pt x="43465" y="21550"/>
                    </a:moveTo>
                    <a:cubicBezTo>
                      <a:pt x="43465" y="10602"/>
                      <a:pt x="34139" y="60"/>
                      <a:pt x="21975" y="60"/>
                    </a:cubicBezTo>
                    <a:cubicBezTo>
                      <a:pt x="8189" y="60"/>
                      <a:pt x="80" y="11413"/>
                      <a:pt x="80" y="21550"/>
                    </a:cubicBezTo>
                    <a:cubicBezTo>
                      <a:pt x="80" y="32497"/>
                      <a:pt x="9406" y="43039"/>
                      <a:pt x="21570" y="43039"/>
                    </a:cubicBezTo>
                    <a:cubicBezTo>
                      <a:pt x="35355" y="43039"/>
                      <a:pt x="43465" y="31686"/>
                      <a:pt x="43465" y="21550"/>
                    </a:cubicBezTo>
                    <a:close/>
                  </a:path>
                </a:pathLst>
              </a:custGeom>
              <a:solidFill>
                <a:srgbClr val="000000"/>
              </a:solidFill>
              <a:ln w="4048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65" name="Forme libre 64">
                <a:extLst>
                  <a:ext uri="{FF2B5EF4-FFF2-40B4-BE49-F238E27FC236}">
                    <a16:creationId xmlns:a16="http://schemas.microsoft.com/office/drawing/2014/main" id="{6CE0B79A-0FF2-DEAC-FA24-01B460838A24}"/>
                  </a:ext>
                </a:extLst>
              </p:cNvPr>
              <p:cNvSpPr/>
              <p:nvPr>
                <p:custDataLst>
                  <p:tags r:id="rId78"/>
                </p:custDataLst>
              </p:nvPr>
            </p:nvSpPr>
            <p:spPr>
              <a:xfrm>
                <a:off x="9712162" y="3523965"/>
                <a:ext cx="280175" cy="364511"/>
              </a:xfrm>
              <a:custGeom>
                <a:avLst/>
                <a:gdLst>
                  <a:gd name="connsiteX0" fmla="*/ 157802 w 280175"/>
                  <a:gd name="connsiteY0" fmla="*/ 283482 h 364511"/>
                  <a:gd name="connsiteX1" fmla="*/ 280252 w 280175"/>
                  <a:gd name="connsiteY1" fmla="*/ 109132 h 364511"/>
                  <a:gd name="connsiteX2" fmla="*/ 176859 w 280175"/>
                  <a:gd name="connsiteY2" fmla="*/ 63 h 364511"/>
                  <a:gd name="connsiteX3" fmla="*/ 77 w 280175"/>
                  <a:gd name="connsiteY3" fmla="*/ 186576 h 364511"/>
                  <a:gd name="connsiteX4" fmla="*/ 103875 w 280175"/>
                  <a:gd name="connsiteY4" fmla="*/ 294834 h 364511"/>
                  <a:gd name="connsiteX5" fmla="*/ 143611 w 280175"/>
                  <a:gd name="connsiteY5" fmla="*/ 288753 h 364511"/>
                  <a:gd name="connsiteX6" fmla="*/ 141989 w 280175"/>
                  <a:gd name="connsiteY6" fmla="*/ 319973 h 364511"/>
                  <a:gd name="connsiteX7" fmla="*/ 175642 w 280175"/>
                  <a:gd name="connsiteY7" fmla="*/ 364574 h 364511"/>
                  <a:gd name="connsiteX8" fmla="*/ 243355 w 280175"/>
                  <a:gd name="connsiteY8" fmla="*/ 285914 h 364511"/>
                  <a:gd name="connsiteX9" fmla="*/ 238895 w 280175"/>
                  <a:gd name="connsiteY9" fmla="*/ 281860 h 364511"/>
                  <a:gd name="connsiteX10" fmla="*/ 234029 w 280175"/>
                  <a:gd name="connsiteY10" fmla="*/ 286320 h 364511"/>
                  <a:gd name="connsiteX11" fmla="*/ 186590 w 280175"/>
                  <a:gd name="connsiteY11" fmla="*/ 325244 h 364511"/>
                  <a:gd name="connsiteX12" fmla="*/ 157802 w 280175"/>
                  <a:gd name="connsiteY12" fmla="*/ 283482 h 364511"/>
                  <a:gd name="connsiteX13" fmla="*/ 81169 w 280175"/>
                  <a:gd name="connsiteY13" fmla="*/ 280238 h 364511"/>
                  <a:gd name="connsiteX14" fmla="*/ 35758 w 280175"/>
                  <a:gd name="connsiteY14" fmla="*/ 199551 h 364511"/>
                  <a:gd name="connsiteX15" fmla="*/ 77115 w 280175"/>
                  <a:gd name="connsiteY15" fmla="*/ 70208 h 364511"/>
                  <a:gd name="connsiteX16" fmla="*/ 174426 w 280175"/>
                  <a:gd name="connsiteY16" fmla="*/ 10199 h 364511"/>
                  <a:gd name="connsiteX17" fmla="*/ 244571 w 280175"/>
                  <a:gd name="connsiteY17" fmla="*/ 96158 h 364511"/>
                  <a:gd name="connsiteX18" fmla="*/ 155775 w 280175"/>
                  <a:gd name="connsiteY18" fmla="*/ 269696 h 364511"/>
                  <a:gd name="connsiteX19" fmla="*/ 120094 w 280175"/>
                  <a:gd name="connsiteY19" fmla="*/ 225906 h 364511"/>
                  <a:gd name="connsiteX20" fmla="*/ 78737 w 280175"/>
                  <a:gd name="connsiteY20" fmla="*/ 267263 h 364511"/>
                  <a:gd name="connsiteX21" fmla="*/ 81169 w 280175"/>
                  <a:gd name="connsiteY21" fmla="*/ 280238 h 364511"/>
                  <a:gd name="connsiteX22" fmla="*/ 106308 w 280175"/>
                  <a:gd name="connsiteY22" fmla="*/ 284698 h 364511"/>
                  <a:gd name="connsiteX23" fmla="*/ 87657 w 280175"/>
                  <a:gd name="connsiteY23" fmla="*/ 267263 h 364511"/>
                  <a:gd name="connsiteX24" fmla="*/ 120094 w 280175"/>
                  <a:gd name="connsiteY24" fmla="*/ 234826 h 364511"/>
                  <a:gd name="connsiteX25" fmla="*/ 144827 w 280175"/>
                  <a:gd name="connsiteY25" fmla="*/ 269290 h 364511"/>
                  <a:gd name="connsiteX26" fmla="*/ 140367 w 280175"/>
                  <a:gd name="connsiteY26" fmla="*/ 277400 h 364511"/>
                  <a:gd name="connsiteX27" fmla="*/ 106308 w 280175"/>
                  <a:gd name="connsiteY27" fmla="*/ 284698 h 3645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</a:cxnLst>
                <a:rect l="l" t="t" r="r" b="b"/>
                <a:pathLst>
                  <a:path w="280175" h="364511">
                    <a:moveTo>
                      <a:pt x="157802" y="283482"/>
                    </a:moveTo>
                    <a:cubicBezTo>
                      <a:pt x="220649" y="259559"/>
                      <a:pt x="280252" y="187387"/>
                      <a:pt x="280252" y="109132"/>
                    </a:cubicBezTo>
                    <a:cubicBezTo>
                      <a:pt x="280252" y="43853"/>
                      <a:pt x="237273" y="63"/>
                      <a:pt x="176859" y="63"/>
                    </a:cubicBezTo>
                    <a:cubicBezTo>
                      <a:pt x="89279" y="63"/>
                      <a:pt x="77" y="92103"/>
                      <a:pt x="77" y="186576"/>
                    </a:cubicBezTo>
                    <a:cubicBezTo>
                      <a:pt x="77" y="253883"/>
                      <a:pt x="45489" y="294834"/>
                      <a:pt x="103875" y="294834"/>
                    </a:cubicBezTo>
                    <a:cubicBezTo>
                      <a:pt x="114012" y="294834"/>
                      <a:pt x="127798" y="293213"/>
                      <a:pt x="143611" y="288753"/>
                    </a:cubicBezTo>
                    <a:cubicBezTo>
                      <a:pt x="141989" y="313891"/>
                      <a:pt x="141989" y="314702"/>
                      <a:pt x="141989" y="319973"/>
                    </a:cubicBezTo>
                    <a:cubicBezTo>
                      <a:pt x="141989" y="332948"/>
                      <a:pt x="141989" y="364574"/>
                      <a:pt x="175642" y="364574"/>
                    </a:cubicBezTo>
                    <a:cubicBezTo>
                      <a:pt x="223892" y="364574"/>
                      <a:pt x="243355" y="290374"/>
                      <a:pt x="243355" y="285914"/>
                    </a:cubicBezTo>
                    <a:cubicBezTo>
                      <a:pt x="243355" y="283076"/>
                      <a:pt x="240516" y="281860"/>
                      <a:pt x="238895" y="281860"/>
                    </a:cubicBezTo>
                    <a:cubicBezTo>
                      <a:pt x="235651" y="281860"/>
                      <a:pt x="234840" y="283887"/>
                      <a:pt x="234029" y="286320"/>
                    </a:cubicBezTo>
                    <a:cubicBezTo>
                      <a:pt x="224298" y="315108"/>
                      <a:pt x="200781" y="325244"/>
                      <a:pt x="186590" y="325244"/>
                    </a:cubicBezTo>
                    <a:cubicBezTo>
                      <a:pt x="167939" y="325244"/>
                      <a:pt x="161857" y="314297"/>
                      <a:pt x="157802" y="283482"/>
                    </a:cubicBezTo>
                    <a:close/>
                    <a:moveTo>
                      <a:pt x="81169" y="280238"/>
                    </a:moveTo>
                    <a:cubicBezTo>
                      <a:pt x="49543" y="267668"/>
                      <a:pt x="35758" y="236042"/>
                      <a:pt x="35758" y="199551"/>
                    </a:cubicBezTo>
                    <a:cubicBezTo>
                      <a:pt x="35758" y="171574"/>
                      <a:pt x="46300" y="113998"/>
                      <a:pt x="77115" y="70208"/>
                    </a:cubicBezTo>
                    <a:cubicBezTo>
                      <a:pt x="106714" y="28851"/>
                      <a:pt x="144827" y="10199"/>
                      <a:pt x="174426" y="10199"/>
                    </a:cubicBezTo>
                    <a:cubicBezTo>
                      <a:pt x="214972" y="10199"/>
                      <a:pt x="244571" y="41825"/>
                      <a:pt x="244571" y="96158"/>
                    </a:cubicBezTo>
                    <a:cubicBezTo>
                      <a:pt x="244571" y="136704"/>
                      <a:pt x="223892" y="231582"/>
                      <a:pt x="155775" y="269696"/>
                    </a:cubicBezTo>
                    <a:cubicBezTo>
                      <a:pt x="153747" y="255505"/>
                      <a:pt x="149693" y="225906"/>
                      <a:pt x="120094" y="225906"/>
                    </a:cubicBezTo>
                    <a:cubicBezTo>
                      <a:pt x="98604" y="225906"/>
                      <a:pt x="78737" y="246179"/>
                      <a:pt x="78737" y="267263"/>
                    </a:cubicBezTo>
                    <a:cubicBezTo>
                      <a:pt x="78737" y="275372"/>
                      <a:pt x="81169" y="279832"/>
                      <a:pt x="81169" y="280238"/>
                    </a:cubicBezTo>
                    <a:close/>
                    <a:moveTo>
                      <a:pt x="106308" y="284698"/>
                    </a:moveTo>
                    <a:cubicBezTo>
                      <a:pt x="100632" y="284698"/>
                      <a:pt x="87657" y="284698"/>
                      <a:pt x="87657" y="267263"/>
                    </a:cubicBezTo>
                    <a:cubicBezTo>
                      <a:pt x="87657" y="251044"/>
                      <a:pt x="103064" y="234826"/>
                      <a:pt x="120094" y="234826"/>
                    </a:cubicBezTo>
                    <a:cubicBezTo>
                      <a:pt x="137123" y="234826"/>
                      <a:pt x="144827" y="244557"/>
                      <a:pt x="144827" y="269290"/>
                    </a:cubicBezTo>
                    <a:cubicBezTo>
                      <a:pt x="144827" y="275372"/>
                      <a:pt x="144422" y="275778"/>
                      <a:pt x="140367" y="277400"/>
                    </a:cubicBezTo>
                    <a:cubicBezTo>
                      <a:pt x="129825" y="281860"/>
                      <a:pt x="117661" y="284698"/>
                      <a:pt x="106308" y="284698"/>
                    </a:cubicBezTo>
                    <a:close/>
                  </a:path>
                </a:pathLst>
              </a:custGeom>
              <a:solidFill>
                <a:srgbClr val="000000"/>
              </a:solidFill>
              <a:ln w="4048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</p:grpSp>
      </p:grpSp>
      <p:sp>
        <p:nvSpPr>
          <p:cNvPr id="2" name="Titre 1">
            <a:extLst>
              <a:ext uri="{FF2B5EF4-FFF2-40B4-BE49-F238E27FC236}">
                <a16:creationId xmlns:a16="http://schemas.microsoft.com/office/drawing/2014/main" id="{56D751CA-25A1-DFC9-B308-EA67E6FDEB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Résistance équivalente</a:t>
            </a:r>
          </a:p>
        </p:txBody>
      </p:sp>
      <p:sp>
        <p:nvSpPr>
          <p:cNvPr id="13" name="Parallélogramme 12">
            <a:extLst>
              <a:ext uri="{FF2B5EF4-FFF2-40B4-BE49-F238E27FC236}">
                <a16:creationId xmlns:a16="http://schemas.microsoft.com/office/drawing/2014/main" id="{1E251D1C-AB98-1003-AABB-242FD5B6F0A8}"/>
              </a:ext>
            </a:extLst>
          </p:cNvPr>
          <p:cNvSpPr/>
          <p:nvPr/>
        </p:nvSpPr>
        <p:spPr>
          <a:xfrm rot="16200000">
            <a:off x="646381" y="2813477"/>
            <a:ext cx="2021667" cy="973179"/>
          </a:xfrm>
          <a:prstGeom prst="parallelogram">
            <a:avLst/>
          </a:prstGeom>
          <a:solidFill>
            <a:srgbClr val="FFA6A8">
              <a:alpha val="43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929"/>
          </a:p>
        </p:txBody>
      </p:sp>
      <p:grpSp>
        <p:nvGrpSpPr>
          <p:cNvPr id="56" name="Groupe 55" descr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red{T_1}&#10;$&#10;&#10;&#10;\end{document}&#10;" title="IguanaTex Vector Display">
            <a:extLst>
              <a:ext uri="{FF2B5EF4-FFF2-40B4-BE49-F238E27FC236}">
                <a16:creationId xmlns:a16="http://schemas.microsoft.com/office/drawing/2014/main" id="{602E815C-E298-94F8-6656-14A35559F229}"/>
              </a:ext>
            </a:extLst>
          </p:cNvPr>
          <p:cNvGrpSpPr>
            <a:grpSpLocks noChangeAspect="1"/>
          </p:cNvGrpSpPr>
          <p:nvPr>
            <p:custDataLst>
              <p:tags r:id="rId1"/>
            </p:custDataLst>
          </p:nvPr>
        </p:nvGrpSpPr>
        <p:grpSpPr>
          <a:xfrm rot="780150">
            <a:off x="1765299" y="3873500"/>
            <a:ext cx="366286" cy="366286"/>
            <a:chOff x="4578958" y="6148240"/>
            <a:chExt cx="325315" cy="335318"/>
          </a:xfrm>
        </p:grpSpPr>
        <p:sp>
          <p:nvSpPr>
            <p:cNvPr id="54" name="Forme libre 53">
              <a:extLst>
                <a:ext uri="{FF2B5EF4-FFF2-40B4-BE49-F238E27FC236}">
                  <a16:creationId xmlns:a16="http://schemas.microsoft.com/office/drawing/2014/main" id="{4C0D9065-1331-CDE7-3194-D82A8EE00888}"/>
                </a:ext>
              </a:extLst>
            </p:cNvPr>
            <p:cNvSpPr/>
            <p:nvPr>
              <p:custDataLst>
                <p:tags r:id="rId74"/>
              </p:custDataLst>
            </p:nvPr>
          </p:nvSpPr>
          <p:spPr>
            <a:xfrm>
              <a:off x="4578958" y="6148240"/>
              <a:ext cx="248143" cy="274499"/>
            </a:xfrm>
            <a:custGeom>
              <a:avLst/>
              <a:gdLst>
                <a:gd name="connsiteX0" fmla="*/ 147138 w 248143"/>
                <a:gd name="connsiteY0" fmla="*/ 28445 h 274499"/>
                <a:gd name="connsiteX1" fmla="*/ 155532 w 248143"/>
                <a:gd name="connsiteY1" fmla="*/ 13443 h 274499"/>
                <a:gd name="connsiteX2" fmla="*/ 178521 w 248143"/>
                <a:gd name="connsiteY2" fmla="*/ 12632 h 274499"/>
                <a:gd name="connsiteX3" fmla="*/ 231799 w 248143"/>
                <a:gd name="connsiteY3" fmla="*/ 45880 h 274499"/>
                <a:gd name="connsiteX4" fmla="*/ 228880 w 248143"/>
                <a:gd name="connsiteY4" fmla="*/ 78317 h 274499"/>
                <a:gd name="connsiteX5" fmla="*/ 227785 w 248143"/>
                <a:gd name="connsiteY5" fmla="*/ 86021 h 274499"/>
                <a:gd name="connsiteX6" fmla="*/ 232164 w 248143"/>
                <a:gd name="connsiteY6" fmla="*/ 91292 h 274499"/>
                <a:gd name="connsiteX7" fmla="*/ 237638 w 248143"/>
                <a:gd name="connsiteY7" fmla="*/ 81967 h 274499"/>
                <a:gd name="connsiteX8" fmla="*/ 247491 w 248143"/>
                <a:gd name="connsiteY8" fmla="*/ 11416 h 274499"/>
                <a:gd name="connsiteX9" fmla="*/ 248221 w 248143"/>
                <a:gd name="connsiteY9" fmla="*/ 4523 h 274499"/>
                <a:gd name="connsiteX10" fmla="*/ 238368 w 248143"/>
                <a:gd name="connsiteY10" fmla="*/ 63 h 274499"/>
                <a:gd name="connsiteX11" fmla="*/ 35839 w 248143"/>
                <a:gd name="connsiteY11" fmla="*/ 63 h 274499"/>
                <a:gd name="connsiteX12" fmla="*/ 24161 w 248143"/>
                <a:gd name="connsiteY12" fmla="*/ 8172 h 274499"/>
                <a:gd name="connsiteX13" fmla="*/ 2266 w 248143"/>
                <a:gd name="connsiteY13" fmla="*/ 79534 h 274499"/>
                <a:gd name="connsiteX14" fmla="*/ 77 w 248143"/>
                <a:gd name="connsiteY14" fmla="*/ 86832 h 274499"/>
                <a:gd name="connsiteX15" fmla="*/ 4456 w 248143"/>
                <a:gd name="connsiteY15" fmla="*/ 91292 h 274499"/>
                <a:gd name="connsiteX16" fmla="*/ 10659 w 248143"/>
                <a:gd name="connsiteY16" fmla="*/ 82778 h 274499"/>
                <a:gd name="connsiteX17" fmla="*/ 93861 w 248143"/>
                <a:gd name="connsiteY17" fmla="*/ 12632 h 274499"/>
                <a:gd name="connsiteX18" fmla="*/ 108092 w 248143"/>
                <a:gd name="connsiteY18" fmla="*/ 12632 h 274499"/>
                <a:gd name="connsiteX19" fmla="*/ 118310 w 248143"/>
                <a:gd name="connsiteY19" fmla="*/ 17498 h 274499"/>
                <a:gd name="connsiteX20" fmla="*/ 116850 w 248143"/>
                <a:gd name="connsiteY20" fmla="*/ 26012 h 274499"/>
                <a:gd name="connsiteX21" fmla="*/ 67951 w 248143"/>
                <a:gd name="connsiteY21" fmla="*/ 242531 h 274499"/>
                <a:gd name="connsiteX22" fmla="*/ 24526 w 248143"/>
                <a:gd name="connsiteY22" fmla="*/ 261993 h 274499"/>
                <a:gd name="connsiteX23" fmla="*/ 9200 w 248143"/>
                <a:gd name="connsiteY23" fmla="*/ 269697 h 274499"/>
                <a:gd name="connsiteX24" fmla="*/ 15403 w 248143"/>
                <a:gd name="connsiteY24" fmla="*/ 274562 h 274499"/>
                <a:gd name="connsiteX25" fmla="*/ 45327 w 248143"/>
                <a:gd name="connsiteY25" fmla="*/ 273751 h 274499"/>
                <a:gd name="connsiteX26" fmla="*/ 76344 w 248143"/>
                <a:gd name="connsiteY26" fmla="*/ 273346 h 274499"/>
                <a:gd name="connsiteX27" fmla="*/ 106633 w 248143"/>
                <a:gd name="connsiteY27" fmla="*/ 273751 h 274499"/>
                <a:gd name="connsiteX28" fmla="*/ 138380 w 248143"/>
                <a:gd name="connsiteY28" fmla="*/ 274562 h 274499"/>
                <a:gd name="connsiteX29" fmla="*/ 146409 w 248143"/>
                <a:gd name="connsiteY29" fmla="*/ 266453 h 274499"/>
                <a:gd name="connsiteX30" fmla="*/ 134001 w 248143"/>
                <a:gd name="connsiteY30" fmla="*/ 261993 h 274499"/>
                <a:gd name="connsiteX31" fmla="*/ 110647 w 248143"/>
                <a:gd name="connsiteY31" fmla="*/ 261182 h 274499"/>
                <a:gd name="connsiteX32" fmla="*/ 97145 w 248143"/>
                <a:gd name="connsiteY32" fmla="*/ 252262 h 274499"/>
                <a:gd name="connsiteX33" fmla="*/ 98604 w 248143"/>
                <a:gd name="connsiteY33" fmla="*/ 243747 h 274499"/>
                <a:gd name="connsiteX34" fmla="*/ 147138 w 248143"/>
                <a:gd name="connsiteY34" fmla="*/ 28445 h 274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48143" h="274499">
                  <a:moveTo>
                    <a:pt x="147138" y="28445"/>
                  </a:moveTo>
                  <a:cubicBezTo>
                    <a:pt x="149693" y="17092"/>
                    <a:pt x="151153" y="14659"/>
                    <a:pt x="155532" y="13443"/>
                  </a:cubicBezTo>
                  <a:cubicBezTo>
                    <a:pt x="158816" y="12632"/>
                    <a:pt x="170858" y="12632"/>
                    <a:pt x="178521" y="12632"/>
                  </a:cubicBezTo>
                  <a:cubicBezTo>
                    <a:pt x="215378" y="12632"/>
                    <a:pt x="231799" y="14254"/>
                    <a:pt x="231799" y="45880"/>
                  </a:cubicBezTo>
                  <a:cubicBezTo>
                    <a:pt x="231799" y="51962"/>
                    <a:pt x="230340" y="67775"/>
                    <a:pt x="228880" y="78317"/>
                  </a:cubicBezTo>
                  <a:cubicBezTo>
                    <a:pt x="228515" y="79939"/>
                    <a:pt x="227785" y="84805"/>
                    <a:pt x="227785" y="86021"/>
                  </a:cubicBezTo>
                  <a:cubicBezTo>
                    <a:pt x="227785" y="88454"/>
                    <a:pt x="228880" y="91292"/>
                    <a:pt x="232164" y="91292"/>
                  </a:cubicBezTo>
                  <a:cubicBezTo>
                    <a:pt x="236178" y="91292"/>
                    <a:pt x="236908" y="88049"/>
                    <a:pt x="237638" y="81967"/>
                  </a:cubicBezTo>
                  <a:lnTo>
                    <a:pt x="247491" y="11416"/>
                  </a:lnTo>
                  <a:cubicBezTo>
                    <a:pt x="247856" y="9794"/>
                    <a:pt x="248221" y="5739"/>
                    <a:pt x="248221" y="4523"/>
                  </a:cubicBezTo>
                  <a:cubicBezTo>
                    <a:pt x="248221" y="63"/>
                    <a:pt x="244571" y="63"/>
                    <a:pt x="238368" y="63"/>
                  </a:cubicBezTo>
                  <a:lnTo>
                    <a:pt x="35839" y="63"/>
                  </a:lnTo>
                  <a:cubicBezTo>
                    <a:pt x="27081" y="63"/>
                    <a:pt x="26716" y="468"/>
                    <a:pt x="24161" y="8172"/>
                  </a:cubicBezTo>
                  <a:lnTo>
                    <a:pt x="2266" y="79534"/>
                  </a:lnTo>
                  <a:cubicBezTo>
                    <a:pt x="1901" y="80345"/>
                    <a:pt x="77" y="86021"/>
                    <a:pt x="77" y="86832"/>
                  </a:cubicBezTo>
                  <a:cubicBezTo>
                    <a:pt x="77" y="89265"/>
                    <a:pt x="1901" y="91292"/>
                    <a:pt x="4456" y="91292"/>
                  </a:cubicBezTo>
                  <a:cubicBezTo>
                    <a:pt x="8105" y="91292"/>
                    <a:pt x="8470" y="89265"/>
                    <a:pt x="10659" y="82778"/>
                  </a:cubicBezTo>
                  <a:cubicBezTo>
                    <a:pt x="30365" y="19931"/>
                    <a:pt x="39853" y="12632"/>
                    <a:pt x="93861" y="12632"/>
                  </a:cubicBezTo>
                  <a:lnTo>
                    <a:pt x="108092" y="12632"/>
                  </a:lnTo>
                  <a:cubicBezTo>
                    <a:pt x="118310" y="12632"/>
                    <a:pt x="118310" y="14254"/>
                    <a:pt x="118310" y="17498"/>
                  </a:cubicBezTo>
                  <a:cubicBezTo>
                    <a:pt x="118310" y="19931"/>
                    <a:pt x="117215" y="24796"/>
                    <a:pt x="116850" y="26012"/>
                  </a:cubicBezTo>
                  <a:lnTo>
                    <a:pt x="67951" y="242531"/>
                  </a:lnTo>
                  <a:cubicBezTo>
                    <a:pt x="64667" y="257533"/>
                    <a:pt x="63572" y="261993"/>
                    <a:pt x="24526" y="261993"/>
                  </a:cubicBezTo>
                  <a:cubicBezTo>
                    <a:pt x="11389" y="261993"/>
                    <a:pt x="9200" y="261993"/>
                    <a:pt x="9200" y="269697"/>
                  </a:cubicBezTo>
                  <a:cubicBezTo>
                    <a:pt x="9200" y="274562"/>
                    <a:pt x="13214" y="274562"/>
                    <a:pt x="15403" y="274562"/>
                  </a:cubicBezTo>
                  <a:cubicBezTo>
                    <a:pt x="25256" y="274562"/>
                    <a:pt x="35474" y="273751"/>
                    <a:pt x="45327" y="273751"/>
                  </a:cubicBezTo>
                  <a:cubicBezTo>
                    <a:pt x="55544" y="273751"/>
                    <a:pt x="66127" y="273346"/>
                    <a:pt x="76344" y="273346"/>
                  </a:cubicBezTo>
                  <a:cubicBezTo>
                    <a:pt x="86562" y="273346"/>
                    <a:pt x="96780" y="273751"/>
                    <a:pt x="106633" y="273751"/>
                  </a:cubicBezTo>
                  <a:cubicBezTo>
                    <a:pt x="117215" y="273751"/>
                    <a:pt x="128163" y="274562"/>
                    <a:pt x="138380" y="274562"/>
                  </a:cubicBezTo>
                  <a:cubicBezTo>
                    <a:pt x="142030" y="274562"/>
                    <a:pt x="146409" y="274562"/>
                    <a:pt x="146409" y="266453"/>
                  </a:cubicBezTo>
                  <a:cubicBezTo>
                    <a:pt x="146409" y="261993"/>
                    <a:pt x="143489" y="261993"/>
                    <a:pt x="134001" y="261993"/>
                  </a:cubicBezTo>
                  <a:cubicBezTo>
                    <a:pt x="124879" y="261993"/>
                    <a:pt x="120135" y="261993"/>
                    <a:pt x="110647" y="261182"/>
                  </a:cubicBezTo>
                  <a:cubicBezTo>
                    <a:pt x="100064" y="259966"/>
                    <a:pt x="97145" y="258749"/>
                    <a:pt x="97145" y="252262"/>
                  </a:cubicBezTo>
                  <a:cubicBezTo>
                    <a:pt x="97145" y="251856"/>
                    <a:pt x="97145" y="249829"/>
                    <a:pt x="98604" y="243747"/>
                  </a:cubicBezTo>
                  <a:lnTo>
                    <a:pt x="147138" y="28445"/>
                  </a:lnTo>
                  <a:close/>
                </a:path>
              </a:pathLst>
            </a:custGeom>
            <a:solidFill>
              <a:srgbClr val="FF0000"/>
            </a:solidFill>
            <a:ln w="3619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5" name="Forme libre 54">
              <a:extLst>
                <a:ext uri="{FF2B5EF4-FFF2-40B4-BE49-F238E27FC236}">
                  <a16:creationId xmlns:a16="http://schemas.microsoft.com/office/drawing/2014/main" id="{AC2D47C9-72BC-C61D-76C5-15989FCE45D5}"/>
                </a:ext>
              </a:extLst>
            </p:cNvPr>
            <p:cNvSpPr/>
            <p:nvPr>
              <p:custDataLst>
                <p:tags r:id="rId75"/>
              </p:custDataLst>
            </p:nvPr>
          </p:nvSpPr>
          <p:spPr>
            <a:xfrm>
              <a:off x="4811292" y="6295099"/>
              <a:ext cx="92981" cy="188459"/>
            </a:xfrm>
            <a:custGeom>
              <a:avLst/>
              <a:gdLst>
                <a:gd name="connsiteX0" fmla="*/ 57813 w 92981"/>
                <a:gd name="connsiteY0" fmla="*/ 8011 h 188459"/>
                <a:gd name="connsiteX1" fmla="*/ 50149 w 92981"/>
                <a:gd name="connsiteY1" fmla="*/ 64 h 188459"/>
                <a:gd name="connsiteX2" fmla="*/ 83 w 92981"/>
                <a:gd name="connsiteY2" fmla="*/ 18229 h 188459"/>
                <a:gd name="connsiteX3" fmla="*/ 83 w 92981"/>
                <a:gd name="connsiteY3" fmla="*/ 28447 h 188459"/>
                <a:gd name="connsiteX4" fmla="*/ 37122 w 92981"/>
                <a:gd name="connsiteY4" fmla="*/ 20500 h 188459"/>
                <a:gd name="connsiteX5" fmla="*/ 37122 w 92981"/>
                <a:gd name="connsiteY5" fmla="*/ 165250 h 188459"/>
                <a:gd name="connsiteX6" fmla="*/ 11577 w 92981"/>
                <a:gd name="connsiteY6" fmla="*/ 178306 h 188459"/>
                <a:gd name="connsiteX7" fmla="*/ 1871 w 92981"/>
                <a:gd name="connsiteY7" fmla="*/ 178306 h 188459"/>
                <a:gd name="connsiteX8" fmla="*/ 1871 w 92981"/>
                <a:gd name="connsiteY8" fmla="*/ 188524 h 188459"/>
                <a:gd name="connsiteX9" fmla="*/ 47339 w 92981"/>
                <a:gd name="connsiteY9" fmla="*/ 187389 h 188459"/>
                <a:gd name="connsiteX10" fmla="*/ 93064 w 92981"/>
                <a:gd name="connsiteY10" fmla="*/ 188524 h 188459"/>
                <a:gd name="connsiteX11" fmla="*/ 93064 w 92981"/>
                <a:gd name="connsiteY11" fmla="*/ 178306 h 188459"/>
                <a:gd name="connsiteX12" fmla="*/ 83357 w 92981"/>
                <a:gd name="connsiteY12" fmla="*/ 178306 h 188459"/>
                <a:gd name="connsiteX13" fmla="*/ 57813 w 92981"/>
                <a:gd name="connsiteY13" fmla="*/ 165250 h 188459"/>
                <a:gd name="connsiteX14" fmla="*/ 57813 w 92981"/>
                <a:gd name="connsiteY14" fmla="*/ 8011 h 188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2981" h="188459">
                  <a:moveTo>
                    <a:pt x="57813" y="8011"/>
                  </a:moveTo>
                  <a:cubicBezTo>
                    <a:pt x="57813" y="348"/>
                    <a:pt x="57302" y="64"/>
                    <a:pt x="50149" y="64"/>
                  </a:cubicBezTo>
                  <a:cubicBezTo>
                    <a:pt x="33801" y="17945"/>
                    <a:pt x="10556" y="18229"/>
                    <a:pt x="83" y="18229"/>
                  </a:cubicBezTo>
                  <a:lnTo>
                    <a:pt x="83" y="28447"/>
                  </a:lnTo>
                  <a:cubicBezTo>
                    <a:pt x="6213" y="28447"/>
                    <a:pt x="23072" y="28447"/>
                    <a:pt x="37122" y="20500"/>
                  </a:cubicBezTo>
                  <a:lnTo>
                    <a:pt x="37122" y="165250"/>
                  </a:lnTo>
                  <a:cubicBezTo>
                    <a:pt x="37122" y="174617"/>
                    <a:pt x="37122" y="178306"/>
                    <a:pt x="11577" y="178306"/>
                  </a:cubicBezTo>
                  <a:lnTo>
                    <a:pt x="1871" y="178306"/>
                  </a:lnTo>
                  <a:lnTo>
                    <a:pt x="1871" y="188524"/>
                  </a:lnTo>
                  <a:cubicBezTo>
                    <a:pt x="6469" y="188240"/>
                    <a:pt x="37888" y="187389"/>
                    <a:pt x="47339" y="187389"/>
                  </a:cubicBezTo>
                  <a:cubicBezTo>
                    <a:pt x="55258" y="187389"/>
                    <a:pt x="87444" y="188240"/>
                    <a:pt x="93064" y="188524"/>
                  </a:cubicBezTo>
                  <a:lnTo>
                    <a:pt x="93064" y="178306"/>
                  </a:lnTo>
                  <a:lnTo>
                    <a:pt x="83357" y="178306"/>
                  </a:lnTo>
                  <a:cubicBezTo>
                    <a:pt x="57813" y="178306"/>
                    <a:pt x="57813" y="174617"/>
                    <a:pt x="57813" y="165250"/>
                  </a:cubicBezTo>
                  <a:lnTo>
                    <a:pt x="57813" y="8011"/>
                  </a:lnTo>
                  <a:close/>
                </a:path>
              </a:pathLst>
            </a:custGeom>
            <a:solidFill>
              <a:srgbClr val="FF0000"/>
            </a:solidFill>
            <a:ln w="3619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sp>
        <p:nvSpPr>
          <p:cNvPr id="18" name="Parallélogramme 17">
            <a:extLst>
              <a:ext uri="{FF2B5EF4-FFF2-40B4-BE49-F238E27FC236}">
                <a16:creationId xmlns:a16="http://schemas.microsoft.com/office/drawing/2014/main" id="{2E0F15B4-9C2C-A7C4-4381-D8EC948CAEDE}"/>
              </a:ext>
            </a:extLst>
          </p:cNvPr>
          <p:cNvSpPr/>
          <p:nvPr/>
        </p:nvSpPr>
        <p:spPr>
          <a:xfrm rot="14517763">
            <a:off x="4829728" y="1870145"/>
            <a:ext cx="2212325" cy="1041552"/>
          </a:xfrm>
          <a:prstGeom prst="parallelogram">
            <a:avLst/>
          </a:prstGeom>
          <a:solidFill>
            <a:srgbClr val="0070C0">
              <a:alpha val="37000"/>
            </a:srgbClr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929"/>
          </a:p>
        </p:txBody>
      </p:sp>
      <p:sp>
        <p:nvSpPr>
          <p:cNvPr id="20" name="ZoneTexte 19">
            <a:extLst>
              <a:ext uri="{FF2B5EF4-FFF2-40B4-BE49-F238E27FC236}">
                <a16:creationId xmlns:a16="http://schemas.microsoft.com/office/drawing/2014/main" id="{A6E5792C-C7AD-5B55-EA18-0EAE48A835A0}"/>
              </a:ext>
            </a:extLst>
          </p:cNvPr>
          <p:cNvSpPr txBox="1"/>
          <p:nvPr/>
        </p:nvSpPr>
        <p:spPr>
          <a:xfrm rot="853255">
            <a:off x="283653" y="4147621"/>
            <a:ext cx="2520280" cy="430887"/>
          </a:xfrm>
          <a:prstGeom prst="rect">
            <a:avLst/>
          </a:prstGeom>
          <a:noFill/>
          <a:scene3d>
            <a:camera prst="orthographicFront">
              <a:rot lat="0" lon="1500000" rev="0"/>
            </a:camera>
            <a:lightRig rig="threePt" dir="t"/>
          </a:scene3d>
        </p:spPr>
        <p:txBody>
          <a:bodyPr wrap="square" rtlCol="0">
            <a:spAutoFit/>
          </a:bodyPr>
          <a:lstStyle/>
          <a:p>
            <a:r>
              <a:rPr lang="fr-FR">
                <a:solidFill>
                  <a:srgbClr val="FF0000"/>
                </a:solidFill>
              </a:rPr>
              <a:t>Surface isotherme</a:t>
            </a:r>
          </a:p>
        </p:txBody>
      </p:sp>
      <p:sp>
        <p:nvSpPr>
          <p:cNvPr id="21" name="ZoneTexte 20">
            <a:extLst>
              <a:ext uri="{FF2B5EF4-FFF2-40B4-BE49-F238E27FC236}">
                <a16:creationId xmlns:a16="http://schemas.microsoft.com/office/drawing/2014/main" id="{1B2954A8-5FC3-96ED-6CB2-D91C6984D35F}"/>
              </a:ext>
            </a:extLst>
          </p:cNvPr>
          <p:cNvSpPr txBox="1"/>
          <p:nvPr/>
        </p:nvSpPr>
        <p:spPr>
          <a:xfrm rot="20803025">
            <a:off x="5215826" y="3227205"/>
            <a:ext cx="2520280" cy="430887"/>
          </a:xfrm>
          <a:prstGeom prst="rect">
            <a:avLst/>
          </a:prstGeom>
          <a:noFill/>
          <a:scene3d>
            <a:camera prst="orthographicFront">
              <a:rot lat="20196056" lon="20287183" rev="543697"/>
            </a:camera>
            <a:lightRig rig="threePt" dir="t"/>
          </a:scene3d>
        </p:spPr>
        <p:txBody>
          <a:bodyPr wrap="square" rtlCol="0">
            <a:spAutoFit/>
          </a:bodyPr>
          <a:lstStyle/>
          <a:p>
            <a:r>
              <a:rPr lang="fr-FR">
                <a:solidFill>
                  <a:srgbClr val="0432FF"/>
                </a:solidFill>
              </a:rPr>
              <a:t>Surface isotherme</a:t>
            </a:r>
          </a:p>
        </p:txBody>
      </p:sp>
      <p:grpSp>
        <p:nvGrpSpPr>
          <p:cNvPr id="31" name="Groupe 30">
            <a:extLst>
              <a:ext uri="{FF2B5EF4-FFF2-40B4-BE49-F238E27FC236}">
                <a16:creationId xmlns:a16="http://schemas.microsoft.com/office/drawing/2014/main" id="{31BDDB53-E7BD-1428-68D4-C66968C5E3F2}"/>
              </a:ext>
            </a:extLst>
          </p:cNvPr>
          <p:cNvGrpSpPr/>
          <p:nvPr/>
        </p:nvGrpSpPr>
        <p:grpSpPr>
          <a:xfrm>
            <a:off x="1543793" y="1541510"/>
            <a:ext cx="4643247" cy="2295715"/>
            <a:chOff x="1543793" y="1541510"/>
            <a:chExt cx="4643247" cy="2295715"/>
          </a:xfrm>
        </p:grpSpPr>
        <p:grpSp>
          <p:nvGrpSpPr>
            <p:cNvPr id="29" name="Groupe 28">
              <a:extLst>
                <a:ext uri="{FF2B5EF4-FFF2-40B4-BE49-F238E27FC236}">
                  <a16:creationId xmlns:a16="http://schemas.microsoft.com/office/drawing/2014/main" id="{8D248E8B-D926-4D96-58A6-5646298D3052}"/>
                </a:ext>
              </a:extLst>
            </p:cNvPr>
            <p:cNvGrpSpPr/>
            <p:nvPr/>
          </p:nvGrpSpPr>
          <p:grpSpPr>
            <a:xfrm>
              <a:off x="1543793" y="1541510"/>
              <a:ext cx="4643247" cy="2222609"/>
              <a:chOff x="1543793" y="1541510"/>
              <a:chExt cx="4643247" cy="2222609"/>
            </a:xfrm>
          </p:grpSpPr>
          <p:sp>
            <p:nvSpPr>
              <p:cNvPr id="6" name="Ellipse 5">
                <a:extLst>
                  <a:ext uri="{FF2B5EF4-FFF2-40B4-BE49-F238E27FC236}">
                    <a16:creationId xmlns:a16="http://schemas.microsoft.com/office/drawing/2014/main" id="{BCF5D928-6165-333F-C181-9E2A161A4720}"/>
                  </a:ext>
                </a:extLst>
              </p:cNvPr>
              <p:cNvSpPr/>
              <p:nvPr/>
            </p:nvSpPr>
            <p:spPr>
              <a:xfrm rot="19942952">
                <a:off x="5730983" y="1541510"/>
                <a:ext cx="349440" cy="1225771"/>
              </a:xfrm>
              <a:prstGeom prst="ellipse">
                <a:avLst/>
              </a:prstGeom>
              <a:solidFill>
                <a:srgbClr val="0070C0">
                  <a:alpha val="82000"/>
                </a:srgbClr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1929">
                  <a:solidFill>
                    <a:schemeClr val="accent6">
                      <a:lumMod val="40000"/>
                      <a:lumOff val="60000"/>
                    </a:schemeClr>
                  </a:solidFill>
                </a:endParaRPr>
              </a:p>
            </p:txBody>
          </p:sp>
          <p:sp>
            <p:nvSpPr>
              <p:cNvPr id="7" name="Forme libre 6">
                <a:extLst>
                  <a:ext uri="{FF2B5EF4-FFF2-40B4-BE49-F238E27FC236}">
                    <a16:creationId xmlns:a16="http://schemas.microsoft.com/office/drawing/2014/main" id="{EF0BFFD7-3675-FBE7-752C-DB243730B25D}"/>
                  </a:ext>
                </a:extLst>
              </p:cNvPr>
              <p:cNvSpPr/>
              <p:nvPr/>
            </p:nvSpPr>
            <p:spPr>
              <a:xfrm rot="21177926">
                <a:off x="4876649" y="1627314"/>
                <a:ext cx="1310391" cy="1377649"/>
              </a:xfrm>
              <a:custGeom>
                <a:avLst/>
                <a:gdLst>
                  <a:gd name="connsiteX0" fmla="*/ 256424 w 1666059"/>
                  <a:gd name="connsiteY0" fmla="*/ 549726 h 2046084"/>
                  <a:gd name="connsiteX1" fmla="*/ 973116 w 1666059"/>
                  <a:gd name="connsiteY1" fmla="*/ 18386 h 2046084"/>
                  <a:gd name="connsiteX2" fmla="*/ 973116 w 1666059"/>
                  <a:gd name="connsiteY2" fmla="*/ 166667 h 2046084"/>
                  <a:gd name="connsiteX3" fmla="*/ 1059613 w 1666059"/>
                  <a:gd name="connsiteY3" fmla="*/ 599153 h 2046084"/>
                  <a:gd name="connsiteX4" fmla="*/ 1282035 w 1666059"/>
                  <a:gd name="connsiteY4" fmla="*/ 1142850 h 2046084"/>
                  <a:gd name="connsiteX5" fmla="*/ 1504456 w 1666059"/>
                  <a:gd name="connsiteY5" fmla="*/ 1464126 h 2046084"/>
                  <a:gd name="connsiteX6" fmla="*/ 1665094 w 1666059"/>
                  <a:gd name="connsiteY6" fmla="*/ 1575337 h 2046084"/>
                  <a:gd name="connsiteX7" fmla="*/ 1430316 w 1666059"/>
                  <a:gd name="connsiteY7" fmla="*/ 1748332 h 2046084"/>
                  <a:gd name="connsiteX8" fmla="*/ 936045 w 1666059"/>
                  <a:gd name="connsiteY8" fmla="*/ 1995467 h 2046084"/>
                  <a:gd name="connsiteX9" fmla="*/ 34002 w 1666059"/>
                  <a:gd name="connsiteY9" fmla="*/ 660937 h 2046084"/>
                  <a:gd name="connsiteX10" fmla="*/ 256424 w 1666059"/>
                  <a:gd name="connsiteY10" fmla="*/ 549726 h 2046084"/>
                  <a:gd name="connsiteX0" fmla="*/ 256424 w 1666059"/>
                  <a:gd name="connsiteY0" fmla="*/ 551925 h 2048283"/>
                  <a:gd name="connsiteX1" fmla="*/ 973116 w 1666059"/>
                  <a:gd name="connsiteY1" fmla="*/ 20585 h 2048283"/>
                  <a:gd name="connsiteX2" fmla="*/ 1306749 w 1666059"/>
                  <a:gd name="connsiteY2" fmla="*/ 156510 h 2048283"/>
                  <a:gd name="connsiteX3" fmla="*/ 1059613 w 1666059"/>
                  <a:gd name="connsiteY3" fmla="*/ 601352 h 2048283"/>
                  <a:gd name="connsiteX4" fmla="*/ 1282035 w 1666059"/>
                  <a:gd name="connsiteY4" fmla="*/ 1145049 h 2048283"/>
                  <a:gd name="connsiteX5" fmla="*/ 1504456 w 1666059"/>
                  <a:gd name="connsiteY5" fmla="*/ 1466325 h 2048283"/>
                  <a:gd name="connsiteX6" fmla="*/ 1665094 w 1666059"/>
                  <a:gd name="connsiteY6" fmla="*/ 1577536 h 2048283"/>
                  <a:gd name="connsiteX7" fmla="*/ 1430316 w 1666059"/>
                  <a:gd name="connsiteY7" fmla="*/ 1750531 h 2048283"/>
                  <a:gd name="connsiteX8" fmla="*/ 936045 w 1666059"/>
                  <a:gd name="connsiteY8" fmla="*/ 1997666 h 2048283"/>
                  <a:gd name="connsiteX9" fmla="*/ 34002 w 1666059"/>
                  <a:gd name="connsiteY9" fmla="*/ 663136 h 2048283"/>
                  <a:gd name="connsiteX10" fmla="*/ 256424 w 1666059"/>
                  <a:gd name="connsiteY10" fmla="*/ 551925 h 2048283"/>
                  <a:gd name="connsiteX0" fmla="*/ 256424 w 1666059"/>
                  <a:gd name="connsiteY0" fmla="*/ 550025 h 2046383"/>
                  <a:gd name="connsiteX1" fmla="*/ 973116 w 1666059"/>
                  <a:gd name="connsiteY1" fmla="*/ 18685 h 2046383"/>
                  <a:gd name="connsiteX2" fmla="*/ 1306749 w 1666059"/>
                  <a:gd name="connsiteY2" fmla="*/ 154610 h 2046383"/>
                  <a:gd name="connsiteX3" fmla="*/ 1516813 w 1666059"/>
                  <a:gd name="connsiteY3" fmla="*/ 488241 h 2046383"/>
                  <a:gd name="connsiteX4" fmla="*/ 1282035 w 1666059"/>
                  <a:gd name="connsiteY4" fmla="*/ 1143149 h 2046383"/>
                  <a:gd name="connsiteX5" fmla="*/ 1504456 w 1666059"/>
                  <a:gd name="connsiteY5" fmla="*/ 1464425 h 2046383"/>
                  <a:gd name="connsiteX6" fmla="*/ 1665094 w 1666059"/>
                  <a:gd name="connsiteY6" fmla="*/ 1575636 h 2046383"/>
                  <a:gd name="connsiteX7" fmla="*/ 1430316 w 1666059"/>
                  <a:gd name="connsiteY7" fmla="*/ 1748631 h 2046383"/>
                  <a:gd name="connsiteX8" fmla="*/ 936045 w 1666059"/>
                  <a:gd name="connsiteY8" fmla="*/ 1995766 h 2046383"/>
                  <a:gd name="connsiteX9" fmla="*/ 34002 w 1666059"/>
                  <a:gd name="connsiteY9" fmla="*/ 661236 h 2046383"/>
                  <a:gd name="connsiteX10" fmla="*/ 256424 w 1666059"/>
                  <a:gd name="connsiteY10" fmla="*/ 550025 h 2046383"/>
                  <a:gd name="connsiteX0" fmla="*/ 256424 w 1726901"/>
                  <a:gd name="connsiteY0" fmla="*/ 550025 h 2046383"/>
                  <a:gd name="connsiteX1" fmla="*/ 973116 w 1726901"/>
                  <a:gd name="connsiteY1" fmla="*/ 18685 h 2046383"/>
                  <a:gd name="connsiteX2" fmla="*/ 1306749 w 1726901"/>
                  <a:gd name="connsiteY2" fmla="*/ 154610 h 2046383"/>
                  <a:gd name="connsiteX3" fmla="*/ 1516813 w 1726901"/>
                  <a:gd name="connsiteY3" fmla="*/ 488241 h 2046383"/>
                  <a:gd name="connsiteX4" fmla="*/ 1726879 w 1726901"/>
                  <a:gd name="connsiteY4" fmla="*/ 1007224 h 2046383"/>
                  <a:gd name="connsiteX5" fmla="*/ 1504456 w 1726901"/>
                  <a:gd name="connsiteY5" fmla="*/ 1464425 h 2046383"/>
                  <a:gd name="connsiteX6" fmla="*/ 1665094 w 1726901"/>
                  <a:gd name="connsiteY6" fmla="*/ 1575636 h 2046383"/>
                  <a:gd name="connsiteX7" fmla="*/ 1430316 w 1726901"/>
                  <a:gd name="connsiteY7" fmla="*/ 1748631 h 2046383"/>
                  <a:gd name="connsiteX8" fmla="*/ 936045 w 1726901"/>
                  <a:gd name="connsiteY8" fmla="*/ 1995766 h 2046383"/>
                  <a:gd name="connsiteX9" fmla="*/ 34002 w 1726901"/>
                  <a:gd name="connsiteY9" fmla="*/ 661236 h 2046383"/>
                  <a:gd name="connsiteX10" fmla="*/ 256424 w 1726901"/>
                  <a:gd name="connsiteY10" fmla="*/ 550025 h 2046383"/>
                  <a:gd name="connsiteX0" fmla="*/ 256424 w 1826936"/>
                  <a:gd name="connsiteY0" fmla="*/ 550025 h 2046383"/>
                  <a:gd name="connsiteX1" fmla="*/ 973116 w 1826936"/>
                  <a:gd name="connsiteY1" fmla="*/ 18685 h 2046383"/>
                  <a:gd name="connsiteX2" fmla="*/ 1306749 w 1826936"/>
                  <a:gd name="connsiteY2" fmla="*/ 154610 h 2046383"/>
                  <a:gd name="connsiteX3" fmla="*/ 1516813 w 1826936"/>
                  <a:gd name="connsiteY3" fmla="*/ 488241 h 2046383"/>
                  <a:gd name="connsiteX4" fmla="*/ 1726879 w 1826936"/>
                  <a:gd name="connsiteY4" fmla="*/ 1007224 h 2046383"/>
                  <a:gd name="connsiteX5" fmla="*/ 1825732 w 1826936"/>
                  <a:gd name="connsiteY5" fmla="*/ 1377928 h 2046383"/>
                  <a:gd name="connsiteX6" fmla="*/ 1665094 w 1826936"/>
                  <a:gd name="connsiteY6" fmla="*/ 1575636 h 2046383"/>
                  <a:gd name="connsiteX7" fmla="*/ 1430316 w 1826936"/>
                  <a:gd name="connsiteY7" fmla="*/ 1748631 h 2046383"/>
                  <a:gd name="connsiteX8" fmla="*/ 936045 w 1826936"/>
                  <a:gd name="connsiteY8" fmla="*/ 1995766 h 2046383"/>
                  <a:gd name="connsiteX9" fmla="*/ 34002 w 1826936"/>
                  <a:gd name="connsiteY9" fmla="*/ 661236 h 2046383"/>
                  <a:gd name="connsiteX10" fmla="*/ 256424 w 1826936"/>
                  <a:gd name="connsiteY10" fmla="*/ 550025 h 2046383"/>
                  <a:gd name="connsiteX0" fmla="*/ 246158 w 1816670"/>
                  <a:gd name="connsiteY0" fmla="*/ 550025 h 2046383"/>
                  <a:gd name="connsiteX1" fmla="*/ 962850 w 1816670"/>
                  <a:gd name="connsiteY1" fmla="*/ 18685 h 2046383"/>
                  <a:gd name="connsiteX2" fmla="*/ 1296483 w 1816670"/>
                  <a:gd name="connsiteY2" fmla="*/ 154610 h 2046383"/>
                  <a:gd name="connsiteX3" fmla="*/ 1506547 w 1816670"/>
                  <a:gd name="connsiteY3" fmla="*/ 488241 h 2046383"/>
                  <a:gd name="connsiteX4" fmla="*/ 1716613 w 1816670"/>
                  <a:gd name="connsiteY4" fmla="*/ 1007224 h 2046383"/>
                  <a:gd name="connsiteX5" fmla="*/ 1815466 w 1816670"/>
                  <a:gd name="connsiteY5" fmla="*/ 1377928 h 2046383"/>
                  <a:gd name="connsiteX6" fmla="*/ 1654828 w 1816670"/>
                  <a:gd name="connsiteY6" fmla="*/ 1575636 h 2046383"/>
                  <a:gd name="connsiteX7" fmla="*/ 1420050 w 1816670"/>
                  <a:gd name="connsiteY7" fmla="*/ 1748631 h 2046383"/>
                  <a:gd name="connsiteX8" fmla="*/ 925779 w 1816670"/>
                  <a:gd name="connsiteY8" fmla="*/ 1995766 h 2046383"/>
                  <a:gd name="connsiteX9" fmla="*/ 23736 w 1816670"/>
                  <a:gd name="connsiteY9" fmla="*/ 661236 h 2046383"/>
                  <a:gd name="connsiteX10" fmla="*/ 246158 w 1816670"/>
                  <a:gd name="connsiteY10" fmla="*/ 550025 h 2046383"/>
                  <a:gd name="connsiteX0" fmla="*/ 243650 w 1814162"/>
                  <a:gd name="connsiteY0" fmla="*/ 550025 h 2046383"/>
                  <a:gd name="connsiteX1" fmla="*/ 960342 w 1814162"/>
                  <a:gd name="connsiteY1" fmla="*/ 18685 h 2046383"/>
                  <a:gd name="connsiteX2" fmla="*/ 1293975 w 1814162"/>
                  <a:gd name="connsiteY2" fmla="*/ 154610 h 2046383"/>
                  <a:gd name="connsiteX3" fmla="*/ 1504039 w 1814162"/>
                  <a:gd name="connsiteY3" fmla="*/ 488241 h 2046383"/>
                  <a:gd name="connsiteX4" fmla="*/ 1714105 w 1814162"/>
                  <a:gd name="connsiteY4" fmla="*/ 1007224 h 2046383"/>
                  <a:gd name="connsiteX5" fmla="*/ 1812958 w 1814162"/>
                  <a:gd name="connsiteY5" fmla="*/ 1377928 h 2046383"/>
                  <a:gd name="connsiteX6" fmla="*/ 1652320 w 1814162"/>
                  <a:gd name="connsiteY6" fmla="*/ 1575636 h 2046383"/>
                  <a:gd name="connsiteX7" fmla="*/ 1417542 w 1814162"/>
                  <a:gd name="connsiteY7" fmla="*/ 1748631 h 2046383"/>
                  <a:gd name="connsiteX8" fmla="*/ 923271 w 1814162"/>
                  <a:gd name="connsiteY8" fmla="*/ 1995766 h 2046383"/>
                  <a:gd name="connsiteX9" fmla="*/ 21228 w 1814162"/>
                  <a:gd name="connsiteY9" fmla="*/ 661236 h 2046383"/>
                  <a:gd name="connsiteX10" fmla="*/ 243650 w 1814162"/>
                  <a:gd name="connsiteY10" fmla="*/ 550025 h 2046383"/>
                  <a:gd name="connsiteX0" fmla="*/ 243650 w 1814162"/>
                  <a:gd name="connsiteY0" fmla="*/ 550025 h 2046383"/>
                  <a:gd name="connsiteX1" fmla="*/ 960342 w 1814162"/>
                  <a:gd name="connsiteY1" fmla="*/ 18685 h 2046383"/>
                  <a:gd name="connsiteX2" fmla="*/ 1293975 w 1814162"/>
                  <a:gd name="connsiteY2" fmla="*/ 154610 h 2046383"/>
                  <a:gd name="connsiteX3" fmla="*/ 1504039 w 1814162"/>
                  <a:gd name="connsiteY3" fmla="*/ 488241 h 2046383"/>
                  <a:gd name="connsiteX4" fmla="*/ 1714105 w 1814162"/>
                  <a:gd name="connsiteY4" fmla="*/ 1007224 h 2046383"/>
                  <a:gd name="connsiteX5" fmla="*/ 1812958 w 1814162"/>
                  <a:gd name="connsiteY5" fmla="*/ 1377928 h 2046383"/>
                  <a:gd name="connsiteX6" fmla="*/ 1652320 w 1814162"/>
                  <a:gd name="connsiteY6" fmla="*/ 1575636 h 2046383"/>
                  <a:gd name="connsiteX7" fmla="*/ 1417542 w 1814162"/>
                  <a:gd name="connsiteY7" fmla="*/ 1748631 h 2046383"/>
                  <a:gd name="connsiteX8" fmla="*/ 923271 w 1814162"/>
                  <a:gd name="connsiteY8" fmla="*/ 1995766 h 2046383"/>
                  <a:gd name="connsiteX9" fmla="*/ 21228 w 1814162"/>
                  <a:gd name="connsiteY9" fmla="*/ 661236 h 2046383"/>
                  <a:gd name="connsiteX10" fmla="*/ 243650 w 1814162"/>
                  <a:gd name="connsiteY10" fmla="*/ 550025 h 2046383"/>
                  <a:gd name="connsiteX0" fmla="*/ 224628 w 1795140"/>
                  <a:gd name="connsiteY0" fmla="*/ 550025 h 2046383"/>
                  <a:gd name="connsiteX1" fmla="*/ 941320 w 1795140"/>
                  <a:gd name="connsiteY1" fmla="*/ 18685 h 2046383"/>
                  <a:gd name="connsiteX2" fmla="*/ 1274953 w 1795140"/>
                  <a:gd name="connsiteY2" fmla="*/ 154610 h 2046383"/>
                  <a:gd name="connsiteX3" fmla="*/ 1485017 w 1795140"/>
                  <a:gd name="connsiteY3" fmla="*/ 488241 h 2046383"/>
                  <a:gd name="connsiteX4" fmla="*/ 1695083 w 1795140"/>
                  <a:gd name="connsiteY4" fmla="*/ 1007224 h 2046383"/>
                  <a:gd name="connsiteX5" fmla="*/ 1793936 w 1795140"/>
                  <a:gd name="connsiteY5" fmla="*/ 1377928 h 2046383"/>
                  <a:gd name="connsiteX6" fmla="*/ 1633298 w 1795140"/>
                  <a:gd name="connsiteY6" fmla="*/ 1575636 h 2046383"/>
                  <a:gd name="connsiteX7" fmla="*/ 1398520 w 1795140"/>
                  <a:gd name="connsiteY7" fmla="*/ 1748631 h 2046383"/>
                  <a:gd name="connsiteX8" fmla="*/ 904249 w 1795140"/>
                  <a:gd name="connsiteY8" fmla="*/ 1995766 h 2046383"/>
                  <a:gd name="connsiteX9" fmla="*/ 2206 w 1795140"/>
                  <a:gd name="connsiteY9" fmla="*/ 661236 h 2046383"/>
                  <a:gd name="connsiteX10" fmla="*/ 224628 w 1795140"/>
                  <a:gd name="connsiteY10" fmla="*/ 550025 h 2046383"/>
                  <a:gd name="connsiteX0" fmla="*/ 2206 w 1795140"/>
                  <a:gd name="connsiteY0" fmla="*/ 668484 h 2053631"/>
                  <a:gd name="connsiteX1" fmla="*/ 941320 w 1795140"/>
                  <a:gd name="connsiteY1" fmla="*/ 25933 h 2053631"/>
                  <a:gd name="connsiteX2" fmla="*/ 1274953 w 1795140"/>
                  <a:gd name="connsiteY2" fmla="*/ 161858 h 2053631"/>
                  <a:gd name="connsiteX3" fmla="*/ 1485017 w 1795140"/>
                  <a:gd name="connsiteY3" fmla="*/ 495489 h 2053631"/>
                  <a:gd name="connsiteX4" fmla="*/ 1695083 w 1795140"/>
                  <a:gd name="connsiteY4" fmla="*/ 1014472 h 2053631"/>
                  <a:gd name="connsiteX5" fmla="*/ 1793936 w 1795140"/>
                  <a:gd name="connsiteY5" fmla="*/ 1385176 h 2053631"/>
                  <a:gd name="connsiteX6" fmla="*/ 1633298 w 1795140"/>
                  <a:gd name="connsiteY6" fmla="*/ 1582884 h 2053631"/>
                  <a:gd name="connsiteX7" fmla="*/ 1398520 w 1795140"/>
                  <a:gd name="connsiteY7" fmla="*/ 1755879 h 2053631"/>
                  <a:gd name="connsiteX8" fmla="*/ 904249 w 1795140"/>
                  <a:gd name="connsiteY8" fmla="*/ 2003014 h 2053631"/>
                  <a:gd name="connsiteX9" fmla="*/ 2206 w 1795140"/>
                  <a:gd name="connsiteY9" fmla="*/ 668484 h 2053631"/>
                  <a:gd name="connsiteX0" fmla="*/ 52625 w 1845559"/>
                  <a:gd name="connsiteY0" fmla="*/ 668484 h 2053631"/>
                  <a:gd name="connsiteX1" fmla="*/ 991739 w 1845559"/>
                  <a:gd name="connsiteY1" fmla="*/ 25933 h 2053631"/>
                  <a:gd name="connsiteX2" fmla="*/ 1325372 w 1845559"/>
                  <a:gd name="connsiteY2" fmla="*/ 161858 h 2053631"/>
                  <a:gd name="connsiteX3" fmla="*/ 1535436 w 1845559"/>
                  <a:gd name="connsiteY3" fmla="*/ 495489 h 2053631"/>
                  <a:gd name="connsiteX4" fmla="*/ 1745502 w 1845559"/>
                  <a:gd name="connsiteY4" fmla="*/ 1014472 h 2053631"/>
                  <a:gd name="connsiteX5" fmla="*/ 1844355 w 1845559"/>
                  <a:gd name="connsiteY5" fmla="*/ 1385176 h 2053631"/>
                  <a:gd name="connsiteX6" fmla="*/ 1683717 w 1845559"/>
                  <a:gd name="connsiteY6" fmla="*/ 1582884 h 2053631"/>
                  <a:gd name="connsiteX7" fmla="*/ 1448939 w 1845559"/>
                  <a:gd name="connsiteY7" fmla="*/ 1755879 h 2053631"/>
                  <a:gd name="connsiteX8" fmla="*/ 954668 w 1845559"/>
                  <a:gd name="connsiteY8" fmla="*/ 2003014 h 2053631"/>
                  <a:gd name="connsiteX9" fmla="*/ 52625 w 1845559"/>
                  <a:gd name="connsiteY9" fmla="*/ 668484 h 2053631"/>
                  <a:gd name="connsiteX0" fmla="*/ 52625 w 1845559"/>
                  <a:gd name="connsiteY0" fmla="*/ 668484 h 2053631"/>
                  <a:gd name="connsiteX1" fmla="*/ 991739 w 1845559"/>
                  <a:gd name="connsiteY1" fmla="*/ 25933 h 2053631"/>
                  <a:gd name="connsiteX2" fmla="*/ 1325372 w 1845559"/>
                  <a:gd name="connsiteY2" fmla="*/ 161858 h 2053631"/>
                  <a:gd name="connsiteX3" fmla="*/ 1535436 w 1845559"/>
                  <a:gd name="connsiteY3" fmla="*/ 495489 h 2053631"/>
                  <a:gd name="connsiteX4" fmla="*/ 1745502 w 1845559"/>
                  <a:gd name="connsiteY4" fmla="*/ 1014472 h 2053631"/>
                  <a:gd name="connsiteX5" fmla="*/ 1844355 w 1845559"/>
                  <a:gd name="connsiteY5" fmla="*/ 1385176 h 2053631"/>
                  <a:gd name="connsiteX6" fmla="*/ 1683717 w 1845559"/>
                  <a:gd name="connsiteY6" fmla="*/ 1582884 h 2053631"/>
                  <a:gd name="connsiteX7" fmla="*/ 1448939 w 1845559"/>
                  <a:gd name="connsiteY7" fmla="*/ 1755879 h 2053631"/>
                  <a:gd name="connsiteX8" fmla="*/ 954668 w 1845559"/>
                  <a:gd name="connsiteY8" fmla="*/ 2003014 h 2053631"/>
                  <a:gd name="connsiteX9" fmla="*/ 52625 w 1845559"/>
                  <a:gd name="connsiteY9" fmla="*/ 668484 h 2053631"/>
                  <a:gd name="connsiteX0" fmla="*/ 47807 w 1840741"/>
                  <a:gd name="connsiteY0" fmla="*/ 668484 h 2053631"/>
                  <a:gd name="connsiteX1" fmla="*/ 986921 w 1840741"/>
                  <a:gd name="connsiteY1" fmla="*/ 25933 h 2053631"/>
                  <a:gd name="connsiteX2" fmla="*/ 1320554 w 1840741"/>
                  <a:gd name="connsiteY2" fmla="*/ 161858 h 2053631"/>
                  <a:gd name="connsiteX3" fmla="*/ 1530618 w 1840741"/>
                  <a:gd name="connsiteY3" fmla="*/ 495489 h 2053631"/>
                  <a:gd name="connsiteX4" fmla="*/ 1740684 w 1840741"/>
                  <a:gd name="connsiteY4" fmla="*/ 1014472 h 2053631"/>
                  <a:gd name="connsiteX5" fmla="*/ 1839537 w 1840741"/>
                  <a:gd name="connsiteY5" fmla="*/ 1385176 h 2053631"/>
                  <a:gd name="connsiteX6" fmla="*/ 1678899 w 1840741"/>
                  <a:gd name="connsiteY6" fmla="*/ 1582884 h 2053631"/>
                  <a:gd name="connsiteX7" fmla="*/ 1444121 w 1840741"/>
                  <a:gd name="connsiteY7" fmla="*/ 1755879 h 2053631"/>
                  <a:gd name="connsiteX8" fmla="*/ 949850 w 1840741"/>
                  <a:gd name="connsiteY8" fmla="*/ 2003014 h 2053631"/>
                  <a:gd name="connsiteX9" fmla="*/ 47807 w 1840741"/>
                  <a:gd name="connsiteY9" fmla="*/ 668484 h 2053631"/>
                  <a:gd name="connsiteX0" fmla="*/ 47807 w 1840741"/>
                  <a:gd name="connsiteY0" fmla="*/ 668484 h 2053631"/>
                  <a:gd name="connsiteX1" fmla="*/ 986921 w 1840741"/>
                  <a:gd name="connsiteY1" fmla="*/ 25933 h 2053631"/>
                  <a:gd name="connsiteX2" fmla="*/ 1320554 w 1840741"/>
                  <a:gd name="connsiteY2" fmla="*/ 161858 h 2053631"/>
                  <a:gd name="connsiteX3" fmla="*/ 1530618 w 1840741"/>
                  <a:gd name="connsiteY3" fmla="*/ 495489 h 2053631"/>
                  <a:gd name="connsiteX4" fmla="*/ 1740684 w 1840741"/>
                  <a:gd name="connsiteY4" fmla="*/ 1014472 h 2053631"/>
                  <a:gd name="connsiteX5" fmla="*/ 1839537 w 1840741"/>
                  <a:gd name="connsiteY5" fmla="*/ 1385176 h 2053631"/>
                  <a:gd name="connsiteX6" fmla="*/ 1678899 w 1840741"/>
                  <a:gd name="connsiteY6" fmla="*/ 1582884 h 2053631"/>
                  <a:gd name="connsiteX7" fmla="*/ 1444121 w 1840741"/>
                  <a:gd name="connsiteY7" fmla="*/ 1755879 h 2053631"/>
                  <a:gd name="connsiteX8" fmla="*/ 949850 w 1840741"/>
                  <a:gd name="connsiteY8" fmla="*/ 2003014 h 2053631"/>
                  <a:gd name="connsiteX9" fmla="*/ 47807 w 1840741"/>
                  <a:gd name="connsiteY9" fmla="*/ 668484 h 2053631"/>
                  <a:gd name="connsiteX0" fmla="*/ 49398 w 1842332"/>
                  <a:gd name="connsiteY0" fmla="*/ 668484 h 2053631"/>
                  <a:gd name="connsiteX1" fmla="*/ 988512 w 1842332"/>
                  <a:gd name="connsiteY1" fmla="*/ 25933 h 2053631"/>
                  <a:gd name="connsiteX2" fmla="*/ 1322145 w 1842332"/>
                  <a:gd name="connsiteY2" fmla="*/ 161858 h 2053631"/>
                  <a:gd name="connsiteX3" fmla="*/ 1532209 w 1842332"/>
                  <a:gd name="connsiteY3" fmla="*/ 495489 h 2053631"/>
                  <a:gd name="connsiteX4" fmla="*/ 1742275 w 1842332"/>
                  <a:gd name="connsiteY4" fmla="*/ 1014472 h 2053631"/>
                  <a:gd name="connsiteX5" fmla="*/ 1841128 w 1842332"/>
                  <a:gd name="connsiteY5" fmla="*/ 1385176 h 2053631"/>
                  <a:gd name="connsiteX6" fmla="*/ 1680490 w 1842332"/>
                  <a:gd name="connsiteY6" fmla="*/ 1582884 h 2053631"/>
                  <a:gd name="connsiteX7" fmla="*/ 1445712 w 1842332"/>
                  <a:gd name="connsiteY7" fmla="*/ 1755879 h 2053631"/>
                  <a:gd name="connsiteX8" fmla="*/ 951441 w 1842332"/>
                  <a:gd name="connsiteY8" fmla="*/ 2003014 h 2053631"/>
                  <a:gd name="connsiteX9" fmla="*/ 49398 w 1842332"/>
                  <a:gd name="connsiteY9" fmla="*/ 668484 h 2053631"/>
                  <a:gd name="connsiteX0" fmla="*/ 49398 w 1842332"/>
                  <a:gd name="connsiteY0" fmla="*/ 668484 h 2053631"/>
                  <a:gd name="connsiteX1" fmla="*/ 988512 w 1842332"/>
                  <a:gd name="connsiteY1" fmla="*/ 25933 h 2053631"/>
                  <a:gd name="connsiteX2" fmla="*/ 1322145 w 1842332"/>
                  <a:gd name="connsiteY2" fmla="*/ 161858 h 2053631"/>
                  <a:gd name="connsiteX3" fmla="*/ 1532209 w 1842332"/>
                  <a:gd name="connsiteY3" fmla="*/ 495489 h 2053631"/>
                  <a:gd name="connsiteX4" fmla="*/ 1742275 w 1842332"/>
                  <a:gd name="connsiteY4" fmla="*/ 1014472 h 2053631"/>
                  <a:gd name="connsiteX5" fmla="*/ 1841128 w 1842332"/>
                  <a:gd name="connsiteY5" fmla="*/ 1385176 h 2053631"/>
                  <a:gd name="connsiteX6" fmla="*/ 1680490 w 1842332"/>
                  <a:gd name="connsiteY6" fmla="*/ 1582884 h 2053631"/>
                  <a:gd name="connsiteX7" fmla="*/ 1445712 w 1842332"/>
                  <a:gd name="connsiteY7" fmla="*/ 1755879 h 2053631"/>
                  <a:gd name="connsiteX8" fmla="*/ 951441 w 1842332"/>
                  <a:gd name="connsiteY8" fmla="*/ 2003014 h 2053631"/>
                  <a:gd name="connsiteX9" fmla="*/ 49398 w 1842332"/>
                  <a:gd name="connsiteY9" fmla="*/ 668484 h 2053631"/>
                  <a:gd name="connsiteX0" fmla="*/ 49398 w 1842332"/>
                  <a:gd name="connsiteY0" fmla="*/ 668484 h 2053631"/>
                  <a:gd name="connsiteX1" fmla="*/ 988512 w 1842332"/>
                  <a:gd name="connsiteY1" fmla="*/ 25933 h 2053631"/>
                  <a:gd name="connsiteX2" fmla="*/ 1322145 w 1842332"/>
                  <a:gd name="connsiteY2" fmla="*/ 161858 h 2053631"/>
                  <a:gd name="connsiteX3" fmla="*/ 1532209 w 1842332"/>
                  <a:gd name="connsiteY3" fmla="*/ 495489 h 2053631"/>
                  <a:gd name="connsiteX4" fmla="*/ 1742275 w 1842332"/>
                  <a:gd name="connsiteY4" fmla="*/ 1014472 h 2053631"/>
                  <a:gd name="connsiteX5" fmla="*/ 1841128 w 1842332"/>
                  <a:gd name="connsiteY5" fmla="*/ 1385176 h 2053631"/>
                  <a:gd name="connsiteX6" fmla="*/ 1680490 w 1842332"/>
                  <a:gd name="connsiteY6" fmla="*/ 1582884 h 2053631"/>
                  <a:gd name="connsiteX7" fmla="*/ 1445712 w 1842332"/>
                  <a:gd name="connsiteY7" fmla="*/ 1755879 h 2053631"/>
                  <a:gd name="connsiteX8" fmla="*/ 951441 w 1842332"/>
                  <a:gd name="connsiteY8" fmla="*/ 2003014 h 2053631"/>
                  <a:gd name="connsiteX9" fmla="*/ 49398 w 1842332"/>
                  <a:gd name="connsiteY9" fmla="*/ 668484 h 2053631"/>
                  <a:gd name="connsiteX0" fmla="*/ 49639 w 1836998"/>
                  <a:gd name="connsiteY0" fmla="*/ 686325 h 2054745"/>
                  <a:gd name="connsiteX1" fmla="*/ 983178 w 1836998"/>
                  <a:gd name="connsiteY1" fmla="*/ 27047 h 2054745"/>
                  <a:gd name="connsiteX2" fmla="*/ 1316811 w 1836998"/>
                  <a:gd name="connsiteY2" fmla="*/ 162972 h 2054745"/>
                  <a:gd name="connsiteX3" fmla="*/ 1526875 w 1836998"/>
                  <a:gd name="connsiteY3" fmla="*/ 496603 h 2054745"/>
                  <a:gd name="connsiteX4" fmla="*/ 1736941 w 1836998"/>
                  <a:gd name="connsiteY4" fmla="*/ 1015586 h 2054745"/>
                  <a:gd name="connsiteX5" fmla="*/ 1835794 w 1836998"/>
                  <a:gd name="connsiteY5" fmla="*/ 1386290 h 2054745"/>
                  <a:gd name="connsiteX6" fmla="*/ 1675156 w 1836998"/>
                  <a:gd name="connsiteY6" fmla="*/ 1583998 h 2054745"/>
                  <a:gd name="connsiteX7" fmla="*/ 1440378 w 1836998"/>
                  <a:gd name="connsiteY7" fmla="*/ 1756993 h 2054745"/>
                  <a:gd name="connsiteX8" fmla="*/ 946107 w 1836998"/>
                  <a:gd name="connsiteY8" fmla="*/ 2004128 h 2054745"/>
                  <a:gd name="connsiteX9" fmla="*/ 49639 w 1836998"/>
                  <a:gd name="connsiteY9" fmla="*/ 686325 h 2054745"/>
                  <a:gd name="connsiteX0" fmla="*/ 31520 w 1818879"/>
                  <a:gd name="connsiteY0" fmla="*/ 686325 h 2054745"/>
                  <a:gd name="connsiteX1" fmla="*/ 965059 w 1818879"/>
                  <a:gd name="connsiteY1" fmla="*/ 27047 h 2054745"/>
                  <a:gd name="connsiteX2" fmla="*/ 1298692 w 1818879"/>
                  <a:gd name="connsiteY2" fmla="*/ 162972 h 2054745"/>
                  <a:gd name="connsiteX3" fmla="*/ 1508756 w 1818879"/>
                  <a:gd name="connsiteY3" fmla="*/ 496603 h 2054745"/>
                  <a:gd name="connsiteX4" fmla="*/ 1718822 w 1818879"/>
                  <a:gd name="connsiteY4" fmla="*/ 1015586 h 2054745"/>
                  <a:gd name="connsiteX5" fmla="*/ 1817675 w 1818879"/>
                  <a:gd name="connsiteY5" fmla="*/ 1386290 h 2054745"/>
                  <a:gd name="connsiteX6" fmla="*/ 1657037 w 1818879"/>
                  <a:gd name="connsiteY6" fmla="*/ 1583998 h 2054745"/>
                  <a:gd name="connsiteX7" fmla="*/ 1422259 w 1818879"/>
                  <a:gd name="connsiteY7" fmla="*/ 1756993 h 2054745"/>
                  <a:gd name="connsiteX8" fmla="*/ 927988 w 1818879"/>
                  <a:gd name="connsiteY8" fmla="*/ 2004128 h 2054745"/>
                  <a:gd name="connsiteX9" fmla="*/ 31520 w 1818879"/>
                  <a:gd name="connsiteY9" fmla="*/ 686325 h 2054745"/>
                  <a:gd name="connsiteX0" fmla="*/ 31520 w 1818879"/>
                  <a:gd name="connsiteY0" fmla="*/ 634750 h 2003170"/>
                  <a:gd name="connsiteX1" fmla="*/ 898152 w 1818879"/>
                  <a:gd name="connsiteY1" fmla="*/ 34945 h 2003170"/>
                  <a:gd name="connsiteX2" fmla="*/ 1298692 w 1818879"/>
                  <a:gd name="connsiteY2" fmla="*/ 111397 h 2003170"/>
                  <a:gd name="connsiteX3" fmla="*/ 1508756 w 1818879"/>
                  <a:gd name="connsiteY3" fmla="*/ 445028 h 2003170"/>
                  <a:gd name="connsiteX4" fmla="*/ 1718822 w 1818879"/>
                  <a:gd name="connsiteY4" fmla="*/ 964011 h 2003170"/>
                  <a:gd name="connsiteX5" fmla="*/ 1817675 w 1818879"/>
                  <a:gd name="connsiteY5" fmla="*/ 1334715 h 2003170"/>
                  <a:gd name="connsiteX6" fmla="*/ 1657037 w 1818879"/>
                  <a:gd name="connsiteY6" fmla="*/ 1532423 h 2003170"/>
                  <a:gd name="connsiteX7" fmla="*/ 1422259 w 1818879"/>
                  <a:gd name="connsiteY7" fmla="*/ 1705418 h 2003170"/>
                  <a:gd name="connsiteX8" fmla="*/ 927988 w 1818879"/>
                  <a:gd name="connsiteY8" fmla="*/ 1952553 h 2003170"/>
                  <a:gd name="connsiteX9" fmla="*/ 31520 w 1818879"/>
                  <a:gd name="connsiteY9" fmla="*/ 634750 h 2003170"/>
                  <a:gd name="connsiteX0" fmla="*/ 31982 w 1804472"/>
                  <a:gd name="connsiteY0" fmla="*/ 658677 h 2004795"/>
                  <a:gd name="connsiteX1" fmla="*/ 883745 w 1804472"/>
                  <a:gd name="connsiteY1" fmla="*/ 36570 h 2004795"/>
                  <a:gd name="connsiteX2" fmla="*/ 1284285 w 1804472"/>
                  <a:gd name="connsiteY2" fmla="*/ 113022 h 2004795"/>
                  <a:gd name="connsiteX3" fmla="*/ 1494349 w 1804472"/>
                  <a:gd name="connsiteY3" fmla="*/ 446653 h 2004795"/>
                  <a:gd name="connsiteX4" fmla="*/ 1704415 w 1804472"/>
                  <a:gd name="connsiteY4" fmla="*/ 965636 h 2004795"/>
                  <a:gd name="connsiteX5" fmla="*/ 1803268 w 1804472"/>
                  <a:gd name="connsiteY5" fmla="*/ 1336340 h 2004795"/>
                  <a:gd name="connsiteX6" fmla="*/ 1642630 w 1804472"/>
                  <a:gd name="connsiteY6" fmla="*/ 1534048 h 2004795"/>
                  <a:gd name="connsiteX7" fmla="*/ 1407852 w 1804472"/>
                  <a:gd name="connsiteY7" fmla="*/ 1707043 h 2004795"/>
                  <a:gd name="connsiteX8" fmla="*/ 913581 w 1804472"/>
                  <a:gd name="connsiteY8" fmla="*/ 1954178 h 2004795"/>
                  <a:gd name="connsiteX9" fmla="*/ 31982 w 1804472"/>
                  <a:gd name="connsiteY9" fmla="*/ 658677 h 2004795"/>
                  <a:gd name="connsiteX0" fmla="*/ 31982 w 1804472"/>
                  <a:gd name="connsiteY0" fmla="*/ 658677 h 2004795"/>
                  <a:gd name="connsiteX1" fmla="*/ 883745 w 1804472"/>
                  <a:gd name="connsiteY1" fmla="*/ 36570 h 2004795"/>
                  <a:gd name="connsiteX2" fmla="*/ 1284285 w 1804472"/>
                  <a:gd name="connsiteY2" fmla="*/ 113022 h 2004795"/>
                  <a:gd name="connsiteX3" fmla="*/ 1494349 w 1804472"/>
                  <a:gd name="connsiteY3" fmla="*/ 446653 h 2004795"/>
                  <a:gd name="connsiteX4" fmla="*/ 1704415 w 1804472"/>
                  <a:gd name="connsiteY4" fmla="*/ 965636 h 2004795"/>
                  <a:gd name="connsiteX5" fmla="*/ 1803268 w 1804472"/>
                  <a:gd name="connsiteY5" fmla="*/ 1336340 h 2004795"/>
                  <a:gd name="connsiteX6" fmla="*/ 1642630 w 1804472"/>
                  <a:gd name="connsiteY6" fmla="*/ 1534048 h 2004795"/>
                  <a:gd name="connsiteX7" fmla="*/ 1407852 w 1804472"/>
                  <a:gd name="connsiteY7" fmla="*/ 1707043 h 2004795"/>
                  <a:gd name="connsiteX8" fmla="*/ 913581 w 1804472"/>
                  <a:gd name="connsiteY8" fmla="*/ 1954178 h 2004795"/>
                  <a:gd name="connsiteX9" fmla="*/ 31982 w 1804472"/>
                  <a:gd name="connsiteY9" fmla="*/ 658677 h 2004795"/>
                  <a:gd name="connsiteX0" fmla="*/ 31982 w 1804472"/>
                  <a:gd name="connsiteY0" fmla="*/ 737000 h 2083118"/>
                  <a:gd name="connsiteX1" fmla="*/ 1047296 w 1804472"/>
                  <a:gd name="connsiteY1" fmla="*/ 25683 h 2083118"/>
                  <a:gd name="connsiteX2" fmla="*/ 1284285 w 1804472"/>
                  <a:gd name="connsiteY2" fmla="*/ 191345 h 2083118"/>
                  <a:gd name="connsiteX3" fmla="*/ 1494349 w 1804472"/>
                  <a:gd name="connsiteY3" fmla="*/ 524976 h 2083118"/>
                  <a:gd name="connsiteX4" fmla="*/ 1704415 w 1804472"/>
                  <a:gd name="connsiteY4" fmla="*/ 1043959 h 2083118"/>
                  <a:gd name="connsiteX5" fmla="*/ 1803268 w 1804472"/>
                  <a:gd name="connsiteY5" fmla="*/ 1414663 h 2083118"/>
                  <a:gd name="connsiteX6" fmla="*/ 1642630 w 1804472"/>
                  <a:gd name="connsiteY6" fmla="*/ 1612371 h 2083118"/>
                  <a:gd name="connsiteX7" fmla="*/ 1407852 w 1804472"/>
                  <a:gd name="connsiteY7" fmla="*/ 1785366 h 2083118"/>
                  <a:gd name="connsiteX8" fmla="*/ 913581 w 1804472"/>
                  <a:gd name="connsiteY8" fmla="*/ 2032501 h 2083118"/>
                  <a:gd name="connsiteX9" fmla="*/ 31982 w 1804472"/>
                  <a:gd name="connsiteY9" fmla="*/ 737000 h 2083118"/>
                  <a:gd name="connsiteX0" fmla="*/ 31982 w 1804472"/>
                  <a:gd name="connsiteY0" fmla="*/ 737000 h 2083118"/>
                  <a:gd name="connsiteX1" fmla="*/ 1047296 w 1804472"/>
                  <a:gd name="connsiteY1" fmla="*/ 25683 h 2083118"/>
                  <a:gd name="connsiteX2" fmla="*/ 1284285 w 1804472"/>
                  <a:gd name="connsiteY2" fmla="*/ 191345 h 2083118"/>
                  <a:gd name="connsiteX3" fmla="*/ 1494349 w 1804472"/>
                  <a:gd name="connsiteY3" fmla="*/ 524976 h 2083118"/>
                  <a:gd name="connsiteX4" fmla="*/ 1704415 w 1804472"/>
                  <a:gd name="connsiteY4" fmla="*/ 1043959 h 2083118"/>
                  <a:gd name="connsiteX5" fmla="*/ 1803268 w 1804472"/>
                  <a:gd name="connsiteY5" fmla="*/ 1414663 h 2083118"/>
                  <a:gd name="connsiteX6" fmla="*/ 1642630 w 1804472"/>
                  <a:gd name="connsiteY6" fmla="*/ 1612371 h 2083118"/>
                  <a:gd name="connsiteX7" fmla="*/ 1407852 w 1804472"/>
                  <a:gd name="connsiteY7" fmla="*/ 1785366 h 2083118"/>
                  <a:gd name="connsiteX8" fmla="*/ 913581 w 1804472"/>
                  <a:gd name="connsiteY8" fmla="*/ 2032501 h 2083118"/>
                  <a:gd name="connsiteX9" fmla="*/ 31982 w 1804472"/>
                  <a:gd name="connsiteY9" fmla="*/ 737000 h 2083118"/>
                  <a:gd name="connsiteX0" fmla="*/ 31982 w 1804472"/>
                  <a:gd name="connsiteY0" fmla="*/ 711317 h 2057435"/>
                  <a:gd name="connsiteX1" fmla="*/ 1047296 w 1804472"/>
                  <a:gd name="connsiteY1" fmla="*/ 0 h 2057435"/>
                  <a:gd name="connsiteX2" fmla="*/ 1284285 w 1804472"/>
                  <a:gd name="connsiteY2" fmla="*/ 165662 h 2057435"/>
                  <a:gd name="connsiteX3" fmla="*/ 1494349 w 1804472"/>
                  <a:gd name="connsiteY3" fmla="*/ 499293 h 2057435"/>
                  <a:gd name="connsiteX4" fmla="*/ 1704415 w 1804472"/>
                  <a:gd name="connsiteY4" fmla="*/ 1018276 h 2057435"/>
                  <a:gd name="connsiteX5" fmla="*/ 1803268 w 1804472"/>
                  <a:gd name="connsiteY5" fmla="*/ 1388980 h 2057435"/>
                  <a:gd name="connsiteX6" fmla="*/ 1642630 w 1804472"/>
                  <a:gd name="connsiteY6" fmla="*/ 1586688 h 2057435"/>
                  <a:gd name="connsiteX7" fmla="*/ 1407852 w 1804472"/>
                  <a:gd name="connsiteY7" fmla="*/ 1759683 h 2057435"/>
                  <a:gd name="connsiteX8" fmla="*/ 913581 w 1804472"/>
                  <a:gd name="connsiteY8" fmla="*/ 2006818 h 2057435"/>
                  <a:gd name="connsiteX9" fmla="*/ 31982 w 1804472"/>
                  <a:gd name="connsiteY9" fmla="*/ 711317 h 2057435"/>
                  <a:gd name="connsiteX0" fmla="*/ 31982 w 1804472"/>
                  <a:gd name="connsiteY0" fmla="*/ 711317 h 2057435"/>
                  <a:gd name="connsiteX1" fmla="*/ 1047296 w 1804472"/>
                  <a:gd name="connsiteY1" fmla="*/ 0 h 2057435"/>
                  <a:gd name="connsiteX2" fmla="*/ 1284285 w 1804472"/>
                  <a:gd name="connsiteY2" fmla="*/ 165662 h 2057435"/>
                  <a:gd name="connsiteX3" fmla="*/ 1494349 w 1804472"/>
                  <a:gd name="connsiteY3" fmla="*/ 499293 h 2057435"/>
                  <a:gd name="connsiteX4" fmla="*/ 1704415 w 1804472"/>
                  <a:gd name="connsiteY4" fmla="*/ 1018276 h 2057435"/>
                  <a:gd name="connsiteX5" fmla="*/ 1803268 w 1804472"/>
                  <a:gd name="connsiteY5" fmla="*/ 1388980 h 2057435"/>
                  <a:gd name="connsiteX6" fmla="*/ 1642630 w 1804472"/>
                  <a:gd name="connsiteY6" fmla="*/ 1586688 h 2057435"/>
                  <a:gd name="connsiteX7" fmla="*/ 1407852 w 1804472"/>
                  <a:gd name="connsiteY7" fmla="*/ 1759683 h 2057435"/>
                  <a:gd name="connsiteX8" fmla="*/ 913581 w 1804472"/>
                  <a:gd name="connsiteY8" fmla="*/ 2006818 h 2057435"/>
                  <a:gd name="connsiteX9" fmla="*/ 31982 w 1804472"/>
                  <a:gd name="connsiteY9" fmla="*/ 711317 h 2057435"/>
                  <a:gd name="connsiteX0" fmla="*/ 31749 w 1811673"/>
                  <a:gd name="connsiteY0" fmla="*/ 703882 h 2057435"/>
                  <a:gd name="connsiteX1" fmla="*/ 1054497 w 1811673"/>
                  <a:gd name="connsiteY1" fmla="*/ 0 h 2057435"/>
                  <a:gd name="connsiteX2" fmla="*/ 1291486 w 1811673"/>
                  <a:gd name="connsiteY2" fmla="*/ 165662 h 2057435"/>
                  <a:gd name="connsiteX3" fmla="*/ 1501550 w 1811673"/>
                  <a:gd name="connsiteY3" fmla="*/ 499293 h 2057435"/>
                  <a:gd name="connsiteX4" fmla="*/ 1711616 w 1811673"/>
                  <a:gd name="connsiteY4" fmla="*/ 1018276 h 2057435"/>
                  <a:gd name="connsiteX5" fmla="*/ 1810469 w 1811673"/>
                  <a:gd name="connsiteY5" fmla="*/ 1388980 h 2057435"/>
                  <a:gd name="connsiteX6" fmla="*/ 1649831 w 1811673"/>
                  <a:gd name="connsiteY6" fmla="*/ 1586688 h 2057435"/>
                  <a:gd name="connsiteX7" fmla="*/ 1415053 w 1811673"/>
                  <a:gd name="connsiteY7" fmla="*/ 1759683 h 2057435"/>
                  <a:gd name="connsiteX8" fmla="*/ 920782 w 1811673"/>
                  <a:gd name="connsiteY8" fmla="*/ 2006818 h 2057435"/>
                  <a:gd name="connsiteX9" fmla="*/ 31749 w 1811673"/>
                  <a:gd name="connsiteY9" fmla="*/ 703882 h 2057435"/>
                  <a:gd name="connsiteX0" fmla="*/ 31749 w 1811673"/>
                  <a:gd name="connsiteY0" fmla="*/ 703882 h 2057435"/>
                  <a:gd name="connsiteX1" fmla="*/ 1054497 w 1811673"/>
                  <a:gd name="connsiteY1" fmla="*/ 0 h 2057435"/>
                  <a:gd name="connsiteX2" fmla="*/ 1291486 w 1811673"/>
                  <a:gd name="connsiteY2" fmla="*/ 165662 h 2057435"/>
                  <a:gd name="connsiteX3" fmla="*/ 1501550 w 1811673"/>
                  <a:gd name="connsiteY3" fmla="*/ 499293 h 2057435"/>
                  <a:gd name="connsiteX4" fmla="*/ 1711616 w 1811673"/>
                  <a:gd name="connsiteY4" fmla="*/ 1018276 h 2057435"/>
                  <a:gd name="connsiteX5" fmla="*/ 1810469 w 1811673"/>
                  <a:gd name="connsiteY5" fmla="*/ 1388980 h 2057435"/>
                  <a:gd name="connsiteX6" fmla="*/ 1649831 w 1811673"/>
                  <a:gd name="connsiteY6" fmla="*/ 1586688 h 2057435"/>
                  <a:gd name="connsiteX7" fmla="*/ 1415053 w 1811673"/>
                  <a:gd name="connsiteY7" fmla="*/ 1759683 h 2057435"/>
                  <a:gd name="connsiteX8" fmla="*/ 920782 w 1811673"/>
                  <a:gd name="connsiteY8" fmla="*/ 2006818 h 2057435"/>
                  <a:gd name="connsiteX9" fmla="*/ 31749 w 1811673"/>
                  <a:gd name="connsiteY9" fmla="*/ 703882 h 2057435"/>
                  <a:gd name="connsiteX0" fmla="*/ 31749 w 1811673"/>
                  <a:gd name="connsiteY0" fmla="*/ 703882 h 2057435"/>
                  <a:gd name="connsiteX1" fmla="*/ 1054497 w 1811673"/>
                  <a:gd name="connsiteY1" fmla="*/ 0 h 2057435"/>
                  <a:gd name="connsiteX2" fmla="*/ 1291486 w 1811673"/>
                  <a:gd name="connsiteY2" fmla="*/ 165662 h 2057435"/>
                  <a:gd name="connsiteX3" fmla="*/ 1501550 w 1811673"/>
                  <a:gd name="connsiteY3" fmla="*/ 499293 h 2057435"/>
                  <a:gd name="connsiteX4" fmla="*/ 1711616 w 1811673"/>
                  <a:gd name="connsiteY4" fmla="*/ 1018276 h 2057435"/>
                  <a:gd name="connsiteX5" fmla="*/ 1810469 w 1811673"/>
                  <a:gd name="connsiteY5" fmla="*/ 1388980 h 2057435"/>
                  <a:gd name="connsiteX6" fmla="*/ 1649831 w 1811673"/>
                  <a:gd name="connsiteY6" fmla="*/ 1586688 h 2057435"/>
                  <a:gd name="connsiteX7" fmla="*/ 1415053 w 1811673"/>
                  <a:gd name="connsiteY7" fmla="*/ 1759683 h 2057435"/>
                  <a:gd name="connsiteX8" fmla="*/ 920782 w 1811673"/>
                  <a:gd name="connsiteY8" fmla="*/ 2006818 h 2057435"/>
                  <a:gd name="connsiteX9" fmla="*/ 31749 w 1811673"/>
                  <a:gd name="connsiteY9" fmla="*/ 703882 h 2057435"/>
                  <a:gd name="connsiteX0" fmla="*/ 31749 w 1811673"/>
                  <a:gd name="connsiteY0" fmla="*/ 703882 h 2057435"/>
                  <a:gd name="connsiteX1" fmla="*/ 1054497 w 1811673"/>
                  <a:gd name="connsiteY1" fmla="*/ 0 h 2057435"/>
                  <a:gd name="connsiteX2" fmla="*/ 1328657 w 1811673"/>
                  <a:gd name="connsiteY2" fmla="*/ 173096 h 2057435"/>
                  <a:gd name="connsiteX3" fmla="*/ 1501550 w 1811673"/>
                  <a:gd name="connsiteY3" fmla="*/ 499293 h 2057435"/>
                  <a:gd name="connsiteX4" fmla="*/ 1711616 w 1811673"/>
                  <a:gd name="connsiteY4" fmla="*/ 1018276 h 2057435"/>
                  <a:gd name="connsiteX5" fmla="*/ 1810469 w 1811673"/>
                  <a:gd name="connsiteY5" fmla="*/ 1388980 h 2057435"/>
                  <a:gd name="connsiteX6" fmla="*/ 1649831 w 1811673"/>
                  <a:gd name="connsiteY6" fmla="*/ 1586688 h 2057435"/>
                  <a:gd name="connsiteX7" fmla="*/ 1415053 w 1811673"/>
                  <a:gd name="connsiteY7" fmla="*/ 1759683 h 2057435"/>
                  <a:gd name="connsiteX8" fmla="*/ 920782 w 1811673"/>
                  <a:gd name="connsiteY8" fmla="*/ 2006818 h 2057435"/>
                  <a:gd name="connsiteX9" fmla="*/ 31749 w 1811673"/>
                  <a:gd name="connsiteY9" fmla="*/ 703882 h 2057435"/>
                  <a:gd name="connsiteX0" fmla="*/ 31749 w 1811673"/>
                  <a:gd name="connsiteY0" fmla="*/ 703882 h 2057435"/>
                  <a:gd name="connsiteX1" fmla="*/ 1054497 w 1811673"/>
                  <a:gd name="connsiteY1" fmla="*/ 0 h 2057435"/>
                  <a:gd name="connsiteX2" fmla="*/ 1328657 w 1811673"/>
                  <a:gd name="connsiteY2" fmla="*/ 173096 h 2057435"/>
                  <a:gd name="connsiteX3" fmla="*/ 1501550 w 1811673"/>
                  <a:gd name="connsiteY3" fmla="*/ 499293 h 2057435"/>
                  <a:gd name="connsiteX4" fmla="*/ 1711616 w 1811673"/>
                  <a:gd name="connsiteY4" fmla="*/ 1018276 h 2057435"/>
                  <a:gd name="connsiteX5" fmla="*/ 1810469 w 1811673"/>
                  <a:gd name="connsiteY5" fmla="*/ 1388980 h 2057435"/>
                  <a:gd name="connsiteX6" fmla="*/ 1649831 w 1811673"/>
                  <a:gd name="connsiteY6" fmla="*/ 1586688 h 2057435"/>
                  <a:gd name="connsiteX7" fmla="*/ 1415053 w 1811673"/>
                  <a:gd name="connsiteY7" fmla="*/ 1759683 h 2057435"/>
                  <a:gd name="connsiteX8" fmla="*/ 920782 w 1811673"/>
                  <a:gd name="connsiteY8" fmla="*/ 2006818 h 2057435"/>
                  <a:gd name="connsiteX9" fmla="*/ 31749 w 1811673"/>
                  <a:gd name="connsiteY9" fmla="*/ 703882 h 2057435"/>
                  <a:gd name="connsiteX0" fmla="*/ 31749 w 1811673"/>
                  <a:gd name="connsiteY0" fmla="*/ 703882 h 2006818"/>
                  <a:gd name="connsiteX1" fmla="*/ 1054497 w 1811673"/>
                  <a:gd name="connsiteY1" fmla="*/ 0 h 2006818"/>
                  <a:gd name="connsiteX2" fmla="*/ 1328657 w 1811673"/>
                  <a:gd name="connsiteY2" fmla="*/ 173096 h 2006818"/>
                  <a:gd name="connsiteX3" fmla="*/ 1501550 w 1811673"/>
                  <a:gd name="connsiteY3" fmla="*/ 499293 h 2006818"/>
                  <a:gd name="connsiteX4" fmla="*/ 1711616 w 1811673"/>
                  <a:gd name="connsiteY4" fmla="*/ 1018276 h 2006818"/>
                  <a:gd name="connsiteX5" fmla="*/ 1810469 w 1811673"/>
                  <a:gd name="connsiteY5" fmla="*/ 1388980 h 2006818"/>
                  <a:gd name="connsiteX6" fmla="*/ 1649831 w 1811673"/>
                  <a:gd name="connsiteY6" fmla="*/ 1586688 h 2006818"/>
                  <a:gd name="connsiteX7" fmla="*/ 1415053 w 1811673"/>
                  <a:gd name="connsiteY7" fmla="*/ 1759683 h 2006818"/>
                  <a:gd name="connsiteX8" fmla="*/ 920782 w 1811673"/>
                  <a:gd name="connsiteY8" fmla="*/ 2006818 h 2006818"/>
                  <a:gd name="connsiteX9" fmla="*/ 31749 w 1811673"/>
                  <a:gd name="connsiteY9" fmla="*/ 703882 h 2006818"/>
                  <a:gd name="connsiteX0" fmla="*/ 31981 w 1811905"/>
                  <a:gd name="connsiteY0" fmla="*/ 703882 h 1991950"/>
                  <a:gd name="connsiteX1" fmla="*/ 1054729 w 1811905"/>
                  <a:gd name="connsiteY1" fmla="*/ 0 h 1991950"/>
                  <a:gd name="connsiteX2" fmla="*/ 1328889 w 1811905"/>
                  <a:gd name="connsiteY2" fmla="*/ 173096 h 1991950"/>
                  <a:gd name="connsiteX3" fmla="*/ 1501782 w 1811905"/>
                  <a:gd name="connsiteY3" fmla="*/ 499293 h 1991950"/>
                  <a:gd name="connsiteX4" fmla="*/ 1711848 w 1811905"/>
                  <a:gd name="connsiteY4" fmla="*/ 1018276 h 1991950"/>
                  <a:gd name="connsiteX5" fmla="*/ 1810701 w 1811905"/>
                  <a:gd name="connsiteY5" fmla="*/ 1388980 h 1991950"/>
                  <a:gd name="connsiteX6" fmla="*/ 1650063 w 1811905"/>
                  <a:gd name="connsiteY6" fmla="*/ 1586688 h 1991950"/>
                  <a:gd name="connsiteX7" fmla="*/ 1415285 w 1811905"/>
                  <a:gd name="connsiteY7" fmla="*/ 1759683 h 1991950"/>
                  <a:gd name="connsiteX8" fmla="*/ 913580 w 1811905"/>
                  <a:gd name="connsiteY8" fmla="*/ 1991950 h 1991950"/>
                  <a:gd name="connsiteX9" fmla="*/ 31981 w 1811905"/>
                  <a:gd name="connsiteY9" fmla="*/ 703882 h 1991950"/>
                  <a:gd name="connsiteX0" fmla="*/ 31981 w 1811844"/>
                  <a:gd name="connsiteY0" fmla="*/ 703882 h 1991950"/>
                  <a:gd name="connsiteX1" fmla="*/ 1054729 w 1811844"/>
                  <a:gd name="connsiteY1" fmla="*/ 0 h 1991950"/>
                  <a:gd name="connsiteX2" fmla="*/ 1328889 w 1811844"/>
                  <a:gd name="connsiteY2" fmla="*/ 173096 h 1991950"/>
                  <a:gd name="connsiteX3" fmla="*/ 1524085 w 1811844"/>
                  <a:gd name="connsiteY3" fmla="*/ 506727 h 1991950"/>
                  <a:gd name="connsiteX4" fmla="*/ 1711848 w 1811844"/>
                  <a:gd name="connsiteY4" fmla="*/ 1018276 h 1991950"/>
                  <a:gd name="connsiteX5" fmla="*/ 1810701 w 1811844"/>
                  <a:gd name="connsiteY5" fmla="*/ 1388980 h 1991950"/>
                  <a:gd name="connsiteX6" fmla="*/ 1650063 w 1811844"/>
                  <a:gd name="connsiteY6" fmla="*/ 1586688 h 1991950"/>
                  <a:gd name="connsiteX7" fmla="*/ 1415285 w 1811844"/>
                  <a:gd name="connsiteY7" fmla="*/ 1759683 h 1991950"/>
                  <a:gd name="connsiteX8" fmla="*/ 913580 w 1811844"/>
                  <a:gd name="connsiteY8" fmla="*/ 1991950 h 1991950"/>
                  <a:gd name="connsiteX9" fmla="*/ 31981 w 1811844"/>
                  <a:gd name="connsiteY9" fmla="*/ 703882 h 1991950"/>
                  <a:gd name="connsiteX0" fmla="*/ 31981 w 1811275"/>
                  <a:gd name="connsiteY0" fmla="*/ 703882 h 1991950"/>
                  <a:gd name="connsiteX1" fmla="*/ 1054729 w 1811275"/>
                  <a:gd name="connsiteY1" fmla="*/ 0 h 1991950"/>
                  <a:gd name="connsiteX2" fmla="*/ 1328889 w 1811275"/>
                  <a:gd name="connsiteY2" fmla="*/ 173096 h 1991950"/>
                  <a:gd name="connsiteX3" fmla="*/ 1524085 w 1811275"/>
                  <a:gd name="connsiteY3" fmla="*/ 506727 h 1991950"/>
                  <a:gd name="connsiteX4" fmla="*/ 1696980 w 1811275"/>
                  <a:gd name="connsiteY4" fmla="*/ 929066 h 1991950"/>
                  <a:gd name="connsiteX5" fmla="*/ 1810701 w 1811275"/>
                  <a:gd name="connsiteY5" fmla="*/ 1388980 h 1991950"/>
                  <a:gd name="connsiteX6" fmla="*/ 1650063 w 1811275"/>
                  <a:gd name="connsiteY6" fmla="*/ 1586688 h 1991950"/>
                  <a:gd name="connsiteX7" fmla="*/ 1415285 w 1811275"/>
                  <a:gd name="connsiteY7" fmla="*/ 1759683 h 1991950"/>
                  <a:gd name="connsiteX8" fmla="*/ 913580 w 1811275"/>
                  <a:gd name="connsiteY8" fmla="*/ 1991950 h 1991950"/>
                  <a:gd name="connsiteX9" fmla="*/ 31981 w 1811275"/>
                  <a:gd name="connsiteY9" fmla="*/ 703882 h 1991950"/>
                  <a:gd name="connsiteX0" fmla="*/ 31981 w 1811275"/>
                  <a:gd name="connsiteY0" fmla="*/ 697532 h 1985600"/>
                  <a:gd name="connsiteX1" fmla="*/ 1086479 w 1811275"/>
                  <a:gd name="connsiteY1" fmla="*/ 0 h 1985600"/>
                  <a:gd name="connsiteX2" fmla="*/ 1328889 w 1811275"/>
                  <a:gd name="connsiteY2" fmla="*/ 166746 h 1985600"/>
                  <a:gd name="connsiteX3" fmla="*/ 1524085 w 1811275"/>
                  <a:gd name="connsiteY3" fmla="*/ 500377 h 1985600"/>
                  <a:gd name="connsiteX4" fmla="*/ 1696980 w 1811275"/>
                  <a:gd name="connsiteY4" fmla="*/ 922716 h 1985600"/>
                  <a:gd name="connsiteX5" fmla="*/ 1810701 w 1811275"/>
                  <a:gd name="connsiteY5" fmla="*/ 1382630 h 1985600"/>
                  <a:gd name="connsiteX6" fmla="*/ 1650063 w 1811275"/>
                  <a:gd name="connsiteY6" fmla="*/ 1580338 h 1985600"/>
                  <a:gd name="connsiteX7" fmla="*/ 1415285 w 1811275"/>
                  <a:gd name="connsiteY7" fmla="*/ 1753333 h 1985600"/>
                  <a:gd name="connsiteX8" fmla="*/ 913580 w 1811275"/>
                  <a:gd name="connsiteY8" fmla="*/ 1985600 h 1985600"/>
                  <a:gd name="connsiteX9" fmla="*/ 31981 w 1811275"/>
                  <a:gd name="connsiteY9" fmla="*/ 697532 h 1985600"/>
                  <a:gd name="connsiteX0" fmla="*/ 31981 w 1811275"/>
                  <a:gd name="connsiteY0" fmla="*/ 697532 h 1985600"/>
                  <a:gd name="connsiteX1" fmla="*/ 1086479 w 1811275"/>
                  <a:gd name="connsiteY1" fmla="*/ 0 h 1985600"/>
                  <a:gd name="connsiteX2" fmla="*/ 1338414 w 1811275"/>
                  <a:gd name="connsiteY2" fmla="*/ 157221 h 1985600"/>
                  <a:gd name="connsiteX3" fmla="*/ 1524085 w 1811275"/>
                  <a:gd name="connsiteY3" fmla="*/ 500377 h 1985600"/>
                  <a:gd name="connsiteX4" fmla="*/ 1696980 w 1811275"/>
                  <a:gd name="connsiteY4" fmla="*/ 922716 h 1985600"/>
                  <a:gd name="connsiteX5" fmla="*/ 1810701 w 1811275"/>
                  <a:gd name="connsiteY5" fmla="*/ 1382630 h 1985600"/>
                  <a:gd name="connsiteX6" fmla="*/ 1650063 w 1811275"/>
                  <a:gd name="connsiteY6" fmla="*/ 1580338 h 1985600"/>
                  <a:gd name="connsiteX7" fmla="*/ 1415285 w 1811275"/>
                  <a:gd name="connsiteY7" fmla="*/ 1753333 h 1985600"/>
                  <a:gd name="connsiteX8" fmla="*/ 913580 w 1811275"/>
                  <a:gd name="connsiteY8" fmla="*/ 1985600 h 1985600"/>
                  <a:gd name="connsiteX9" fmla="*/ 31981 w 1811275"/>
                  <a:gd name="connsiteY9" fmla="*/ 697532 h 1985600"/>
                  <a:gd name="connsiteX0" fmla="*/ 31981 w 1811243"/>
                  <a:gd name="connsiteY0" fmla="*/ 697532 h 1985600"/>
                  <a:gd name="connsiteX1" fmla="*/ 1086479 w 1811243"/>
                  <a:gd name="connsiteY1" fmla="*/ 0 h 1985600"/>
                  <a:gd name="connsiteX2" fmla="*/ 1338414 w 1811243"/>
                  <a:gd name="connsiteY2" fmla="*/ 157221 h 1985600"/>
                  <a:gd name="connsiteX3" fmla="*/ 1552660 w 1811243"/>
                  <a:gd name="connsiteY3" fmla="*/ 478152 h 1985600"/>
                  <a:gd name="connsiteX4" fmla="*/ 1696980 w 1811243"/>
                  <a:gd name="connsiteY4" fmla="*/ 922716 h 1985600"/>
                  <a:gd name="connsiteX5" fmla="*/ 1810701 w 1811243"/>
                  <a:gd name="connsiteY5" fmla="*/ 1382630 h 1985600"/>
                  <a:gd name="connsiteX6" fmla="*/ 1650063 w 1811243"/>
                  <a:gd name="connsiteY6" fmla="*/ 1580338 h 1985600"/>
                  <a:gd name="connsiteX7" fmla="*/ 1415285 w 1811243"/>
                  <a:gd name="connsiteY7" fmla="*/ 1753333 h 1985600"/>
                  <a:gd name="connsiteX8" fmla="*/ 913580 w 1811243"/>
                  <a:gd name="connsiteY8" fmla="*/ 1985600 h 1985600"/>
                  <a:gd name="connsiteX9" fmla="*/ 31981 w 1811243"/>
                  <a:gd name="connsiteY9" fmla="*/ 697532 h 1985600"/>
                  <a:gd name="connsiteX0" fmla="*/ 31981 w 1812535"/>
                  <a:gd name="connsiteY0" fmla="*/ 697532 h 1985600"/>
                  <a:gd name="connsiteX1" fmla="*/ 1086479 w 1812535"/>
                  <a:gd name="connsiteY1" fmla="*/ 0 h 1985600"/>
                  <a:gd name="connsiteX2" fmla="*/ 1338414 w 1812535"/>
                  <a:gd name="connsiteY2" fmla="*/ 157221 h 1985600"/>
                  <a:gd name="connsiteX3" fmla="*/ 1552660 w 1812535"/>
                  <a:gd name="connsiteY3" fmla="*/ 478152 h 1985600"/>
                  <a:gd name="connsiteX4" fmla="*/ 1725555 w 1812535"/>
                  <a:gd name="connsiteY4" fmla="*/ 871916 h 1985600"/>
                  <a:gd name="connsiteX5" fmla="*/ 1810701 w 1812535"/>
                  <a:gd name="connsiteY5" fmla="*/ 1382630 h 1985600"/>
                  <a:gd name="connsiteX6" fmla="*/ 1650063 w 1812535"/>
                  <a:gd name="connsiteY6" fmla="*/ 1580338 h 1985600"/>
                  <a:gd name="connsiteX7" fmla="*/ 1415285 w 1812535"/>
                  <a:gd name="connsiteY7" fmla="*/ 1753333 h 1985600"/>
                  <a:gd name="connsiteX8" fmla="*/ 913580 w 1812535"/>
                  <a:gd name="connsiteY8" fmla="*/ 1985600 h 1985600"/>
                  <a:gd name="connsiteX9" fmla="*/ 31981 w 1812535"/>
                  <a:gd name="connsiteY9" fmla="*/ 697532 h 1985600"/>
                  <a:gd name="connsiteX0" fmla="*/ 31981 w 1812942"/>
                  <a:gd name="connsiteY0" fmla="*/ 697532 h 1985600"/>
                  <a:gd name="connsiteX1" fmla="*/ 1086479 w 1812942"/>
                  <a:gd name="connsiteY1" fmla="*/ 0 h 1985600"/>
                  <a:gd name="connsiteX2" fmla="*/ 1338414 w 1812942"/>
                  <a:gd name="connsiteY2" fmla="*/ 157221 h 1985600"/>
                  <a:gd name="connsiteX3" fmla="*/ 1552660 w 1812942"/>
                  <a:gd name="connsiteY3" fmla="*/ 478152 h 1985600"/>
                  <a:gd name="connsiteX4" fmla="*/ 1725555 w 1812942"/>
                  <a:gd name="connsiteY4" fmla="*/ 871916 h 1985600"/>
                  <a:gd name="connsiteX5" fmla="*/ 1810701 w 1812942"/>
                  <a:gd name="connsiteY5" fmla="*/ 1382630 h 1985600"/>
                  <a:gd name="connsiteX6" fmla="*/ 1650063 w 1812942"/>
                  <a:gd name="connsiteY6" fmla="*/ 1580338 h 1985600"/>
                  <a:gd name="connsiteX7" fmla="*/ 1415285 w 1812942"/>
                  <a:gd name="connsiteY7" fmla="*/ 1753333 h 1985600"/>
                  <a:gd name="connsiteX8" fmla="*/ 913580 w 1812942"/>
                  <a:gd name="connsiteY8" fmla="*/ 1985600 h 1985600"/>
                  <a:gd name="connsiteX9" fmla="*/ 31981 w 1812942"/>
                  <a:gd name="connsiteY9" fmla="*/ 697532 h 1985600"/>
                  <a:gd name="connsiteX0" fmla="*/ 31981 w 1812444"/>
                  <a:gd name="connsiteY0" fmla="*/ 697532 h 1985600"/>
                  <a:gd name="connsiteX1" fmla="*/ 1086479 w 1812444"/>
                  <a:gd name="connsiteY1" fmla="*/ 0 h 1985600"/>
                  <a:gd name="connsiteX2" fmla="*/ 1338414 w 1812444"/>
                  <a:gd name="connsiteY2" fmla="*/ 157221 h 1985600"/>
                  <a:gd name="connsiteX3" fmla="*/ 1552660 w 1812444"/>
                  <a:gd name="connsiteY3" fmla="*/ 478152 h 1985600"/>
                  <a:gd name="connsiteX4" fmla="*/ 1719205 w 1812444"/>
                  <a:gd name="connsiteY4" fmla="*/ 875091 h 1985600"/>
                  <a:gd name="connsiteX5" fmla="*/ 1810701 w 1812444"/>
                  <a:gd name="connsiteY5" fmla="*/ 1382630 h 1985600"/>
                  <a:gd name="connsiteX6" fmla="*/ 1650063 w 1812444"/>
                  <a:gd name="connsiteY6" fmla="*/ 1580338 h 1985600"/>
                  <a:gd name="connsiteX7" fmla="*/ 1415285 w 1812444"/>
                  <a:gd name="connsiteY7" fmla="*/ 1753333 h 1985600"/>
                  <a:gd name="connsiteX8" fmla="*/ 913580 w 1812444"/>
                  <a:gd name="connsiteY8" fmla="*/ 1985600 h 1985600"/>
                  <a:gd name="connsiteX9" fmla="*/ 31981 w 1812444"/>
                  <a:gd name="connsiteY9" fmla="*/ 697532 h 1985600"/>
                  <a:gd name="connsiteX0" fmla="*/ 31981 w 1811975"/>
                  <a:gd name="connsiteY0" fmla="*/ 697532 h 1985600"/>
                  <a:gd name="connsiteX1" fmla="*/ 1086479 w 1811975"/>
                  <a:gd name="connsiteY1" fmla="*/ 0 h 1985600"/>
                  <a:gd name="connsiteX2" fmla="*/ 1338414 w 1811975"/>
                  <a:gd name="connsiteY2" fmla="*/ 157221 h 1985600"/>
                  <a:gd name="connsiteX3" fmla="*/ 1552660 w 1811975"/>
                  <a:gd name="connsiteY3" fmla="*/ 478152 h 1985600"/>
                  <a:gd name="connsiteX4" fmla="*/ 1719205 w 1811975"/>
                  <a:gd name="connsiteY4" fmla="*/ 875091 h 1985600"/>
                  <a:gd name="connsiteX5" fmla="*/ 1810701 w 1811975"/>
                  <a:gd name="connsiteY5" fmla="*/ 1382630 h 1985600"/>
                  <a:gd name="connsiteX6" fmla="*/ 1650063 w 1811975"/>
                  <a:gd name="connsiteY6" fmla="*/ 1580338 h 1985600"/>
                  <a:gd name="connsiteX7" fmla="*/ 1415285 w 1811975"/>
                  <a:gd name="connsiteY7" fmla="*/ 1753333 h 1985600"/>
                  <a:gd name="connsiteX8" fmla="*/ 913580 w 1811975"/>
                  <a:gd name="connsiteY8" fmla="*/ 1985600 h 1985600"/>
                  <a:gd name="connsiteX9" fmla="*/ 31981 w 1811975"/>
                  <a:gd name="connsiteY9" fmla="*/ 697532 h 1985600"/>
                  <a:gd name="connsiteX0" fmla="*/ 31981 w 1821521"/>
                  <a:gd name="connsiteY0" fmla="*/ 697532 h 1985600"/>
                  <a:gd name="connsiteX1" fmla="*/ 1086479 w 1821521"/>
                  <a:gd name="connsiteY1" fmla="*/ 0 h 1985600"/>
                  <a:gd name="connsiteX2" fmla="*/ 1338414 w 1821521"/>
                  <a:gd name="connsiteY2" fmla="*/ 157221 h 1985600"/>
                  <a:gd name="connsiteX3" fmla="*/ 1552660 w 1821521"/>
                  <a:gd name="connsiteY3" fmla="*/ 478152 h 1985600"/>
                  <a:gd name="connsiteX4" fmla="*/ 1719205 w 1821521"/>
                  <a:gd name="connsiteY4" fmla="*/ 875091 h 1985600"/>
                  <a:gd name="connsiteX5" fmla="*/ 1820226 w 1821521"/>
                  <a:gd name="connsiteY5" fmla="*/ 1398505 h 1985600"/>
                  <a:gd name="connsiteX6" fmla="*/ 1650063 w 1821521"/>
                  <a:gd name="connsiteY6" fmla="*/ 1580338 h 1985600"/>
                  <a:gd name="connsiteX7" fmla="*/ 1415285 w 1821521"/>
                  <a:gd name="connsiteY7" fmla="*/ 1753333 h 1985600"/>
                  <a:gd name="connsiteX8" fmla="*/ 913580 w 1821521"/>
                  <a:gd name="connsiteY8" fmla="*/ 1985600 h 1985600"/>
                  <a:gd name="connsiteX9" fmla="*/ 31981 w 1821521"/>
                  <a:gd name="connsiteY9" fmla="*/ 697532 h 1985600"/>
                  <a:gd name="connsiteX0" fmla="*/ 31981 w 1823446"/>
                  <a:gd name="connsiteY0" fmla="*/ 697532 h 1985600"/>
                  <a:gd name="connsiteX1" fmla="*/ 1086479 w 1823446"/>
                  <a:gd name="connsiteY1" fmla="*/ 0 h 1985600"/>
                  <a:gd name="connsiteX2" fmla="*/ 1338414 w 1823446"/>
                  <a:gd name="connsiteY2" fmla="*/ 157221 h 1985600"/>
                  <a:gd name="connsiteX3" fmla="*/ 1552660 w 1823446"/>
                  <a:gd name="connsiteY3" fmla="*/ 478152 h 1985600"/>
                  <a:gd name="connsiteX4" fmla="*/ 1719205 w 1823446"/>
                  <a:gd name="connsiteY4" fmla="*/ 875091 h 1985600"/>
                  <a:gd name="connsiteX5" fmla="*/ 1820226 w 1823446"/>
                  <a:gd name="connsiteY5" fmla="*/ 1398505 h 1985600"/>
                  <a:gd name="connsiteX6" fmla="*/ 1761188 w 1823446"/>
                  <a:gd name="connsiteY6" fmla="*/ 1564463 h 1985600"/>
                  <a:gd name="connsiteX7" fmla="*/ 1415285 w 1823446"/>
                  <a:gd name="connsiteY7" fmla="*/ 1753333 h 1985600"/>
                  <a:gd name="connsiteX8" fmla="*/ 913580 w 1823446"/>
                  <a:gd name="connsiteY8" fmla="*/ 1985600 h 1985600"/>
                  <a:gd name="connsiteX9" fmla="*/ 31981 w 1823446"/>
                  <a:gd name="connsiteY9" fmla="*/ 697532 h 1985600"/>
                  <a:gd name="connsiteX0" fmla="*/ 31981 w 1822088"/>
                  <a:gd name="connsiteY0" fmla="*/ 697532 h 1985600"/>
                  <a:gd name="connsiteX1" fmla="*/ 1086479 w 1822088"/>
                  <a:gd name="connsiteY1" fmla="*/ 0 h 1985600"/>
                  <a:gd name="connsiteX2" fmla="*/ 1338414 w 1822088"/>
                  <a:gd name="connsiteY2" fmla="*/ 157221 h 1985600"/>
                  <a:gd name="connsiteX3" fmla="*/ 1552660 w 1822088"/>
                  <a:gd name="connsiteY3" fmla="*/ 478152 h 1985600"/>
                  <a:gd name="connsiteX4" fmla="*/ 1719205 w 1822088"/>
                  <a:gd name="connsiteY4" fmla="*/ 875091 h 1985600"/>
                  <a:gd name="connsiteX5" fmla="*/ 1820226 w 1822088"/>
                  <a:gd name="connsiteY5" fmla="*/ 1398505 h 1985600"/>
                  <a:gd name="connsiteX6" fmla="*/ 1761188 w 1822088"/>
                  <a:gd name="connsiteY6" fmla="*/ 1564463 h 1985600"/>
                  <a:gd name="connsiteX7" fmla="*/ 1415285 w 1822088"/>
                  <a:gd name="connsiteY7" fmla="*/ 1753333 h 1985600"/>
                  <a:gd name="connsiteX8" fmla="*/ 913580 w 1822088"/>
                  <a:gd name="connsiteY8" fmla="*/ 1985600 h 1985600"/>
                  <a:gd name="connsiteX9" fmla="*/ 31981 w 1822088"/>
                  <a:gd name="connsiteY9" fmla="*/ 697532 h 1985600"/>
                  <a:gd name="connsiteX0" fmla="*/ 31981 w 1821368"/>
                  <a:gd name="connsiteY0" fmla="*/ 697532 h 1985600"/>
                  <a:gd name="connsiteX1" fmla="*/ 1086479 w 1821368"/>
                  <a:gd name="connsiteY1" fmla="*/ 0 h 1985600"/>
                  <a:gd name="connsiteX2" fmla="*/ 1338414 w 1821368"/>
                  <a:gd name="connsiteY2" fmla="*/ 157221 h 1985600"/>
                  <a:gd name="connsiteX3" fmla="*/ 1552660 w 1821368"/>
                  <a:gd name="connsiteY3" fmla="*/ 478152 h 1985600"/>
                  <a:gd name="connsiteX4" fmla="*/ 1719205 w 1821368"/>
                  <a:gd name="connsiteY4" fmla="*/ 875091 h 1985600"/>
                  <a:gd name="connsiteX5" fmla="*/ 1820226 w 1821368"/>
                  <a:gd name="connsiteY5" fmla="*/ 1398505 h 1985600"/>
                  <a:gd name="connsiteX6" fmla="*/ 1754838 w 1821368"/>
                  <a:gd name="connsiteY6" fmla="*/ 1554938 h 1985600"/>
                  <a:gd name="connsiteX7" fmla="*/ 1415285 w 1821368"/>
                  <a:gd name="connsiteY7" fmla="*/ 1753333 h 1985600"/>
                  <a:gd name="connsiteX8" fmla="*/ 913580 w 1821368"/>
                  <a:gd name="connsiteY8" fmla="*/ 1985600 h 1985600"/>
                  <a:gd name="connsiteX9" fmla="*/ 31981 w 1821368"/>
                  <a:gd name="connsiteY9" fmla="*/ 697532 h 1985600"/>
                  <a:gd name="connsiteX0" fmla="*/ 31981 w 1813767"/>
                  <a:gd name="connsiteY0" fmla="*/ 697532 h 1985600"/>
                  <a:gd name="connsiteX1" fmla="*/ 1086479 w 1813767"/>
                  <a:gd name="connsiteY1" fmla="*/ 0 h 1985600"/>
                  <a:gd name="connsiteX2" fmla="*/ 1338414 w 1813767"/>
                  <a:gd name="connsiteY2" fmla="*/ 157221 h 1985600"/>
                  <a:gd name="connsiteX3" fmla="*/ 1552660 w 1813767"/>
                  <a:gd name="connsiteY3" fmla="*/ 478152 h 1985600"/>
                  <a:gd name="connsiteX4" fmla="*/ 1719205 w 1813767"/>
                  <a:gd name="connsiteY4" fmla="*/ 875091 h 1985600"/>
                  <a:gd name="connsiteX5" fmla="*/ 1810701 w 1813767"/>
                  <a:gd name="connsiteY5" fmla="*/ 1258805 h 1985600"/>
                  <a:gd name="connsiteX6" fmla="*/ 1754838 w 1813767"/>
                  <a:gd name="connsiteY6" fmla="*/ 1554938 h 1985600"/>
                  <a:gd name="connsiteX7" fmla="*/ 1415285 w 1813767"/>
                  <a:gd name="connsiteY7" fmla="*/ 1753333 h 1985600"/>
                  <a:gd name="connsiteX8" fmla="*/ 913580 w 1813767"/>
                  <a:gd name="connsiteY8" fmla="*/ 1985600 h 1985600"/>
                  <a:gd name="connsiteX9" fmla="*/ 31981 w 1813767"/>
                  <a:gd name="connsiteY9" fmla="*/ 697532 h 1985600"/>
                  <a:gd name="connsiteX0" fmla="*/ 31981 w 1821674"/>
                  <a:gd name="connsiteY0" fmla="*/ 697532 h 1985600"/>
                  <a:gd name="connsiteX1" fmla="*/ 1086479 w 1821674"/>
                  <a:gd name="connsiteY1" fmla="*/ 0 h 1985600"/>
                  <a:gd name="connsiteX2" fmla="*/ 1338414 w 1821674"/>
                  <a:gd name="connsiteY2" fmla="*/ 157221 h 1985600"/>
                  <a:gd name="connsiteX3" fmla="*/ 1552660 w 1821674"/>
                  <a:gd name="connsiteY3" fmla="*/ 478152 h 1985600"/>
                  <a:gd name="connsiteX4" fmla="*/ 1719205 w 1821674"/>
                  <a:gd name="connsiteY4" fmla="*/ 875091 h 1985600"/>
                  <a:gd name="connsiteX5" fmla="*/ 1810701 w 1821674"/>
                  <a:gd name="connsiteY5" fmla="*/ 1258805 h 1985600"/>
                  <a:gd name="connsiteX6" fmla="*/ 1813836 w 1821674"/>
                  <a:gd name="connsiteY6" fmla="*/ 1256308 h 1985600"/>
                  <a:gd name="connsiteX7" fmla="*/ 1754838 w 1821674"/>
                  <a:gd name="connsiteY7" fmla="*/ 1554938 h 1985600"/>
                  <a:gd name="connsiteX8" fmla="*/ 1415285 w 1821674"/>
                  <a:gd name="connsiteY8" fmla="*/ 1753333 h 1985600"/>
                  <a:gd name="connsiteX9" fmla="*/ 913580 w 1821674"/>
                  <a:gd name="connsiteY9" fmla="*/ 1985600 h 1985600"/>
                  <a:gd name="connsiteX10" fmla="*/ 31981 w 1821674"/>
                  <a:gd name="connsiteY10" fmla="*/ 697532 h 1985600"/>
                  <a:gd name="connsiteX0" fmla="*/ 31981 w 1825721"/>
                  <a:gd name="connsiteY0" fmla="*/ 697532 h 1985600"/>
                  <a:gd name="connsiteX1" fmla="*/ 1086479 w 1825721"/>
                  <a:gd name="connsiteY1" fmla="*/ 0 h 1985600"/>
                  <a:gd name="connsiteX2" fmla="*/ 1338414 w 1825721"/>
                  <a:gd name="connsiteY2" fmla="*/ 157221 h 1985600"/>
                  <a:gd name="connsiteX3" fmla="*/ 1552660 w 1825721"/>
                  <a:gd name="connsiteY3" fmla="*/ 478152 h 1985600"/>
                  <a:gd name="connsiteX4" fmla="*/ 1719205 w 1825721"/>
                  <a:gd name="connsiteY4" fmla="*/ 875091 h 1985600"/>
                  <a:gd name="connsiteX5" fmla="*/ 1810701 w 1825721"/>
                  <a:gd name="connsiteY5" fmla="*/ 1258805 h 1985600"/>
                  <a:gd name="connsiteX6" fmla="*/ 1820186 w 1825721"/>
                  <a:gd name="connsiteY6" fmla="*/ 1449983 h 1985600"/>
                  <a:gd name="connsiteX7" fmla="*/ 1754838 w 1825721"/>
                  <a:gd name="connsiteY7" fmla="*/ 1554938 h 1985600"/>
                  <a:gd name="connsiteX8" fmla="*/ 1415285 w 1825721"/>
                  <a:gd name="connsiteY8" fmla="*/ 1753333 h 1985600"/>
                  <a:gd name="connsiteX9" fmla="*/ 913580 w 1825721"/>
                  <a:gd name="connsiteY9" fmla="*/ 1985600 h 1985600"/>
                  <a:gd name="connsiteX10" fmla="*/ 31981 w 1825721"/>
                  <a:gd name="connsiteY10" fmla="*/ 697532 h 1985600"/>
                  <a:gd name="connsiteX0" fmla="*/ 31981 w 1825721"/>
                  <a:gd name="connsiteY0" fmla="*/ 697532 h 1985600"/>
                  <a:gd name="connsiteX1" fmla="*/ 1086479 w 1825721"/>
                  <a:gd name="connsiteY1" fmla="*/ 0 h 1985600"/>
                  <a:gd name="connsiteX2" fmla="*/ 1338414 w 1825721"/>
                  <a:gd name="connsiteY2" fmla="*/ 157221 h 1985600"/>
                  <a:gd name="connsiteX3" fmla="*/ 1337585 w 1825721"/>
                  <a:gd name="connsiteY3" fmla="*/ 151408 h 1985600"/>
                  <a:gd name="connsiteX4" fmla="*/ 1552660 w 1825721"/>
                  <a:gd name="connsiteY4" fmla="*/ 478152 h 1985600"/>
                  <a:gd name="connsiteX5" fmla="*/ 1719205 w 1825721"/>
                  <a:gd name="connsiteY5" fmla="*/ 875091 h 1985600"/>
                  <a:gd name="connsiteX6" fmla="*/ 1810701 w 1825721"/>
                  <a:gd name="connsiteY6" fmla="*/ 1258805 h 1985600"/>
                  <a:gd name="connsiteX7" fmla="*/ 1820186 w 1825721"/>
                  <a:gd name="connsiteY7" fmla="*/ 1449983 h 1985600"/>
                  <a:gd name="connsiteX8" fmla="*/ 1754838 w 1825721"/>
                  <a:gd name="connsiteY8" fmla="*/ 1554938 h 1985600"/>
                  <a:gd name="connsiteX9" fmla="*/ 1415285 w 1825721"/>
                  <a:gd name="connsiteY9" fmla="*/ 1753333 h 1985600"/>
                  <a:gd name="connsiteX10" fmla="*/ 913580 w 1825721"/>
                  <a:gd name="connsiteY10" fmla="*/ 1985600 h 1985600"/>
                  <a:gd name="connsiteX11" fmla="*/ 31981 w 1825721"/>
                  <a:gd name="connsiteY11" fmla="*/ 697532 h 1985600"/>
                  <a:gd name="connsiteX0" fmla="*/ 31981 w 1825721"/>
                  <a:gd name="connsiteY0" fmla="*/ 697532 h 1985600"/>
                  <a:gd name="connsiteX1" fmla="*/ 1086479 w 1825721"/>
                  <a:gd name="connsiteY1" fmla="*/ 0 h 1985600"/>
                  <a:gd name="connsiteX2" fmla="*/ 1338414 w 1825721"/>
                  <a:gd name="connsiteY2" fmla="*/ 157221 h 1985600"/>
                  <a:gd name="connsiteX3" fmla="*/ 1324885 w 1825721"/>
                  <a:gd name="connsiteY3" fmla="*/ 268883 h 1985600"/>
                  <a:gd name="connsiteX4" fmla="*/ 1552660 w 1825721"/>
                  <a:gd name="connsiteY4" fmla="*/ 478152 h 1985600"/>
                  <a:gd name="connsiteX5" fmla="*/ 1719205 w 1825721"/>
                  <a:gd name="connsiteY5" fmla="*/ 875091 h 1985600"/>
                  <a:gd name="connsiteX6" fmla="*/ 1810701 w 1825721"/>
                  <a:gd name="connsiteY6" fmla="*/ 1258805 h 1985600"/>
                  <a:gd name="connsiteX7" fmla="*/ 1820186 w 1825721"/>
                  <a:gd name="connsiteY7" fmla="*/ 1449983 h 1985600"/>
                  <a:gd name="connsiteX8" fmla="*/ 1754838 w 1825721"/>
                  <a:gd name="connsiteY8" fmla="*/ 1554938 h 1985600"/>
                  <a:gd name="connsiteX9" fmla="*/ 1415285 w 1825721"/>
                  <a:gd name="connsiteY9" fmla="*/ 1753333 h 1985600"/>
                  <a:gd name="connsiteX10" fmla="*/ 913580 w 1825721"/>
                  <a:gd name="connsiteY10" fmla="*/ 1985600 h 1985600"/>
                  <a:gd name="connsiteX11" fmla="*/ 31981 w 1825721"/>
                  <a:gd name="connsiteY11" fmla="*/ 697532 h 1985600"/>
                  <a:gd name="connsiteX0" fmla="*/ 31981 w 1825721"/>
                  <a:gd name="connsiteY0" fmla="*/ 697532 h 1985600"/>
                  <a:gd name="connsiteX1" fmla="*/ 1086479 w 1825721"/>
                  <a:gd name="connsiteY1" fmla="*/ 0 h 1985600"/>
                  <a:gd name="connsiteX2" fmla="*/ 1214589 w 1825721"/>
                  <a:gd name="connsiteY2" fmla="*/ 27046 h 1985600"/>
                  <a:gd name="connsiteX3" fmla="*/ 1324885 w 1825721"/>
                  <a:gd name="connsiteY3" fmla="*/ 268883 h 1985600"/>
                  <a:gd name="connsiteX4" fmla="*/ 1552660 w 1825721"/>
                  <a:gd name="connsiteY4" fmla="*/ 478152 h 1985600"/>
                  <a:gd name="connsiteX5" fmla="*/ 1719205 w 1825721"/>
                  <a:gd name="connsiteY5" fmla="*/ 875091 h 1985600"/>
                  <a:gd name="connsiteX6" fmla="*/ 1810701 w 1825721"/>
                  <a:gd name="connsiteY6" fmla="*/ 1258805 h 1985600"/>
                  <a:gd name="connsiteX7" fmla="*/ 1820186 w 1825721"/>
                  <a:gd name="connsiteY7" fmla="*/ 1449983 h 1985600"/>
                  <a:gd name="connsiteX8" fmla="*/ 1754838 w 1825721"/>
                  <a:gd name="connsiteY8" fmla="*/ 1554938 h 1985600"/>
                  <a:gd name="connsiteX9" fmla="*/ 1415285 w 1825721"/>
                  <a:gd name="connsiteY9" fmla="*/ 1753333 h 1985600"/>
                  <a:gd name="connsiteX10" fmla="*/ 913580 w 1825721"/>
                  <a:gd name="connsiteY10" fmla="*/ 1985600 h 1985600"/>
                  <a:gd name="connsiteX11" fmla="*/ 31981 w 1825721"/>
                  <a:gd name="connsiteY11" fmla="*/ 697532 h 1985600"/>
                  <a:gd name="connsiteX0" fmla="*/ 31981 w 1825721"/>
                  <a:gd name="connsiteY0" fmla="*/ 700707 h 1988775"/>
                  <a:gd name="connsiteX1" fmla="*/ 1096004 w 1825721"/>
                  <a:gd name="connsiteY1" fmla="*/ 0 h 1988775"/>
                  <a:gd name="connsiteX2" fmla="*/ 1214589 w 1825721"/>
                  <a:gd name="connsiteY2" fmla="*/ 30221 h 1988775"/>
                  <a:gd name="connsiteX3" fmla="*/ 1324885 w 1825721"/>
                  <a:gd name="connsiteY3" fmla="*/ 272058 h 1988775"/>
                  <a:gd name="connsiteX4" fmla="*/ 1552660 w 1825721"/>
                  <a:gd name="connsiteY4" fmla="*/ 481327 h 1988775"/>
                  <a:gd name="connsiteX5" fmla="*/ 1719205 w 1825721"/>
                  <a:gd name="connsiteY5" fmla="*/ 878266 h 1988775"/>
                  <a:gd name="connsiteX6" fmla="*/ 1810701 w 1825721"/>
                  <a:gd name="connsiteY6" fmla="*/ 1261980 h 1988775"/>
                  <a:gd name="connsiteX7" fmla="*/ 1820186 w 1825721"/>
                  <a:gd name="connsiteY7" fmla="*/ 1453158 h 1988775"/>
                  <a:gd name="connsiteX8" fmla="*/ 1754838 w 1825721"/>
                  <a:gd name="connsiteY8" fmla="*/ 1558113 h 1988775"/>
                  <a:gd name="connsiteX9" fmla="*/ 1415285 w 1825721"/>
                  <a:gd name="connsiteY9" fmla="*/ 1756508 h 1988775"/>
                  <a:gd name="connsiteX10" fmla="*/ 913580 w 1825721"/>
                  <a:gd name="connsiteY10" fmla="*/ 1988775 h 1988775"/>
                  <a:gd name="connsiteX11" fmla="*/ 31981 w 1825721"/>
                  <a:gd name="connsiteY11" fmla="*/ 700707 h 1988775"/>
                  <a:gd name="connsiteX0" fmla="*/ 31981 w 1825721"/>
                  <a:gd name="connsiteY0" fmla="*/ 700707 h 1988775"/>
                  <a:gd name="connsiteX1" fmla="*/ 1096004 w 1825721"/>
                  <a:gd name="connsiteY1" fmla="*/ 0 h 1988775"/>
                  <a:gd name="connsiteX2" fmla="*/ 1214589 w 1825721"/>
                  <a:gd name="connsiteY2" fmla="*/ 30221 h 1988775"/>
                  <a:gd name="connsiteX3" fmla="*/ 1324885 w 1825721"/>
                  <a:gd name="connsiteY3" fmla="*/ 272058 h 1988775"/>
                  <a:gd name="connsiteX4" fmla="*/ 1552660 w 1825721"/>
                  <a:gd name="connsiteY4" fmla="*/ 481327 h 1988775"/>
                  <a:gd name="connsiteX5" fmla="*/ 1719205 w 1825721"/>
                  <a:gd name="connsiteY5" fmla="*/ 878266 h 1988775"/>
                  <a:gd name="connsiteX6" fmla="*/ 1810701 w 1825721"/>
                  <a:gd name="connsiteY6" fmla="*/ 1261980 h 1988775"/>
                  <a:gd name="connsiteX7" fmla="*/ 1820186 w 1825721"/>
                  <a:gd name="connsiteY7" fmla="*/ 1453158 h 1988775"/>
                  <a:gd name="connsiteX8" fmla="*/ 1754838 w 1825721"/>
                  <a:gd name="connsiteY8" fmla="*/ 1558113 h 1988775"/>
                  <a:gd name="connsiteX9" fmla="*/ 1415285 w 1825721"/>
                  <a:gd name="connsiteY9" fmla="*/ 1756508 h 1988775"/>
                  <a:gd name="connsiteX10" fmla="*/ 913580 w 1825721"/>
                  <a:gd name="connsiteY10" fmla="*/ 1988775 h 1988775"/>
                  <a:gd name="connsiteX11" fmla="*/ 31981 w 1825721"/>
                  <a:gd name="connsiteY11" fmla="*/ 700707 h 1988775"/>
                  <a:gd name="connsiteX0" fmla="*/ 31981 w 1825721"/>
                  <a:gd name="connsiteY0" fmla="*/ 700707 h 1988775"/>
                  <a:gd name="connsiteX1" fmla="*/ 1096004 w 1825721"/>
                  <a:gd name="connsiteY1" fmla="*/ 0 h 1988775"/>
                  <a:gd name="connsiteX2" fmla="*/ 1214589 w 1825721"/>
                  <a:gd name="connsiteY2" fmla="*/ 30221 h 1988775"/>
                  <a:gd name="connsiteX3" fmla="*/ 1391560 w 1825721"/>
                  <a:gd name="connsiteY3" fmla="*/ 218083 h 1988775"/>
                  <a:gd name="connsiteX4" fmla="*/ 1552660 w 1825721"/>
                  <a:gd name="connsiteY4" fmla="*/ 481327 h 1988775"/>
                  <a:gd name="connsiteX5" fmla="*/ 1719205 w 1825721"/>
                  <a:gd name="connsiteY5" fmla="*/ 878266 h 1988775"/>
                  <a:gd name="connsiteX6" fmla="*/ 1810701 w 1825721"/>
                  <a:gd name="connsiteY6" fmla="*/ 1261980 h 1988775"/>
                  <a:gd name="connsiteX7" fmla="*/ 1820186 w 1825721"/>
                  <a:gd name="connsiteY7" fmla="*/ 1453158 h 1988775"/>
                  <a:gd name="connsiteX8" fmla="*/ 1754838 w 1825721"/>
                  <a:gd name="connsiteY8" fmla="*/ 1558113 h 1988775"/>
                  <a:gd name="connsiteX9" fmla="*/ 1415285 w 1825721"/>
                  <a:gd name="connsiteY9" fmla="*/ 1756508 h 1988775"/>
                  <a:gd name="connsiteX10" fmla="*/ 913580 w 1825721"/>
                  <a:gd name="connsiteY10" fmla="*/ 1988775 h 1988775"/>
                  <a:gd name="connsiteX11" fmla="*/ 31981 w 1825721"/>
                  <a:gd name="connsiteY11" fmla="*/ 700707 h 1988775"/>
                  <a:gd name="connsiteX0" fmla="*/ 32723 w 1826463"/>
                  <a:gd name="connsiteY0" fmla="*/ 700707 h 1952305"/>
                  <a:gd name="connsiteX1" fmla="*/ 1096746 w 1826463"/>
                  <a:gd name="connsiteY1" fmla="*/ 0 h 1952305"/>
                  <a:gd name="connsiteX2" fmla="*/ 1215331 w 1826463"/>
                  <a:gd name="connsiteY2" fmla="*/ 30221 h 1952305"/>
                  <a:gd name="connsiteX3" fmla="*/ 1392302 w 1826463"/>
                  <a:gd name="connsiteY3" fmla="*/ 218083 h 1952305"/>
                  <a:gd name="connsiteX4" fmla="*/ 1553402 w 1826463"/>
                  <a:gd name="connsiteY4" fmla="*/ 481327 h 1952305"/>
                  <a:gd name="connsiteX5" fmla="*/ 1719947 w 1826463"/>
                  <a:gd name="connsiteY5" fmla="*/ 878266 h 1952305"/>
                  <a:gd name="connsiteX6" fmla="*/ 1811443 w 1826463"/>
                  <a:gd name="connsiteY6" fmla="*/ 1261980 h 1952305"/>
                  <a:gd name="connsiteX7" fmla="*/ 1820928 w 1826463"/>
                  <a:gd name="connsiteY7" fmla="*/ 1453158 h 1952305"/>
                  <a:gd name="connsiteX8" fmla="*/ 1755580 w 1826463"/>
                  <a:gd name="connsiteY8" fmla="*/ 1558113 h 1952305"/>
                  <a:gd name="connsiteX9" fmla="*/ 1416027 w 1826463"/>
                  <a:gd name="connsiteY9" fmla="*/ 1756508 h 1952305"/>
                  <a:gd name="connsiteX10" fmla="*/ 891308 w 1826463"/>
                  <a:gd name="connsiteY10" fmla="*/ 1952305 h 1952305"/>
                  <a:gd name="connsiteX11" fmla="*/ 32723 w 1826463"/>
                  <a:gd name="connsiteY11" fmla="*/ 700707 h 1952305"/>
                  <a:gd name="connsiteX0" fmla="*/ 32723 w 1826463"/>
                  <a:gd name="connsiteY0" fmla="*/ 700707 h 1952305"/>
                  <a:gd name="connsiteX1" fmla="*/ 1096746 w 1826463"/>
                  <a:gd name="connsiteY1" fmla="*/ 0 h 1952305"/>
                  <a:gd name="connsiteX2" fmla="*/ 1215331 w 1826463"/>
                  <a:gd name="connsiteY2" fmla="*/ 30221 h 1952305"/>
                  <a:gd name="connsiteX3" fmla="*/ 1392302 w 1826463"/>
                  <a:gd name="connsiteY3" fmla="*/ 218083 h 1952305"/>
                  <a:gd name="connsiteX4" fmla="*/ 1553402 w 1826463"/>
                  <a:gd name="connsiteY4" fmla="*/ 481327 h 1952305"/>
                  <a:gd name="connsiteX5" fmla="*/ 1719947 w 1826463"/>
                  <a:gd name="connsiteY5" fmla="*/ 878266 h 1952305"/>
                  <a:gd name="connsiteX6" fmla="*/ 1811443 w 1826463"/>
                  <a:gd name="connsiteY6" fmla="*/ 1261980 h 1952305"/>
                  <a:gd name="connsiteX7" fmla="*/ 1820928 w 1826463"/>
                  <a:gd name="connsiteY7" fmla="*/ 1453158 h 1952305"/>
                  <a:gd name="connsiteX8" fmla="*/ 1755580 w 1826463"/>
                  <a:gd name="connsiteY8" fmla="*/ 1558113 h 1952305"/>
                  <a:gd name="connsiteX9" fmla="*/ 1416027 w 1826463"/>
                  <a:gd name="connsiteY9" fmla="*/ 1756508 h 1952305"/>
                  <a:gd name="connsiteX10" fmla="*/ 891308 w 1826463"/>
                  <a:gd name="connsiteY10" fmla="*/ 1952305 h 1952305"/>
                  <a:gd name="connsiteX11" fmla="*/ 32723 w 1826463"/>
                  <a:gd name="connsiteY11" fmla="*/ 700707 h 1952305"/>
                  <a:gd name="connsiteX0" fmla="*/ 32723 w 1826463"/>
                  <a:gd name="connsiteY0" fmla="*/ 700707 h 1952305"/>
                  <a:gd name="connsiteX1" fmla="*/ 1096746 w 1826463"/>
                  <a:gd name="connsiteY1" fmla="*/ 0 h 1952305"/>
                  <a:gd name="connsiteX2" fmla="*/ 1215331 w 1826463"/>
                  <a:gd name="connsiteY2" fmla="*/ 30221 h 1952305"/>
                  <a:gd name="connsiteX3" fmla="*/ 1392302 w 1826463"/>
                  <a:gd name="connsiteY3" fmla="*/ 218083 h 1952305"/>
                  <a:gd name="connsiteX4" fmla="*/ 1553402 w 1826463"/>
                  <a:gd name="connsiteY4" fmla="*/ 481327 h 1952305"/>
                  <a:gd name="connsiteX5" fmla="*/ 1719947 w 1826463"/>
                  <a:gd name="connsiteY5" fmla="*/ 878266 h 1952305"/>
                  <a:gd name="connsiteX6" fmla="*/ 1811443 w 1826463"/>
                  <a:gd name="connsiteY6" fmla="*/ 1261980 h 1952305"/>
                  <a:gd name="connsiteX7" fmla="*/ 1820928 w 1826463"/>
                  <a:gd name="connsiteY7" fmla="*/ 1453158 h 1952305"/>
                  <a:gd name="connsiteX8" fmla="*/ 1755580 w 1826463"/>
                  <a:gd name="connsiteY8" fmla="*/ 1558113 h 1952305"/>
                  <a:gd name="connsiteX9" fmla="*/ 1414540 w 1826463"/>
                  <a:gd name="connsiteY9" fmla="*/ 1768553 h 1952305"/>
                  <a:gd name="connsiteX10" fmla="*/ 891308 w 1826463"/>
                  <a:gd name="connsiteY10" fmla="*/ 1952305 h 1952305"/>
                  <a:gd name="connsiteX11" fmla="*/ 32723 w 1826463"/>
                  <a:gd name="connsiteY11" fmla="*/ 700707 h 1952305"/>
                  <a:gd name="connsiteX0" fmla="*/ 32723 w 1826239"/>
                  <a:gd name="connsiteY0" fmla="*/ 700707 h 1952305"/>
                  <a:gd name="connsiteX1" fmla="*/ 1096746 w 1826239"/>
                  <a:gd name="connsiteY1" fmla="*/ 0 h 1952305"/>
                  <a:gd name="connsiteX2" fmla="*/ 1215331 w 1826239"/>
                  <a:gd name="connsiteY2" fmla="*/ 30221 h 1952305"/>
                  <a:gd name="connsiteX3" fmla="*/ 1392302 w 1826239"/>
                  <a:gd name="connsiteY3" fmla="*/ 218083 h 1952305"/>
                  <a:gd name="connsiteX4" fmla="*/ 1553402 w 1826239"/>
                  <a:gd name="connsiteY4" fmla="*/ 481327 h 1952305"/>
                  <a:gd name="connsiteX5" fmla="*/ 1719947 w 1826239"/>
                  <a:gd name="connsiteY5" fmla="*/ 878266 h 1952305"/>
                  <a:gd name="connsiteX6" fmla="*/ 1811443 w 1826239"/>
                  <a:gd name="connsiteY6" fmla="*/ 1261980 h 1952305"/>
                  <a:gd name="connsiteX7" fmla="*/ 1820928 w 1826239"/>
                  <a:gd name="connsiteY7" fmla="*/ 1453158 h 1952305"/>
                  <a:gd name="connsiteX8" fmla="*/ 1758668 w 1826239"/>
                  <a:gd name="connsiteY8" fmla="*/ 1607411 h 1952305"/>
                  <a:gd name="connsiteX9" fmla="*/ 1414540 w 1826239"/>
                  <a:gd name="connsiteY9" fmla="*/ 1768553 h 1952305"/>
                  <a:gd name="connsiteX10" fmla="*/ 891308 w 1826239"/>
                  <a:gd name="connsiteY10" fmla="*/ 1952305 h 1952305"/>
                  <a:gd name="connsiteX11" fmla="*/ 32723 w 1826239"/>
                  <a:gd name="connsiteY11" fmla="*/ 700707 h 1952305"/>
                  <a:gd name="connsiteX0" fmla="*/ 32723 w 1825449"/>
                  <a:gd name="connsiteY0" fmla="*/ 700707 h 1952305"/>
                  <a:gd name="connsiteX1" fmla="*/ 1096746 w 1825449"/>
                  <a:gd name="connsiteY1" fmla="*/ 0 h 1952305"/>
                  <a:gd name="connsiteX2" fmla="*/ 1215331 w 1825449"/>
                  <a:gd name="connsiteY2" fmla="*/ 30221 h 1952305"/>
                  <a:gd name="connsiteX3" fmla="*/ 1392302 w 1825449"/>
                  <a:gd name="connsiteY3" fmla="*/ 218083 h 1952305"/>
                  <a:gd name="connsiteX4" fmla="*/ 1553402 w 1825449"/>
                  <a:gd name="connsiteY4" fmla="*/ 481327 h 1952305"/>
                  <a:gd name="connsiteX5" fmla="*/ 1719947 w 1825449"/>
                  <a:gd name="connsiteY5" fmla="*/ 878266 h 1952305"/>
                  <a:gd name="connsiteX6" fmla="*/ 1811443 w 1825449"/>
                  <a:gd name="connsiteY6" fmla="*/ 1261980 h 1952305"/>
                  <a:gd name="connsiteX7" fmla="*/ 1820928 w 1825449"/>
                  <a:gd name="connsiteY7" fmla="*/ 1453158 h 1952305"/>
                  <a:gd name="connsiteX8" fmla="*/ 1769599 w 1825449"/>
                  <a:gd name="connsiteY8" fmla="*/ 1617933 h 1952305"/>
                  <a:gd name="connsiteX9" fmla="*/ 1414540 w 1825449"/>
                  <a:gd name="connsiteY9" fmla="*/ 1768553 h 1952305"/>
                  <a:gd name="connsiteX10" fmla="*/ 891308 w 1825449"/>
                  <a:gd name="connsiteY10" fmla="*/ 1952305 h 1952305"/>
                  <a:gd name="connsiteX11" fmla="*/ 32723 w 1825449"/>
                  <a:gd name="connsiteY11" fmla="*/ 700707 h 1952305"/>
                  <a:gd name="connsiteX0" fmla="*/ 32723 w 1825803"/>
                  <a:gd name="connsiteY0" fmla="*/ 700707 h 1952305"/>
                  <a:gd name="connsiteX1" fmla="*/ 1096746 w 1825803"/>
                  <a:gd name="connsiteY1" fmla="*/ 0 h 1952305"/>
                  <a:gd name="connsiteX2" fmla="*/ 1215331 w 1825803"/>
                  <a:gd name="connsiteY2" fmla="*/ 30221 h 1952305"/>
                  <a:gd name="connsiteX3" fmla="*/ 1392302 w 1825803"/>
                  <a:gd name="connsiteY3" fmla="*/ 218083 h 1952305"/>
                  <a:gd name="connsiteX4" fmla="*/ 1553402 w 1825803"/>
                  <a:gd name="connsiteY4" fmla="*/ 481327 h 1952305"/>
                  <a:gd name="connsiteX5" fmla="*/ 1719947 w 1825803"/>
                  <a:gd name="connsiteY5" fmla="*/ 878266 h 1952305"/>
                  <a:gd name="connsiteX6" fmla="*/ 1811443 w 1825803"/>
                  <a:gd name="connsiteY6" fmla="*/ 1261980 h 1952305"/>
                  <a:gd name="connsiteX7" fmla="*/ 1820928 w 1825803"/>
                  <a:gd name="connsiteY7" fmla="*/ 1453158 h 1952305"/>
                  <a:gd name="connsiteX8" fmla="*/ 1764689 w 1825803"/>
                  <a:gd name="connsiteY8" fmla="*/ 1608156 h 1952305"/>
                  <a:gd name="connsiteX9" fmla="*/ 1414540 w 1825803"/>
                  <a:gd name="connsiteY9" fmla="*/ 1768553 h 1952305"/>
                  <a:gd name="connsiteX10" fmla="*/ 891308 w 1825803"/>
                  <a:gd name="connsiteY10" fmla="*/ 1952305 h 1952305"/>
                  <a:gd name="connsiteX11" fmla="*/ 32723 w 1825803"/>
                  <a:gd name="connsiteY11" fmla="*/ 700707 h 1952305"/>
                  <a:gd name="connsiteX0" fmla="*/ 32723 w 1825803"/>
                  <a:gd name="connsiteY0" fmla="*/ 700707 h 1952305"/>
                  <a:gd name="connsiteX1" fmla="*/ 1096746 w 1825803"/>
                  <a:gd name="connsiteY1" fmla="*/ 0 h 1952305"/>
                  <a:gd name="connsiteX2" fmla="*/ 1215331 w 1825803"/>
                  <a:gd name="connsiteY2" fmla="*/ 30221 h 1952305"/>
                  <a:gd name="connsiteX3" fmla="*/ 1405091 w 1825803"/>
                  <a:gd name="connsiteY3" fmla="*/ 213547 h 1952305"/>
                  <a:gd name="connsiteX4" fmla="*/ 1553402 w 1825803"/>
                  <a:gd name="connsiteY4" fmla="*/ 481327 h 1952305"/>
                  <a:gd name="connsiteX5" fmla="*/ 1719947 w 1825803"/>
                  <a:gd name="connsiteY5" fmla="*/ 878266 h 1952305"/>
                  <a:gd name="connsiteX6" fmla="*/ 1811443 w 1825803"/>
                  <a:gd name="connsiteY6" fmla="*/ 1261980 h 1952305"/>
                  <a:gd name="connsiteX7" fmla="*/ 1820928 w 1825803"/>
                  <a:gd name="connsiteY7" fmla="*/ 1453158 h 1952305"/>
                  <a:gd name="connsiteX8" fmla="*/ 1764689 w 1825803"/>
                  <a:gd name="connsiteY8" fmla="*/ 1608156 h 1952305"/>
                  <a:gd name="connsiteX9" fmla="*/ 1414540 w 1825803"/>
                  <a:gd name="connsiteY9" fmla="*/ 1768553 h 1952305"/>
                  <a:gd name="connsiteX10" fmla="*/ 891308 w 1825803"/>
                  <a:gd name="connsiteY10" fmla="*/ 1952305 h 1952305"/>
                  <a:gd name="connsiteX11" fmla="*/ 32723 w 1825803"/>
                  <a:gd name="connsiteY11" fmla="*/ 700707 h 1952305"/>
                  <a:gd name="connsiteX0" fmla="*/ 32723 w 1825803"/>
                  <a:gd name="connsiteY0" fmla="*/ 700707 h 1952305"/>
                  <a:gd name="connsiteX1" fmla="*/ 1096746 w 1825803"/>
                  <a:gd name="connsiteY1" fmla="*/ 0 h 1952305"/>
                  <a:gd name="connsiteX2" fmla="*/ 1215331 w 1825803"/>
                  <a:gd name="connsiteY2" fmla="*/ 30221 h 1952305"/>
                  <a:gd name="connsiteX3" fmla="*/ 1404720 w 1825803"/>
                  <a:gd name="connsiteY3" fmla="*/ 216559 h 1952305"/>
                  <a:gd name="connsiteX4" fmla="*/ 1553402 w 1825803"/>
                  <a:gd name="connsiteY4" fmla="*/ 481327 h 1952305"/>
                  <a:gd name="connsiteX5" fmla="*/ 1719947 w 1825803"/>
                  <a:gd name="connsiteY5" fmla="*/ 878266 h 1952305"/>
                  <a:gd name="connsiteX6" fmla="*/ 1811443 w 1825803"/>
                  <a:gd name="connsiteY6" fmla="*/ 1261980 h 1952305"/>
                  <a:gd name="connsiteX7" fmla="*/ 1820928 w 1825803"/>
                  <a:gd name="connsiteY7" fmla="*/ 1453158 h 1952305"/>
                  <a:gd name="connsiteX8" fmla="*/ 1764689 w 1825803"/>
                  <a:gd name="connsiteY8" fmla="*/ 1608156 h 1952305"/>
                  <a:gd name="connsiteX9" fmla="*/ 1414540 w 1825803"/>
                  <a:gd name="connsiteY9" fmla="*/ 1768553 h 1952305"/>
                  <a:gd name="connsiteX10" fmla="*/ 891308 w 1825803"/>
                  <a:gd name="connsiteY10" fmla="*/ 1952305 h 1952305"/>
                  <a:gd name="connsiteX11" fmla="*/ 32723 w 1825803"/>
                  <a:gd name="connsiteY11" fmla="*/ 700707 h 1952305"/>
                  <a:gd name="connsiteX0" fmla="*/ 32723 w 1825803"/>
                  <a:gd name="connsiteY0" fmla="*/ 700707 h 1952305"/>
                  <a:gd name="connsiteX1" fmla="*/ 1096746 w 1825803"/>
                  <a:gd name="connsiteY1" fmla="*/ 0 h 1952305"/>
                  <a:gd name="connsiteX2" fmla="*/ 1215331 w 1825803"/>
                  <a:gd name="connsiteY2" fmla="*/ 30221 h 1952305"/>
                  <a:gd name="connsiteX3" fmla="*/ 1404720 w 1825803"/>
                  <a:gd name="connsiteY3" fmla="*/ 216559 h 1952305"/>
                  <a:gd name="connsiteX4" fmla="*/ 1553402 w 1825803"/>
                  <a:gd name="connsiteY4" fmla="*/ 481327 h 1952305"/>
                  <a:gd name="connsiteX5" fmla="*/ 1719947 w 1825803"/>
                  <a:gd name="connsiteY5" fmla="*/ 878266 h 1952305"/>
                  <a:gd name="connsiteX6" fmla="*/ 1811443 w 1825803"/>
                  <a:gd name="connsiteY6" fmla="*/ 1261980 h 1952305"/>
                  <a:gd name="connsiteX7" fmla="*/ 1820928 w 1825803"/>
                  <a:gd name="connsiteY7" fmla="*/ 1453158 h 1952305"/>
                  <a:gd name="connsiteX8" fmla="*/ 1764689 w 1825803"/>
                  <a:gd name="connsiteY8" fmla="*/ 1608156 h 1952305"/>
                  <a:gd name="connsiteX9" fmla="*/ 1414540 w 1825803"/>
                  <a:gd name="connsiteY9" fmla="*/ 1768553 h 1952305"/>
                  <a:gd name="connsiteX10" fmla="*/ 891308 w 1825803"/>
                  <a:gd name="connsiteY10" fmla="*/ 1952305 h 1952305"/>
                  <a:gd name="connsiteX11" fmla="*/ 32723 w 1825803"/>
                  <a:gd name="connsiteY11" fmla="*/ 700707 h 1952305"/>
                  <a:gd name="connsiteX0" fmla="*/ 32723 w 1825803"/>
                  <a:gd name="connsiteY0" fmla="*/ 700707 h 1952305"/>
                  <a:gd name="connsiteX1" fmla="*/ 1096746 w 1825803"/>
                  <a:gd name="connsiteY1" fmla="*/ 0 h 1952305"/>
                  <a:gd name="connsiteX2" fmla="*/ 1215331 w 1825803"/>
                  <a:gd name="connsiteY2" fmla="*/ 30221 h 1952305"/>
                  <a:gd name="connsiteX3" fmla="*/ 1404720 w 1825803"/>
                  <a:gd name="connsiteY3" fmla="*/ 216559 h 1952305"/>
                  <a:gd name="connsiteX4" fmla="*/ 1584337 w 1825803"/>
                  <a:gd name="connsiteY4" fmla="*/ 527946 h 1952305"/>
                  <a:gd name="connsiteX5" fmla="*/ 1719947 w 1825803"/>
                  <a:gd name="connsiteY5" fmla="*/ 878266 h 1952305"/>
                  <a:gd name="connsiteX6" fmla="*/ 1811443 w 1825803"/>
                  <a:gd name="connsiteY6" fmla="*/ 1261980 h 1952305"/>
                  <a:gd name="connsiteX7" fmla="*/ 1820928 w 1825803"/>
                  <a:gd name="connsiteY7" fmla="*/ 1453158 h 1952305"/>
                  <a:gd name="connsiteX8" fmla="*/ 1764689 w 1825803"/>
                  <a:gd name="connsiteY8" fmla="*/ 1608156 h 1952305"/>
                  <a:gd name="connsiteX9" fmla="*/ 1414540 w 1825803"/>
                  <a:gd name="connsiteY9" fmla="*/ 1768553 h 1952305"/>
                  <a:gd name="connsiteX10" fmla="*/ 891308 w 1825803"/>
                  <a:gd name="connsiteY10" fmla="*/ 1952305 h 1952305"/>
                  <a:gd name="connsiteX11" fmla="*/ 32723 w 1825803"/>
                  <a:gd name="connsiteY11" fmla="*/ 700707 h 1952305"/>
                  <a:gd name="connsiteX0" fmla="*/ 32723 w 1825803"/>
                  <a:gd name="connsiteY0" fmla="*/ 700707 h 1952305"/>
                  <a:gd name="connsiteX1" fmla="*/ 1096746 w 1825803"/>
                  <a:gd name="connsiteY1" fmla="*/ 0 h 1952305"/>
                  <a:gd name="connsiteX2" fmla="*/ 1223249 w 1825803"/>
                  <a:gd name="connsiteY2" fmla="*/ 40371 h 1952305"/>
                  <a:gd name="connsiteX3" fmla="*/ 1404720 w 1825803"/>
                  <a:gd name="connsiteY3" fmla="*/ 216559 h 1952305"/>
                  <a:gd name="connsiteX4" fmla="*/ 1584337 w 1825803"/>
                  <a:gd name="connsiteY4" fmla="*/ 527946 h 1952305"/>
                  <a:gd name="connsiteX5" fmla="*/ 1719947 w 1825803"/>
                  <a:gd name="connsiteY5" fmla="*/ 878266 h 1952305"/>
                  <a:gd name="connsiteX6" fmla="*/ 1811443 w 1825803"/>
                  <a:gd name="connsiteY6" fmla="*/ 1261980 h 1952305"/>
                  <a:gd name="connsiteX7" fmla="*/ 1820928 w 1825803"/>
                  <a:gd name="connsiteY7" fmla="*/ 1453158 h 1952305"/>
                  <a:gd name="connsiteX8" fmla="*/ 1764689 w 1825803"/>
                  <a:gd name="connsiteY8" fmla="*/ 1608156 h 1952305"/>
                  <a:gd name="connsiteX9" fmla="*/ 1414540 w 1825803"/>
                  <a:gd name="connsiteY9" fmla="*/ 1768553 h 1952305"/>
                  <a:gd name="connsiteX10" fmla="*/ 891308 w 1825803"/>
                  <a:gd name="connsiteY10" fmla="*/ 1952305 h 1952305"/>
                  <a:gd name="connsiteX11" fmla="*/ 32723 w 1825803"/>
                  <a:gd name="connsiteY11" fmla="*/ 700707 h 1952305"/>
                  <a:gd name="connsiteX0" fmla="*/ 32723 w 1825803"/>
                  <a:gd name="connsiteY0" fmla="*/ 668184 h 1919782"/>
                  <a:gd name="connsiteX1" fmla="*/ 1152887 w 1825803"/>
                  <a:gd name="connsiteY1" fmla="*/ 8035 h 1919782"/>
                  <a:gd name="connsiteX2" fmla="*/ 1223249 w 1825803"/>
                  <a:gd name="connsiteY2" fmla="*/ 7848 h 1919782"/>
                  <a:gd name="connsiteX3" fmla="*/ 1404720 w 1825803"/>
                  <a:gd name="connsiteY3" fmla="*/ 184036 h 1919782"/>
                  <a:gd name="connsiteX4" fmla="*/ 1584337 w 1825803"/>
                  <a:gd name="connsiteY4" fmla="*/ 495423 h 1919782"/>
                  <a:gd name="connsiteX5" fmla="*/ 1719947 w 1825803"/>
                  <a:gd name="connsiteY5" fmla="*/ 845743 h 1919782"/>
                  <a:gd name="connsiteX6" fmla="*/ 1811443 w 1825803"/>
                  <a:gd name="connsiteY6" fmla="*/ 1229457 h 1919782"/>
                  <a:gd name="connsiteX7" fmla="*/ 1820928 w 1825803"/>
                  <a:gd name="connsiteY7" fmla="*/ 1420635 h 1919782"/>
                  <a:gd name="connsiteX8" fmla="*/ 1764689 w 1825803"/>
                  <a:gd name="connsiteY8" fmla="*/ 1575633 h 1919782"/>
                  <a:gd name="connsiteX9" fmla="*/ 1414540 w 1825803"/>
                  <a:gd name="connsiteY9" fmla="*/ 1736030 h 1919782"/>
                  <a:gd name="connsiteX10" fmla="*/ 891308 w 1825803"/>
                  <a:gd name="connsiteY10" fmla="*/ 1919782 h 1919782"/>
                  <a:gd name="connsiteX11" fmla="*/ 32723 w 1825803"/>
                  <a:gd name="connsiteY11" fmla="*/ 668184 h 1919782"/>
                  <a:gd name="connsiteX0" fmla="*/ 32657 w 1827749"/>
                  <a:gd name="connsiteY0" fmla="*/ 585390 h 1919782"/>
                  <a:gd name="connsiteX1" fmla="*/ 1154833 w 1827749"/>
                  <a:gd name="connsiteY1" fmla="*/ 8035 h 1919782"/>
                  <a:gd name="connsiteX2" fmla="*/ 1225195 w 1827749"/>
                  <a:gd name="connsiteY2" fmla="*/ 7848 h 1919782"/>
                  <a:gd name="connsiteX3" fmla="*/ 1406666 w 1827749"/>
                  <a:gd name="connsiteY3" fmla="*/ 184036 h 1919782"/>
                  <a:gd name="connsiteX4" fmla="*/ 1586283 w 1827749"/>
                  <a:gd name="connsiteY4" fmla="*/ 495423 h 1919782"/>
                  <a:gd name="connsiteX5" fmla="*/ 1721893 w 1827749"/>
                  <a:gd name="connsiteY5" fmla="*/ 845743 h 1919782"/>
                  <a:gd name="connsiteX6" fmla="*/ 1813389 w 1827749"/>
                  <a:gd name="connsiteY6" fmla="*/ 1229457 h 1919782"/>
                  <a:gd name="connsiteX7" fmla="*/ 1822874 w 1827749"/>
                  <a:gd name="connsiteY7" fmla="*/ 1420635 h 1919782"/>
                  <a:gd name="connsiteX8" fmla="*/ 1766635 w 1827749"/>
                  <a:gd name="connsiteY8" fmla="*/ 1575633 h 1919782"/>
                  <a:gd name="connsiteX9" fmla="*/ 1416486 w 1827749"/>
                  <a:gd name="connsiteY9" fmla="*/ 1736030 h 1919782"/>
                  <a:gd name="connsiteX10" fmla="*/ 893254 w 1827749"/>
                  <a:gd name="connsiteY10" fmla="*/ 1919782 h 1919782"/>
                  <a:gd name="connsiteX11" fmla="*/ 32657 w 1827749"/>
                  <a:gd name="connsiteY11" fmla="*/ 585390 h 1919782"/>
                  <a:gd name="connsiteX0" fmla="*/ 32657 w 1827749"/>
                  <a:gd name="connsiteY0" fmla="*/ 585390 h 1919782"/>
                  <a:gd name="connsiteX1" fmla="*/ 1154833 w 1827749"/>
                  <a:gd name="connsiteY1" fmla="*/ 8035 h 1919782"/>
                  <a:gd name="connsiteX2" fmla="*/ 1225195 w 1827749"/>
                  <a:gd name="connsiteY2" fmla="*/ 7848 h 1919782"/>
                  <a:gd name="connsiteX3" fmla="*/ 1406666 w 1827749"/>
                  <a:gd name="connsiteY3" fmla="*/ 184036 h 1919782"/>
                  <a:gd name="connsiteX4" fmla="*/ 1586283 w 1827749"/>
                  <a:gd name="connsiteY4" fmla="*/ 495423 h 1919782"/>
                  <a:gd name="connsiteX5" fmla="*/ 1721893 w 1827749"/>
                  <a:gd name="connsiteY5" fmla="*/ 845743 h 1919782"/>
                  <a:gd name="connsiteX6" fmla="*/ 1813389 w 1827749"/>
                  <a:gd name="connsiteY6" fmla="*/ 1229457 h 1919782"/>
                  <a:gd name="connsiteX7" fmla="*/ 1822874 w 1827749"/>
                  <a:gd name="connsiteY7" fmla="*/ 1420635 h 1919782"/>
                  <a:gd name="connsiteX8" fmla="*/ 1766635 w 1827749"/>
                  <a:gd name="connsiteY8" fmla="*/ 1575633 h 1919782"/>
                  <a:gd name="connsiteX9" fmla="*/ 1416486 w 1827749"/>
                  <a:gd name="connsiteY9" fmla="*/ 1736030 h 1919782"/>
                  <a:gd name="connsiteX10" fmla="*/ 893254 w 1827749"/>
                  <a:gd name="connsiteY10" fmla="*/ 1919782 h 1919782"/>
                  <a:gd name="connsiteX11" fmla="*/ 32657 w 1827749"/>
                  <a:gd name="connsiteY11" fmla="*/ 585390 h 1919782"/>
                  <a:gd name="connsiteX0" fmla="*/ 32657 w 1827749"/>
                  <a:gd name="connsiteY0" fmla="*/ 586024 h 1920416"/>
                  <a:gd name="connsiteX1" fmla="*/ 1149182 w 1827749"/>
                  <a:gd name="connsiteY1" fmla="*/ 4914 h 1920416"/>
                  <a:gd name="connsiteX2" fmla="*/ 1225195 w 1827749"/>
                  <a:gd name="connsiteY2" fmla="*/ 8482 h 1920416"/>
                  <a:gd name="connsiteX3" fmla="*/ 1406666 w 1827749"/>
                  <a:gd name="connsiteY3" fmla="*/ 184670 h 1920416"/>
                  <a:gd name="connsiteX4" fmla="*/ 1586283 w 1827749"/>
                  <a:gd name="connsiteY4" fmla="*/ 496057 h 1920416"/>
                  <a:gd name="connsiteX5" fmla="*/ 1721893 w 1827749"/>
                  <a:gd name="connsiteY5" fmla="*/ 846377 h 1920416"/>
                  <a:gd name="connsiteX6" fmla="*/ 1813389 w 1827749"/>
                  <a:gd name="connsiteY6" fmla="*/ 1230091 h 1920416"/>
                  <a:gd name="connsiteX7" fmla="*/ 1822874 w 1827749"/>
                  <a:gd name="connsiteY7" fmla="*/ 1421269 h 1920416"/>
                  <a:gd name="connsiteX8" fmla="*/ 1766635 w 1827749"/>
                  <a:gd name="connsiteY8" fmla="*/ 1576267 h 1920416"/>
                  <a:gd name="connsiteX9" fmla="*/ 1416486 w 1827749"/>
                  <a:gd name="connsiteY9" fmla="*/ 1736664 h 1920416"/>
                  <a:gd name="connsiteX10" fmla="*/ 893254 w 1827749"/>
                  <a:gd name="connsiteY10" fmla="*/ 1920416 h 1920416"/>
                  <a:gd name="connsiteX11" fmla="*/ 32657 w 1827749"/>
                  <a:gd name="connsiteY11" fmla="*/ 586024 h 1920416"/>
                  <a:gd name="connsiteX0" fmla="*/ 32657 w 1827749"/>
                  <a:gd name="connsiteY0" fmla="*/ 586024 h 1920416"/>
                  <a:gd name="connsiteX1" fmla="*/ 1149182 w 1827749"/>
                  <a:gd name="connsiteY1" fmla="*/ 4914 h 1920416"/>
                  <a:gd name="connsiteX2" fmla="*/ 1225195 w 1827749"/>
                  <a:gd name="connsiteY2" fmla="*/ 8482 h 1920416"/>
                  <a:gd name="connsiteX3" fmla="*/ 1406666 w 1827749"/>
                  <a:gd name="connsiteY3" fmla="*/ 184670 h 1920416"/>
                  <a:gd name="connsiteX4" fmla="*/ 1586283 w 1827749"/>
                  <a:gd name="connsiteY4" fmla="*/ 496057 h 1920416"/>
                  <a:gd name="connsiteX5" fmla="*/ 1721893 w 1827749"/>
                  <a:gd name="connsiteY5" fmla="*/ 846377 h 1920416"/>
                  <a:gd name="connsiteX6" fmla="*/ 1813389 w 1827749"/>
                  <a:gd name="connsiteY6" fmla="*/ 1230091 h 1920416"/>
                  <a:gd name="connsiteX7" fmla="*/ 1822874 w 1827749"/>
                  <a:gd name="connsiteY7" fmla="*/ 1421269 h 1920416"/>
                  <a:gd name="connsiteX8" fmla="*/ 1766635 w 1827749"/>
                  <a:gd name="connsiteY8" fmla="*/ 1576267 h 1920416"/>
                  <a:gd name="connsiteX9" fmla="*/ 1416486 w 1827749"/>
                  <a:gd name="connsiteY9" fmla="*/ 1736664 h 1920416"/>
                  <a:gd name="connsiteX10" fmla="*/ 893254 w 1827749"/>
                  <a:gd name="connsiteY10" fmla="*/ 1920416 h 1920416"/>
                  <a:gd name="connsiteX11" fmla="*/ 32657 w 1827749"/>
                  <a:gd name="connsiteY11" fmla="*/ 586024 h 1920416"/>
                  <a:gd name="connsiteX0" fmla="*/ 32657 w 1827749"/>
                  <a:gd name="connsiteY0" fmla="*/ 581110 h 1915502"/>
                  <a:gd name="connsiteX1" fmla="*/ 1149182 w 1827749"/>
                  <a:gd name="connsiteY1" fmla="*/ 0 h 1915502"/>
                  <a:gd name="connsiteX2" fmla="*/ 1278324 w 1827749"/>
                  <a:gd name="connsiteY2" fmla="*/ 43753 h 1915502"/>
                  <a:gd name="connsiteX3" fmla="*/ 1406666 w 1827749"/>
                  <a:gd name="connsiteY3" fmla="*/ 179756 h 1915502"/>
                  <a:gd name="connsiteX4" fmla="*/ 1586283 w 1827749"/>
                  <a:gd name="connsiteY4" fmla="*/ 491143 h 1915502"/>
                  <a:gd name="connsiteX5" fmla="*/ 1721893 w 1827749"/>
                  <a:gd name="connsiteY5" fmla="*/ 841463 h 1915502"/>
                  <a:gd name="connsiteX6" fmla="*/ 1813389 w 1827749"/>
                  <a:gd name="connsiteY6" fmla="*/ 1225177 h 1915502"/>
                  <a:gd name="connsiteX7" fmla="*/ 1822874 w 1827749"/>
                  <a:gd name="connsiteY7" fmla="*/ 1416355 h 1915502"/>
                  <a:gd name="connsiteX8" fmla="*/ 1766635 w 1827749"/>
                  <a:gd name="connsiteY8" fmla="*/ 1571353 h 1915502"/>
                  <a:gd name="connsiteX9" fmla="*/ 1416486 w 1827749"/>
                  <a:gd name="connsiteY9" fmla="*/ 1731750 h 1915502"/>
                  <a:gd name="connsiteX10" fmla="*/ 893254 w 1827749"/>
                  <a:gd name="connsiteY10" fmla="*/ 1915502 h 1915502"/>
                  <a:gd name="connsiteX11" fmla="*/ 32657 w 1827749"/>
                  <a:gd name="connsiteY11" fmla="*/ 581110 h 1915502"/>
                  <a:gd name="connsiteX0" fmla="*/ 32657 w 1827749"/>
                  <a:gd name="connsiteY0" fmla="*/ 587171 h 1921563"/>
                  <a:gd name="connsiteX1" fmla="*/ 1174389 w 1827749"/>
                  <a:gd name="connsiteY1" fmla="*/ 0 h 1921563"/>
                  <a:gd name="connsiteX2" fmla="*/ 1278324 w 1827749"/>
                  <a:gd name="connsiteY2" fmla="*/ 49814 h 1921563"/>
                  <a:gd name="connsiteX3" fmla="*/ 1406666 w 1827749"/>
                  <a:gd name="connsiteY3" fmla="*/ 185817 h 1921563"/>
                  <a:gd name="connsiteX4" fmla="*/ 1586283 w 1827749"/>
                  <a:gd name="connsiteY4" fmla="*/ 497204 h 1921563"/>
                  <a:gd name="connsiteX5" fmla="*/ 1721893 w 1827749"/>
                  <a:gd name="connsiteY5" fmla="*/ 847524 h 1921563"/>
                  <a:gd name="connsiteX6" fmla="*/ 1813389 w 1827749"/>
                  <a:gd name="connsiteY6" fmla="*/ 1231238 h 1921563"/>
                  <a:gd name="connsiteX7" fmla="*/ 1822874 w 1827749"/>
                  <a:gd name="connsiteY7" fmla="*/ 1422416 h 1921563"/>
                  <a:gd name="connsiteX8" fmla="*/ 1766635 w 1827749"/>
                  <a:gd name="connsiteY8" fmla="*/ 1577414 h 1921563"/>
                  <a:gd name="connsiteX9" fmla="*/ 1416486 w 1827749"/>
                  <a:gd name="connsiteY9" fmla="*/ 1737811 h 1921563"/>
                  <a:gd name="connsiteX10" fmla="*/ 893254 w 1827749"/>
                  <a:gd name="connsiteY10" fmla="*/ 1921563 h 1921563"/>
                  <a:gd name="connsiteX11" fmla="*/ 32657 w 1827749"/>
                  <a:gd name="connsiteY11" fmla="*/ 587171 h 1921563"/>
                  <a:gd name="connsiteX0" fmla="*/ 32657 w 1827749"/>
                  <a:gd name="connsiteY0" fmla="*/ 587171 h 1921563"/>
                  <a:gd name="connsiteX1" fmla="*/ 1174389 w 1827749"/>
                  <a:gd name="connsiteY1" fmla="*/ 0 h 1921563"/>
                  <a:gd name="connsiteX2" fmla="*/ 1278324 w 1827749"/>
                  <a:gd name="connsiteY2" fmla="*/ 49814 h 1921563"/>
                  <a:gd name="connsiteX3" fmla="*/ 1406666 w 1827749"/>
                  <a:gd name="connsiteY3" fmla="*/ 185817 h 1921563"/>
                  <a:gd name="connsiteX4" fmla="*/ 1586283 w 1827749"/>
                  <a:gd name="connsiteY4" fmla="*/ 497204 h 1921563"/>
                  <a:gd name="connsiteX5" fmla="*/ 1721893 w 1827749"/>
                  <a:gd name="connsiteY5" fmla="*/ 847524 h 1921563"/>
                  <a:gd name="connsiteX6" fmla="*/ 1813389 w 1827749"/>
                  <a:gd name="connsiteY6" fmla="*/ 1231238 h 1921563"/>
                  <a:gd name="connsiteX7" fmla="*/ 1822874 w 1827749"/>
                  <a:gd name="connsiteY7" fmla="*/ 1422416 h 1921563"/>
                  <a:gd name="connsiteX8" fmla="*/ 1766635 w 1827749"/>
                  <a:gd name="connsiteY8" fmla="*/ 1577414 h 1921563"/>
                  <a:gd name="connsiteX9" fmla="*/ 1416486 w 1827749"/>
                  <a:gd name="connsiteY9" fmla="*/ 1737811 h 1921563"/>
                  <a:gd name="connsiteX10" fmla="*/ 893254 w 1827749"/>
                  <a:gd name="connsiteY10" fmla="*/ 1921563 h 1921563"/>
                  <a:gd name="connsiteX11" fmla="*/ 32657 w 1827749"/>
                  <a:gd name="connsiteY11" fmla="*/ 587171 h 1921563"/>
                  <a:gd name="connsiteX0" fmla="*/ 32657 w 1827749"/>
                  <a:gd name="connsiteY0" fmla="*/ 587171 h 1921563"/>
                  <a:gd name="connsiteX1" fmla="*/ 1174389 w 1827749"/>
                  <a:gd name="connsiteY1" fmla="*/ 0 h 1921563"/>
                  <a:gd name="connsiteX2" fmla="*/ 1278324 w 1827749"/>
                  <a:gd name="connsiteY2" fmla="*/ 49814 h 1921563"/>
                  <a:gd name="connsiteX3" fmla="*/ 1406666 w 1827749"/>
                  <a:gd name="connsiteY3" fmla="*/ 185817 h 1921563"/>
                  <a:gd name="connsiteX4" fmla="*/ 1586283 w 1827749"/>
                  <a:gd name="connsiteY4" fmla="*/ 497204 h 1921563"/>
                  <a:gd name="connsiteX5" fmla="*/ 1721893 w 1827749"/>
                  <a:gd name="connsiteY5" fmla="*/ 847524 h 1921563"/>
                  <a:gd name="connsiteX6" fmla="*/ 1813389 w 1827749"/>
                  <a:gd name="connsiteY6" fmla="*/ 1231238 h 1921563"/>
                  <a:gd name="connsiteX7" fmla="*/ 1822874 w 1827749"/>
                  <a:gd name="connsiteY7" fmla="*/ 1422416 h 1921563"/>
                  <a:gd name="connsiteX8" fmla="*/ 1766635 w 1827749"/>
                  <a:gd name="connsiteY8" fmla="*/ 1577414 h 1921563"/>
                  <a:gd name="connsiteX9" fmla="*/ 1416486 w 1827749"/>
                  <a:gd name="connsiteY9" fmla="*/ 1737811 h 1921563"/>
                  <a:gd name="connsiteX10" fmla="*/ 893254 w 1827749"/>
                  <a:gd name="connsiteY10" fmla="*/ 1921563 h 1921563"/>
                  <a:gd name="connsiteX11" fmla="*/ 32657 w 1827749"/>
                  <a:gd name="connsiteY11" fmla="*/ 587171 h 1921563"/>
                  <a:gd name="connsiteX0" fmla="*/ 32657 w 1827749"/>
                  <a:gd name="connsiteY0" fmla="*/ 587171 h 1921563"/>
                  <a:gd name="connsiteX1" fmla="*/ 1174389 w 1827749"/>
                  <a:gd name="connsiteY1" fmla="*/ 0 h 1921563"/>
                  <a:gd name="connsiteX2" fmla="*/ 1310746 w 1827749"/>
                  <a:gd name="connsiteY2" fmla="*/ 84387 h 1921563"/>
                  <a:gd name="connsiteX3" fmla="*/ 1406666 w 1827749"/>
                  <a:gd name="connsiteY3" fmla="*/ 185817 h 1921563"/>
                  <a:gd name="connsiteX4" fmla="*/ 1586283 w 1827749"/>
                  <a:gd name="connsiteY4" fmla="*/ 497204 h 1921563"/>
                  <a:gd name="connsiteX5" fmla="*/ 1721893 w 1827749"/>
                  <a:gd name="connsiteY5" fmla="*/ 847524 h 1921563"/>
                  <a:gd name="connsiteX6" fmla="*/ 1813389 w 1827749"/>
                  <a:gd name="connsiteY6" fmla="*/ 1231238 h 1921563"/>
                  <a:gd name="connsiteX7" fmla="*/ 1822874 w 1827749"/>
                  <a:gd name="connsiteY7" fmla="*/ 1422416 h 1921563"/>
                  <a:gd name="connsiteX8" fmla="*/ 1766635 w 1827749"/>
                  <a:gd name="connsiteY8" fmla="*/ 1577414 h 1921563"/>
                  <a:gd name="connsiteX9" fmla="*/ 1416486 w 1827749"/>
                  <a:gd name="connsiteY9" fmla="*/ 1737811 h 1921563"/>
                  <a:gd name="connsiteX10" fmla="*/ 893254 w 1827749"/>
                  <a:gd name="connsiteY10" fmla="*/ 1921563 h 1921563"/>
                  <a:gd name="connsiteX11" fmla="*/ 32657 w 1827749"/>
                  <a:gd name="connsiteY11" fmla="*/ 587171 h 192156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827749" h="1921563">
                    <a:moveTo>
                      <a:pt x="32657" y="587171"/>
                    </a:moveTo>
                    <a:cubicBezTo>
                      <a:pt x="373897" y="396005"/>
                      <a:pt x="894890" y="143615"/>
                      <a:pt x="1174389" y="0"/>
                    </a:cubicBezTo>
                    <a:cubicBezTo>
                      <a:pt x="1257004" y="23547"/>
                      <a:pt x="1272033" y="53418"/>
                      <a:pt x="1310746" y="84387"/>
                    </a:cubicBezTo>
                    <a:cubicBezTo>
                      <a:pt x="1349459" y="115356"/>
                      <a:pt x="1360743" y="117014"/>
                      <a:pt x="1406666" y="185817"/>
                    </a:cubicBezTo>
                    <a:cubicBezTo>
                      <a:pt x="1452589" y="254620"/>
                      <a:pt x="1533745" y="386920"/>
                      <a:pt x="1586283" y="497204"/>
                    </a:cubicBezTo>
                    <a:cubicBezTo>
                      <a:pt x="1638821" y="607488"/>
                      <a:pt x="1684042" y="725185"/>
                      <a:pt x="1721893" y="847524"/>
                    </a:cubicBezTo>
                    <a:cubicBezTo>
                      <a:pt x="1759744" y="969863"/>
                      <a:pt x="1796559" y="1135423"/>
                      <a:pt x="1813389" y="1231238"/>
                    </a:cubicBezTo>
                    <a:cubicBezTo>
                      <a:pt x="1830219" y="1327053"/>
                      <a:pt x="1830666" y="1364720"/>
                      <a:pt x="1822874" y="1422416"/>
                    </a:cubicBezTo>
                    <a:cubicBezTo>
                      <a:pt x="1815082" y="1480112"/>
                      <a:pt x="1834366" y="1524848"/>
                      <a:pt x="1766635" y="1577414"/>
                    </a:cubicBezTo>
                    <a:cubicBezTo>
                      <a:pt x="1698904" y="1629980"/>
                      <a:pt x="1556696" y="1666034"/>
                      <a:pt x="1416486" y="1737811"/>
                    </a:cubicBezTo>
                    <a:cubicBezTo>
                      <a:pt x="1276276" y="1809588"/>
                      <a:pt x="1163001" y="1834761"/>
                      <a:pt x="893254" y="1921563"/>
                    </a:cubicBezTo>
                    <a:cubicBezTo>
                      <a:pt x="660535" y="1740331"/>
                      <a:pt x="-174244" y="899956"/>
                      <a:pt x="32657" y="587171"/>
                    </a:cubicBezTo>
                    <a:close/>
                  </a:path>
                </a:pathLst>
              </a:custGeom>
              <a:solidFill>
                <a:schemeClr val="bg1">
                  <a:alpha val="68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1929"/>
              </a:p>
            </p:txBody>
          </p:sp>
          <p:sp>
            <p:nvSpPr>
              <p:cNvPr id="8" name="Forme libre 7">
                <a:extLst>
                  <a:ext uri="{FF2B5EF4-FFF2-40B4-BE49-F238E27FC236}">
                    <a16:creationId xmlns:a16="http://schemas.microsoft.com/office/drawing/2014/main" id="{D304D7E7-C809-70F7-F02C-33C26C5121B2}"/>
                  </a:ext>
                </a:extLst>
              </p:cNvPr>
              <p:cNvSpPr/>
              <p:nvPr/>
            </p:nvSpPr>
            <p:spPr>
              <a:xfrm>
                <a:off x="1679428" y="1594394"/>
                <a:ext cx="3955548" cy="1407994"/>
              </a:xfrm>
              <a:custGeom>
                <a:avLst/>
                <a:gdLst>
                  <a:gd name="connsiteX0" fmla="*/ 0 w 5560541"/>
                  <a:gd name="connsiteY0" fmla="*/ 1989437 h 1989437"/>
                  <a:gd name="connsiteX1" fmla="*/ 2298357 w 5560541"/>
                  <a:gd name="connsiteY1" fmla="*/ 1779373 h 1989437"/>
                  <a:gd name="connsiteX2" fmla="*/ 4794422 w 5560541"/>
                  <a:gd name="connsiteY2" fmla="*/ 778475 h 1989437"/>
                  <a:gd name="connsiteX3" fmla="*/ 5560541 w 5560541"/>
                  <a:gd name="connsiteY3" fmla="*/ 0 h 1989437"/>
                  <a:gd name="connsiteX0" fmla="*/ 0 w 5560541"/>
                  <a:gd name="connsiteY0" fmla="*/ 1989437 h 2009434"/>
                  <a:gd name="connsiteX1" fmla="*/ 2298357 w 5560541"/>
                  <a:gd name="connsiteY1" fmla="*/ 1779373 h 2009434"/>
                  <a:gd name="connsiteX2" fmla="*/ 5560541 w 5560541"/>
                  <a:gd name="connsiteY2" fmla="*/ 0 h 2009434"/>
                  <a:gd name="connsiteX0" fmla="*/ 0 w 5560541"/>
                  <a:gd name="connsiteY0" fmla="*/ 1989437 h 1989437"/>
                  <a:gd name="connsiteX1" fmla="*/ 3286329 w 5560541"/>
                  <a:gd name="connsiteY1" fmla="*/ 1537635 h 1989437"/>
                  <a:gd name="connsiteX2" fmla="*/ 5560541 w 5560541"/>
                  <a:gd name="connsiteY2" fmla="*/ 0 h 1989437"/>
                  <a:gd name="connsiteX0" fmla="*/ 0 w 5560541"/>
                  <a:gd name="connsiteY0" fmla="*/ 1989437 h 1989437"/>
                  <a:gd name="connsiteX1" fmla="*/ 3286329 w 5560541"/>
                  <a:gd name="connsiteY1" fmla="*/ 1537635 h 1989437"/>
                  <a:gd name="connsiteX2" fmla="*/ 5560541 w 5560541"/>
                  <a:gd name="connsiteY2" fmla="*/ 0 h 1989437"/>
                  <a:gd name="connsiteX0" fmla="*/ 0 w 5560541"/>
                  <a:gd name="connsiteY0" fmla="*/ 1989437 h 1989437"/>
                  <a:gd name="connsiteX1" fmla="*/ 3286329 w 5560541"/>
                  <a:gd name="connsiteY1" fmla="*/ 1537635 h 1989437"/>
                  <a:gd name="connsiteX2" fmla="*/ 5560541 w 5560541"/>
                  <a:gd name="connsiteY2" fmla="*/ 0 h 1989437"/>
                  <a:gd name="connsiteX0" fmla="*/ 0 w 5560541"/>
                  <a:gd name="connsiteY0" fmla="*/ 1989437 h 1989437"/>
                  <a:gd name="connsiteX1" fmla="*/ 3286329 w 5560541"/>
                  <a:gd name="connsiteY1" fmla="*/ 1537635 h 1989437"/>
                  <a:gd name="connsiteX2" fmla="*/ 5560541 w 5560541"/>
                  <a:gd name="connsiteY2" fmla="*/ 0 h 1989437"/>
                  <a:gd name="connsiteX0" fmla="*/ 0 w 5560541"/>
                  <a:gd name="connsiteY0" fmla="*/ 1989437 h 1989437"/>
                  <a:gd name="connsiteX1" fmla="*/ 3233777 w 5560541"/>
                  <a:gd name="connsiteY1" fmla="*/ 1443042 h 1989437"/>
                  <a:gd name="connsiteX2" fmla="*/ 5560541 w 5560541"/>
                  <a:gd name="connsiteY2" fmla="*/ 0 h 1989437"/>
                  <a:gd name="connsiteX0" fmla="*/ 0 w 5560541"/>
                  <a:gd name="connsiteY0" fmla="*/ 1989437 h 1989437"/>
                  <a:gd name="connsiteX1" fmla="*/ 3233777 w 5560541"/>
                  <a:gd name="connsiteY1" fmla="*/ 1443042 h 1989437"/>
                  <a:gd name="connsiteX2" fmla="*/ 5560541 w 5560541"/>
                  <a:gd name="connsiteY2" fmla="*/ 0 h 1989437"/>
                  <a:gd name="connsiteX0" fmla="*/ 0 w 5560541"/>
                  <a:gd name="connsiteY0" fmla="*/ 1989437 h 1989437"/>
                  <a:gd name="connsiteX1" fmla="*/ 3233777 w 5560541"/>
                  <a:gd name="connsiteY1" fmla="*/ 1443042 h 1989437"/>
                  <a:gd name="connsiteX2" fmla="*/ 3150973 w 5560541"/>
                  <a:gd name="connsiteY2" fmla="*/ 1470454 h 1989437"/>
                  <a:gd name="connsiteX3" fmla="*/ 5560541 w 5560541"/>
                  <a:gd name="connsiteY3" fmla="*/ 0 h 1989437"/>
                  <a:gd name="connsiteX0" fmla="*/ 0 w 5560541"/>
                  <a:gd name="connsiteY0" fmla="*/ 1989437 h 1989437"/>
                  <a:gd name="connsiteX1" fmla="*/ 2541799 w 5560541"/>
                  <a:gd name="connsiteY1" fmla="*/ 1727247 h 1989437"/>
                  <a:gd name="connsiteX2" fmla="*/ 3150973 w 5560541"/>
                  <a:gd name="connsiteY2" fmla="*/ 1470454 h 1989437"/>
                  <a:gd name="connsiteX3" fmla="*/ 5560541 w 5560541"/>
                  <a:gd name="connsiteY3" fmla="*/ 0 h 1989437"/>
                  <a:gd name="connsiteX0" fmla="*/ 0 w 5560541"/>
                  <a:gd name="connsiteY0" fmla="*/ 1989437 h 1989437"/>
                  <a:gd name="connsiteX1" fmla="*/ 2541799 w 5560541"/>
                  <a:gd name="connsiteY1" fmla="*/ 1727247 h 1989437"/>
                  <a:gd name="connsiteX2" fmla="*/ 4164227 w 5560541"/>
                  <a:gd name="connsiteY2" fmla="*/ 951470 h 1989437"/>
                  <a:gd name="connsiteX3" fmla="*/ 5560541 w 5560541"/>
                  <a:gd name="connsiteY3" fmla="*/ 0 h 1989437"/>
                  <a:gd name="connsiteX0" fmla="*/ 0 w 5560541"/>
                  <a:gd name="connsiteY0" fmla="*/ 1989437 h 1989437"/>
                  <a:gd name="connsiteX1" fmla="*/ 2529442 w 5560541"/>
                  <a:gd name="connsiteY1" fmla="*/ 1665463 h 1989437"/>
                  <a:gd name="connsiteX2" fmla="*/ 4164227 w 5560541"/>
                  <a:gd name="connsiteY2" fmla="*/ 951470 h 1989437"/>
                  <a:gd name="connsiteX3" fmla="*/ 5560541 w 5560541"/>
                  <a:gd name="connsiteY3" fmla="*/ 0 h 1989437"/>
                  <a:gd name="connsiteX0" fmla="*/ 0 w 5560541"/>
                  <a:gd name="connsiteY0" fmla="*/ 1989437 h 1989437"/>
                  <a:gd name="connsiteX1" fmla="*/ 2529442 w 5560541"/>
                  <a:gd name="connsiteY1" fmla="*/ 1665463 h 1989437"/>
                  <a:gd name="connsiteX2" fmla="*/ 4164227 w 5560541"/>
                  <a:gd name="connsiteY2" fmla="*/ 951470 h 1989437"/>
                  <a:gd name="connsiteX3" fmla="*/ 5560541 w 5560541"/>
                  <a:gd name="connsiteY3" fmla="*/ 0 h 19894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60541" h="1989437">
                    <a:moveTo>
                      <a:pt x="0" y="1989437"/>
                    </a:moveTo>
                    <a:cubicBezTo>
                      <a:pt x="910281" y="1960605"/>
                      <a:pt x="1847761" y="1850813"/>
                      <a:pt x="2529442" y="1665463"/>
                    </a:cubicBezTo>
                    <a:cubicBezTo>
                      <a:pt x="3211123" y="1480113"/>
                      <a:pt x="3776433" y="1191977"/>
                      <a:pt x="4164227" y="951470"/>
                    </a:cubicBezTo>
                    <a:lnTo>
                      <a:pt x="5560541" y="0"/>
                    </a:lnTo>
                  </a:path>
                </a:pathLst>
              </a:custGeom>
              <a:noFill/>
              <a:ln w="22225">
                <a:solidFill>
                  <a:schemeClr val="tx1"/>
                </a:solidFill>
                <a:tailEnd type="triangle" w="lg" len="lg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1929"/>
              </a:p>
            </p:txBody>
          </p:sp>
          <p:sp>
            <p:nvSpPr>
              <p:cNvPr id="9" name="Forme libre 8">
                <a:extLst>
                  <a:ext uri="{FF2B5EF4-FFF2-40B4-BE49-F238E27FC236}">
                    <a16:creationId xmlns:a16="http://schemas.microsoft.com/office/drawing/2014/main" id="{75EE0B2E-E5A2-4B24-E4A8-891664C53CB0}"/>
                  </a:ext>
                </a:extLst>
              </p:cNvPr>
              <p:cNvSpPr/>
              <p:nvPr/>
            </p:nvSpPr>
            <p:spPr>
              <a:xfrm>
                <a:off x="1777517" y="1853198"/>
                <a:ext cx="4141393" cy="1332550"/>
              </a:xfrm>
              <a:custGeom>
                <a:avLst/>
                <a:gdLst>
                  <a:gd name="connsiteX0" fmla="*/ 0 w 5560541"/>
                  <a:gd name="connsiteY0" fmla="*/ 1989437 h 1989437"/>
                  <a:gd name="connsiteX1" fmla="*/ 2298357 w 5560541"/>
                  <a:gd name="connsiteY1" fmla="*/ 1779373 h 1989437"/>
                  <a:gd name="connsiteX2" fmla="*/ 4794422 w 5560541"/>
                  <a:gd name="connsiteY2" fmla="*/ 778475 h 1989437"/>
                  <a:gd name="connsiteX3" fmla="*/ 5560541 w 5560541"/>
                  <a:gd name="connsiteY3" fmla="*/ 0 h 1989437"/>
                  <a:gd name="connsiteX0" fmla="*/ 0 w 5560541"/>
                  <a:gd name="connsiteY0" fmla="*/ 1989437 h 2009434"/>
                  <a:gd name="connsiteX1" fmla="*/ 2298357 w 5560541"/>
                  <a:gd name="connsiteY1" fmla="*/ 1779373 h 2009434"/>
                  <a:gd name="connsiteX2" fmla="*/ 5560541 w 5560541"/>
                  <a:gd name="connsiteY2" fmla="*/ 0 h 2009434"/>
                  <a:gd name="connsiteX0" fmla="*/ 0 w 5560541"/>
                  <a:gd name="connsiteY0" fmla="*/ 1989437 h 1989437"/>
                  <a:gd name="connsiteX1" fmla="*/ 3286329 w 5560541"/>
                  <a:gd name="connsiteY1" fmla="*/ 1537635 h 1989437"/>
                  <a:gd name="connsiteX2" fmla="*/ 5560541 w 5560541"/>
                  <a:gd name="connsiteY2" fmla="*/ 0 h 1989437"/>
                  <a:gd name="connsiteX0" fmla="*/ 0 w 5560541"/>
                  <a:gd name="connsiteY0" fmla="*/ 1989437 h 1989437"/>
                  <a:gd name="connsiteX1" fmla="*/ 3286329 w 5560541"/>
                  <a:gd name="connsiteY1" fmla="*/ 1537635 h 1989437"/>
                  <a:gd name="connsiteX2" fmla="*/ 5560541 w 5560541"/>
                  <a:gd name="connsiteY2" fmla="*/ 0 h 1989437"/>
                  <a:gd name="connsiteX0" fmla="*/ 0 w 5560541"/>
                  <a:gd name="connsiteY0" fmla="*/ 1989437 h 1989437"/>
                  <a:gd name="connsiteX1" fmla="*/ 3286329 w 5560541"/>
                  <a:gd name="connsiteY1" fmla="*/ 1537635 h 1989437"/>
                  <a:gd name="connsiteX2" fmla="*/ 5560541 w 5560541"/>
                  <a:gd name="connsiteY2" fmla="*/ 0 h 1989437"/>
                  <a:gd name="connsiteX0" fmla="*/ 0 w 5560541"/>
                  <a:gd name="connsiteY0" fmla="*/ 1989437 h 1989437"/>
                  <a:gd name="connsiteX1" fmla="*/ 3286329 w 5560541"/>
                  <a:gd name="connsiteY1" fmla="*/ 1537635 h 1989437"/>
                  <a:gd name="connsiteX2" fmla="*/ 5560541 w 5560541"/>
                  <a:gd name="connsiteY2" fmla="*/ 0 h 1989437"/>
                  <a:gd name="connsiteX0" fmla="*/ 0 w 5560541"/>
                  <a:gd name="connsiteY0" fmla="*/ 1989437 h 1989437"/>
                  <a:gd name="connsiteX1" fmla="*/ 3233777 w 5560541"/>
                  <a:gd name="connsiteY1" fmla="*/ 1443042 h 1989437"/>
                  <a:gd name="connsiteX2" fmla="*/ 5560541 w 5560541"/>
                  <a:gd name="connsiteY2" fmla="*/ 0 h 1989437"/>
                  <a:gd name="connsiteX0" fmla="*/ 0 w 5560541"/>
                  <a:gd name="connsiteY0" fmla="*/ 1989437 h 1989437"/>
                  <a:gd name="connsiteX1" fmla="*/ 3233777 w 5560541"/>
                  <a:gd name="connsiteY1" fmla="*/ 1443042 h 1989437"/>
                  <a:gd name="connsiteX2" fmla="*/ 5560541 w 5560541"/>
                  <a:gd name="connsiteY2" fmla="*/ 0 h 1989437"/>
                  <a:gd name="connsiteX0" fmla="*/ 0 w 5560541"/>
                  <a:gd name="connsiteY0" fmla="*/ 1989437 h 1989437"/>
                  <a:gd name="connsiteX1" fmla="*/ 3233777 w 5560541"/>
                  <a:gd name="connsiteY1" fmla="*/ 1443042 h 1989437"/>
                  <a:gd name="connsiteX2" fmla="*/ 3150973 w 5560541"/>
                  <a:gd name="connsiteY2" fmla="*/ 1470454 h 1989437"/>
                  <a:gd name="connsiteX3" fmla="*/ 5560541 w 5560541"/>
                  <a:gd name="connsiteY3" fmla="*/ 0 h 1989437"/>
                  <a:gd name="connsiteX0" fmla="*/ 0 w 5560541"/>
                  <a:gd name="connsiteY0" fmla="*/ 1989437 h 1989437"/>
                  <a:gd name="connsiteX1" fmla="*/ 2541799 w 5560541"/>
                  <a:gd name="connsiteY1" fmla="*/ 1727247 h 1989437"/>
                  <a:gd name="connsiteX2" fmla="*/ 3150973 w 5560541"/>
                  <a:gd name="connsiteY2" fmla="*/ 1470454 h 1989437"/>
                  <a:gd name="connsiteX3" fmla="*/ 5560541 w 5560541"/>
                  <a:gd name="connsiteY3" fmla="*/ 0 h 1989437"/>
                  <a:gd name="connsiteX0" fmla="*/ 0 w 5560541"/>
                  <a:gd name="connsiteY0" fmla="*/ 1989437 h 1989437"/>
                  <a:gd name="connsiteX1" fmla="*/ 2541799 w 5560541"/>
                  <a:gd name="connsiteY1" fmla="*/ 1727247 h 1989437"/>
                  <a:gd name="connsiteX2" fmla="*/ 4164227 w 5560541"/>
                  <a:gd name="connsiteY2" fmla="*/ 951470 h 1989437"/>
                  <a:gd name="connsiteX3" fmla="*/ 5560541 w 5560541"/>
                  <a:gd name="connsiteY3" fmla="*/ 0 h 1989437"/>
                  <a:gd name="connsiteX0" fmla="*/ 0 w 5560541"/>
                  <a:gd name="connsiteY0" fmla="*/ 1989437 h 1989437"/>
                  <a:gd name="connsiteX1" fmla="*/ 2529442 w 5560541"/>
                  <a:gd name="connsiteY1" fmla="*/ 1665463 h 1989437"/>
                  <a:gd name="connsiteX2" fmla="*/ 4164227 w 5560541"/>
                  <a:gd name="connsiteY2" fmla="*/ 951470 h 1989437"/>
                  <a:gd name="connsiteX3" fmla="*/ 5560541 w 5560541"/>
                  <a:gd name="connsiteY3" fmla="*/ 0 h 1989437"/>
                  <a:gd name="connsiteX0" fmla="*/ 0 w 5560541"/>
                  <a:gd name="connsiteY0" fmla="*/ 1989437 h 1989437"/>
                  <a:gd name="connsiteX1" fmla="*/ 2529442 w 5560541"/>
                  <a:gd name="connsiteY1" fmla="*/ 1665463 h 1989437"/>
                  <a:gd name="connsiteX2" fmla="*/ 4164227 w 5560541"/>
                  <a:gd name="connsiteY2" fmla="*/ 951470 h 1989437"/>
                  <a:gd name="connsiteX3" fmla="*/ 5560541 w 5560541"/>
                  <a:gd name="connsiteY3" fmla="*/ 0 h 1989437"/>
                  <a:gd name="connsiteX0" fmla="*/ 0 w 5560541"/>
                  <a:gd name="connsiteY0" fmla="*/ 1989437 h 1989437"/>
                  <a:gd name="connsiteX1" fmla="*/ 2561812 w 5560541"/>
                  <a:gd name="connsiteY1" fmla="*/ 1611089 h 1989437"/>
                  <a:gd name="connsiteX2" fmla="*/ 4164227 w 5560541"/>
                  <a:gd name="connsiteY2" fmla="*/ 951470 h 1989437"/>
                  <a:gd name="connsiteX3" fmla="*/ 5560541 w 5560541"/>
                  <a:gd name="connsiteY3" fmla="*/ 0 h 1989437"/>
                  <a:gd name="connsiteX0" fmla="*/ 0 w 5560541"/>
                  <a:gd name="connsiteY0" fmla="*/ 1989437 h 1989437"/>
                  <a:gd name="connsiteX1" fmla="*/ 2561812 w 5560541"/>
                  <a:gd name="connsiteY1" fmla="*/ 1611089 h 1989437"/>
                  <a:gd name="connsiteX2" fmla="*/ 4245150 w 5560541"/>
                  <a:gd name="connsiteY2" fmla="*/ 851784 h 1989437"/>
                  <a:gd name="connsiteX3" fmla="*/ 5560541 w 5560541"/>
                  <a:gd name="connsiteY3" fmla="*/ 0 h 19894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60541" h="1989437">
                    <a:moveTo>
                      <a:pt x="0" y="1989437"/>
                    </a:moveTo>
                    <a:cubicBezTo>
                      <a:pt x="910281" y="1960605"/>
                      <a:pt x="1854287" y="1800698"/>
                      <a:pt x="2561812" y="1611089"/>
                    </a:cubicBezTo>
                    <a:cubicBezTo>
                      <a:pt x="3269337" y="1421480"/>
                      <a:pt x="3857356" y="1092291"/>
                      <a:pt x="4245150" y="851784"/>
                    </a:cubicBezTo>
                    <a:lnTo>
                      <a:pt x="5560541" y="0"/>
                    </a:lnTo>
                  </a:path>
                </a:pathLst>
              </a:custGeom>
              <a:noFill/>
              <a:ln w="22225">
                <a:solidFill>
                  <a:schemeClr val="tx1"/>
                </a:solidFill>
                <a:tailEnd type="triangle" w="lg" len="lg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1929"/>
              </a:p>
            </p:txBody>
          </p:sp>
          <p:sp>
            <p:nvSpPr>
              <p:cNvPr id="10" name="Forme libre 9">
                <a:extLst>
                  <a:ext uri="{FF2B5EF4-FFF2-40B4-BE49-F238E27FC236}">
                    <a16:creationId xmlns:a16="http://schemas.microsoft.com/office/drawing/2014/main" id="{24A2FAD9-97A0-0828-E58F-79B210C4C5B2}"/>
                  </a:ext>
                </a:extLst>
              </p:cNvPr>
              <p:cNvSpPr/>
              <p:nvPr/>
            </p:nvSpPr>
            <p:spPr>
              <a:xfrm>
                <a:off x="1777517" y="2369301"/>
                <a:ext cx="4390176" cy="1252481"/>
              </a:xfrm>
              <a:custGeom>
                <a:avLst/>
                <a:gdLst>
                  <a:gd name="connsiteX0" fmla="*/ 0 w 5560541"/>
                  <a:gd name="connsiteY0" fmla="*/ 1989437 h 1989437"/>
                  <a:gd name="connsiteX1" fmla="*/ 2298357 w 5560541"/>
                  <a:gd name="connsiteY1" fmla="*/ 1779373 h 1989437"/>
                  <a:gd name="connsiteX2" fmla="*/ 4794422 w 5560541"/>
                  <a:gd name="connsiteY2" fmla="*/ 778475 h 1989437"/>
                  <a:gd name="connsiteX3" fmla="*/ 5560541 w 5560541"/>
                  <a:gd name="connsiteY3" fmla="*/ 0 h 1989437"/>
                  <a:gd name="connsiteX0" fmla="*/ 0 w 5560541"/>
                  <a:gd name="connsiteY0" fmla="*/ 1989437 h 2009434"/>
                  <a:gd name="connsiteX1" fmla="*/ 2298357 w 5560541"/>
                  <a:gd name="connsiteY1" fmla="*/ 1779373 h 2009434"/>
                  <a:gd name="connsiteX2" fmla="*/ 5560541 w 5560541"/>
                  <a:gd name="connsiteY2" fmla="*/ 0 h 2009434"/>
                  <a:gd name="connsiteX0" fmla="*/ 0 w 5560541"/>
                  <a:gd name="connsiteY0" fmla="*/ 1989437 h 1989437"/>
                  <a:gd name="connsiteX1" fmla="*/ 3286329 w 5560541"/>
                  <a:gd name="connsiteY1" fmla="*/ 1537635 h 1989437"/>
                  <a:gd name="connsiteX2" fmla="*/ 5560541 w 5560541"/>
                  <a:gd name="connsiteY2" fmla="*/ 0 h 1989437"/>
                  <a:gd name="connsiteX0" fmla="*/ 0 w 5560541"/>
                  <a:gd name="connsiteY0" fmla="*/ 1989437 h 1989437"/>
                  <a:gd name="connsiteX1" fmla="*/ 3286329 w 5560541"/>
                  <a:gd name="connsiteY1" fmla="*/ 1537635 h 1989437"/>
                  <a:gd name="connsiteX2" fmla="*/ 5560541 w 5560541"/>
                  <a:gd name="connsiteY2" fmla="*/ 0 h 1989437"/>
                  <a:gd name="connsiteX0" fmla="*/ 0 w 5560541"/>
                  <a:gd name="connsiteY0" fmla="*/ 1989437 h 1989437"/>
                  <a:gd name="connsiteX1" fmla="*/ 3286329 w 5560541"/>
                  <a:gd name="connsiteY1" fmla="*/ 1537635 h 1989437"/>
                  <a:gd name="connsiteX2" fmla="*/ 5560541 w 5560541"/>
                  <a:gd name="connsiteY2" fmla="*/ 0 h 1989437"/>
                  <a:gd name="connsiteX0" fmla="*/ 0 w 5560541"/>
                  <a:gd name="connsiteY0" fmla="*/ 1989437 h 1989437"/>
                  <a:gd name="connsiteX1" fmla="*/ 3286329 w 5560541"/>
                  <a:gd name="connsiteY1" fmla="*/ 1537635 h 1989437"/>
                  <a:gd name="connsiteX2" fmla="*/ 5560541 w 5560541"/>
                  <a:gd name="connsiteY2" fmla="*/ 0 h 1989437"/>
                  <a:gd name="connsiteX0" fmla="*/ 0 w 5560541"/>
                  <a:gd name="connsiteY0" fmla="*/ 1989437 h 1989437"/>
                  <a:gd name="connsiteX1" fmla="*/ 3233777 w 5560541"/>
                  <a:gd name="connsiteY1" fmla="*/ 1443042 h 1989437"/>
                  <a:gd name="connsiteX2" fmla="*/ 5560541 w 5560541"/>
                  <a:gd name="connsiteY2" fmla="*/ 0 h 1989437"/>
                  <a:gd name="connsiteX0" fmla="*/ 0 w 5560541"/>
                  <a:gd name="connsiteY0" fmla="*/ 1989437 h 1989437"/>
                  <a:gd name="connsiteX1" fmla="*/ 3233777 w 5560541"/>
                  <a:gd name="connsiteY1" fmla="*/ 1443042 h 1989437"/>
                  <a:gd name="connsiteX2" fmla="*/ 5560541 w 5560541"/>
                  <a:gd name="connsiteY2" fmla="*/ 0 h 1989437"/>
                  <a:gd name="connsiteX0" fmla="*/ 0 w 5560541"/>
                  <a:gd name="connsiteY0" fmla="*/ 1989437 h 1989437"/>
                  <a:gd name="connsiteX1" fmla="*/ 3233777 w 5560541"/>
                  <a:gd name="connsiteY1" fmla="*/ 1443042 h 1989437"/>
                  <a:gd name="connsiteX2" fmla="*/ 3150973 w 5560541"/>
                  <a:gd name="connsiteY2" fmla="*/ 1470454 h 1989437"/>
                  <a:gd name="connsiteX3" fmla="*/ 5560541 w 5560541"/>
                  <a:gd name="connsiteY3" fmla="*/ 0 h 1989437"/>
                  <a:gd name="connsiteX0" fmla="*/ 0 w 5560541"/>
                  <a:gd name="connsiteY0" fmla="*/ 1989437 h 1989437"/>
                  <a:gd name="connsiteX1" fmla="*/ 2541799 w 5560541"/>
                  <a:gd name="connsiteY1" fmla="*/ 1727247 h 1989437"/>
                  <a:gd name="connsiteX2" fmla="*/ 3150973 w 5560541"/>
                  <a:gd name="connsiteY2" fmla="*/ 1470454 h 1989437"/>
                  <a:gd name="connsiteX3" fmla="*/ 5560541 w 5560541"/>
                  <a:gd name="connsiteY3" fmla="*/ 0 h 1989437"/>
                  <a:gd name="connsiteX0" fmla="*/ 0 w 5560541"/>
                  <a:gd name="connsiteY0" fmla="*/ 1989437 h 1989437"/>
                  <a:gd name="connsiteX1" fmla="*/ 2541799 w 5560541"/>
                  <a:gd name="connsiteY1" fmla="*/ 1727247 h 1989437"/>
                  <a:gd name="connsiteX2" fmla="*/ 4164227 w 5560541"/>
                  <a:gd name="connsiteY2" fmla="*/ 951470 h 1989437"/>
                  <a:gd name="connsiteX3" fmla="*/ 5560541 w 5560541"/>
                  <a:gd name="connsiteY3" fmla="*/ 0 h 1989437"/>
                  <a:gd name="connsiteX0" fmla="*/ 0 w 5560541"/>
                  <a:gd name="connsiteY0" fmla="*/ 1989437 h 1989437"/>
                  <a:gd name="connsiteX1" fmla="*/ 2529442 w 5560541"/>
                  <a:gd name="connsiteY1" fmla="*/ 1665463 h 1989437"/>
                  <a:gd name="connsiteX2" fmla="*/ 4164227 w 5560541"/>
                  <a:gd name="connsiteY2" fmla="*/ 951470 h 1989437"/>
                  <a:gd name="connsiteX3" fmla="*/ 5560541 w 5560541"/>
                  <a:gd name="connsiteY3" fmla="*/ 0 h 1989437"/>
                  <a:gd name="connsiteX0" fmla="*/ 0 w 5560541"/>
                  <a:gd name="connsiteY0" fmla="*/ 1989437 h 1989437"/>
                  <a:gd name="connsiteX1" fmla="*/ 2529442 w 5560541"/>
                  <a:gd name="connsiteY1" fmla="*/ 1665463 h 1989437"/>
                  <a:gd name="connsiteX2" fmla="*/ 4164227 w 5560541"/>
                  <a:gd name="connsiteY2" fmla="*/ 951470 h 1989437"/>
                  <a:gd name="connsiteX3" fmla="*/ 5560541 w 5560541"/>
                  <a:gd name="connsiteY3" fmla="*/ 0 h 1989437"/>
                  <a:gd name="connsiteX0" fmla="*/ 0 w 5560541"/>
                  <a:gd name="connsiteY0" fmla="*/ 1989437 h 1989437"/>
                  <a:gd name="connsiteX1" fmla="*/ 2441571 w 5560541"/>
                  <a:gd name="connsiteY1" fmla="*/ 1596779 h 1989437"/>
                  <a:gd name="connsiteX2" fmla="*/ 4164227 w 5560541"/>
                  <a:gd name="connsiteY2" fmla="*/ 951470 h 1989437"/>
                  <a:gd name="connsiteX3" fmla="*/ 5560541 w 5560541"/>
                  <a:gd name="connsiteY3" fmla="*/ 0 h 1989437"/>
                  <a:gd name="connsiteX0" fmla="*/ 0 w 5560541"/>
                  <a:gd name="connsiteY0" fmla="*/ 1989437 h 1989437"/>
                  <a:gd name="connsiteX1" fmla="*/ 2441571 w 5560541"/>
                  <a:gd name="connsiteY1" fmla="*/ 1596779 h 1989437"/>
                  <a:gd name="connsiteX2" fmla="*/ 4149582 w 5560541"/>
                  <a:gd name="connsiteY2" fmla="*/ 882788 h 1989437"/>
                  <a:gd name="connsiteX3" fmla="*/ 5560541 w 5560541"/>
                  <a:gd name="connsiteY3" fmla="*/ 0 h 1989437"/>
                  <a:gd name="connsiteX0" fmla="*/ 0 w 5560541"/>
                  <a:gd name="connsiteY0" fmla="*/ 1989437 h 1989437"/>
                  <a:gd name="connsiteX1" fmla="*/ 2410653 w 5560541"/>
                  <a:gd name="connsiteY1" fmla="*/ 1542405 h 1989437"/>
                  <a:gd name="connsiteX2" fmla="*/ 4149582 w 5560541"/>
                  <a:gd name="connsiteY2" fmla="*/ 882788 h 1989437"/>
                  <a:gd name="connsiteX3" fmla="*/ 5560541 w 5560541"/>
                  <a:gd name="connsiteY3" fmla="*/ 0 h 1989437"/>
                  <a:gd name="connsiteX0" fmla="*/ 0 w 5560541"/>
                  <a:gd name="connsiteY0" fmla="*/ 1989437 h 1989437"/>
                  <a:gd name="connsiteX1" fmla="*/ 2410653 w 5560541"/>
                  <a:gd name="connsiteY1" fmla="*/ 1542405 h 1989437"/>
                  <a:gd name="connsiteX2" fmla="*/ 4149582 w 5560541"/>
                  <a:gd name="connsiteY2" fmla="*/ 855600 h 1989437"/>
                  <a:gd name="connsiteX3" fmla="*/ 5560541 w 5560541"/>
                  <a:gd name="connsiteY3" fmla="*/ 0 h 1989437"/>
                  <a:gd name="connsiteX0" fmla="*/ 0 w 5560541"/>
                  <a:gd name="connsiteY0" fmla="*/ 1989437 h 1989437"/>
                  <a:gd name="connsiteX1" fmla="*/ 2410653 w 5560541"/>
                  <a:gd name="connsiteY1" fmla="*/ 1542405 h 1989437"/>
                  <a:gd name="connsiteX2" fmla="*/ 4149582 w 5560541"/>
                  <a:gd name="connsiteY2" fmla="*/ 855600 h 1989437"/>
                  <a:gd name="connsiteX3" fmla="*/ 4151716 w 5560541"/>
                  <a:gd name="connsiteY3" fmla="*/ 861663 h 1989437"/>
                  <a:gd name="connsiteX4" fmla="*/ 5560541 w 5560541"/>
                  <a:gd name="connsiteY4" fmla="*/ 0 h 1989437"/>
                  <a:gd name="connsiteX0" fmla="*/ 0 w 5560541"/>
                  <a:gd name="connsiteY0" fmla="*/ 1989437 h 1989437"/>
                  <a:gd name="connsiteX1" fmla="*/ 2410653 w 5560541"/>
                  <a:gd name="connsiteY1" fmla="*/ 1542405 h 1989437"/>
                  <a:gd name="connsiteX2" fmla="*/ 4149582 w 5560541"/>
                  <a:gd name="connsiteY2" fmla="*/ 855600 h 1989437"/>
                  <a:gd name="connsiteX3" fmla="*/ 4762334 w 5560541"/>
                  <a:gd name="connsiteY3" fmla="*/ 644165 h 1989437"/>
                  <a:gd name="connsiteX4" fmla="*/ 5560541 w 5560541"/>
                  <a:gd name="connsiteY4" fmla="*/ 0 h 1989437"/>
                  <a:gd name="connsiteX0" fmla="*/ 0 w 5560541"/>
                  <a:gd name="connsiteY0" fmla="*/ 1989437 h 1989437"/>
                  <a:gd name="connsiteX1" fmla="*/ 2410653 w 5560541"/>
                  <a:gd name="connsiteY1" fmla="*/ 1542405 h 1989437"/>
                  <a:gd name="connsiteX2" fmla="*/ 3879055 w 5560541"/>
                  <a:gd name="connsiteY2" fmla="*/ 1118411 h 1989437"/>
                  <a:gd name="connsiteX3" fmla="*/ 4762334 w 5560541"/>
                  <a:gd name="connsiteY3" fmla="*/ 644165 h 1989437"/>
                  <a:gd name="connsiteX4" fmla="*/ 5560541 w 5560541"/>
                  <a:gd name="connsiteY4" fmla="*/ 0 h 1989437"/>
                  <a:gd name="connsiteX0" fmla="*/ 0 w 5560541"/>
                  <a:gd name="connsiteY0" fmla="*/ 1989437 h 1989437"/>
                  <a:gd name="connsiteX1" fmla="*/ 2410653 w 5560541"/>
                  <a:gd name="connsiteY1" fmla="*/ 1542405 h 1989437"/>
                  <a:gd name="connsiteX2" fmla="*/ 3879055 w 5560541"/>
                  <a:gd name="connsiteY2" fmla="*/ 1118411 h 1989437"/>
                  <a:gd name="connsiteX3" fmla="*/ 4762334 w 5560541"/>
                  <a:gd name="connsiteY3" fmla="*/ 644165 h 1989437"/>
                  <a:gd name="connsiteX4" fmla="*/ 5560541 w 5560541"/>
                  <a:gd name="connsiteY4" fmla="*/ 0 h 1989437"/>
                  <a:gd name="connsiteX0" fmla="*/ 0 w 5560541"/>
                  <a:gd name="connsiteY0" fmla="*/ 1989437 h 1989437"/>
                  <a:gd name="connsiteX1" fmla="*/ 2410653 w 5560541"/>
                  <a:gd name="connsiteY1" fmla="*/ 1542405 h 1989437"/>
                  <a:gd name="connsiteX2" fmla="*/ 3879055 w 5560541"/>
                  <a:gd name="connsiteY2" fmla="*/ 1118411 h 1989437"/>
                  <a:gd name="connsiteX3" fmla="*/ 4762334 w 5560541"/>
                  <a:gd name="connsiteY3" fmla="*/ 644165 h 1989437"/>
                  <a:gd name="connsiteX4" fmla="*/ 5560541 w 5560541"/>
                  <a:gd name="connsiteY4" fmla="*/ 0 h 1989437"/>
                  <a:gd name="connsiteX0" fmla="*/ 0 w 5560541"/>
                  <a:gd name="connsiteY0" fmla="*/ 1989437 h 1989437"/>
                  <a:gd name="connsiteX1" fmla="*/ 2410653 w 5560541"/>
                  <a:gd name="connsiteY1" fmla="*/ 1542405 h 1989437"/>
                  <a:gd name="connsiteX2" fmla="*/ 3879055 w 5560541"/>
                  <a:gd name="connsiteY2" fmla="*/ 1118411 h 1989437"/>
                  <a:gd name="connsiteX3" fmla="*/ 4762334 w 5560541"/>
                  <a:gd name="connsiteY3" fmla="*/ 644165 h 1989437"/>
                  <a:gd name="connsiteX4" fmla="*/ 5560541 w 5560541"/>
                  <a:gd name="connsiteY4" fmla="*/ 0 h 1989437"/>
                  <a:gd name="connsiteX0" fmla="*/ 0 w 5560541"/>
                  <a:gd name="connsiteY0" fmla="*/ 1989437 h 1989437"/>
                  <a:gd name="connsiteX1" fmla="*/ 2410653 w 5560541"/>
                  <a:gd name="connsiteY1" fmla="*/ 1587716 h 1989437"/>
                  <a:gd name="connsiteX2" fmla="*/ 3879055 w 5560541"/>
                  <a:gd name="connsiteY2" fmla="*/ 1118411 h 1989437"/>
                  <a:gd name="connsiteX3" fmla="*/ 4762334 w 5560541"/>
                  <a:gd name="connsiteY3" fmla="*/ 644165 h 1989437"/>
                  <a:gd name="connsiteX4" fmla="*/ 5560541 w 5560541"/>
                  <a:gd name="connsiteY4" fmla="*/ 0 h 1989437"/>
                  <a:gd name="connsiteX0" fmla="*/ 0 w 5560541"/>
                  <a:gd name="connsiteY0" fmla="*/ 1989437 h 1989437"/>
                  <a:gd name="connsiteX1" fmla="*/ 1838683 w 5560541"/>
                  <a:gd name="connsiteY1" fmla="*/ 1759902 h 1989437"/>
                  <a:gd name="connsiteX2" fmla="*/ 3879055 w 5560541"/>
                  <a:gd name="connsiteY2" fmla="*/ 1118411 h 1989437"/>
                  <a:gd name="connsiteX3" fmla="*/ 4762334 w 5560541"/>
                  <a:gd name="connsiteY3" fmla="*/ 644165 h 1989437"/>
                  <a:gd name="connsiteX4" fmla="*/ 5560541 w 5560541"/>
                  <a:gd name="connsiteY4" fmla="*/ 0 h 1989437"/>
                  <a:gd name="connsiteX0" fmla="*/ 0 w 5560541"/>
                  <a:gd name="connsiteY0" fmla="*/ 1989437 h 1989437"/>
                  <a:gd name="connsiteX1" fmla="*/ 1838683 w 5560541"/>
                  <a:gd name="connsiteY1" fmla="*/ 1759902 h 1989437"/>
                  <a:gd name="connsiteX2" fmla="*/ 3925431 w 5560541"/>
                  <a:gd name="connsiteY2" fmla="*/ 1154659 h 1989437"/>
                  <a:gd name="connsiteX3" fmla="*/ 4762334 w 5560541"/>
                  <a:gd name="connsiteY3" fmla="*/ 644165 h 1989437"/>
                  <a:gd name="connsiteX4" fmla="*/ 5560541 w 5560541"/>
                  <a:gd name="connsiteY4" fmla="*/ 0 h 1989437"/>
                  <a:gd name="connsiteX0" fmla="*/ 0 w 5560541"/>
                  <a:gd name="connsiteY0" fmla="*/ 1989437 h 1989437"/>
                  <a:gd name="connsiteX1" fmla="*/ 1838683 w 5560541"/>
                  <a:gd name="connsiteY1" fmla="*/ 1759902 h 1989437"/>
                  <a:gd name="connsiteX2" fmla="*/ 3925431 w 5560541"/>
                  <a:gd name="connsiteY2" fmla="*/ 1154659 h 1989437"/>
                  <a:gd name="connsiteX3" fmla="*/ 4762334 w 5560541"/>
                  <a:gd name="connsiteY3" fmla="*/ 644165 h 1989437"/>
                  <a:gd name="connsiteX4" fmla="*/ 5560541 w 5560541"/>
                  <a:gd name="connsiteY4" fmla="*/ 0 h 1989437"/>
                  <a:gd name="connsiteX0" fmla="*/ 0 w 5560541"/>
                  <a:gd name="connsiteY0" fmla="*/ 1989437 h 1989437"/>
                  <a:gd name="connsiteX1" fmla="*/ 1838683 w 5560541"/>
                  <a:gd name="connsiteY1" fmla="*/ 1759902 h 1989437"/>
                  <a:gd name="connsiteX2" fmla="*/ 3925431 w 5560541"/>
                  <a:gd name="connsiteY2" fmla="*/ 1154659 h 1989437"/>
                  <a:gd name="connsiteX3" fmla="*/ 4762334 w 5560541"/>
                  <a:gd name="connsiteY3" fmla="*/ 644165 h 1989437"/>
                  <a:gd name="connsiteX4" fmla="*/ 5560541 w 5560541"/>
                  <a:gd name="connsiteY4" fmla="*/ 0 h 1989437"/>
                  <a:gd name="connsiteX0" fmla="*/ 0 w 5560541"/>
                  <a:gd name="connsiteY0" fmla="*/ 1989437 h 1989437"/>
                  <a:gd name="connsiteX1" fmla="*/ 1838683 w 5560541"/>
                  <a:gd name="connsiteY1" fmla="*/ 1759902 h 1989437"/>
                  <a:gd name="connsiteX2" fmla="*/ 3523505 w 5560541"/>
                  <a:gd name="connsiteY2" fmla="*/ 1299658 h 1989437"/>
                  <a:gd name="connsiteX3" fmla="*/ 4762334 w 5560541"/>
                  <a:gd name="connsiteY3" fmla="*/ 644165 h 1989437"/>
                  <a:gd name="connsiteX4" fmla="*/ 5560541 w 5560541"/>
                  <a:gd name="connsiteY4" fmla="*/ 0 h 1989437"/>
                  <a:gd name="connsiteX0" fmla="*/ 0 w 5568270"/>
                  <a:gd name="connsiteY0" fmla="*/ 1808189 h 1808189"/>
                  <a:gd name="connsiteX1" fmla="*/ 1838683 w 5568270"/>
                  <a:gd name="connsiteY1" fmla="*/ 1578654 h 1808189"/>
                  <a:gd name="connsiteX2" fmla="*/ 3523505 w 5568270"/>
                  <a:gd name="connsiteY2" fmla="*/ 1118410 h 1808189"/>
                  <a:gd name="connsiteX3" fmla="*/ 4762334 w 5568270"/>
                  <a:gd name="connsiteY3" fmla="*/ 462917 h 1808189"/>
                  <a:gd name="connsiteX4" fmla="*/ 5568270 w 5568270"/>
                  <a:gd name="connsiteY4" fmla="*/ 0 h 1808189"/>
                  <a:gd name="connsiteX0" fmla="*/ 0 w 5568270"/>
                  <a:gd name="connsiteY0" fmla="*/ 1808189 h 1808189"/>
                  <a:gd name="connsiteX1" fmla="*/ 1838683 w 5568270"/>
                  <a:gd name="connsiteY1" fmla="*/ 1578654 h 1808189"/>
                  <a:gd name="connsiteX2" fmla="*/ 3523505 w 5568270"/>
                  <a:gd name="connsiteY2" fmla="*/ 1118410 h 1808189"/>
                  <a:gd name="connsiteX3" fmla="*/ 4762334 w 5568270"/>
                  <a:gd name="connsiteY3" fmla="*/ 462917 h 1808189"/>
                  <a:gd name="connsiteX4" fmla="*/ 5568270 w 5568270"/>
                  <a:gd name="connsiteY4" fmla="*/ 0 h 1808189"/>
                  <a:gd name="connsiteX0" fmla="*/ 0 w 5568270"/>
                  <a:gd name="connsiteY0" fmla="*/ 1808189 h 1808189"/>
                  <a:gd name="connsiteX1" fmla="*/ 1838683 w 5568270"/>
                  <a:gd name="connsiteY1" fmla="*/ 1578654 h 1808189"/>
                  <a:gd name="connsiteX2" fmla="*/ 3523505 w 5568270"/>
                  <a:gd name="connsiteY2" fmla="*/ 1118410 h 1808189"/>
                  <a:gd name="connsiteX3" fmla="*/ 4607748 w 5568270"/>
                  <a:gd name="connsiteY3" fmla="*/ 616977 h 1808189"/>
                  <a:gd name="connsiteX4" fmla="*/ 5568270 w 5568270"/>
                  <a:gd name="connsiteY4" fmla="*/ 0 h 1808189"/>
                  <a:gd name="connsiteX0" fmla="*/ 0 w 5568270"/>
                  <a:gd name="connsiteY0" fmla="*/ 1808189 h 1808189"/>
                  <a:gd name="connsiteX1" fmla="*/ 1838683 w 5568270"/>
                  <a:gd name="connsiteY1" fmla="*/ 1578654 h 1808189"/>
                  <a:gd name="connsiteX2" fmla="*/ 3448946 w 5568270"/>
                  <a:gd name="connsiteY2" fmla="*/ 1149263 h 1808189"/>
                  <a:gd name="connsiteX3" fmla="*/ 4607748 w 5568270"/>
                  <a:gd name="connsiteY3" fmla="*/ 616977 h 1808189"/>
                  <a:gd name="connsiteX4" fmla="*/ 5568270 w 5568270"/>
                  <a:gd name="connsiteY4" fmla="*/ 0 h 1808189"/>
                  <a:gd name="connsiteX0" fmla="*/ 0 w 5568270"/>
                  <a:gd name="connsiteY0" fmla="*/ 1808189 h 1808189"/>
                  <a:gd name="connsiteX1" fmla="*/ 1838683 w 5568270"/>
                  <a:gd name="connsiteY1" fmla="*/ 1578654 h 1808189"/>
                  <a:gd name="connsiteX2" fmla="*/ 3440174 w 5568270"/>
                  <a:gd name="connsiteY2" fmla="*/ 1118410 h 1808189"/>
                  <a:gd name="connsiteX3" fmla="*/ 4607748 w 5568270"/>
                  <a:gd name="connsiteY3" fmla="*/ 616977 h 1808189"/>
                  <a:gd name="connsiteX4" fmla="*/ 5568270 w 5568270"/>
                  <a:gd name="connsiteY4" fmla="*/ 0 h 1808189"/>
                  <a:gd name="connsiteX0" fmla="*/ 0 w 5568270"/>
                  <a:gd name="connsiteY0" fmla="*/ 1808189 h 1808189"/>
                  <a:gd name="connsiteX1" fmla="*/ 1838683 w 5568270"/>
                  <a:gd name="connsiteY1" fmla="*/ 1578654 h 1808189"/>
                  <a:gd name="connsiteX2" fmla="*/ 3440174 w 5568270"/>
                  <a:gd name="connsiteY2" fmla="*/ 1118410 h 1808189"/>
                  <a:gd name="connsiteX3" fmla="*/ 4607748 w 5568270"/>
                  <a:gd name="connsiteY3" fmla="*/ 616977 h 1808189"/>
                  <a:gd name="connsiteX4" fmla="*/ 5568270 w 5568270"/>
                  <a:gd name="connsiteY4" fmla="*/ 0 h 1808189"/>
                  <a:gd name="connsiteX0" fmla="*/ 0 w 5590199"/>
                  <a:gd name="connsiteY0" fmla="*/ 1869896 h 1869896"/>
                  <a:gd name="connsiteX1" fmla="*/ 1838683 w 5590199"/>
                  <a:gd name="connsiteY1" fmla="*/ 1640361 h 1869896"/>
                  <a:gd name="connsiteX2" fmla="*/ 3440174 w 5590199"/>
                  <a:gd name="connsiteY2" fmla="*/ 1180117 h 1869896"/>
                  <a:gd name="connsiteX3" fmla="*/ 4607748 w 5590199"/>
                  <a:gd name="connsiteY3" fmla="*/ 678684 h 1869896"/>
                  <a:gd name="connsiteX4" fmla="*/ 5590199 w 5590199"/>
                  <a:gd name="connsiteY4" fmla="*/ 0 h 1869896"/>
                  <a:gd name="connsiteX0" fmla="*/ 0 w 5590199"/>
                  <a:gd name="connsiteY0" fmla="*/ 1869896 h 1869896"/>
                  <a:gd name="connsiteX1" fmla="*/ 1838683 w 5590199"/>
                  <a:gd name="connsiteY1" fmla="*/ 1640361 h 1869896"/>
                  <a:gd name="connsiteX2" fmla="*/ 3440174 w 5590199"/>
                  <a:gd name="connsiteY2" fmla="*/ 1180117 h 1869896"/>
                  <a:gd name="connsiteX3" fmla="*/ 4607748 w 5590199"/>
                  <a:gd name="connsiteY3" fmla="*/ 678684 h 1869896"/>
                  <a:gd name="connsiteX4" fmla="*/ 5590199 w 5590199"/>
                  <a:gd name="connsiteY4" fmla="*/ 0 h 18698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90199" h="1869896">
                    <a:moveTo>
                      <a:pt x="0" y="1869896"/>
                    </a:moveTo>
                    <a:cubicBezTo>
                      <a:pt x="910281" y="1841064"/>
                      <a:pt x="1265321" y="1755324"/>
                      <a:pt x="1838683" y="1640361"/>
                    </a:cubicBezTo>
                    <a:cubicBezTo>
                      <a:pt x="2412045" y="1525398"/>
                      <a:pt x="3004978" y="1335254"/>
                      <a:pt x="3440174" y="1180117"/>
                    </a:cubicBezTo>
                    <a:cubicBezTo>
                      <a:pt x="3875370" y="1024980"/>
                      <a:pt x="4266954" y="865086"/>
                      <a:pt x="4607748" y="678684"/>
                    </a:cubicBezTo>
                    <a:cubicBezTo>
                      <a:pt x="4948542" y="492282"/>
                      <a:pt x="5041489" y="404524"/>
                      <a:pt x="5590199" y="0"/>
                    </a:cubicBezTo>
                  </a:path>
                </a:pathLst>
              </a:custGeom>
              <a:noFill/>
              <a:ln w="22225">
                <a:solidFill>
                  <a:schemeClr val="tx1"/>
                </a:solidFill>
                <a:tailEnd type="triangle" w="lg" len="lg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1929"/>
              </a:p>
            </p:txBody>
          </p:sp>
          <p:sp>
            <p:nvSpPr>
              <p:cNvPr id="11" name="Forme libre 10">
                <a:extLst>
                  <a:ext uri="{FF2B5EF4-FFF2-40B4-BE49-F238E27FC236}">
                    <a16:creationId xmlns:a16="http://schemas.microsoft.com/office/drawing/2014/main" id="{0C418E37-9E4B-BFD7-6229-E0D70D307F8F}"/>
                  </a:ext>
                </a:extLst>
              </p:cNvPr>
              <p:cNvSpPr/>
              <p:nvPr/>
            </p:nvSpPr>
            <p:spPr>
              <a:xfrm>
                <a:off x="1813009" y="2087708"/>
                <a:ext cx="4257881" cy="1332550"/>
              </a:xfrm>
              <a:custGeom>
                <a:avLst/>
                <a:gdLst>
                  <a:gd name="connsiteX0" fmla="*/ 0 w 5560541"/>
                  <a:gd name="connsiteY0" fmla="*/ 1989437 h 1989437"/>
                  <a:gd name="connsiteX1" fmla="*/ 2298357 w 5560541"/>
                  <a:gd name="connsiteY1" fmla="*/ 1779373 h 1989437"/>
                  <a:gd name="connsiteX2" fmla="*/ 4794422 w 5560541"/>
                  <a:gd name="connsiteY2" fmla="*/ 778475 h 1989437"/>
                  <a:gd name="connsiteX3" fmla="*/ 5560541 w 5560541"/>
                  <a:gd name="connsiteY3" fmla="*/ 0 h 1989437"/>
                  <a:gd name="connsiteX0" fmla="*/ 0 w 5560541"/>
                  <a:gd name="connsiteY0" fmla="*/ 1989437 h 2009434"/>
                  <a:gd name="connsiteX1" fmla="*/ 2298357 w 5560541"/>
                  <a:gd name="connsiteY1" fmla="*/ 1779373 h 2009434"/>
                  <a:gd name="connsiteX2" fmla="*/ 5560541 w 5560541"/>
                  <a:gd name="connsiteY2" fmla="*/ 0 h 2009434"/>
                  <a:gd name="connsiteX0" fmla="*/ 0 w 5560541"/>
                  <a:gd name="connsiteY0" fmla="*/ 1989437 h 1989437"/>
                  <a:gd name="connsiteX1" fmla="*/ 3286329 w 5560541"/>
                  <a:gd name="connsiteY1" fmla="*/ 1537635 h 1989437"/>
                  <a:gd name="connsiteX2" fmla="*/ 5560541 w 5560541"/>
                  <a:gd name="connsiteY2" fmla="*/ 0 h 1989437"/>
                  <a:gd name="connsiteX0" fmla="*/ 0 w 5560541"/>
                  <a:gd name="connsiteY0" fmla="*/ 1989437 h 1989437"/>
                  <a:gd name="connsiteX1" fmla="*/ 3286329 w 5560541"/>
                  <a:gd name="connsiteY1" fmla="*/ 1537635 h 1989437"/>
                  <a:gd name="connsiteX2" fmla="*/ 5560541 w 5560541"/>
                  <a:gd name="connsiteY2" fmla="*/ 0 h 1989437"/>
                  <a:gd name="connsiteX0" fmla="*/ 0 w 5560541"/>
                  <a:gd name="connsiteY0" fmla="*/ 1989437 h 1989437"/>
                  <a:gd name="connsiteX1" fmla="*/ 3286329 w 5560541"/>
                  <a:gd name="connsiteY1" fmla="*/ 1537635 h 1989437"/>
                  <a:gd name="connsiteX2" fmla="*/ 5560541 w 5560541"/>
                  <a:gd name="connsiteY2" fmla="*/ 0 h 1989437"/>
                  <a:gd name="connsiteX0" fmla="*/ 0 w 5560541"/>
                  <a:gd name="connsiteY0" fmla="*/ 1989437 h 1989437"/>
                  <a:gd name="connsiteX1" fmla="*/ 3286329 w 5560541"/>
                  <a:gd name="connsiteY1" fmla="*/ 1537635 h 1989437"/>
                  <a:gd name="connsiteX2" fmla="*/ 5560541 w 5560541"/>
                  <a:gd name="connsiteY2" fmla="*/ 0 h 1989437"/>
                  <a:gd name="connsiteX0" fmla="*/ 0 w 5560541"/>
                  <a:gd name="connsiteY0" fmla="*/ 1989437 h 1989437"/>
                  <a:gd name="connsiteX1" fmla="*/ 3233777 w 5560541"/>
                  <a:gd name="connsiteY1" fmla="*/ 1443042 h 1989437"/>
                  <a:gd name="connsiteX2" fmla="*/ 5560541 w 5560541"/>
                  <a:gd name="connsiteY2" fmla="*/ 0 h 1989437"/>
                  <a:gd name="connsiteX0" fmla="*/ 0 w 5560541"/>
                  <a:gd name="connsiteY0" fmla="*/ 1989437 h 1989437"/>
                  <a:gd name="connsiteX1" fmla="*/ 3233777 w 5560541"/>
                  <a:gd name="connsiteY1" fmla="*/ 1443042 h 1989437"/>
                  <a:gd name="connsiteX2" fmla="*/ 5560541 w 5560541"/>
                  <a:gd name="connsiteY2" fmla="*/ 0 h 1989437"/>
                  <a:gd name="connsiteX0" fmla="*/ 0 w 5560541"/>
                  <a:gd name="connsiteY0" fmla="*/ 1989437 h 1989437"/>
                  <a:gd name="connsiteX1" fmla="*/ 3233777 w 5560541"/>
                  <a:gd name="connsiteY1" fmla="*/ 1443042 h 1989437"/>
                  <a:gd name="connsiteX2" fmla="*/ 3150973 w 5560541"/>
                  <a:gd name="connsiteY2" fmla="*/ 1470454 h 1989437"/>
                  <a:gd name="connsiteX3" fmla="*/ 5560541 w 5560541"/>
                  <a:gd name="connsiteY3" fmla="*/ 0 h 1989437"/>
                  <a:gd name="connsiteX0" fmla="*/ 0 w 5560541"/>
                  <a:gd name="connsiteY0" fmla="*/ 1989437 h 1989437"/>
                  <a:gd name="connsiteX1" fmla="*/ 2541799 w 5560541"/>
                  <a:gd name="connsiteY1" fmla="*/ 1727247 h 1989437"/>
                  <a:gd name="connsiteX2" fmla="*/ 3150973 w 5560541"/>
                  <a:gd name="connsiteY2" fmla="*/ 1470454 h 1989437"/>
                  <a:gd name="connsiteX3" fmla="*/ 5560541 w 5560541"/>
                  <a:gd name="connsiteY3" fmla="*/ 0 h 1989437"/>
                  <a:gd name="connsiteX0" fmla="*/ 0 w 5560541"/>
                  <a:gd name="connsiteY0" fmla="*/ 1989437 h 1989437"/>
                  <a:gd name="connsiteX1" fmla="*/ 2541799 w 5560541"/>
                  <a:gd name="connsiteY1" fmla="*/ 1727247 h 1989437"/>
                  <a:gd name="connsiteX2" fmla="*/ 4164227 w 5560541"/>
                  <a:gd name="connsiteY2" fmla="*/ 951470 h 1989437"/>
                  <a:gd name="connsiteX3" fmla="*/ 5560541 w 5560541"/>
                  <a:gd name="connsiteY3" fmla="*/ 0 h 1989437"/>
                  <a:gd name="connsiteX0" fmla="*/ 0 w 5560541"/>
                  <a:gd name="connsiteY0" fmla="*/ 1989437 h 1989437"/>
                  <a:gd name="connsiteX1" fmla="*/ 2529442 w 5560541"/>
                  <a:gd name="connsiteY1" fmla="*/ 1665463 h 1989437"/>
                  <a:gd name="connsiteX2" fmla="*/ 4164227 w 5560541"/>
                  <a:gd name="connsiteY2" fmla="*/ 951470 h 1989437"/>
                  <a:gd name="connsiteX3" fmla="*/ 5560541 w 5560541"/>
                  <a:gd name="connsiteY3" fmla="*/ 0 h 1989437"/>
                  <a:gd name="connsiteX0" fmla="*/ 0 w 5560541"/>
                  <a:gd name="connsiteY0" fmla="*/ 1989437 h 1989437"/>
                  <a:gd name="connsiteX1" fmla="*/ 2529442 w 5560541"/>
                  <a:gd name="connsiteY1" fmla="*/ 1665463 h 1989437"/>
                  <a:gd name="connsiteX2" fmla="*/ 4164227 w 5560541"/>
                  <a:gd name="connsiteY2" fmla="*/ 951470 h 1989437"/>
                  <a:gd name="connsiteX3" fmla="*/ 5560541 w 5560541"/>
                  <a:gd name="connsiteY3" fmla="*/ 0 h 1989437"/>
                  <a:gd name="connsiteX0" fmla="*/ 0 w 5560541"/>
                  <a:gd name="connsiteY0" fmla="*/ 1989437 h 1989437"/>
                  <a:gd name="connsiteX1" fmla="*/ 2441571 w 5560541"/>
                  <a:gd name="connsiteY1" fmla="*/ 1596779 h 1989437"/>
                  <a:gd name="connsiteX2" fmla="*/ 4164227 w 5560541"/>
                  <a:gd name="connsiteY2" fmla="*/ 951470 h 1989437"/>
                  <a:gd name="connsiteX3" fmla="*/ 5560541 w 5560541"/>
                  <a:gd name="connsiteY3" fmla="*/ 0 h 1989437"/>
                  <a:gd name="connsiteX0" fmla="*/ 0 w 5560541"/>
                  <a:gd name="connsiteY0" fmla="*/ 1989437 h 1989437"/>
                  <a:gd name="connsiteX1" fmla="*/ 2441571 w 5560541"/>
                  <a:gd name="connsiteY1" fmla="*/ 1596779 h 1989437"/>
                  <a:gd name="connsiteX2" fmla="*/ 4149582 w 5560541"/>
                  <a:gd name="connsiteY2" fmla="*/ 882788 h 1989437"/>
                  <a:gd name="connsiteX3" fmla="*/ 5560541 w 5560541"/>
                  <a:gd name="connsiteY3" fmla="*/ 0 h 1989437"/>
                  <a:gd name="connsiteX0" fmla="*/ 0 w 5560541"/>
                  <a:gd name="connsiteY0" fmla="*/ 1989437 h 1989437"/>
                  <a:gd name="connsiteX1" fmla="*/ 2410653 w 5560541"/>
                  <a:gd name="connsiteY1" fmla="*/ 1542405 h 1989437"/>
                  <a:gd name="connsiteX2" fmla="*/ 4149582 w 5560541"/>
                  <a:gd name="connsiteY2" fmla="*/ 882788 h 1989437"/>
                  <a:gd name="connsiteX3" fmla="*/ 5560541 w 5560541"/>
                  <a:gd name="connsiteY3" fmla="*/ 0 h 1989437"/>
                  <a:gd name="connsiteX0" fmla="*/ 0 w 5560541"/>
                  <a:gd name="connsiteY0" fmla="*/ 1989437 h 1989437"/>
                  <a:gd name="connsiteX1" fmla="*/ 2410653 w 5560541"/>
                  <a:gd name="connsiteY1" fmla="*/ 1542405 h 1989437"/>
                  <a:gd name="connsiteX2" fmla="*/ 4149582 w 5560541"/>
                  <a:gd name="connsiteY2" fmla="*/ 855600 h 1989437"/>
                  <a:gd name="connsiteX3" fmla="*/ 5560541 w 5560541"/>
                  <a:gd name="connsiteY3" fmla="*/ 0 h 1989437"/>
                  <a:gd name="connsiteX0" fmla="*/ 0 w 5560541"/>
                  <a:gd name="connsiteY0" fmla="*/ 1989437 h 1989437"/>
                  <a:gd name="connsiteX1" fmla="*/ 2410653 w 5560541"/>
                  <a:gd name="connsiteY1" fmla="*/ 1542405 h 1989437"/>
                  <a:gd name="connsiteX2" fmla="*/ 4149582 w 5560541"/>
                  <a:gd name="connsiteY2" fmla="*/ 855600 h 1989437"/>
                  <a:gd name="connsiteX3" fmla="*/ 4151716 w 5560541"/>
                  <a:gd name="connsiteY3" fmla="*/ 861663 h 1989437"/>
                  <a:gd name="connsiteX4" fmla="*/ 5560541 w 5560541"/>
                  <a:gd name="connsiteY4" fmla="*/ 0 h 1989437"/>
                  <a:gd name="connsiteX0" fmla="*/ 0 w 5560541"/>
                  <a:gd name="connsiteY0" fmla="*/ 1989437 h 1989437"/>
                  <a:gd name="connsiteX1" fmla="*/ 2410653 w 5560541"/>
                  <a:gd name="connsiteY1" fmla="*/ 1542405 h 1989437"/>
                  <a:gd name="connsiteX2" fmla="*/ 4149582 w 5560541"/>
                  <a:gd name="connsiteY2" fmla="*/ 855600 h 1989437"/>
                  <a:gd name="connsiteX3" fmla="*/ 4762334 w 5560541"/>
                  <a:gd name="connsiteY3" fmla="*/ 644165 h 1989437"/>
                  <a:gd name="connsiteX4" fmla="*/ 5560541 w 5560541"/>
                  <a:gd name="connsiteY4" fmla="*/ 0 h 1989437"/>
                  <a:gd name="connsiteX0" fmla="*/ 0 w 5560541"/>
                  <a:gd name="connsiteY0" fmla="*/ 1989437 h 1989437"/>
                  <a:gd name="connsiteX1" fmla="*/ 2410653 w 5560541"/>
                  <a:gd name="connsiteY1" fmla="*/ 1542405 h 1989437"/>
                  <a:gd name="connsiteX2" fmla="*/ 3879055 w 5560541"/>
                  <a:gd name="connsiteY2" fmla="*/ 1118411 h 1989437"/>
                  <a:gd name="connsiteX3" fmla="*/ 4762334 w 5560541"/>
                  <a:gd name="connsiteY3" fmla="*/ 644165 h 1989437"/>
                  <a:gd name="connsiteX4" fmla="*/ 5560541 w 5560541"/>
                  <a:gd name="connsiteY4" fmla="*/ 0 h 1989437"/>
                  <a:gd name="connsiteX0" fmla="*/ 0 w 5560541"/>
                  <a:gd name="connsiteY0" fmla="*/ 1989437 h 1989437"/>
                  <a:gd name="connsiteX1" fmla="*/ 2410653 w 5560541"/>
                  <a:gd name="connsiteY1" fmla="*/ 1542405 h 1989437"/>
                  <a:gd name="connsiteX2" fmla="*/ 3879055 w 5560541"/>
                  <a:gd name="connsiteY2" fmla="*/ 1118411 h 1989437"/>
                  <a:gd name="connsiteX3" fmla="*/ 4762334 w 5560541"/>
                  <a:gd name="connsiteY3" fmla="*/ 644165 h 1989437"/>
                  <a:gd name="connsiteX4" fmla="*/ 5560541 w 5560541"/>
                  <a:gd name="connsiteY4" fmla="*/ 0 h 1989437"/>
                  <a:gd name="connsiteX0" fmla="*/ 0 w 5560541"/>
                  <a:gd name="connsiteY0" fmla="*/ 1989437 h 1989437"/>
                  <a:gd name="connsiteX1" fmla="*/ 2410653 w 5560541"/>
                  <a:gd name="connsiteY1" fmla="*/ 1542405 h 1989437"/>
                  <a:gd name="connsiteX2" fmla="*/ 3879055 w 5560541"/>
                  <a:gd name="connsiteY2" fmla="*/ 1118411 h 1989437"/>
                  <a:gd name="connsiteX3" fmla="*/ 4762334 w 5560541"/>
                  <a:gd name="connsiteY3" fmla="*/ 644165 h 1989437"/>
                  <a:gd name="connsiteX4" fmla="*/ 5560541 w 5560541"/>
                  <a:gd name="connsiteY4" fmla="*/ 0 h 1989437"/>
                  <a:gd name="connsiteX0" fmla="*/ 0 w 5560541"/>
                  <a:gd name="connsiteY0" fmla="*/ 1989437 h 1989437"/>
                  <a:gd name="connsiteX1" fmla="*/ 2410653 w 5560541"/>
                  <a:gd name="connsiteY1" fmla="*/ 1542405 h 1989437"/>
                  <a:gd name="connsiteX2" fmla="*/ 3879055 w 5560541"/>
                  <a:gd name="connsiteY2" fmla="*/ 1118411 h 1989437"/>
                  <a:gd name="connsiteX3" fmla="*/ 4762334 w 5560541"/>
                  <a:gd name="connsiteY3" fmla="*/ 644165 h 1989437"/>
                  <a:gd name="connsiteX4" fmla="*/ 5560541 w 5560541"/>
                  <a:gd name="connsiteY4" fmla="*/ 0 h 1989437"/>
                  <a:gd name="connsiteX0" fmla="*/ 0 w 5560541"/>
                  <a:gd name="connsiteY0" fmla="*/ 1989437 h 1989437"/>
                  <a:gd name="connsiteX1" fmla="*/ 2410653 w 5560541"/>
                  <a:gd name="connsiteY1" fmla="*/ 1587716 h 1989437"/>
                  <a:gd name="connsiteX2" fmla="*/ 3879055 w 5560541"/>
                  <a:gd name="connsiteY2" fmla="*/ 1118411 h 1989437"/>
                  <a:gd name="connsiteX3" fmla="*/ 4762334 w 5560541"/>
                  <a:gd name="connsiteY3" fmla="*/ 644165 h 1989437"/>
                  <a:gd name="connsiteX4" fmla="*/ 5560541 w 5560541"/>
                  <a:gd name="connsiteY4" fmla="*/ 0 h 1989437"/>
                  <a:gd name="connsiteX0" fmla="*/ 0 w 5560541"/>
                  <a:gd name="connsiteY0" fmla="*/ 1989437 h 1989437"/>
                  <a:gd name="connsiteX1" fmla="*/ 1838683 w 5560541"/>
                  <a:gd name="connsiteY1" fmla="*/ 1759902 h 1989437"/>
                  <a:gd name="connsiteX2" fmla="*/ 3879055 w 5560541"/>
                  <a:gd name="connsiteY2" fmla="*/ 1118411 h 1989437"/>
                  <a:gd name="connsiteX3" fmla="*/ 4762334 w 5560541"/>
                  <a:gd name="connsiteY3" fmla="*/ 644165 h 1989437"/>
                  <a:gd name="connsiteX4" fmla="*/ 5560541 w 5560541"/>
                  <a:gd name="connsiteY4" fmla="*/ 0 h 1989437"/>
                  <a:gd name="connsiteX0" fmla="*/ 0 w 5560541"/>
                  <a:gd name="connsiteY0" fmla="*/ 1989437 h 1989437"/>
                  <a:gd name="connsiteX1" fmla="*/ 1838683 w 5560541"/>
                  <a:gd name="connsiteY1" fmla="*/ 1759902 h 1989437"/>
                  <a:gd name="connsiteX2" fmla="*/ 3925431 w 5560541"/>
                  <a:gd name="connsiteY2" fmla="*/ 1154659 h 1989437"/>
                  <a:gd name="connsiteX3" fmla="*/ 4762334 w 5560541"/>
                  <a:gd name="connsiteY3" fmla="*/ 644165 h 1989437"/>
                  <a:gd name="connsiteX4" fmla="*/ 5560541 w 5560541"/>
                  <a:gd name="connsiteY4" fmla="*/ 0 h 1989437"/>
                  <a:gd name="connsiteX0" fmla="*/ 0 w 5560541"/>
                  <a:gd name="connsiteY0" fmla="*/ 1989437 h 1989437"/>
                  <a:gd name="connsiteX1" fmla="*/ 1838683 w 5560541"/>
                  <a:gd name="connsiteY1" fmla="*/ 1759902 h 1989437"/>
                  <a:gd name="connsiteX2" fmla="*/ 3925431 w 5560541"/>
                  <a:gd name="connsiteY2" fmla="*/ 1154659 h 1989437"/>
                  <a:gd name="connsiteX3" fmla="*/ 4762334 w 5560541"/>
                  <a:gd name="connsiteY3" fmla="*/ 644165 h 1989437"/>
                  <a:gd name="connsiteX4" fmla="*/ 5560541 w 5560541"/>
                  <a:gd name="connsiteY4" fmla="*/ 0 h 1989437"/>
                  <a:gd name="connsiteX0" fmla="*/ 0 w 5560541"/>
                  <a:gd name="connsiteY0" fmla="*/ 1989437 h 1989437"/>
                  <a:gd name="connsiteX1" fmla="*/ 1838683 w 5560541"/>
                  <a:gd name="connsiteY1" fmla="*/ 1759902 h 1989437"/>
                  <a:gd name="connsiteX2" fmla="*/ 3925431 w 5560541"/>
                  <a:gd name="connsiteY2" fmla="*/ 1154659 h 1989437"/>
                  <a:gd name="connsiteX3" fmla="*/ 4762334 w 5560541"/>
                  <a:gd name="connsiteY3" fmla="*/ 644165 h 1989437"/>
                  <a:gd name="connsiteX4" fmla="*/ 5560541 w 5560541"/>
                  <a:gd name="connsiteY4" fmla="*/ 0 h 1989437"/>
                  <a:gd name="connsiteX0" fmla="*/ 0 w 5560541"/>
                  <a:gd name="connsiteY0" fmla="*/ 1989437 h 1989437"/>
                  <a:gd name="connsiteX1" fmla="*/ 1838683 w 5560541"/>
                  <a:gd name="connsiteY1" fmla="*/ 1759902 h 1989437"/>
                  <a:gd name="connsiteX2" fmla="*/ 3523505 w 5560541"/>
                  <a:gd name="connsiteY2" fmla="*/ 1299658 h 1989437"/>
                  <a:gd name="connsiteX3" fmla="*/ 4762334 w 5560541"/>
                  <a:gd name="connsiteY3" fmla="*/ 644165 h 1989437"/>
                  <a:gd name="connsiteX4" fmla="*/ 5560541 w 5560541"/>
                  <a:gd name="connsiteY4" fmla="*/ 0 h 1989437"/>
                  <a:gd name="connsiteX0" fmla="*/ 0 w 5568270"/>
                  <a:gd name="connsiteY0" fmla="*/ 1808189 h 1808189"/>
                  <a:gd name="connsiteX1" fmla="*/ 1838683 w 5568270"/>
                  <a:gd name="connsiteY1" fmla="*/ 1578654 h 1808189"/>
                  <a:gd name="connsiteX2" fmla="*/ 3523505 w 5568270"/>
                  <a:gd name="connsiteY2" fmla="*/ 1118410 h 1808189"/>
                  <a:gd name="connsiteX3" fmla="*/ 4762334 w 5568270"/>
                  <a:gd name="connsiteY3" fmla="*/ 462917 h 1808189"/>
                  <a:gd name="connsiteX4" fmla="*/ 5568270 w 5568270"/>
                  <a:gd name="connsiteY4" fmla="*/ 0 h 1808189"/>
                  <a:gd name="connsiteX0" fmla="*/ 0 w 5568270"/>
                  <a:gd name="connsiteY0" fmla="*/ 1808189 h 1808189"/>
                  <a:gd name="connsiteX1" fmla="*/ 1838683 w 5568270"/>
                  <a:gd name="connsiteY1" fmla="*/ 1578654 h 1808189"/>
                  <a:gd name="connsiteX2" fmla="*/ 3523505 w 5568270"/>
                  <a:gd name="connsiteY2" fmla="*/ 1118410 h 1808189"/>
                  <a:gd name="connsiteX3" fmla="*/ 4762334 w 5568270"/>
                  <a:gd name="connsiteY3" fmla="*/ 462917 h 1808189"/>
                  <a:gd name="connsiteX4" fmla="*/ 5568270 w 5568270"/>
                  <a:gd name="connsiteY4" fmla="*/ 0 h 1808189"/>
                  <a:gd name="connsiteX0" fmla="*/ 0 w 5568270"/>
                  <a:gd name="connsiteY0" fmla="*/ 1808189 h 1808189"/>
                  <a:gd name="connsiteX1" fmla="*/ 1838683 w 5568270"/>
                  <a:gd name="connsiteY1" fmla="*/ 1578654 h 1808189"/>
                  <a:gd name="connsiteX2" fmla="*/ 3523505 w 5568270"/>
                  <a:gd name="connsiteY2" fmla="*/ 1118410 h 1808189"/>
                  <a:gd name="connsiteX3" fmla="*/ 4607748 w 5568270"/>
                  <a:gd name="connsiteY3" fmla="*/ 616977 h 1808189"/>
                  <a:gd name="connsiteX4" fmla="*/ 5568270 w 5568270"/>
                  <a:gd name="connsiteY4" fmla="*/ 0 h 180818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68270" h="1808189">
                    <a:moveTo>
                      <a:pt x="0" y="1808189"/>
                    </a:moveTo>
                    <a:cubicBezTo>
                      <a:pt x="910281" y="1779357"/>
                      <a:pt x="1251432" y="1693617"/>
                      <a:pt x="1838683" y="1578654"/>
                    </a:cubicBezTo>
                    <a:cubicBezTo>
                      <a:pt x="2425934" y="1463691"/>
                      <a:pt x="3061994" y="1278690"/>
                      <a:pt x="3523505" y="1118410"/>
                    </a:cubicBezTo>
                    <a:cubicBezTo>
                      <a:pt x="3985016" y="958130"/>
                      <a:pt x="4266954" y="803379"/>
                      <a:pt x="4607748" y="616977"/>
                    </a:cubicBezTo>
                    <a:cubicBezTo>
                      <a:pt x="4948542" y="430575"/>
                      <a:pt x="5023946" y="332533"/>
                      <a:pt x="5568270" y="0"/>
                    </a:cubicBezTo>
                  </a:path>
                </a:pathLst>
              </a:custGeom>
              <a:noFill/>
              <a:ln w="22225">
                <a:solidFill>
                  <a:schemeClr val="tx1"/>
                </a:solidFill>
                <a:tailEnd type="triangle" w="lg" len="lg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1929"/>
              </a:p>
            </p:txBody>
          </p:sp>
          <p:sp>
            <p:nvSpPr>
              <p:cNvPr id="14" name="Ellipse 13">
                <a:extLst>
                  <a:ext uri="{FF2B5EF4-FFF2-40B4-BE49-F238E27FC236}">
                    <a16:creationId xmlns:a16="http://schemas.microsoft.com/office/drawing/2014/main" id="{A4BA0A8C-106F-BD25-7BF5-CB31011DCCAC}"/>
                  </a:ext>
                </a:extLst>
              </p:cNvPr>
              <p:cNvSpPr/>
              <p:nvPr/>
            </p:nvSpPr>
            <p:spPr>
              <a:xfrm>
                <a:off x="1543793" y="3002387"/>
                <a:ext cx="271271" cy="759182"/>
              </a:xfrm>
              <a:prstGeom prst="ellipse">
                <a:avLst/>
              </a:prstGeom>
              <a:solidFill>
                <a:srgbClr val="FF0000">
                  <a:alpha val="32000"/>
                </a:srgb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1929"/>
              </a:p>
            </p:txBody>
          </p:sp>
          <p:sp>
            <p:nvSpPr>
              <p:cNvPr id="16" name="Forme libre 15">
                <a:extLst>
                  <a:ext uri="{FF2B5EF4-FFF2-40B4-BE49-F238E27FC236}">
                    <a16:creationId xmlns:a16="http://schemas.microsoft.com/office/drawing/2014/main" id="{20129267-CD8C-E771-5845-526561AD58AE}"/>
                  </a:ext>
                </a:extLst>
              </p:cNvPr>
              <p:cNvSpPr/>
              <p:nvPr/>
            </p:nvSpPr>
            <p:spPr>
              <a:xfrm>
                <a:off x="1703709" y="2699440"/>
                <a:ext cx="4468963" cy="1064679"/>
              </a:xfrm>
              <a:custGeom>
                <a:avLst/>
                <a:gdLst>
                  <a:gd name="connsiteX0" fmla="*/ 0 w 5560541"/>
                  <a:gd name="connsiteY0" fmla="*/ 1989437 h 1989437"/>
                  <a:gd name="connsiteX1" fmla="*/ 2298357 w 5560541"/>
                  <a:gd name="connsiteY1" fmla="*/ 1779373 h 1989437"/>
                  <a:gd name="connsiteX2" fmla="*/ 4794422 w 5560541"/>
                  <a:gd name="connsiteY2" fmla="*/ 778475 h 1989437"/>
                  <a:gd name="connsiteX3" fmla="*/ 5560541 w 5560541"/>
                  <a:gd name="connsiteY3" fmla="*/ 0 h 1989437"/>
                  <a:gd name="connsiteX0" fmla="*/ 0 w 5560541"/>
                  <a:gd name="connsiteY0" fmla="*/ 1989437 h 2009434"/>
                  <a:gd name="connsiteX1" fmla="*/ 2298357 w 5560541"/>
                  <a:gd name="connsiteY1" fmla="*/ 1779373 h 2009434"/>
                  <a:gd name="connsiteX2" fmla="*/ 5560541 w 5560541"/>
                  <a:gd name="connsiteY2" fmla="*/ 0 h 2009434"/>
                  <a:gd name="connsiteX0" fmla="*/ 0 w 5560541"/>
                  <a:gd name="connsiteY0" fmla="*/ 1989437 h 1989437"/>
                  <a:gd name="connsiteX1" fmla="*/ 3286329 w 5560541"/>
                  <a:gd name="connsiteY1" fmla="*/ 1537635 h 1989437"/>
                  <a:gd name="connsiteX2" fmla="*/ 5560541 w 5560541"/>
                  <a:gd name="connsiteY2" fmla="*/ 0 h 1989437"/>
                  <a:gd name="connsiteX0" fmla="*/ 0 w 5560541"/>
                  <a:gd name="connsiteY0" fmla="*/ 1989437 h 1989437"/>
                  <a:gd name="connsiteX1" fmla="*/ 3286329 w 5560541"/>
                  <a:gd name="connsiteY1" fmla="*/ 1537635 h 1989437"/>
                  <a:gd name="connsiteX2" fmla="*/ 5560541 w 5560541"/>
                  <a:gd name="connsiteY2" fmla="*/ 0 h 1989437"/>
                  <a:gd name="connsiteX0" fmla="*/ 0 w 5560541"/>
                  <a:gd name="connsiteY0" fmla="*/ 1989437 h 1989437"/>
                  <a:gd name="connsiteX1" fmla="*/ 3286329 w 5560541"/>
                  <a:gd name="connsiteY1" fmla="*/ 1537635 h 1989437"/>
                  <a:gd name="connsiteX2" fmla="*/ 5560541 w 5560541"/>
                  <a:gd name="connsiteY2" fmla="*/ 0 h 1989437"/>
                  <a:gd name="connsiteX0" fmla="*/ 0 w 5560541"/>
                  <a:gd name="connsiteY0" fmla="*/ 1989437 h 1989437"/>
                  <a:gd name="connsiteX1" fmla="*/ 3286329 w 5560541"/>
                  <a:gd name="connsiteY1" fmla="*/ 1537635 h 1989437"/>
                  <a:gd name="connsiteX2" fmla="*/ 5560541 w 5560541"/>
                  <a:gd name="connsiteY2" fmla="*/ 0 h 1989437"/>
                  <a:gd name="connsiteX0" fmla="*/ 0 w 5560541"/>
                  <a:gd name="connsiteY0" fmla="*/ 1989437 h 1989437"/>
                  <a:gd name="connsiteX1" fmla="*/ 3233777 w 5560541"/>
                  <a:gd name="connsiteY1" fmla="*/ 1443042 h 1989437"/>
                  <a:gd name="connsiteX2" fmla="*/ 5560541 w 5560541"/>
                  <a:gd name="connsiteY2" fmla="*/ 0 h 1989437"/>
                  <a:gd name="connsiteX0" fmla="*/ 0 w 6227805"/>
                  <a:gd name="connsiteY0" fmla="*/ 1482810 h 1482810"/>
                  <a:gd name="connsiteX1" fmla="*/ 3233777 w 6227805"/>
                  <a:gd name="connsiteY1" fmla="*/ 936415 h 1482810"/>
                  <a:gd name="connsiteX2" fmla="*/ 6227805 w 6227805"/>
                  <a:gd name="connsiteY2" fmla="*/ 0 h 1482810"/>
                  <a:gd name="connsiteX0" fmla="*/ 0 w 6227805"/>
                  <a:gd name="connsiteY0" fmla="*/ 1482810 h 1482810"/>
                  <a:gd name="connsiteX1" fmla="*/ 3307918 w 6227805"/>
                  <a:gd name="connsiteY1" fmla="*/ 1035269 h 1482810"/>
                  <a:gd name="connsiteX2" fmla="*/ 6227805 w 6227805"/>
                  <a:gd name="connsiteY2" fmla="*/ 0 h 1482810"/>
                  <a:gd name="connsiteX0" fmla="*/ 0 w 6227805"/>
                  <a:gd name="connsiteY0" fmla="*/ 1482810 h 1482810"/>
                  <a:gd name="connsiteX1" fmla="*/ 3307918 w 6227805"/>
                  <a:gd name="connsiteY1" fmla="*/ 1035269 h 1482810"/>
                  <a:gd name="connsiteX2" fmla="*/ 6227805 w 6227805"/>
                  <a:gd name="connsiteY2" fmla="*/ 0 h 1482810"/>
                  <a:gd name="connsiteX0" fmla="*/ 0 w 6193938"/>
                  <a:gd name="connsiteY0" fmla="*/ 1474343 h 1474343"/>
                  <a:gd name="connsiteX1" fmla="*/ 3274051 w 6193938"/>
                  <a:gd name="connsiteY1" fmla="*/ 1035269 h 1474343"/>
                  <a:gd name="connsiteX2" fmla="*/ 6193938 w 6193938"/>
                  <a:gd name="connsiteY2" fmla="*/ 0 h 147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6193938" h="1474343">
                    <a:moveTo>
                      <a:pt x="0" y="1474343"/>
                    </a:moveTo>
                    <a:cubicBezTo>
                      <a:pt x="1095632" y="1457868"/>
                      <a:pt x="2241728" y="1280993"/>
                      <a:pt x="3274051" y="1035269"/>
                    </a:cubicBezTo>
                    <a:cubicBezTo>
                      <a:pt x="4306374" y="789545"/>
                      <a:pt x="5535337" y="517847"/>
                      <a:pt x="6193938" y="0"/>
                    </a:cubicBezTo>
                  </a:path>
                </a:pathLst>
              </a:custGeom>
              <a:noFill/>
              <a:ln w="22225">
                <a:solidFill>
                  <a:schemeClr val="tx1"/>
                </a:solidFill>
                <a:tailEnd type="triangle" w="lg" len="lg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 sz="1929"/>
              </a:p>
            </p:txBody>
          </p:sp>
        </p:grpSp>
        <p:sp>
          <p:nvSpPr>
            <p:cNvPr id="22" name="ZoneTexte 21">
              <a:extLst>
                <a:ext uri="{FF2B5EF4-FFF2-40B4-BE49-F238E27FC236}">
                  <a16:creationId xmlns:a16="http://schemas.microsoft.com/office/drawing/2014/main" id="{3AF76A53-5EB2-BE4A-8B47-5BCAAF078EDE}"/>
                </a:ext>
              </a:extLst>
            </p:cNvPr>
            <p:cNvSpPr txBox="1"/>
            <p:nvPr/>
          </p:nvSpPr>
          <p:spPr>
            <a:xfrm rot="20812133">
              <a:off x="3160362" y="3406338"/>
              <a:ext cx="1970411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/>
                <a:t>Lignes de flux</a:t>
              </a:r>
            </a:p>
          </p:txBody>
        </p:sp>
      </p:grpSp>
      <p:grpSp>
        <p:nvGrpSpPr>
          <p:cNvPr id="19" name="Groupe 18">
            <a:extLst>
              <a:ext uri="{FF2B5EF4-FFF2-40B4-BE49-F238E27FC236}">
                <a16:creationId xmlns:a16="http://schemas.microsoft.com/office/drawing/2014/main" id="{03A1F13D-3C38-93CE-5398-B61FE0DD7304}"/>
              </a:ext>
            </a:extLst>
          </p:cNvPr>
          <p:cNvGrpSpPr/>
          <p:nvPr/>
        </p:nvGrpSpPr>
        <p:grpSpPr>
          <a:xfrm>
            <a:off x="3442221" y="4165600"/>
            <a:ext cx="2499288" cy="679596"/>
            <a:chOff x="3442221" y="4165600"/>
            <a:chExt cx="2499288" cy="679596"/>
          </a:xfrm>
        </p:grpSpPr>
        <p:sp>
          <p:nvSpPr>
            <p:cNvPr id="28" name="Forme libre 27">
              <a:extLst>
                <a:ext uri="{FF2B5EF4-FFF2-40B4-BE49-F238E27FC236}">
                  <a16:creationId xmlns:a16="http://schemas.microsoft.com/office/drawing/2014/main" id="{E2673270-06DA-6AAB-90C7-0B9226837128}"/>
                </a:ext>
              </a:extLst>
            </p:cNvPr>
            <p:cNvSpPr/>
            <p:nvPr/>
          </p:nvSpPr>
          <p:spPr bwMode="auto">
            <a:xfrm>
              <a:off x="4061668" y="4525691"/>
              <a:ext cx="1345327" cy="319505"/>
            </a:xfrm>
            <a:custGeom>
              <a:avLst/>
              <a:gdLst>
                <a:gd name="connsiteX0" fmla="*/ 0 w 7010400"/>
                <a:gd name="connsiteY0" fmla="*/ 1406013 h 1425678"/>
                <a:gd name="connsiteX1" fmla="*/ 698091 w 7010400"/>
                <a:gd name="connsiteY1" fmla="*/ 9832 h 1425678"/>
                <a:gd name="connsiteX2" fmla="*/ 1396181 w 7010400"/>
                <a:gd name="connsiteY2" fmla="*/ 1425678 h 1425678"/>
                <a:gd name="connsiteX3" fmla="*/ 2113936 w 7010400"/>
                <a:gd name="connsiteY3" fmla="*/ 0 h 1425678"/>
                <a:gd name="connsiteX4" fmla="*/ 2802194 w 7010400"/>
                <a:gd name="connsiteY4" fmla="*/ 1415845 h 1425678"/>
                <a:gd name="connsiteX5" fmla="*/ 3510116 w 7010400"/>
                <a:gd name="connsiteY5" fmla="*/ 9832 h 1425678"/>
                <a:gd name="connsiteX6" fmla="*/ 4208207 w 7010400"/>
                <a:gd name="connsiteY6" fmla="*/ 1415845 h 1425678"/>
                <a:gd name="connsiteX7" fmla="*/ 4916129 w 7010400"/>
                <a:gd name="connsiteY7" fmla="*/ 0 h 1425678"/>
                <a:gd name="connsiteX8" fmla="*/ 5614220 w 7010400"/>
                <a:gd name="connsiteY8" fmla="*/ 1406013 h 1425678"/>
                <a:gd name="connsiteX9" fmla="*/ 6302478 w 7010400"/>
                <a:gd name="connsiteY9" fmla="*/ 0 h 1425678"/>
                <a:gd name="connsiteX10" fmla="*/ 6666271 w 7010400"/>
                <a:gd name="connsiteY10" fmla="*/ 717755 h 1425678"/>
                <a:gd name="connsiteX11" fmla="*/ 7010400 w 7010400"/>
                <a:gd name="connsiteY11" fmla="*/ 717755 h 1425678"/>
                <a:gd name="connsiteX0" fmla="*/ 0 w 6656439"/>
                <a:gd name="connsiteY0" fmla="*/ 717755 h 1425678"/>
                <a:gd name="connsiteX1" fmla="*/ 344130 w 6656439"/>
                <a:gd name="connsiteY1" fmla="*/ 9832 h 1425678"/>
                <a:gd name="connsiteX2" fmla="*/ 1042220 w 6656439"/>
                <a:gd name="connsiteY2" fmla="*/ 1425678 h 1425678"/>
                <a:gd name="connsiteX3" fmla="*/ 1759975 w 6656439"/>
                <a:gd name="connsiteY3" fmla="*/ 0 h 1425678"/>
                <a:gd name="connsiteX4" fmla="*/ 2448233 w 6656439"/>
                <a:gd name="connsiteY4" fmla="*/ 1415845 h 1425678"/>
                <a:gd name="connsiteX5" fmla="*/ 3156155 w 6656439"/>
                <a:gd name="connsiteY5" fmla="*/ 9832 h 1425678"/>
                <a:gd name="connsiteX6" fmla="*/ 3854246 w 6656439"/>
                <a:gd name="connsiteY6" fmla="*/ 1415845 h 1425678"/>
                <a:gd name="connsiteX7" fmla="*/ 4562168 w 6656439"/>
                <a:gd name="connsiteY7" fmla="*/ 0 h 1425678"/>
                <a:gd name="connsiteX8" fmla="*/ 5260259 w 6656439"/>
                <a:gd name="connsiteY8" fmla="*/ 1406013 h 1425678"/>
                <a:gd name="connsiteX9" fmla="*/ 5948517 w 6656439"/>
                <a:gd name="connsiteY9" fmla="*/ 0 h 1425678"/>
                <a:gd name="connsiteX10" fmla="*/ 6312310 w 6656439"/>
                <a:gd name="connsiteY10" fmla="*/ 717755 h 1425678"/>
                <a:gd name="connsiteX11" fmla="*/ 6656439 w 6656439"/>
                <a:gd name="connsiteY11" fmla="*/ 717755 h 1425678"/>
                <a:gd name="connsiteX0" fmla="*/ 0 w 6656439"/>
                <a:gd name="connsiteY0" fmla="*/ 717755 h 1425678"/>
                <a:gd name="connsiteX1" fmla="*/ 19665 w 6656439"/>
                <a:gd name="connsiteY1" fmla="*/ 727587 h 1425678"/>
                <a:gd name="connsiteX2" fmla="*/ 344130 w 6656439"/>
                <a:gd name="connsiteY2" fmla="*/ 9832 h 1425678"/>
                <a:gd name="connsiteX3" fmla="*/ 1042220 w 6656439"/>
                <a:gd name="connsiteY3" fmla="*/ 1425678 h 1425678"/>
                <a:gd name="connsiteX4" fmla="*/ 1759975 w 6656439"/>
                <a:gd name="connsiteY4" fmla="*/ 0 h 1425678"/>
                <a:gd name="connsiteX5" fmla="*/ 2448233 w 6656439"/>
                <a:gd name="connsiteY5" fmla="*/ 1415845 h 1425678"/>
                <a:gd name="connsiteX6" fmla="*/ 3156155 w 6656439"/>
                <a:gd name="connsiteY6" fmla="*/ 9832 h 1425678"/>
                <a:gd name="connsiteX7" fmla="*/ 3854246 w 6656439"/>
                <a:gd name="connsiteY7" fmla="*/ 1415845 h 1425678"/>
                <a:gd name="connsiteX8" fmla="*/ 4562168 w 6656439"/>
                <a:gd name="connsiteY8" fmla="*/ 0 h 1425678"/>
                <a:gd name="connsiteX9" fmla="*/ 5260259 w 6656439"/>
                <a:gd name="connsiteY9" fmla="*/ 1406013 h 1425678"/>
                <a:gd name="connsiteX10" fmla="*/ 5948517 w 6656439"/>
                <a:gd name="connsiteY10" fmla="*/ 0 h 1425678"/>
                <a:gd name="connsiteX11" fmla="*/ 6312310 w 6656439"/>
                <a:gd name="connsiteY11" fmla="*/ 717755 h 1425678"/>
                <a:gd name="connsiteX12" fmla="*/ 6656439 w 6656439"/>
                <a:gd name="connsiteY12" fmla="*/ 717755 h 1425678"/>
                <a:gd name="connsiteX0" fmla="*/ 0 w 6656439"/>
                <a:gd name="connsiteY0" fmla="*/ 717755 h 1425678"/>
                <a:gd name="connsiteX1" fmla="*/ 78659 w 6656439"/>
                <a:gd name="connsiteY1" fmla="*/ 816078 h 1425678"/>
                <a:gd name="connsiteX2" fmla="*/ 344130 w 6656439"/>
                <a:gd name="connsiteY2" fmla="*/ 9832 h 1425678"/>
                <a:gd name="connsiteX3" fmla="*/ 1042220 w 6656439"/>
                <a:gd name="connsiteY3" fmla="*/ 1425678 h 1425678"/>
                <a:gd name="connsiteX4" fmla="*/ 1759975 w 6656439"/>
                <a:gd name="connsiteY4" fmla="*/ 0 h 1425678"/>
                <a:gd name="connsiteX5" fmla="*/ 2448233 w 6656439"/>
                <a:gd name="connsiteY5" fmla="*/ 1415845 h 1425678"/>
                <a:gd name="connsiteX6" fmla="*/ 3156155 w 6656439"/>
                <a:gd name="connsiteY6" fmla="*/ 9832 h 1425678"/>
                <a:gd name="connsiteX7" fmla="*/ 3854246 w 6656439"/>
                <a:gd name="connsiteY7" fmla="*/ 1415845 h 1425678"/>
                <a:gd name="connsiteX8" fmla="*/ 4562168 w 6656439"/>
                <a:gd name="connsiteY8" fmla="*/ 0 h 1425678"/>
                <a:gd name="connsiteX9" fmla="*/ 5260259 w 6656439"/>
                <a:gd name="connsiteY9" fmla="*/ 1406013 h 1425678"/>
                <a:gd name="connsiteX10" fmla="*/ 5948517 w 6656439"/>
                <a:gd name="connsiteY10" fmla="*/ 0 h 1425678"/>
                <a:gd name="connsiteX11" fmla="*/ 6312310 w 6656439"/>
                <a:gd name="connsiteY11" fmla="*/ 717755 h 1425678"/>
                <a:gd name="connsiteX12" fmla="*/ 6656439 w 6656439"/>
                <a:gd name="connsiteY12" fmla="*/ 717755 h 1425678"/>
                <a:gd name="connsiteX0" fmla="*/ 0 w 7010400"/>
                <a:gd name="connsiteY0" fmla="*/ 707923 h 1425678"/>
                <a:gd name="connsiteX1" fmla="*/ 432620 w 7010400"/>
                <a:gd name="connsiteY1" fmla="*/ 816078 h 1425678"/>
                <a:gd name="connsiteX2" fmla="*/ 698091 w 7010400"/>
                <a:gd name="connsiteY2" fmla="*/ 9832 h 1425678"/>
                <a:gd name="connsiteX3" fmla="*/ 1396181 w 7010400"/>
                <a:gd name="connsiteY3" fmla="*/ 1425678 h 1425678"/>
                <a:gd name="connsiteX4" fmla="*/ 2113936 w 7010400"/>
                <a:gd name="connsiteY4" fmla="*/ 0 h 1425678"/>
                <a:gd name="connsiteX5" fmla="*/ 2802194 w 7010400"/>
                <a:gd name="connsiteY5" fmla="*/ 1415845 h 1425678"/>
                <a:gd name="connsiteX6" fmla="*/ 3510116 w 7010400"/>
                <a:gd name="connsiteY6" fmla="*/ 9832 h 1425678"/>
                <a:gd name="connsiteX7" fmla="*/ 4208207 w 7010400"/>
                <a:gd name="connsiteY7" fmla="*/ 1415845 h 1425678"/>
                <a:gd name="connsiteX8" fmla="*/ 4916129 w 7010400"/>
                <a:gd name="connsiteY8" fmla="*/ 0 h 1425678"/>
                <a:gd name="connsiteX9" fmla="*/ 5614220 w 7010400"/>
                <a:gd name="connsiteY9" fmla="*/ 1406013 h 1425678"/>
                <a:gd name="connsiteX10" fmla="*/ 6302478 w 7010400"/>
                <a:gd name="connsiteY10" fmla="*/ 0 h 1425678"/>
                <a:gd name="connsiteX11" fmla="*/ 6666271 w 7010400"/>
                <a:gd name="connsiteY11" fmla="*/ 717755 h 1425678"/>
                <a:gd name="connsiteX12" fmla="*/ 7010400 w 7010400"/>
                <a:gd name="connsiteY12" fmla="*/ 717755 h 1425678"/>
                <a:gd name="connsiteX0" fmla="*/ 0 w 7010400"/>
                <a:gd name="connsiteY0" fmla="*/ 707923 h 1425678"/>
                <a:gd name="connsiteX1" fmla="*/ 383459 w 7010400"/>
                <a:gd name="connsiteY1" fmla="*/ 737420 h 1425678"/>
                <a:gd name="connsiteX2" fmla="*/ 698091 w 7010400"/>
                <a:gd name="connsiteY2" fmla="*/ 9832 h 1425678"/>
                <a:gd name="connsiteX3" fmla="*/ 1396181 w 7010400"/>
                <a:gd name="connsiteY3" fmla="*/ 1425678 h 1425678"/>
                <a:gd name="connsiteX4" fmla="*/ 2113936 w 7010400"/>
                <a:gd name="connsiteY4" fmla="*/ 0 h 1425678"/>
                <a:gd name="connsiteX5" fmla="*/ 2802194 w 7010400"/>
                <a:gd name="connsiteY5" fmla="*/ 1415845 h 1425678"/>
                <a:gd name="connsiteX6" fmla="*/ 3510116 w 7010400"/>
                <a:gd name="connsiteY6" fmla="*/ 9832 h 1425678"/>
                <a:gd name="connsiteX7" fmla="*/ 4208207 w 7010400"/>
                <a:gd name="connsiteY7" fmla="*/ 1415845 h 1425678"/>
                <a:gd name="connsiteX8" fmla="*/ 4916129 w 7010400"/>
                <a:gd name="connsiteY8" fmla="*/ 0 h 1425678"/>
                <a:gd name="connsiteX9" fmla="*/ 5614220 w 7010400"/>
                <a:gd name="connsiteY9" fmla="*/ 1406013 h 1425678"/>
                <a:gd name="connsiteX10" fmla="*/ 6302478 w 7010400"/>
                <a:gd name="connsiteY10" fmla="*/ 0 h 1425678"/>
                <a:gd name="connsiteX11" fmla="*/ 6666271 w 7010400"/>
                <a:gd name="connsiteY11" fmla="*/ 717755 h 1425678"/>
                <a:gd name="connsiteX12" fmla="*/ 7010400 w 7010400"/>
                <a:gd name="connsiteY12" fmla="*/ 717755 h 1425678"/>
                <a:gd name="connsiteX0" fmla="*/ 0 w 7010400"/>
                <a:gd name="connsiteY0" fmla="*/ 707923 h 1425678"/>
                <a:gd name="connsiteX1" fmla="*/ 338854 w 7010400"/>
                <a:gd name="connsiteY1" fmla="*/ 720693 h 1425678"/>
                <a:gd name="connsiteX2" fmla="*/ 698091 w 7010400"/>
                <a:gd name="connsiteY2" fmla="*/ 9832 h 1425678"/>
                <a:gd name="connsiteX3" fmla="*/ 1396181 w 7010400"/>
                <a:gd name="connsiteY3" fmla="*/ 1425678 h 1425678"/>
                <a:gd name="connsiteX4" fmla="*/ 2113936 w 7010400"/>
                <a:gd name="connsiteY4" fmla="*/ 0 h 1425678"/>
                <a:gd name="connsiteX5" fmla="*/ 2802194 w 7010400"/>
                <a:gd name="connsiteY5" fmla="*/ 1415845 h 1425678"/>
                <a:gd name="connsiteX6" fmla="*/ 3510116 w 7010400"/>
                <a:gd name="connsiteY6" fmla="*/ 9832 h 1425678"/>
                <a:gd name="connsiteX7" fmla="*/ 4208207 w 7010400"/>
                <a:gd name="connsiteY7" fmla="*/ 1415845 h 1425678"/>
                <a:gd name="connsiteX8" fmla="*/ 4916129 w 7010400"/>
                <a:gd name="connsiteY8" fmla="*/ 0 h 1425678"/>
                <a:gd name="connsiteX9" fmla="*/ 5614220 w 7010400"/>
                <a:gd name="connsiteY9" fmla="*/ 1406013 h 1425678"/>
                <a:gd name="connsiteX10" fmla="*/ 6302478 w 7010400"/>
                <a:gd name="connsiteY10" fmla="*/ 0 h 1425678"/>
                <a:gd name="connsiteX11" fmla="*/ 6666271 w 7010400"/>
                <a:gd name="connsiteY11" fmla="*/ 717755 h 1425678"/>
                <a:gd name="connsiteX12" fmla="*/ 7010400 w 7010400"/>
                <a:gd name="connsiteY12" fmla="*/ 717755 h 1425678"/>
                <a:gd name="connsiteX0" fmla="*/ 0 w 7010400"/>
                <a:gd name="connsiteY0" fmla="*/ 707923 h 1425678"/>
                <a:gd name="connsiteX1" fmla="*/ 333278 w 7010400"/>
                <a:gd name="connsiteY1" fmla="*/ 715118 h 1425678"/>
                <a:gd name="connsiteX2" fmla="*/ 698091 w 7010400"/>
                <a:gd name="connsiteY2" fmla="*/ 9832 h 1425678"/>
                <a:gd name="connsiteX3" fmla="*/ 1396181 w 7010400"/>
                <a:gd name="connsiteY3" fmla="*/ 1425678 h 1425678"/>
                <a:gd name="connsiteX4" fmla="*/ 2113936 w 7010400"/>
                <a:gd name="connsiteY4" fmla="*/ 0 h 1425678"/>
                <a:gd name="connsiteX5" fmla="*/ 2802194 w 7010400"/>
                <a:gd name="connsiteY5" fmla="*/ 1415845 h 1425678"/>
                <a:gd name="connsiteX6" fmla="*/ 3510116 w 7010400"/>
                <a:gd name="connsiteY6" fmla="*/ 9832 h 1425678"/>
                <a:gd name="connsiteX7" fmla="*/ 4208207 w 7010400"/>
                <a:gd name="connsiteY7" fmla="*/ 1415845 h 1425678"/>
                <a:gd name="connsiteX8" fmla="*/ 4916129 w 7010400"/>
                <a:gd name="connsiteY8" fmla="*/ 0 h 1425678"/>
                <a:gd name="connsiteX9" fmla="*/ 5614220 w 7010400"/>
                <a:gd name="connsiteY9" fmla="*/ 1406013 h 1425678"/>
                <a:gd name="connsiteX10" fmla="*/ 6302478 w 7010400"/>
                <a:gd name="connsiteY10" fmla="*/ 0 h 1425678"/>
                <a:gd name="connsiteX11" fmla="*/ 6666271 w 7010400"/>
                <a:gd name="connsiteY11" fmla="*/ 717755 h 1425678"/>
                <a:gd name="connsiteX12" fmla="*/ 7010400 w 7010400"/>
                <a:gd name="connsiteY12" fmla="*/ 717755 h 1425678"/>
                <a:gd name="connsiteX0" fmla="*/ 0 w 7010400"/>
                <a:gd name="connsiteY0" fmla="*/ 707923 h 1425678"/>
                <a:gd name="connsiteX1" fmla="*/ 345548 w 7010400"/>
                <a:gd name="connsiteY1" fmla="*/ 737047 h 1425678"/>
                <a:gd name="connsiteX2" fmla="*/ 698091 w 7010400"/>
                <a:gd name="connsiteY2" fmla="*/ 9832 h 1425678"/>
                <a:gd name="connsiteX3" fmla="*/ 1396181 w 7010400"/>
                <a:gd name="connsiteY3" fmla="*/ 1425678 h 1425678"/>
                <a:gd name="connsiteX4" fmla="*/ 2113936 w 7010400"/>
                <a:gd name="connsiteY4" fmla="*/ 0 h 1425678"/>
                <a:gd name="connsiteX5" fmla="*/ 2802194 w 7010400"/>
                <a:gd name="connsiteY5" fmla="*/ 1415845 h 1425678"/>
                <a:gd name="connsiteX6" fmla="*/ 3510116 w 7010400"/>
                <a:gd name="connsiteY6" fmla="*/ 9832 h 1425678"/>
                <a:gd name="connsiteX7" fmla="*/ 4208207 w 7010400"/>
                <a:gd name="connsiteY7" fmla="*/ 1415845 h 1425678"/>
                <a:gd name="connsiteX8" fmla="*/ 4916129 w 7010400"/>
                <a:gd name="connsiteY8" fmla="*/ 0 h 1425678"/>
                <a:gd name="connsiteX9" fmla="*/ 5614220 w 7010400"/>
                <a:gd name="connsiteY9" fmla="*/ 1406013 h 1425678"/>
                <a:gd name="connsiteX10" fmla="*/ 6302478 w 7010400"/>
                <a:gd name="connsiteY10" fmla="*/ 0 h 1425678"/>
                <a:gd name="connsiteX11" fmla="*/ 6666271 w 7010400"/>
                <a:gd name="connsiteY11" fmla="*/ 717755 h 1425678"/>
                <a:gd name="connsiteX12" fmla="*/ 7010400 w 7010400"/>
                <a:gd name="connsiteY12" fmla="*/ 717755 h 1425678"/>
                <a:gd name="connsiteX0" fmla="*/ 0 w 7022675"/>
                <a:gd name="connsiteY0" fmla="*/ 729852 h 1425678"/>
                <a:gd name="connsiteX1" fmla="*/ 357823 w 7022675"/>
                <a:gd name="connsiteY1" fmla="*/ 737047 h 1425678"/>
                <a:gd name="connsiteX2" fmla="*/ 710366 w 7022675"/>
                <a:gd name="connsiteY2" fmla="*/ 9832 h 1425678"/>
                <a:gd name="connsiteX3" fmla="*/ 1408456 w 7022675"/>
                <a:gd name="connsiteY3" fmla="*/ 1425678 h 1425678"/>
                <a:gd name="connsiteX4" fmla="*/ 2126211 w 7022675"/>
                <a:gd name="connsiteY4" fmla="*/ 0 h 1425678"/>
                <a:gd name="connsiteX5" fmla="*/ 2814469 w 7022675"/>
                <a:gd name="connsiteY5" fmla="*/ 1415845 h 1425678"/>
                <a:gd name="connsiteX6" fmla="*/ 3522391 w 7022675"/>
                <a:gd name="connsiteY6" fmla="*/ 9832 h 1425678"/>
                <a:gd name="connsiteX7" fmla="*/ 4220482 w 7022675"/>
                <a:gd name="connsiteY7" fmla="*/ 1415845 h 1425678"/>
                <a:gd name="connsiteX8" fmla="*/ 4928404 w 7022675"/>
                <a:gd name="connsiteY8" fmla="*/ 0 h 1425678"/>
                <a:gd name="connsiteX9" fmla="*/ 5626495 w 7022675"/>
                <a:gd name="connsiteY9" fmla="*/ 1406013 h 1425678"/>
                <a:gd name="connsiteX10" fmla="*/ 6314753 w 7022675"/>
                <a:gd name="connsiteY10" fmla="*/ 0 h 1425678"/>
                <a:gd name="connsiteX11" fmla="*/ 6678546 w 7022675"/>
                <a:gd name="connsiteY11" fmla="*/ 717755 h 1425678"/>
                <a:gd name="connsiteX12" fmla="*/ 7022675 w 7022675"/>
                <a:gd name="connsiteY12" fmla="*/ 717755 h 1425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022675" h="1425678">
                  <a:moveTo>
                    <a:pt x="0" y="729852"/>
                  </a:moveTo>
                  <a:lnTo>
                    <a:pt x="357823" y="737047"/>
                  </a:lnTo>
                  <a:lnTo>
                    <a:pt x="710366" y="9832"/>
                  </a:lnTo>
                  <a:lnTo>
                    <a:pt x="1408456" y="1425678"/>
                  </a:lnTo>
                  <a:lnTo>
                    <a:pt x="2126211" y="0"/>
                  </a:lnTo>
                  <a:lnTo>
                    <a:pt x="2814469" y="1415845"/>
                  </a:lnTo>
                  <a:lnTo>
                    <a:pt x="3522391" y="9832"/>
                  </a:lnTo>
                  <a:lnTo>
                    <a:pt x="4220482" y="1415845"/>
                  </a:lnTo>
                  <a:lnTo>
                    <a:pt x="4928404" y="0"/>
                  </a:lnTo>
                  <a:lnTo>
                    <a:pt x="5626495" y="1406013"/>
                  </a:lnTo>
                  <a:lnTo>
                    <a:pt x="6314753" y="0"/>
                  </a:lnTo>
                  <a:lnTo>
                    <a:pt x="6678546" y="717755"/>
                  </a:lnTo>
                  <a:lnTo>
                    <a:pt x="7022675" y="717755"/>
                  </a:lnTo>
                </a:path>
              </a:pathLst>
            </a:custGeom>
            <a:noFill/>
            <a:ln w="381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cxnSp>
          <p:nvCxnSpPr>
            <p:cNvPr id="30" name="Connecteur droit 29">
              <a:extLst>
                <a:ext uri="{FF2B5EF4-FFF2-40B4-BE49-F238E27FC236}">
                  <a16:creationId xmlns:a16="http://schemas.microsoft.com/office/drawing/2014/main" id="{420AEFDD-6261-1B3A-AAC3-575C49D083F1}"/>
                </a:ext>
              </a:extLst>
            </p:cNvPr>
            <p:cNvCxnSpPr>
              <a:cxnSpLocks/>
              <a:stCxn id="37" idx="6"/>
            </p:cNvCxnSpPr>
            <p:nvPr/>
          </p:nvCxnSpPr>
          <p:spPr bwMode="auto">
            <a:xfrm flipV="1">
              <a:off x="3442221" y="4685445"/>
              <a:ext cx="619448" cy="518"/>
            </a:xfrm>
            <a:prstGeom prst="line">
              <a:avLst/>
            </a:prstGeom>
            <a:solidFill>
              <a:srgbClr val="00B8FF"/>
            </a:solidFill>
            <a:ln w="381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  <p:cxnSp>
          <p:nvCxnSpPr>
            <p:cNvPr id="33" name="Connecteur droit 32">
              <a:extLst>
                <a:ext uri="{FF2B5EF4-FFF2-40B4-BE49-F238E27FC236}">
                  <a16:creationId xmlns:a16="http://schemas.microsoft.com/office/drawing/2014/main" id="{9A53A629-A977-6BDB-3BE2-50E351B2EB3E}"/>
                </a:ext>
              </a:extLst>
            </p:cNvPr>
            <p:cNvCxnSpPr>
              <a:cxnSpLocks/>
              <a:stCxn id="28" idx="12"/>
              <a:endCxn id="36" idx="2"/>
            </p:cNvCxnSpPr>
            <p:nvPr/>
          </p:nvCxnSpPr>
          <p:spPr bwMode="auto">
            <a:xfrm>
              <a:off x="5406995" y="4686545"/>
              <a:ext cx="534514" cy="553"/>
            </a:xfrm>
            <a:prstGeom prst="line">
              <a:avLst/>
            </a:prstGeom>
            <a:solidFill>
              <a:srgbClr val="00B8FF"/>
            </a:solidFill>
            <a:ln w="381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  <p:sp>
          <p:nvSpPr>
            <p:cNvPr id="130" name="Graphique 128" descr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R&#10;$&#10;&#10;&#10;\end{document}&#10;" title="IguanaTex Vector Display">
              <a:extLst>
                <a:ext uri="{FF2B5EF4-FFF2-40B4-BE49-F238E27FC236}">
                  <a16:creationId xmlns:a16="http://schemas.microsoft.com/office/drawing/2014/main" id="{FB779584-930E-7741-79F1-2ABC954921B1}"/>
                </a:ext>
              </a:extLst>
            </p:cNvPr>
            <p:cNvSpPr>
              <a:spLocks noChangeAspect="1"/>
            </p:cNvSpPr>
            <p:nvPr>
              <p:custDataLst>
                <p:tags r:id="rId73"/>
              </p:custDataLst>
            </p:nvPr>
          </p:nvSpPr>
          <p:spPr>
            <a:xfrm>
              <a:off x="4559300" y="4165600"/>
              <a:ext cx="277003" cy="277003"/>
            </a:xfrm>
            <a:custGeom>
              <a:avLst/>
              <a:gdLst>
                <a:gd name="connsiteX0" fmla="*/ 115293 w 246301"/>
                <a:gd name="connsiteY0" fmla="*/ 23379 h 238233"/>
                <a:gd name="connsiteX1" fmla="*/ 124952 w 246301"/>
                <a:gd name="connsiteY1" fmla="*/ 10876 h 238233"/>
                <a:gd name="connsiteX2" fmla="*/ 145995 w 246301"/>
                <a:gd name="connsiteY2" fmla="*/ 10538 h 238233"/>
                <a:gd name="connsiteX3" fmla="*/ 208778 w 246301"/>
                <a:gd name="connsiteY3" fmla="*/ 43992 h 238233"/>
                <a:gd name="connsiteX4" fmla="*/ 189805 w 246301"/>
                <a:gd name="connsiteY4" fmla="*/ 91977 h 238233"/>
                <a:gd name="connsiteX5" fmla="*/ 131507 w 246301"/>
                <a:gd name="connsiteY5" fmla="*/ 111576 h 238233"/>
                <a:gd name="connsiteX6" fmla="*/ 92871 w 246301"/>
                <a:gd name="connsiteY6" fmla="*/ 111576 h 238233"/>
                <a:gd name="connsiteX7" fmla="*/ 115293 w 246301"/>
                <a:gd name="connsiteY7" fmla="*/ 23379 h 238233"/>
                <a:gd name="connsiteX8" fmla="*/ 164968 w 246301"/>
                <a:gd name="connsiteY8" fmla="*/ 115969 h 238233"/>
                <a:gd name="connsiteX9" fmla="*/ 240859 w 246301"/>
                <a:gd name="connsiteY9" fmla="*/ 50751 h 238233"/>
                <a:gd name="connsiteX10" fmla="*/ 164623 w 246301"/>
                <a:gd name="connsiteY10" fmla="*/ 63 h 238233"/>
                <a:gd name="connsiteX11" fmla="*/ 66309 w 246301"/>
                <a:gd name="connsiteY11" fmla="*/ 63 h 238233"/>
                <a:gd name="connsiteX12" fmla="*/ 56305 w 246301"/>
                <a:gd name="connsiteY12" fmla="*/ 6821 h 238233"/>
                <a:gd name="connsiteX13" fmla="*/ 65964 w 246301"/>
                <a:gd name="connsiteY13" fmla="*/ 10538 h 238233"/>
                <a:gd name="connsiteX14" fmla="*/ 79073 w 246301"/>
                <a:gd name="connsiteY14" fmla="*/ 11214 h 238233"/>
                <a:gd name="connsiteX15" fmla="*/ 88387 w 246301"/>
                <a:gd name="connsiteY15" fmla="*/ 16621 h 238233"/>
                <a:gd name="connsiteX16" fmla="*/ 87007 w 246301"/>
                <a:gd name="connsiteY16" fmla="*/ 23041 h 238233"/>
                <a:gd name="connsiteX17" fmla="*/ 40782 w 246301"/>
                <a:gd name="connsiteY17" fmla="*/ 204504 h 238233"/>
                <a:gd name="connsiteX18" fmla="*/ 9391 w 246301"/>
                <a:gd name="connsiteY18" fmla="*/ 220387 h 238233"/>
                <a:gd name="connsiteX19" fmla="*/ 77 w 246301"/>
                <a:gd name="connsiteY19" fmla="*/ 227145 h 238233"/>
                <a:gd name="connsiteX20" fmla="*/ 4906 w 246301"/>
                <a:gd name="connsiteY20" fmla="*/ 230862 h 238233"/>
                <a:gd name="connsiteX21" fmla="*/ 48371 w 246301"/>
                <a:gd name="connsiteY21" fmla="*/ 229848 h 238233"/>
                <a:gd name="connsiteX22" fmla="*/ 92181 w 246301"/>
                <a:gd name="connsiteY22" fmla="*/ 230862 h 238233"/>
                <a:gd name="connsiteX23" fmla="*/ 99080 w 246301"/>
                <a:gd name="connsiteY23" fmla="*/ 224104 h 238233"/>
                <a:gd name="connsiteX24" fmla="*/ 89421 w 246301"/>
                <a:gd name="connsiteY24" fmla="*/ 220387 h 238233"/>
                <a:gd name="connsiteX25" fmla="*/ 66999 w 246301"/>
                <a:gd name="connsiteY25" fmla="*/ 214304 h 238233"/>
                <a:gd name="connsiteX26" fmla="*/ 68034 w 246301"/>
                <a:gd name="connsiteY26" fmla="*/ 208559 h 238233"/>
                <a:gd name="connsiteX27" fmla="*/ 90801 w 246301"/>
                <a:gd name="connsiteY27" fmla="*/ 119011 h 238233"/>
                <a:gd name="connsiteX28" fmla="*/ 131852 w 246301"/>
                <a:gd name="connsiteY28" fmla="*/ 119011 h 238233"/>
                <a:gd name="connsiteX29" fmla="*/ 169452 w 246301"/>
                <a:gd name="connsiteY29" fmla="*/ 149761 h 238233"/>
                <a:gd name="connsiteX30" fmla="*/ 164623 w 246301"/>
                <a:gd name="connsiteY30" fmla="*/ 173078 h 238233"/>
                <a:gd name="connsiteX31" fmla="*/ 159103 w 246301"/>
                <a:gd name="connsiteY31" fmla="*/ 201801 h 238233"/>
                <a:gd name="connsiteX32" fmla="*/ 204983 w 246301"/>
                <a:gd name="connsiteY32" fmla="*/ 238296 h 238233"/>
                <a:gd name="connsiteX33" fmla="*/ 246378 w 246301"/>
                <a:gd name="connsiteY33" fmla="*/ 199436 h 238233"/>
                <a:gd name="connsiteX34" fmla="*/ 242239 w 246301"/>
                <a:gd name="connsiteY34" fmla="*/ 195380 h 238233"/>
                <a:gd name="connsiteX35" fmla="*/ 237754 w 246301"/>
                <a:gd name="connsiteY35" fmla="*/ 200111 h 238233"/>
                <a:gd name="connsiteX36" fmla="*/ 206363 w 246301"/>
                <a:gd name="connsiteY36" fmla="*/ 230862 h 238233"/>
                <a:gd name="connsiteX37" fmla="*/ 192564 w 246301"/>
                <a:gd name="connsiteY37" fmla="*/ 210249 h 238233"/>
                <a:gd name="connsiteX38" fmla="*/ 196014 w 246301"/>
                <a:gd name="connsiteY38" fmla="*/ 171726 h 238233"/>
                <a:gd name="connsiteX39" fmla="*/ 197394 w 246301"/>
                <a:gd name="connsiteY39" fmla="*/ 155844 h 238233"/>
                <a:gd name="connsiteX40" fmla="*/ 164968 w 246301"/>
                <a:gd name="connsiteY40" fmla="*/ 115969 h 238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</a:cxnLst>
              <a:rect l="l" t="t" r="r" b="b"/>
              <a:pathLst>
                <a:path w="246301" h="238233">
                  <a:moveTo>
                    <a:pt x="115293" y="23379"/>
                  </a:moveTo>
                  <a:cubicBezTo>
                    <a:pt x="117363" y="15269"/>
                    <a:pt x="118398" y="11890"/>
                    <a:pt x="124952" y="10876"/>
                  </a:cubicBezTo>
                  <a:cubicBezTo>
                    <a:pt x="128057" y="10538"/>
                    <a:pt x="139096" y="10538"/>
                    <a:pt x="145995" y="10538"/>
                  </a:cubicBezTo>
                  <a:cubicBezTo>
                    <a:pt x="170487" y="10538"/>
                    <a:pt x="208778" y="10538"/>
                    <a:pt x="208778" y="43992"/>
                  </a:cubicBezTo>
                  <a:cubicBezTo>
                    <a:pt x="208778" y="55482"/>
                    <a:pt x="203258" y="78798"/>
                    <a:pt x="189805" y="91977"/>
                  </a:cubicBezTo>
                  <a:cubicBezTo>
                    <a:pt x="180836" y="100763"/>
                    <a:pt x="162553" y="111576"/>
                    <a:pt x="131507" y="111576"/>
                  </a:cubicBezTo>
                  <a:lnTo>
                    <a:pt x="92871" y="111576"/>
                  </a:lnTo>
                  <a:lnTo>
                    <a:pt x="115293" y="23379"/>
                  </a:lnTo>
                  <a:close/>
                  <a:moveTo>
                    <a:pt x="164968" y="115969"/>
                  </a:moveTo>
                  <a:cubicBezTo>
                    <a:pt x="199809" y="108535"/>
                    <a:pt x="240859" y="84881"/>
                    <a:pt x="240859" y="50751"/>
                  </a:cubicBezTo>
                  <a:cubicBezTo>
                    <a:pt x="240859" y="21690"/>
                    <a:pt x="209812" y="63"/>
                    <a:pt x="164623" y="63"/>
                  </a:cubicBezTo>
                  <a:lnTo>
                    <a:pt x="66309" y="63"/>
                  </a:lnTo>
                  <a:cubicBezTo>
                    <a:pt x="59410" y="63"/>
                    <a:pt x="56305" y="63"/>
                    <a:pt x="56305" y="6821"/>
                  </a:cubicBezTo>
                  <a:cubicBezTo>
                    <a:pt x="56305" y="10538"/>
                    <a:pt x="59410" y="10538"/>
                    <a:pt x="65964" y="10538"/>
                  </a:cubicBezTo>
                  <a:cubicBezTo>
                    <a:pt x="66654" y="10538"/>
                    <a:pt x="73208" y="10538"/>
                    <a:pt x="79073" y="11214"/>
                  </a:cubicBezTo>
                  <a:cubicBezTo>
                    <a:pt x="85282" y="11890"/>
                    <a:pt x="88387" y="12228"/>
                    <a:pt x="88387" y="16621"/>
                  </a:cubicBezTo>
                  <a:cubicBezTo>
                    <a:pt x="88387" y="17973"/>
                    <a:pt x="88042" y="18986"/>
                    <a:pt x="87007" y="23041"/>
                  </a:cubicBezTo>
                  <a:lnTo>
                    <a:pt x="40782" y="204504"/>
                  </a:lnTo>
                  <a:cubicBezTo>
                    <a:pt x="37332" y="217683"/>
                    <a:pt x="36642" y="220387"/>
                    <a:pt x="9391" y="220387"/>
                  </a:cubicBezTo>
                  <a:cubicBezTo>
                    <a:pt x="3181" y="220387"/>
                    <a:pt x="77" y="220387"/>
                    <a:pt x="77" y="227145"/>
                  </a:cubicBezTo>
                  <a:cubicBezTo>
                    <a:pt x="77" y="230862"/>
                    <a:pt x="4216" y="230862"/>
                    <a:pt x="4906" y="230862"/>
                  </a:cubicBezTo>
                  <a:cubicBezTo>
                    <a:pt x="14565" y="230862"/>
                    <a:pt x="38712" y="229848"/>
                    <a:pt x="48371" y="229848"/>
                  </a:cubicBezTo>
                  <a:cubicBezTo>
                    <a:pt x="58030" y="229848"/>
                    <a:pt x="82522" y="230862"/>
                    <a:pt x="92181" y="230862"/>
                  </a:cubicBezTo>
                  <a:cubicBezTo>
                    <a:pt x="94941" y="230862"/>
                    <a:pt x="99080" y="230862"/>
                    <a:pt x="99080" y="224104"/>
                  </a:cubicBezTo>
                  <a:cubicBezTo>
                    <a:pt x="99080" y="220387"/>
                    <a:pt x="95976" y="220387"/>
                    <a:pt x="89421" y="220387"/>
                  </a:cubicBezTo>
                  <a:cubicBezTo>
                    <a:pt x="76658" y="220387"/>
                    <a:pt x="66999" y="220387"/>
                    <a:pt x="66999" y="214304"/>
                  </a:cubicBezTo>
                  <a:cubicBezTo>
                    <a:pt x="66999" y="212276"/>
                    <a:pt x="67689" y="210587"/>
                    <a:pt x="68034" y="208559"/>
                  </a:cubicBezTo>
                  <a:lnTo>
                    <a:pt x="90801" y="119011"/>
                  </a:lnTo>
                  <a:lnTo>
                    <a:pt x="131852" y="119011"/>
                  </a:lnTo>
                  <a:cubicBezTo>
                    <a:pt x="163243" y="119011"/>
                    <a:pt x="169452" y="137934"/>
                    <a:pt x="169452" y="149761"/>
                  </a:cubicBezTo>
                  <a:cubicBezTo>
                    <a:pt x="169452" y="154830"/>
                    <a:pt x="166692" y="165306"/>
                    <a:pt x="164623" y="173078"/>
                  </a:cubicBezTo>
                  <a:cubicBezTo>
                    <a:pt x="162208" y="182540"/>
                    <a:pt x="159103" y="195043"/>
                    <a:pt x="159103" y="201801"/>
                  </a:cubicBezTo>
                  <a:cubicBezTo>
                    <a:pt x="159103" y="238296"/>
                    <a:pt x="200499" y="238296"/>
                    <a:pt x="204983" y="238296"/>
                  </a:cubicBezTo>
                  <a:cubicBezTo>
                    <a:pt x="234305" y="238296"/>
                    <a:pt x="246378" y="204166"/>
                    <a:pt x="246378" y="199436"/>
                  </a:cubicBezTo>
                  <a:cubicBezTo>
                    <a:pt x="246378" y="195380"/>
                    <a:pt x="242584" y="195380"/>
                    <a:pt x="242239" y="195380"/>
                  </a:cubicBezTo>
                  <a:cubicBezTo>
                    <a:pt x="239134" y="195380"/>
                    <a:pt x="238444" y="197746"/>
                    <a:pt x="237754" y="200111"/>
                  </a:cubicBezTo>
                  <a:cubicBezTo>
                    <a:pt x="229130" y="225117"/>
                    <a:pt x="214297" y="230862"/>
                    <a:pt x="206363" y="230862"/>
                  </a:cubicBezTo>
                  <a:cubicBezTo>
                    <a:pt x="194979" y="230862"/>
                    <a:pt x="192564" y="223428"/>
                    <a:pt x="192564" y="210249"/>
                  </a:cubicBezTo>
                  <a:cubicBezTo>
                    <a:pt x="192564" y="199773"/>
                    <a:pt x="194634" y="182540"/>
                    <a:pt x="196014" y="171726"/>
                  </a:cubicBezTo>
                  <a:cubicBezTo>
                    <a:pt x="196704" y="166995"/>
                    <a:pt x="197394" y="160575"/>
                    <a:pt x="197394" y="155844"/>
                  </a:cubicBezTo>
                  <a:cubicBezTo>
                    <a:pt x="197394" y="129824"/>
                    <a:pt x="174282" y="119349"/>
                    <a:pt x="164968" y="115969"/>
                  </a:cubicBezTo>
                  <a:close/>
                </a:path>
              </a:pathLst>
            </a:custGeom>
            <a:solidFill>
              <a:srgbClr val="000000"/>
            </a:solidFill>
            <a:ln w="3452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17" name="Groupe 16">
            <a:extLst>
              <a:ext uri="{FF2B5EF4-FFF2-40B4-BE49-F238E27FC236}">
                <a16:creationId xmlns:a16="http://schemas.microsoft.com/office/drawing/2014/main" id="{107FA99F-04D0-6AE9-B9A9-898BCD6FA881}"/>
              </a:ext>
            </a:extLst>
          </p:cNvPr>
          <p:cNvGrpSpPr/>
          <p:nvPr/>
        </p:nvGrpSpPr>
        <p:grpSpPr>
          <a:xfrm>
            <a:off x="3672825" y="4544404"/>
            <a:ext cx="278748" cy="676424"/>
            <a:chOff x="3672825" y="4544404"/>
            <a:chExt cx="278748" cy="676424"/>
          </a:xfrm>
        </p:grpSpPr>
        <p:sp>
          <p:nvSpPr>
            <p:cNvPr id="60" name="Triangle 59">
              <a:extLst>
                <a:ext uri="{FF2B5EF4-FFF2-40B4-BE49-F238E27FC236}">
                  <a16:creationId xmlns:a16="http://schemas.microsoft.com/office/drawing/2014/main" id="{43C48705-6CE0-CF0E-096E-C04787E0064A}"/>
                </a:ext>
              </a:extLst>
            </p:cNvPr>
            <p:cNvSpPr/>
            <p:nvPr/>
          </p:nvSpPr>
          <p:spPr bwMode="auto">
            <a:xfrm rot="5400000">
              <a:off x="3653371" y="4563858"/>
              <a:ext cx="282081" cy="243173"/>
            </a:xfrm>
            <a:prstGeom prst="triangle">
              <a:avLst/>
            </a:prstGeom>
            <a:solidFill>
              <a:schemeClr val="bg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grpSp>
          <p:nvGrpSpPr>
            <p:cNvPr id="115" name="Groupe 114">
              <a:extLst>
                <a:ext uri="{FF2B5EF4-FFF2-40B4-BE49-F238E27FC236}">
                  <a16:creationId xmlns:a16="http://schemas.microsoft.com/office/drawing/2014/main" id="{F5019911-9ED8-FA93-A280-9F1B616E3EB4}"/>
                </a:ext>
              </a:extLst>
            </p:cNvPr>
            <p:cNvGrpSpPr>
              <a:grpSpLocks noChangeAspect="1"/>
            </p:cNvGrpSpPr>
            <p:nvPr>
              <p:custDataLst>
                <p:tags r:id="rId70"/>
              </p:custDataLst>
            </p:nvPr>
          </p:nvGrpSpPr>
          <p:grpSpPr>
            <a:xfrm>
              <a:off x="3708400" y="4838700"/>
              <a:ext cx="243173" cy="382128"/>
              <a:chOff x="6385454" y="6701045"/>
              <a:chExt cx="239149" cy="386161"/>
            </a:xfrm>
          </p:grpSpPr>
          <p:sp>
            <p:nvSpPr>
              <p:cNvPr id="111" name="Forme libre 110">
                <a:extLst>
                  <a:ext uri="{FF2B5EF4-FFF2-40B4-BE49-F238E27FC236}">
                    <a16:creationId xmlns:a16="http://schemas.microsoft.com/office/drawing/2014/main" id="{2E9B638B-951C-B23A-CCAD-1231B3F102E7}"/>
                  </a:ext>
                </a:extLst>
              </p:cNvPr>
              <p:cNvSpPr/>
              <p:nvPr>
                <p:custDataLst>
                  <p:tags r:id="rId71"/>
                </p:custDataLst>
              </p:nvPr>
            </p:nvSpPr>
            <p:spPr>
              <a:xfrm>
                <a:off x="6515489" y="6701045"/>
                <a:ext cx="37031" cy="36685"/>
              </a:xfrm>
              <a:custGeom>
                <a:avLst/>
                <a:gdLst>
                  <a:gd name="connsiteX0" fmla="*/ 37112 w 37031"/>
                  <a:gd name="connsiteY0" fmla="*/ 18403 h 36685"/>
                  <a:gd name="connsiteX1" fmla="*/ 18769 w 37031"/>
                  <a:gd name="connsiteY1" fmla="*/ 60 h 36685"/>
                  <a:gd name="connsiteX2" fmla="*/ 80 w 37031"/>
                  <a:gd name="connsiteY2" fmla="*/ 18403 h 36685"/>
                  <a:gd name="connsiteX3" fmla="*/ 18423 w 37031"/>
                  <a:gd name="connsiteY3" fmla="*/ 36746 h 36685"/>
                  <a:gd name="connsiteX4" fmla="*/ 37112 w 37031"/>
                  <a:gd name="connsiteY4" fmla="*/ 18403 h 366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7031" h="36685">
                    <a:moveTo>
                      <a:pt x="37112" y="18403"/>
                    </a:moveTo>
                    <a:cubicBezTo>
                      <a:pt x="37112" y="9059"/>
                      <a:pt x="29152" y="60"/>
                      <a:pt x="18769" y="60"/>
                    </a:cubicBezTo>
                    <a:cubicBezTo>
                      <a:pt x="7002" y="60"/>
                      <a:pt x="80" y="9751"/>
                      <a:pt x="80" y="18403"/>
                    </a:cubicBezTo>
                    <a:cubicBezTo>
                      <a:pt x="80" y="27748"/>
                      <a:pt x="8040" y="36746"/>
                      <a:pt x="18423" y="36746"/>
                    </a:cubicBezTo>
                    <a:cubicBezTo>
                      <a:pt x="30190" y="36746"/>
                      <a:pt x="37112" y="27055"/>
                      <a:pt x="37112" y="18403"/>
                    </a:cubicBezTo>
                    <a:close/>
                  </a:path>
                </a:pathLst>
              </a:custGeom>
              <a:solidFill>
                <a:srgbClr val="000000"/>
              </a:solidFill>
              <a:ln w="34528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14" name="Forme libre 113">
                <a:extLst>
                  <a:ext uri="{FF2B5EF4-FFF2-40B4-BE49-F238E27FC236}">
                    <a16:creationId xmlns:a16="http://schemas.microsoft.com/office/drawing/2014/main" id="{F66657D1-9B2B-3933-C989-E4F1D89A7BF6}"/>
                  </a:ext>
                </a:extLst>
              </p:cNvPr>
              <p:cNvSpPr/>
              <p:nvPr>
                <p:custDataLst>
                  <p:tags r:id="rId72"/>
                </p:custDataLst>
              </p:nvPr>
            </p:nvSpPr>
            <p:spPr>
              <a:xfrm>
                <a:off x="6385454" y="6776070"/>
                <a:ext cx="239149" cy="311136"/>
              </a:xfrm>
              <a:custGeom>
                <a:avLst/>
                <a:gdLst>
                  <a:gd name="connsiteX0" fmla="*/ 134707 w 239149"/>
                  <a:gd name="connsiteY0" fmla="*/ 241981 h 311136"/>
                  <a:gd name="connsiteX1" fmla="*/ 239226 w 239149"/>
                  <a:gd name="connsiteY1" fmla="*/ 93161 h 311136"/>
                  <a:gd name="connsiteX2" fmla="*/ 150973 w 239149"/>
                  <a:gd name="connsiteY2" fmla="*/ 63 h 311136"/>
                  <a:gd name="connsiteX3" fmla="*/ 77 w 239149"/>
                  <a:gd name="connsiteY3" fmla="*/ 159265 h 311136"/>
                  <a:gd name="connsiteX4" fmla="*/ 88676 w 239149"/>
                  <a:gd name="connsiteY4" fmla="*/ 251671 h 311136"/>
                  <a:gd name="connsiteX5" fmla="*/ 122593 w 239149"/>
                  <a:gd name="connsiteY5" fmla="*/ 246480 h 311136"/>
                  <a:gd name="connsiteX6" fmla="*/ 121209 w 239149"/>
                  <a:gd name="connsiteY6" fmla="*/ 273129 h 311136"/>
                  <a:gd name="connsiteX7" fmla="*/ 149935 w 239149"/>
                  <a:gd name="connsiteY7" fmla="*/ 311199 h 311136"/>
                  <a:gd name="connsiteX8" fmla="*/ 207732 w 239149"/>
                  <a:gd name="connsiteY8" fmla="*/ 244057 h 311136"/>
                  <a:gd name="connsiteX9" fmla="*/ 203925 w 239149"/>
                  <a:gd name="connsiteY9" fmla="*/ 240596 h 311136"/>
                  <a:gd name="connsiteX10" fmla="*/ 199772 w 239149"/>
                  <a:gd name="connsiteY10" fmla="*/ 244403 h 311136"/>
                  <a:gd name="connsiteX11" fmla="*/ 159279 w 239149"/>
                  <a:gd name="connsiteY11" fmla="*/ 277628 h 311136"/>
                  <a:gd name="connsiteX12" fmla="*/ 134707 w 239149"/>
                  <a:gd name="connsiteY12" fmla="*/ 241981 h 311136"/>
                  <a:gd name="connsiteX13" fmla="*/ 69295 w 239149"/>
                  <a:gd name="connsiteY13" fmla="*/ 239212 h 311136"/>
                  <a:gd name="connsiteX14" fmla="*/ 30533 w 239149"/>
                  <a:gd name="connsiteY14" fmla="*/ 170340 h 311136"/>
                  <a:gd name="connsiteX15" fmla="*/ 65834 w 239149"/>
                  <a:gd name="connsiteY15" fmla="*/ 59937 h 311136"/>
                  <a:gd name="connsiteX16" fmla="*/ 148896 w 239149"/>
                  <a:gd name="connsiteY16" fmla="*/ 8715 h 311136"/>
                  <a:gd name="connsiteX17" fmla="*/ 208770 w 239149"/>
                  <a:gd name="connsiteY17" fmla="*/ 82086 h 311136"/>
                  <a:gd name="connsiteX18" fmla="*/ 132976 w 239149"/>
                  <a:gd name="connsiteY18" fmla="*/ 230213 h 311136"/>
                  <a:gd name="connsiteX19" fmla="*/ 102520 w 239149"/>
                  <a:gd name="connsiteY19" fmla="*/ 192836 h 311136"/>
                  <a:gd name="connsiteX20" fmla="*/ 67219 w 239149"/>
                  <a:gd name="connsiteY20" fmla="*/ 228137 h 311136"/>
                  <a:gd name="connsiteX21" fmla="*/ 69295 w 239149"/>
                  <a:gd name="connsiteY21" fmla="*/ 239212 h 311136"/>
                  <a:gd name="connsiteX22" fmla="*/ 90753 w 239149"/>
                  <a:gd name="connsiteY22" fmla="*/ 243019 h 311136"/>
                  <a:gd name="connsiteX23" fmla="*/ 74833 w 239149"/>
                  <a:gd name="connsiteY23" fmla="*/ 228137 h 311136"/>
                  <a:gd name="connsiteX24" fmla="*/ 102520 w 239149"/>
                  <a:gd name="connsiteY24" fmla="*/ 200450 h 311136"/>
                  <a:gd name="connsiteX25" fmla="*/ 123632 w 239149"/>
                  <a:gd name="connsiteY25" fmla="*/ 229867 h 311136"/>
                  <a:gd name="connsiteX26" fmla="*/ 119825 w 239149"/>
                  <a:gd name="connsiteY26" fmla="*/ 236789 h 311136"/>
                  <a:gd name="connsiteX27" fmla="*/ 90753 w 239149"/>
                  <a:gd name="connsiteY27" fmla="*/ 243019 h 311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</a:cxnLst>
                <a:rect l="l" t="t" r="r" b="b"/>
                <a:pathLst>
                  <a:path w="239149" h="311136">
                    <a:moveTo>
                      <a:pt x="134707" y="241981"/>
                    </a:moveTo>
                    <a:cubicBezTo>
                      <a:pt x="188351" y="221561"/>
                      <a:pt x="239226" y="159957"/>
                      <a:pt x="239226" y="93161"/>
                    </a:cubicBezTo>
                    <a:cubicBezTo>
                      <a:pt x="239226" y="37441"/>
                      <a:pt x="202541" y="63"/>
                      <a:pt x="150973" y="63"/>
                    </a:cubicBezTo>
                    <a:cubicBezTo>
                      <a:pt x="76217" y="63"/>
                      <a:pt x="77" y="78625"/>
                      <a:pt x="77" y="159265"/>
                    </a:cubicBezTo>
                    <a:cubicBezTo>
                      <a:pt x="77" y="216716"/>
                      <a:pt x="38839" y="251671"/>
                      <a:pt x="88676" y="251671"/>
                    </a:cubicBezTo>
                    <a:cubicBezTo>
                      <a:pt x="97329" y="251671"/>
                      <a:pt x="109096" y="250287"/>
                      <a:pt x="122593" y="246480"/>
                    </a:cubicBezTo>
                    <a:cubicBezTo>
                      <a:pt x="121209" y="267937"/>
                      <a:pt x="121209" y="268630"/>
                      <a:pt x="121209" y="273129"/>
                    </a:cubicBezTo>
                    <a:cubicBezTo>
                      <a:pt x="121209" y="284204"/>
                      <a:pt x="121209" y="311199"/>
                      <a:pt x="149935" y="311199"/>
                    </a:cubicBezTo>
                    <a:cubicBezTo>
                      <a:pt x="191120" y="311199"/>
                      <a:pt x="207732" y="247864"/>
                      <a:pt x="207732" y="244057"/>
                    </a:cubicBezTo>
                    <a:cubicBezTo>
                      <a:pt x="207732" y="241634"/>
                      <a:pt x="205309" y="240596"/>
                      <a:pt x="203925" y="240596"/>
                    </a:cubicBezTo>
                    <a:cubicBezTo>
                      <a:pt x="201156" y="240596"/>
                      <a:pt x="200464" y="242327"/>
                      <a:pt x="199772" y="244403"/>
                    </a:cubicBezTo>
                    <a:cubicBezTo>
                      <a:pt x="191466" y="268976"/>
                      <a:pt x="171392" y="277628"/>
                      <a:pt x="159279" y="277628"/>
                    </a:cubicBezTo>
                    <a:cubicBezTo>
                      <a:pt x="143359" y="277628"/>
                      <a:pt x="138168" y="268284"/>
                      <a:pt x="134707" y="241981"/>
                    </a:cubicBezTo>
                    <a:close/>
                    <a:moveTo>
                      <a:pt x="69295" y="239212"/>
                    </a:moveTo>
                    <a:cubicBezTo>
                      <a:pt x="42300" y="228483"/>
                      <a:pt x="30533" y="201488"/>
                      <a:pt x="30533" y="170340"/>
                    </a:cubicBezTo>
                    <a:cubicBezTo>
                      <a:pt x="30533" y="146459"/>
                      <a:pt x="39531" y="97314"/>
                      <a:pt x="65834" y="59937"/>
                    </a:cubicBezTo>
                    <a:cubicBezTo>
                      <a:pt x="91099" y="24635"/>
                      <a:pt x="123632" y="8715"/>
                      <a:pt x="148896" y="8715"/>
                    </a:cubicBezTo>
                    <a:cubicBezTo>
                      <a:pt x="183506" y="8715"/>
                      <a:pt x="208770" y="35710"/>
                      <a:pt x="208770" y="82086"/>
                    </a:cubicBezTo>
                    <a:cubicBezTo>
                      <a:pt x="208770" y="116696"/>
                      <a:pt x="191120" y="197681"/>
                      <a:pt x="132976" y="230213"/>
                    </a:cubicBezTo>
                    <a:cubicBezTo>
                      <a:pt x="131246" y="218100"/>
                      <a:pt x="127785" y="192836"/>
                      <a:pt x="102520" y="192836"/>
                    </a:cubicBezTo>
                    <a:cubicBezTo>
                      <a:pt x="84177" y="192836"/>
                      <a:pt x="67219" y="210140"/>
                      <a:pt x="67219" y="228137"/>
                    </a:cubicBezTo>
                    <a:cubicBezTo>
                      <a:pt x="67219" y="235059"/>
                      <a:pt x="69295" y="238866"/>
                      <a:pt x="69295" y="239212"/>
                    </a:cubicBezTo>
                    <a:close/>
                    <a:moveTo>
                      <a:pt x="90753" y="243019"/>
                    </a:moveTo>
                    <a:cubicBezTo>
                      <a:pt x="85908" y="243019"/>
                      <a:pt x="74833" y="243019"/>
                      <a:pt x="74833" y="228137"/>
                    </a:cubicBezTo>
                    <a:cubicBezTo>
                      <a:pt x="74833" y="214293"/>
                      <a:pt x="87984" y="200450"/>
                      <a:pt x="102520" y="200450"/>
                    </a:cubicBezTo>
                    <a:cubicBezTo>
                      <a:pt x="117056" y="200450"/>
                      <a:pt x="123632" y="208756"/>
                      <a:pt x="123632" y="229867"/>
                    </a:cubicBezTo>
                    <a:cubicBezTo>
                      <a:pt x="123632" y="235059"/>
                      <a:pt x="123286" y="235405"/>
                      <a:pt x="119825" y="236789"/>
                    </a:cubicBezTo>
                    <a:cubicBezTo>
                      <a:pt x="110826" y="240596"/>
                      <a:pt x="100443" y="243019"/>
                      <a:pt x="90753" y="243019"/>
                    </a:cubicBezTo>
                    <a:close/>
                  </a:path>
                </a:pathLst>
              </a:custGeom>
              <a:solidFill>
                <a:srgbClr val="000000"/>
              </a:solidFill>
              <a:ln w="34528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</p:grpSp>
      </p:grpSp>
      <p:grpSp>
        <p:nvGrpSpPr>
          <p:cNvPr id="12" name="Groupe 11">
            <a:extLst>
              <a:ext uri="{FF2B5EF4-FFF2-40B4-BE49-F238E27FC236}">
                <a16:creationId xmlns:a16="http://schemas.microsoft.com/office/drawing/2014/main" id="{837346C2-11E1-112B-D1C5-5C96BF1386DB}"/>
              </a:ext>
            </a:extLst>
          </p:cNvPr>
          <p:cNvGrpSpPr/>
          <p:nvPr/>
        </p:nvGrpSpPr>
        <p:grpSpPr>
          <a:xfrm>
            <a:off x="5941509" y="4591560"/>
            <a:ext cx="562896" cy="541245"/>
            <a:chOff x="5941509" y="4591560"/>
            <a:chExt cx="562896" cy="541245"/>
          </a:xfrm>
        </p:grpSpPr>
        <p:sp>
          <p:nvSpPr>
            <p:cNvPr id="36" name="Ellipse 35">
              <a:extLst>
                <a:ext uri="{FF2B5EF4-FFF2-40B4-BE49-F238E27FC236}">
                  <a16:creationId xmlns:a16="http://schemas.microsoft.com/office/drawing/2014/main" id="{44E763BB-EFBD-CC73-5D27-72760651DEC3}"/>
                </a:ext>
              </a:extLst>
            </p:cNvPr>
            <p:cNvSpPr/>
            <p:nvPr/>
          </p:nvSpPr>
          <p:spPr bwMode="auto">
            <a:xfrm>
              <a:off x="5941509" y="4591560"/>
              <a:ext cx="191076" cy="191076"/>
            </a:xfrm>
            <a:prstGeom prst="ellipse">
              <a:avLst/>
            </a:prstGeom>
            <a:solidFill>
              <a:srgbClr val="0432FF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grpSp>
          <p:nvGrpSpPr>
            <p:cNvPr id="97" name="Groupe 96">
              <a:extLst>
                <a:ext uri="{FF2B5EF4-FFF2-40B4-BE49-F238E27FC236}">
                  <a16:creationId xmlns:a16="http://schemas.microsoft.com/office/drawing/2014/main" id="{202BAA40-E5D6-60B2-C591-EB60E8D5018D}"/>
                </a:ext>
              </a:extLst>
            </p:cNvPr>
            <p:cNvGrpSpPr>
              <a:grpSpLocks noChangeAspect="1"/>
            </p:cNvGrpSpPr>
            <p:nvPr>
              <p:custDataLst>
                <p:tags r:id="rId67"/>
              </p:custDataLst>
            </p:nvPr>
          </p:nvGrpSpPr>
          <p:grpSpPr>
            <a:xfrm>
              <a:off x="6184900" y="4813300"/>
              <a:ext cx="319505" cy="319505"/>
              <a:chOff x="8638648" y="6802559"/>
              <a:chExt cx="290897" cy="292491"/>
            </a:xfrm>
          </p:grpSpPr>
          <p:sp>
            <p:nvSpPr>
              <p:cNvPr id="90" name="Forme libre 89">
                <a:extLst>
                  <a:ext uri="{FF2B5EF4-FFF2-40B4-BE49-F238E27FC236}">
                    <a16:creationId xmlns:a16="http://schemas.microsoft.com/office/drawing/2014/main" id="{C294D11C-B303-418E-6DD3-F947B7B9EA51}"/>
                  </a:ext>
                </a:extLst>
              </p:cNvPr>
              <p:cNvSpPr/>
              <p:nvPr>
                <p:custDataLst>
                  <p:tags r:id="rId68"/>
                </p:custDataLst>
              </p:nvPr>
            </p:nvSpPr>
            <p:spPr>
              <a:xfrm>
                <a:off x="8638648" y="6802559"/>
                <a:ext cx="216451" cy="239440"/>
              </a:xfrm>
              <a:custGeom>
                <a:avLst/>
                <a:gdLst>
                  <a:gd name="connsiteX0" fmla="*/ 128356 w 216451"/>
                  <a:gd name="connsiteY0" fmla="*/ 24820 h 239440"/>
                  <a:gd name="connsiteX1" fmla="*/ 135677 w 216451"/>
                  <a:gd name="connsiteY1" fmla="*/ 11734 h 239440"/>
                  <a:gd name="connsiteX2" fmla="*/ 155731 w 216451"/>
                  <a:gd name="connsiteY2" fmla="*/ 11027 h 239440"/>
                  <a:gd name="connsiteX3" fmla="*/ 202204 w 216451"/>
                  <a:gd name="connsiteY3" fmla="*/ 40028 h 239440"/>
                  <a:gd name="connsiteX4" fmla="*/ 199658 w 216451"/>
                  <a:gd name="connsiteY4" fmla="*/ 68323 h 239440"/>
                  <a:gd name="connsiteX5" fmla="*/ 198703 w 216451"/>
                  <a:gd name="connsiteY5" fmla="*/ 75043 h 239440"/>
                  <a:gd name="connsiteX6" fmla="*/ 202523 w 216451"/>
                  <a:gd name="connsiteY6" fmla="*/ 79640 h 239440"/>
                  <a:gd name="connsiteX7" fmla="*/ 207297 w 216451"/>
                  <a:gd name="connsiteY7" fmla="*/ 71506 h 239440"/>
                  <a:gd name="connsiteX8" fmla="*/ 215892 w 216451"/>
                  <a:gd name="connsiteY8" fmla="*/ 9966 h 239440"/>
                  <a:gd name="connsiteX9" fmla="*/ 216528 w 216451"/>
                  <a:gd name="connsiteY9" fmla="*/ 3953 h 239440"/>
                  <a:gd name="connsiteX10" fmla="*/ 207934 w 216451"/>
                  <a:gd name="connsiteY10" fmla="*/ 63 h 239440"/>
                  <a:gd name="connsiteX11" fmla="*/ 31271 w 216451"/>
                  <a:gd name="connsiteY11" fmla="*/ 63 h 239440"/>
                  <a:gd name="connsiteX12" fmla="*/ 21085 w 216451"/>
                  <a:gd name="connsiteY12" fmla="*/ 7136 h 239440"/>
                  <a:gd name="connsiteX13" fmla="*/ 1987 w 216451"/>
                  <a:gd name="connsiteY13" fmla="*/ 69384 h 239440"/>
                  <a:gd name="connsiteX14" fmla="*/ 77 w 216451"/>
                  <a:gd name="connsiteY14" fmla="*/ 75750 h 239440"/>
                  <a:gd name="connsiteX15" fmla="*/ 3896 w 216451"/>
                  <a:gd name="connsiteY15" fmla="*/ 79640 h 239440"/>
                  <a:gd name="connsiteX16" fmla="*/ 9308 w 216451"/>
                  <a:gd name="connsiteY16" fmla="*/ 72213 h 239440"/>
                  <a:gd name="connsiteX17" fmla="*/ 81883 w 216451"/>
                  <a:gd name="connsiteY17" fmla="*/ 11027 h 239440"/>
                  <a:gd name="connsiteX18" fmla="*/ 94297 w 216451"/>
                  <a:gd name="connsiteY18" fmla="*/ 11027 h 239440"/>
                  <a:gd name="connsiteX19" fmla="*/ 103210 w 216451"/>
                  <a:gd name="connsiteY19" fmla="*/ 15271 h 239440"/>
                  <a:gd name="connsiteX20" fmla="*/ 101936 w 216451"/>
                  <a:gd name="connsiteY20" fmla="*/ 22698 h 239440"/>
                  <a:gd name="connsiteX21" fmla="*/ 59283 w 216451"/>
                  <a:gd name="connsiteY21" fmla="*/ 211563 h 239440"/>
                  <a:gd name="connsiteX22" fmla="*/ 21404 w 216451"/>
                  <a:gd name="connsiteY22" fmla="*/ 228539 h 239440"/>
                  <a:gd name="connsiteX23" fmla="*/ 8034 w 216451"/>
                  <a:gd name="connsiteY23" fmla="*/ 235259 h 239440"/>
                  <a:gd name="connsiteX24" fmla="*/ 13446 w 216451"/>
                  <a:gd name="connsiteY24" fmla="*/ 239503 h 239440"/>
                  <a:gd name="connsiteX25" fmla="*/ 39547 w 216451"/>
                  <a:gd name="connsiteY25" fmla="*/ 238796 h 239440"/>
                  <a:gd name="connsiteX26" fmla="*/ 66604 w 216451"/>
                  <a:gd name="connsiteY26" fmla="*/ 238442 h 239440"/>
                  <a:gd name="connsiteX27" fmla="*/ 93024 w 216451"/>
                  <a:gd name="connsiteY27" fmla="*/ 238796 h 239440"/>
                  <a:gd name="connsiteX28" fmla="*/ 120717 w 216451"/>
                  <a:gd name="connsiteY28" fmla="*/ 239503 h 239440"/>
                  <a:gd name="connsiteX29" fmla="*/ 127720 w 216451"/>
                  <a:gd name="connsiteY29" fmla="*/ 232430 h 239440"/>
                  <a:gd name="connsiteX30" fmla="*/ 116897 w 216451"/>
                  <a:gd name="connsiteY30" fmla="*/ 228539 h 239440"/>
                  <a:gd name="connsiteX31" fmla="*/ 96525 w 216451"/>
                  <a:gd name="connsiteY31" fmla="*/ 227832 h 239440"/>
                  <a:gd name="connsiteX32" fmla="*/ 84748 w 216451"/>
                  <a:gd name="connsiteY32" fmla="*/ 220051 h 239440"/>
                  <a:gd name="connsiteX33" fmla="*/ 86021 w 216451"/>
                  <a:gd name="connsiteY33" fmla="*/ 212624 h 239440"/>
                  <a:gd name="connsiteX34" fmla="*/ 128356 w 216451"/>
                  <a:gd name="connsiteY34" fmla="*/ 24820 h 2394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216451" h="239440">
                    <a:moveTo>
                      <a:pt x="128356" y="24820"/>
                    </a:moveTo>
                    <a:cubicBezTo>
                      <a:pt x="130584" y="14917"/>
                      <a:pt x="131858" y="12795"/>
                      <a:pt x="135677" y="11734"/>
                    </a:cubicBezTo>
                    <a:cubicBezTo>
                      <a:pt x="138542" y="11027"/>
                      <a:pt x="149046" y="11027"/>
                      <a:pt x="155731" y="11027"/>
                    </a:cubicBezTo>
                    <a:cubicBezTo>
                      <a:pt x="187880" y="11027"/>
                      <a:pt x="202204" y="12442"/>
                      <a:pt x="202204" y="40028"/>
                    </a:cubicBezTo>
                    <a:cubicBezTo>
                      <a:pt x="202204" y="45334"/>
                      <a:pt x="200931" y="59127"/>
                      <a:pt x="199658" y="68323"/>
                    </a:cubicBezTo>
                    <a:cubicBezTo>
                      <a:pt x="199340" y="69737"/>
                      <a:pt x="198703" y="73982"/>
                      <a:pt x="198703" y="75043"/>
                    </a:cubicBezTo>
                    <a:cubicBezTo>
                      <a:pt x="198703" y="77165"/>
                      <a:pt x="199658" y="79640"/>
                      <a:pt x="202523" y="79640"/>
                    </a:cubicBezTo>
                    <a:cubicBezTo>
                      <a:pt x="206024" y="79640"/>
                      <a:pt x="206661" y="76811"/>
                      <a:pt x="207297" y="71506"/>
                    </a:cubicBezTo>
                    <a:lnTo>
                      <a:pt x="215892" y="9966"/>
                    </a:lnTo>
                    <a:cubicBezTo>
                      <a:pt x="216210" y="8551"/>
                      <a:pt x="216528" y="5014"/>
                      <a:pt x="216528" y="3953"/>
                    </a:cubicBezTo>
                    <a:cubicBezTo>
                      <a:pt x="216528" y="63"/>
                      <a:pt x="213345" y="63"/>
                      <a:pt x="207934" y="63"/>
                    </a:cubicBezTo>
                    <a:lnTo>
                      <a:pt x="31271" y="63"/>
                    </a:lnTo>
                    <a:cubicBezTo>
                      <a:pt x="23632" y="63"/>
                      <a:pt x="23313" y="416"/>
                      <a:pt x="21085" y="7136"/>
                    </a:cubicBezTo>
                    <a:lnTo>
                      <a:pt x="1987" y="69384"/>
                    </a:lnTo>
                    <a:cubicBezTo>
                      <a:pt x="1668" y="70091"/>
                      <a:pt x="77" y="75043"/>
                      <a:pt x="77" y="75750"/>
                    </a:cubicBezTo>
                    <a:cubicBezTo>
                      <a:pt x="77" y="77872"/>
                      <a:pt x="1668" y="79640"/>
                      <a:pt x="3896" y="79640"/>
                    </a:cubicBezTo>
                    <a:cubicBezTo>
                      <a:pt x="7080" y="79640"/>
                      <a:pt x="7398" y="77872"/>
                      <a:pt x="9308" y="72213"/>
                    </a:cubicBezTo>
                    <a:cubicBezTo>
                      <a:pt x="26497" y="17393"/>
                      <a:pt x="34773" y="11027"/>
                      <a:pt x="81883" y="11027"/>
                    </a:cubicBezTo>
                    <a:lnTo>
                      <a:pt x="94297" y="11027"/>
                    </a:lnTo>
                    <a:cubicBezTo>
                      <a:pt x="103210" y="11027"/>
                      <a:pt x="103210" y="12442"/>
                      <a:pt x="103210" y="15271"/>
                    </a:cubicBezTo>
                    <a:cubicBezTo>
                      <a:pt x="103210" y="17393"/>
                      <a:pt x="102255" y="21637"/>
                      <a:pt x="101936" y="22698"/>
                    </a:cubicBezTo>
                    <a:lnTo>
                      <a:pt x="59283" y="211563"/>
                    </a:lnTo>
                    <a:cubicBezTo>
                      <a:pt x="56418" y="224649"/>
                      <a:pt x="55463" y="228539"/>
                      <a:pt x="21404" y="228539"/>
                    </a:cubicBezTo>
                    <a:cubicBezTo>
                      <a:pt x="9944" y="228539"/>
                      <a:pt x="8034" y="228539"/>
                      <a:pt x="8034" y="235259"/>
                    </a:cubicBezTo>
                    <a:cubicBezTo>
                      <a:pt x="8034" y="239503"/>
                      <a:pt x="11536" y="239503"/>
                      <a:pt x="13446" y="239503"/>
                    </a:cubicBezTo>
                    <a:cubicBezTo>
                      <a:pt x="22040" y="239503"/>
                      <a:pt x="30953" y="238796"/>
                      <a:pt x="39547" y="238796"/>
                    </a:cubicBezTo>
                    <a:cubicBezTo>
                      <a:pt x="48460" y="238796"/>
                      <a:pt x="57691" y="238442"/>
                      <a:pt x="66604" y="238442"/>
                    </a:cubicBezTo>
                    <a:cubicBezTo>
                      <a:pt x="75517" y="238442"/>
                      <a:pt x="84429" y="238796"/>
                      <a:pt x="93024" y="238796"/>
                    </a:cubicBezTo>
                    <a:cubicBezTo>
                      <a:pt x="102255" y="238796"/>
                      <a:pt x="111804" y="239503"/>
                      <a:pt x="120717" y="239503"/>
                    </a:cubicBezTo>
                    <a:cubicBezTo>
                      <a:pt x="123900" y="239503"/>
                      <a:pt x="127720" y="239503"/>
                      <a:pt x="127720" y="232430"/>
                    </a:cubicBezTo>
                    <a:cubicBezTo>
                      <a:pt x="127720" y="228539"/>
                      <a:pt x="125173" y="228539"/>
                      <a:pt x="116897" y="228539"/>
                    </a:cubicBezTo>
                    <a:cubicBezTo>
                      <a:pt x="108939" y="228539"/>
                      <a:pt x="104801" y="228539"/>
                      <a:pt x="96525" y="227832"/>
                    </a:cubicBezTo>
                    <a:cubicBezTo>
                      <a:pt x="87294" y="226771"/>
                      <a:pt x="84748" y="225710"/>
                      <a:pt x="84748" y="220051"/>
                    </a:cubicBezTo>
                    <a:cubicBezTo>
                      <a:pt x="84748" y="219697"/>
                      <a:pt x="84748" y="217929"/>
                      <a:pt x="86021" y="212624"/>
                    </a:cubicBezTo>
                    <a:lnTo>
                      <a:pt x="128356" y="24820"/>
                    </a:lnTo>
                    <a:close/>
                  </a:path>
                </a:pathLst>
              </a:custGeom>
              <a:solidFill>
                <a:srgbClr val="0000FF"/>
              </a:solidFill>
              <a:ln w="3143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6" name="Forme libre 95">
                <a:extLst>
                  <a:ext uri="{FF2B5EF4-FFF2-40B4-BE49-F238E27FC236}">
                    <a16:creationId xmlns:a16="http://schemas.microsoft.com/office/drawing/2014/main" id="{5D472E93-2E48-B56B-423F-B9D03DBDDE4E}"/>
                  </a:ext>
                </a:extLst>
              </p:cNvPr>
              <p:cNvSpPr/>
              <p:nvPr>
                <p:custDataLst>
                  <p:tags r:id="rId69"/>
                </p:custDataLst>
              </p:nvPr>
            </p:nvSpPr>
            <p:spPr>
              <a:xfrm>
                <a:off x="8831060" y="6930661"/>
                <a:ext cx="98485" cy="164389"/>
              </a:xfrm>
              <a:custGeom>
                <a:avLst/>
                <a:gdLst>
                  <a:gd name="connsiteX0" fmla="*/ 98568 w 98485"/>
                  <a:gd name="connsiteY0" fmla="*/ 119395 h 164389"/>
                  <a:gd name="connsiteX1" fmla="*/ 90992 w 98485"/>
                  <a:gd name="connsiteY1" fmla="*/ 119395 h 164389"/>
                  <a:gd name="connsiteX2" fmla="*/ 85199 w 98485"/>
                  <a:gd name="connsiteY2" fmla="*/ 141925 h 164389"/>
                  <a:gd name="connsiteX3" fmla="*/ 63140 w 98485"/>
                  <a:gd name="connsiteY3" fmla="*/ 143410 h 164389"/>
                  <a:gd name="connsiteX4" fmla="*/ 22142 w 98485"/>
                  <a:gd name="connsiteY4" fmla="*/ 143410 h 164389"/>
                  <a:gd name="connsiteX5" fmla="*/ 66705 w 98485"/>
                  <a:gd name="connsiteY5" fmla="*/ 101818 h 164389"/>
                  <a:gd name="connsiteX6" fmla="*/ 98568 w 98485"/>
                  <a:gd name="connsiteY6" fmla="*/ 48341 h 164389"/>
                  <a:gd name="connsiteX7" fmla="*/ 46429 w 98485"/>
                  <a:gd name="connsiteY7" fmla="*/ 64 h 164389"/>
                  <a:gd name="connsiteX8" fmla="*/ 83 w 98485"/>
                  <a:gd name="connsiteY8" fmla="*/ 44380 h 164389"/>
                  <a:gd name="connsiteX9" fmla="*/ 11892 w 98485"/>
                  <a:gd name="connsiteY9" fmla="*/ 58244 h 164389"/>
                  <a:gd name="connsiteX10" fmla="*/ 23701 w 98485"/>
                  <a:gd name="connsiteY10" fmla="*/ 45123 h 164389"/>
                  <a:gd name="connsiteX11" fmla="*/ 10555 w 98485"/>
                  <a:gd name="connsiteY11" fmla="*/ 32001 h 164389"/>
                  <a:gd name="connsiteX12" fmla="*/ 43086 w 98485"/>
                  <a:gd name="connsiteY12" fmla="*/ 8977 h 164389"/>
                  <a:gd name="connsiteX13" fmla="*/ 76955 w 98485"/>
                  <a:gd name="connsiteY13" fmla="*/ 48341 h 164389"/>
                  <a:gd name="connsiteX14" fmla="*/ 56010 w 98485"/>
                  <a:gd name="connsiteY14" fmla="*/ 95876 h 164389"/>
                  <a:gd name="connsiteX15" fmla="*/ 2311 w 98485"/>
                  <a:gd name="connsiteY15" fmla="*/ 154799 h 164389"/>
                  <a:gd name="connsiteX16" fmla="*/ 83 w 98485"/>
                  <a:gd name="connsiteY16" fmla="*/ 164454 h 164389"/>
                  <a:gd name="connsiteX17" fmla="*/ 91884 w 98485"/>
                  <a:gd name="connsiteY17" fmla="*/ 164454 h 164389"/>
                  <a:gd name="connsiteX18" fmla="*/ 98568 w 98485"/>
                  <a:gd name="connsiteY18" fmla="*/ 119395 h 16438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98485" h="164389">
                    <a:moveTo>
                      <a:pt x="98568" y="119395"/>
                    </a:moveTo>
                    <a:lnTo>
                      <a:pt x="90992" y="119395"/>
                    </a:lnTo>
                    <a:cubicBezTo>
                      <a:pt x="90324" y="124842"/>
                      <a:pt x="88096" y="139449"/>
                      <a:pt x="85199" y="141925"/>
                    </a:cubicBezTo>
                    <a:cubicBezTo>
                      <a:pt x="83416" y="143410"/>
                      <a:pt x="66259" y="143410"/>
                      <a:pt x="63140" y="143410"/>
                    </a:cubicBezTo>
                    <a:lnTo>
                      <a:pt x="22142" y="143410"/>
                    </a:lnTo>
                    <a:cubicBezTo>
                      <a:pt x="45537" y="120386"/>
                      <a:pt x="53336" y="113454"/>
                      <a:pt x="66705" y="101818"/>
                    </a:cubicBezTo>
                    <a:cubicBezTo>
                      <a:pt x="83194" y="87211"/>
                      <a:pt x="98568" y="71861"/>
                      <a:pt x="98568" y="48341"/>
                    </a:cubicBezTo>
                    <a:cubicBezTo>
                      <a:pt x="98568" y="18385"/>
                      <a:pt x="74949" y="64"/>
                      <a:pt x="46429" y="64"/>
                    </a:cubicBezTo>
                    <a:cubicBezTo>
                      <a:pt x="18799" y="64"/>
                      <a:pt x="83" y="21603"/>
                      <a:pt x="83" y="44380"/>
                    </a:cubicBezTo>
                    <a:cubicBezTo>
                      <a:pt x="83" y="57007"/>
                      <a:pt x="9664" y="58244"/>
                      <a:pt x="11892" y="58244"/>
                    </a:cubicBezTo>
                    <a:cubicBezTo>
                      <a:pt x="17240" y="58244"/>
                      <a:pt x="23701" y="54036"/>
                      <a:pt x="23701" y="45123"/>
                    </a:cubicBezTo>
                    <a:cubicBezTo>
                      <a:pt x="23701" y="40667"/>
                      <a:pt x="22142" y="32001"/>
                      <a:pt x="10555" y="32001"/>
                    </a:cubicBezTo>
                    <a:cubicBezTo>
                      <a:pt x="17462" y="14424"/>
                      <a:pt x="32614" y="8977"/>
                      <a:pt x="43086" y="8977"/>
                    </a:cubicBezTo>
                    <a:cubicBezTo>
                      <a:pt x="65368" y="8977"/>
                      <a:pt x="76955" y="28288"/>
                      <a:pt x="76955" y="48341"/>
                    </a:cubicBezTo>
                    <a:cubicBezTo>
                      <a:pt x="76955" y="69880"/>
                      <a:pt x="63140" y="86963"/>
                      <a:pt x="56010" y="95876"/>
                    </a:cubicBezTo>
                    <a:lnTo>
                      <a:pt x="2311" y="154799"/>
                    </a:lnTo>
                    <a:cubicBezTo>
                      <a:pt x="83" y="157027"/>
                      <a:pt x="83" y="157522"/>
                      <a:pt x="83" y="164454"/>
                    </a:cubicBezTo>
                    <a:lnTo>
                      <a:pt x="91884" y="164454"/>
                    </a:lnTo>
                    <a:lnTo>
                      <a:pt x="98568" y="119395"/>
                    </a:lnTo>
                    <a:close/>
                  </a:path>
                </a:pathLst>
              </a:custGeom>
              <a:solidFill>
                <a:srgbClr val="0000FF"/>
              </a:solidFill>
              <a:ln w="3143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</p:grpSp>
      </p:grpSp>
      <p:grpSp>
        <p:nvGrpSpPr>
          <p:cNvPr id="5" name="Groupe 4">
            <a:extLst>
              <a:ext uri="{FF2B5EF4-FFF2-40B4-BE49-F238E27FC236}">
                <a16:creationId xmlns:a16="http://schemas.microsoft.com/office/drawing/2014/main" id="{11811985-1E50-D2F2-4971-9FB3D2ACD959}"/>
              </a:ext>
            </a:extLst>
          </p:cNvPr>
          <p:cNvGrpSpPr/>
          <p:nvPr/>
        </p:nvGrpSpPr>
        <p:grpSpPr>
          <a:xfrm>
            <a:off x="2971800" y="4590425"/>
            <a:ext cx="470421" cy="542380"/>
            <a:chOff x="2971800" y="4590425"/>
            <a:chExt cx="470421" cy="542380"/>
          </a:xfrm>
        </p:grpSpPr>
        <p:sp>
          <p:nvSpPr>
            <p:cNvPr id="37" name="Ellipse 36">
              <a:extLst>
                <a:ext uri="{FF2B5EF4-FFF2-40B4-BE49-F238E27FC236}">
                  <a16:creationId xmlns:a16="http://schemas.microsoft.com/office/drawing/2014/main" id="{ECAB436E-C56A-FBA1-907C-49751F2AB4F4}"/>
                </a:ext>
              </a:extLst>
            </p:cNvPr>
            <p:cNvSpPr/>
            <p:nvPr/>
          </p:nvSpPr>
          <p:spPr bwMode="auto">
            <a:xfrm>
              <a:off x="3251145" y="4590425"/>
              <a:ext cx="191076" cy="191076"/>
            </a:xfrm>
            <a:prstGeom prst="ellipse">
              <a:avLst/>
            </a:prstGeom>
            <a:solidFill>
              <a:srgbClr val="FF0000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grpSp>
          <p:nvGrpSpPr>
            <p:cNvPr id="82" name="Groupe 81">
              <a:extLst>
                <a:ext uri="{FF2B5EF4-FFF2-40B4-BE49-F238E27FC236}">
                  <a16:creationId xmlns:a16="http://schemas.microsoft.com/office/drawing/2014/main" id="{21F5AF34-64EA-C1C3-BAD5-30EB5BA32F3D}"/>
                </a:ext>
              </a:extLst>
            </p:cNvPr>
            <p:cNvGrpSpPr>
              <a:grpSpLocks noChangeAspect="1"/>
            </p:cNvGrpSpPr>
            <p:nvPr>
              <p:custDataLst>
                <p:tags r:id="rId64"/>
              </p:custDataLst>
            </p:nvPr>
          </p:nvGrpSpPr>
          <p:grpSpPr>
            <a:xfrm>
              <a:off x="2971800" y="4813300"/>
              <a:ext cx="319505" cy="319505"/>
              <a:chOff x="5433697" y="6802559"/>
              <a:chExt cx="283767" cy="292491"/>
            </a:xfrm>
          </p:grpSpPr>
          <p:sp>
            <p:nvSpPr>
              <p:cNvPr id="76" name="Forme libre 75">
                <a:extLst>
                  <a:ext uri="{FF2B5EF4-FFF2-40B4-BE49-F238E27FC236}">
                    <a16:creationId xmlns:a16="http://schemas.microsoft.com/office/drawing/2014/main" id="{33A7FD6A-3E1C-5C14-60C4-C3BC80FCFAF7}"/>
                  </a:ext>
                </a:extLst>
              </p:cNvPr>
              <p:cNvSpPr/>
              <p:nvPr>
                <p:custDataLst>
                  <p:tags r:id="rId65"/>
                </p:custDataLst>
              </p:nvPr>
            </p:nvSpPr>
            <p:spPr>
              <a:xfrm>
                <a:off x="5433697" y="6802559"/>
                <a:ext cx="216451" cy="239440"/>
              </a:xfrm>
              <a:custGeom>
                <a:avLst/>
                <a:gdLst>
                  <a:gd name="connsiteX0" fmla="*/ 128356 w 216451"/>
                  <a:gd name="connsiteY0" fmla="*/ 24820 h 239440"/>
                  <a:gd name="connsiteX1" fmla="*/ 135677 w 216451"/>
                  <a:gd name="connsiteY1" fmla="*/ 11734 h 239440"/>
                  <a:gd name="connsiteX2" fmla="*/ 155731 w 216451"/>
                  <a:gd name="connsiteY2" fmla="*/ 11027 h 239440"/>
                  <a:gd name="connsiteX3" fmla="*/ 202204 w 216451"/>
                  <a:gd name="connsiteY3" fmla="*/ 40028 h 239440"/>
                  <a:gd name="connsiteX4" fmla="*/ 199658 w 216451"/>
                  <a:gd name="connsiteY4" fmla="*/ 68323 h 239440"/>
                  <a:gd name="connsiteX5" fmla="*/ 198703 w 216451"/>
                  <a:gd name="connsiteY5" fmla="*/ 75043 h 239440"/>
                  <a:gd name="connsiteX6" fmla="*/ 202523 w 216451"/>
                  <a:gd name="connsiteY6" fmla="*/ 79640 h 239440"/>
                  <a:gd name="connsiteX7" fmla="*/ 207297 w 216451"/>
                  <a:gd name="connsiteY7" fmla="*/ 71506 h 239440"/>
                  <a:gd name="connsiteX8" fmla="*/ 215892 w 216451"/>
                  <a:gd name="connsiteY8" fmla="*/ 9966 h 239440"/>
                  <a:gd name="connsiteX9" fmla="*/ 216528 w 216451"/>
                  <a:gd name="connsiteY9" fmla="*/ 3953 h 239440"/>
                  <a:gd name="connsiteX10" fmla="*/ 207934 w 216451"/>
                  <a:gd name="connsiteY10" fmla="*/ 63 h 239440"/>
                  <a:gd name="connsiteX11" fmla="*/ 31271 w 216451"/>
                  <a:gd name="connsiteY11" fmla="*/ 63 h 239440"/>
                  <a:gd name="connsiteX12" fmla="*/ 21085 w 216451"/>
                  <a:gd name="connsiteY12" fmla="*/ 7136 h 239440"/>
                  <a:gd name="connsiteX13" fmla="*/ 1987 w 216451"/>
                  <a:gd name="connsiteY13" fmla="*/ 69384 h 239440"/>
                  <a:gd name="connsiteX14" fmla="*/ 77 w 216451"/>
                  <a:gd name="connsiteY14" fmla="*/ 75750 h 239440"/>
                  <a:gd name="connsiteX15" fmla="*/ 3896 w 216451"/>
                  <a:gd name="connsiteY15" fmla="*/ 79640 h 239440"/>
                  <a:gd name="connsiteX16" fmla="*/ 9308 w 216451"/>
                  <a:gd name="connsiteY16" fmla="*/ 72213 h 239440"/>
                  <a:gd name="connsiteX17" fmla="*/ 81883 w 216451"/>
                  <a:gd name="connsiteY17" fmla="*/ 11027 h 239440"/>
                  <a:gd name="connsiteX18" fmla="*/ 94297 w 216451"/>
                  <a:gd name="connsiteY18" fmla="*/ 11027 h 239440"/>
                  <a:gd name="connsiteX19" fmla="*/ 103210 w 216451"/>
                  <a:gd name="connsiteY19" fmla="*/ 15271 h 239440"/>
                  <a:gd name="connsiteX20" fmla="*/ 101936 w 216451"/>
                  <a:gd name="connsiteY20" fmla="*/ 22698 h 239440"/>
                  <a:gd name="connsiteX21" fmla="*/ 59283 w 216451"/>
                  <a:gd name="connsiteY21" fmla="*/ 211563 h 239440"/>
                  <a:gd name="connsiteX22" fmla="*/ 21404 w 216451"/>
                  <a:gd name="connsiteY22" fmla="*/ 228539 h 239440"/>
                  <a:gd name="connsiteX23" fmla="*/ 8034 w 216451"/>
                  <a:gd name="connsiteY23" fmla="*/ 235259 h 239440"/>
                  <a:gd name="connsiteX24" fmla="*/ 13446 w 216451"/>
                  <a:gd name="connsiteY24" fmla="*/ 239503 h 239440"/>
                  <a:gd name="connsiteX25" fmla="*/ 39547 w 216451"/>
                  <a:gd name="connsiteY25" fmla="*/ 238796 h 239440"/>
                  <a:gd name="connsiteX26" fmla="*/ 66604 w 216451"/>
                  <a:gd name="connsiteY26" fmla="*/ 238442 h 239440"/>
                  <a:gd name="connsiteX27" fmla="*/ 93024 w 216451"/>
                  <a:gd name="connsiteY27" fmla="*/ 238796 h 239440"/>
                  <a:gd name="connsiteX28" fmla="*/ 120717 w 216451"/>
                  <a:gd name="connsiteY28" fmla="*/ 239503 h 239440"/>
                  <a:gd name="connsiteX29" fmla="*/ 127720 w 216451"/>
                  <a:gd name="connsiteY29" fmla="*/ 232430 h 239440"/>
                  <a:gd name="connsiteX30" fmla="*/ 116897 w 216451"/>
                  <a:gd name="connsiteY30" fmla="*/ 228539 h 239440"/>
                  <a:gd name="connsiteX31" fmla="*/ 96525 w 216451"/>
                  <a:gd name="connsiteY31" fmla="*/ 227832 h 239440"/>
                  <a:gd name="connsiteX32" fmla="*/ 84748 w 216451"/>
                  <a:gd name="connsiteY32" fmla="*/ 220051 h 239440"/>
                  <a:gd name="connsiteX33" fmla="*/ 86021 w 216451"/>
                  <a:gd name="connsiteY33" fmla="*/ 212624 h 239440"/>
                  <a:gd name="connsiteX34" fmla="*/ 128356 w 216451"/>
                  <a:gd name="connsiteY34" fmla="*/ 24820 h 2394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216451" h="239440">
                    <a:moveTo>
                      <a:pt x="128356" y="24820"/>
                    </a:moveTo>
                    <a:cubicBezTo>
                      <a:pt x="130584" y="14917"/>
                      <a:pt x="131858" y="12795"/>
                      <a:pt x="135677" y="11734"/>
                    </a:cubicBezTo>
                    <a:cubicBezTo>
                      <a:pt x="138542" y="11027"/>
                      <a:pt x="149046" y="11027"/>
                      <a:pt x="155731" y="11027"/>
                    </a:cubicBezTo>
                    <a:cubicBezTo>
                      <a:pt x="187880" y="11027"/>
                      <a:pt x="202204" y="12442"/>
                      <a:pt x="202204" y="40028"/>
                    </a:cubicBezTo>
                    <a:cubicBezTo>
                      <a:pt x="202204" y="45334"/>
                      <a:pt x="200931" y="59127"/>
                      <a:pt x="199658" y="68323"/>
                    </a:cubicBezTo>
                    <a:cubicBezTo>
                      <a:pt x="199340" y="69737"/>
                      <a:pt x="198703" y="73982"/>
                      <a:pt x="198703" y="75043"/>
                    </a:cubicBezTo>
                    <a:cubicBezTo>
                      <a:pt x="198703" y="77165"/>
                      <a:pt x="199658" y="79640"/>
                      <a:pt x="202523" y="79640"/>
                    </a:cubicBezTo>
                    <a:cubicBezTo>
                      <a:pt x="206024" y="79640"/>
                      <a:pt x="206661" y="76811"/>
                      <a:pt x="207297" y="71506"/>
                    </a:cubicBezTo>
                    <a:lnTo>
                      <a:pt x="215892" y="9966"/>
                    </a:lnTo>
                    <a:cubicBezTo>
                      <a:pt x="216210" y="8551"/>
                      <a:pt x="216528" y="5014"/>
                      <a:pt x="216528" y="3953"/>
                    </a:cubicBezTo>
                    <a:cubicBezTo>
                      <a:pt x="216528" y="63"/>
                      <a:pt x="213345" y="63"/>
                      <a:pt x="207934" y="63"/>
                    </a:cubicBezTo>
                    <a:lnTo>
                      <a:pt x="31271" y="63"/>
                    </a:lnTo>
                    <a:cubicBezTo>
                      <a:pt x="23632" y="63"/>
                      <a:pt x="23313" y="416"/>
                      <a:pt x="21085" y="7136"/>
                    </a:cubicBezTo>
                    <a:lnTo>
                      <a:pt x="1987" y="69384"/>
                    </a:lnTo>
                    <a:cubicBezTo>
                      <a:pt x="1668" y="70091"/>
                      <a:pt x="77" y="75043"/>
                      <a:pt x="77" y="75750"/>
                    </a:cubicBezTo>
                    <a:cubicBezTo>
                      <a:pt x="77" y="77872"/>
                      <a:pt x="1668" y="79640"/>
                      <a:pt x="3896" y="79640"/>
                    </a:cubicBezTo>
                    <a:cubicBezTo>
                      <a:pt x="7080" y="79640"/>
                      <a:pt x="7398" y="77872"/>
                      <a:pt x="9308" y="72213"/>
                    </a:cubicBezTo>
                    <a:cubicBezTo>
                      <a:pt x="26497" y="17393"/>
                      <a:pt x="34773" y="11027"/>
                      <a:pt x="81883" y="11027"/>
                    </a:cubicBezTo>
                    <a:lnTo>
                      <a:pt x="94297" y="11027"/>
                    </a:lnTo>
                    <a:cubicBezTo>
                      <a:pt x="103210" y="11027"/>
                      <a:pt x="103210" y="12442"/>
                      <a:pt x="103210" y="15271"/>
                    </a:cubicBezTo>
                    <a:cubicBezTo>
                      <a:pt x="103210" y="17393"/>
                      <a:pt x="102255" y="21637"/>
                      <a:pt x="101936" y="22698"/>
                    </a:cubicBezTo>
                    <a:lnTo>
                      <a:pt x="59283" y="211563"/>
                    </a:lnTo>
                    <a:cubicBezTo>
                      <a:pt x="56418" y="224649"/>
                      <a:pt x="55463" y="228539"/>
                      <a:pt x="21404" y="228539"/>
                    </a:cubicBezTo>
                    <a:cubicBezTo>
                      <a:pt x="9944" y="228539"/>
                      <a:pt x="8034" y="228539"/>
                      <a:pt x="8034" y="235259"/>
                    </a:cubicBezTo>
                    <a:cubicBezTo>
                      <a:pt x="8034" y="239503"/>
                      <a:pt x="11536" y="239503"/>
                      <a:pt x="13446" y="239503"/>
                    </a:cubicBezTo>
                    <a:cubicBezTo>
                      <a:pt x="22040" y="239503"/>
                      <a:pt x="30953" y="238796"/>
                      <a:pt x="39547" y="238796"/>
                    </a:cubicBezTo>
                    <a:cubicBezTo>
                      <a:pt x="48460" y="238796"/>
                      <a:pt x="57691" y="238442"/>
                      <a:pt x="66604" y="238442"/>
                    </a:cubicBezTo>
                    <a:cubicBezTo>
                      <a:pt x="75517" y="238442"/>
                      <a:pt x="84429" y="238796"/>
                      <a:pt x="93024" y="238796"/>
                    </a:cubicBezTo>
                    <a:cubicBezTo>
                      <a:pt x="102255" y="238796"/>
                      <a:pt x="111804" y="239503"/>
                      <a:pt x="120717" y="239503"/>
                    </a:cubicBezTo>
                    <a:cubicBezTo>
                      <a:pt x="123900" y="239503"/>
                      <a:pt x="127720" y="239503"/>
                      <a:pt x="127720" y="232430"/>
                    </a:cubicBezTo>
                    <a:cubicBezTo>
                      <a:pt x="127720" y="228539"/>
                      <a:pt x="125173" y="228539"/>
                      <a:pt x="116897" y="228539"/>
                    </a:cubicBezTo>
                    <a:cubicBezTo>
                      <a:pt x="108939" y="228539"/>
                      <a:pt x="104801" y="228539"/>
                      <a:pt x="96525" y="227832"/>
                    </a:cubicBezTo>
                    <a:cubicBezTo>
                      <a:pt x="87294" y="226771"/>
                      <a:pt x="84748" y="225710"/>
                      <a:pt x="84748" y="220051"/>
                    </a:cubicBezTo>
                    <a:cubicBezTo>
                      <a:pt x="84748" y="219697"/>
                      <a:pt x="84748" y="217929"/>
                      <a:pt x="86021" y="212624"/>
                    </a:cubicBezTo>
                    <a:lnTo>
                      <a:pt x="128356" y="24820"/>
                    </a:lnTo>
                    <a:close/>
                  </a:path>
                </a:pathLst>
              </a:custGeom>
              <a:solidFill>
                <a:srgbClr val="FF0000"/>
              </a:solidFill>
              <a:ln w="3143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79" name="Forme libre 78">
                <a:extLst>
                  <a:ext uri="{FF2B5EF4-FFF2-40B4-BE49-F238E27FC236}">
                    <a16:creationId xmlns:a16="http://schemas.microsoft.com/office/drawing/2014/main" id="{A20D4FB0-B123-98EF-C96B-EB1BCF0E8E9C}"/>
                  </a:ext>
                </a:extLst>
              </p:cNvPr>
              <p:cNvSpPr/>
              <p:nvPr>
                <p:custDataLst>
                  <p:tags r:id="rId66"/>
                </p:custDataLst>
              </p:nvPr>
            </p:nvSpPr>
            <p:spPr>
              <a:xfrm>
                <a:off x="5636359" y="6930661"/>
                <a:ext cx="81105" cy="164389"/>
              </a:xfrm>
              <a:custGeom>
                <a:avLst/>
                <a:gdLst>
                  <a:gd name="connsiteX0" fmla="*/ 50439 w 81105"/>
                  <a:gd name="connsiteY0" fmla="*/ 6996 h 164389"/>
                  <a:gd name="connsiteX1" fmla="*/ 43755 w 81105"/>
                  <a:gd name="connsiteY1" fmla="*/ 64 h 164389"/>
                  <a:gd name="connsiteX2" fmla="*/ 83 w 81105"/>
                  <a:gd name="connsiteY2" fmla="*/ 15909 h 164389"/>
                  <a:gd name="connsiteX3" fmla="*/ 83 w 81105"/>
                  <a:gd name="connsiteY3" fmla="*/ 24822 h 164389"/>
                  <a:gd name="connsiteX4" fmla="*/ 32391 w 81105"/>
                  <a:gd name="connsiteY4" fmla="*/ 17890 h 164389"/>
                  <a:gd name="connsiteX5" fmla="*/ 32391 w 81105"/>
                  <a:gd name="connsiteY5" fmla="*/ 144153 h 164389"/>
                  <a:gd name="connsiteX6" fmla="*/ 10109 w 81105"/>
                  <a:gd name="connsiteY6" fmla="*/ 155541 h 164389"/>
                  <a:gd name="connsiteX7" fmla="*/ 1642 w 81105"/>
                  <a:gd name="connsiteY7" fmla="*/ 155541 h 164389"/>
                  <a:gd name="connsiteX8" fmla="*/ 1642 w 81105"/>
                  <a:gd name="connsiteY8" fmla="*/ 164454 h 164389"/>
                  <a:gd name="connsiteX9" fmla="*/ 41304 w 81105"/>
                  <a:gd name="connsiteY9" fmla="*/ 163464 h 164389"/>
                  <a:gd name="connsiteX10" fmla="*/ 81188 w 81105"/>
                  <a:gd name="connsiteY10" fmla="*/ 164454 h 164389"/>
                  <a:gd name="connsiteX11" fmla="*/ 81188 w 81105"/>
                  <a:gd name="connsiteY11" fmla="*/ 155541 h 164389"/>
                  <a:gd name="connsiteX12" fmla="*/ 72721 w 81105"/>
                  <a:gd name="connsiteY12" fmla="*/ 155541 h 164389"/>
                  <a:gd name="connsiteX13" fmla="*/ 50439 w 81105"/>
                  <a:gd name="connsiteY13" fmla="*/ 144153 h 164389"/>
                  <a:gd name="connsiteX14" fmla="*/ 50439 w 81105"/>
                  <a:gd name="connsiteY14" fmla="*/ 6996 h 16438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81105" h="164389">
                    <a:moveTo>
                      <a:pt x="50439" y="6996"/>
                    </a:moveTo>
                    <a:cubicBezTo>
                      <a:pt x="50439" y="312"/>
                      <a:pt x="49994" y="64"/>
                      <a:pt x="43755" y="64"/>
                    </a:cubicBezTo>
                    <a:cubicBezTo>
                      <a:pt x="29495" y="15661"/>
                      <a:pt x="9218" y="15909"/>
                      <a:pt x="83" y="15909"/>
                    </a:cubicBezTo>
                    <a:lnTo>
                      <a:pt x="83" y="24822"/>
                    </a:lnTo>
                    <a:cubicBezTo>
                      <a:pt x="5430" y="24822"/>
                      <a:pt x="20136" y="24822"/>
                      <a:pt x="32391" y="17890"/>
                    </a:cubicBezTo>
                    <a:lnTo>
                      <a:pt x="32391" y="144153"/>
                    </a:lnTo>
                    <a:cubicBezTo>
                      <a:pt x="32391" y="152323"/>
                      <a:pt x="32391" y="155541"/>
                      <a:pt x="10109" y="155541"/>
                    </a:cubicBezTo>
                    <a:lnTo>
                      <a:pt x="1642" y="155541"/>
                    </a:lnTo>
                    <a:lnTo>
                      <a:pt x="1642" y="164454"/>
                    </a:lnTo>
                    <a:cubicBezTo>
                      <a:pt x="5653" y="164207"/>
                      <a:pt x="33060" y="163464"/>
                      <a:pt x="41304" y="163464"/>
                    </a:cubicBezTo>
                    <a:cubicBezTo>
                      <a:pt x="48211" y="163464"/>
                      <a:pt x="76286" y="164207"/>
                      <a:pt x="81188" y="164454"/>
                    </a:cubicBezTo>
                    <a:lnTo>
                      <a:pt x="81188" y="155541"/>
                    </a:lnTo>
                    <a:lnTo>
                      <a:pt x="72721" y="155541"/>
                    </a:lnTo>
                    <a:cubicBezTo>
                      <a:pt x="50439" y="155541"/>
                      <a:pt x="50439" y="152323"/>
                      <a:pt x="50439" y="144153"/>
                    </a:cubicBezTo>
                    <a:lnTo>
                      <a:pt x="50439" y="6996"/>
                    </a:lnTo>
                    <a:close/>
                  </a:path>
                </a:pathLst>
              </a:custGeom>
              <a:solidFill>
                <a:srgbClr val="FF0000"/>
              </a:solidFill>
              <a:ln w="3143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</p:grpSp>
      </p:grpSp>
      <p:sp>
        <p:nvSpPr>
          <p:cNvPr id="73" name="Rectangle 139 1 2 2">
            <a:extLst>
              <a:ext uri="{FF2B5EF4-FFF2-40B4-BE49-F238E27FC236}">
                <a16:creationId xmlns:a16="http://schemas.microsoft.com/office/drawing/2014/main" id="{A8AD4206-1F3C-C869-2F35-8D1803B4BE7A}"/>
              </a:ext>
            </a:extLst>
          </p:cNvPr>
          <p:cNvSpPr/>
          <p:nvPr/>
        </p:nvSpPr>
        <p:spPr bwMode="auto">
          <a:xfrm>
            <a:off x="7238059" y="4331583"/>
            <a:ext cx="2989422" cy="707886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rgbClr val="002060"/>
            </a:solidFill>
            <a:prstDash val="solid"/>
            <a:round/>
            <a:headEnd type="none" w="med" len="med"/>
            <a:tailEnd type="none" w="med" len="med"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rtlCol="0" anchor="ctr"/>
          <a:lstStyle/>
          <a:p>
            <a:pPr algn="ctr"/>
            <a:endParaRPr lang="fr-FR"/>
          </a:p>
        </p:txBody>
      </p:sp>
      <p:grpSp>
        <p:nvGrpSpPr>
          <p:cNvPr id="153" name="Groupe 152">
            <a:extLst>
              <a:ext uri="{FF2B5EF4-FFF2-40B4-BE49-F238E27FC236}">
                <a16:creationId xmlns:a16="http://schemas.microsoft.com/office/drawing/2014/main" id="{76100819-B9B7-5D16-D0C8-539D315DEAC2}"/>
              </a:ext>
            </a:extLst>
          </p:cNvPr>
          <p:cNvGrpSpPr>
            <a:grpSpLocks noChangeAspect="1"/>
          </p:cNvGrpSpPr>
          <p:nvPr>
            <p:custDataLst>
              <p:tags r:id="rId2"/>
            </p:custDataLst>
          </p:nvPr>
        </p:nvGrpSpPr>
        <p:grpSpPr>
          <a:xfrm>
            <a:off x="7492999" y="4457700"/>
            <a:ext cx="2604700" cy="447683"/>
            <a:chOff x="10623271" y="6642361"/>
            <a:chExt cx="2587791" cy="452407"/>
          </a:xfrm>
        </p:grpSpPr>
        <p:sp>
          <p:nvSpPr>
            <p:cNvPr id="142" name="Forme libre 141">
              <a:extLst>
                <a:ext uri="{FF2B5EF4-FFF2-40B4-BE49-F238E27FC236}">
                  <a16:creationId xmlns:a16="http://schemas.microsoft.com/office/drawing/2014/main" id="{60101D01-4325-92CB-9213-48F2C5112547}"/>
                </a:ext>
              </a:extLst>
            </p:cNvPr>
            <p:cNvSpPr/>
            <p:nvPr>
              <p:custDataLst>
                <p:tags r:id="rId55"/>
              </p:custDataLst>
            </p:nvPr>
          </p:nvSpPr>
          <p:spPr>
            <a:xfrm>
              <a:off x="10623271" y="6741609"/>
              <a:ext cx="275715" cy="274499"/>
            </a:xfrm>
            <a:custGeom>
              <a:avLst/>
              <a:gdLst>
                <a:gd name="connsiteX0" fmla="*/ 163479 w 275715"/>
                <a:gd name="connsiteY0" fmla="*/ 28445 h 274499"/>
                <a:gd name="connsiteX1" fmla="*/ 172804 w 275715"/>
                <a:gd name="connsiteY1" fmla="*/ 13443 h 274499"/>
                <a:gd name="connsiteX2" fmla="*/ 198349 w 275715"/>
                <a:gd name="connsiteY2" fmla="*/ 12632 h 274499"/>
                <a:gd name="connsiteX3" fmla="*/ 257546 w 275715"/>
                <a:gd name="connsiteY3" fmla="*/ 45880 h 274499"/>
                <a:gd name="connsiteX4" fmla="*/ 254303 w 275715"/>
                <a:gd name="connsiteY4" fmla="*/ 78317 h 274499"/>
                <a:gd name="connsiteX5" fmla="*/ 253086 w 275715"/>
                <a:gd name="connsiteY5" fmla="*/ 86021 h 274499"/>
                <a:gd name="connsiteX6" fmla="*/ 257952 w 275715"/>
                <a:gd name="connsiteY6" fmla="*/ 91292 h 274499"/>
                <a:gd name="connsiteX7" fmla="*/ 264034 w 275715"/>
                <a:gd name="connsiteY7" fmla="*/ 81966 h 274499"/>
                <a:gd name="connsiteX8" fmla="*/ 274981 w 275715"/>
                <a:gd name="connsiteY8" fmla="*/ 11416 h 274499"/>
                <a:gd name="connsiteX9" fmla="*/ 275792 w 275715"/>
                <a:gd name="connsiteY9" fmla="*/ 4523 h 274499"/>
                <a:gd name="connsiteX10" fmla="*/ 264845 w 275715"/>
                <a:gd name="connsiteY10" fmla="*/ 63 h 274499"/>
                <a:gd name="connsiteX11" fmla="*/ 39812 w 275715"/>
                <a:gd name="connsiteY11" fmla="*/ 63 h 274499"/>
                <a:gd name="connsiteX12" fmla="*/ 26837 w 275715"/>
                <a:gd name="connsiteY12" fmla="*/ 8172 h 274499"/>
                <a:gd name="connsiteX13" fmla="*/ 2510 w 275715"/>
                <a:gd name="connsiteY13" fmla="*/ 79534 h 274499"/>
                <a:gd name="connsiteX14" fmla="*/ 77 w 275715"/>
                <a:gd name="connsiteY14" fmla="*/ 86832 h 274499"/>
                <a:gd name="connsiteX15" fmla="*/ 4942 w 275715"/>
                <a:gd name="connsiteY15" fmla="*/ 91292 h 274499"/>
                <a:gd name="connsiteX16" fmla="*/ 11835 w 275715"/>
                <a:gd name="connsiteY16" fmla="*/ 82777 h 274499"/>
                <a:gd name="connsiteX17" fmla="*/ 104281 w 275715"/>
                <a:gd name="connsiteY17" fmla="*/ 12632 h 274499"/>
                <a:gd name="connsiteX18" fmla="*/ 120094 w 275715"/>
                <a:gd name="connsiteY18" fmla="*/ 12632 h 274499"/>
                <a:gd name="connsiteX19" fmla="*/ 131447 w 275715"/>
                <a:gd name="connsiteY19" fmla="*/ 17498 h 274499"/>
                <a:gd name="connsiteX20" fmla="*/ 129825 w 275715"/>
                <a:gd name="connsiteY20" fmla="*/ 26012 h 274499"/>
                <a:gd name="connsiteX21" fmla="*/ 75493 w 275715"/>
                <a:gd name="connsiteY21" fmla="*/ 242530 h 274499"/>
                <a:gd name="connsiteX22" fmla="*/ 27243 w 275715"/>
                <a:gd name="connsiteY22" fmla="*/ 261993 h 274499"/>
                <a:gd name="connsiteX23" fmla="*/ 10213 w 275715"/>
                <a:gd name="connsiteY23" fmla="*/ 269696 h 274499"/>
                <a:gd name="connsiteX24" fmla="*/ 17106 w 275715"/>
                <a:gd name="connsiteY24" fmla="*/ 274562 h 274499"/>
                <a:gd name="connsiteX25" fmla="*/ 50354 w 275715"/>
                <a:gd name="connsiteY25" fmla="*/ 273751 h 274499"/>
                <a:gd name="connsiteX26" fmla="*/ 84819 w 275715"/>
                <a:gd name="connsiteY26" fmla="*/ 273346 h 274499"/>
                <a:gd name="connsiteX27" fmla="*/ 118472 w 275715"/>
                <a:gd name="connsiteY27" fmla="*/ 273751 h 274499"/>
                <a:gd name="connsiteX28" fmla="*/ 153748 w 275715"/>
                <a:gd name="connsiteY28" fmla="*/ 274562 h 274499"/>
                <a:gd name="connsiteX29" fmla="*/ 162668 w 275715"/>
                <a:gd name="connsiteY29" fmla="*/ 266453 h 274499"/>
                <a:gd name="connsiteX30" fmla="*/ 148882 w 275715"/>
                <a:gd name="connsiteY30" fmla="*/ 261993 h 274499"/>
                <a:gd name="connsiteX31" fmla="*/ 122932 w 275715"/>
                <a:gd name="connsiteY31" fmla="*/ 261182 h 274499"/>
                <a:gd name="connsiteX32" fmla="*/ 107930 w 275715"/>
                <a:gd name="connsiteY32" fmla="*/ 252261 h 274499"/>
                <a:gd name="connsiteX33" fmla="*/ 109552 w 275715"/>
                <a:gd name="connsiteY33" fmla="*/ 243747 h 274499"/>
                <a:gd name="connsiteX34" fmla="*/ 163479 w 275715"/>
                <a:gd name="connsiteY34" fmla="*/ 28445 h 274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75715" h="274499">
                  <a:moveTo>
                    <a:pt x="163479" y="28445"/>
                  </a:moveTo>
                  <a:cubicBezTo>
                    <a:pt x="166317" y="17092"/>
                    <a:pt x="167939" y="14659"/>
                    <a:pt x="172804" y="13443"/>
                  </a:cubicBezTo>
                  <a:cubicBezTo>
                    <a:pt x="176454" y="12632"/>
                    <a:pt x="189834" y="12632"/>
                    <a:pt x="198349" y="12632"/>
                  </a:cubicBezTo>
                  <a:cubicBezTo>
                    <a:pt x="239300" y="12632"/>
                    <a:pt x="257546" y="14254"/>
                    <a:pt x="257546" y="45880"/>
                  </a:cubicBezTo>
                  <a:cubicBezTo>
                    <a:pt x="257546" y="51962"/>
                    <a:pt x="255924" y="67775"/>
                    <a:pt x="254303" y="78317"/>
                  </a:cubicBezTo>
                  <a:cubicBezTo>
                    <a:pt x="253897" y="79939"/>
                    <a:pt x="253086" y="84805"/>
                    <a:pt x="253086" y="86021"/>
                  </a:cubicBezTo>
                  <a:cubicBezTo>
                    <a:pt x="253086" y="88454"/>
                    <a:pt x="254303" y="91292"/>
                    <a:pt x="257952" y="91292"/>
                  </a:cubicBezTo>
                  <a:cubicBezTo>
                    <a:pt x="262412" y="91292"/>
                    <a:pt x="263223" y="88048"/>
                    <a:pt x="264034" y="81966"/>
                  </a:cubicBezTo>
                  <a:lnTo>
                    <a:pt x="274981" y="11416"/>
                  </a:lnTo>
                  <a:cubicBezTo>
                    <a:pt x="275387" y="9794"/>
                    <a:pt x="275792" y="5739"/>
                    <a:pt x="275792" y="4523"/>
                  </a:cubicBezTo>
                  <a:cubicBezTo>
                    <a:pt x="275792" y="63"/>
                    <a:pt x="271738" y="63"/>
                    <a:pt x="264845" y="63"/>
                  </a:cubicBezTo>
                  <a:lnTo>
                    <a:pt x="39812" y="63"/>
                  </a:lnTo>
                  <a:cubicBezTo>
                    <a:pt x="30081" y="63"/>
                    <a:pt x="29676" y="468"/>
                    <a:pt x="26837" y="8172"/>
                  </a:cubicBezTo>
                  <a:lnTo>
                    <a:pt x="2510" y="79534"/>
                  </a:lnTo>
                  <a:cubicBezTo>
                    <a:pt x="2104" y="80345"/>
                    <a:pt x="77" y="86021"/>
                    <a:pt x="77" y="86832"/>
                  </a:cubicBezTo>
                  <a:cubicBezTo>
                    <a:pt x="77" y="89265"/>
                    <a:pt x="2104" y="91292"/>
                    <a:pt x="4942" y="91292"/>
                  </a:cubicBezTo>
                  <a:cubicBezTo>
                    <a:pt x="8997" y="91292"/>
                    <a:pt x="9402" y="89265"/>
                    <a:pt x="11835" y="82777"/>
                  </a:cubicBezTo>
                  <a:cubicBezTo>
                    <a:pt x="33730" y="19930"/>
                    <a:pt x="44272" y="12632"/>
                    <a:pt x="104281" y="12632"/>
                  </a:cubicBezTo>
                  <a:lnTo>
                    <a:pt x="120094" y="12632"/>
                  </a:lnTo>
                  <a:cubicBezTo>
                    <a:pt x="131447" y="12632"/>
                    <a:pt x="131447" y="14254"/>
                    <a:pt x="131447" y="17498"/>
                  </a:cubicBezTo>
                  <a:cubicBezTo>
                    <a:pt x="131447" y="19930"/>
                    <a:pt x="130231" y="24796"/>
                    <a:pt x="129825" y="26012"/>
                  </a:cubicBezTo>
                  <a:lnTo>
                    <a:pt x="75493" y="242530"/>
                  </a:lnTo>
                  <a:cubicBezTo>
                    <a:pt x="71844" y="257532"/>
                    <a:pt x="70627" y="261993"/>
                    <a:pt x="27243" y="261993"/>
                  </a:cubicBezTo>
                  <a:cubicBezTo>
                    <a:pt x="12646" y="261993"/>
                    <a:pt x="10213" y="261993"/>
                    <a:pt x="10213" y="269696"/>
                  </a:cubicBezTo>
                  <a:cubicBezTo>
                    <a:pt x="10213" y="274562"/>
                    <a:pt x="14673" y="274562"/>
                    <a:pt x="17106" y="274562"/>
                  </a:cubicBezTo>
                  <a:cubicBezTo>
                    <a:pt x="28054" y="274562"/>
                    <a:pt x="39407" y="273751"/>
                    <a:pt x="50354" y="273751"/>
                  </a:cubicBezTo>
                  <a:cubicBezTo>
                    <a:pt x="61707" y="273751"/>
                    <a:pt x="73466" y="273346"/>
                    <a:pt x="84819" y="273346"/>
                  </a:cubicBezTo>
                  <a:cubicBezTo>
                    <a:pt x="96172" y="273346"/>
                    <a:pt x="107525" y="273751"/>
                    <a:pt x="118472" y="273751"/>
                  </a:cubicBezTo>
                  <a:cubicBezTo>
                    <a:pt x="130231" y="273751"/>
                    <a:pt x="142395" y="274562"/>
                    <a:pt x="153748" y="274562"/>
                  </a:cubicBezTo>
                  <a:cubicBezTo>
                    <a:pt x="157802" y="274562"/>
                    <a:pt x="162668" y="274562"/>
                    <a:pt x="162668" y="266453"/>
                  </a:cubicBezTo>
                  <a:cubicBezTo>
                    <a:pt x="162668" y="261993"/>
                    <a:pt x="159424" y="261993"/>
                    <a:pt x="148882" y="261993"/>
                  </a:cubicBezTo>
                  <a:cubicBezTo>
                    <a:pt x="138745" y="261993"/>
                    <a:pt x="133474" y="261993"/>
                    <a:pt x="122932" y="261182"/>
                  </a:cubicBezTo>
                  <a:cubicBezTo>
                    <a:pt x="111174" y="259965"/>
                    <a:pt x="107930" y="258749"/>
                    <a:pt x="107930" y="252261"/>
                  </a:cubicBezTo>
                  <a:cubicBezTo>
                    <a:pt x="107930" y="251856"/>
                    <a:pt x="107930" y="249829"/>
                    <a:pt x="109552" y="243747"/>
                  </a:cubicBezTo>
                  <a:lnTo>
                    <a:pt x="163479" y="28445"/>
                  </a:lnTo>
                  <a:close/>
                </a:path>
              </a:pathLst>
            </a:custGeom>
            <a:solidFill>
              <a:srgbClr val="FF0000"/>
            </a:solidFill>
            <a:ln w="406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43" name="Forme libre 142">
              <a:extLst>
                <a:ext uri="{FF2B5EF4-FFF2-40B4-BE49-F238E27FC236}">
                  <a16:creationId xmlns:a16="http://schemas.microsoft.com/office/drawing/2014/main" id="{FC049798-AD30-6B4A-41E2-6A9B40BE79C6}"/>
                </a:ext>
              </a:extLst>
            </p:cNvPr>
            <p:cNvSpPr/>
            <p:nvPr>
              <p:custDataLst>
                <p:tags r:id="rId56"/>
              </p:custDataLst>
            </p:nvPr>
          </p:nvSpPr>
          <p:spPr>
            <a:xfrm>
              <a:off x="10881420" y="6888467"/>
              <a:ext cx="103312" cy="188459"/>
            </a:xfrm>
            <a:custGeom>
              <a:avLst/>
              <a:gdLst>
                <a:gd name="connsiteX0" fmla="*/ 64227 w 103312"/>
                <a:gd name="connsiteY0" fmla="*/ 8011 h 188459"/>
                <a:gd name="connsiteX1" fmla="*/ 55712 w 103312"/>
                <a:gd name="connsiteY1" fmla="*/ 64 h 188459"/>
                <a:gd name="connsiteX2" fmla="*/ 83 w 103312"/>
                <a:gd name="connsiteY2" fmla="*/ 18229 h 188459"/>
                <a:gd name="connsiteX3" fmla="*/ 83 w 103312"/>
                <a:gd name="connsiteY3" fmla="*/ 28447 h 188459"/>
                <a:gd name="connsiteX4" fmla="*/ 41237 w 103312"/>
                <a:gd name="connsiteY4" fmla="*/ 20500 h 188459"/>
                <a:gd name="connsiteX5" fmla="*/ 41237 w 103312"/>
                <a:gd name="connsiteY5" fmla="*/ 165250 h 188459"/>
                <a:gd name="connsiteX6" fmla="*/ 12855 w 103312"/>
                <a:gd name="connsiteY6" fmla="*/ 178306 h 188459"/>
                <a:gd name="connsiteX7" fmla="*/ 2069 w 103312"/>
                <a:gd name="connsiteY7" fmla="*/ 178306 h 188459"/>
                <a:gd name="connsiteX8" fmla="*/ 2069 w 103312"/>
                <a:gd name="connsiteY8" fmla="*/ 188524 h 188459"/>
                <a:gd name="connsiteX9" fmla="*/ 52590 w 103312"/>
                <a:gd name="connsiteY9" fmla="*/ 187389 h 188459"/>
                <a:gd name="connsiteX10" fmla="*/ 103395 w 103312"/>
                <a:gd name="connsiteY10" fmla="*/ 188524 h 188459"/>
                <a:gd name="connsiteX11" fmla="*/ 103395 w 103312"/>
                <a:gd name="connsiteY11" fmla="*/ 178306 h 188459"/>
                <a:gd name="connsiteX12" fmla="*/ 92609 w 103312"/>
                <a:gd name="connsiteY12" fmla="*/ 178306 h 188459"/>
                <a:gd name="connsiteX13" fmla="*/ 64227 w 103312"/>
                <a:gd name="connsiteY13" fmla="*/ 165250 h 188459"/>
                <a:gd name="connsiteX14" fmla="*/ 64227 w 103312"/>
                <a:gd name="connsiteY14" fmla="*/ 8011 h 188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3312" h="188459">
                  <a:moveTo>
                    <a:pt x="64227" y="8011"/>
                  </a:moveTo>
                  <a:cubicBezTo>
                    <a:pt x="64227" y="348"/>
                    <a:pt x="63659" y="64"/>
                    <a:pt x="55712" y="64"/>
                  </a:cubicBezTo>
                  <a:cubicBezTo>
                    <a:pt x="37547" y="17945"/>
                    <a:pt x="11719" y="18229"/>
                    <a:pt x="83" y="18229"/>
                  </a:cubicBezTo>
                  <a:lnTo>
                    <a:pt x="83" y="28447"/>
                  </a:lnTo>
                  <a:cubicBezTo>
                    <a:pt x="6894" y="28447"/>
                    <a:pt x="25627" y="28447"/>
                    <a:pt x="41237" y="20500"/>
                  </a:cubicBezTo>
                  <a:lnTo>
                    <a:pt x="41237" y="165250"/>
                  </a:lnTo>
                  <a:cubicBezTo>
                    <a:pt x="41237" y="174617"/>
                    <a:pt x="41237" y="178306"/>
                    <a:pt x="12855" y="178306"/>
                  </a:cubicBezTo>
                  <a:lnTo>
                    <a:pt x="2069" y="178306"/>
                  </a:lnTo>
                  <a:lnTo>
                    <a:pt x="2069" y="188524"/>
                  </a:lnTo>
                  <a:cubicBezTo>
                    <a:pt x="7178" y="188240"/>
                    <a:pt x="42089" y="187389"/>
                    <a:pt x="52590" y="187389"/>
                  </a:cubicBezTo>
                  <a:cubicBezTo>
                    <a:pt x="61389" y="187389"/>
                    <a:pt x="97151" y="188240"/>
                    <a:pt x="103395" y="188524"/>
                  </a:cubicBezTo>
                  <a:lnTo>
                    <a:pt x="103395" y="178306"/>
                  </a:lnTo>
                  <a:lnTo>
                    <a:pt x="92609" y="178306"/>
                  </a:lnTo>
                  <a:cubicBezTo>
                    <a:pt x="64227" y="178306"/>
                    <a:pt x="64227" y="174617"/>
                    <a:pt x="64227" y="165250"/>
                  </a:cubicBezTo>
                  <a:lnTo>
                    <a:pt x="64227" y="8011"/>
                  </a:lnTo>
                  <a:close/>
                </a:path>
              </a:pathLst>
            </a:custGeom>
            <a:solidFill>
              <a:srgbClr val="FF0000"/>
            </a:solidFill>
            <a:ln w="406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44" name="Forme libre 143">
              <a:extLst>
                <a:ext uri="{FF2B5EF4-FFF2-40B4-BE49-F238E27FC236}">
                  <a16:creationId xmlns:a16="http://schemas.microsoft.com/office/drawing/2014/main" id="{EF0BC46D-0363-1155-AC0E-76C1BD52BA6D}"/>
                </a:ext>
              </a:extLst>
            </p:cNvPr>
            <p:cNvSpPr/>
            <p:nvPr>
              <p:custDataLst>
                <p:tags r:id="rId57"/>
              </p:custDataLst>
            </p:nvPr>
          </p:nvSpPr>
          <p:spPr>
            <a:xfrm>
              <a:off x="11156133" y="6906633"/>
              <a:ext cx="247738" cy="16218"/>
            </a:xfrm>
            <a:custGeom>
              <a:avLst/>
              <a:gdLst>
                <a:gd name="connsiteX0" fmla="*/ 233636 w 247738"/>
                <a:gd name="connsiteY0" fmla="*/ 16281 h 16218"/>
                <a:gd name="connsiteX1" fmla="*/ 247828 w 247738"/>
                <a:gd name="connsiteY1" fmla="*/ 8172 h 16218"/>
                <a:gd name="connsiteX2" fmla="*/ 233636 w 247738"/>
                <a:gd name="connsiteY2" fmla="*/ 63 h 16218"/>
                <a:gd name="connsiteX3" fmla="*/ 14280 w 247738"/>
                <a:gd name="connsiteY3" fmla="*/ 63 h 16218"/>
                <a:gd name="connsiteX4" fmla="*/ 89 w 247738"/>
                <a:gd name="connsiteY4" fmla="*/ 8172 h 16218"/>
                <a:gd name="connsiteX5" fmla="*/ 14280 w 247738"/>
                <a:gd name="connsiteY5" fmla="*/ 16281 h 16218"/>
                <a:gd name="connsiteX6" fmla="*/ 233636 w 247738"/>
                <a:gd name="connsiteY6" fmla="*/ 16281 h 16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7738" h="16218">
                  <a:moveTo>
                    <a:pt x="233636" y="16281"/>
                  </a:moveTo>
                  <a:cubicBezTo>
                    <a:pt x="240529" y="16281"/>
                    <a:pt x="247828" y="16281"/>
                    <a:pt x="247828" y="8172"/>
                  </a:cubicBezTo>
                  <a:cubicBezTo>
                    <a:pt x="247828" y="63"/>
                    <a:pt x="240529" y="63"/>
                    <a:pt x="233636" y="63"/>
                  </a:cubicBezTo>
                  <a:lnTo>
                    <a:pt x="14280" y="63"/>
                  </a:lnTo>
                  <a:cubicBezTo>
                    <a:pt x="7388" y="63"/>
                    <a:pt x="89" y="63"/>
                    <a:pt x="89" y="8172"/>
                  </a:cubicBezTo>
                  <a:cubicBezTo>
                    <a:pt x="89" y="16281"/>
                    <a:pt x="7388" y="16281"/>
                    <a:pt x="14280" y="16281"/>
                  </a:cubicBezTo>
                  <a:lnTo>
                    <a:pt x="233636" y="16281"/>
                  </a:lnTo>
                  <a:close/>
                </a:path>
              </a:pathLst>
            </a:custGeom>
            <a:solidFill>
              <a:srgbClr val="000000"/>
            </a:solidFill>
            <a:ln w="406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46" name="Forme libre 145">
              <a:extLst>
                <a:ext uri="{FF2B5EF4-FFF2-40B4-BE49-F238E27FC236}">
                  <a16:creationId xmlns:a16="http://schemas.microsoft.com/office/drawing/2014/main" id="{30C8C670-000B-B0B7-0AE4-BCBEFE68AD29}"/>
                </a:ext>
              </a:extLst>
            </p:cNvPr>
            <p:cNvSpPr/>
            <p:nvPr>
              <p:custDataLst>
                <p:tags r:id="rId58"/>
              </p:custDataLst>
            </p:nvPr>
          </p:nvSpPr>
          <p:spPr>
            <a:xfrm>
              <a:off x="11537674" y="6741609"/>
              <a:ext cx="275715" cy="274499"/>
            </a:xfrm>
            <a:custGeom>
              <a:avLst/>
              <a:gdLst>
                <a:gd name="connsiteX0" fmla="*/ 163501 w 275715"/>
                <a:gd name="connsiteY0" fmla="*/ 28445 h 274499"/>
                <a:gd name="connsiteX1" fmla="*/ 172827 w 275715"/>
                <a:gd name="connsiteY1" fmla="*/ 13443 h 274499"/>
                <a:gd name="connsiteX2" fmla="*/ 198371 w 275715"/>
                <a:gd name="connsiteY2" fmla="*/ 12632 h 274499"/>
                <a:gd name="connsiteX3" fmla="*/ 257569 w 275715"/>
                <a:gd name="connsiteY3" fmla="*/ 45880 h 274499"/>
                <a:gd name="connsiteX4" fmla="*/ 254325 w 275715"/>
                <a:gd name="connsiteY4" fmla="*/ 78317 h 274499"/>
                <a:gd name="connsiteX5" fmla="*/ 253109 w 275715"/>
                <a:gd name="connsiteY5" fmla="*/ 86021 h 274499"/>
                <a:gd name="connsiteX6" fmla="*/ 257974 w 275715"/>
                <a:gd name="connsiteY6" fmla="*/ 91292 h 274499"/>
                <a:gd name="connsiteX7" fmla="*/ 264056 w 275715"/>
                <a:gd name="connsiteY7" fmla="*/ 81966 h 274499"/>
                <a:gd name="connsiteX8" fmla="*/ 275004 w 275715"/>
                <a:gd name="connsiteY8" fmla="*/ 11416 h 274499"/>
                <a:gd name="connsiteX9" fmla="*/ 275815 w 275715"/>
                <a:gd name="connsiteY9" fmla="*/ 4523 h 274499"/>
                <a:gd name="connsiteX10" fmla="*/ 264867 w 275715"/>
                <a:gd name="connsiteY10" fmla="*/ 63 h 274499"/>
                <a:gd name="connsiteX11" fmla="*/ 39835 w 275715"/>
                <a:gd name="connsiteY11" fmla="*/ 63 h 274499"/>
                <a:gd name="connsiteX12" fmla="*/ 26860 w 275715"/>
                <a:gd name="connsiteY12" fmla="*/ 8172 h 274499"/>
                <a:gd name="connsiteX13" fmla="*/ 2532 w 275715"/>
                <a:gd name="connsiteY13" fmla="*/ 79534 h 274499"/>
                <a:gd name="connsiteX14" fmla="*/ 99 w 275715"/>
                <a:gd name="connsiteY14" fmla="*/ 86832 h 274499"/>
                <a:gd name="connsiteX15" fmla="*/ 4965 w 275715"/>
                <a:gd name="connsiteY15" fmla="*/ 91292 h 274499"/>
                <a:gd name="connsiteX16" fmla="*/ 11858 w 275715"/>
                <a:gd name="connsiteY16" fmla="*/ 82777 h 274499"/>
                <a:gd name="connsiteX17" fmla="*/ 104303 w 275715"/>
                <a:gd name="connsiteY17" fmla="*/ 12632 h 274499"/>
                <a:gd name="connsiteX18" fmla="*/ 120117 w 275715"/>
                <a:gd name="connsiteY18" fmla="*/ 12632 h 274499"/>
                <a:gd name="connsiteX19" fmla="*/ 131470 w 275715"/>
                <a:gd name="connsiteY19" fmla="*/ 17498 h 274499"/>
                <a:gd name="connsiteX20" fmla="*/ 129848 w 275715"/>
                <a:gd name="connsiteY20" fmla="*/ 26012 h 274499"/>
                <a:gd name="connsiteX21" fmla="*/ 75515 w 275715"/>
                <a:gd name="connsiteY21" fmla="*/ 242530 h 274499"/>
                <a:gd name="connsiteX22" fmla="*/ 27265 w 275715"/>
                <a:gd name="connsiteY22" fmla="*/ 261993 h 274499"/>
                <a:gd name="connsiteX23" fmla="*/ 10236 w 275715"/>
                <a:gd name="connsiteY23" fmla="*/ 269696 h 274499"/>
                <a:gd name="connsiteX24" fmla="*/ 17129 w 275715"/>
                <a:gd name="connsiteY24" fmla="*/ 274562 h 274499"/>
                <a:gd name="connsiteX25" fmla="*/ 50377 w 275715"/>
                <a:gd name="connsiteY25" fmla="*/ 273751 h 274499"/>
                <a:gd name="connsiteX26" fmla="*/ 84841 w 275715"/>
                <a:gd name="connsiteY26" fmla="*/ 273346 h 274499"/>
                <a:gd name="connsiteX27" fmla="*/ 118495 w 275715"/>
                <a:gd name="connsiteY27" fmla="*/ 273751 h 274499"/>
                <a:gd name="connsiteX28" fmla="*/ 153770 w 275715"/>
                <a:gd name="connsiteY28" fmla="*/ 274562 h 274499"/>
                <a:gd name="connsiteX29" fmla="*/ 162690 w 275715"/>
                <a:gd name="connsiteY29" fmla="*/ 266453 h 274499"/>
                <a:gd name="connsiteX30" fmla="*/ 148904 w 275715"/>
                <a:gd name="connsiteY30" fmla="*/ 261993 h 274499"/>
                <a:gd name="connsiteX31" fmla="*/ 122955 w 275715"/>
                <a:gd name="connsiteY31" fmla="*/ 261182 h 274499"/>
                <a:gd name="connsiteX32" fmla="*/ 107953 w 275715"/>
                <a:gd name="connsiteY32" fmla="*/ 252261 h 274499"/>
                <a:gd name="connsiteX33" fmla="*/ 109574 w 275715"/>
                <a:gd name="connsiteY33" fmla="*/ 243747 h 274499"/>
                <a:gd name="connsiteX34" fmla="*/ 163501 w 275715"/>
                <a:gd name="connsiteY34" fmla="*/ 28445 h 274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75715" h="274499">
                  <a:moveTo>
                    <a:pt x="163501" y="28445"/>
                  </a:moveTo>
                  <a:cubicBezTo>
                    <a:pt x="166339" y="17092"/>
                    <a:pt x="167961" y="14659"/>
                    <a:pt x="172827" y="13443"/>
                  </a:cubicBezTo>
                  <a:cubicBezTo>
                    <a:pt x="176476" y="12632"/>
                    <a:pt x="189856" y="12632"/>
                    <a:pt x="198371" y="12632"/>
                  </a:cubicBezTo>
                  <a:cubicBezTo>
                    <a:pt x="239323" y="12632"/>
                    <a:pt x="257569" y="14254"/>
                    <a:pt x="257569" y="45880"/>
                  </a:cubicBezTo>
                  <a:cubicBezTo>
                    <a:pt x="257569" y="51962"/>
                    <a:pt x="255947" y="67775"/>
                    <a:pt x="254325" y="78317"/>
                  </a:cubicBezTo>
                  <a:cubicBezTo>
                    <a:pt x="253920" y="79939"/>
                    <a:pt x="253109" y="84805"/>
                    <a:pt x="253109" y="86021"/>
                  </a:cubicBezTo>
                  <a:cubicBezTo>
                    <a:pt x="253109" y="88454"/>
                    <a:pt x="254325" y="91292"/>
                    <a:pt x="257974" y="91292"/>
                  </a:cubicBezTo>
                  <a:cubicBezTo>
                    <a:pt x="262434" y="91292"/>
                    <a:pt x="263245" y="88048"/>
                    <a:pt x="264056" y="81966"/>
                  </a:cubicBezTo>
                  <a:lnTo>
                    <a:pt x="275004" y="11416"/>
                  </a:lnTo>
                  <a:cubicBezTo>
                    <a:pt x="275409" y="9794"/>
                    <a:pt x="275815" y="5739"/>
                    <a:pt x="275815" y="4523"/>
                  </a:cubicBezTo>
                  <a:cubicBezTo>
                    <a:pt x="275815" y="63"/>
                    <a:pt x="271760" y="63"/>
                    <a:pt x="264867" y="63"/>
                  </a:cubicBezTo>
                  <a:lnTo>
                    <a:pt x="39835" y="63"/>
                  </a:lnTo>
                  <a:cubicBezTo>
                    <a:pt x="30104" y="63"/>
                    <a:pt x="29698" y="468"/>
                    <a:pt x="26860" y="8172"/>
                  </a:cubicBezTo>
                  <a:lnTo>
                    <a:pt x="2532" y="79534"/>
                  </a:lnTo>
                  <a:cubicBezTo>
                    <a:pt x="2127" y="80345"/>
                    <a:pt x="99" y="86021"/>
                    <a:pt x="99" y="86832"/>
                  </a:cubicBezTo>
                  <a:cubicBezTo>
                    <a:pt x="99" y="89265"/>
                    <a:pt x="2127" y="91292"/>
                    <a:pt x="4965" y="91292"/>
                  </a:cubicBezTo>
                  <a:cubicBezTo>
                    <a:pt x="9019" y="91292"/>
                    <a:pt x="9425" y="89265"/>
                    <a:pt x="11858" y="82777"/>
                  </a:cubicBezTo>
                  <a:cubicBezTo>
                    <a:pt x="33753" y="19930"/>
                    <a:pt x="44295" y="12632"/>
                    <a:pt x="104303" y="12632"/>
                  </a:cubicBezTo>
                  <a:lnTo>
                    <a:pt x="120117" y="12632"/>
                  </a:lnTo>
                  <a:cubicBezTo>
                    <a:pt x="131470" y="12632"/>
                    <a:pt x="131470" y="14254"/>
                    <a:pt x="131470" y="17498"/>
                  </a:cubicBezTo>
                  <a:cubicBezTo>
                    <a:pt x="131470" y="19930"/>
                    <a:pt x="130253" y="24796"/>
                    <a:pt x="129848" y="26012"/>
                  </a:cubicBezTo>
                  <a:lnTo>
                    <a:pt x="75515" y="242530"/>
                  </a:lnTo>
                  <a:cubicBezTo>
                    <a:pt x="71866" y="257532"/>
                    <a:pt x="70650" y="261993"/>
                    <a:pt x="27265" y="261993"/>
                  </a:cubicBezTo>
                  <a:cubicBezTo>
                    <a:pt x="12669" y="261993"/>
                    <a:pt x="10236" y="261993"/>
                    <a:pt x="10236" y="269696"/>
                  </a:cubicBezTo>
                  <a:cubicBezTo>
                    <a:pt x="10236" y="274562"/>
                    <a:pt x="14696" y="274562"/>
                    <a:pt x="17129" y="274562"/>
                  </a:cubicBezTo>
                  <a:cubicBezTo>
                    <a:pt x="28076" y="274562"/>
                    <a:pt x="39429" y="273751"/>
                    <a:pt x="50377" y="273751"/>
                  </a:cubicBezTo>
                  <a:cubicBezTo>
                    <a:pt x="61730" y="273751"/>
                    <a:pt x="73488" y="273346"/>
                    <a:pt x="84841" y="273346"/>
                  </a:cubicBezTo>
                  <a:cubicBezTo>
                    <a:pt x="96194" y="273346"/>
                    <a:pt x="107547" y="273751"/>
                    <a:pt x="118495" y="273751"/>
                  </a:cubicBezTo>
                  <a:cubicBezTo>
                    <a:pt x="130253" y="273751"/>
                    <a:pt x="142417" y="274562"/>
                    <a:pt x="153770" y="274562"/>
                  </a:cubicBezTo>
                  <a:cubicBezTo>
                    <a:pt x="157825" y="274562"/>
                    <a:pt x="162690" y="274562"/>
                    <a:pt x="162690" y="266453"/>
                  </a:cubicBezTo>
                  <a:cubicBezTo>
                    <a:pt x="162690" y="261993"/>
                    <a:pt x="159447" y="261993"/>
                    <a:pt x="148904" y="261993"/>
                  </a:cubicBezTo>
                  <a:cubicBezTo>
                    <a:pt x="138768" y="261993"/>
                    <a:pt x="133497" y="261993"/>
                    <a:pt x="122955" y="261182"/>
                  </a:cubicBezTo>
                  <a:cubicBezTo>
                    <a:pt x="111196" y="259965"/>
                    <a:pt x="107953" y="258749"/>
                    <a:pt x="107953" y="252261"/>
                  </a:cubicBezTo>
                  <a:cubicBezTo>
                    <a:pt x="107953" y="251856"/>
                    <a:pt x="107953" y="249829"/>
                    <a:pt x="109574" y="243747"/>
                  </a:cubicBezTo>
                  <a:lnTo>
                    <a:pt x="163501" y="28445"/>
                  </a:lnTo>
                  <a:close/>
                </a:path>
              </a:pathLst>
            </a:custGeom>
            <a:solidFill>
              <a:srgbClr val="0000FF"/>
            </a:solidFill>
            <a:ln w="406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47" name="Forme libre 146">
              <a:extLst>
                <a:ext uri="{FF2B5EF4-FFF2-40B4-BE49-F238E27FC236}">
                  <a16:creationId xmlns:a16="http://schemas.microsoft.com/office/drawing/2014/main" id="{DA5B8F50-4EE7-8EAA-B3FA-1CE5EEAE1E8F}"/>
                </a:ext>
              </a:extLst>
            </p:cNvPr>
            <p:cNvSpPr/>
            <p:nvPr>
              <p:custDataLst>
                <p:tags r:id="rId59"/>
              </p:custDataLst>
            </p:nvPr>
          </p:nvSpPr>
          <p:spPr>
            <a:xfrm>
              <a:off x="11782767" y="6888467"/>
              <a:ext cx="125450" cy="188459"/>
            </a:xfrm>
            <a:custGeom>
              <a:avLst/>
              <a:gdLst>
                <a:gd name="connsiteX0" fmla="*/ 125556 w 125450"/>
                <a:gd name="connsiteY0" fmla="*/ 136868 h 188459"/>
                <a:gd name="connsiteX1" fmla="*/ 115905 w 125450"/>
                <a:gd name="connsiteY1" fmla="*/ 136868 h 188459"/>
                <a:gd name="connsiteX2" fmla="*/ 108526 w 125450"/>
                <a:gd name="connsiteY2" fmla="*/ 162696 h 188459"/>
                <a:gd name="connsiteX3" fmla="*/ 80427 w 125450"/>
                <a:gd name="connsiteY3" fmla="*/ 164399 h 188459"/>
                <a:gd name="connsiteX4" fmla="*/ 28204 w 125450"/>
                <a:gd name="connsiteY4" fmla="*/ 164399 h 188459"/>
                <a:gd name="connsiteX5" fmla="*/ 84969 w 125450"/>
                <a:gd name="connsiteY5" fmla="*/ 116716 h 188459"/>
                <a:gd name="connsiteX6" fmla="*/ 125556 w 125450"/>
                <a:gd name="connsiteY6" fmla="*/ 55410 h 188459"/>
                <a:gd name="connsiteX7" fmla="*/ 59141 w 125450"/>
                <a:gd name="connsiteY7" fmla="*/ 64 h 188459"/>
                <a:gd name="connsiteX8" fmla="*/ 105 w 125450"/>
                <a:gd name="connsiteY8" fmla="*/ 50869 h 188459"/>
                <a:gd name="connsiteX9" fmla="*/ 15148 w 125450"/>
                <a:gd name="connsiteY9" fmla="*/ 66763 h 188459"/>
                <a:gd name="connsiteX10" fmla="*/ 30190 w 125450"/>
                <a:gd name="connsiteY10" fmla="*/ 51720 h 188459"/>
                <a:gd name="connsiteX11" fmla="*/ 13445 w 125450"/>
                <a:gd name="connsiteY11" fmla="*/ 36678 h 188459"/>
                <a:gd name="connsiteX12" fmla="*/ 54883 w 125450"/>
                <a:gd name="connsiteY12" fmla="*/ 10282 h 188459"/>
                <a:gd name="connsiteX13" fmla="*/ 98025 w 125450"/>
                <a:gd name="connsiteY13" fmla="*/ 55410 h 188459"/>
                <a:gd name="connsiteX14" fmla="*/ 71345 w 125450"/>
                <a:gd name="connsiteY14" fmla="*/ 109904 h 188459"/>
                <a:gd name="connsiteX15" fmla="*/ 2943 w 125450"/>
                <a:gd name="connsiteY15" fmla="*/ 177455 h 188459"/>
                <a:gd name="connsiteX16" fmla="*/ 105 w 125450"/>
                <a:gd name="connsiteY16" fmla="*/ 188524 h 188459"/>
                <a:gd name="connsiteX17" fmla="*/ 117041 w 125450"/>
                <a:gd name="connsiteY17" fmla="*/ 188524 h 188459"/>
                <a:gd name="connsiteX18" fmla="*/ 125556 w 125450"/>
                <a:gd name="connsiteY18" fmla="*/ 136868 h 188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5450" h="188459">
                  <a:moveTo>
                    <a:pt x="125556" y="136868"/>
                  </a:moveTo>
                  <a:lnTo>
                    <a:pt x="115905" y="136868"/>
                  </a:lnTo>
                  <a:cubicBezTo>
                    <a:pt x="115054" y="143112"/>
                    <a:pt x="112216" y="159858"/>
                    <a:pt x="108526" y="162696"/>
                  </a:cubicBezTo>
                  <a:cubicBezTo>
                    <a:pt x="106255" y="164399"/>
                    <a:pt x="84401" y="164399"/>
                    <a:pt x="80427" y="164399"/>
                  </a:cubicBezTo>
                  <a:lnTo>
                    <a:pt x="28204" y="164399"/>
                  </a:lnTo>
                  <a:cubicBezTo>
                    <a:pt x="58005" y="138003"/>
                    <a:pt x="67939" y="130056"/>
                    <a:pt x="84969" y="116716"/>
                  </a:cubicBezTo>
                  <a:cubicBezTo>
                    <a:pt x="105972" y="99971"/>
                    <a:pt x="125556" y="82373"/>
                    <a:pt x="125556" y="55410"/>
                  </a:cubicBezTo>
                  <a:cubicBezTo>
                    <a:pt x="125556" y="21067"/>
                    <a:pt x="95470" y="64"/>
                    <a:pt x="59141" y="64"/>
                  </a:cubicBezTo>
                  <a:cubicBezTo>
                    <a:pt x="23946" y="64"/>
                    <a:pt x="105" y="24757"/>
                    <a:pt x="105" y="50869"/>
                  </a:cubicBezTo>
                  <a:cubicBezTo>
                    <a:pt x="105" y="65344"/>
                    <a:pt x="12309" y="66763"/>
                    <a:pt x="15148" y="66763"/>
                  </a:cubicBezTo>
                  <a:cubicBezTo>
                    <a:pt x="21960" y="66763"/>
                    <a:pt x="30190" y="61938"/>
                    <a:pt x="30190" y="51720"/>
                  </a:cubicBezTo>
                  <a:cubicBezTo>
                    <a:pt x="30190" y="46612"/>
                    <a:pt x="28204" y="36678"/>
                    <a:pt x="13445" y="36678"/>
                  </a:cubicBezTo>
                  <a:cubicBezTo>
                    <a:pt x="22243" y="16526"/>
                    <a:pt x="41543" y="10282"/>
                    <a:pt x="54883" y="10282"/>
                  </a:cubicBezTo>
                  <a:cubicBezTo>
                    <a:pt x="83266" y="10282"/>
                    <a:pt x="98025" y="32420"/>
                    <a:pt x="98025" y="55410"/>
                  </a:cubicBezTo>
                  <a:cubicBezTo>
                    <a:pt x="98025" y="80103"/>
                    <a:pt x="80427" y="99687"/>
                    <a:pt x="71345" y="109904"/>
                  </a:cubicBezTo>
                  <a:lnTo>
                    <a:pt x="2943" y="177455"/>
                  </a:lnTo>
                  <a:cubicBezTo>
                    <a:pt x="105" y="180009"/>
                    <a:pt x="105" y="180577"/>
                    <a:pt x="105" y="188524"/>
                  </a:cubicBezTo>
                  <a:lnTo>
                    <a:pt x="117041" y="188524"/>
                  </a:lnTo>
                  <a:lnTo>
                    <a:pt x="125556" y="136868"/>
                  </a:lnTo>
                  <a:close/>
                </a:path>
              </a:pathLst>
            </a:custGeom>
            <a:solidFill>
              <a:srgbClr val="0000FF"/>
            </a:solidFill>
            <a:ln w="406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48" name="Forme libre 147">
              <a:extLst>
                <a:ext uri="{FF2B5EF4-FFF2-40B4-BE49-F238E27FC236}">
                  <a16:creationId xmlns:a16="http://schemas.microsoft.com/office/drawing/2014/main" id="{56FD83CF-0EEA-EB48-EC2D-6435E386492A}"/>
                </a:ext>
              </a:extLst>
            </p:cNvPr>
            <p:cNvSpPr/>
            <p:nvPr>
              <p:custDataLst>
                <p:tags r:id="rId60"/>
              </p:custDataLst>
            </p:nvPr>
          </p:nvSpPr>
          <p:spPr>
            <a:xfrm>
              <a:off x="12082114" y="6867303"/>
              <a:ext cx="269633" cy="94878"/>
            </a:xfrm>
            <a:custGeom>
              <a:avLst/>
              <a:gdLst>
                <a:gd name="connsiteX0" fmla="*/ 255960 w 269633"/>
                <a:gd name="connsiteY0" fmla="*/ 16281 h 94878"/>
                <a:gd name="connsiteX1" fmla="*/ 269746 w 269633"/>
                <a:gd name="connsiteY1" fmla="*/ 8172 h 94878"/>
                <a:gd name="connsiteX2" fmla="*/ 256365 w 269633"/>
                <a:gd name="connsiteY2" fmla="*/ 63 h 94878"/>
                <a:gd name="connsiteX3" fmla="*/ 13493 w 269633"/>
                <a:gd name="connsiteY3" fmla="*/ 63 h 94878"/>
                <a:gd name="connsiteX4" fmla="*/ 112 w 269633"/>
                <a:gd name="connsiteY4" fmla="*/ 8172 h 94878"/>
                <a:gd name="connsiteX5" fmla="*/ 13898 w 269633"/>
                <a:gd name="connsiteY5" fmla="*/ 16281 h 94878"/>
                <a:gd name="connsiteX6" fmla="*/ 255960 w 269633"/>
                <a:gd name="connsiteY6" fmla="*/ 16281 h 94878"/>
                <a:gd name="connsiteX7" fmla="*/ 256365 w 269633"/>
                <a:gd name="connsiteY7" fmla="*/ 94941 h 94878"/>
                <a:gd name="connsiteX8" fmla="*/ 269746 w 269633"/>
                <a:gd name="connsiteY8" fmla="*/ 86832 h 94878"/>
                <a:gd name="connsiteX9" fmla="*/ 255960 w 269633"/>
                <a:gd name="connsiteY9" fmla="*/ 78723 h 94878"/>
                <a:gd name="connsiteX10" fmla="*/ 13898 w 269633"/>
                <a:gd name="connsiteY10" fmla="*/ 78723 h 94878"/>
                <a:gd name="connsiteX11" fmla="*/ 112 w 269633"/>
                <a:gd name="connsiteY11" fmla="*/ 86832 h 94878"/>
                <a:gd name="connsiteX12" fmla="*/ 13493 w 269633"/>
                <a:gd name="connsiteY12" fmla="*/ 94941 h 94878"/>
                <a:gd name="connsiteX13" fmla="*/ 256365 w 269633"/>
                <a:gd name="connsiteY13" fmla="*/ 94941 h 948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69633" h="94878">
                  <a:moveTo>
                    <a:pt x="255960" y="16281"/>
                  </a:moveTo>
                  <a:cubicBezTo>
                    <a:pt x="262042" y="16281"/>
                    <a:pt x="269746" y="16281"/>
                    <a:pt x="269746" y="8172"/>
                  </a:cubicBezTo>
                  <a:cubicBezTo>
                    <a:pt x="269746" y="63"/>
                    <a:pt x="262042" y="63"/>
                    <a:pt x="256365" y="63"/>
                  </a:cubicBezTo>
                  <a:lnTo>
                    <a:pt x="13493" y="63"/>
                  </a:lnTo>
                  <a:cubicBezTo>
                    <a:pt x="7816" y="63"/>
                    <a:pt x="112" y="63"/>
                    <a:pt x="112" y="8172"/>
                  </a:cubicBezTo>
                  <a:cubicBezTo>
                    <a:pt x="112" y="16281"/>
                    <a:pt x="7816" y="16281"/>
                    <a:pt x="13898" y="16281"/>
                  </a:cubicBezTo>
                  <a:lnTo>
                    <a:pt x="255960" y="16281"/>
                  </a:lnTo>
                  <a:close/>
                  <a:moveTo>
                    <a:pt x="256365" y="94941"/>
                  </a:moveTo>
                  <a:cubicBezTo>
                    <a:pt x="262042" y="94941"/>
                    <a:pt x="269746" y="94941"/>
                    <a:pt x="269746" y="86832"/>
                  </a:cubicBezTo>
                  <a:cubicBezTo>
                    <a:pt x="269746" y="78723"/>
                    <a:pt x="262042" y="78723"/>
                    <a:pt x="255960" y="78723"/>
                  </a:cubicBezTo>
                  <a:lnTo>
                    <a:pt x="13898" y="78723"/>
                  </a:lnTo>
                  <a:cubicBezTo>
                    <a:pt x="7816" y="78723"/>
                    <a:pt x="112" y="78723"/>
                    <a:pt x="112" y="86832"/>
                  </a:cubicBezTo>
                  <a:cubicBezTo>
                    <a:pt x="112" y="94941"/>
                    <a:pt x="7816" y="94941"/>
                    <a:pt x="13493" y="94941"/>
                  </a:cubicBezTo>
                  <a:lnTo>
                    <a:pt x="256365" y="94941"/>
                  </a:lnTo>
                  <a:close/>
                </a:path>
              </a:pathLst>
            </a:custGeom>
            <a:solidFill>
              <a:srgbClr val="000000"/>
            </a:solidFill>
            <a:ln w="406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49" name="Forme libre 148">
              <a:extLst>
                <a:ext uri="{FF2B5EF4-FFF2-40B4-BE49-F238E27FC236}">
                  <a16:creationId xmlns:a16="http://schemas.microsoft.com/office/drawing/2014/main" id="{AC70BD2F-804B-FA6E-E339-F0D918CAADE5}"/>
                </a:ext>
              </a:extLst>
            </p:cNvPr>
            <p:cNvSpPr/>
            <p:nvPr>
              <p:custDataLst>
                <p:tags r:id="rId61"/>
              </p:custDataLst>
            </p:nvPr>
          </p:nvSpPr>
          <p:spPr>
            <a:xfrm>
              <a:off x="12504020" y="6739176"/>
              <a:ext cx="289501" cy="285852"/>
            </a:xfrm>
            <a:custGeom>
              <a:avLst/>
              <a:gdLst>
                <a:gd name="connsiteX0" fmla="*/ 135548 w 289501"/>
                <a:gd name="connsiteY0" fmla="*/ 28040 h 285852"/>
                <a:gd name="connsiteX1" fmla="*/ 146901 w 289501"/>
                <a:gd name="connsiteY1" fmla="*/ 13038 h 285852"/>
                <a:gd name="connsiteX2" fmla="*/ 171634 w 289501"/>
                <a:gd name="connsiteY2" fmla="*/ 12632 h 285852"/>
                <a:gd name="connsiteX3" fmla="*/ 245428 w 289501"/>
                <a:gd name="connsiteY3" fmla="*/ 52773 h 285852"/>
                <a:gd name="connsiteX4" fmla="*/ 223128 w 289501"/>
                <a:gd name="connsiteY4" fmla="*/ 110349 h 285852"/>
                <a:gd name="connsiteX5" fmla="*/ 154605 w 289501"/>
                <a:gd name="connsiteY5" fmla="*/ 133866 h 285852"/>
                <a:gd name="connsiteX6" fmla="*/ 109193 w 289501"/>
                <a:gd name="connsiteY6" fmla="*/ 133866 h 285852"/>
                <a:gd name="connsiteX7" fmla="*/ 135548 w 289501"/>
                <a:gd name="connsiteY7" fmla="*/ 28040 h 285852"/>
                <a:gd name="connsiteX8" fmla="*/ 193934 w 289501"/>
                <a:gd name="connsiteY8" fmla="*/ 139137 h 285852"/>
                <a:gd name="connsiteX9" fmla="*/ 283137 w 289501"/>
                <a:gd name="connsiteY9" fmla="*/ 60882 h 285852"/>
                <a:gd name="connsiteX10" fmla="*/ 193529 w 289501"/>
                <a:gd name="connsiteY10" fmla="*/ 63 h 285852"/>
                <a:gd name="connsiteX11" fmla="*/ 77972 w 289501"/>
                <a:gd name="connsiteY11" fmla="*/ 63 h 285852"/>
                <a:gd name="connsiteX12" fmla="*/ 66213 w 289501"/>
                <a:gd name="connsiteY12" fmla="*/ 8172 h 285852"/>
                <a:gd name="connsiteX13" fmla="*/ 77566 w 289501"/>
                <a:gd name="connsiteY13" fmla="*/ 12632 h 285852"/>
                <a:gd name="connsiteX14" fmla="*/ 92974 w 289501"/>
                <a:gd name="connsiteY14" fmla="*/ 13443 h 285852"/>
                <a:gd name="connsiteX15" fmla="*/ 103922 w 289501"/>
                <a:gd name="connsiteY15" fmla="*/ 19930 h 285852"/>
                <a:gd name="connsiteX16" fmla="*/ 102300 w 289501"/>
                <a:gd name="connsiteY16" fmla="*/ 27634 h 285852"/>
                <a:gd name="connsiteX17" fmla="*/ 47968 w 289501"/>
                <a:gd name="connsiteY17" fmla="*/ 245369 h 285852"/>
                <a:gd name="connsiteX18" fmla="*/ 11070 w 289501"/>
                <a:gd name="connsiteY18" fmla="*/ 264425 h 285852"/>
                <a:gd name="connsiteX19" fmla="*/ 123 w 289501"/>
                <a:gd name="connsiteY19" fmla="*/ 272535 h 285852"/>
                <a:gd name="connsiteX20" fmla="*/ 5799 w 289501"/>
                <a:gd name="connsiteY20" fmla="*/ 276995 h 285852"/>
                <a:gd name="connsiteX21" fmla="*/ 56888 w 289501"/>
                <a:gd name="connsiteY21" fmla="*/ 275778 h 285852"/>
                <a:gd name="connsiteX22" fmla="*/ 108382 w 289501"/>
                <a:gd name="connsiteY22" fmla="*/ 276995 h 285852"/>
                <a:gd name="connsiteX23" fmla="*/ 116491 w 289501"/>
                <a:gd name="connsiteY23" fmla="*/ 268885 h 285852"/>
                <a:gd name="connsiteX24" fmla="*/ 105138 w 289501"/>
                <a:gd name="connsiteY24" fmla="*/ 264425 h 285852"/>
                <a:gd name="connsiteX25" fmla="*/ 78783 w 289501"/>
                <a:gd name="connsiteY25" fmla="*/ 257127 h 285852"/>
                <a:gd name="connsiteX26" fmla="*/ 79999 w 289501"/>
                <a:gd name="connsiteY26" fmla="*/ 250234 h 285852"/>
                <a:gd name="connsiteX27" fmla="*/ 106760 w 289501"/>
                <a:gd name="connsiteY27" fmla="*/ 142786 h 285852"/>
                <a:gd name="connsiteX28" fmla="*/ 155010 w 289501"/>
                <a:gd name="connsiteY28" fmla="*/ 142786 h 285852"/>
                <a:gd name="connsiteX29" fmla="*/ 199206 w 289501"/>
                <a:gd name="connsiteY29" fmla="*/ 179683 h 285852"/>
                <a:gd name="connsiteX30" fmla="*/ 193529 w 289501"/>
                <a:gd name="connsiteY30" fmla="*/ 207660 h 285852"/>
                <a:gd name="connsiteX31" fmla="*/ 187042 w 289501"/>
                <a:gd name="connsiteY31" fmla="*/ 242125 h 285852"/>
                <a:gd name="connsiteX32" fmla="*/ 240968 w 289501"/>
                <a:gd name="connsiteY32" fmla="*/ 285915 h 285852"/>
                <a:gd name="connsiteX33" fmla="*/ 289624 w 289501"/>
                <a:gd name="connsiteY33" fmla="*/ 239287 h 285852"/>
                <a:gd name="connsiteX34" fmla="*/ 284758 w 289501"/>
                <a:gd name="connsiteY34" fmla="*/ 234421 h 285852"/>
                <a:gd name="connsiteX35" fmla="*/ 279487 w 289501"/>
                <a:gd name="connsiteY35" fmla="*/ 240097 h 285852"/>
                <a:gd name="connsiteX36" fmla="*/ 242590 w 289501"/>
                <a:gd name="connsiteY36" fmla="*/ 276995 h 285852"/>
                <a:gd name="connsiteX37" fmla="*/ 226372 w 289501"/>
                <a:gd name="connsiteY37" fmla="*/ 252261 h 285852"/>
                <a:gd name="connsiteX38" fmla="*/ 230426 w 289501"/>
                <a:gd name="connsiteY38" fmla="*/ 206039 h 285852"/>
                <a:gd name="connsiteX39" fmla="*/ 232048 w 289501"/>
                <a:gd name="connsiteY39" fmla="*/ 186982 h 285852"/>
                <a:gd name="connsiteX40" fmla="*/ 193934 w 289501"/>
                <a:gd name="connsiteY40" fmla="*/ 139137 h 285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</a:cxnLst>
              <a:rect l="l" t="t" r="r" b="b"/>
              <a:pathLst>
                <a:path w="289501" h="285852">
                  <a:moveTo>
                    <a:pt x="135548" y="28040"/>
                  </a:moveTo>
                  <a:cubicBezTo>
                    <a:pt x="137981" y="18309"/>
                    <a:pt x="139197" y="14254"/>
                    <a:pt x="146901" y="13038"/>
                  </a:cubicBezTo>
                  <a:cubicBezTo>
                    <a:pt x="150550" y="12632"/>
                    <a:pt x="163525" y="12632"/>
                    <a:pt x="171634" y="12632"/>
                  </a:cubicBezTo>
                  <a:cubicBezTo>
                    <a:pt x="200422" y="12632"/>
                    <a:pt x="245428" y="12632"/>
                    <a:pt x="245428" y="52773"/>
                  </a:cubicBezTo>
                  <a:cubicBezTo>
                    <a:pt x="245428" y="66559"/>
                    <a:pt x="238941" y="94536"/>
                    <a:pt x="223128" y="110349"/>
                  </a:cubicBezTo>
                  <a:cubicBezTo>
                    <a:pt x="212586" y="120891"/>
                    <a:pt x="191096" y="133866"/>
                    <a:pt x="154605" y="133866"/>
                  </a:cubicBezTo>
                  <a:lnTo>
                    <a:pt x="109193" y="133866"/>
                  </a:lnTo>
                  <a:lnTo>
                    <a:pt x="135548" y="28040"/>
                  </a:lnTo>
                  <a:close/>
                  <a:moveTo>
                    <a:pt x="193934" y="139137"/>
                  </a:moveTo>
                  <a:cubicBezTo>
                    <a:pt x="234886" y="130217"/>
                    <a:pt x="283137" y="101834"/>
                    <a:pt x="283137" y="60882"/>
                  </a:cubicBezTo>
                  <a:cubicBezTo>
                    <a:pt x="283137" y="26012"/>
                    <a:pt x="246645" y="63"/>
                    <a:pt x="193529" y="63"/>
                  </a:cubicBezTo>
                  <a:lnTo>
                    <a:pt x="77972" y="63"/>
                  </a:lnTo>
                  <a:cubicBezTo>
                    <a:pt x="69863" y="63"/>
                    <a:pt x="66213" y="63"/>
                    <a:pt x="66213" y="8172"/>
                  </a:cubicBezTo>
                  <a:cubicBezTo>
                    <a:pt x="66213" y="12632"/>
                    <a:pt x="69863" y="12632"/>
                    <a:pt x="77566" y="12632"/>
                  </a:cubicBezTo>
                  <a:cubicBezTo>
                    <a:pt x="78377" y="12632"/>
                    <a:pt x="86081" y="12632"/>
                    <a:pt x="92974" y="13443"/>
                  </a:cubicBezTo>
                  <a:cubicBezTo>
                    <a:pt x="100272" y="14254"/>
                    <a:pt x="103922" y="14659"/>
                    <a:pt x="103922" y="19930"/>
                  </a:cubicBezTo>
                  <a:cubicBezTo>
                    <a:pt x="103922" y="21552"/>
                    <a:pt x="103516" y="22769"/>
                    <a:pt x="102300" y="27634"/>
                  </a:cubicBezTo>
                  <a:lnTo>
                    <a:pt x="47968" y="245369"/>
                  </a:lnTo>
                  <a:cubicBezTo>
                    <a:pt x="43913" y="261182"/>
                    <a:pt x="43102" y="264425"/>
                    <a:pt x="11070" y="264425"/>
                  </a:cubicBezTo>
                  <a:cubicBezTo>
                    <a:pt x="3772" y="264425"/>
                    <a:pt x="123" y="264425"/>
                    <a:pt x="123" y="272535"/>
                  </a:cubicBezTo>
                  <a:cubicBezTo>
                    <a:pt x="123" y="276995"/>
                    <a:pt x="4988" y="276995"/>
                    <a:pt x="5799" y="276995"/>
                  </a:cubicBezTo>
                  <a:cubicBezTo>
                    <a:pt x="17152" y="276995"/>
                    <a:pt x="45535" y="275778"/>
                    <a:pt x="56888" y="275778"/>
                  </a:cubicBezTo>
                  <a:cubicBezTo>
                    <a:pt x="68241" y="275778"/>
                    <a:pt x="97029" y="276995"/>
                    <a:pt x="108382" y="276995"/>
                  </a:cubicBezTo>
                  <a:cubicBezTo>
                    <a:pt x="111625" y="276995"/>
                    <a:pt x="116491" y="276995"/>
                    <a:pt x="116491" y="268885"/>
                  </a:cubicBezTo>
                  <a:cubicBezTo>
                    <a:pt x="116491" y="264425"/>
                    <a:pt x="112842" y="264425"/>
                    <a:pt x="105138" y="264425"/>
                  </a:cubicBezTo>
                  <a:cubicBezTo>
                    <a:pt x="90136" y="264425"/>
                    <a:pt x="78783" y="264425"/>
                    <a:pt x="78783" y="257127"/>
                  </a:cubicBezTo>
                  <a:cubicBezTo>
                    <a:pt x="78783" y="254694"/>
                    <a:pt x="79594" y="252667"/>
                    <a:pt x="79999" y="250234"/>
                  </a:cubicBezTo>
                  <a:lnTo>
                    <a:pt x="106760" y="142786"/>
                  </a:lnTo>
                  <a:lnTo>
                    <a:pt x="155010" y="142786"/>
                  </a:lnTo>
                  <a:cubicBezTo>
                    <a:pt x="191907" y="142786"/>
                    <a:pt x="199206" y="165492"/>
                    <a:pt x="199206" y="179683"/>
                  </a:cubicBezTo>
                  <a:cubicBezTo>
                    <a:pt x="199206" y="185765"/>
                    <a:pt x="195962" y="198335"/>
                    <a:pt x="193529" y="207660"/>
                  </a:cubicBezTo>
                  <a:cubicBezTo>
                    <a:pt x="190691" y="219013"/>
                    <a:pt x="187042" y="234016"/>
                    <a:pt x="187042" y="242125"/>
                  </a:cubicBezTo>
                  <a:cubicBezTo>
                    <a:pt x="187042" y="285915"/>
                    <a:pt x="235697" y="285915"/>
                    <a:pt x="240968" y="285915"/>
                  </a:cubicBezTo>
                  <a:cubicBezTo>
                    <a:pt x="275433" y="285915"/>
                    <a:pt x="289624" y="244963"/>
                    <a:pt x="289624" y="239287"/>
                  </a:cubicBezTo>
                  <a:cubicBezTo>
                    <a:pt x="289624" y="234421"/>
                    <a:pt x="285164" y="234421"/>
                    <a:pt x="284758" y="234421"/>
                  </a:cubicBezTo>
                  <a:cubicBezTo>
                    <a:pt x="281109" y="234421"/>
                    <a:pt x="280298" y="237259"/>
                    <a:pt x="279487" y="240097"/>
                  </a:cubicBezTo>
                  <a:cubicBezTo>
                    <a:pt x="269351" y="270102"/>
                    <a:pt x="251916" y="276995"/>
                    <a:pt x="242590" y="276995"/>
                  </a:cubicBezTo>
                  <a:cubicBezTo>
                    <a:pt x="229210" y="276995"/>
                    <a:pt x="226372" y="268075"/>
                    <a:pt x="226372" y="252261"/>
                  </a:cubicBezTo>
                  <a:cubicBezTo>
                    <a:pt x="226372" y="239692"/>
                    <a:pt x="228804" y="219013"/>
                    <a:pt x="230426" y="206039"/>
                  </a:cubicBezTo>
                  <a:cubicBezTo>
                    <a:pt x="231237" y="200362"/>
                    <a:pt x="232048" y="192658"/>
                    <a:pt x="232048" y="186982"/>
                  </a:cubicBezTo>
                  <a:cubicBezTo>
                    <a:pt x="232048" y="155761"/>
                    <a:pt x="204882" y="143192"/>
                    <a:pt x="193934" y="139137"/>
                  </a:cubicBezTo>
                  <a:close/>
                </a:path>
              </a:pathLst>
            </a:custGeom>
            <a:solidFill>
              <a:srgbClr val="000000"/>
            </a:solidFill>
            <a:ln w="406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50" name="Forme libre 149">
              <a:extLst>
                <a:ext uri="{FF2B5EF4-FFF2-40B4-BE49-F238E27FC236}">
                  <a16:creationId xmlns:a16="http://schemas.microsoft.com/office/drawing/2014/main" id="{92773944-DE4E-29CC-F206-F0945D8C2A5E}"/>
                </a:ext>
              </a:extLst>
            </p:cNvPr>
            <p:cNvSpPr/>
            <p:nvPr>
              <p:custDataLst>
                <p:tags r:id="rId62"/>
              </p:custDataLst>
            </p:nvPr>
          </p:nvSpPr>
          <p:spPr>
            <a:xfrm>
              <a:off x="13083229" y="6642361"/>
              <a:ext cx="43384" cy="42979"/>
            </a:xfrm>
            <a:custGeom>
              <a:avLst/>
              <a:gdLst>
                <a:gd name="connsiteX0" fmla="*/ 43521 w 43384"/>
                <a:gd name="connsiteY0" fmla="*/ 21550 h 42979"/>
                <a:gd name="connsiteX1" fmla="*/ 22032 w 43384"/>
                <a:gd name="connsiteY1" fmla="*/ 60 h 42979"/>
                <a:gd name="connsiteX2" fmla="*/ 137 w 43384"/>
                <a:gd name="connsiteY2" fmla="*/ 21550 h 42979"/>
                <a:gd name="connsiteX3" fmla="*/ 21626 w 43384"/>
                <a:gd name="connsiteY3" fmla="*/ 43039 h 42979"/>
                <a:gd name="connsiteX4" fmla="*/ 43521 w 43384"/>
                <a:gd name="connsiteY4" fmla="*/ 21550 h 42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384" h="42979">
                  <a:moveTo>
                    <a:pt x="43521" y="21550"/>
                  </a:moveTo>
                  <a:cubicBezTo>
                    <a:pt x="43521" y="10602"/>
                    <a:pt x="34196" y="60"/>
                    <a:pt x="22032" y="60"/>
                  </a:cubicBezTo>
                  <a:cubicBezTo>
                    <a:pt x="8246" y="60"/>
                    <a:pt x="137" y="11413"/>
                    <a:pt x="137" y="21550"/>
                  </a:cubicBezTo>
                  <a:cubicBezTo>
                    <a:pt x="137" y="32497"/>
                    <a:pt x="9462" y="43039"/>
                    <a:pt x="21626" y="43039"/>
                  </a:cubicBezTo>
                  <a:cubicBezTo>
                    <a:pt x="35412" y="43039"/>
                    <a:pt x="43521" y="31686"/>
                    <a:pt x="43521" y="21550"/>
                  </a:cubicBezTo>
                  <a:close/>
                </a:path>
              </a:pathLst>
            </a:custGeom>
            <a:solidFill>
              <a:srgbClr val="000000"/>
            </a:solidFill>
            <a:ln w="406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51" name="Forme libre 150">
              <a:extLst>
                <a:ext uri="{FF2B5EF4-FFF2-40B4-BE49-F238E27FC236}">
                  <a16:creationId xmlns:a16="http://schemas.microsoft.com/office/drawing/2014/main" id="{93CE84AE-9C5F-5D46-4D45-D954AB487E25}"/>
                </a:ext>
              </a:extLst>
            </p:cNvPr>
            <p:cNvSpPr/>
            <p:nvPr>
              <p:custDataLst>
                <p:tags r:id="rId63"/>
              </p:custDataLst>
            </p:nvPr>
          </p:nvSpPr>
          <p:spPr>
            <a:xfrm>
              <a:off x="12930887" y="6730256"/>
              <a:ext cx="280175" cy="364512"/>
            </a:xfrm>
            <a:custGeom>
              <a:avLst/>
              <a:gdLst>
                <a:gd name="connsiteX0" fmla="*/ 157859 w 280175"/>
                <a:gd name="connsiteY0" fmla="*/ 283482 h 364512"/>
                <a:gd name="connsiteX1" fmla="*/ 280309 w 280175"/>
                <a:gd name="connsiteY1" fmla="*/ 109133 h 364512"/>
                <a:gd name="connsiteX2" fmla="*/ 176915 w 280175"/>
                <a:gd name="connsiteY2" fmla="*/ 63 h 364512"/>
                <a:gd name="connsiteX3" fmla="*/ 133 w 280175"/>
                <a:gd name="connsiteY3" fmla="*/ 186576 h 364512"/>
                <a:gd name="connsiteX4" fmla="*/ 103932 w 280175"/>
                <a:gd name="connsiteY4" fmla="*/ 294835 h 364512"/>
                <a:gd name="connsiteX5" fmla="*/ 143667 w 280175"/>
                <a:gd name="connsiteY5" fmla="*/ 288753 h 364512"/>
                <a:gd name="connsiteX6" fmla="*/ 142046 w 280175"/>
                <a:gd name="connsiteY6" fmla="*/ 319974 h 364512"/>
                <a:gd name="connsiteX7" fmla="*/ 175699 w 280175"/>
                <a:gd name="connsiteY7" fmla="*/ 364575 h 364512"/>
                <a:gd name="connsiteX8" fmla="*/ 243412 w 280175"/>
                <a:gd name="connsiteY8" fmla="*/ 285915 h 364512"/>
                <a:gd name="connsiteX9" fmla="*/ 238951 w 280175"/>
                <a:gd name="connsiteY9" fmla="*/ 281860 h 364512"/>
                <a:gd name="connsiteX10" fmla="*/ 234086 w 280175"/>
                <a:gd name="connsiteY10" fmla="*/ 286320 h 364512"/>
                <a:gd name="connsiteX11" fmla="*/ 186647 w 280175"/>
                <a:gd name="connsiteY11" fmla="*/ 325245 h 364512"/>
                <a:gd name="connsiteX12" fmla="*/ 157859 w 280175"/>
                <a:gd name="connsiteY12" fmla="*/ 283482 h 364512"/>
                <a:gd name="connsiteX13" fmla="*/ 81226 w 280175"/>
                <a:gd name="connsiteY13" fmla="*/ 280238 h 364512"/>
                <a:gd name="connsiteX14" fmla="*/ 35814 w 280175"/>
                <a:gd name="connsiteY14" fmla="*/ 199551 h 364512"/>
                <a:gd name="connsiteX15" fmla="*/ 77171 w 280175"/>
                <a:gd name="connsiteY15" fmla="*/ 70208 h 364512"/>
                <a:gd name="connsiteX16" fmla="*/ 174483 w 280175"/>
                <a:gd name="connsiteY16" fmla="*/ 10199 h 364512"/>
                <a:gd name="connsiteX17" fmla="*/ 244628 w 280175"/>
                <a:gd name="connsiteY17" fmla="*/ 96158 h 364512"/>
                <a:gd name="connsiteX18" fmla="*/ 155831 w 280175"/>
                <a:gd name="connsiteY18" fmla="*/ 269696 h 364512"/>
                <a:gd name="connsiteX19" fmla="*/ 120150 w 280175"/>
                <a:gd name="connsiteY19" fmla="*/ 225906 h 364512"/>
                <a:gd name="connsiteX20" fmla="*/ 78793 w 280175"/>
                <a:gd name="connsiteY20" fmla="*/ 267264 h 364512"/>
                <a:gd name="connsiteX21" fmla="*/ 81226 w 280175"/>
                <a:gd name="connsiteY21" fmla="*/ 280238 h 364512"/>
                <a:gd name="connsiteX22" fmla="*/ 106365 w 280175"/>
                <a:gd name="connsiteY22" fmla="*/ 284699 h 364512"/>
                <a:gd name="connsiteX23" fmla="*/ 87713 w 280175"/>
                <a:gd name="connsiteY23" fmla="*/ 267264 h 364512"/>
                <a:gd name="connsiteX24" fmla="*/ 120150 w 280175"/>
                <a:gd name="connsiteY24" fmla="*/ 234826 h 364512"/>
                <a:gd name="connsiteX25" fmla="*/ 144884 w 280175"/>
                <a:gd name="connsiteY25" fmla="*/ 269291 h 364512"/>
                <a:gd name="connsiteX26" fmla="*/ 140424 w 280175"/>
                <a:gd name="connsiteY26" fmla="*/ 277400 h 364512"/>
                <a:gd name="connsiteX27" fmla="*/ 106365 w 280175"/>
                <a:gd name="connsiteY27" fmla="*/ 284699 h 364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80175" h="364512">
                  <a:moveTo>
                    <a:pt x="157859" y="283482"/>
                  </a:moveTo>
                  <a:cubicBezTo>
                    <a:pt x="220706" y="259560"/>
                    <a:pt x="280309" y="187387"/>
                    <a:pt x="280309" y="109133"/>
                  </a:cubicBezTo>
                  <a:cubicBezTo>
                    <a:pt x="280309" y="43853"/>
                    <a:pt x="237330" y="63"/>
                    <a:pt x="176915" y="63"/>
                  </a:cubicBezTo>
                  <a:cubicBezTo>
                    <a:pt x="89335" y="63"/>
                    <a:pt x="133" y="92103"/>
                    <a:pt x="133" y="186576"/>
                  </a:cubicBezTo>
                  <a:cubicBezTo>
                    <a:pt x="133" y="253883"/>
                    <a:pt x="45545" y="294835"/>
                    <a:pt x="103932" y="294835"/>
                  </a:cubicBezTo>
                  <a:cubicBezTo>
                    <a:pt x="114069" y="294835"/>
                    <a:pt x="127854" y="293213"/>
                    <a:pt x="143667" y="288753"/>
                  </a:cubicBezTo>
                  <a:cubicBezTo>
                    <a:pt x="142046" y="313892"/>
                    <a:pt x="142046" y="314703"/>
                    <a:pt x="142046" y="319974"/>
                  </a:cubicBezTo>
                  <a:cubicBezTo>
                    <a:pt x="142046" y="332949"/>
                    <a:pt x="142046" y="364575"/>
                    <a:pt x="175699" y="364575"/>
                  </a:cubicBezTo>
                  <a:cubicBezTo>
                    <a:pt x="223949" y="364575"/>
                    <a:pt x="243412" y="290375"/>
                    <a:pt x="243412" y="285915"/>
                  </a:cubicBezTo>
                  <a:cubicBezTo>
                    <a:pt x="243412" y="283077"/>
                    <a:pt x="240573" y="281860"/>
                    <a:pt x="238951" y="281860"/>
                  </a:cubicBezTo>
                  <a:cubicBezTo>
                    <a:pt x="235708" y="281860"/>
                    <a:pt x="234897" y="283888"/>
                    <a:pt x="234086" y="286320"/>
                  </a:cubicBezTo>
                  <a:cubicBezTo>
                    <a:pt x="224355" y="315108"/>
                    <a:pt x="200838" y="325245"/>
                    <a:pt x="186647" y="325245"/>
                  </a:cubicBezTo>
                  <a:cubicBezTo>
                    <a:pt x="167995" y="325245"/>
                    <a:pt x="161913" y="314297"/>
                    <a:pt x="157859" y="283482"/>
                  </a:cubicBezTo>
                  <a:close/>
                  <a:moveTo>
                    <a:pt x="81226" y="280238"/>
                  </a:moveTo>
                  <a:cubicBezTo>
                    <a:pt x="49600" y="267669"/>
                    <a:pt x="35814" y="236043"/>
                    <a:pt x="35814" y="199551"/>
                  </a:cubicBezTo>
                  <a:cubicBezTo>
                    <a:pt x="35814" y="171574"/>
                    <a:pt x="46356" y="113998"/>
                    <a:pt x="77171" y="70208"/>
                  </a:cubicBezTo>
                  <a:cubicBezTo>
                    <a:pt x="106770" y="28851"/>
                    <a:pt x="144884" y="10199"/>
                    <a:pt x="174483" y="10199"/>
                  </a:cubicBezTo>
                  <a:cubicBezTo>
                    <a:pt x="215029" y="10199"/>
                    <a:pt x="244628" y="41826"/>
                    <a:pt x="244628" y="96158"/>
                  </a:cubicBezTo>
                  <a:cubicBezTo>
                    <a:pt x="244628" y="136704"/>
                    <a:pt x="223949" y="231583"/>
                    <a:pt x="155831" y="269696"/>
                  </a:cubicBezTo>
                  <a:cubicBezTo>
                    <a:pt x="153804" y="255505"/>
                    <a:pt x="149749" y="225906"/>
                    <a:pt x="120150" y="225906"/>
                  </a:cubicBezTo>
                  <a:cubicBezTo>
                    <a:pt x="98661" y="225906"/>
                    <a:pt x="78793" y="246179"/>
                    <a:pt x="78793" y="267264"/>
                  </a:cubicBezTo>
                  <a:cubicBezTo>
                    <a:pt x="78793" y="275373"/>
                    <a:pt x="81226" y="279833"/>
                    <a:pt x="81226" y="280238"/>
                  </a:cubicBezTo>
                  <a:close/>
                  <a:moveTo>
                    <a:pt x="106365" y="284699"/>
                  </a:moveTo>
                  <a:cubicBezTo>
                    <a:pt x="100688" y="284699"/>
                    <a:pt x="87713" y="284699"/>
                    <a:pt x="87713" y="267264"/>
                  </a:cubicBezTo>
                  <a:cubicBezTo>
                    <a:pt x="87713" y="251045"/>
                    <a:pt x="103121" y="234826"/>
                    <a:pt x="120150" y="234826"/>
                  </a:cubicBezTo>
                  <a:cubicBezTo>
                    <a:pt x="137180" y="234826"/>
                    <a:pt x="144884" y="244558"/>
                    <a:pt x="144884" y="269291"/>
                  </a:cubicBezTo>
                  <a:cubicBezTo>
                    <a:pt x="144884" y="275373"/>
                    <a:pt x="144478" y="275778"/>
                    <a:pt x="140424" y="277400"/>
                  </a:cubicBezTo>
                  <a:cubicBezTo>
                    <a:pt x="129882" y="281860"/>
                    <a:pt x="117718" y="284699"/>
                    <a:pt x="106365" y="284699"/>
                  </a:cubicBezTo>
                  <a:close/>
                </a:path>
              </a:pathLst>
            </a:custGeom>
            <a:solidFill>
              <a:srgbClr val="000000"/>
            </a:solidFill>
            <a:ln w="406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169" name="Groupe 168" descr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$&#10;R = \frac{e}{\lambda S}&#10;$$&#10;&#10;&#10;\end{document}&#10;" title="IguanaTex Vector Display">
            <a:extLst>
              <a:ext uri="{FF2B5EF4-FFF2-40B4-BE49-F238E27FC236}">
                <a16:creationId xmlns:a16="http://schemas.microsoft.com/office/drawing/2014/main" id="{F412F0DF-6D77-8B07-AE49-7D3699B98219}"/>
              </a:ext>
            </a:extLst>
          </p:cNvPr>
          <p:cNvGrpSpPr>
            <a:grpSpLocks noChangeAspect="1"/>
          </p:cNvGrpSpPr>
          <p:nvPr>
            <p:custDataLst>
              <p:tags r:id="rId3"/>
            </p:custDataLst>
          </p:nvPr>
        </p:nvGrpSpPr>
        <p:grpSpPr>
          <a:xfrm>
            <a:off x="1917700" y="6248400"/>
            <a:ext cx="1031581" cy="530527"/>
            <a:chOff x="8109339" y="8117690"/>
            <a:chExt cx="979394" cy="536313"/>
          </a:xfrm>
        </p:grpSpPr>
        <p:sp>
          <p:nvSpPr>
            <p:cNvPr id="161" name="Forme libre 160">
              <a:extLst>
                <a:ext uri="{FF2B5EF4-FFF2-40B4-BE49-F238E27FC236}">
                  <a16:creationId xmlns:a16="http://schemas.microsoft.com/office/drawing/2014/main" id="{0B56A47D-EA98-B8A6-C356-E371789CC581}"/>
                </a:ext>
              </a:extLst>
            </p:cNvPr>
            <p:cNvSpPr/>
            <p:nvPr>
              <p:custDataLst>
                <p:tags r:id="rId49"/>
              </p:custDataLst>
            </p:nvPr>
          </p:nvSpPr>
          <p:spPr>
            <a:xfrm>
              <a:off x="8109339" y="8245571"/>
              <a:ext cx="203666" cy="207013"/>
            </a:xfrm>
            <a:custGeom>
              <a:avLst/>
              <a:gdLst>
                <a:gd name="connsiteX0" fmla="*/ 95488 w 203666"/>
                <a:gd name="connsiteY0" fmla="*/ 20336 h 207013"/>
                <a:gd name="connsiteX1" fmla="*/ 103475 w 203666"/>
                <a:gd name="connsiteY1" fmla="*/ 9471 h 207013"/>
                <a:gd name="connsiteX2" fmla="*/ 120875 w 203666"/>
                <a:gd name="connsiteY2" fmla="*/ 9177 h 207013"/>
                <a:gd name="connsiteX3" fmla="*/ 172790 w 203666"/>
                <a:gd name="connsiteY3" fmla="*/ 38247 h 207013"/>
                <a:gd name="connsiteX4" fmla="*/ 157101 w 203666"/>
                <a:gd name="connsiteY4" fmla="*/ 79944 h 207013"/>
                <a:gd name="connsiteX5" fmla="*/ 108895 w 203666"/>
                <a:gd name="connsiteY5" fmla="*/ 96975 h 207013"/>
                <a:gd name="connsiteX6" fmla="*/ 76947 w 203666"/>
                <a:gd name="connsiteY6" fmla="*/ 96975 h 207013"/>
                <a:gd name="connsiteX7" fmla="*/ 95488 w 203666"/>
                <a:gd name="connsiteY7" fmla="*/ 20336 h 207013"/>
                <a:gd name="connsiteX8" fmla="*/ 136564 w 203666"/>
                <a:gd name="connsiteY8" fmla="*/ 100792 h 207013"/>
                <a:gd name="connsiteX9" fmla="*/ 199318 w 203666"/>
                <a:gd name="connsiteY9" fmla="*/ 44120 h 207013"/>
                <a:gd name="connsiteX10" fmla="*/ 136278 w 203666"/>
                <a:gd name="connsiteY10" fmla="*/ 75 h 207013"/>
                <a:gd name="connsiteX11" fmla="*/ 54983 w 203666"/>
                <a:gd name="connsiteY11" fmla="*/ 75 h 207013"/>
                <a:gd name="connsiteX12" fmla="*/ 46711 w 203666"/>
                <a:gd name="connsiteY12" fmla="*/ 5947 h 207013"/>
                <a:gd name="connsiteX13" fmla="*/ 54698 w 203666"/>
                <a:gd name="connsiteY13" fmla="*/ 9177 h 207013"/>
                <a:gd name="connsiteX14" fmla="*/ 65537 w 203666"/>
                <a:gd name="connsiteY14" fmla="*/ 9765 h 207013"/>
                <a:gd name="connsiteX15" fmla="*/ 73239 w 203666"/>
                <a:gd name="connsiteY15" fmla="*/ 14463 h 207013"/>
                <a:gd name="connsiteX16" fmla="*/ 72098 w 203666"/>
                <a:gd name="connsiteY16" fmla="*/ 20042 h 207013"/>
                <a:gd name="connsiteX17" fmla="*/ 33875 w 203666"/>
                <a:gd name="connsiteY17" fmla="*/ 177725 h 207013"/>
                <a:gd name="connsiteX18" fmla="*/ 7917 w 203666"/>
                <a:gd name="connsiteY18" fmla="*/ 191525 h 207013"/>
                <a:gd name="connsiteX19" fmla="*/ 216 w 203666"/>
                <a:gd name="connsiteY19" fmla="*/ 197398 h 207013"/>
                <a:gd name="connsiteX20" fmla="*/ 4209 w 203666"/>
                <a:gd name="connsiteY20" fmla="*/ 200628 h 207013"/>
                <a:gd name="connsiteX21" fmla="*/ 40150 w 203666"/>
                <a:gd name="connsiteY21" fmla="*/ 199747 h 207013"/>
                <a:gd name="connsiteX22" fmla="*/ 76377 w 203666"/>
                <a:gd name="connsiteY22" fmla="*/ 200628 h 207013"/>
                <a:gd name="connsiteX23" fmla="*/ 82082 w 203666"/>
                <a:gd name="connsiteY23" fmla="*/ 194755 h 207013"/>
                <a:gd name="connsiteX24" fmla="*/ 74095 w 203666"/>
                <a:gd name="connsiteY24" fmla="*/ 191525 h 207013"/>
                <a:gd name="connsiteX25" fmla="*/ 55554 w 203666"/>
                <a:gd name="connsiteY25" fmla="*/ 186240 h 207013"/>
                <a:gd name="connsiteX26" fmla="*/ 56409 w 203666"/>
                <a:gd name="connsiteY26" fmla="*/ 181248 h 207013"/>
                <a:gd name="connsiteX27" fmla="*/ 75236 w 203666"/>
                <a:gd name="connsiteY27" fmla="*/ 103435 h 207013"/>
                <a:gd name="connsiteX28" fmla="*/ 109180 w 203666"/>
                <a:gd name="connsiteY28" fmla="*/ 103435 h 207013"/>
                <a:gd name="connsiteX29" fmla="*/ 140272 w 203666"/>
                <a:gd name="connsiteY29" fmla="*/ 130155 h 207013"/>
                <a:gd name="connsiteX30" fmla="*/ 136278 w 203666"/>
                <a:gd name="connsiteY30" fmla="*/ 150416 h 207013"/>
                <a:gd name="connsiteX31" fmla="*/ 131714 w 203666"/>
                <a:gd name="connsiteY31" fmla="*/ 175375 h 207013"/>
                <a:gd name="connsiteX32" fmla="*/ 169652 w 203666"/>
                <a:gd name="connsiteY32" fmla="*/ 207088 h 207013"/>
                <a:gd name="connsiteX33" fmla="*/ 203882 w 203666"/>
                <a:gd name="connsiteY33" fmla="*/ 173320 h 207013"/>
                <a:gd name="connsiteX34" fmla="*/ 200459 w 203666"/>
                <a:gd name="connsiteY34" fmla="*/ 169796 h 207013"/>
                <a:gd name="connsiteX35" fmla="*/ 196751 w 203666"/>
                <a:gd name="connsiteY35" fmla="*/ 173907 h 207013"/>
                <a:gd name="connsiteX36" fmla="*/ 170793 w 203666"/>
                <a:gd name="connsiteY36" fmla="*/ 200628 h 207013"/>
                <a:gd name="connsiteX37" fmla="*/ 159383 w 203666"/>
                <a:gd name="connsiteY37" fmla="*/ 182716 h 207013"/>
                <a:gd name="connsiteX38" fmla="*/ 162236 w 203666"/>
                <a:gd name="connsiteY38" fmla="*/ 149242 h 207013"/>
                <a:gd name="connsiteX39" fmla="*/ 163377 w 203666"/>
                <a:gd name="connsiteY39" fmla="*/ 135441 h 207013"/>
                <a:gd name="connsiteX40" fmla="*/ 136564 w 203666"/>
                <a:gd name="connsiteY40" fmla="*/ 100792 h 207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</a:cxnLst>
              <a:rect l="l" t="t" r="r" b="b"/>
              <a:pathLst>
                <a:path w="203666" h="207013">
                  <a:moveTo>
                    <a:pt x="95488" y="20336"/>
                  </a:moveTo>
                  <a:cubicBezTo>
                    <a:pt x="97200" y="13288"/>
                    <a:pt x="98055" y="10352"/>
                    <a:pt x="103475" y="9471"/>
                  </a:cubicBezTo>
                  <a:cubicBezTo>
                    <a:pt x="106042" y="9177"/>
                    <a:pt x="115170" y="9177"/>
                    <a:pt x="120875" y="9177"/>
                  </a:cubicBezTo>
                  <a:cubicBezTo>
                    <a:pt x="141128" y="9177"/>
                    <a:pt x="172790" y="9177"/>
                    <a:pt x="172790" y="38247"/>
                  </a:cubicBezTo>
                  <a:cubicBezTo>
                    <a:pt x="172790" y="48231"/>
                    <a:pt x="168226" y="68492"/>
                    <a:pt x="157101" y="79944"/>
                  </a:cubicBezTo>
                  <a:cubicBezTo>
                    <a:pt x="149685" y="87578"/>
                    <a:pt x="134567" y="96975"/>
                    <a:pt x="108895" y="96975"/>
                  </a:cubicBezTo>
                  <a:lnTo>
                    <a:pt x="76947" y="96975"/>
                  </a:lnTo>
                  <a:lnTo>
                    <a:pt x="95488" y="20336"/>
                  </a:lnTo>
                  <a:close/>
                  <a:moveTo>
                    <a:pt x="136564" y="100792"/>
                  </a:moveTo>
                  <a:cubicBezTo>
                    <a:pt x="165374" y="94332"/>
                    <a:pt x="199318" y="73777"/>
                    <a:pt x="199318" y="44120"/>
                  </a:cubicBezTo>
                  <a:cubicBezTo>
                    <a:pt x="199318" y="18867"/>
                    <a:pt x="173646" y="75"/>
                    <a:pt x="136278" y="75"/>
                  </a:cubicBezTo>
                  <a:lnTo>
                    <a:pt x="54983" y="75"/>
                  </a:lnTo>
                  <a:cubicBezTo>
                    <a:pt x="49278" y="75"/>
                    <a:pt x="46711" y="75"/>
                    <a:pt x="46711" y="5947"/>
                  </a:cubicBezTo>
                  <a:cubicBezTo>
                    <a:pt x="46711" y="9177"/>
                    <a:pt x="49278" y="9177"/>
                    <a:pt x="54698" y="9177"/>
                  </a:cubicBezTo>
                  <a:cubicBezTo>
                    <a:pt x="55268" y="9177"/>
                    <a:pt x="60688" y="9177"/>
                    <a:pt x="65537" y="9765"/>
                  </a:cubicBezTo>
                  <a:cubicBezTo>
                    <a:pt x="70672" y="10352"/>
                    <a:pt x="73239" y="10646"/>
                    <a:pt x="73239" y="14463"/>
                  </a:cubicBezTo>
                  <a:cubicBezTo>
                    <a:pt x="73239" y="15637"/>
                    <a:pt x="72954" y="16518"/>
                    <a:pt x="72098" y="20042"/>
                  </a:cubicBezTo>
                  <a:lnTo>
                    <a:pt x="33875" y="177725"/>
                  </a:lnTo>
                  <a:cubicBezTo>
                    <a:pt x="31022" y="189176"/>
                    <a:pt x="30452" y="191525"/>
                    <a:pt x="7917" y="191525"/>
                  </a:cubicBezTo>
                  <a:cubicBezTo>
                    <a:pt x="2783" y="191525"/>
                    <a:pt x="216" y="191525"/>
                    <a:pt x="216" y="197398"/>
                  </a:cubicBezTo>
                  <a:cubicBezTo>
                    <a:pt x="216" y="200628"/>
                    <a:pt x="3639" y="200628"/>
                    <a:pt x="4209" y="200628"/>
                  </a:cubicBezTo>
                  <a:cubicBezTo>
                    <a:pt x="12196" y="200628"/>
                    <a:pt x="32163" y="199747"/>
                    <a:pt x="40150" y="199747"/>
                  </a:cubicBezTo>
                  <a:cubicBezTo>
                    <a:pt x="48137" y="199747"/>
                    <a:pt x="68390" y="200628"/>
                    <a:pt x="76377" y="200628"/>
                  </a:cubicBezTo>
                  <a:cubicBezTo>
                    <a:pt x="78659" y="200628"/>
                    <a:pt x="82082" y="200628"/>
                    <a:pt x="82082" y="194755"/>
                  </a:cubicBezTo>
                  <a:cubicBezTo>
                    <a:pt x="82082" y="191525"/>
                    <a:pt x="79514" y="191525"/>
                    <a:pt x="74095" y="191525"/>
                  </a:cubicBezTo>
                  <a:cubicBezTo>
                    <a:pt x="63540" y="191525"/>
                    <a:pt x="55554" y="191525"/>
                    <a:pt x="55554" y="186240"/>
                  </a:cubicBezTo>
                  <a:cubicBezTo>
                    <a:pt x="55554" y="184478"/>
                    <a:pt x="56124" y="183010"/>
                    <a:pt x="56409" y="181248"/>
                  </a:cubicBezTo>
                  <a:lnTo>
                    <a:pt x="75236" y="103435"/>
                  </a:lnTo>
                  <a:lnTo>
                    <a:pt x="109180" y="103435"/>
                  </a:lnTo>
                  <a:cubicBezTo>
                    <a:pt x="135137" y="103435"/>
                    <a:pt x="140272" y="119878"/>
                    <a:pt x="140272" y="130155"/>
                  </a:cubicBezTo>
                  <a:cubicBezTo>
                    <a:pt x="140272" y="134560"/>
                    <a:pt x="137990" y="143663"/>
                    <a:pt x="136278" y="150416"/>
                  </a:cubicBezTo>
                  <a:cubicBezTo>
                    <a:pt x="134282" y="158638"/>
                    <a:pt x="131714" y="169503"/>
                    <a:pt x="131714" y="175375"/>
                  </a:cubicBezTo>
                  <a:cubicBezTo>
                    <a:pt x="131714" y="207088"/>
                    <a:pt x="165944" y="207088"/>
                    <a:pt x="169652" y="207088"/>
                  </a:cubicBezTo>
                  <a:cubicBezTo>
                    <a:pt x="193898" y="207088"/>
                    <a:pt x="203882" y="177431"/>
                    <a:pt x="203882" y="173320"/>
                  </a:cubicBezTo>
                  <a:cubicBezTo>
                    <a:pt x="203882" y="169796"/>
                    <a:pt x="200744" y="169796"/>
                    <a:pt x="200459" y="169796"/>
                  </a:cubicBezTo>
                  <a:cubicBezTo>
                    <a:pt x="197892" y="169796"/>
                    <a:pt x="197321" y="171852"/>
                    <a:pt x="196751" y="173907"/>
                  </a:cubicBezTo>
                  <a:cubicBezTo>
                    <a:pt x="189619" y="195636"/>
                    <a:pt x="177354" y="200628"/>
                    <a:pt x="170793" y="200628"/>
                  </a:cubicBezTo>
                  <a:cubicBezTo>
                    <a:pt x="161380" y="200628"/>
                    <a:pt x="159383" y="194168"/>
                    <a:pt x="159383" y="182716"/>
                  </a:cubicBezTo>
                  <a:cubicBezTo>
                    <a:pt x="159383" y="173614"/>
                    <a:pt x="161095" y="158638"/>
                    <a:pt x="162236" y="149242"/>
                  </a:cubicBezTo>
                  <a:cubicBezTo>
                    <a:pt x="162806" y="145131"/>
                    <a:pt x="163377" y="139552"/>
                    <a:pt x="163377" y="135441"/>
                  </a:cubicBezTo>
                  <a:cubicBezTo>
                    <a:pt x="163377" y="112831"/>
                    <a:pt x="144265" y="103728"/>
                    <a:pt x="136564" y="100792"/>
                  </a:cubicBezTo>
                  <a:close/>
                </a:path>
              </a:pathLst>
            </a:custGeom>
            <a:solidFill>
              <a:srgbClr val="000000"/>
            </a:solidFill>
            <a:ln w="285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64" name="Forme libre 163">
              <a:extLst>
                <a:ext uri="{FF2B5EF4-FFF2-40B4-BE49-F238E27FC236}">
                  <a16:creationId xmlns:a16="http://schemas.microsoft.com/office/drawing/2014/main" id="{2D08CF43-D2E4-A794-D100-0F11B766C9FA}"/>
                </a:ext>
              </a:extLst>
            </p:cNvPr>
            <p:cNvSpPr/>
            <p:nvPr>
              <p:custDataLst>
                <p:tags r:id="rId50"/>
              </p:custDataLst>
            </p:nvPr>
          </p:nvSpPr>
          <p:spPr>
            <a:xfrm>
              <a:off x="8411639" y="8338360"/>
              <a:ext cx="189689" cy="68710"/>
            </a:xfrm>
            <a:custGeom>
              <a:avLst/>
              <a:gdLst>
                <a:gd name="connsiteX0" fmla="*/ 180217 w 189689"/>
                <a:gd name="connsiteY0" fmla="*/ 11820 h 68710"/>
                <a:gd name="connsiteX1" fmla="*/ 189915 w 189689"/>
                <a:gd name="connsiteY1" fmla="*/ 5947 h 68710"/>
                <a:gd name="connsiteX2" fmla="*/ 180502 w 189689"/>
                <a:gd name="connsiteY2" fmla="*/ 75 h 68710"/>
                <a:gd name="connsiteX3" fmla="*/ 9639 w 189689"/>
                <a:gd name="connsiteY3" fmla="*/ 75 h 68710"/>
                <a:gd name="connsiteX4" fmla="*/ 226 w 189689"/>
                <a:gd name="connsiteY4" fmla="*/ 5947 h 68710"/>
                <a:gd name="connsiteX5" fmla="*/ 9925 w 189689"/>
                <a:gd name="connsiteY5" fmla="*/ 11820 h 68710"/>
                <a:gd name="connsiteX6" fmla="*/ 180217 w 189689"/>
                <a:gd name="connsiteY6" fmla="*/ 11820 h 68710"/>
                <a:gd name="connsiteX7" fmla="*/ 180502 w 189689"/>
                <a:gd name="connsiteY7" fmla="*/ 68786 h 68710"/>
                <a:gd name="connsiteX8" fmla="*/ 189915 w 189689"/>
                <a:gd name="connsiteY8" fmla="*/ 62913 h 68710"/>
                <a:gd name="connsiteX9" fmla="*/ 180217 w 189689"/>
                <a:gd name="connsiteY9" fmla="*/ 57040 h 68710"/>
                <a:gd name="connsiteX10" fmla="*/ 9925 w 189689"/>
                <a:gd name="connsiteY10" fmla="*/ 57040 h 68710"/>
                <a:gd name="connsiteX11" fmla="*/ 226 w 189689"/>
                <a:gd name="connsiteY11" fmla="*/ 62913 h 68710"/>
                <a:gd name="connsiteX12" fmla="*/ 9639 w 189689"/>
                <a:gd name="connsiteY12" fmla="*/ 68786 h 68710"/>
                <a:gd name="connsiteX13" fmla="*/ 180502 w 189689"/>
                <a:gd name="connsiteY13" fmla="*/ 68786 h 68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9689" h="68710">
                  <a:moveTo>
                    <a:pt x="180217" y="11820"/>
                  </a:moveTo>
                  <a:cubicBezTo>
                    <a:pt x="184495" y="11820"/>
                    <a:pt x="189915" y="11820"/>
                    <a:pt x="189915" y="5947"/>
                  </a:cubicBezTo>
                  <a:cubicBezTo>
                    <a:pt x="189915" y="75"/>
                    <a:pt x="184495" y="75"/>
                    <a:pt x="180502" y="75"/>
                  </a:cubicBezTo>
                  <a:lnTo>
                    <a:pt x="9639" y="75"/>
                  </a:lnTo>
                  <a:cubicBezTo>
                    <a:pt x="5646" y="75"/>
                    <a:pt x="226" y="75"/>
                    <a:pt x="226" y="5947"/>
                  </a:cubicBezTo>
                  <a:cubicBezTo>
                    <a:pt x="226" y="11820"/>
                    <a:pt x="5646" y="11820"/>
                    <a:pt x="9925" y="11820"/>
                  </a:cubicBezTo>
                  <a:lnTo>
                    <a:pt x="180217" y="11820"/>
                  </a:lnTo>
                  <a:close/>
                  <a:moveTo>
                    <a:pt x="180502" y="68786"/>
                  </a:moveTo>
                  <a:cubicBezTo>
                    <a:pt x="184495" y="68786"/>
                    <a:pt x="189915" y="68786"/>
                    <a:pt x="189915" y="62913"/>
                  </a:cubicBezTo>
                  <a:cubicBezTo>
                    <a:pt x="189915" y="57040"/>
                    <a:pt x="184495" y="57040"/>
                    <a:pt x="180217" y="57040"/>
                  </a:cubicBezTo>
                  <a:lnTo>
                    <a:pt x="9925" y="57040"/>
                  </a:lnTo>
                  <a:cubicBezTo>
                    <a:pt x="5646" y="57040"/>
                    <a:pt x="226" y="57040"/>
                    <a:pt x="226" y="62913"/>
                  </a:cubicBezTo>
                  <a:cubicBezTo>
                    <a:pt x="226" y="68786"/>
                    <a:pt x="5646" y="68786"/>
                    <a:pt x="9639" y="68786"/>
                  </a:cubicBezTo>
                  <a:lnTo>
                    <a:pt x="180502" y="68786"/>
                  </a:lnTo>
                  <a:close/>
                </a:path>
              </a:pathLst>
            </a:custGeom>
            <a:solidFill>
              <a:srgbClr val="000000"/>
            </a:solidFill>
            <a:ln w="285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65" name="Forme libre 164">
              <a:extLst>
                <a:ext uri="{FF2B5EF4-FFF2-40B4-BE49-F238E27FC236}">
                  <a16:creationId xmlns:a16="http://schemas.microsoft.com/office/drawing/2014/main" id="{78F38E47-560E-FD57-3953-D8F7A5F39CE7}"/>
                </a:ext>
              </a:extLst>
            </p:cNvPr>
            <p:cNvSpPr/>
            <p:nvPr>
              <p:custDataLst>
                <p:tags r:id="rId51"/>
              </p:custDataLst>
            </p:nvPr>
          </p:nvSpPr>
          <p:spPr>
            <a:xfrm>
              <a:off x="8856573" y="8117690"/>
              <a:ext cx="109534" cy="133017"/>
            </a:xfrm>
            <a:custGeom>
              <a:avLst/>
              <a:gdLst>
                <a:gd name="connsiteX0" fmla="*/ 40462 w 109534"/>
                <a:gd name="connsiteY0" fmla="*/ 62025 h 133017"/>
                <a:gd name="connsiteX1" fmla="*/ 84104 w 109534"/>
                <a:gd name="connsiteY1" fmla="*/ 55272 h 133017"/>
                <a:gd name="connsiteX2" fmla="*/ 105498 w 109534"/>
                <a:gd name="connsiteY2" fmla="*/ 25027 h 133017"/>
                <a:gd name="connsiteX3" fmla="*/ 74976 w 109534"/>
                <a:gd name="connsiteY3" fmla="*/ 68 h 133017"/>
                <a:gd name="connsiteX4" fmla="*/ 242 w 109534"/>
                <a:gd name="connsiteY4" fmla="*/ 79937 h 133017"/>
                <a:gd name="connsiteX5" fmla="*/ 45026 w 109534"/>
                <a:gd name="connsiteY5" fmla="*/ 133085 h 133017"/>
                <a:gd name="connsiteX6" fmla="*/ 109776 w 109534"/>
                <a:gd name="connsiteY6" fmla="*/ 98436 h 133017"/>
                <a:gd name="connsiteX7" fmla="*/ 106354 w 109534"/>
                <a:gd name="connsiteY7" fmla="*/ 94619 h 133017"/>
                <a:gd name="connsiteX8" fmla="*/ 102645 w 109534"/>
                <a:gd name="connsiteY8" fmla="*/ 97555 h 133017"/>
                <a:gd name="connsiteX9" fmla="*/ 45596 w 109534"/>
                <a:gd name="connsiteY9" fmla="*/ 126625 h 133017"/>
                <a:gd name="connsiteX10" fmla="*/ 20780 w 109534"/>
                <a:gd name="connsiteY10" fmla="*/ 92563 h 133017"/>
                <a:gd name="connsiteX11" fmla="*/ 25343 w 109534"/>
                <a:gd name="connsiteY11" fmla="*/ 62025 h 133017"/>
                <a:gd name="connsiteX12" fmla="*/ 40462 w 109534"/>
                <a:gd name="connsiteY12" fmla="*/ 62025 h 133017"/>
                <a:gd name="connsiteX13" fmla="*/ 27055 w 109534"/>
                <a:gd name="connsiteY13" fmla="*/ 55565 h 133017"/>
                <a:gd name="connsiteX14" fmla="*/ 74976 w 109534"/>
                <a:gd name="connsiteY14" fmla="*/ 6528 h 133017"/>
                <a:gd name="connsiteX15" fmla="*/ 96085 w 109534"/>
                <a:gd name="connsiteY15" fmla="*/ 25027 h 133017"/>
                <a:gd name="connsiteX16" fmla="*/ 38750 w 109534"/>
                <a:gd name="connsiteY16" fmla="*/ 55565 h 133017"/>
                <a:gd name="connsiteX17" fmla="*/ 27055 w 109534"/>
                <a:gd name="connsiteY17" fmla="*/ 55565 h 133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09534" h="133017">
                  <a:moveTo>
                    <a:pt x="40462" y="62025"/>
                  </a:moveTo>
                  <a:cubicBezTo>
                    <a:pt x="48734" y="62025"/>
                    <a:pt x="69842" y="61438"/>
                    <a:pt x="84104" y="55272"/>
                  </a:cubicBezTo>
                  <a:cubicBezTo>
                    <a:pt x="104072" y="46462"/>
                    <a:pt x="105498" y="29138"/>
                    <a:pt x="105498" y="25027"/>
                  </a:cubicBezTo>
                  <a:cubicBezTo>
                    <a:pt x="105498" y="12107"/>
                    <a:pt x="94658" y="68"/>
                    <a:pt x="74976" y="68"/>
                  </a:cubicBezTo>
                  <a:cubicBezTo>
                    <a:pt x="43314" y="68"/>
                    <a:pt x="242" y="28551"/>
                    <a:pt x="242" y="79937"/>
                  </a:cubicBezTo>
                  <a:cubicBezTo>
                    <a:pt x="242" y="109888"/>
                    <a:pt x="17071" y="133085"/>
                    <a:pt x="45026" y="133085"/>
                  </a:cubicBezTo>
                  <a:cubicBezTo>
                    <a:pt x="85816" y="133085"/>
                    <a:pt x="109776" y="101960"/>
                    <a:pt x="109776" y="98436"/>
                  </a:cubicBezTo>
                  <a:cubicBezTo>
                    <a:pt x="109776" y="96674"/>
                    <a:pt x="108065" y="94619"/>
                    <a:pt x="106354" y="94619"/>
                  </a:cubicBezTo>
                  <a:cubicBezTo>
                    <a:pt x="104927" y="94619"/>
                    <a:pt x="104357" y="95206"/>
                    <a:pt x="102645" y="97555"/>
                  </a:cubicBezTo>
                  <a:cubicBezTo>
                    <a:pt x="80111" y="126625"/>
                    <a:pt x="49019" y="126625"/>
                    <a:pt x="45596" y="126625"/>
                  </a:cubicBezTo>
                  <a:cubicBezTo>
                    <a:pt x="23347" y="126625"/>
                    <a:pt x="20780" y="101960"/>
                    <a:pt x="20780" y="92563"/>
                  </a:cubicBezTo>
                  <a:cubicBezTo>
                    <a:pt x="20780" y="89040"/>
                    <a:pt x="21065" y="79937"/>
                    <a:pt x="25343" y="62025"/>
                  </a:cubicBezTo>
                  <a:lnTo>
                    <a:pt x="40462" y="62025"/>
                  </a:lnTo>
                  <a:close/>
                  <a:moveTo>
                    <a:pt x="27055" y="55565"/>
                  </a:moveTo>
                  <a:cubicBezTo>
                    <a:pt x="38180" y="10933"/>
                    <a:pt x="67560" y="6528"/>
                    <a:pt x="74976" y="6528"/>
                  </a:cubicBezTo>
                  <a:cubicBezTo>
                    <a:pt x="88383" y="6528"/>
                    <a:pt x="96085" y="15043"/>
                    <a:pt x="96085" y="25027"/>
                  </a:cubicBezTo>
                  <a:cubicBezTo>
                    <a:pt x="96085" y="55565"/>
                    <a:pt x="50445" y="55565"/>
                    <a:pt x="38750" y="55565"/>
                  </a:cubicBezTo>
                  <a:lnTo>
                    <a:pt x="27055" y="55565"/>
                  </a:lnTo>
                  <a:close/>
                </a:path>
              </a:pathLst>
            </a:custGeom>
            <a:solidFill>
              <a:srgbClr val="000000"/>
            </a:solidFill>
            <a:ln w="285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66" name="Forme libre 165">
              <a:extLst>
                <a:ext uri="{FF2B5EF4-FFF2-40B4-BE49-F238E27FC236}">
                  <a16:creationId xmlns:a16="http://schemas.microsoft.com/office/drawing/2014/main" id="{43672ACF-0D1E-448D-A213-5BB28F48828B}"/>
                </a:ext>
              </a:extLst>
            </p:cNvPr>
            <p:cNvSpPr/>
            <p:nvPr>
              <p:custDataLst>
                <p:tags r:id="rId52"/>
              </p:custDataLst>
            </p:nvPr>
          </p:nvSpPr>
          <p:spPr>
            <a:xfrm>
              <a:off x="8730987" y="8366842"/>
              <a:ext cx="357746" cy="11744"/>
            </a:xfrm>
            <a:custGeom>
              <a:avLst/>
              <a:gdLst>
                <a:gd name="connsiteX0" fmla="*/ 0 w 357746"/>
                <a:gd name="connsiteY0" fmla="*/ 0 h 11744"/>
                <a:gd name="connsiteX1" fmla="*/ 357747 w 357746"/>
                <a:gd name="connsiteY1" fmla="*/ 0 h 11744"/>
                <a:gd name="connsiteX2" fmla="*/ 357747 w 357746"/>
                <a:gd name="connsiteY2" fmla="*/ 11745 h 11744"/>
                <a:gd name="connsiteX3" fmla="*/ 0 w 357746"/>
                <a:gd name="connsiteY3" fmla="*/ 11745 h 11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7746" h="11744">
                  <a:moveTo>
                    <a:pt x="0" y="0"/>
                  </a:moveTo>
                  <a:lnTo>
                    <a:pt x="357747" y="0"/>
                  </a:lnTo>
                  <a:lnTo>
                    <a:pt x="357747" y="11745"/>
                  </a:lnTo>
                  <a:lnTo>
                    <a:pt x="0" y="11745"/>
                  </a:lnTo>
                  <a:close/>
                </a:path>
              </a:pathLst>
            </a:custGeom>
            <a:solidFill>
              <a:srgbClr val="000000"/>
            </a:solidFill>
            <a:ln w="285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67" name="Forme libre 166">
              <a:extLst>
                <a:ext uri="{FF2B5EF4-FFF2-40B4-BE49-F238E27FC236}">
                  <a16:creationId xmlns:a16="http://schemas.microsoft.com/office/drawing/2014/main" id="{F090C564-178A-916C-B59A-EA2B76DB9024}"/>
                </a:ext>
              </a:extLst>
            </p:cNvPr>
            <p:cNvSpPr/>
            <p:nvPr>
              <p:custDataLst>
                <p:tags r:id="rId53"/>
              </p:custDataLst>
            </p:nvPr>
          </p:nvSpPr>
          <p:spPr>
            <a:xfrm>
              <a:off x="8746105" y="8443760"/>
              <a:ext cx="141197" cy="207600"/>
            </a:xfrm>
            <a:custGeom>
              <a:avLst/>
              <a:gdLst>
                <a:gd name="connsiteX0" fmla="*/ 86953 w 141197"/>
                <a:gd name="connsiteY0" fmla="*/ 118123 h 207600"/>
                <a:gd name="connsiteX1" fmla="*/ 116904 w 141197"/>
                <a:gd name="connsiteY1" fmla="*/ 200635 h 207600"/>
                <a:gd name="connsiteX2" fmla="*/ 132022 w 141197"/>
                <a:gd name="connsiteY2" fmla="*/ 207095 h 207600"/>
                <a:gd name="connsiteX3" fmla="*/ 138297 w 141197"/>
                <a:gd name="connsiteY3" fmla="*/ 207095 h 207600"/>
                <a:gd name="connsiteX4" fmla="*/ 141435 w 141197"/>
                <a:gd name="connsiteY4" fmla="*/ 204159 h 207600"/>
                <a:gd name="connsiteX5" fmla="*/ 140009 w 141197"/>
                <a:gd name="connsiteY5" fmla="*/ 201516 h 207600"/>
                <a:gd name="connsiteX6" fmla="*/ 133448 w 141197"/>
                <a:gd name="connsiteY6" fmla="*/ 188009 h 207600"/>
                <a:gd name="connsiteX7" fmla="*/ 75258 w 141197"/>
                <a:gd name="connsiteY7" fmla="*/ 20930 h 207600"/>
                <a:gd name="connsiteX8" fmla="*/ 40458 w 141197"/>
                <a:gd name="connsiteY8" fmla="*/ 82 h 207600"/>
                <a:gd name="connsiteX9" fmla="*/ 35323 w 141197"/>
                <a:gd name="connsiteY9" fmla="*/ 3312 h 207600"/>
                <a:gd name="connsiteX10" fmla="*/ 37890 w 141197"/>
                <a:gd name="connsiteY10" fmla="*/ 6248 h 207600"/>
                <a:gd name="connsiteX11" fmla="*/ 56431 w 141197"/>
                <a:gd name="connsiteY11" fmla="*/ 29739 h 207600"/>
                <a:gd name="connsiteX12" fmla="*/ 84100 w 141197"/>
                <a:gd name="connsiteY12" fmla="*/ 109608 h 207600"/>
                <a:gd name="connsiteX13" fmla="*/ 5372 w 141197"/>
                <a:gd name="connsiteY13" fmla="*/ 190064 h 207600"/>
                <a:gd name="connsiteX14" fmla="*/ 238 w 141197"/>
                <a:gd name="connsiteY14" fmla="*/ 199167 h 207600"/>
                <a:gd name="connsiteX15" fmla="*/ 8795 w 141197"/>
                <a:gd name="connsiteY15" fmla="*/ 207682 h 207600"/>
                <a:gd name="connsiteX16" fmla="*/ 18208 w 141197"/>
                <a:gd name="connsiteY16" fmla="*/ 201516 h 207600"/>
                <a:gd name="connsiteX17" fmla="*/ 86953 w 141197"/>
                <a:gd name="connsiteY17" fmla="*/ 118123 h 207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1197" h="207600">
                  <a:moveTo>
                    <a:pt x="86953" y="118123"/>
                  </a:moveTo>
                  <a:cubicBezTo>
                    <a:pt x="98648" y="148955"/>
                    <a:pt x="112340" y="193881"/>
                    <a:pt x="116904" y="200635"/>
                  </a:cubicBezTo>
                  <a:cubicBezTo>
                    <a:pt x="121468" y="207095"/>
                    <a:pt x="124320" y="207095"/>
                    <a:pt x="132022" y="207095"/>
                  </a:cubicBezTo>
                  <a:lnTo>
                    <a:pt x="138297" y="207095"/>
                  </a:lnTo>
                  <a:cubicBezTo>
                    <a:pt x="141150" y="206801"/>
                    <a:pt x="141435" y="205040"/>
                    <a:pt x="141435" y="204159"/>
                  </a:cubicBezTo>
                  <a:cubicBezTo>
                    <a:pt x="141435" y="203278"/>
                    <a:pt x="140864" y="202690"/>
                    <a:pt x="140009" y="201516"/>
                  </a:cubicBezTo>
                  <a:cubicBezTo>
                    <a:pt x="137156" y="198286"/>
                    <a:pt x="135445" y="193881"/>
                    <a:pt x="133448" y="188009"/>
                  </a:cubicBezTo>
                  <a:lnTo>
                    <a:pt x="75258" y="20930"/>
                  </a:lnTo>
                  <a:cubicBezTo>
                    <a:pt x="69268" y="3899"/>
                    <a:pt x="53864" y="82"/>
                    <a:pt x="40458" y="82"/>
                  </a:cubicBezTo>
                  <a:cubicBezTo>
                    <a:pt x="39031" y="82"/>
                    <a:pt x="35323" y="82"/>
                    <a:pt x="35323" y="3312"/>
                  </a:cubicBezTo>
                  <a:cubicBezTo>
                    <a:pt x="35323" y="5661"/>
                    <a:pt x="37605" y="6248"/>
                    <a:pt x="37890" y="6248"/>
                  </a:cubicBezTo>
                  <a:cubicBezTo>
                    <a:pt x="47304" y="8010"/>
                    <a:pt x="49300" y="9772"/>
                    <a:pt x="56431" y="29739"/>
                  </a:cubicBezTo>
                  <a:lnTo>
                    <a:pt x="84100" y="109608"/>
                  </a:lnTo>
                  <a:lnTo>
                    <a:pt x="5372" y="190064"/>
                  </a:lnTo>
                  <a:cubicBezTo>
                    <a:pt x="1949" y="193588"/>
                    <a:pt x="238" y="195350"/>
                    <a:pt x="238" y="199167"/>
                  </a:cubicBezTo>
                  <a:cubicBezTo>
                    <a:pt x="238" y="204159"/>
                    <a:pt x="4231" y="207682"/>
                    <a:pt x="8795" y="207682"/>
                  </a:cubicBezTo>
                  <a:cubicBezTo>
                    <a:pt x="13359" y="207682"/>
                    <a:pt x="15926" y="204452"/>
                    <a:pt x="18208" y="201516"/>
                  </a:cubicBezTo>
                  <a:lnTo>
                    <a:pt x="86953" y="118123"/>
                  </a:lnTo>
                  <a:close/>
                </a:path>
              </a:pathLst>
            </a:custGeom>
            <a:solidFill>
              <a:srgbClr val="000000"/>
            </a:solidFill>
            <a:ln w="285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68" name="Forme libre 167">
              <a:extLst>
                <a:ext uri="{FF2B5EF4-FFF2-40B4-BE49-F238E27FC236}">
                  <a16:creationId xmlns:a16="http://schemas.microsoft.com/office/drawing/2014/main" id="{E342954B-D904-5CA5-F524-A8D4851FDC1C}"/>
                </a:ext>
              </a:extLst>
            </p:cNvPr>
            <p:cNvSpPr/>
            <p:nvPr>
              <p:custDataLst>
                <p:tags r:id="rId54"/>
              </p:custDataLst>
            </p:nvPr>
          </p:nvSpPr>
          <p:spPr>
            <a:xfrm>
              <a:off x="8912215" y="8440530"/>
              <a:ext cx="169151" cy="213473"/>
            </a:xfrm>
            <a:custGeom>
              <a:avLst/>
              <a:gdLst>
                <a:gd name="connsiteX0" fmla="*/ 169395 w 169151"/>
                <a:gd name="connsiteY0" fmla="*/ 3018 h 213473"/>
                <a:gd name="connsiteX1" fmla="*/ 166257 w 169151"/>
                <a:gd name="connsiteY1" fmla="*/ 82 h 213473"/>
                <a:gd name="connsiteX2" fmla="*/ 161123 w 169151"/>
                <a:gd name="connsiteY2" fmla="*/ 4486 h 213473"/>
                <a:gd name="connsiteX3" fmla="*/ 147431 w 169151"/>
                <a:gd name="connsiteY3" fmla="*/ 21223 h 213473"/>
                <a:gd name="connsiteX4" fmla="*/ 106641 w 169151"/>
                <a:gd name="connsiteY4" fmla="*/ 82 h 213473"/>
                <a:gd name="connsiteX5" fmla="*/ 36185 w 169151"/>
                <a:gd name="connsiteY5" fmla="*/ 69380 h 213473"/>
                <a:gd name="connsiteX6" fmla="*/ 65850 w 169151"/>
                <a:gd name="connsiteY6" fmla="*/ 111076 h 213473"/>
                <a:gd name="connsiteX7" fmla="*/ 96372 w 169151"/>
                <a:gd name="connsiteY7" fmla="*/ 119298 h 213473"/>
                <a:gd name="connsiteX8" fmla="*/ 122614 w 169151"/>
                <a:gd name="connsiteY8" fmla="*/ 150423 h 213473"/>
                <a:gd name="connsiteX9" fmla="*/ 71270 w 169151"/>
                <a:gd name="connsiteY9" fmla="*/ 204452 h 213473"/>
                <a:gd name="connsiteX10" fmla="*/ 21352 w 169151"/>
                <a:gd name="connsiteY10" fmla="*/ 161581 h 213473"/>
                <a:gd name="connsiteX11" fmla="*/ 23063 w 169151"/>
                <a:gd name="connsiteY11" fmla="*/ 145725 h 213473"/>
                <a:gd name="connsiteX12" fmla="*/ 23634 w 169151"/>
                <a:gd name="connsiteY12" fmla="*/ 143670 h 213473"/>
                <a:gd name="connsiteX13" fmla="*/ 20211 w 169151"/>
                <a:gd name="connsiteY13" fmla="*/ 140440 h 213473"/>
                <a:gd name="connsiteX14" fmla="*/ 17358 w 169151"/>
                <a:gd name="connsiteY14" fmla="*/ 141614 h 213473"/>
                <a:gd name="connsiteX15" fmla="*/ 244 w 169151"/>
                <a:gd name="connsiteY15" fmla="*/ 210619 h 213473"/>
                <a:gd name="connsiteX16" fmla="*/ 3381 w 169151"/>
                <a:gd name="connsiteY16" fmla="*/ 213555 h 213473"/>
                <a:gd name="connsiteX17" fmla="*/ 8516 w 169151"/>
                <a:gd name="connsiteY17" fmla="*/ 209150 h 213473"/>
                <a:gd name="connsiteX18" fmla="*/ 22493 w 169151"/>
                <a:gd name="connsiteY18" fmla="*/ 192413 h 213473"/>
                <a:gd name="connsiteX19" fmla="*/ 70700 w 169151"/>
                <a:gd name="connsiteY19" fmla="*/ 213555 h 213473"/>
                <a:gd name="connsiteX20" fmla="*/ 143152 w 169151"/>
                <a:gd name="connsiteY20" fmla="*/ 138091 h 213473"/>
                <a:gd name="connsiteX21" fmla="*/ 129175 w 169151"/>
                <a:gd name="connsiteY21" fmla="*/ 103735 h 213473"/>
                <a:gd name="connsiteX22" fmla="*/ 92949 w 169151"/>
                <a:gd name="connsiteY22" fmla="*/ 89053 h 213473"/>
                <a:gd name="connsiteX23" fmla="*/ 73837 w 169151"/>
                <a:gd name="connsiteY23" fmla="*/ 83768 h 213473"/>
                <a:gd name="connsiteX24" fmla="*/ 56437 w 169151"/>
                <a:gd name="connsiteY24" fmla="*/ 57047 h 213473"/>
                <a:gd name="connsiteX25" fmla="*/ 106355 w 169151"/>
                <a:gd name="connsiteY25" fmla="*/ 8303 h 213473"/>
                <a:gd name="connsiteX26" fmla="*/ 147431 w 169151"/>
                <a:gd name="connsiteY26" fmla="*/ 53817 h 213473"/>
                <a:gd name="connsiteX27" fmla="*/ 146290 w 169151"/>
                <a:gd name="connsiteY27" fmla="*/ 70261 h 213473"/>
                <a:gd name="connsiteX28" fmla="*/ 149713 w 169151"/>
                <a:gd name="connsiteY28" fmla="*/ 73197 h 213473"/>
                <a:gd name="connsiteX29" fmla="*/ 153992 w 169151"/>
                <a:gd name="connsiteY29" fmla="*/ 67324 h 213473"/>
                <a:gd name="connsiteX30" fmla="*/ 169395 w 169151"/>
                <a:gd name="connsiteY30" fmla="*/ 3018 h 213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69151" h="213473">
                  <a:moveTo>
                    <a:pt x="169395" y="3018"/>
                  </a:moveTo>
                  <a:cubicBezTo>
                    <a:pt x="169395" y="2137"/>
                    <a:pt x="168824" y="82"/>
                    <a:pt x="166257" y="82"/>
                  </a:cubicBezTo>
                  <a:cubicBezTo>
                    <a:pt x="164831" y="82"/>
                    <a:pt x="164546" y="375"/>
                    <a:pt x="161123" y="4486"/>
                  </a:cubicBezTo>
                  <a:lnTo>
                    <a:pt x="147431" y="21223"/>
                  </a:lnTo>
                  <a:cubicBezTo>
                    <a:pt x="140015" y="7422"/>
                    <a:pt x="125182" y="82"/>
                    <a:pt x="106641" y="82"/>
                  </a:cubicBezTo>
                  <a:cubicBezTo>
                    <a:pt x="70414" y="82"/>
                    <a:pt x="36185" y="33850"/>
                    <a:pt x="36185" y="69380"/>
                  </a:cubicBezTo>
                  <a:cubicBezTo>
                    <a:pt x="36185" y="93164"/>
                    <a:pt x="51303" y="106671"/>
                    <a:pt x="65850" y="111076"/>
                  </a:cubicBezTo>
                  <a:lnTo>
                    <a:pt x="96372" y="119298"/>
                  </a:lnTo>
                  <a:cubicBezTo>
                    <a:pt x="106926" y="121941"/>
                    <a:pt x="122614" y="126345"/>
                    <a:pt x="122614" y="150423"/>
                  </a:cubicBezTo>
                  <a:cubicBezTo>
                    <a:pt x="122614" y="176850"/>
                    <a:pt x="99224" y="204452"/>
                    <a:pt x="71270" y="204452"/>
                  </a:cubicBezTo>
                  <a:cubicBezTo>
                    <a:pt x="53014" y="204452"/>
                    <a:pt x="21352" y="197992"/>
                    <a:pt x="21352" y="161581"/>
                  </a:cubicBezTo>
                  <a:cubicBezTo>
                    <a:pt x="21352" y="154534"/>
                    <a:pt x="22778" y="147487"/>
                    <a:pt x="23063" y="145725"/>
                  </a:cubicBezTo>
                  <a:cubicBezTo>
                    <a:pt x="23349" y="144551"/>
                    <a:pt x="23634" y="144257"/>
                    <a:pt x="23634" y="143670"/>
                  </a:cubicBezTo>
                  <a:cubicBezTo>
                    <a:pt x="23634" y="140733"/>
                    <a:pt x="21637" y="140440"/>
                    <a:pt x="20211" y="140440"/>
                  </a:cubicBezTo>
                  <a:cubicBezTo>
                    <a:pt x="18785" y="140440"/>
                    <a:pt x="18214" y="140733"/>
                    <a:pt x="17358" y="141614"/>
                  </a:cubicBezTo>
                  <a:cubicBezTo>
                    <a:pt x="16217" y="142789"/>
                    <a:pt x="244" y="209738"/>
                    <a:pt x="244" y="210619"/>
                  </a:cubicBezTo>
                  <a:cubicBezTo>
                    <a:pt x="244" y="212380"/>
                    <a:pt x="1670" y="213555"/>
                    <a:pt x="3381" y="213555"/>
                  </a:cubicBezTo>
                  <a:cubicBezTo>
                    <a:pt x="4808" y="213555"/>
                    <a:pt x="5093" y="213261"/>
                    <a:pt x="8516" y="209150"/>
                  </a:cubicBezTo>
                  <a:lnTo>
                    <a:pt x="22493" y="192413"/>
                  </a:lnTo>
                  <a:cubicBezTo>
                    <a:pt x="34759" y="209444"/>
                    <a:pt x="54155" y="213555"/>
                    <a:pt x="70700" y="213555"/>
                  </a:cubicBezTo>
                  <a:cubicBezTo>
                    <a:pt x="109493" y="213555"/>
                    <a:pt x="143152" y="174501"/>
                    <a:pt x="143152" y="138091"/>
                  </a:cubicBezTo>
                  <a:cubicBezTo>
                    <a:pt x="143152" y="117830"/>
                    <a:pt x="133454" y="107846"/>
                    <a:pt x="129175" y="103735"/>
                  </a:cubicBezTo>
                  <a:cubicBezTo>
                    <a:pt x="122614" y="96981"/>
                    <a:pt x="118336" y="95807"/>
                    <a:pt x="92949" y="89053"/>
                  </a:cubicBezTo>
                  <a:cubicBezTo>
                    <a:pt x="86673" y="87291"/>
                    <a:pt x="76405" y="84355"/>
                    <a:pt x="73837" y="83768"/>
                  </a:cubicBezTo>
                  <a:cubicBezTo>
                    <a:pt x="66136" y="81125"/>
                    <a:pt x="56437" y="72610"/>
                    <a:pt x="56437" y="57047"/>
                  </a:cubicBezTo>
                  <a:cubicBezTo>
                    <a:pt x="56437" y="33262"/>
                    <a:pt x="79257" y="8303"/>
                    <a:pt x="106355" y="8303"/>
                  </a:cubicBezTo>
                  <a:cubicBezTo>
                    <a:pt x="130031" y="8303"/>
                    <a:pt x="147431" y="20930"/>
                    <a:pt x="147431" y="53817"/>
                  </a:cubicBezTo>
                  <a:cubicBezTo>
                    <a:pt x="147431" y="63213"/>
                    <a:pt x="146290" y="68499"/>
                    <a:pt x="146290" y="70261"/>
                  </a:cubicBezTo>
                  <a:cubicBezTo>
                    <a:pt x="146290" y="70554"/>
                    <a:pt x="146290" y="73197"/>
                    <a:pt x="149713" y="73197"/>
                  </a:cubicBezTo>
                  <a:cubicBezTo>
                    <a:pt x="152565" y="73197"/>
                    <a:pt x="152851" y="72316"/>
                    <a:pt x="153992" y="67324"/>
                  </a:cubicBezTo>
                  <a:lnTo>
                    <a:pt x="169395" y="3018"/>
                  </a:lnTo>
                  <a:close/>
                </a:path>
              </a:pathLst>
            </a:custGeom>
            <a:solidFill>
              <a:srgbClr val="000000"/>
            </a:solidFill>
            <a:ln w="285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sp>
        <p:nvSpPr>
          <p:cNvPr id="179" name="Graphique 177" descr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S&#10;$&#10;&#10;&#10;\end{document}&#10;" title="IguanaTex Vector Display">
            <a:extLst>
              <a:ext uri="{FF2B5EF4-FFF2-40B4-BE49-F238E27FC236}">
                <a16:creationId xmlns:a16="http://schemas.microsoft.com/office/drawing/2014/main" id="{29775E69-C8AF-D686-BD48-C3685FD2F2DB}"/>
              </a:ext>
            </a:extLst>
          </p:cNvPr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457200" y="6248400"/>
            <a:ext cx="214314" cy="285753"/>
          </a:xfrm>
          <a:custGeom>
            <a:avLst/>
            <a:gdLst>
              <a:gd name="connsiteX0" fmla="*/ 180953 w 180876"/>
              <a:gd name="connsiteY0" fmla="*/ 3113 h 221749"/>
              <a:gd name="connsiteX1" fmla="*/ 177598 w 180876"/>
              <a:gd name="connsiteY1" fmla="*/ 63 h 221749"/>
              <a:gd name="connsiteX2" fmla="*/ 172107 w 180876"/>
              <a:gd name="connsiteY2" fmla="*/ 4638 h 221749"/>
              <a:gd name="connsiteX3" fmla="*/ 157467 w 180876"/>
              <a:gd name="connsiteY3" fmla="*/ 22024 h 221749"/>
              <a:gd name="connsiteX4" fmla="*/ 113849 w 180876"/>
              <a:gd name="connsiteY4" fmla="*/ 63 h 221749"/>
              <a:gd name="connsiteX5" fmla="*/ 38509 w 180876"/>
              <a:gd name="connsiteY5" fmla="*/ 72048 h 221749"/>
              <a:gd name="connsiteX6" fmla="*/ 70231 w 180876"/>
              <a:gd name="connsiteY6" fmla="*/ 115361 h 221749"/>
              <a:gd name="connsiteX7" fmla="*/ 102868 w 180876"/>
              <a:gd name="connsiteY7" fmla="*/ 123901 h 221749"/>
              <a:gd name="connsiteX8" fmla="*/ 130930 w 180876"/>
              <a:gd name="connsiteY8" fmla="*/ 156233 h 221749"/>
              <a:gd name="connsiteX9" fmla="*/ 76026 w 180876"/>
              <a:gd name="connsiteY9" fmla="*/ 212357 h 221749"/>
              <a:gd name="connsiteX10" fmla="*/ 22648 w 180876"/>
              <a:gd name="connsiteY10" fmla="*/ 167824 h 221749"/>
              <a:gd name="connsiteX11" fmla="*/ 24478 w 180876"/>
              <a:gd name="connsiteY11" fmla="*/ 151353 h 221749"/>
              <a:gd name="connsiteX12" fmla="*/ 25088 w 180876"/>
              <a:gd name="connsiteY12" fmla="*/ 149218 h 221749"/>
              <a:gd name="connsiteX13" fmla="*/ 21428 w 180876"/>
              <a:gd name="connsiteY13" fmla="*/ 145863 h 221749"/>
              <a:gd name="connsiteX14" fmla="*/ 18378 w 180876"/>
              <a:gd name="connsiteY14" fmla="*/ 147083 h 221749"/>
              <a:gd name="connsiteX15" fmla="*/ 77 w 180876"/>
              <a:gd name="connsiteY15" fmla="*/ 218762 h 221749"/>
              <a:gd name="connsiteX16" fmla="*/ 3432 w 180876"/>
              <a:gd name="connsiteY16" fmla="*/ 221813 h 221749"/>
              <a:gd name="connsiteX17" fmla="*/ 8922 w 180876"/>
              <a:gd name="connsiteY17" fmla="*/ 217237 h 221749"/>
              <a:gd name="connsiteX18" fmla="*/ 23868 w 180876"/>
              <a:gd name="connsiteY18" fmla="*/ 199851 h 221749"/>
              <a:gd name="connsiteX19" fmla="*/ 75416 w 180876"/>
              <a:gd name="connsiteY19" fmla="*/ 221813 h 221749"/>
              <a:gd name="connsiteX20" fmla="*/ 152891 w 180876"/>
              <a:gd name="connsiteY20" fmla="*/ 143422 h 221749"/>
              <a:gd name="connsiteX21" fmla="*/ 137945 w 180876"/>
              <a:gd name="connsiteY21" fmla="*/ 107735 h 221749"/>
              <a:gd name="connsiteX22" fmla="*/ 99208 w 180876"/>
              <a:gd name="connsiteY22" fmla="*/ 92484 h 221749"/>
              <a:gd name="connsiteX23" fmla="*/ 78772 w 180876"/>
              <a:gd name="connsiteY23" fmla="*/ 86994 h 221749"/>
              <a:gd name="connsiteX24" fmla="*/ 60165 w 180876"/>
              <a:gd name="connsiteY24" fmla="*/ 59237 h 221749"/>
              <a:gd name="connsiteX25" fmla="*/ 113544 w 180876"/>
              <a:gd name="connsiteY25" fmla="*/ 8603 h 221749"/>
              <a:gd name="connsiteX26" fmla="*/ 157467 w 180876"/>
              <a:gd name="connsiteY26" fmla="*/ 55882 h 221749"/>
              <a:gd name="connsiteX27" fmla="*/ 156246 w 180876"/>
              <a:gd name="connsiteY27" fmla="*/ 72963 h 221749"/>
              <a:gd name="connsiteX28" fmla="*/ 159907 w 180876"/>
              <a:gd name="connsiteY28" fmla="*/ 76013 h 221749"/>
              <a:gd name="connsiteX29" fmla="*/ 164482 w 180876"/>
              <a:gd name="connsiteY29" fmla="*/ 69912 h 221749"/>
              <a:gd name="connsiteX30" fmla="*/ 180953 w 180876"/>
              <a:gd name="connsiteY30" fmla="*/ 3113 h 2217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80876" h="221749">
                <a:moveTo>
                  <a:pt x="180953" y="3113"/>
                </a:moveTo>
                <a:cubicBezTo>
                  <a:pt x="180953" y="2198"/>
                  <a:pt x="180343" y="63"/>
                  <a:pt x="177598" y="63"/>
                </a:cubicBezTo>
                <a:cubicBezTo>
                  <a:pt x="176073" y="63"/>
                  <a:pt x="175768" y="368"/>
                  <a:pt x="172107" y="4638"/>
                </a:cubicBezTo>
                <a:lnTo>
                  <a:pt x="157467" y="22024"/>
                </a:lnTo>
                <a:cubicBezTo>
                  <a:pt x="149536" y="7688"/>
                  <a:pt x="133675" y="63"/>
                  <a:pt x="113849" y="63"/>
                </a:cubicBezTo>
                <a:cubicBezTo>
                  <a:pt x="75111" y="63"/>
                  <a:pt x="38509" y="35140"/>
                  <a:pt x="38509" y="72048"/>
                </a:cubicBezTo>
                <a:cubicBezTo>
                  <a:pt x="38509" y="96754"/>
                  <a:pt x="54675" y="110785"/>
                  <a:pt x="70231" y="115361"/>
                </a:cubicBezTo>
                <a:lnTo>
                  <a:pt x="102868" y="123901"/>
                </a:lnTo>
                <a:cubicBezTo>
                  <a:pt x="114154" y="126646"/>
                  <a:pt x="130930" y="131222"/>
                  <a:pt x="130930" y="156233"/>
                </a:cubicBezTo>
                <a:cubicBezTo>
                  <a:pt x="130930" y="183685"/>
                  <a:pt x="105918" y="212357"/>
                  <a:pt x="76026" y="212357"/>
                </a:cubicBezTo>
                <a:cubicBezTo>
                  <a:pt x="56505" y="212357"/>
                  <a:pt x="22648" y="205647"/>
                  <a:pt x="22648" y="167824"/>
                </a:cubicBezTo>
                <a:cubicBezTo>
                  <a:pt x="22648" y="160504"/>
                  <a:pt x="24173" y="153183"/>
                  <a:pt x="24478" y="151353"/>
                </a:cubicBezTo>
                <a:cubicBezTo>
                  <a:pt x="24783" y="150133"/>
                  <a:pt x="25088" y="149828"/>
                  <a:pt x="25088" y="149218"/>
                </a:cubicBezTo>
                <a:cubicBezTo>
                  <a:pt x="25088" y="146168"/>
                  <a:pt x="22953" y="145863"/>
                  <a:pt x="21428" y="145863"/>
                </a:cubicBezTo>
                <a:cubicBezTo>
                  <a:pt x="19903" y="145863"/>
                  <a:pt x="19293" y="146168"/>
                  <a:pt x="18378" y="147083"/>
                </a:cubicBezTo>
                <a:cubicBezTo>
                  <a:pt x="17158" y="148303"/>
                  <a:pt x="77" y="217847"/>
                  <a:pt x="77" y="218762"/>
                </a:cubicBezTo>
                <a:cubicBezTo>
                  <a:pt x="77" y="220593"/>
                  <a:pt x="1602" y="221813"/>
                  <a:pt x="3432" y="221813"/>
                </a:cubicBezTo>
                <a:cubicBezTo>
                  <a:pt x="4957" y="221813"/>
                  <a:pt x="5262" y="221508"/>
                  <a:pt x="8922" y="217237"/>
                </a:cubicBezTo>
                <a:lnTo>
                  <a:pt x="23868" y="199851"/>
                </a:lnTo>
                <a:cubicBezTo>
                  <a:pt x="36984" y="217542"/>
                  <a:pt x="57725" y="221813"/>
                  <a:pt x="75416" y="221813"/>
                </a:cubicBezTo>
                <a:cubicBezTo>
                  <a:pt x="116899" y="221813"/>
                  <a:pt x="152891" y="181245"/>
                  <a:pt x="152891" y="143422"/>
                </a:cubicBezTo>
                <a:cubicBezTo>
                  <a:pt x="152891" y="122376"/>
                  <a:pt x="142521" y="112005"/>
                  <a:pt x="137945" y="107735"/>
                </a:cubicBezTo>
                <a:cubicBezTo>
                  <a:pt x="130930" y="100720"/>
                  <a:pt x="126355" y="99499"/>
                  <a:pt x="99208" y="92484"/>
                </a:cubicBezTo>
                <a:cubicBezTo>
                  <a:pt x="92497" y="90654"/>
                  <a:pt x="81517" y="87604"/>
                  <a:pt x="78772" y="86994"/>
                </a:cubicBezTo>
                <a:cubicBezTo>
                  <a:pt x="70536" y="84248"/>
                  <a:pt x="60165" y="75403"/>
                  <a:pt x="60165" y="59237"/>
                </a:cubicBezTo>
                <a:cubicBezTo>
                  <a:pt x="60165" y="34530"/>
                  <a:pt x="84567" y="8603"/>
                  <a:pt x="113544" y="8603"/>
                </a:cubicBezTo>
                <a:cubicBezTo>
                  <a:pt x="138860" y="8603"/>
                  <a:pt x="157467" y="21719"/>
                  <a:pt x="157467" y="55882"/>
                </a:cubicBezTo>
                <a:cubicBezTo>
                  <a:pt x="157467" y="65642"/>
                  <a:pt x="156246" y="71133"/>
                  <a:pt x="156246" y="72963"/>
                </a:cubicBezTo>
                <a:cubicBezTo>
                  <a:pt x="156246" y="73268"/>
                  <a:pt x="156246" y="76013"/>
                  <a:pt x="159907" y="76013"/>
                </a:cubicBezTo>
                <a:cubicBezTo>
                  <a:pt x="162957" y="76013"/>
                  <a:pt x="163262" y="75098"/>
                  <a:pt x="164482" y="69912"/>
                </a:cubicBezTo>
                <a:lnTo>
                  <a:pt x="180953" y="3113"/>
                </a:lnTo>
                <a:close/>
              </a:path>
            </a:pathLst>
          </a:custGeom>
          <a:solidFill>
            <a:srgbClr val="000000"/>
          </a:solidFill>
          <a:ln w="29936" cap="flat">
            <a:noFill/>
            <a:prstDash val="solid"/>
            <a:miter/>
          </a:ln>
        </p:spPr>
        <p:txBody>
          <a:bodyPr rtlCol="0" anchor="ctr"/>
          <a:lstStyle/>
          <a:p>
            <a:endParaRPr lang="fr-FR"/>
          </a:p>
        </p:txBody>
      </p:sp>
      <p:sp>
        <p:nvSpPr>
          <p:cNvPr id="173" name="Graphique 171" descr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e&#10;$&#10;&#10;&#10;\end{document}&#10;" title="IguanaTex Vector Display">
            <a:extLst>
              <a:ext uri="{FF2B5EF4-FFF2-40B4-BE49-F238E27FC236}">
                <a16:creationId xmlns:a16="http://schemas.microsoft.com/office/drawing/2014/main" id="{07EEA5C3-A93A-CDDC-BE69-97FAEA006215}"/>
              </a:ext>
            </a:extLst>
          </p:cNvPr>
          <p:cNvSpPr>
            <a:spLocks noChangeAspect="1"/>
          </p:cNvSpPr>
          <p:nvPr>
            <p:custDataLst>
              <p:tags r:id="rId5"/>
            </p:custDataLst>
          </p:nvPr>
        </p:nvSpPr>
        <p:spPr>
          <a:xfrm>
            <a:off x="1181100" y="7213600"/>
            <a:ext cx="142876" cy="178595"/>
          </a:xfrm>
          <a:custGeom>
            <a:avLst/>
            <a:gdLst>
              <a:gd name="connsiteX0" fmla="*/ 40217 w 109318"/>
              <a:gd name="connsiteY0" fmla="*/ 75148 h 161202"/>
              <a:gd name="connsiteX1" fmla="*/ 83774 w 109318"/>
              <a:gd name="connsiteY1" fmla="*/ 66964 h 161202"/>
              <a:gd name="connsiteX2" fmla="*/ 105125 w 109318"/>
              <a:gd name="connsiteY2" fmla="*/ 30310 h 161202"/>
              <a:gd name="connsiteX3" fmla="*/ 74664 w 109318"/>
              <a:gd name="connsiteY3" fmla="*/ 63 h 161202"/>
              <a:gd name="connsiteX4" fmla="*/ 77 w 109318"/>
              <a:gd name="connsiteY4" fmla="*/ 96855 h 161202"/>
              <a:gd name="connsiteX5" fmla="*/ 44772 w 109318"/>
              <a:gd name="connsiteY5" fmla="*/ 161265 h 161202"/>
              <a:gd name="connsiteX6" fmla="*/ 109396 w 109318"/>
              <a:gd name="connsiteY6" fmla="*/ 119274 h 161202"/>
              <a:gd name="connsiteX7" fmla="*/ 105979 w 109318"/>
              <a:gd name="connsiteY7" fmla="*/ 114648 h 161202"/>
              <a:gd name="connsiteX8" fmla="*/ 102278 w 109318"/>
              <a:gd name="connsiteY8" fmla="*/ 118207 h 161202"/>
              <a:gd name="connsiteX9" fmla="*/ 45342 w 109318"/>
              <a:gd name="connsiteY9" fmla="*/ 153437 h 161202"/>
              <a:gd name="connsiteX10" fmla="*/ 20574 w 109318"/>
              <a:gd name="connsiteY10" fmla="*/ 112157 h 161202"/>
              <a:gd name="connsiteX11" fmla="*/ 25129 w 109318"/>
              <a:gd name="connsiteY11" fmla="*/ 75148 h 161202"/>
              <a:gd name="connsiteX12" fmla="*/ 40217 w 109318"/>
              <a:gd name="connsiteY12" fmla="*/ 75148 h 161202"/>
              <a:gd name="connsiteX13" fmla="*/ 26837 w 109318"/>
              <a:gd name="connsiteY13" fmla="*/ 67319 h 161202"/>
              <a:gd name="connsiteX14" fmla="*/ 74664 w 109318"/>
              <a:gd name="connsiteY14" fmla="*/ 7892 h 161202"/>
              <a:gd name="connsiteX15" fmla="*/ 95731 w 109318"/>
              <a:gd name="connsiteY15" fmla="*/ 30310 h 161202"/>
              <a:gd name="connsiteX16" fmla="*/ 38509 w 109318"/>
              <a:gd name="connsiteY16" fmla="*/ 67319 h 161202"/>
              <a:gd name="connsiteX17" fmla="*/ 26837 w 109318"/>
              <a:gd name="connsiteY17" fmla="*/ 67319 h 1612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9318" h="161202">
                <a:moveTo>
                  <a:pt x="40217" y="75148"/>
                </a:moveTo>
                <a:cubicBezTo>
                  <a:pt x="48473" y="75148"/>
                  <a:pt x="69540" y="74437"/>
                  <a:pt x="83774" y="66964"/>
                </a:cubicBezTo>
                <a:cubicBezTo>
                  <a:pt x="103702" y="56288"/>
                  <a:pt x="105125" y="35292"/>
                  <a:pt x="105125" y="30310"/>
                </a:cubicBezTo>
                <a:cubicBezTo>
                  <a:pt x="105125" y="14653"/>
                  <a:pt x="94307" y="63"/>
                  <a:pt x="74664" y="63"/>
                </a:cubicBezTo>
                <a:cubicBezTo>
                  <a:pt x="43064" y="63"/>
                  <a:pt x="77" y="34581"/>
                  <a:pt x="77" y="96855"/>
                </a:cubicBezTo>
                <a:cubicBezTo>
                  <a:pt x="77" y="133153"/>
                  <a:pt x="16873" y="161265"/>
                  <a:pt x="44772" y="161265"/>
                </a:cubicBezTo>
                <a:cubicBezTo>
                  <a:pt x="85482" y="161265"/>
                  <a:pt x="109396" y="123545"/>
                  <a:pt x="109396" y="119274"/>
                </a:cubicBezTo>
                <a:cubicBezTo>
                  <a:pt x="109396" y="117139"/>
                  <a:pt x="107687" y="114648"/>
                  <a:pt x="105979" y="114648"/>
                </a:cubicBezTo>
                <a:cubicBezTo>
                  <a:pt x="104556" y="114648"/>
                  <a:pt x="103987" y="115360"/>
                  <a:pt x="102278" y="118207"/>
                </a:cubicBezTo>
                <a:cubicBezTo>
                  <a:pt x="79788" y="153437"/>
                  <a:pt x="48758" y="153437"/>
                  <a:pt x="45342" y="153437"/>
                </a:cubicBezTo>
                <a:cubicBezTo>
                  <a:pt x="23136" y="153437"/>
                  <a:pt x="20574" y="123545"/>
                  <a:pt x="20574" y="112157"/>
                </a:cubicBezTo>
                <a:cubicBezTo>
                  <a:pt x="20574" y="107887"/>
                  <a:pt x="20859" y="96855"/>
                  <a:pt x="25129" y="75148"/>
                </a:cubicBezTo>
                <a:lnTo>
                  <a:pt x="40217" y="75148"/>
                </a:lnTo>
                <a:close/>
                <a:moveTo>
                  <a:pt x="26837" y="67319"/>
                </a:moveTo>
                <a:cubicBezTo>
                  <a:pt x="37940" y="13229"/>
                  <a:pt x="67262" y="7892"/>
                  <a:pt x="74664" y="7892"/>
                </a:cubicBezTo>
                <a:cubicBezTo>
                  <a:pt x="88044" y="7892"/>
                  <a:pt x="95731" y="18211"/>
                  <a:pt x="95731" y="30310"/>
                </a:cubicBezTo>
                <a:cubicBezTo>
                  <a:pt x="95731" y="67319"/>
                  <a:pt x="50181" y="67319"/>
                  <a:pt x="38509" y="67319"/>
                </a:cubicBezTo>
                <a:lnTo>
                  <a:pt x="26837" y="67319"/>
                </a:lnTo>
                <a:close/>
              </a:path>
            </a:pathLst>
          </a:custGeom>
          <a:solidFill>
            <a:srgbClr val="000000"/>
          </a:solidFill>
          <a:ln w="28575" cap="flat">
            <a:noFill/>
            <a:prstDash val="solid"/>
            <a:miter/>
          </a:ln>
        </p:spPr>
        <p:txBody>
          <a:bodyPr rtlCol="0" anchor="ctr"/>
          <a:lstStyle/>
          <a:p>
            <a:endParaRPr lang="fr-FR"/>
          </a:p>
        </p:txBody>
      </p:sp>
      <p:grpSp>
        <p:nvGrpSpPr>
          <p:cNvPr id="138" name="Groupe 137">
            <a:extLst>
              <a:ext uri="{FF2B5EF4-FFF2-40B4-BE49-F238E27FC236}">
                <a16:creationId xmlns:a16="http://schemas.microsoft.com/office/drawing/2014/main" id="{AFE90426-F408-5C00-4BCA-59037D15C079}"/>
              </a:ext>
            </a:extLst>
          </p:cNvPr>
          <p:cNvGrpSpPr/>
          <p:nvPr/>
        </p:nvGrpSpPr>
        <p:grpSpPr>
          <a:xfrm>
            <a:off x="710728" y="5876198"/>
            <a:ext cx="886469" cy="1512509"/>
            <a:chOff x="710728" y="5876198"/>
            <a:chExt cx="886469" cy="1512509"/>
          </a:xfrm>
        </p:grpSpPr>
        <p:grpSp>
          <p:nvGrpSpPr>
            <p:cNvPr id="137" name="Groupe 136">
              <a:extLst>
                <a:ext uri="{FF2B5EF4-FFF2-40B4-BE49-F238E27FC236}">
                  <a16:creationId xmlns:a16="http://schemas.microsoft.com/office/drawing/2014/main" id="{4F64DA97-9839-3EA3-3C23-56870D6019D8}"/>
                </a:ext>
              </a:extLst>
            </p:cNvPr>
            <p:cNvGrpSpPr/>
            <p:nvPr/>
          </p:nvGrpSpPr>
          <p:grpSpPr>
            <a:xfrm>
              <a:off x="710728" y="5876198"/>
              <a:ext cx="875839" cy="1512509"/>
              <a:chOff x="710728" y="5876198"/>
              <a:chExt cx="875839" cy="1512509"/>
            </a:xfrm>
          </p:grpSpPr>
          <p:cxnSp>
            <p:nvCxnSpPr>
              <p:cNvPr id="80" name="Connecteur droit 79">
                <a:extLst>
                  <a:ext uri="{FF2B5EF4-FFF2-40B4-BE49-F238E27FC236}">
                    <a16:creationId xmlns:a16="http://schemas.microsoft.com/office/drawing/2014/main" id="{0B78E8CA-28FE-3CAA-06D8-6B486EE7C0B6}"/>
                  </a:ext>
                </a:extLst>
              </p:cNvPr>
              <p:cNvCxnSpPr/>
              <p:nvPr/>
            </p:nvCxnSpPr>
            <p:spPr bwMode="auto">
              <a:xfrm>
                <a:off x="909642" y="6117647"/>
                <a:ext cx="0" cy="1271060"/>
              </a:xfrm>
              <a:prstGeom prst="line">
                <a:avLst/>
              </a:prstGeom>
              <a:solidFill>
                <a:srgbClr val="00B8FF"/>
              </a:solidFill>
              <a:ln w="1905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81" name="Connecteur droit 80">
                <a:extLst>
                  <a:ext uri="{FF2B5EF4-FFF2-40B4-BE49-F238E27FC236}">
                    <a16:creationId xmlns:a16="http://schemas.microsoft.com/office/drawing/2014/main" id="{81ED608D-DE73-454B-6B40-D79289722DF4}"/>
                  </a:ext>
                </a:extLst>
              </p:cNvPr>
              <p:cNvCxnSpPr/>
              <p:nvPr/>
            </p:nvCxnSpPr>
            <p:spPr bwMode="auto">
              <a:xfrm>
                <a:off x="1575022" y="6117647"/>
                <a:ext cx="0" cy="1271060"/>
              </a:xfrm>
              <a:prstGeom prst="line">
                <a:avLst/>
              </a:prstGeom>
              <a:solidFill>
                <a:srgbClr val="00B8FF"/>
              </a:solidFill>
              <a:ln w="1905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</p:cxnSp>
          <p:sp>
            <p:nvSpPr>
              <p:cNvPr id="75" name="Rectangle 74">
                <a:extLst>
                  <a:ext uri="{FF2B5EF4-FFF2-40B4-BE49-F238E27FC236}">
                    <a16:creationId xmlns:a16="http://schemas.microsoft.com/office/drawing/2014/main" id="{1A36CD1D-FA60-AC8D-C66E-25B3F636FEC5}"/>
                  </a:ext>
                </a:extLst>
              </p:cNvPr>
              <p:cNvSpPr/>
              <p:nvPr/>
            </p:nvSpPr>
            <p:spPr bwMode="auto">
              <a:xfrm>
                <a:off x="909642" y="5887591"/>
                <a:ext cx="676925" cy="1023706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scene3d>
                <a:camera prst="orthographicFront"/>
                <a:lightRig rig="threePt" dir="t"/>
              </a:scene3d>
              <a:sp3d extrusionH="196850"/>
              <a:extLst>
                <a:ext uri="{AF507438-7753-43e0-B8FC-AC1667EBCBE1}">
                  <a14:hiddenEffects xmlns:a14="http://schemas.microsoft.com/office/drawing/2010/main" xmlns="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fr-FR" sz="2200" b="0" i="0" u="none" strike="noStrike" cap="none" normalizeH="0" baseline="0">
                  <a:ln>
                    <a:noFill/>
                  </a:ln>
                  <a:solidFill>
                    <a:schemeClr val="bg1">
                      <a:lumMod val="85000"/>
                    </a:schemeClr>
                  </a:solidFill>
                  <a:effectLst/>
                  <a:latin typeface="Chalkboard" charset="0"/>
                  <a:ea typeface="ＭＳ Ｐゴシック" charset="0"/>
                </a:endParaRPr>
              </a:p>
            </p:txBody>
          </p:sp>
          <p:cxnSp>
            <p:nvCxnSpPr>
              <p:cNvPr id="77" name="Connecteur droit 76">
                <a:extLst>
                  <a:ext uri="{FF2B5EF4-FFF2-40B4-BE49-F238E27FC236}">
                    <a16:creationId xmlns:a16="http://schemas.microsoft.com/office/drawing/2014/main" id="{74874C9B-AC48-5A28-7298-53798B47BA2A}"/>
                  </a:ext>
                </a:extLst>
              </p:cNvPr>
              <p:cNvCxnSpPr/>
              <p:nvPr/>
            </p:nvCxnSpPr>
            <p:spPr bwMode="auto">
              <a:xfrm>
                <a:off x="909642" y="5884694"/>
                <a:ext cx="0" cy="1026603"/>
              </a:xfrm>
              <a:prstGeom prst="line">
                <a:avLst/>
              </a:prstGeom>
              <a:solidFill>
                <a:srgbClr val="00B8FF"/>
              </a:solidFill>
              <a:ln w="381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78" name="Connecteur droit 77">
                <a:extLst>
                  <a:ext uri="{FF2B5EF4-FFF2-40B4-BE49-F238E27FC236}">
                    <a16:creationId xmlns:a16="http://schemas.microsoft.com/office/drawing/2014/main" id="{B070D9AA-7BDE-C94E-74EA-CEF5137E9FB0}"/>
                  </a:ext>
                </a:extLst>
              </p:cNvPr>
              <p:cNvCxnSpPr/>
              <p:nvPr/>
            </p:nvCxnSpPr>
            <p:spPr bwMode="auto">
              <a:xfrm>
                <a:off x="1586567" y="5884694"/>
                <a:ext cx="0" cy="1026603"/>
              </a:xfrm>
              <a:prstGeom prst="line">
                <a:avLst/>
              </a:prstGeom>
              <a:solidFill>
                <a:srgbClr val="00B8FF"/>
              </a:solidFill>
              <a:ln w="38100" cap="flat" cmpd="sng" algn="ctr">
                <a:solidFill>
                  <a:srgbClr val="0432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83" name="Connecteur droit avec flèche 82">
                <a:extLst>
                  <a:ext uri="{FF2B5EF4-FFF2-40B4-BE49-F238E27FC236}">
                    <a16:creationId xmlns:a16="http://schemas.microsoft.com/office/drawing/2014/main" id="{0DB05BFA-8F7C-E754-6ED4-0D39D07CBD7A}"/>
                  </a:ext>
                </a:extLst>
              </p:cNvPr>
              <p:cNvCxnSpPr/>
              <p:nvPr/>
            </p:nvCxnSpPr>
            <p:spPr bwMode="auto">
              <a:xfrm>
                <a:off x="909642" y="7141353"/>
                <a:ext cx="665381" cy="0"/>
              </a:xfrm>
              <a:prstGeom prst="straightConnector1">
                <a:avLst/>
              </a:prstGeom>
              <a:solidFill>
                <a:srgbClr val="00B8FF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triangle"/>
                <a:tailEnd type="triangle" w="med" len="lg"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109" name="Connecteur droit avec flèche 108">
                <a:extLst>
                  <a:ext uri="{FF2B5EF4-FFF2-40B4-BE49-F238E27FC236}">
                    <a16:creationId xmlns:a16="http://schemas.microsoft.com/office/drawing/2014/main" id="{D353A4CF-9E29-8685-7316-008A55EF124E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 flipV="1">
                <a:off x="710728" y="5876198"/>
                <a:ext cx="0" cy="1035099"/>
              </a:xfrm>
              <a:prstGeom prst="straightConnector1">
                <a:avLst/>
              </a:prstGeom>
              <a:solidFill>
                <a:srgbClr val="00B8FF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triangle"/>
                <a:tailEnd type="triangle" w="med" len="lg"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</p:cxnSp>
        </p:grpSp>
        <p:cxnSp>
          <p:nvCxnSpPr>
            <p:cNvPr id="104" name="Connecteur droit avec flèche 103">
              <a:extLst>
                <a:ext uri="{FF2B5EF4-FFF2-40B4-BE49-F238E27FC236}">
                  <a16:creationId xmlns:a16="http://schemas.microsoft.com/office/drawing/2014/main" id="{0A47A802-02CF-58B2-E209-F5DDFC0AC20C}"/>
                </a:ext>
              </a:extLst>
            </p:cNvPr>
            <p:cNvCxnSpPr>
              <a:cxnSpLocks/>
            </p:cNvCxnSpPr>
            <p:nvPr/>
          </p:nvCxnSpPr>
          <p:spPr bwMode="auto">
            <a:xfrm>
              <a:off x="891743" y="5884694"/>
              <a:ext cx="705454" cy="0"/>
            </a:xfrm>
            <a:prstGeom prst="straightConnector1">
              <a:avLst/>
            </a:prstGeom>
            <a:solidFill>
              <a:srgbClr val="00B8FF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 w="lg" len="lg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  <p:cxnSp>
          <p:nvCxnSpPr>
            <p:cNvPr id="105" name="Connecteur droit avec flèche 104">
              <a:extLst>
                <a:ext uri="{FF2B5EF4-FFF2-40B4-BE49-F238E27FC236}">
                  <a16:creationId xmlns:a16="http://schemas.microsoft.com/office/drawing/2014/main" id="{08ADE866-C245-0B19-23F5-43A9E978A942}"/>
                </a:ext>
              </a:extLst>
            </p:cNvPr>
            <p:cNvCxnSpPr>
              <a:cxnSpLocks/>
            </p:cNvCxnSpPr>
            <p:nvPr/>
          </p:nvCxnSpPr>
          <p:spPr bwMode="auto">
            <a:xfrm>
              <a:off x="891743" y="6141344"/>
              <a:ext cx="705454" cy="0"/>
            </a:xfrm>
            <a:prstGeom prst="straightConnector1">
              <a:avLst/>
            </a:prstGeom>
            <a:solidFill>
              <a:srgbClr val="00B8FF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 w="lg" len="lg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  <p:cxnSp>
          <p:nvCxnSpPr>
            <p:cNvPr id="106" name="Connecteur droit avec flèche 105">
              <a:extLst>
                <a:ext uri="{FF2B5EF4-FFF2-40B4-BE49-F238E27FC236}">
                  <a16:creationId xmlns:a16="http://schemas.microsoft.com/office/drawing/2014/main" id="{EAF76018-2D6A-73FD-931A-D79685BC3416}"/>
                </a:ext>
              </a:extLst>
            </p:cNvPr>
            <p:cNvCxnSpPr>
              <a:cxnSpLocks/>
            </p:cNvCxnSpPr>
            <p:nvPr/>
          </p:nvCxnSpPr>
          <p:spPr bwMode="auto">
            <a:xfrm>
              <a:off x="891743" y="6397995"/>
              <a:ext cx="705454" cy="0"/>
            </a:xfrm>
            <a:prstGeom prst="straightConnector1">
              <a:avLst/>
            </a:prstGeom>
            <a:solidFill>
              <a:srgbClr val="00B8FF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 w="lg" len="lg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  <p:cxnSp>
          <p:nvCxnSpPr>
            <p:cNvPr id="107" name="Connecteur droit avec flèche 106">
              <a:extLst>
                <a:ext uri="{FF2B5EF4-FFF2-40B4-BE49-F238E27FC236}">
                  <a16:creationId xmlns:a16="http://schemas.microsoft.com/office/drawing/2014/main" id="{118A1A00-EC1E-072D-2658-8576062BCE8E}"/>
                </a:ext>
              </a:extLst>
            </p:cNvPr>
            <p:cNvCxnSpPr>
              <a:cxnSpLocks/>
            </p:cNvCxnSpPr>
            <p:nvPr/>
          </p:nvCxnSpPr>
          <p:spPr bwMode="auto">
            <a:xfrm>
              <a:off x="891743" y="6654646"/>
              <a:ext cx="705454" cy="0"/>
            </a:xfrm>
            <a:prstGeom prst="straightConnector1">
              <a:avLst/>
            </a:prstGeom>
            <a:solidFill>
              <a:srgbClr val="00B8FF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 w="lg" len="lg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  <p:cxnSp>
          <p:nvCxnSpPr>
            <p:cNvPr id="108" name="Connecteur droit avec flèche 107">
              <a:extLst>
                <a:ext uri="{FF2B5EF4-FFF2-40B4-BE49-F238E27FC236}">
                  <a16:creationId xmlns:a16="http://schemas.microsoft.com/office/drawing/2014/main" id="{DF344B5E-E903-505E-6C48-6AD941438501}"/>
                </a:ext>
              </a:extLst>
            </p:cNvPr>
            <p:cNvCxnSpPr>
              <a:cxnSpLocks/>
            </p:cNvCxnSpPr>
            <p:nvPr/>
          </p:nvCxnSpPr>
          <p:spPr bwMode="auto">
            <a:xfrm>
              <a:off x="891743" y="6911297"/>
              <a:ext cx="705454" cy="0"/>
            </a:xfrm>
            <a:prstGeom prst="straightConnector1">
              <a:avLst/>
            </a:prstGeom>
            <a:solidFill>
              <a:srgbClr val="00B8FF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 w="lg" len="lg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</p:grpSp>
      <p:grpSp>
        <p:nvGrpSpPr>
          <p:cNvPr id="189" name="Groupe 188" descr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$&#10;R = \frac{1}{h S}&#10;$$&#10;&#10;&#10;\end{document}&#10;" title="IguanaTex Vector Display">
            <a:extLst>
              <a:ext uri="{FF2B5EF4-FFF2-40B4-BE49-F238E27FC236}">
                <a16:creationId xmlns:a16="http://schemas.microsoft.com/office/drawing/2014/main" id="{55C686E2-1861-1AFF-2C84-6655A5EF750C}"/>
              </a:ext>
            </a:extLst>
          </p:cNvPr>
          <p:cNvGrpSpPr>
            <a:grpSpLocks noChangeAspect="1"/>
          </p:cNvGrpSpPr>
          <p:nvPr>
            <p:custDataLst>
              <p:tags r:id="rId6"/>
            </p:custDataLst>
          </p:nvPr>
        </p:nvGrpSpPr>
        <p:grpSpPr>
          <a:xfrm>
            <a:off x="9271000" y="6197600"/>
            <a:ext cx="1002108" cy="618949"/>
            <a:chOff x="15457913" y="8072586"/>
            <a:chExt cx="977348" cy="602088"/>
          </a:xfrm>
        </p:grpSpPr>
        <p:sp>
          <p:nvSpPr>
            <p:cNvPr id="183" name="Forme libre 182">
              <a:extLst>
                <a:ext uri="{FF2B5EF4-FFF2-40B4-BE49-F238E27FC236}">
                  <a16:creationId xmlns:a16="http://schemas.microsoft.com/office/drawing/2014/main" id="{AC447486-3943-8669-8D76-DF58C7A1F359}"/>
                </a:ext>
              </a:extLst>
            </p:cNvPr>
            <p:cNvSpPr/>
            <p:nvPr>
              <p:custDataLst>
                <p:tags r:id="rId43"/>
              </p:custDataLst>
            </p:nvPr>
          </p:nvSpPr>
          <p:spPr>
            <a:xfrm>
              <a:off x="15457913" y="8266241"/>
              <a:ext cx="203666" cy="207013"/>
            </a:xfrm>
            <a:custGeom>
              <a:avLst/>
              <a:gdLst>
                <a:gd name="connsiteX0" fmla="*/ 95488 w 203666"/>
                <a:gd name="connsiteY0" fmla="*/ 20338 h 207013"/>
                <a:gd name="connsiteX1" fmla="*/ 103475 w 203666"/>
                <a:gd name="connsiteY1" fmla="*/ 9473 h 207013"/>
                <a:gd name="connsiteX2" fmla="*/ 120875 w 203666"/>
                <a:gd name="connsiteY2" fmla="*/ 9180 h 207013"/>
                <a:gd name="connsiteX3" fmla="*/ 172790 w 203666"/>
                <a:gd name="connsiteY3" fmla="*/ 38250 h 207013"/>
                <a:gd name="connsiteX4" fmla="*/ 157102 w 203666"/>
                <a:gd name="connsiteY4" fmla="*/ 79946 h 207013"/>
                <a:gd name="connsiteX5" fmla="*/ 108895 w 203666"/>
                <a:gd name="connsiteY5" fmla="*/ 96977 h 207013"/>
                <a:gd name="connsiteX6" fmla="*/ 76947 w 203666"/>
                <a:gd name="connsiteY6" fmla="*/ 96977 h 207013"/>
                <a:gd name="connsiteX7" fmla="*/ 95488 w 203666"/>
                <a:gd name="connsiteY7" fmla="*/ 20338 h 207013"/>
                <a:gd name="connsiteX8" fmla="*/ 136564 w 203666"/>
                <a:gd name="connsiteY8" fmla="*/ 100794 h 207013"/>
                <a:gd name="connsiteX9" fmla="*/ 199318 w 203666"/>
                <a:gd name="connsiteY9" fmla="*/ 44122 h 207013"/>
                <a:gd name="connsiteX10" fmla="*/ 136279 w 203666"/>
                <a:gd name="connsiteY10" fmla="*/ 77 h 207013"/>
                <a:gd name="connsiteX11" fmla="*/ 54983 w 203666"/>
                <a:gd name="connsiteY11" fmla="*/ 77 h 207013"/>
                <a:gd name="connsiteX12" fmla="*/ 46711 w 203666"/>
                <a:gd name="connsiteY12" fmla="*/ 5950 h 207013"/>
                <a:gd name="connsiteX13" fmla="*/ 54698 w 203666"/>
                <a:gd name="connsiteY13" fmla="*/ 9180 h 207013"/>
                <a:gd name="connsiteX14" fmla="*/ 65537 w 203666"/>
                <a:gd name="connsiteY14" fmla="*/ 9767 h 207013"/>
                <a:gd name="connsiteX15" fmla="*/ 73239 w 203666"/>
                <a:gd name="connsiteY15" fmla="*/ 14465 h 207013"/>
                <a:gd name="connsiteX16" fmla="*/ 72098 w 203666"/>
                <a:gd name="connsiteY16" fmla="*/ 20044 h 207013"/>
                <a:gd name="connsiteX17" fmla="*/ 33875 w 203666"/>
                <a:gd name="connsiteY17" fmla="*/ 177727 h 207013"/>
                <a:gd name="connsiteX18" fmla="*/ 7917 w 203666"/>
                <a:gd name="connsiteY18" fmla="*/ 191528 h 207013"/>
                <a:gd name="connsiteX19" fmla="*/ 216 w 203666"/>
                <a:gd name="connsiteY19" fmla="*/ 197401 h 207013"/>
                <a:gd name="connsiteX20" fmla="*/ 4209 w 203666"/>
                <a:gd name="connsiteY20" fmla="*/ 200631 h 207013"/>
                <a:gd name="connsiteX21" fmla="*/ 40150 w 203666"/>
                <a:gd name="connsiteY21" fmla="*/ 199750 h 207013"/>
                <a:gd name="connsiteX22" fmla="*/ 76377 w 203666"/>
                <a:gd name="connsiteY22" fmla="*/ 200631 h 207013"/>
                <a:gd name="connsiteX23" fmla="*/ 82082 w 203666"/>
                <a:gd name="connsiteY23" fmla="*/ 194758 h 207013"/>
                <a:gd name="connsiteX24" fmla="*/ 74095 w 203666"/>
                <a:gd name="connsiteY24" fmla="*/ 191528 h 207013"/>
                <a:gd name="connsiteX25" fmla="*/ 55554 w 203666"/>
                <a:gd name="connsiteY25" fmla="*/ 186242 h 207013"/>
                <a:gd name="connsiteX26" fmla="*/ 56409 w 203666"/>
                <a:gd name="connsiteY26" fmla="*/ 181251 h 207013"/>
                <a:gd name="connsiteX27" fmla="*/ 75236 w 203666"/>
                <a:gd name="connsiteY27" fmla="*/ 103437 h 207013"/>
                <a:gd name="connsiteX28" fmla="*/ 109180 w 203666"/>
                <a:gd name="connsiteY28" fmla="*/ 103437 h 207013"/>
                <a:gd name="connsiteX29" fmla="*/ 140272 w 203666"/>
                <a:gd name="connsiteY29" fmla="*/ 130158 h 207013"/>
                <a:gd name="connsiteX30" fmla="*/ 136279 w 203666"/>
                <a:gd name="connsiteY30" fmla="*/ 150419 h 207013"/>
                <a:gd name="connsiteX31" fmla="*/ 131715 w 203666"/>
                <a:gd name="connsiteY31" fmla="*/ 175378 h 207013"/>
                <a:gd name="connsiteX32" fmla="*/ 169652 w 203666"/>
                <a:gd name="connsiteY32" fmla="*/ 207091 h 207013"/>
                <a:gd name="connsiteX33" fmla="*/ 203882 w 203666"/>
                <a:gd name="connsiteY33" fmla="*/ 173322 h 207013"/>
                <a:gd name="connsiteX34" fmla="*/ 200459 w 203666"/>
                <a:gd name="connsiteY34" fmla="*/ 169799 h 207013"/>
                <a:gd name="connsiteX35" fmla="*/ 196751 w 203666"/>
                <a:gd name="connsiteY35" fmla="*/ 173910 h 207013"/>
                <a:gd name="connsiteX36" fmla="*/ 170793 w 203666"/>
                <a:gd name="connsiteY36" fmla="*/ 200631 h 207013"/>
                <a:gd name="connsiteX37" fmla="*/ 159384 w 203666"/>
                <a:gd name="connsiteY37" fmla="*/ 182719 h 207013"/>
                <a:gd name="connsiteX38" fmla="*/ 162236 w 203666"/>
                <a:gd name="connsiteY38" fmla="*/ 149244 h 207013"/>
                <a:gd name="connsiteX39" fmla="*/ 163377 w 203666"/>
                <a:gd name="connsiteY39" fmla="*/ 135443 h 207013"/>
                <a:gd name="connsiteX40" fmla="*/ 136564 w 203666"/>
                <a:gd name="connsiteY40" fmla="*/ 100794 h 207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</a:cxnLst>
              <a:rect l="l" t="t" r="r" b="b"/>
              <a:pathLst>
                <a:path w="203666" h="207013">
                  <a:moveTo>
                    <a:pt x="95488" y="20338"/>
                  </a:moveTo>
                  <a:cubicBezTo>
                    <a:pt x="97200" y="13291"/>
                    <a:pt x="98055" y="10354"/>
                    <a:pt x="103475" y="9473"/>
                  </a:cubicBezTo>
                  <a:cubicBezTo>
                    <a:pt x="106042" y="9180"/>
                    <a:pt x="115170" y="9180"/>
                    <a:pt x="120875" y="9180"/>
                  </a:cubicBezTo>
                  <a:cubicBezTo>
                    <a:pt x="141128" y="9180"/>
                    <a:pt x="172790" y="9180"/>
                    <a:pt x="172790" y="38250"/>
                  </a:cubicBezTo>
                  <a:cubicBezTo>
                    <a:pt x="172790" y="48233"/>
                    <a:pt x="168226" y="68494"/>
                    <a:pt x="157102" y="79946"/>
                  </a:cubicBezTo>
                  <a:cubicBezTo>
                    <a:pt x="149685" y="87581"/>
                    <a:pt x="134567" y="96977"/>
                    <a:pt x="108895" y="96977"/>
                  </a:cubicBezTo>
                  <a:lnTo>
                    <a:pt x="76947" y="96977"/>
                  </a:lnTo>
                  <a:lnTo>
                    <a:pt x="95488" y="20338"/>
                  </a:lnTo>
                  <a:close/>
                  <a:moveTo>
                    <a:pt x="136564" y="100794"/>
                  </a:moveTo>
                  <a:cubicBezTo>
                    <a:pt x="165374" y="94334"/>
                    <a:pt x="199318" y="73780"/>
                    <a:pt x="199318" y="44122"/>
                  </a:cubicBezTo>
                  <a:cubicBezTo>
                    <a:pt x="199318" y="18870"/>
                    <a:pt x="173646" y="77"/>
                    <a:pt x="136279" y="77"/>
                  </a:cubicBezTo>
                  <a:lnTo>
                    <a:pt x="54983" y="77"/>
                  </a:lnTo>
                  <a:cubicBezTo>
                    <a:pt x="49278" y="77"/>
                    <a:pt x="46711" y="77"/>
                    <a:pt x="46711" y="5950"/>
                  </a:cubicBezTo>
                  <a:cubicBezTo>
                    <a:pt x="46711" y="9180"/>
                    <a:pt x="49278" y="9180"/>
                    <a:pt x="54698" y="9180"/>
                  </a:cubicBezTo>
                  <a:cubicBezTo>
                    <a:pt x="55268" y="9180"/>
                    <a:pt x="60688" y="9180"/>
                    <a:pt x="65537" y="9767"/>
                  </a:cubicBezTo>
                  <a:cubicBezTo>
                    <a:pt x="70672" y="10354"/>
                    <a:pt x="73239" y="10648"/>
                    <a:pt x="73239" y="14465"/>
                  </a:cubicBezTo>
                  <a:cubicBezTo>
                    <a:pt x="73239" y="15640"/>
                    <a:pt x="72954" y="16521"/>
                    <a:pt x="72098" y="20044"/>
                  </a:cubicBezTo>
                  <a:lnTo>
                    <a:pt x="33875" y="177727"/>
                  </a:lnTo>
                  <a:cubicBezTo>
                    <a:pt x="31022" y="189179"/>
                    <a:pt x="30452" y="191528"/>
                    <a:pt x="7917" y="191528"/>
                  </a:cubicBezTo>
                  <a:cubicBezTo>
                    <a:pt x="2783" y="191528"/>
                    <a:pt x="216" y="191528"/>
                    <a:pt x="216" y="197401"/>
                  </a:cubicBezTo>
                  <a:cubicBezTo>
                    <a:pt x="216" y="200631"/>
                    <a:pt x="3639" y="200631"/>
                    <a:pt x="4209" y="200631"/>
                  </a:cubicBezTo>
                  <a:cubicBezTo>
                    <a:pt x="12196" y="200631"/>
                    <a:pt x="32163" y="199750"/>
                    <a:pt x="40150" y="199750"/>
                  </a:cubicBezTo>
                  <a:cubicBezTo>
                    <a:pt x="48137" y="199750"/>
                    <a:pt x="68390" y="200631"/>
                    <a:pt x="76377" y="200631"/>
                  </a:cubicBezTo>
                  <a:cubicBezTo>
                    <a:pt x="78659" y="200631"/>
                    <a:pt x="82082" y="200631"/>
                    <a:pt x="82082" y="194758"/>
                  </a:cubicBezTo>
                  <a:cubicBezTo>
                    <a:pt x="82082" y="191528"/>
                    <a:pt x="79514" y="191528"/>
                    <a:pt x="74095" y="191528"/>
                  </a:cubicBezTo>
                  <a:cubicBezTo>
                    <a:pt x="63541" y="191528"/>
                    <a:pt x="55554" y="191528"/>
                    <a:pt x="55554" y="186242"/>
                  </a:cubicBezTo>
                  <a:cubicBezTo>
                    <a:pt x="55554" y="184481"/>
                    <a:pt x="56124" y="183012"/>
                    <a:pt x="56409" y="181251"/>
                  </a:cubicBezTo>
                  <a:lnTo>
                    <a:pt x="75236" y="103437"/>
                  </a:lnTo>
                  <a:lnTo>
                    <a:pt x="109180" y="103437"/>
                  </a:lnTo>
                  <a:cubicBezTo>
                    <a:pt x="135138" y="103437"/>
                    <a:pt x="140272" y="119881"/>
                    <a:pt x="140272" y="130158"/>
                  </a:cubicBezTo>
                  <a:cubicBezTo>
                    <a:pt x="140272" y="134562"/>
                    <a:pt x="137990" y="143665"/>
                    <a:pt x="136279" y="150419"/>
                  </a:cubicBezTo>
                  <a:cubicBezTo>
                    <a:pt x="134282" y="158641"/>
                    <a:pt x="131715" y="169505"/>
                    <a:pt x="131715" y="175378"/>
                  </a:cubicBezTo>
                  <a:cubicBezTo>
                    <a:pt x="131715" y="207091"/>
                    <a:pt x="165944" y="207091"/>
                    <a:pt x="169652" y="207091"/>
                  </a:cubicBezTo>
                  <a:cubicBezTo>
                    <a:pt x="193898" y="207091"/>
                    <a:pt x="203882" y="177433"/>
                    <a:pt x="203882" y="173322"/>
                  </a:cubicBezTo>
                  <a:cubicBezTo>
                    <a:pt x="203882" y="169799"/>
                    <a:pt x="200744" y="169799"/>
                    <a:pt x="200459" y="169799"/>
                  </a:cubicBezTo>
                  <a:cubicBezTo>
                    <a:pt x="197892" y="169799"/>
                    <a:pt x="197321" y="171854"/>
                    <a:pt x="196751" y="173910"/>
                  </a:cubicBezTo>
                  <a:cubicBezTo>
                    <a:pt x="189620" y="195639"/>
                    <a:pt x="177354" y="200631"/>
                    <a:pt x="170793" y="200631"/>
                  </a:cubicBezTo>
                  <a:cubicBezTo>
                    <a:pt x="161380" y="200631"/>
                    <a:pt x="159384" y="194171"/>
                    <a:pt x="159384" y="182719"/>
                  </a:cubicBezTo>
                  <a:cubicBezTo>
                    <a:pt x="159384" y="173616"/>
                    <a:pt x="161095" y="158641"/>
                    <a:pt x="162236" y="149244"/>
                  </a:cubicBezTo>
                  <a:cubicBezTo>
                    <a:pt x="162806" y="145133"/>
                    <a:pt x="163377" y="139554"/>
                    <a:pt x="163377" y="135443"/>
                  </a:cubicBezTo>
                  <a:cubicBezTo>
                    <a:pt x="163377" y="112833"/>
                    <a:pt x="144265" y="103731"/>
                    <a:pt x="136564" y="100794"/>
                  </a:cubicBezTo>
                  <a:close/>
                </a:path>
              </a:pathLst>
            </a:custGeom>
            <a:solidFill>
              <a:srgbClr val="000000"/>
            </a:solidFill>
            <a:ln w="285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84" name="Forme libre 183">
              <a:extLst>
                <a:ext uri="{FF2B5EF4-FFF2-40B4-BE49-F238E27FC236}">
                  <a16:creationId xmlns:a16="http://schemas.microsoft.com/office/drawing/2014/main" id="{5F302D77-8C5C-F284-85B1-E8FF7A03D906}"/>
                </a:ext>
              </a:extLst>
            </p:cNvPr>
            <p:cNvSpPr/>
            <p:nvPr>
              <p:custDataLst>
                <p:tags r:id="rId44"/>
              </p:custDataLst>
            </p:nvPr>
          </p:nvSpPr>
          <p:spPr>
            <a:xfrm>
              <a:off x="15760213" y="8359030"/>
              <a:ext cx="189689" cy="68710"/>
            </a:xfrm>
            <a:custGeom>
              <a:avLst/>
              <a:gdLst>
                <a:gd name="connsiteX0" fmla="*/ 180217 w 189689"/>
                <a:gd name="connsiteY0" fmla="*/ 11822 h 68710"/>
                <a:gd name="connsiteX1" fmla="*/ 189915 w 189689"/>
                <a:gd name="connsiteY1" fmla="*/ 5950 h 68710"/>
                <a:gd name="connsiteX2" fmla="*/ 180502 w 189689"/>
                <a:gd name="connsiteY2" fmla="*/ 77 h 68710"/>
                <a:gd name="connsiteX3" fmla="*/ 9639 w 189689"/>
                <a:gd name="connsiteY3" fmla="*/ 77 h 68710"/>
                <a:gd name="connsiteX4" fmla="*/ 226 w 189689"/>
                <a:gd name="connsiteY4" fmla="*/ 5950 h 68710"/>
                <a:gd name="connsiteX5" fmla="*/ 9925 w 189689"/>
                <a:gd name="connsiteY5" fmla="*/ 11822 h 68710"/>
                <a:gd name="connsiteX6" fmla="*/ 180217 w 189689"/>
                <a:gd name="connsiteY6" fmla="*/ 11822 h 68710"/>
                <a:gd name="connsiteX7" fmla="*/ 180502 w 189689"/>
                <a:gd name="connsiteY7" fmla="*/ 68788 h 68710"/>
                <a:gd name="connsiteX8" fmla="*/ 189915 w 189689"/>
                <a:gd name="connsiteY8" fmla="*/ 62915 h 68710"/>
                <a:gd name="connsiteX9" fmla="*/ 180217 w 189689"/>
                <a:gd name="connsiteY9" fmla="*/ 57042 h 68710"/>
                <a:gd name="connsiteX10" fmla="*/ 9925 w 189689"/>
                <a:gd name="connsiteY10" fmla="*/ 57042 h 68710"/>
                <a:gd name="connsiteX11" fmla="*/ 226 w 189689"/>
                <a:gd name="connsiteY11" fmla="*/ 62915 h 68710"/>
                <a:gd name="connsiteX12" fmla="*/ 9639 w 189689"/>
                <a:gd name="connsiteY12" fmla="*/ 68788 h 68710"/>
                <a:gd name="connsiteX13" fmla="*/ 180502 w 189689"/>
                <a:gd name="connsiteY13" fmla="*/ 68788 h 68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9689" h="68710">
                  <a:moveTo>
                    <a:pt x="180217" y="11822"/>
                  </a:moveTo>
                  <a:cubicBezTo>
                    <a:pt x="184496" y="11822"/>
                    <a:pt x="189915" y="11822"/>
                    <a:pt x="189915" y="5950"/>
                  </a:cubicBezTo>
                  <a:cubicBezTo>
                    <a:pt x="189915" y="77"/>
                    <a:pt x="184496" y="77"/>
                    <a:pt x="180502" y="77"/>
                  </a:cubicBezTo>
                  <a:lnTo>
                    <a:pt x="9639" y="77"/>
                  </a:lnTo>
                  <a:cubicBezTo>
                    <a:pt x="5646" y="77"/>
                    <a:pt x="226" y="77"/>
                    <a:pt x="226" y="5950"/>
                  </a:cubicBezTo>
                  <a:cubicBezTo>
                    <a:pt x="226" y="11822"/>
                    <a:pt x="5646" y="11822"/>
                    <a:pt x="9925" y="11822"/>
                  </a:cubicBezTo>
                  <a:lnTo>
                    <a:pt x="180217" y="11822"/>
                  </a:lnTo>
                  <a:close/>
                  <a:moveTo>
                    <a:pt x="180502" y="68788"/>
                  </a:moveTo>
                  <a:cubicBezTo>
                    <a:pt x="184496" y="68788"/>
                    <a:pt x="189915" y="68788"/>
                    <a:pt x="189915" y="62915"/>
                  </a:cubicBezTo>
                  <a:cubicBezTo>
                    <a:pt x="189915" y="57042"/>
                    <a:pt x="184496" y="57042"/>
                    <a:pt x="180217" y="57042"/>
                  </a:cubicBezTo>
                  <a:lnTo>
                    <a:pt x="9925" y="57042"/>
                  </a:lnTo>
                  <a:cubicBezTo>
                    <a:pt x="5646" y="57042"/>
                    <a:pt x="226" y="57042"/>
                    <a:pt x="226" y="62915"/>
                  </a:cubicBezTo>
                  <a:cubicBezTo>
                    <a:pt x="226" y="68788"/>
                    <a:pt x="5646" y="68788"/>
                    <a:pt x="9639" y="68788"/>
                  </a:cubicBezTo>
                  <a:lnTo>
                    <a:pt x="180502" y="68788"/>
                  </a:lnTo>
                  <a:close/>
                </a:path>
              </a:pathLst>
            </a:custGeom>
            <a:solidFill>
              <a:srgbClr val="000000"/>
            </a:solidFill>
            <a:ln w="285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85" name="Forme libre 184">
              <a:extLst>
                <a:ext uri="{FF2B5EF4-FFF2-40B4-BE49-F238E27FC236}">
                  <a16:creationId xmlns:a16="http://schemas.microsoft.com/office/drawing/2014/main" id="{70CE78CD-133B-F8AF-64B2-1668A44B569E}"/>
                </a:ext>
              </a:extLst>
            </p:cNvPr>
            <p:cNvSpPr/>
            <p:nvPr>
              <p:custDataLst>
                <p:tags r:id="rId45"/>
              </p:custDataLst>
            </p:nvPr>
          </p:nvSpPr>
          <p:spPr>
            <a:xfrm>
              <a:off x="16211487" y="8072586"/>
              <a:ext cx="94131" cy="195561"/>
            </a:xfrm>
            <a:custGeom>
              <a:avLst/>
              <a:gdLst>
                <a:gd name="connsiteX0" fmla="*/ 58717 w 94131"/>
                <a:gd name="connsiteY0" fmla="*/ 7705 h 195561"/>
                <a:gd name="connsiteX1" fmla="*/ 52157 w 94131"/>
                <a:gd name="connsiteY1" fmla="*/ 70 h 195561"/>
                <a:gd name="connsiteX2" fmla="*/ 242 w 94131"/>
                <a:gd name="connsiteY2" fmla="*/ 18863 h 195561"/>
                <a:gd name="connsiteX3" fmla="*/ 242 w 94131"/>
                <a:gd name="connsiteY3" fmla="*/ 27966 h 195561"/>
                <a:gd name="connsiteX4" fmla="*/ 37609 w 94131"/>
                <a:gd name="connsiteY4" fmla="*/ 20331 h 195561"/>
                <a:gd name="connsiteX5" fmla="*/ 37609 w 94131"/>
                <a:gd name="connsiteY5" fmla="*/ 172435 h 195561"/>
                <a:gd name="connsiteX6" fmla="*/ 11081 w 94131"/>
                <a:gd name="connsiteY6" fmla="*/ 186529 h 195561"/>
                <a:gd name="connsiteX7" fmla="*/ 1953 w 94131"/>
                <a:gd name="connsiteY7" fmla="*/ 186529 h 195561"/>
                <a:gd name="connsiteX8" fmla="*/ 1953 w 94131"/>
                <a:gd name="connsiteY8" fmla="*/ 195632 h 195561"/>
                <a:gd name="connsiteX9" fmla="*/ 48163 w 94131"/>
                <a:gd name="connsiteY9" fmla="*/ 194751 h 195561"/>
                <a:gd name="connsiteX10" fmla="*/ 94373 w 94131"/>
                <a:gd name="connsiteY10" fmla="*/ 195632 h 195561"/>
                <a:gd name="connsiteX11" fmla="*/ 94373 w 94131"/>
                <a:gd name="connsiteY11" fmla="*/ 186529 h 195561"/>
                <a:gd name="connsiteX12" fmla="*/ 85245 w 94131"/>
                <a:gd name="connsiteY12" fmla="*/ 186529 h 195561"/>
                <a:gd name="connsiteX13" fmla="*/ 58717 w 94131"/>
                <a:gd name="connsiteY13" fmla="*/ 172435 h 195561"/>
                <a:gd name="connsiteX14" fmla="*/ 58717 w 94131"/>
                <a:gd name="connsiteY14" fmla="*/ 7705 h 195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4131" h="195561">
                  <a:moveTo>
                    <a:pt x="58717" y="7705"/>
                  </a:moveTo>
                  <a:cubicBezTo>
                    <a:pt x="58717" y="657"/>
                    <a:pt x="58717" y="70"/>
                    <a:pt x="52157" y="70"/>
                  </a:cubicBezTo>
                  <a:cubicBezTo>
                    <a:pt x="34471" y="18863"/>
                    <a:pt x="9369" y="18863"/>
                    <a:pt x="242" y="18863"/>
                  </a:cubicBezTo>
                  <a:lnTo>
                    <a:pt x="242" y="27966"/>
                  </a:lnTo>
                  <a:cubicBezTo>
                    <a:pt x="5947" y="27966"/>
                    <a:pt x="22776" y="27966"/>
                    <a:pt x="37609" y="20331"/>
                  </a:cubicBezTo>
                  <a:lnTo>
                    <a:pt x="37609" y="172435"/>
                  </a:lnTo>
                  <a:cubicBezTo>
                    <a:pt x="37609" y="183006"/>
                    <a:pt x="36753" y="186529"/>
                    <a:pt x="11081" y="186529"/>
                  </a:cubicBezTo>
                  <a:lnTo>
                    <a:pt x="1953" y="186529"/>
                  </a:lnTo>
                  <a:lnTo>
                    <a:pt x="1953" y="195632"/>
                  </a:lnTo>
                  <a:cubicBezTo>
                    <a:pt x="11937" y="194751"/>
                    <a:pt x="36753" y="194751"/>
                    <a:pt x="48163" y="194751"/>
                  </a:cubicBezTo>
                  <a:cubicBezTo>
                    <a:pt x="59573" y="194751"/>
                    <a:pt x="84389" y="194751"/>
                    <a:pt x="94373" y="195632"/>
                  </a:cubicBezTo>
                  <a:lnTo>
                    <a:pt x="94373" y="186529"/>
                  </a:lnTo>
                  <a:lnTo>
                    <a:pt x="85245" y="186529"/>
                  </a:lnTo>
                  <a:cubicBezTo>
                    <a:pt x="59573" y="186529"/>
                    <a:pt x="58717" y="183299"/>
                    <a:pt x="58717" y="172435"/>
                  </a:cubicBezTo>
                  <a:lnTo>
                    <a:pt x="58717" y="7705"/>
                  </a:lnTo>
                  <a:close/>
                </a:path>
              </a:pathLst>
            </a:custGeom>
            <a:solidFill>
              <a:srgbClr val="000000"/>
            </a:solidFill>
            <a:ln w="285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86" name="Forme libre 185">
              <a:extLst>
                <a:ext uri="{FF2B5EF4-FFF2-40B4-BE49-F238E27FC236}">
                  <a16:creationId xmlns:a16="http://schemas.microsoft.com/office/drawing/2014/main" id="{7E7D1736-78DF-B38E-47D5-A77D0BA75418}"/>
                </a:ext>
              </a:extLst>
            </p:cNvPr>
            <p:cNvSpPr/>
            <p:nvPr>
              <p:custDataLst>
                <p:tags r:id="rId46"/>
              </p:custDataLst>
            </p:nvPr>
          </p:nvSpPr>
          <p:spPr>
            <a:xfrm>
              <a:off x="16079562" y="8387513"/>
              <a:ext cx="355699" cy="11744"/>
            </a:xfrm>
            <a:custGeom>
              <a:avLst/>
              <a:gdLst>
                <a:gd name="connsiteX0" fmla="*/ 0 w 355699"/>
                <a:gd name="connsiteY0" fmla="*/ 0 h 11744"/>
                <a:gd name="connsiteX1" fmla="*/ 355700 w 355699"/>
                <a:gd name="connsiteY1" fmla="*/ 0 h 11744"/>
                <a:gd name="connsiteX2" fmla="*/ 355700 w 355699"/>
                <a:gd name="connsiteY2" fmla="*/ 11745 h 11744"/>
                <a:gd name="connsiteX3" fmla="*/ 0 w 355699"/>
                <a:gd name="connsiteY3" fmla="*/ 11745 h 11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5699" h="11744">
                  <a:moveTo>
                    <a:pt x="0" y="0"/>
                  </a:moveTo>
                  <a:lnTo>
                    <a:pt x="355700" y="0"/>
                  </a:lnTo>
                  <a:lnTo>
                    <a:pt x="355700" y="11745"/>
                  </a:lnTo>
                  <a:lnTo>
                    <a:pt x="0" y="11745"/>
                  </a:lnTo>
                  <a:close/>
                </a:path>
              </a:pathLst>
            </a:custGeom>
            <a:solidFill>
              <a:srgbClr val="000000"/>
            </a:solidFill>
            <a:ln w="285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87" name="Forme libre 186">
              <a:extLst>
                <a:ext uri="{FF2B5EF4-FFF2-40B4-BE49-F238E27FC236}">
                  <a16:creationId xmlns:a16="http://schemas.microsoft.com/office/drawing/2014/main" id="{D6AD9FB3-D7F2-7B8C-E6DB-FBBF2C7A7FBA}"/>
                </a:ext>
              </a:extLst>
            </p:cNvPr>
            <p:cNvSpPr/>
            <p:nvPr>
              <p:custDataLst>
                <p:tags r:id="rId47"/>
              </p:custDataLst>
            </p:nvPr>
          </p:nvSpPr>
          <p:spPr>
            <a:xfrm>
              <a:off x="16095250" y="8464431"/>
              <a:ext cx="140056" cy="207013"/>
            </a:xfrm>
            <a:custGeom>
              <a:avLst/>
              <a:gdLst>
                <a:gd name="connsiteX0" fmla="*/ 66415 w 140056"/>
                <a:gd name="connsiteY0" fmla="*/ 3314 h 207013"/>
                <a:gd name="connsiteX1" fmla="*/ 62707 w 140056"/>
                <a:gd name="connsiteY1" fmla="*/ 84 h 207013"/>
                <a:gd name="connsiteX2" fmla="*/ 27907 w 140056"/>
                <a:gd name="connsiteY2" fmla="*/ 3020 h 207013"/>
                <a:gd name="connsiteX3" fmla="*/ 22487 w 140056"/>
                <a:gd name="connsiteY3" fmla="*/ 8893 h 207013"/>
                <a:gd name="connsiteX4" fmla="*/ 29333 w 140056"/>
                <a:gd name="connsiteY4" fmla="*/ 12416 h 207013"/>
                <a:gd name="connsiteX5" fmla="*/ 43595 w 140056"/>
                <a:gd name="connsiteY5" fmla="*/ 17408 h 207013"/>
                <a:gd name="connsiteX6" fmla="*/ 42740 w 140056"/>
                <a:gd name="connsiteY6" fmla="*/ 23281 h 207013"/>
                <a:gd name="connsiteX7" fmla="*/ 1379 w 140056"/>
                <a:gd name="connsiteY7" fmla="*/ 192416 h 207013"/>
                <a:gd name="connsiteX8" fmla="*/ 238 w 140056"/>
                <a:gd name="connsiteY8" fmla="*/ 198876 h 207013"/>
                <a:gd name="connsiteX9" fmla="*/ 8510 w 140056"/>
                <a:gd name="connsiteY9" fmla="*/ 207097 h 207013"/>
                <a:gd name="connsiteX10" fmla="*/ 19064 w 140056"/>
                <a:gd name="connsiteY10" fmla="*/ 199463 h 207013"/>
                <a:gd name="connsiteX11" fmla="*/ 24484 w 140056"/>
                <a:gd name="connsiteY11" fmla="*/ 177146 h 207013"/>
                <a:gd name="connsiteX12" fmla="*/ 30759 w 140056"/>
                <a:gd name="connsiteY12" fmla="*/ 150719 h 207013"/>
                <a:gd name="connsiteX13" fmla="*/ 35609 w 140056"/>
                <a:gd name="connsiteY13" fmla="*/ 131046 h 207013"/>
                <a:gd name="connsiteX14" fmla="*/ 38746 w 140056"/>
                <a:gd name="connsiteY14" fmla="*/ 117832 h 207013"/>
                <a:gd name="connsiteX15" fmla="*/ 58143 w 140056"/>
                <a:gd name="connsiteY15" fmla="*/ 90817 h 207013"/>
                <a:gd name="connsiteX16" fmla="*/ 85527 w 140056"/>
                <a:gd name="connsiteY16" fmla="*/ 80540 h 207013"/>
                <a:gd name="connsiteX17" fmla="*/ 100930 w 140056"/>
                <a:gd name="connsiteY17" fmla="*/ 101095 h 207013"/>
                <a:gd name="connsiteX18" fmla="*/ 83245 w 140056"/>
                <a:gd name="connsiteY18" fmla="*/ 166869 h 207013"/>
                <a:gd name="connsiteX19" fmla="*/ 79537 w 140056"/>
                <a:gd name="connsiteY19" fmla="*/ 183019 h 207013"/>
                <a:gd name="connsiteX20" fmla="*/ 102927 w 140056"/>
                <a:gd name="connsiteY20" fmla="*/ 207097 h 207013"/>
                <a:gd name="connsiteX21" fmla="*/ 140294 w 140056"/>
                <a:gd name="connsiteY21" fmla="*/ 161877 h 207013"/>
                <a:gd name="connsiteX22" fmla="*/ 136871 w 140056"/>
                <a:gd name="connsiteY22" fmla="*/ 158941 h 207013"/>
                <a:gd name="connsiteX23" fmla="*/ 132592 w 140056"/>
                <a:gd name="connsiteY23" fmla="*/ 164226 h 207013"/>
                <a:gd name="connsiteX24" fmla="*/ 103497 w 140056"/>
                <a:gd name="connsiteY24" fmla="*/ 200637 h 207013"/>
                <a:gd name="connsiteX25" fmla="*/ 96651 w 140056"/>
                <a:gd name="connsiteY25" fmla="*/ 190947 h 207013"/>
                <a:gd name="connsiteX26" fmla="*/ 101786 w 140056"/>
                <a:gd name="connsiteY26" fmla="*/ 170099 h 207013"/>
                <a:gd name="connsiteX27" fmla="*/ 119186 w 140056"/>
                <a:gd name="connsiteY27" fmla="*/ 105499 h 207013"/>
                <a:gd name="connsiteX28" fmla="*/ 86382 w 140056"/>
                <a:gd name="connsiteY28" fmla="*/ 74080 h 207013"/>
                <a:gd name="connsiteX29" fmla="*/ 44166 w 140056"/>
                <a:gd name="connsiteY29" fmla="*/ 96690 h 207013"/>
                <a:gd name="connsiteX30" fmla="*/ 66415 w 140056"/>
                <a:gd name="connsiteY30" fmla="*/ 3314 h 207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40056" h="207013">
                  <a:moveTo>
                    <a:pt x="66415" y="3314"/>
                  </a:moveTo>
                  <a:cubicBezTo>
                    <a:pt x="66415" y="3020"/>
                    <a:pt x="66415" y="84"/>
                    <a:pt x="62707" y="84"/>
                  </a:cubicBezTo>
                  <a:cubicBezTo>
                    <a:pt x="56146" y="84"/>
                    <a:pt x="35323" y="2433"/>
                    <a:pt x="27907" y="3020"/>
                  </a:cubicBezTo>
                  <a:cubicBezTo>
                    <a:pt x="25625" y="3314"/>
                    <a:pt x="22487" y="3607"/>
                    <a:pt x="22487" y="8893"/>
                  </a:cubicBezTo>
                  <a:cubicBezTo>
                    <a:pt x="22487" y="12416"/>
                    <a:pt x="25054" y="12416"/>
                    <a:pt x="29333" y="12416"/>
                  </a:cubicBezTo>
                  <a:cubicBezTo>
                    <a:pt x="43025" y="12416"/>
                    <a:pt x="43595" y="14472"/>
                    <a:pt x="43595" y="17408"/>
                  </a:cubicBezTo>
                  <a:lnTo>
                    <a:pt x="42740" y="23281"/>
                  </a:lnTo>
                  <a:lnTo>
                    <a:pt x="1379" y="192416"/>
                  </a:lnTo>
                  <a:cubicBezTo>
                    <a:pt x="238" y="196526"/>
                    <a:pt x="238" y="197114"/>
                    <a:pt x="238" y="198876"/>
                  </a:cubicBezTo>
                  <a:cubicBezTo>
                    <a:pt x="238" y="205629"/>
                    <a:pt x="5943" y="207097"/>
                    <a:pt x="8510" y="207097"/>
                  </a:cubicBezTo>
                  <a:cubicBezTo>
                    <a:pt x="13074" y="207097"/>
                    <a:pt x="17638" y="203574"/>
                    <a:pt x="19064" y="199463"/>
                  </a:cubicBezTo>
                  <a:lnTo>
                    <a:pt x="24484" y="177146"/>
                  </a:lnTo>
                  <a:lnTo>
                    <a:pt x="30759" y="150719"/>
                  </a:lnTo>
                  <a:cubicBezTo>
                    <a:pt x="32471" y="144259"/>
                    <a:pt x="34182" y="137799"/>
                    <a:pt x="35609" y="131046"/>
                  </a:cubicBezTo>
                  <a:cubicBezTo>
                    <a:pt x="36179" y="129284"/>
                    <a:pt x="38461" y="119594"/>
                    <a:pt x="38746" y="117832"/>
                  </a:cubicBezTo>
                  <a:cubicBezTo>
                    <a:pt x="39602" y="115189"/>
                    <a:pt x="48445" y="98746"/>
                    <a:pt x="58143" y="90817"/>
                  </a:cubicBezTo>
                  <a:cubicBezTo>
                    <a:pt x="64418" y="86119"/>
                    <a:pt x="73261" y="80540"/>
                    <a:pt x="85527" y="80540"/>
                  </a:cubicBezTo>
                  <a:cubicBezTo>
                    <a:pt x="97792" y="80540"/>
                    <a:pt x="100930" y="90524"/>
                    <a:pt x="100930" y="101095"/>
                  </a:cubicBezTo>
                  <a:cubicBezTo>
                    <a:pt x="100930" y="116951"/>
                    <a:pt x="90091" y="148957"/>
                    <a:pt x="83245" y="166869"/>
                  </a:cubicBezTo>
                  <a:cubicBezTo>
                    <a:pt x="80963" y="173623"/>
                    <a:pt x="79537" y="177146"/>
                    <a:pt x="79537" y="183019"/>
                  </a:cubicBezTo>
                  <a:cubicBezTo>
                    <a:pt x="79537" y="196820"/>
                    <a:pt x="89520" y="207097"/>
                    <a:pt x="102927" y="207097"/>
                  </a:cubicBezTo>
                  <a:cubicBezTo>
                    <a:pt x="129740" y="207097"/>
                    <a:pt x="140294" y="164226"/>
                    <a:pt x="140294" y="161877"/>
                  </a:cubicBezTo>
                  <a:cubicBezTo>
                    <a:pt x="140294" y="158941"/>
                    <a:pt x="137727" y="158941"/>
                    <a:pt x="136871" y="158941"/>
                  </a:cubicBezTo>
                  <a:cubicBezTo>
                    <a:pt x="134019" y="158941"/>
                    <a:pt x="134019" y="159822"/>
                    <a:pt x="132592" y="164226"/>
                  </a:cubicBezTo>
                  <a:cubicBezTo>
                    <a:pt x="128314" y="179789"/>
                    <a:pt x="119186" y="200637"/>
                    <a:pt x="103497" y="200637"/>
                  </a:cubicBezTo>
                  <a:cubicBezTo>
                    <a:pt x="98648" y="200637"/>
                    <a:pt x="96651" y="197701"/>
                    <a:pt x="96651" y="190947"/>
                  </a:cubicBezTo>
                  <a:cubicBezTo>
                    <a:pt x="96651" y="183606"/>
                    <a:pt x="99219" y="176559"/>
                    <a:pt x="101786" y="170099"/>
                  </a:cubicBezTo>
                  <a:cubicBezTo>
                    <a:pt x="106350" y="157473"/>
                    <a:pt x="119186" y="122530"/>
                    <a:pt x="119186" y="105499"/>
                  </a:cubicBezTo>
                  <a:cubicBezTo>
                    <a:pt x="119186" y="86413"/>
                    <a:pt x="107776" y="74080"/>
                    <a:pt x="86382" y="74080"/>
                  </a:cubicBezTo>
                  <a:cubicBezTo>
                    <a:pt x="68412" y="74080"/>
                    <a:pt x="54720" y="83183"/>
                    <a:pt x="44166" y="96690"/>
                  </a:cubicBezTo>
                  <a:lnTo>
                    <a:pt x="66415" y="3314"/>
                  </a:lnTo>
                  <a:close/>
                </a:path>
              </a:pathLst>
            </a:custGeom>
            <a:solidFill>
              <a:srgbClr val="000000"/>
            </a:solidFill>
            <a:ln w="285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88" name="Forme libre 187">
              <a:extLst>
                <a:ext uri="{FF2B5EF4-FFF2-40B4-BE49-F238E27FC236}">
                  <a16:creationId xmlns:a16="http://schemas.microsoft.com/office/drawing/2014/main" id="{0BCA0923-8FAD-0302-BD42-EFD6565A4CEF}"/>
                </a:ext>
              </a:extLst>
            </p:cNvPr>
            <p:cNvSpPr/>
            <p:nvPr>
              <p:custDataLst>
                <p:tags r:id="rId48"/>
              </p:custDataLst>
            </p:nvPr>
          </p:nvSpPr>
          <p:spPr>
            <a:xfrm>
              <a:off x="16258742" y="8461201"/>
              <a:ext cx="169151" cy="213473"/>
            </a:xfrm>
            <a:custGeom>
              <a:avLst/>
              <a:gdLst>
                <a:gd name="connsiteX0" fmla="*/ 169395 w 169151"/>
                <a:gd name="connsiteY0" fmla="*/ 3020 h 213473"/>
                <a:gd name="connsiteX1" fmla="*/ 166257 w 169151"/>
                <a:gd name="connsiteY1" fmla="*/ 84 h 213473"/>
                <a:gd name="connsiteX2" fmla="*/ 161123 w 169151"/>
                <a:gd name="connsiteY2" fmla="*/ 4488 h 213473"/>
                <a:gd name="connsiteX3" fmla="*/ 147431 w 169151"/>
                <a:gd name="connsiteY3" fmla="*/ 21226 h 213473"/>
                <a:gd name="connsiteX4" fmla="*/ 106641 w 169151"/>
                <a:gd name="connsiteY4" fmla="*/ 84 h 213473"/>
                <a:gd name="connsiteX5" fmla="*/ 36185 w 169151"/>
                <a:gd name="connsiteY5" fmla="*/ 69382 h 213473"/>
                <a:gd name="connsiteX6" fmla="*/ 65850 w 169151"/>
                <a:gd name="connsiteY6" fmla="*/ 111078 h 213473"/>
                <a:gd name="connsiteX7" fmla="*/ 96372 w 169151"/>
                <a:gd name="connsiteY7" fmla="*/ 119300 h 213473"/>
                <a:gd name="connsiteX8" fmla="*/ 122615 w 169151"/>
                <a:gd name="connsiteY8" fmla="*/ 150426 h 213473"/>
                <a:gd name="connsiteX9" fmla="*/ 71270 w 169151"/>
                <a:gd name="connsiteY9" fmla="*/ 204455 h 213473"/>
                <a:gd name="connsiteX10" fmla="*/ 21352 w 169151"/>
                <a:gd name="connsiteY10" fmla="*/ 161584 h 213473"/>
                <a:gd name="connsiteX11" fmla="*/ 23063 w 169151"/>
                <a:gd name="connsiteY11" fmla="*/ 145727 h 213473"/>
                <a:gd name="connsiteX12" fmla="*/ 23634 w 169151"/>
                <a:gd name="connsiteY12" fmla="*/ 143672 h 213473"/>
                <a:gd name="connsiteX13" fmla="*/ 20211 w 169151"/>
                <a:gd name="connsiteY13" fmla="*/ 140442 h 213473"/>
                <a:gd name="connsiteX14" fmla="*/ 17358 w 169151"/>
                <a:gd name="connsiteY14" fmla="*/ 141616 h 213473"/>
                <a:gd name="connsiteX15" fmla="*/ 244 w 169151"/>
                <a:gd name="connsiteY15" fmla="*/ 210621 h 213473"/>
                <a:gd name="connsiteX16" fmla="*/ 3381 w 169151"/>
                <a:gd name="connsiteY16" fmla="*/ 213557 h 213473"/>
                <a:gd name="connsiteX17" fmla="*/ 8516 w 169151"/>
                <a:gd name="connsiteY17" fmla="*/ 209153 h 213473"/>
                <a:gd name="connsiteX18" fmla="*/ 22493 w 169151"/>
                <a:gd name="connsiteY18" fmla="*/ 192416 h 213473"/>
                <a:gd name="connsiteX19" fmla="*/ 70700 w 169151"/>
                <a:gd name="connsiteY19" fmla="*/ 213557 h 213473"/>
                <a:gd name="connsiteX20" fmla="*/ 143152 w 169151"/>
                <a:gd name="connsiteY20" fmla="*/ 138093 h 213473"/>
                <a:gd name="connsiteX21" fmla="*/ 129175 w 169151"/>
                <a:gd name="connsiteY21" fmla="*/ 103737 h 213473"/>
                <a:gd name="connsiteX22" fmla="*/ 92949 w 169151"/>
                <a:gd name="connsiteY22" fmla="*/ 89056 h 213473"/>
                <a:gd name="connsiteX23" fmla="*/ 73837 w 169151"/>
                <a:gd name="connsiteY23" fmla="*/ 83770 h 213473"/>
                <a:gd name="connsiteX24" fmla="*/ 56437 w 169151"/>
                <a:gd name="connsiteY24" fmla="*/ 57049 h 213473"/>
                <a:gd name="connsiteX25" fmla="*/ 106355 w 169151"/>
                <a:gd name="connsiteY25" fmla="*/ 8306 h 213473"/>
                <a:gd name="connsiteX26" fmla="*/ 147431 w 169151"/>
                <a:gd name="connsiteY26" fmla="*/ 53819 h 213473"/>
                <a:gd name="connsiteX27" fmla="*/ 146290 w 169151"/>
                <a:gd name="connsiteY27" fmla="*/ 70263 h 213473"/>
                <a:gd name="connsiteX28" fmla="*/ 149713 w 169151"/>
                <a:gd name="connsiteY28" fmla="*/ 73199 h 213473"/>
                <a:gd name="connsiteX29" fmla="*/ 153992 w 169151"/>
                <a:gd name="connsiteY29" fmla="*/ 67326 h 213473"/>
                <a:gd name="connsiteX30" fmla="*/ 169395 w 169151"/>
                <a:gd name="connsiteY30" fmla="*/ 3020 h 213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69151" h="213473">
                  <a:moveTo>
                    <a:pt x="169395" y="3020"/>
                  </a:moveTo>
                  <a:cubicBezTo>
                    <a:pt x="169395" y="2139"/>
                    <a:pt x="168825" y="84"/>
                    <a:pt x="166257" y="84"/>
                  </a:cubicBezTo>
                  <a:cubicBezTo>
                    <a:pt x="164831" y="84"/>
                    <a:pt x="164546" y="377"/>
                    <a:pt x="161123" y="4488"/>
                  </a:cubicBezTo>
                  <a:lnTo>
                    <a:pt x="147431" y="21226"/>
                  </a:lnTo>
                  <a:cubicBezTo>
                    <a:pt x="140015" y="7425"/>
                    <a:pt x="125182" y="84"/>
                    <a:pt x="106641" y="84"/>
                  </a:cubicBezTo>
                  <a:cubicBezTo>
                    <a:pt x="70414" y="84"/>
                    <a:pt x="36185" y="33852"/>
                    <a:pt x="36185" y="69382"/>
                  </a:cubicBezTo>
                  <a:cubicBezTo>
                    <a:pt x="36185" y="93166"/>
                    <a:pt x="51303" y="106674"/>
                    <a:pt x="65850" y="111078"/>
                  </a:cubicBezTo>
                  <a:lnTo>
                    <a:pt x="96372" y="119300"/>
                  </a:lnTo>
                  <a:cubicBezTo>
                    <a:pt x="106926" y="121943"/>
                    <a:pt x="122615" y="126347"/>
                    <a:pt x="122615" y="150426"/>
                  </a:cubicBezTo>
                  <a:cubicBezTo>
                    <a:pt x="122615" y="176853"/>
                    <a:pt x="99224" y="204455"/>
                    <a:pt x="71270" y="204455"/>
                  </a:cubicBezTo>
                  <a:cubicBezTo>
                    <a:pt x="53014" y="204455"/>
                    <a:pt x="21352" y="197995"/>
                    <a:pt x="21352" y="161584"/>
                  </a:cubicBezTo>
                  <a:cubicBezTo>
                    <a:pt x="21352" y="154536"/>
                    <a:pt x="22778" y="147489"/>
                    <a:pt x="23063" y="145727"/>
                  </a:cubicBezTo>
                  <a:cubicBezTo>
                    <a:pt x="23349" y="144553"/>
                    <a:pt x="23634" y="144259"/>
                    <a:pt x="23634" y="143672"/>
                  </a:cubicBezTo>
                  <a:cubicBezTo>
                    <a:pt x="23634" y="140736"/>
                    <a:pt x="21637" y="140442"/>
                    <a:pt x="20211" y="140442"/>
                  </a:cubicBezTo>
                  <a:cubicBezTo>
                    <a:pt x="18785" y="140442"/>
                    <a:pt x="18214" y="140736"/>
                    <a:pt x="17358" y="141616"/>
                  </a:cubicBezTo>
                  <a:cubicBezTo>
                    <a:pt x="16217" y="142791"/>
                    <a:pt x="244" y="209740"/>
                    <a:pt x="244" y="210621"/>
                  </a:cubicBezTo>
                  <a:cubicBezTo>
                    <a:pt x="244" y="212383"/>
                    <a:pt x="1670" y="213557"/>
                    <a:pt x="3381" y="213557"/>
                  </a:cubicBezTo>
                  <a:cubicBezTo>
                    <a:pt x="4808" y="213557"/>
                    <a:pt x="5093" y="213264"/>
                    <a:pt x="8516" y="209153"/>
                  </a:cubicBezTo>
                  <a:lnTo>
                    <a:pt x="22493" y="192416"/>
                  </a:lnTo>
                  <a:cubicBezTo>
                    <a:pt x="34759" y="209446"/>
                    <a:pt x="54155" y="213557"/>
                    <a:pt x="70700" y="213557"/>
                  </a:cubicBezTo>
                  <a:cubicBezTo>
                    <a:pt x="109493" y="213557"/>
                    <a:pt x="143152" y="174504"/>
                    <a:pt x="143152" y="138093"/>
                  </a:cubicBezTo>
                  <a:cubicBezTo>
                    <a:pt x="143152" y="117832"/>
                    <a:pt x="133454" y="107848"/>
                    <a:pt x="129175" y="103737"/>
                  </a:cubicBezTo>
                  <a:cubicBezTo>
                    <a:pt x="122615" y="96984"/>
                    <a:pt x="118336" y="95809"/>
                    <a:pt x="92949" y="89056"/>
                  </a:cubicBezTo>
                  <a:cubicBezTo>
                    <a:pt x="86673" y="87294"/>
                    <a:pt x="76405" y="84357"/>
                    <a:pt x="73837" y="83770"/>
                  </a:cubicBezTo>
                  <a:cubicBezTo>
                    <a:pt x="66136" y="81127"/>
                    <a:pt x="56437" y="72612"/>
                    <a:pt x="56437" y="57049"/>
                  </a:cubicBezTo>
                  <a:cubicBezTo>
                    <a:pt x="56437" y="33265"/>
                    <a:pt x="79257" y="8306"/>
                    <a:pt x="106355" y="8306"/>
                  </a:cubicBezTo>
                  <a:cubicBezTo>
                    <a:pt x="130031" y="8306"/>
                    <a:pt x="147431" y="20932"/>
                    <a:pt x="147431" y="53819"/>
                  </a:cubicBezTo>
                  <a:cubicBezTo>
                    <a:pt x="147431" y="63216"/>
                    <a:pt x="146290" y="68501"/>
                    <a:pt x="146290" y="70263"/>
                  </a:cubicBezTo>
                  <a:cubicBezTo>
                    <a:pt x="146290" y="70556"/>
                    <a:pt x="146290" y="73199"/>
                    <a:pt x="149713" y="73199"/>
                  </a:cubicBezTo>
                  <a:cubicBezTo>
                    <a:pt x="152565" y="73199"/>
                    <a:pt x="152851" y="72318"/>
                    <a:pt x="153992" y="67326"/>
                  </a:cubicBezTo>
                  <a:lnTo>
                    <a:pt x="169395" y="3020"/>
                  </a:lnTo>
                  <a:close/>
                </a:path>
              </a:pathLst>
            </a:custGeom>
            <a:solidFill>
              <a:srgbClr val="000000"/>
            </a:solidFill>
            <a:ln w="285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123" name="Groupe 122">
            <a:extLst>
              <a:ext uri="{FF2B5EF4-FFF2-40B4-BE49-F238E27FC236}">
                <a16:creationId xmlns:a16="http://schemas.microsoft.com/office/drawing/2014/main" id="{22089679-4EE0-DA75-D9C3-C0E7F4050FB6}"/>
              </a:ext>
            </a:extLst>
          </p:cNvPr>
          <p:cNvGrpSpPr/>
          <p:nvPr/>
        </p:nvGrpSpPr>
        <p:grpSpPr>
          <a:xfrm>
            <a:off x="8022754" y="5980547"/>
            <a:ext cx="970230" cy="1145225"/>
            <a:chOff x="8428344" y="5805814"/>
            <a:chExt cx="1448537" cy="1709802"/>
          </a:xfrm>
        </p:grpSpPr>
        <p:sp>
          <p:nvSpPr>
            <p:cNvPr id="122" name="Forme libre 121">
              <a:extLst>
                <a:ext uri="{FF2B5EF4-FFF2-40B4-BE49-F238E27FC236}">
                  <a16:creationId xmlns:a16="http://schemas.microsoft.com/office/drawing/2014/main" id="{FA41FC5E-7CA4-B689-6414-B3F3EC8D10EE}"/>
                </a:ext>
              </a:extLst>
            </p:cNvPr>
            <p:cNvSpPr/>
            <p:nvPr/>
          </p:nvSpPr>
          <p:spPr bwMode="auto">
            <a:xfrm>
              <a:off x="8436279" y="5805814"/>
              <a:ext cx="1427968" cy="1709802"/>
            </a:xfrm>
            <a:custGeom>
              <a:avLst/>
              <a:gdLst>
                <a:gd name="connsiteX0" fmla="*/ 43842 w 1427968"/>
                <a:gd name="connsiteY0" fmla="*/ 175364 h 1709802"/>
                <a:gd name="connsiteX1" fmla="*/ 331940 w 1427968"/>
                <a:gd name="connsiteY1" fmla="*/ 75156 h 1709802"/>
                <a:gd name="connsiteX2" fmla="*/ 701458 w 1427968"/>
                <a:gd name="connsiteY2" fmla="*/ 12526 h 1709802"/>
                <a:gd name="connsiteX3" fmla="*/ 926926 w 1427968"/>
                <a:gd name="connsiteY3" fmla="*/ 0 h 1709802"/>
                <a:gd name="connsiteX4" fmla="*/ 1427968 w 1427968"/>
                <a:gd name="connsiteY4" fmla="*/ 175364 h 1709802"/>
                <a:gd name="connsiteX5" fmla="*/ 1427968 w 1427968"/>
                <a:gd name="connsiteY5" fmla="*/ 1521912 h 1709802"/>
                <a:gd name="connsiteX6" fmla="*/ 1246340 w 1427968"/>
                <a:gd name="connsiteY6" fmla="*/ 1640909 h 1709802"/>
                <a:gd name="connsiteX7" fmla="*/ 845507 w 1427968"/>
                <a:gd name="connsiteY7" fmla="*/ 1709802 h 1709802"/>
                <a:gd name="connsiteX8" fmla="*/ 488516 w 1427968"/>
                <a:gd name="connsiteY8" fmla="*/ 1678487 h 1709802"/>
                <a:gd name="connsiteX9" fmla="*/ 169102 w 1427968"/>
                <a:gd name="connsiteY9" fmla="*/ 1597068 h 1709802"/>
                <a:gd name="connsiteX10" fmla="*/ 0 w 1427968"/>
                <a:gd name="connsiteY10" fmla="*/ 1515649 h 1709802"/>
                <a:gd name="connsiteX11" fmla="*/ 244258 w 1427968"/>
                <a:gd name="connsiteY11" fmla="*/ 1371600 h 1709802"/>
                <a:gd name="connsiteX12" fmla="*/ 382044 w 1427968"/>
                <a:gd name="connsiteY12" fmla="*/ 1240076 h 1709802"/>
                <a:gd name="connsiteX13" fmla="*/ 432148 w 1427968"/>
                <a:gd name="connsiteY13" fmla="*/ 1102290 h 1709802"/>
                <a:gd name="connsiteX14" fmla="*/ 432148 w 1427968"/>
                <a:gd name="connsiteY14" fmla="*/ 883085 h 1709802"/>
                <a:gd name="connsiteX15" fmla="*/ 350729 w 1427968"/>
                <a:gd name="connsiteY15" fmla="*/ 651353 h 1709802"/>
                <a:gd name="connsiteX16" fmla="*/ 212943 w 1427968"/>
                <a:gd name="connsiteY16" fmla="*/ 382044 h 1709802"/>
                <a:gd name="connsiteX17" fmla="*/ 43842 w 1427968"/>
                <a:gd name="connsiteY17" fmla="*/ 175364 h 1709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27968" h="1709802">
                  <a:moveTo>
                    <a:pt x="43842" y="175364"/>
                  </a:moveTo>
                  <a:lnTo>
                    <a:pt x="331940" y="75156"/>
                  </a:lnTo>
                  <a:lnTo>
                    <a:pt x="701458" y="12526"/>
                  </a:lnTo>
                  <a:lnTo>
                    <a:pt x="926926" y="0"/>
                  </a:lnTo>
                  <a:lnTo>
                    <a:pt x="1427968" y="175364"/>
                  </a:lnTo>
                  <a:lnTo>
                    <a:pt x="1427968" y="1521912"/>
                  </a:lnTo>
                  <a:lnTo>
                    <a:pt x="1246340" y="1640909"/>
                  </a:lnTo>
                  <a:lnTo>
                    <a:pt x="845507" y="1709802"/>
                  </a:lnTo>
                  <a:lnTo>
                    <a:pt x="488516" y="1678487"/>
                  </a:lnTo>
                  <a:lnTo>
                    <a:pt x="169102" y="1597068"/>
                  </a:lnTo>
                  <a:lnTo>
                    <a:pt x="0" y="1515649"/>
                  </a:lnTo>
                  <a:lnTo>
                    <a:pt x="244258" y="1371600"/>
                  </a:lnTo>
                  <a:lnTo>
                    <a:pt x="382044" y="1240076"/>
                  </a:lnTo>
                  <a:lnTo>
                    <a:pt x="432148" y="1102290"/>
                  </a:lnTo>
                  <a:lnTo>
                    <a:pt x="432148" y="883085"/>
                  </a:lnTo>
                  <a:lnTo>
                    <a:pt x="350729" y="651353"/>
                  </a:lnTo>
                  <a:lnTo>
                    <a:pt x="212943" y="382044"/>
                  </a:lnTo>
                  <a:lnTo>
                    <a:pt x="43842" y="175364"/>
                  </a:lnTo>
                  <a:close/>
                </a:path>
              </a:pathLst>
            </a:custGeom>
            <a:solidFill>
              <a:srgbClr val="DBDBDB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sp>
          <p:nvSpPr>
            <p:cNvPr id="93" name="Forme libre 92">
              <a:extLst>
                <a:ext uri="{FF2B5EF4-FFF2-40B4-BE49-F238E27FC236}">
                  <a16:creationId xmlns:a16="http://schemas.microsoft.com/office/drawing/2014/main" id="{D53804FF-4843-2337-53C2-11757C8625BB}"/>
                </a:ext>
              </a:extLst>
            </p:cNvPr>
            <p:cNvSpPr/>
            <p:nvPr/>
          </p:nvSpPr>
          <p:spPr bwMode="auto">
            <a:xfrm>
              <a:off x="8428344" y="5980808"/>
              <a:ext cx="445482" cy="1351256"/>
            </a:xfrm>
            <a:custGeom>
              <a:avLst/>
              <a:gdLst>
                <a:gd name="connsiteX0" fmla="*/ 1218645 w 3160016"/>
                <a:gd name="connsiteY0" fmla="*/ 111805 h 2568578"/>
                <a:gd name="connsiteX1" fmla="*/ 2850497 w 3160016"/>
                <a:gd name="connsiteY1" fmla="*/ 125872 h 2568578"/>
                <a:gd name="connsiteX2" fmla="*/ 3075580 w 3160016"/>
                <a:gd name="connsiteY2" fmla="*/ 1420100 h 2568578"/>
                <a:gd name="connsiteX3" fmla="*/ 1851691 w 3160016"/>
                <a:gd name="connsiteY3" fmla="*/ 2559583 h 2568578"/>
                <a:gd name="connsiteX4" fmla="*/ 93230 w 3160016"/>
                <a:gd name="connsiteY4" fmla="*/ 1884334 h 2568578"/>
                <a:gd name="connsiteX5" fmla="*/ 346448 w 3160016"/>
                <a:gd name="connsiteY5" fmla="*/ 674512 h 2568578"/>
                <a:gd name="connsiteX6" fmla="*/ 1218645 w 3160016"/>
                <a:gd name="connsiteY6" fmla="*/ 111805 h 2568578"/>
                <a:gd name="connsiteX0" fmla="*/ 343517 w 3157085"/>
                <a:gd name="connsiteY0" fmla="*/ 674512 h 2568578"/>
                <a:gd name="connsiteX1" fmla="*/ 1215714 w 3157085"/>
                <a:gd name="connsiteY1" fmla="*/ 111805 h 2568578"/>
                <a:gd name="connsiteX2" fmla="*/ 2847566 w 3157085"/>
                <a:gd name="connsiteY2" fmla="*/ 125872 h 2568578"/>
                <a:gd name="connsiteX3" fmla="*/ 3072649 w 3157085"/>
                <a:gd name="connsiteY3" fmla="*/ 1420100 h 2568578"/>
                <a:gd name="connsiteX4" fmla="*/ 1848760 w 3157085"/>
                <a:gd name="connsiteY4" fmla="*/ 2559583 h 2568578"/>
                <a:gd name="connsiteX5" fmla="*/ 90299 w 3157085"/>
                <a:gd name="connsiteY5" fmla="*/ 1884334 h 2568578"/>
                <a:gd name="connsiteX6" fmla="*/ 515119 w 3157085"/>
                <a:gd name="connsiteY6" fmla="*/ 846114 h 2568578"/>
                <a:gd name="connsiteX0" fmla="*/ 253218 w 3066786"/>
                <a:gd name="connsiteY0" fmla="*/ 674512 h 2568578"/>
                <a:gd name="connsiteX1" fmla="*/ 1125415 w 3066786"/>
                <a:gd name="connsiteY1" fmla="*/ 111805 h 2568578"/>
                <a:gd name="connsiteX2" fmla="*/ 2757267 w 3066786"/>
                <a:gd name="connsiteY2" fmla="*/ 125872 h 2568578"/>
                <a:gd name="connsiteX3" fmla="*/ 2982350 w 3066786"/>
                <a:gd name="connsiteY3" fmla="*/ 1420100 h 2568578"/>
                <a:gd name="connsiteX4" fmla="*/ 1758461 w 3066786"/>
                <a:gd name="connsiteY4" fmla="*/ 2559583 h 2568578"/>
                <a:gd name="connsiteX5" fmla="*/ 0 w 3066786"/>
                <a:gd name="connsiteY5" fmla="*/ 1884334 h 2568578"/>
                <a:gd name="connsiteX0" fmla="*/ 0 w 2813568"/>
                <a:gd name="connsiteY0" fmla="*/ 674512 h 2559583"/>
                <a:gd name="connsiteX1" fmla="*/ 872197 w 2813568"/>
                <a:gd name="connsiteY1" fmla="*/ 111805 h 2559583"/>
                <a:gd name="connsiteX2" fmla="*/ 2504049 w 2813568"/>
                <a:gd name="connsiteY2" fmla="*/ 125872 h 2559583"/>
                <a:gd name="connsiteX3" fmla="*/ 2729132 w 2813568"/>
                <a:gd name="connsiteY3" fmla="*/ 1420100 h 2559583"/>
                <a:gd name="connsiteX4" fmla="*/ 1505243 w 2813568"/>
                <a:gd name="connsiteY4" fmla="*/ 2559583 h 2559583"/>
                <a:gd name="connsiteX0" fmla="*/ 0 w 1941371"/>
                <a:gd name="connsiteY0" fmla="*/ 111805 h 2559583"/>
                <a:gd name="connsiteX1" fmla="*/ 1631852 w 1941371"/>
                <a:gd name="connsiteY1" fmla="*/ 125872 h 2559583"/>
                <a:gd name="connsiteX2" fmla="*/ 1856935 w 1941371"/>
                <a:gd name="connsiteY2" fmla="*/ 1420100 h 2559583"/>
                <a:gd name="connsiteX3" fmla="*/ 633046 w 1941371"/>
                <a:gd name="connsiteY3" fmla="*/ 2559583 h 2559583"/>
                <a:gd name="connsiteX0" fmla="*/ 998806 w 1308325"/>
                <a:gd name="connsiteY0" fmla="*/ 0 h 2433711"/>
                <a:gd name="connsiteX1" fmla="*/ 1223889 w 1308325"/>
                <a:gd name="connsiteY1" fmla="*/ 1294228 h 2433711"/>
                <a:gd name="connsiteX2" fmla="*/ 0 w 1308325"/>
                <a:gd name="connsiteY2" fmla="*/ 2433711 h 2433711"/>
                <a:gd name="connsiteX0" fmla="*/ 467656 w 1231686"/>
                <a:gd name="connsiteY0" fmla="*/ 0 h 2699285"/>
                <a:gd name="connsiteX1" fmla="*/ 1223889 w 1231686"/>
                <a:gd name="connsiteY1" fmla="*/ 1559802 h 2699285"/>
                <a:gd name="connsiteX2" fmla="*/ 0 w 1231686"/>
                <a:gd name="connsiteY2" fmla="*/ 2699285 h 2699285"/>
                <a:gd name="connsiteX0" fmla="*/ 79507 w 836019"/>
                <a:gd name="connsiteY0" fmla="*/ 0 h 2535854"/>
                <a:gd name="connsiteX1" fmla="*/ 835740 w 836019"/>
                <a:gd name="connsiteY1" fmla="*/ 1559802 h 2535854"/>
                <a:gd name="connsiteX2" fmla="*/ 0 w 836019"/>
                <a:gd name="connsiteY2" fmla="*/ 2535854 h 2535854"/>
                <a:gd name="connsiteX0" fmla="*/ 79507 w 836021"/>
                <a:gd name="connsiteY0" fmla="*/ 0 h 2535854"/>
                <a:gd name="connsiteX1" fmla="*/ 835740 w 836021"/>
                <a:gd name="connsiteY1" fmla="*/ 1559802 h 2535854"/>
                <a:gd name="connsiteX2" fmla="*/ 0 w 836021"/>
                <a:gd name="connsiteY2" fmla="*/ 2535854 h 2535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36021" h="2535854">
                  <a:moveTo>
                    <a:pt x="79507" y="0"/>
                  </a:moveTo>
                  <a:cubicBezTo>
                    <a:pt x="388996" y="218049"/>
                    <a:pt x="848991" y="1137160"/>
                    <a:pt x="835740" y="1559802"/>
                  </a:cubicBezTo>
                  <a:cubicBezTo>
                    <a:pt x="822489" y="1982444"/>
                    <a:pt x="537914" y="2295052"/>
                    <a:pt x="0" y="2535854"/>
                  </a:cubicBezTo>
                </a:path>
              </a:pathLst>
            </a:custGeom>
            <a:pattFill prst="wdUpDiag">
              <a:fgClr>
                <a:schemeClr val="tx2"/>
              </a:fgClr>
              <a:bgClr>
                <a:schemeClr val="bg1"/>
              </a:bgClr>
            </a:pattFill>
            <a:ln w="381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sp>
          <p:nvSpPr>
            <p:cNvPr id="94" name="Forme libre 93">
              <a:extLst>
                <a:ext uri="{FF2B5EF4-FFF2-40B4-BE49-F238E27FC236}">
                  <a16:creationId xmlns:a16="http://schemas.microsoft.com/office/drawing/2014/main" id="{85960CC1-9E09-2ACD-0EE5-007A06B50716}"/>
                </a:ext>
              </a:extLst>
            </p:cNvPr>
            <p:cNvSpPr/>
            <p:nvPr/>
          </p:nvSpPr>
          <p:spPr bwMode="auto">
            <a:xfrm rot="718000">
              <a:off x="8632008" y="6131993"/>
              <a:ext cx="607111" cy="1091055"/>
            </a:xfrm>
            <a:custGeom>
              <a:avLst/>
              <a:gdLst>
                <a:gd name="connsiteX0" fmla="*/ 506437 w 533510"/>
                <a:gd name="connsiteY0" fmla="*/ 1533378 h 1533378"/>
                <a:gd name="connsiteX1" fmla="*/ 506437 w 533510"/>
                <a:gd name="connsiteY1" fmla="*/ 844062 h 1533378"/>
                <a:gd name="connsiteX2" fmla="*/ 225083 w 533510"/>
                <a:gd name="connsiteY2" fmla="*/ 239151 h 1533378"/>
                <a:gd name="connsiteX3" fmla="*/ 0 w 533510"/>
                <a:gd name="connsiteY3" fmla="*/ 0 h 1533378"/>
                <a:gd name="connsiteX0" fmla="*/ 348009 w 508292"/>
                <a:gd name="connsiteY0" fmla="*/ 1861351 h 1861351"/>
                <a:gd name="connsiteX1" fmla="*/ 506437 w 508292"/>
                <a:gd name="connsiteY1" fmla="*/ 844062 h 1861351"/>
                <a:gd name="connsiteX2" fmla="*/ 225083 w 508292"/>
                <a:gd name="connsiteY2" fmla="*/ 239151 h 1861351"/>
                <a:gd name="connsiteX3" fmla="*/ 0 w 508292"/>
                <a:gd name="connsiteY3" fmla="*/ 0 h 1861351"/>
                <a:gd name="connsiteX0" fmla="*/ 348009 w 510497"/>
                <a:gd name="connsiteY0" fmla="*/ 1861351 h 1861351"/>
                <a:gd name="connsiteX1" fmla="*/ 506437 w 510497"/>
                <a:gd name="connsiteY1" fmla="*/ 844062 h 1861351"/>
                <a:gd name="connsiteX2" fmla="*/ 225083 w 510497"/>
                <a:gd name="connsiteY2" fmla="*/ 239151 h 1861351"/>
                <a:gd name="connsiteX3" fmla="*/ 0 w 510497"/>
                <a:gd name="connsiteY3" fmla="*/ 0 h 18613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10497" h="1861351">
                  <a:moveTo>
                    <a:pt x="348009" y="1861351"/>
                  </a:moveTo>
                  <a:cubicBezTo>
                    <a:pt x="469238" y="1562369"/>
                    <a:pt x="526925" y="1114429"/>
                    <a:pt x="506437" y="844062"/>
                  </a:cubicBezTo>
                  <a:cubicBezTo>
                    <a:pt x="485949" y="573695"/>
                    <a:pt x="309489" y="379828"/>
                    <a:pt x="225083" y="239151"/>
                  </a:cubicBezTo>
                  <a:cubicBezTo>
                    <a:pt x="140677" y="98474"/>
                    <a:pt x="70338" y="49237"/>
                    <a:pt x="0" y="0"/>
                  </a:cubicBezTo>
                </a:path>
              </a:pathLst>
            </a:custGeom>
            <a:noFill/>
            <a:ln w="28575" cap="flat" cmpd="sng" algn="ctr">
              <a:solidFill>
                <a:srgbClr val="9999D2"/>
              </a:solidFill>
              <a:prstDash val="solid"/>
              <a:round/>
              <a:headEnd type="none" w="med" len="med"/>
              <a:tailEnd type="triangle" w="lg" len="lg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sp>
          <p:nvSpPr>
            <p:cNvPr id="95" name="Forme libre 94">
              <a:extLst>
                <a:ext uri="{FF2B5EF4-FFF2-40B4-BE49-F238E27FC236}">
                  <a16:creationId xmlns:a16="http://schemas.microsoft.com/office/drawing/2014/main" id="{616007BE-6B05-EA68-45B0-634D778E9FA7}"/>
                </a:ext>
              </a:extLst>
            </p:cNvPr>
            <p:cNvSpPr/>
            <p:nvPr/>
          </p:nvSpPr>
          <p:spPr bwMode="auto">
            <a:xfrm rot="718000">
              <a:off x="8819728" y="6165032"/>
              <a:ext cx="607111" cy="1091055"/>
            </a:xfrm>
            <a:custGeom>
              <a:avLst/>
              <a:gdLst>
                <a:gd name="connsiteX0" fmla="*/ 506437 w 533510"/>
                <a:gd name="connsiteY0" fmla="*/ 1533378 h 1533378"/>
                <a:gd name="connsiteX1" fmla="*/ 506437 w 533510"/>
                <a:gd name="connsiteY1" fmla="*/ 844062 h 1533378"/>
                <a:gd name="connsiteX2" fmla="*/ 225083 w 533510"/>
                <a:gd name="connsiteY2" fmla="*/ 239151 h 1533378"/>
                <a:gd name="connsiteX3" fmla="*/ 0 w 533510"/>
                <a:gd name="connsiteY3" fmla="*/ 0 h 1533378"/>
                <a:gd name="connsiteX0" fmla="*/ 348009 w 508292"/>
                <a:gd name="connsiteY0" fmla="*/ 1861351 h 1861351"/>
                <a:gd name="connsiteX1" fmla="*/ 506437 w 508292"/>
                <a:gd name="connsiteY1" fmla="*/ 844062 h 1861351"/>
                <a:gd name="connsiteX2" fmla="*/ 225083 w 508292"/>
                <a:gd name="connsiteY2" fmla="*/ 239151 h 1861351"/>
                <a:gd name="connsiteX3" fmla="*/ 0 w 508292"/>
                <a:gd name="connsiteY3" fmla="*/ 0 h 1861351"/>
                <a:gd name="connsiteX0" fmla="*/ 348009 w 510497"/>
                <a:gd name="connsiteY0" fmla="*/ 1861351 h 1861351"/>
                <a:gd name="connsiteX1" fmla="*/ 506437 w 510497"/>
                <a:gd name="connsiteY1" fmla="*/ 844062 h 1861351"/>
                <a:gd name="connsiteX2" fmla="*/ 225083 w 510497"/>
                <a:gd name="connsiteY2" fmla="*/ 239151 h 1861351"/>
                <a:gd name="connsiteX3" fmla="*/ 0 w 510497"/>
                <a:gd name="connsiteY3" fmla="*/ 0 h 18613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10497" h="1861351">
                  <a:moveTo>
                    <a:pt x="348009" y="1861351"/>
                  </a:moveTo>
                  <a:cubicBezTo>
                    <a:pt x="469238" y="1562369"/>
                    <a:pt x="526925" y="1114429"/>
                    <a:pt x="506437" y="844062"/>
                  </a:cubicBezTo>
                  <a:cubicBezTo>
                    <a:pt x="485949" y="573695"/>
                    <a:pt x="309489" y="379828"/>
                    <a:pt x="225083" y="239151"/>
                  </a:cubicBezTo>
                  <a:cubicBezTo>
                    <a:pt x="140677" y="98474"/>
                    <a:pt x="70338" y="49237"/>
                    <a:pt x="0" y="0"/>
                  </a:cubicBezTo>
                </a:path>
              </a:pathLst>
            </a:custGeom>
            <a:noFill/>
            <a:ln w="28575" cap="flat" cmpd="sng" algn="ctr">
              <a:solidFill>
                <a:srgbClr val="9999D2"/>
              </a:solidFill>
              <a:prstDash val="solid"/>
              <a:round/>
              <a:headEnd type="none" w="med" len="med"/>
              <a:tailEnd type="triangle" w="lg" len="lg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cxnSp>
          <p:nvCxnSpPr>
            <p:cNvPr id="98" name="Connecteur droit 97">
              <a:extLst>
                <a:ext uri="{FF2B5EF4-FFF2-40B4-BE49-F238E27FC236}">
                  <a16:creationId xmlns:a16="http://schemas.microsoft.com/office/drawing/2014/main" id="{02551B86-D0DB-45B8-3D6D-647D1A3116D5}"/>
                </a:ext>
              </a:extLst>
            </p:cNvPr>
            <p:cNvCxnSpPr>
              <a:cxnSpLocks/>
              <a:endCxn id="113" idx="2"/>
            </p:cNvCxnSpPr>
            <p:nvPr/>
          </p:nvCxnSpPr>
          <p:spPr bwMode="auto">
            <a:xfrm>
              <a:off x="9866100" y="5976014"/>
              <a:ext cx="10781" cy="1371870"/>
            </a:xfrm>
            <a:prstGeom prst="line">
              <a:avLst/>
            </a:prstGeom>
            <a:solidFill>
              <a:srgbClr val="00B8FF"/>
            </a:solidFill>
            <a:ln w="38100" cap="flat" cmpd="sng" algn="ctr">
              <a:solidFill>
                <a:srgbClr val="0432FF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  <p:sp>
          <p:nvSpPr>
            <p:cNvPr id="112" name="Forme libre 111">
              <a:extLst>
                <a:ext uri="{FF2B5EF4-FFF2-40B4-BE49-F238E27FC236}">
                  <a16:creationId xmlns:a16="http://schemas.microsoft.com/office/drawing/2014/main" id="{A9F3074C-5DE4-8B8C-1EC2-AE8052E920D2}"/>
                </a:ext>
              </a:extLst>
            </p:cNvPr>
            <p:cNvSpPr/>
            <p:nvPr/>
          </p:nvSpPr>
          <p:spPr>
            <a:xfrm flipV="1">
              <a:off x="8473564" y="5811148"/>
              <a:ext cx="1373353" cy="164866"/>
            </a:xfrm>
            <a:custGeom>
              <a:avLst/>
              <a:gdLst>
                <a:gd name="connsiteX0" fmla="*/ 0 w 5560541"/>
                <a:gd name="connsiteY0" fmla="*/ 1989437 h 1989437"/>
                <a:gd name="connsiteX1" fmla="*/ 2298357 w 5560541"/>
                <a:gd name="connsiteY1" fmla="*/ 1779373 h 1989437"/>
                <a:gd name="connsiteX2" fmla="*/ 4794422 w 5560541"/>
                <a:gd name="connsiteY2" fmla="*/ 778475 h 1989437"/>
                <a:gd name="connsiteX3" fmla="*/ 5560541 w 5560541"/>
                <a:gd name="connsiteY3" fmla="*/ 0 h 1989437"/>
                <a:gd name="connsiteX0" fmla="*/ 0 w 5560541"/>
                <a:gd name="connsiteY0" fmla="*/ 1989437 h 2009434"/>
                <a:gd name="connsiteX1" fmla="*/ 2298357 w 5560541"/>
                <a:gd name="connsiteY1" fmla="*/ 1779373 h 2009434"/>
                <a:gd name="connsiteX2" fmla="*/ 5560541 w 5560541"/>
                <a:gd name="connsiteY2" fmla="*/ 0 h 2009434"/>
                <a:gd name="connsiteX0" fmla="*/ 0 w 5560541"/>
                <a:gd name="connsiteY0" fmla="*/ 1989437 h 1989437"/>
                <a:gd name="connsiteX1" fmla="*/ 3286329 w 5560541"/>
                <a:gd name="connsiteY1" fmla="*/ 1537635 h 1989437"/>
                <a:gd name="connsiteX2" fmla="*/ 5560541 w 5560541"/>
                <a:gd name="connsiteY2" fmla="*/ 0 h 1989437"/>
                <a:gd name="connsiteX0" fmla="*/ 0 w 5560541"/>
                <a:gd name="connsiteY0" fmla="*/ 1989437 h 1989437"/>
                <a:gd name="connsiteX1" fmla="*/ 3286329 w 5560541"/>
                <a:gd name="connsiteY1" fmla="*/ 1537635 h 1989437"/>
                <a:gd name="connsiteX2" fmla="*/ 5560541 w 5560541"/>
                <a:gd name="connsiteY2" fmla="*/ 0 h 1989437"/>
                <a:gd name="connsiteX0" fmla="*/ 0 w 5560541"/>
                <a:gd name="connsiteY0" fmla="*/ 1989437 h 1989437"/>
                <a:gd name="connsiteX1" fmla="*/ 3286329 w 5560541"/>
                <a:gd name="connsiteY1" fmla="*/ 1537635 h 1989437"/>
                <a:gd name="connsiteX2" fmla="*/ 5560541 w 5560541"/>
                <a:gd name="connsiteY2" fmla="*/ 0 h 1989437"/>
                <a:gd name="connsiteX0" fmla="*/ 0 w 5560541"/>
                <a:gd name="connsiteY0" fmla="*/ 1989437 h 1989437"/>
                <a:gd name="connsiteX1" fmla="*/ 3286329 w 5560541"/>
                <a:gd name="connsiteY1" fmla="*/ 1537635 h 1989437"/>
                <a:gd name="connsiteX2" fmla="*/ 5560541 w 5560541"/>
                <a:gd name="connsiteY2" fmla="*/ 0 h 1989437"/>
                <a:gd name="connsiteX0" fmla="*/ 0 w 5560541"/>
                <a:gd name="connsiteY0" fmla="*/ 1989437 h 1989437"/>
                <a:gd name="connsiteX1" fmla="*/ 3233777 w 5560541"/>
                <a:gd name="connsiteY1" fmla="*/ 1443042 h 1989437"/>
                <a:gd name="connsiteX2" fmla="*/ 5560541 w 5560541"/>
                <a:gd name="connsiteY2" fmla="*/ 0 h 1989437"/>
                <a:gd name="connsiteX0" fmla="*/ 0 w 5560541"/>
                <a:gd name="connsiteY0" fmla="*/ 1989437 h 1989437"/>
                <a:gd name="connsiteX1" fmla="*/ 3233777 w 5560541"/>
                <a:gd name="connsiteY1" fmla="*/ 1443042 h 1989437"/>
                <a:gd name="connsiteX2" fmla="*/ 5560541 w 5560541"/>
                <a:gd name="connsiteY2" fmla="*/ 0 h 1989437"/>
                <a:gd name="connsiteX0" fmla="*/ 0 w 5560541"/>
                <a:gd name="connsiteY0" fmla="*/ 1989437 h 1989437"/>
                <a:gd name="connsiteX1" fmla="*/ 3233777 w 5560541"/>
                <a:gd name="connsiteY1" fmla="*/ 1443042 h 1989437"/>
                <a:gd name="connsiteX2" fmla="*/ 3150973 w 5560541"/>
                <a:gd name="connsiteY2" fmla="*/ 1470454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541799 w 5560541"/>
                <a:gd name="connsiteY1" fmla="*/ 1727247 h 1989437"/>
                <a:gd name="connsiteX2" fmla="*/ 3150973 w 5560541"/>
                <a:gd name="connsiteY2" fmla="*/ 1470454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541799 w 5560541"/>
                <a:gd name="connsiteY1" fmla="*/ 1727247 h 1989437"/>
                <a:gd name="connsiteX2" fmla="*/ 4164227 w 5560541"/>
                <a:gd name="connsiteY2" fmla="*/ 951470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529442 w 5560541"/>
                <a:gd name="connsiteY1" fmla="*/ 1665463 h 1989437"/>
                <a:gd name="connsiteX2" fmla="*/ 4164227 w 5560541"/>
                <a:gd name="connsiteY2" fmla="*/ 951470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529442 w 5560541"/>
                <a:gd name="connsiteY1" fmla="*/ 1665463 h 1989437"/>
                <a:gd name="connsiteX2" fmla="*/ 4164227 w 5560541"/>
                <a:gd name="connsiteY2" fmla="*/ 951470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441571 w 5560541"/>
                <a:gd name="connsiteY1" fmla="*/ 1596779 h 1989437"/>
                <a:gd name="connsiteX2" fmla="*/ 4164227 w 5560541"/>
                <a:gd name="connsiteY2" fmla="*/ 951470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441571 w 5560541"/>
                <a:gd name="connsiteY1" fmla="*/ 1596779 h 1989437"/>
                <a:gd name="connsiteX2" fmla="*/ 4149582 w 5560541"/>
                <a:gd name="connsiteY2" fmla="*/ 882788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42405 h 1989437"/>
                <a:gd name="connsiteX2" fmla="*/ 4149582 w 5560541"/>
                <a:gd name="connsiteY2" fmla="*/ 882788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42405 h 1989437"/>
                <a:gd name="connsiteX2" fmla="*/ 4149582 w 5560541"/>
                <a:gd name="connsiteY2" fmla="*/ 855600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42405 h 1989437"/>
                <a:gd name="connsiteX2" fmla="*/ 4149582 w 5560541"/>
                <a:gd name="connsiteY2" fmla="*/ 855600 h 1989437"/>
                <a:gd name="connsiteX3" fmla="*/ 4151716 w 5560541"/>
                <a:gd name="connsiteY3" fmla="*/ 861663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42405 h 1989437"/>
                <a:gd name="connsiteX2" fmla="*/ 4149582 w 5560541"/>
                <a:gd name="connsiteY2" fmla="*/ 855600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42405 h 1989437"/>
                <a:gd name="connsiteX2" fmla="*/ 3879055 w 5560541"/>
                <a:gd name="connsiteY2" fmla="*/ 1118411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42405 h 1989437"/>
                <a:gd name="connsiteX2" fmla="*/ 3879055 w 5560541"/>
                <a:gd name="connsiteY2" fmla="*/ 1118411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42405 h 1989437"/>
                <a:gd name="connsiteX2" fmla="*/ 3879055 w 5560541"/>
                <a:gd name="connsiteY2" fmla="*/ 1118411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42405 h 1989437"/>
                <a:gd name="connsiteX2" fmla="*/ 3879055 w 5560541"/>
                <a:gd name="connsiteY2" fmla="*/ 1118411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87716 h 1989437"/>
                <a:gd name="connsiteX2" fmla="*/ 3879055 w 5560541"/>
                <a:gd name="connsiteY2" fmla="*/ 1118411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1838683 w 5560541"/>
                <a:gd name="connsiteY1" fmla="*/ 1759902 h 1989437"/>
                <a:gd name="connsiteX2" fmla="*/ 3879055 w 5560541"/>
                <a:gd name="connsiteY2" fmla="*/ 1118411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1838683 w 5560541"/>
                <a:gd name="connsiteY1" fmla="*/ 1759902 h 1989437"/>
                <a:gd name="connsiteX2" fmla="*/ 3925431 w 5560541"/>
                <a:gd name="connsiteY2" fmla="*/ 1154659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1838683 w 5560541"/>
                <a:gd name="connsiteY1" fmla="*/ 1759902 h 1989437"/>
                <a:gd name="connsiteX2" fmla="*/ 3925431 w 5560541"/>
                <a:gd name="connsiteY2" fmla="*/ 1154659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1838683 w 5560541"/>
                <a:gd name="connsiteY1" fmla="*/ 1759902 h 1989437"/>
                <a:gd name="connsiteX2" fmla="*/ 3925431 w 5560541"/>
                <a:gd name="connsiteY2" fmla="*/ 1154659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1838683 w 5560541"/>
                <a:gd name="connsiteY1" fmla="*/ 1759902 h 1989437"/>
                <a:gd name="connsiteX2" fmla="*/ 3523505 w 5560541"/>
                <a:gd name="connsiteY2" fmla="*/ 1299658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8270"/>
                <a:gd name="connsiteY0" fmla="*/ 1808189 h 1808189"/>
                <a:gd name="connsiteX1" fmla="*/ 1838683 w 5568270"/>
                <a:gd name="connsiteY1" fmla="*/ 1578654 h 1808189"/>
                <a:gd name="connsiteX2" fmla="*/ 3523505 w 5568270"/>
                <a:gd name="connsiteY2" fmla="*/ 1118410 h 1808189"/>
                <a:gd name="connsiteX3" fmla="*/ 4762334 w 5568270"/>
                <a:gd name="connsiteY3" fmla="*/ 462917 h 1808189"/>
                <a:gd name="connsiteX4" fmla="*/ 5568270 w 5568270"/>
                <a:gd name="connsiteY4" fmla="*/ 0 h 1808189"/>
                <a:gd name="connsiteX0" fmla="*/ 0 w 5568270"/>
                <a:gd name="connsiteY0" fmla="*/ 1808189 h 1808189"/>
                <a:gd name="connsiteX1" fmla="*/ 1838683 w 5568270"/>
                <a:gd name="connsiteY1" fmla="*/ 1578654 h 1808189"/>
                <a:gd name="connsiteX2" fmla="*/ 3523505 w 5568270"/>
                <a:gd name="connsiteY2" fmla="*/ 1118410 h 1808189"/>
                <a:gd name="connsiteX3" fmla="*/ 4762334 w 5568270"/>
                <a:gd name="connsiteY3" fmla="*/ 462917 h 1808189"/>
                <a:gd name="connsiteX4" fmla="*/ 5568270 w 5568270"/>
                <a:gd name="connsiteY4" fmla="*/ 0 h 1808189"/>
                <a:gd name="connsiteX0" fmla="*/ 0 w 5568270"/>
                <a:gd name="connsiteY0" fmla="*/ 1808189 h 1808189"/>
                <a:gd name="connsiteX1" fmla="*/ 1838683 w 5568270"/>
                <a:gd name="connsiteY1" fmla="*/ 1578654 h 1808189"/>
                <a:gd name="connsiteX2" fmla="*/ 3523505 w 5568270"/>
                <a:gd name="connsiteY2" fmla="*/ 1118410 h 1808189"/>
                <a:gd name="connsiteX3" fmla="*/ 4607748 w 5568270"/>
                <a:gd name="connsiteY3" fmla="*/ 616977 h 1808189"/>
                <a:gd name="connsiteX4" fmla="*/ 5568270 w 5568270"/>
                <a:gd name="connsiteY4" fmla="*/ 0 h 1808189"/>
                <a:gd name="connsiteX0" fmla="*/ 0 w 5568270"/>
                <a:gd name="connsiteY0" fmla="*/ 1808189 h 1808189"/>
                <a:gd name="connsiteX1" fmla="*/ 1838683 w 5568270"/>
                <a:gd name="connsiteY1" fmla="*/ 1578654 h 1808189"/>
                <a:gd name="connsiteX2" fmla="*/ 3448946 w 5568270"/>
                <a:gd name="connsiteY2" fmla="*/ 1149263 h 1808189"/>
                <a:gd name="connsiteX3" fmla="*/ 4607748 w 5568270"/>
                <a:gd name="connsiteY3" fmla="*/ 616977 h 1808189"/>
                <a:gd name="connsiteX4" fmla="*/ 5568270 w 5568270"/>
                <a:gd name="connsiteY4" fmla="*/ 0 h 1808189"/>
                <a:gd name="connsiteX0" fmla="*/ 0 w 5568270"/>
                <a:gd name="connsiteY0" fmla="*/ 1808189 h 1808189"/>
                <a:gd name="connsiteX1" fmla="*/ 1838683 w 5568270"/>
                <a:gd name="connsiteY1" fmla="*/ 1578654 h 1808189"/>
                <a:gd name="connsiteX2" fmla="*/ 3440174 w 5568270"/>
                <a:gd name="connsiteY2" fmla="*/ 1118410 h 1808189"/>
                <a:gd name="connsiteX3" fmla="*/ 4607748 w 5568270"/>
                <a:gd name="connsiteY3" fmla="*/ 616977 h 1808189"/>
                <a:gd name="connsiteX4" fmla="*/ 5568270 w 5568270"/>
                <a:gd name="connsiteY4" fmla="*/ 0 h 1808189"/>
                <a:gd name="connsiteX0" fmla="*/ 0 w 5568270"/>
                <a:gd name="connsiteY0" fmla="*/ 1808189 h 1808189"/>
                <a:gd name="connsiteX1" fmla="*/ 1838683 w 5568270"/>
                <a:gd name="connsiteY1" fmla="*/ 1578654 h 1808189"/>
                <a:gd name="connsiteX2" fmla="*/ 3440174 w 5568270"/>
                <a:gd name="connsiteY2" fmla="*/ 1118410 h 1808189"/>
                <a:gd name="connsiteX3" fmla="*/ 4607748 w 5568270"/>
                <a:gd name="connsiteY3" fmla="*/ 616977 h 1808189"/>
                <a:gd name="connsiteX4" fmla="*/ 5568270 w 5568270"/>
                <a:gd name="connsiteY4" fmla="*/ 0 h 1808189"/>
                <a:gd name="connsiteX0" fmla="*/ 0 w 5590199"/>
                <a:gd name="connsiteY0" fmla="*/ 1869896 h 1869896"/>
                <a:gd name="connsiteX1" fmla="*/ 1838683 w 5590199"/>
                <a:gd name="connsiteY1" fmla="*/ 1640361 h 1869896"/>
                <a:gd name="connsiteX2" fmla="*/ 3440174 w 5590199"/>
                <a:gd name="connsiteY2" fmla="*/ 1180117 h 1869896"/>
                <a:gd name="connsiteX3" fmla="*/ 4607748 w 5590199"/>
                <a:gd name="connsiteY3" fmla="*/ 678684 h 1869896"/>
                <a:gd name="connsiteX4" fmla="*/ 5590199 w 5590199"/>
                <a:gd name="connsiteY4" fmla="*/ 0 h 1869896"/>
                <a:gd name="connsiteX0" fmla="*/ 0 w 5590199"/>
                <a:gd name="connsiteY0" fmla="*/ 1869896 h 1869896"/>
                <a:gd name="connsiteX1" fmla="*/ 1838683 w 5590199"/>
                <a:gd name="connsiteY1" fmla="*/ 1640361 h 1869896"/>
                <a:gd name="connsiteX2" fmla="*/ 3440174 w 5590199"/>
                <a:gd name="connsiteY2" fmla="*/ 1180117 h 1869896"/>
                <a:gd name="connsiteX3" fmla="*/ 4607748 w 5590199"/>
                <a:gd name="connsiteY3" fmla="*/ 678684 h 1869896"/>
                <a:gd name="connsiteX4" fmla="*/ 5590199 w 5590199"/>
                <a:gd name="connsiteY4" fmla="*/ 0 h 1869896"/>
                <a:gd name="connsiteX0" fmla="*/ 0 w 5634860"/>
                <a:gd name="connsiteY0" fmla="*/ 1204571 h 1313659"/>
                <a:gd name="connsiteX1" fmla="*/ 1838683 w 5634860"/>
                <a:gd name="connsiteY1" fmla="*/ 975036 h 1313659"/>
                <a:gd name="connsiteX2" fmla="*/ 3440174 w 5634860"/>
                <a:gd name="connsiteY2" fmla="*/ 514792 h 1313659"/>
                <a:gd name="connsiteX3" fmla="*/ 4607748 w 5634860"/>
                <a:gd name="connsiteY3" fmla="*/ 13359 h 1313659"/>
                <a:gd name="connsiteX4" fmla="*/ 5634860 w 5634860"/>
                <a:gd name="connsiteY4" fmla="*/ 1255165 h 1313659"/>
                <a:gd name="connsiteX0" fmla="*/ 0 w 5634860"/>
                <a:gd name="connsiteY0" fmla="*/ 693621 h 744215"/>
                <a:gd name="connsiteX1" fmla="*/ 1838683 w 5634860"/>
                <a:gd name="connsiteY1" fmla="*/ 464086 h 744215"/>
                <a:gd name="connsiteX2" fmla="*/ 3440174 w 5634860"/>
                <a:gd name="connsiteY2" fmla="*/ 3842 h 744215"/>
                <a:gd name="connsiteX3" fmla="*/ 5634860 w 5634860"/>
                <a:gd name="connsiteY3" fmla="*/ 744215 h 744215"/>
                <a:gd name="connsiteX0" fmla="*/ 0 w 5634860"/>
                <a:gd name="connsiteY0" fmla="*/ 689877 h 740471"/>
                <a:gd name="connsiteX1" fmla="*/ 3440174 w 5634860"/>
                <a:gd name="connsiteY1" fmla="*/ 98 h 740471"/>
                <a:gd name="connsiteX2" fmla="*/ 5634860 w 5634860"/>
                <a:gd name="connsiteY2" fmla="*/ 740471 h 740471"/>
                <a:gd name="connsiteX0" fmla="*/ 0 w 5634860"/>
                <a:gd name="connsiteY0" fmla="*/ 14952 h 820547"/>
                <a:gd name="connsiteX1" fmla="*/ 3216850 w 5634860"/>
                <a:gd name="connsiteY1" fmla="*/ 818886 h 820547"/>
                <a:gd name="connsiteX2" fmla="*/ 5634860 w 5634860"/>
                <a:gd name="connsiteY2" fmla="*/ 65546 h 820547"/>
                <a:gd name="connsiteX0" fmla="*/ 0 w 5634860"/>
                <a:gd name="connsiteY0" fmla="*/ 15511 h 821106"/>
                <a:gd name="connsiteX1" fmla="*/ 3216850 w 5634860"/>
                <a:gd name="connsiteY1" fmla="*/ 819445 h 821106"/>
                <a:gd name="connsiteX2" fmla="*/ 5634860 w 5634860"/>
                <a:gd name="connsiteY2" fmla="*/ 66105 h 821106"/>
                <a:gd name="connsiteX0" fmla="*/ 0 w 5634860"/>
                <a:gd name="connsiteY0" fmla="*/ 15511 h 823458"/>
                <a:gd name="connsiteX1" fmla="*/ 3216850 w 5634860"/>
                <a:gd name="connsiteY1" fmla="*/ 819445 h 823458"/>
                <a:gd name="connsiteX2" fmla="*/ 5634860 w 5634860"/>
                <a:gd name="connsiteY2" fmla="*/ 66105 h 823458"/>
                <a:gd name="connsiteX0" fmla="*/ 0 w 5634860"/>
                <a:gd name="connsiteY0" fmla="*/ 1 h 807948"/>
                <a:gd name="connsiteX1" fmla="*/ 3216850 w 5634860"/>
                <a:gd name="connsiteY1" fmla="*/ 803935 h 807948"/>
                <a:gd name="connsiteX2" fmla="*/ 5634860 w 5634860"/>
                <a:gd name="connsiteY2" fmla="*/ 50595 h 807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34860" h="807948">
                  <a:moveTo>
                    <a:pt x="0" y="1"/>
                  </a:moveTo>
                  <a:cubicBezTo>
                    <a:pt x="1208008" y="496459"/>
                    <a:pt x="2450160" y="757247"/>
                    <a:pt x="3216850" y="803935"/>
                  </a:cubicBezTo>
                  <a:cubicBezTo>
                    <a:pt x="3983540" y="850623"/>
                    <a:pt x="4507677" y="483169"/>
                    <a:pt x="5634860" y="50595"/>
                  </a:cubicBezTo>
                </a:path>
              </a:pathLst>
            </a:custGeom>
            <a:noFill/>
            <a:ln w="22225">
              <a:solidFill>
                <a:schemeClr val="tx1"/>
              </a:solidFill>
              <a:tailEnd type="triangle" w="lg" len="lg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1929"/>
            </a:p>
          </p:txBody>
        </p:sp>
        <p:sp>
          <p:nvSpPr>
            <p:cNvPr id="113" name="Forme libre 112">
              <a:extLst>
                <a:ext uri="{FF2B5EF4-FFF2-40B4-BE49-F238E27FC236}">
                  <a16:creationId xmlns:a16="http://schemas.microsoft.com/office/drawing/2014/main" id="{61ED1B3A-9E72-3E75-0094-E1A7BD346245}"/>
                </a:ext>
              </a:extLst>
            </p:cNvPr>
            <p:cNvSpPr/>
            <p:nvPr/>
          </p:nvSpPr>
          <p:spPr>
            <a:xfrm>
              <a:off x="8461788" y="7332064"/>
              <a:ext cx="1415093" cy="178066"/>
            </a:xfrm>
            <a:custGeom>
              <a:avLst/>
              <a:gdLst>
                <a:gd name="connsiteX0" fmla="*/ 0 w 5560541"/>
                <a:gd name="connsiteY0" fmla="*/ 1989437 h 1989437"/>
                <a:gd name="connsiteX1" fmla="*/ 2298357 w 5560541"/>
                <a:gd name="connsiteY1" fmla="*/ 1779373 h 1989437"/>
                <a:gd name="connsiteX2" fmla="*/ 4794422 w 5560541"/>
                <a:gd name="connsiteY2" fmla="*/ 778475 h 1989437"/>
                <a:gd name="connsiteX3" fmla="*/ 5560541 w 5560541"/>
                <a:gd name="connsiteY3" fmla="*/ 0 h 1989437"/>
                <a:gd name="connsiteX0" fmla="*/ 0 w 5560541"/>
                <a:gd name="connsiteY0" fmla="*/ 1989437 h 2009434"/>
                <a:gd name="connsiteX1" fmla="*/ 2298357 w 5560541"/>
                <a:gd name="connsiteY1" fmla="*/ 1779373 h 2009434"/>
                <a:gd name="connsiteX2" fmla="*/ 5560541 w 5560541"/>
                <a:gd name="connsiteY2" fmla="*/ 0 h 2009434"/>
                <a:gd name="connsiteX0" fmla="*/ 0 w 5560541"/>
                <a:gd name="connsiteY0" fmla="*/ 1989437 h 1989437"/>
                <a:gd name="connsiteX1" fmla="*/ 3286329 w 5560541"/>
                <a:gd name="connsiteY1" fmla="*/ 1537635 h 1989437"/>
                <a:gd name="connsiteX2" fmla="*/ 5560541 w 5560541"/>
                <a:gd name="connsiteY2" fmla="*/ 0 h 1989437"/>
                <a:gd name="connsiteX0" fmla="*/ 0 w 5560541"/>
                <a:gd name="connsiteY0" fmla="*/ 1989437 h 1989437"/>
                <a:gd name="connsiteX1" fmla="*/ 3286329 w 5560541"/>
                <a:gd name="connsiteY1" fmla="*/ 1537635 h 1989437"/>
                <a:gd name="connsiteX2" fmla="*/ 5560541 w 5560541"/>
                <a:gd name="connsiteY2" fmla="*/ 0 h 1989437"/>
                <a:gd name="connsiteX0" fmla="*/ 0 w 5560541"/>
                <a:gd name="connsiteY0" fmla="*/ 1989437 h 1989437"/>
                <a:gd name="connsiteX1" fmla="*/ 3286329 w 5560541"/>
                <a:gd name="connsiteY1" fmla="*/ 1537635 h 1989437"/>
                <a:gd name="connsiteX2" fmla="*/ 5560541 w 5560541"/>
                <a:gd name="connsiteY2" fmla="*/ 0 h 1989437"/>
                <a:gd name="connsiteX0" fmla="*/ 0 w 5560541"/>
                <a:gd name="connsiteY0" fmla="*/ 1989437 h 1989437"/>
                <a:gd name="connsiteX1" fmla="*/ 3286329 w 5560541"/>
                <a:gd name="connsiteY1" fmla="*/ 1537635 h 1989437"/>
                <a:gd name="connsiteX2" fmla="*/ 5560541 w 5560541"/>
                <a:gd name="connsiteY2" fmla="*/ 0 h 1989437"/>
                <a:gd name="connsiteX0" fmla="*/ 0 w 5560541"/>
                <a:gd name="connsiteY0" fmla="*/ 1989437 h 1989437"/>
                <a:gd name="connsiteX1" fmla="*/ 3233777 w 5560541"/>
                <a:gd name="connsiteY1" fmla="*/ 1443042 h 1989437"/>
                <a:gd name="connsiteX2" fmla="*/ 5560541 w 5560541"/>
                <a:gd name="connsiteY2" fmla="*/ 0 h 1989437"/>
                <a:gd name="connsiteX0" fmla="*/ 0 w 5560541"/>
                <a:gd name="connsiteY0" fmla="*/ 1989437 h 1989437"/>
                <a:gd name="connsiteX1" fmla="*/ 3233777 w 5560541"/>
                <a:gd name="connsiteY1" fmla="*/ 1443042 h 1989437"/>
                <a:gd name="connsiteX2" fmla="*/ 5560541 w 5560541"/>
                <a:gd name="connsiteY2" fmla="*/ 0 h 1989437"/>
                <a:gd name="connsiteX0" fmla="*/ 0 w 5560541"/>
                <a:gd name="connsiteY0" fmla="*/ 1989437 h 1989437"/>
                <a:gd name="connsiteX1" fmla="*/ 3233777 w 5560541"/>
                <a:gd name="connsiteY1" fmla="*/ 1443042 h 1989437"/>
                <a:gd name="connsiteX2" fmla="*/ 3150973 w 5560541"/>
                <a:gd name="connsiteY2" fmla="*/ 1470454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541799 w 5560541"/>
                <a:gd name="connsiteY1" fmla="*/ 1727247 h 1989437"/>
                <a:gd name="connsiteX2" fmla="*/ 3150973 w 5560541"/>
                <a:gd name="connsiteY2" fmla="*/ 1470454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541799 w 5560541"/>
                <a:gd name="connsiteY1" fmla="*/ 1727247 h 1989437"/>
                <a:gd name="connsiteX2" fmla="*/ 4164227 w 5560541"/>
                <a:gd name="connsiteY2" fmla="*/ 951470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529442 w 5560541"/>
                <a:gd name="connsiteY1" fmla="*/ 1665463 h 1989437"/>
                <a:gd name="connsiteX2" fmla="*/ 4164227 w 5560541"/>
                <a:gd name="connsiteY2" fmla="*/ 951470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529442 w 5560541"/>
                <a:gd name="connsiteY1" fmla="*/ 1665463 h 1989437"/>
                <a:gd name="connsiteX2" fmla="*/ 4164227 w 5560541"/>
                <a:gd name="connsiteY2" fmla="*/ 951470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441571 w 5560541"/>
                <a:gd name="connsiteY1" fmla="*/ 1596779 h 1989437"/>
                <a:gd name="connsiteX2" fmla="*/ 4164227 w 5560541"/>
                <a:gd name="connsiteY2" fmla="*/ 951470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441571 w 5560541"/>
                <a:gd name="connsiteY1" fmla="*/ 1596779 h 1989437"/>
                <a:gd name="connsiteX2" fmla="*/ 4149582 w 5560541"/>
                <a:gd name="connsiteY2" fmla="*/ 882788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42405 h 1989437"/>
                <a:gd name="connsiteX2" fmla="*/ 4149582 w 5560541"/>
                <a:gd name="connsiteY2" fmla="*/ 882788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42405 h 1989437"/>
                <a:gd name="connsiteX2" fmla="*/ 4149582 w 5560541"/>
                <a:gd name="connsiteY2" fmla="*/ 855600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42405 h 1989437"/>
                <a:gd name="connsiteX2" fmla="*/ 4149582 w 5560541"/>
                <a:gd name="connsiteY2" fmla="*/ 855600 h 1989437"/>
                <a:gd name="connsiteX3" fmla="*/ 4151716 w 5560541"/>
                <a:gd name="connsiteY3" fmla="*/ 861663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42405 h 1989437"/>
                <a:gd name="connsiteX2" fmla="*/ 4149582 w 5560541"/>
                <a:gd name="connsiteY2" fmla="*/ 855600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42405 h 1989437"/>
                <a:gd name="connsiteX2" fmla="*/ 3879055 w 5560541"/>
                <a:gd name="connsiteY2" fmla="*/ 1118411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42405 h 1989437"/>
                <a:gd name="connsiteX2" fmla="*/ 3879055 w 5560541"/>
                <a:gd name="connsiteY2" fmla="*/ 1118411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42405 h 1989437"/>
                <a:gd name="connsiteX2" fmla="*/ 3879055 w 5560541"/>
                <a:gd name="connsiteY2" fmla="*/ 1118411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42405 h 1989437"/>
                <a:gd name="connsiteX2" fmla="*/ 3879055 w 5560541"/>
                <a:gd name="connsiteY2" fmla="*/ 1118411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87716 h 1989437"/>
                <a:gd name="connsiteX2" fmla="*/ 3879055 w 5560541"/>
                <a:gd name="connsiteY2" fmla="*/ 1118411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1838683 w 5560541"/>
                <a:gd name="connsiteY1" fmla="*/ 1759902 h 1989437"/>
                <a:gd name="connsiteX2" fmla="*/ 3879055 w 5560541"/>
                <a:gd name="connsiteY2" fmla="*/ 1118411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1838683 w 5560541"/>
                <a:gd name="connsiteY1" fmla="*/ 1759902 h 1989437"/>
                <a:gd name="connsiteX2" fmla="*/ 3925431 w 5560541"/>
                <a:gd name="connsiteY2" fmla="*/ 1154659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1838683 w 5560541"/>
                <a:gd name="connsiteY1" fmla="*/ 1759902 h 1989437"/>
                <a:gd name="connsiteX2" fmla="*/ 3925431 w 5560541"/>
                <a:gd name="connsiteY2" fmla="*/ 1154659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1838683 w 5560541"/>
                <a:gd name="connsiteY1" fmla="*/ 1759902 h 1989437"/>
                <a:gd name="connsiteX2" fmla="*/ 3925431 w 5560541"/>
                <a:gd name="connsiteY2" fmla="*/ 1154659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1838683 w 5560541"/>
                <a:gd name="connsiteY1" fmla="*/ 1759902 h 1989437"/>
                <a:gd name="connsiteX2" fmla="*/ 3523505 w 5560541"/>
                <a:gd name="connsiteY2" fmla="*/ 1299658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8270"/>
                <a:gd name="connsiteY0" fmla="*/ 1808189 h 1808189"/>
                <a:gd name="connsiteX1" fmla="*/ 1838683 w 5568270"/>
                <a:gd name="connsiteY1" fmla="*/ 1578654 h 1808189"/>
                <a:gd name="connsiteX2" fmla="*/ 3523505 w 5568270"/>
                <a:gd name="connsiteY2" fmla="*/ 1118410 h 1808189"/>
                <a:gd name="connsiteX3" fmla="*/ 4762334 w 5568270"/>
                <a:gd name="connsiteY3" fmla="*/ 462917 h 1808189"/>
                <a:gd name="connsiteX4" fmla="*/ 5568270 w 5568270"/>
                <a:gd name="connsiteY4" fmla="*/ 0 h 1808189"/>
                <a:gd name="connsiteX0" fmla="*/ 0 w 5568270"/>
                <a:gd name="connsiteY0" fmla="*/ 1808189 h 1808189"/>
                <a:gd name="connsiteX1" fmla="*/ 1838683 w 5568270"/>
                <a:gd name="connsiteY1" fmla="*/ 1578654 h 1808189"/>
                <a:gd name="connsiteX2" fmla="*/ 3523505 w 5568270"/>
                <a:gd name="connsiteY2" fmla="*/ 1118410 h 1808189"/>
                <a:gd name="connsiteX3" fmla="*/ 4762334 w 5568270"/>
                <a:gd name="connsiteY3" fmla="*/ 462917 h 1808189"/>
                <a:gd name="connsiteX4" fmla="*/ 5568270 w 5568270"/>
                <a:gd name="connsiteY4" fmla="*/ 0 h 1808189"/>
                <a:gd name="connsiteX0" fmla="*/ 0 w 5568270"/>
                <a:gd name="connsiteY0" fmla="*/ 1808189 h 1808189"/>
                <a:gd name="connsiteX1" fmla="*/ 1838683 w 5568270"/>
                <a:gd name="connsiteY1" fmla="*/ 1578654 h 1808189"/>
                <a:gd name="connsiteX2" fmla="*/ 3523505 w 5568270"/>
                <a:gd name="connsiteY2" fmla="*/ 1118410 h 1808189"/>
                <a:gd name="connsiteX3" fmla="*/ 4607748 w 5568270"/>
                <a:gd name="connsiteY3" fmla="*/ 616977 h 1808189"/>
                <a:gd name="connsiteX4" fmla="*/ 5568270 w 5568270"/>
                <a:gd name="connsiteY4" fmla="*/ 0 h 1808189"/>
                <a:gd name="connsiteX0" fmla="*/ 0 w 5568270"/>
                <a:gd name="connsiteY0" fmla="*/ 1808189 h 1808189"/>
                <a:gd name="connsiteX1" fmla="*/ 1838683 w 5568270"/>
                <a:gd name="connsiteY1" fmla="*/ 1578654 h 1808189"/>
                <a:gd name="connsiteX2" fmla="*/ 3448946 w 5568270"/>
                <a:gd name="connsiteY2" fmla="*/ 1149263 h 1808189"/>
                <a:gd name="connsiteX3" fmla="*/ 4607748 w 5568270"/>
                <a:gd name="connsiteY3" fmla="*/ 616977 h 1808189"/>
                <a:gd name="connsiteX4" fmla="*/ 5568270 w 5568270"/>
                <a:gd name="connsiteY4" fmla="*/ 0 h 1808189"/>
                <a:gd name="connsiteX0" fmla="*/ 0 w 5568270"/>
                <a:gd name="connsiteY0" fmla="*/ 1808189 h 1808189"/>
                <a:gd name="connsiteX1" fmla="*/ 1838683 w 5568270"/>
                <a:gd name="connsiteY1" fmla="*/ 1578654 h 1808189"/>
                <a:gd name="connsiteX2" fmla="*/ 3440174 w 5568270"/>
                <a:gd name="connsiteY2" fmla="*/ 1118410 h 1808189"/>
                <a:gd name="connsiteX3" fmla="*/ 4607748 w 5568270"/>
                <a:gd name="connsiteY3" fmla="*/ 616977 h 1808189"/>
                <a:gd name="connsiteX4" fmla="*/ 5568270 w 5568270"/>
                <a:gd name="connsiteY4" fmla="*/ 0 h 1808189"/>
                <a:gd name="connsiteX0" fmla="*/ 0 w 5568270"/>
                <a:gd name="connsiteY0" fmla="*/ 1808189 h 1808189"/>
                <a:gd name="connsiteX1" fmla="*/ 1838683 w 5568270"/>
                <a:gd name="connsiteY1" fmla="*/ 1578654 h 1808189"/>
                <a:gd name="connsiteX2" fmla="*/ 3440174 w 5568270"/>
                <a:gd name="connsiteY2" fmla="*/ 1118410 h 1808189"/>
                <a:gd name="connsiteX3" fmla="*/ 4607748 w 5568270"/>
                <a:gd name="connsiteY3" fmla="*/ 616977 h 1808189"/>
                <a:gd name="connsiteX4" fmla="*/ 5568270 w 5568270"/>
                <a:gd name="connsiteY4" fmla="*/ 0 h 1808189"/>
                <a:gd name="connsiteX0" fmla="*/ 0 w 5590199"/>
                <a:gd name="connsiteY0" fmla="*/ 1869896 h 1869896"/>
                <a:gd name="connsiteX1" fmla="*/ 1838683 w 5590199"/>
                <a:gd name="connsiteY1" fmla="*/ 1640361 h 1869896"/>
                <a:gd name="connsiteX2" fmla="*/ 3440174 w 5590199"/>
                <a:gd name="connsiteY2" fmla="*/ 1180117 h 1869896"/>
                <a:gd name="connsiteX3" fmla="*/ 4607748 w 5590199"/>
                <a:gd name="connsiteY3" fmla="*/ 678684 h 1869896"/>
                <a:gd name="connsiteX4" fmla="*/ 5590199 w 5590199"/>
                <a:gd name="connsiteY4" fmla="*/ 0 h 1869896"/>
                <a:gd name="connsiteX0" fmla="*/ 0 w 5590199"/>
                <a:gd name="connsiteY0" fmla="*/ 1869896 h 1869896"/>
                <a:gd name="connsiteX1" fmla="*/ 1838683 w 5590199"/>
                <a:gd name="connsiteY1" fmla="*/ 1640361 h 1869896"/>
                <a:gd name="connsiteX2" fmla="*/ 3440174 w 5590199"/>
                <a:gd name="connsiteY2" fmla="*/ 1180117 h 1869896"/>
                <a:gd name="connsiteX3" fmla="*/ 4607748 w 5590199"/>
                <a:gd name="connsiteY3" fmla="*/ 678684 h 1869896"/>
                <a:gd name="connsiteX4" fmla="*/ 5590199 w 5590199"/>
                <a:gd name="connsiteY4" fmla="*/ 0 h 1869896"/>
                <a:gd name="connsiteX0" fmla="*/ 0 w 5634860"/>
                <a:gd name="connsiteY0" fmla="*/ 1204571 h 1313659"/>
                <a:gd name="connsiteX1" fmla="*/ 1838683 w 5634860"/>
                <a:gd name="connsiteY1" fmla="*/ 975036 h 1313659"/>
                <a:gd name="connsiteX2" fmla="*/ 3440174 w 5634860"/>
                <a:gd name="connsiteY2" fmla="*/ 514792 h 1313659"/>
                <a:gd name="connsiteX3" fmla="*/ 4607748 w 5634860"/>
                <a:gd name="connsiteY3" fmla="*/ 13359 h 1313659"/>
                <a:gd name="connsiteX4" fmla="*/ 5634860 w 5634860"/>
                <a:gd name="connsiteY4" fmla="*/ 1255165 h 1313659"/>
                <a:gd name="connsiteX0" fmla="*/ 0 w 5634860"/>
                <a:gd name="connsiteY0" fmla="*/ 693621 h 744215"/>
                <a:gd name="connsiteX1" fmla="*/ 1838683 w 5634860"/>
                <a:gd name="connsiteY1" fmla="*/ 464086 h 744215"/>
                <a:gd name="connsiteX2" fmla="*/ 3440174 w 5634860"/>
                <a:gd name="connsiteY2" fmla="*/ 3842 h 744215"/>
                <a:gd name="connsiteX3" fmla="*/ 5634860 w 5634860"/>
                <a:gd name="connsiteY3" fmla="*/ 744215 h 744215"/>
                <a:gd name="connsiteX0" fmla="*/ 0 w 5634860"/>
                <a:gd name="connsiteY0" fmla="*/ 689877 h 740471"/>
                <a:gd name="connsiteX1" fmla="*/ 3440174 w 5634860"/>
                <a:gd name="connsiteY1" fmla="*/ 98 h 740471"/>
                <a:gd name="connsiteX2" fmla="*/ 5634860 w 5634860"/>
                <a:gd name="connsiteY2" fmla="*/ 740471 h 740471"/>
                <a:gd name="connsiteX0" fmla="*/ 0 w 5634860"/>
                <a:gd name="connsiteY0" fmla="*/ 14952 h 820547"/>
                <a:gd name="connsiteX1" fmla="*/ 3216850 w 5634860"/>
                <a:gd name="connsiteY1" fmla="*/ 818886 h 820547"/>
                <a:gd name="connsiteX2" fmla="*/ 5634860 w 5634860"/>
                <a:gd name="connsiteY2" fmla="*/ 65546 h 820547"/>
                <a:gd name="connsiteX0" fmla="*/ 0 w 5634860"/>
                <a:gd name="connsiteY0" fmla="*/ 15511 h 821106"/>
                <a:gd name="connsiteX1" fmla="*/ 3216850 w 5634860"/>
                <a:gd name="connsiteY1" fmla="*/ 819445 h 821106"/>
                <a:gd name="connsiteX2" fmla="*/ 5634860 w 5634860"/>
                <a:gd name="connsiteY2" fmla="*/ 66105 h 821106"/>
                <a:gd name="connsiteX0" fmla="*/ 0 w 5634860"/>
                <a:gd name="connsiteY0" fmla="*/ 15511 h 823458"/>
                <a:gd name="connsiteX1" fmla="*/ 3216850 w 5634860"/>
                <a:gd name="connsiteY1" fmla="*/ 819445 h 823458"/>
                <a:gd name="connsiteX2" fmla="*/ 5634860 w 5634860"/>
                <a:gd name="connsiteY2" fmla="*/ 66105 h 823458"/>
                <a:gd name="connsiteX0" fmla="*/ 0 w 5634860"/>
                <a:gd name="connsiteY0" fmla="*/ 1 h 807948"/>
                <a:gd name="connsiteX1" fmla="*/ 3216850 w 5634860"/>
                <a:gd name="connsiteY1" fmla="*/ 803935 h 807948"/>
                <a:gd name="connsiteX2" fmla="*/ 5634860 w 5634860"/>
                <a:gd name="connsiteY2" fmla="*/ 50595 h 807948"/>
                <a:gd name="connsiteX0" fmla="*/ 0 w 5634860"/>
                <a:gd name="connsiteY0" fmla="*/ 1 h 569493"/>
                <a:gd name="connsiteX1" fmla="*/ 3043465 w 5634860"/>
                <a:gd name="connsiteY1" fmla="*/ 560231 h 569493"/>
                <a:gd name="connsiteX2" fmla="*/ 5634860 w 5634860"/>
                <a:gd name="connsiteY2" fmla="*/ 50595 h 569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34860" h="569493">
                  <a:moveTo>
                    <a:pt x="0" y="1"/>
                  </a:moveTo>
                  <a:cubicBezTo>
                    <a:pt x="1208008" y="496459"/>
                    <a:pt x="2276775" y="513543"/>
                    <a:pt x="3043465" y="560231"/>
                  </a:cubicBezTo>
                  <a:cubicBezTo>
                    <a:pt x="3810155" y="606919"/>
                    <a:pt x="4507677" y="483169"/>
                    <a:pt x="5634860" y="50595"/>
                  </a:cubicBezTo>
                </a:path>
              </a:pathLst>
            </a:custGeom>
            <a:noFill/>
            <a:ln w="22225">
              <a:solidFill>
                <a:schemeClr val="tx1"/>
              </a:solidFill>
              <a:tailEnd type="triangle" w="lg" len="lg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1929"/>
            </a:p>
          </p:txBody>
        </p:sp>
        <p:sp>
          <p:nvSpPr>
            <p:cNvPr id="119" name="Forme libre 118">
              <a:extLst>
                <a:ext uri="{FF2B5EF4-FFF2-40B4-BE49-F238E27FC236}">
                  <a16:creationId xmlns:a16="http://schemas.microsoft.com/office/drawing/2014/main" id="{95441ACC-11A2-0B62-A62A-18759E1B6C0F}"/>
                </a:ext>
              </a:extLst>
            </p:cNvPr>
            <p:cNvSpPr/>
            <p:nvPr/>
          </p:nvSpPr>
          <p:spPr>
            <a:xfrm flipV="1">
              <a:off x="8713213" y="6291133"/>
              <a:ext cx="1152887" cy="56601"/>
            </a:xfrm>
            <a:custGeom>
              <a:avLst/>
              <a:gdLst>
                <a:gd name="connsiteX0" fmla="*/ 0 w 5560541"/>
                <a:gd name="connsiteY0" fmla="*/ 1989437 h 1989437"/>
                <a:gd name="connsiteX1" fmla="*/ 2298357 w 5560541"/>
                <a:gd name="connsiteY1" fmla="*/ 1779373 h 1989437"/>
                <a:gd name="connsiteX2" fmla="*/ 4794422 w 5560541"/>
                <a:gd name="connsiteY2" fmla="*/ 778475 h 1989437"/>
                <a:gd name="connsiteX3" fmla="*/ 5560541 w 5560541"/>
                <a:gd name="connsiteY3" fmla="*/ 0 h 1989437"/>
                <a:gd name="connsiteX0" fmla="*/ 0 w 5560541"/>
                <a:gd name="connsiteY0" fmla="*/ 1989437 h 2009434"/>
                <a:gd name="connsiteX1" fmla="*/ 2298357 w 5560541"/>
                <a:gd name="connsiteY1" fmla="*/ 1779373 h 2009434"/>
                <a:gd name="connsiteX2" fmla="*/ 5560541 w 5560541"/>
                <a:gd name="connsiteY2" fmla="*/ 0 h 2009434"/>
                <a:gd name="connsiteX0" fmla="*/ 0 w 5560541"/>
                <a:gd name="connsiteY0" fmla="*/ 1989437 h 1989437"/>
                <a:gd name="connsiteX1" fmla="*/ 3286329 w 5560541"/>
                <a:gd name="connsiteY1" fmla="*/ 1537635 h 1989437"/>
                <a:gd name="connsiteX2" fmla="*/ 5560541 w 5560541"/>
                <a:gd name="connsiteY2" fmla="*/ 0 h 1989437"/>
                <a:gd name="connsiteX0" fmla="*/ 0 w 5560541"/>
                <a:gd name="connsiteY0" fmla="*/ 1989437 h 1989437"/>
                <a:gd name="connsiteX1" fmla="*/ 3286329 w 5560541"/>
                <a:gd name="connsiteY1" fmla="*/ 1537635 h 1989437"/>
                <a:gd name="connsiteX2" fmla="*/ 5560541 w 5560541"/>
                <a:gd name="connsiteY2" fmla="*/ 0 h 1989437"/>
                <a:gd name="connsiteX0" fmla="*/ 0 w 5560541"/>
                <a:gd name="connsiteY0" fmla="*/ 1989437 h 1989437"/>
                <a:gd name="connsiteX1" fmla="*/ 3286329 w 5560541"/>
                <a:gd name="connsiteY1" fmla="*/ 1537635 h 1989437"/>
                <a:gd name="connsiteX2" fmla="*/ 5560541 w 5560541"/>
                <a:gd name="connsiteY2" fmla="*/ 0 h 1989437"/>
                <a:gd name="connsiteX0" fmla="*/ 0 w 5560541"/>
                <a:gd name="connsiteY0" fmla="*/ 1989437 h 1989437"/>
                <a:gd name="connsiteX1" fmla="*/ 3286329 w 5560541"/>
                <a:gd name="connsiteY1" fmla="*/ 1537635 h 1989437"/>
                <a:gd name="connsiteX2" fmla="*/ 5560541 w 5560541"/>
                <a:gd name="connsiteY2" fmla="*/ 0 h 1989437"/>
                <a:gd name="connsiteX0" fmla="*/ 0 w 5560541"/>
                <a:gd name="connsiteY0" fmla="*/ 1989437 h 1989437"/>
                <a:gd name="connsiteX1" fmla="*/ 3233777 w 5560541"/>
                <a:gd name="connsiteY1" fmla="*/ 1443042 h 1989437"/>
                <a:gd name="connsiteX2" fmla="*/ 5560541 w 5560541"/>
                <a:gd name="connsiteY2" fmla="*/ 0 h 1989437"/>
                <a:gd name="connsiteX0" fmla="*/ 0 w 5560541"/>
                <a:gd name="connsiteY0" fmla="*/ 1989437 h 1989437"/>
                <a:gd name="connsiteX1" fmla="*/ 3233777 w 5560541"/>
                <a:gd name="connsiteY1" fmla="*/ 1443042 h 1989437"/>
                <a:gd name="connsiteX2" fmla="*/ 5560541 w 5560541"/>
                <a:gd name="connsiteY2" fmla="*/ 0 h 1989437"/>
                <a:gd name="connsiteX0" fmla="*/ 0 w 5560541"/>
                <a:gd name="connsiteY0" fmla="*/ 1989437 h 1989437"/>
                <a:gd name="connsiteX1" fmla="*/ 3233777 w 5560541"/>
                <a:gd name="connsiteY1" fmla="*/ 1443042 h 1989437"/>
                <a:gd name="connsiteX2" fmla="*/ 3150973 w 5560541"/>
                <a:gd name="connsiteY2" fmla="*/ 1470454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541799 w 5560541"/>
                <a:gd name="connsiteY1" fmla="*/ 1727247 h 1989437"/>
                <a:gd name="connsiteX2" fmla="*/ 3150973 w 5560541"/>
                <a:gd name="connsiteY2" fmla="*/ 1470454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541799 w 5560541"/>
                <a:gd name="connsiteY1" fmla="*/ 1727247 h 1989437"/>
                <a:gd name="connsiteX2" fmla="*/ 4164227 w 5560541"/>
                <a:gd name="connsiteY2" fmla="*/ 951470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529442 w 5560541"/>
                <a:gd name="connsiteY1" fmla="*/ 1665463 h 1989437"/>
                <a:gd name="connsiteX2" fmla="*/ 4164227 w 5560541"/>
                <a:gd name="connsiteY2" fmla="*/ 951470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529442 w 5560541"/>
                <a:gd name="connsiteY1" fmla="*/ 1665463 h 1989437"/>
                <a:gd name="connsiteX2" fmla="*/ 4164227 w 5560541"/>
                <a:gd name="connsiteY2" fmla="*/ 951470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441571 w 5560541"/>
                <a:gd name="connsiteY1" fmla="*/ 1596779 h 1989437"/>
                <a:gd name="connsiteX2" fmla="*/ 4164227 w 5560541"/>
                <a:gd name="connsiteY2" fmla="*/ 951470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441571 w 5560541"/>
                <a:gd name="connsiteY1" fmla="*/ 1596779 h 1989437"/>
                <a:gd name="connsiteX2" fmla="*/ 4149582 w 5560541"/>
                <a:gd name="connsiteY2" fmla="*/ 882788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42405 h 1989437"/>
                <a:gd name="connsiteX2" fmla="*/ 4149582 w 5560541"/>
                <a:gd name="connsiteY2" fmla="*/ 882788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42405 h 1989437"/>
                <a:gd name="connsiteX2" fmla="*/ 4149582 w 5560541"/>
                <a:gd name="connsiteY2" fmla="*/ 855600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42405 h 1989437"/>
                <a:gd name="connsiteX2" fmla="*/ 4149582 w 5560541"/>
                <a:gd name="connsiteY2" fmla="*/ 855600 h 1989437"/>
                <a:gd name="connsiteX3" fmla="*/ 4151716 w 5560541"/>
                <a:gd name="connsiteY3" fmla="*/ 861663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42405 h 1989437"/>
                <a:gd name="connsiteX2" fmla="*/ 4149582 w 5560541"/>
                <a:gd name="connsiteY2" fmla="*/ 855600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42405 h 1989437"/>
                <a:gd name="connsiteX2" fmla="*/ 3879055 w 5560541"/>
                <a:gd name="connsiteY2" fmla="*/ 1118411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42405 h 1989437"/>
                <a:gd name="connsiteX2" fmla="*/ 3879055 w 5560541"/>
                <a:gd name="connsiteY2" fmla="*/ 1118411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42405 h 1989437"/>
                <a:gd name="connsiteX2" fmla="*/ 3879055 w 5560541"/>
                <a:gd name="connsiteY2" fmla="*/ 1118411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42405 h 1989437"/>
                <a:gd name="connsiteX2" fmla="*/ 3879055 w 5560541"/>
                <a:gd name="connsiteY2" fmla="*/ 1118411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87716 h 1989437"/>
                <a:gd name="connsiteX2" fmla="*/ 3879055 w 5560541"/>
                <a:gd name="connsiteY2" fmla="*/ 1118411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1838683 w 5560541"/>
                <a:gd name="connsiteY1" fmla="*/ 1759902 h 1989437"/>
                <a:gd name="connsiteX2" fmla="*/ 3879055 w 5560541"/>
                <a:gd name="connsiteY2" fmla="*/ 1118411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1838683 w 5560541"/>
                <a:gd name="connsiteY1" fmla="*/ 1759902 h 1989437"/>
                <a:gd name="connsiteX2" fmla="*/ 3925431 w 5560541"/>
                <a:gd name="connsiteY2" fmla="*/ 1154659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1838683 w 5560541"/>
                <a:gd name="connsiteY1" fmla="*/ 1759902 h 1989437"/>
                <a:gd name="connsiteX2" fmla="*/ 3925431 w 5560541"/>
                <a:gd name="connsiteY2" fmla="*/ 1154659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1838683 w 5560541"/>
                <a:gd name="connsiteY1" fmla="*/ 1759902 h 1989437"/>
                <a:gd name="connsiteX2" fmla="*/ 3925431 w 5560541"/>
                <a:gd name="connsiteY2" fmla="*/ 1154659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1838683 w 5560541"/>
                <a:gd name="connsiteY1" fmla="*/ 1759902 h 1989437"/>
                <a:gd name="connsiteX2" fmla="*/ 3523505 w 5560541"/>
                <a:gd name="connsiteY2" fmla="*/ 1299658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8270"/>
                <a:gd name="connsiteY0" fmla="*/ 1808189 h 1808189"/>
                <a:gd name="connsiteX1" fmla="*/ 1838683 w 5568270"/>
                <a:gd name="connsiteY1" fmla="*/ 1578654 h 1808189"/>
                <a:gd name="connsiteX2" fmla="*/ 3523505 w 5568270"/>
                <a:gd name="connsiteY2" fmla="*/ 1118410 h 1808189"/>
                <a:gd name="connsiteX3" fmla="*/ 4762334 w 5568270"/>
                <a:gd name="connsiteY3" fmla="*/ 462917 h 1808189"/>
                <a:gd name="connsiteX4" fmla="*/ 5568270 w 5568270"/>
                <a:gd name="connsiteY4" fmla="*/ 0 h 1808189"/>
                <a:gd name="connsiteX0" fmla="*/ 0 w 5568270"/>
                <a:gd name="connsiteY0" fmla="*/ 1808189 h 1808189"/>
                <a:gd name="connsiteX1" fmla="*/ 1838683 w 5568270"/>
                <a:gd name="connsiteY1" fmla="*/ 1578654 h 1808189"/>
                <a:gd name="connsiteX2" fmla="*/ 3523505 w 5568270"/>
                <a:gd name="connsiteY2" fmla="*/ 1118410 h 1808189"/>
                <a:gd name="connsiteX3" fmla="*/ 4762334 w 5568270"/>
                <a:gd name="connsiteY3" fmla="*/ 462917 h 1808189"/>
                <a:gd name="connsiteX4" fmla="*/ 5568270 w 5568270"/>
                <a:gd name="connsiteY4" fmla="*/ 0 h 1808189"/>
                <a:gd name="connsiteX0" fmla="*/ 0 w 5568270"/>
                <a:gd name="connsiteY0" fmla="*/ 1808189 h 1808189"/>
                <a:gd name="connsiteX1" fmla="*/ 1838683 w 5568270"/>
                <a:gd name="connsiteY1" fmla="*/ 1578654 h 1808189"/>
                <a:gd name="connsiteX2" fmla="*/ 3523505 w 5568270"/>
                <a:gd name="connsiteY2" fmla="*/ 1118410 h 1808189"/>
                <a:gd name="connsiteX3" fmla="*/ 4607748 w 5568270"/>
                <a:gd name="connsiteY3" fmla="*/ 616977 h 1808189"/>
                <a:gd name="connsiteX4" fmla="*/ 5568270 w 5568270"/>
                <a:gd name="connsiteY4" fmla="*/ 0 h 1808189"/>
                <a:gd name="connsiteX0" fmla="*/ 0 w 5568270"/>
                <a:gd name="connsiteY0" fmla="*/ 1808189 h 1808189"/>
                <a:gd name="connsiteX1" fmla="*/ 1838683 w 5568270"/>
                <a:gd name="connsiteY1" fmla="*/ 1578654 h 1808189"/>
                <a:gd name="connsiteX2" fmla="*/ 3448946 w 5568270"/>
                <a:gd name="connsiteY2" fmla="*/ 1149263 h 1808189"/>
                <a:gd name="connsiteX3" fmla="*/ 4607748 w 5568270"/>
                <a:gd name="connsiteY3" fmla="*/ 616977 h 1808189"/>
                <a:gd name="connsiteX4" fmla="*/ 5568270 w 5568270"/>
                <a:gd name="connsiteY4" fmla="*/ 0 h 1808189"/>
                <a:gd name="connsiteX0" fmla="*/ 0 w 5568270"/>
                <a:gd name="connsiteY0" fmla="*/ 1808189 h 1808189"/>
                <a:gd name="connsiteX1" fmla="*/ 1838683 w 5568270"/>
                <a:gd name="connsiteY1" fmla="*/ 1578654 h 1808189"/>
                <a:gd name="connsiteX2" fmla="*/ 3440174 w 5568270"/>
                <a:gd name="connsiteY2" fmla="*/ 1118410 h 1808189"/>
                <a:gd name="connsiteX3" fmla="*/ 4607748 w 5568270"/>
                <a:gd name="connsiteY3" fmla="*/ 616977 h 1808189"/>
                <a:gd name="connsiteX4" fmla="*/ 5568270 w 5568270"/>
                <a:gd name="connsiteY4" fmla="*/ 0 h 1808189"/>
                <a:gd name="connsiteX0" fmla="*/ 0 w 5568270"/>
                <a:gd name="connsiteY0" fmla="*/ 1808189 h 1808189"/>
                <a:gd name="connsiteX1" fmla="*/ 1838683 w 5568270"/>
                <a:gd name="connsiteY1" fmla="*/ 1578654 h 1808189"/>
                <a:gd name="connsiteX2" fmla="*/ 3440174 w 5568270"/>
                <a:gd name="connsiteY2" fmla="*/ 1118410 h 1808189"/>
                <a:gd name="connsiteX3" fmla="*/ 4607748 w 5568270"/>
                <a:gd name="connsiteY3" fmla="*/ 616977 h 1808189"/>
                <a:gd name="connsiteX4" fmla="*/ 5568270 w 5568270"/>
                <a:gd name="connsiteY4" fmla="*/ 0 h 1808189"/>
                <a:gd name="connsiteX0" fmla="*/ 0 w 5590199"/>
                <a:gd name="connsiteY0" fmla="*/ 1869896 h 1869896"/>
                <a:gd name="connsiteX1" fmla="*/ 1838683 w 5590199"/>
                <a:gd name="connsiteY1" fmla="*/ 1640361 h 1869896"/>
                <a:gd name="connsiteX2" fmla="*/ 3440174 w 5590199"/>
                <a:gd name="connsiteY2" fmla="*/ 1180117 h 1869896"/>
                <a:gd name="connsiteX3" fmla="*/ 4607748 w 5590199"/>
                <a:gd name="connsiteY3" fmla="*/ 678684 h 1869896"/>
                <a:gd name="connsiteX4" fmla="*/ 5590199 w 5590199"/>
                <a:gd name="connsiteY4" fmla="*/ 0 h 1869896"/>
                <a:gd name="connsiteX0" fmla="*/ 0 w 5590199"/>
                <a:gd name="connsiteY0" fmla="*/ 1869896 h 1869896"/>
                <a:gd name="connsiteX1" fmla="*/ 1838683 w 5590199"/>
                <a:gd name="connsiteY1" fmla="*/ 1640361 h 1869896"/>
                <a:gd name="connsiteX2" fmla="*/ 3440174 w 5590199"/>
                <a:gd name="connsiteY2" fmla="*/ 1180117 h 1869896"/>
                <a:gd name="connsiteX3" fmla="*/ 4607748 w 5590199"/>
                <a:gd name="connsiteY3" fmla="*/ 678684 h 1869896"/>
                <a:gd name="connsiteX4" fmla="*/ 5590199 w 5590199"/>
                <a:gd name="connsiteY4" fmla="*/ 0 h 1869896"/>
                <a:gd name="connsiteX0" fmla="*/ 0 w 5634860"/>
                <a:gd name="connsiteY0" fmla="*/ 1204571 h 1313659"/>
                <a:gd name="connsiteX1" fmla="*/ 1838683 w 5634860"/>
                <a:gd name="connsiteY1" fmla="*/ 975036 h 1313659"/>
                <a:gd name="connsiteX2" fmla="*/ 3440174 w 5634860"/>
                <a:gd name="connsiteY2" fmla="*/ 514792 h 1313659"/>
                <a:gd name="connsiteX3" fmla="*/ 4607748 w 5634860"/>
                <a:gd name="connsiteY3" fmla="*/ 13359 h 1313659"/>
                <a:gd name="connsiteX4" fmla="*/ 5634860 w 5634860"/>
                <a:gd name="connsiteY4" fmla="*/ 1255165 h 1313659"/>
                <a:gd name="connsiteX0" fmla="*/ 0 w 5634860"/>
                <a:gd name="connsiteY0" fmla="*/ 693621 h 744215"/>
                <a:gd name="connsiteX1" fmla="*/ 1838683 w 5634860"/>
                <a:gd name="connsiteY1" fmla="*/ 464086 h 744215"/>
                <a:gd name="connsiteX2" fmla="*/ 3440174 w 5634860"/>
                <a:gd name="connsiteY2" fmla="*/ 3842 h 744215"/>
                <a:gd name="connsiteX3" fmla="*/ 5634860 w 5634860"/>
                <a:gd name="connsiteY3" fmla="*/ 744215 h 744215"/>
                <a:gd name="connsiteX0" fmla="*/ 0 w 5634860"/>
                <a:gd name="connsiteY0" fmla="*/ 689877 h 740471"/>
                <a:gd name="connsiteX1" fmla="*/ 3440174 w 5634860"/>
                <a:gd name="connsiteY1" fmla="*/ 98 h 740471"/>
                <a:gd name="connsiteX2" fmla="*/ 5634860 w 5634860"/>
                <a:gd name="connsiteY2" fmla="*/ 740471 h 740471"/>
                <a:gd name="connsiteX0" fmla="*/ 0 w 5634860"/>
                <a:gd name="connsiteY0" fmla="*/ 14952 h 820547"/>
                <a:gd name="connsiteX1" fmla="*/ 3216850 w 5634860"/>
                <a:gd name="connsiteY1" fmla="*/ 818886 h 820547"/>
                <a:gd name="connsiteX2" fmla="*/ 5634860 w 5634860"/>
                <a:gd name="connsiteY2" fmla="*/ 65546 h 820547"/>
                <a:gd name="connsiteX0" fmla="*/ 0 w 5634860"/>
                <a:gd name="connsiteY0" fmla="*/ 15511 h 821106"/>
                <a:gd name="connsiteX1" fmla="*/ 3216850 w 5634860"/>
                <a:gd name="connsiteY1" fmla="*/ 819445 h 821106"/>
                <a:gd name="connsiteX2" fmla="*/ 5634860 w 5634860"/>
                <a:gd name="connsiteY2" fmla="*/ 66105 h 821106"/>
                <a:gd name="connsiteX0" fmla="*/ 0 w 5634860"/>
                <a:gd name="connsiteY0" fmla="*/ 15511 h 823458"/>
                <a:gd name="connsiteX1" fmla="*/ 3216850 w 5634860"/>
                <a:gd name="connsiteY1" fmla="*/ 819445 h 823458"/>
                <a:gd name="connsiteX2" fmla="*/ 5634860 w 5634860"/>
                <a:gd name="connsiteY2" fmla="*/ 66105 h 823458"/>
                <a:gd name="connsiteX0" fmla="*/ 0 w 5634860"/>
                <a:gd name="connsiteY0" fmla="*/ 1 h 807948"/>
                <a:gd name="connsiteX1" fmla="*/ 3216850 w 5634860"/>
                <a:gd name="connsiteY1" fmla="*/ 803935 h 807948"/>
                <a:gd name="connsiteX2" fmla="*/ 5634860 w 5634860"/>
                <a:gd name="connsiteY2" fmla="*/ 50595 h 807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34860" h="807948">
                  <a:moveTo>
                    <a:pt x="0" y="1"/>
                  </a:moveTo>
                  <a:cubicBezTo>
                    <a:pt x="1208008" y="496459"/>
                    <a:pt x="2450160" y="757247"/>
                    <a:pt x="3216850" y="803935"/>
                  </a:cubicBezTo>
                  <a:cubicBezTo>
                    <a:pt x="3983540" y="850623"/>
                    <a:pt x="4507677" y="483169"/>
                    <a:pt x="5634860" y="50595"/>
                  </a:cubicBezTo>
                </a:path>
              </a:pathLst>
            </a:custGeom>
            <a:noFill/>
            <a:ln w="22225">
              <a:solidFill>
                <a:schemeClr val="tx1"/>
              </a:solidFill>
              <a:tailEnd type="triangle" w="lg" len="lg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1929"/>
            </a:p>
          </p:txBody>
        </p:sp>
        <p:sp>
          <p:nvSpPr>
            <p:cNvPr id="120" name="Forme libre 119">
              <a:extLst>
                <a:ext uri="{FF2B5EF4-FFF2-40B4-BE49-F238E27FC236}">
                  <a16:creationId xmlns:a16="http://schemas.microsoft.com/office/drawing/2014/main" id="{426D947F-A978-5A65-EBFA-6977E7B07D12}"/>
                </a:ext>
              </a:extLst>
            </p:cNvPr>
            <p:cNvSpPr/>
            <p:nvPr/>
          </p:nvSpPr>
          <p:spPr>
            <a:xfrm>
              <a:off x="8793521" y="7038103"/>
              <a:ext cx="1072580" cy="76570"/>
            </a:xfrm>
            <a:custGeom>
              <a:avLst/>
              <a:gdLst>
                <a:gd name="connsiteX0" fmla="*/ 0 w 5560541"/>
                <a:gd name="connsiteY0" fmla="*/ 1989437 h 1989437"/>
                <a:gd name="connsiteX1" fmla="*/ 2298357 w 5560541"/>
                <a:gd name="connsiteY1" fmla="*/ 1779373 h 1989437"/>
                <a:gd name="connsiteX2" fmla="*/ 4794422 w 5560541"/>
                <a:gd name="connsiteY2" fmla="*/ 778475 h 1989437"/>
                <a:gd name="connsiteX3" fmla="*/ 5560541 w 5560541"/>
                <a:gd name="connsiteY3" fmla="*/ 0 h 1989437"/>
                <a:gd name="connsiteX0" fmla="*/ 0 w 5560541"/>
                <a:gd name="connsiteY0" fmla="*/ 1989437 h 2009434"/>
                <a:gd name="connsiteX1" fmla="*/ 2298357 w 5560541"/>
                <a:gd name="connsiteY1" fmla="*/ 1779373 h 2009434"/>
                <a:gd name="connsiteX2" fmla="*/ 5560541 w 5560541"/>
                <a:gd name="connsiteY2" fmla="*/ 0 h 2009434"/>
                <a:gd name="connsiteX0" fmla="*/ 0 w 5560541"/>
                <a:gd name="connsiteY0" fmla="*/ 1989437 h 1989437"/>
                <a:gd name="connsiteX1" fmla="*/ 3286329 w 5560541"/>
                <a:gd name="connsiteY1" fmla="*/ 1537635 h 1989437"/>
                <a:gd name="connsiteX2" fmla="*/ 5560541 w 5560541"/>
                <a:gd name="connsiteY2" fmla="*/ 0 h 1989437"/>
                <a:gd name="connsiteX0" fmla="*/ 0 w 5560541"/>
                <a:gd name="connsiteY0" fmla="*/ 1989437 h 1989437"/>
                <a:gd name="connsiteX1" fmla="*/ 3286329 w 5560541"/>
                <a:gd name="connsiteY1" fmla="*/ 1537635 h 1989437"/>
                <a:gd name="connsiteX2" fmla="*/ 5560541 w 5560541"/>
                <a:gd name="connsiteY2" fmla="*/ 0 h 1989437"/>
                <a:gd name="connsiteX0" fmla="*/ 0 w 5560541"/>
                <a:gd name="connsiteY0" fmla="*/ 1989437 h 1989437"/>
                <a:gd name="connsiteX1" fmla="*/ 3286329 w 5560541"/>
                <a:gd name="connsiteY1" fmla="*/ 1537635 h 1989437"/>
                <a:gd name="connsiteX2" fmla="*/ 5560541 w 5560541"/>
                <a:gd name="connsiteY2" fmla="*/ 0 h 1989437"/>
                <a:gd name="connsiteX0" fmla="*/ 0 w 5560541"/>
                <a:gd name="connsiteY0" fmla="*/ 1989437 h 1989437"/>
                <a:gd name="connsiteX1" fmla="*/ 3286329 w 5560541"/>
                <a:gd name="connsiteY1" fmla="*/ 1537635 h 1989437"/>
                <a:gd name="connsiteX2" fmla="*/ 5560541 w 5560541"/>
                <a:gd name="connsiteY2" fmla="*/ 0 h 1989437"/>
                <a:gd name="connsiteX0" fmla="*/ 0 w 5560541"/>
                <a:gd name="connsiteY0" fmla="*/ 1989437 h 1989437"/>
                <a:gd name="connsiteX1" fmla="*/ 3233777 w 5560541"/>
                <a:gd name="connsiteY1" fmla="*/ 1443042 h 1989437"/>
                <a:gd name="connsiteX2" fmla="*/ 5560541 w 5560541"/>
                <a:gd name="connsiteY2" fmla="*/ 0 h 1989437"/>
                <a:gd name="connsiteX0" fmla="*/ 0 w 5560541"/>
                <a:gd name="connsiteY0" fmla="*/ 1989437 h 1989437"/>
                <a:gd name="connsiteX1" fmla="*/ 3233777 w 5560541"/>
                <a:gd name="connsiteY1" fmla="*/ 1443042 h 1989437"/>
                <a:gd name="connsiteX2" fmla="*/ 5560541 w 5560541"/>
                <a:gd name="connsiteY2" fmla="*/ 0 h 1989437"/>
                <a:gd name="connsiteX0" fmla="*/ 0 w 5560541"/>
                <a:gd name="connsiteY0" fmla="*/ 1989437 h 1989437"/>
                <a:gd name="connsiteX1" fmla="*/ 3233777 w 5560541"/>
                <a:gd name="connsiteY1" fmla="*/ 1443042 h 1989437"/>
                <a:gd name="connsiteX2" fmla="*/ 3150973 w 5560541"/>
                <a:gd name="connsiteY2" fmla="*/ 1470454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541799 w 5560541"/>
                <a:gd name="connsiteY1" fmla="*/ 1727247 h 1989437"/>
                <a:gd name="connsiteX2" fmla="*/ 3150973 w 5560541"/>
                <a:gd name="connsiteY2" fmla="*/ 1470454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541799 w 5560541"/>
                <a:gd name="connsiteY1" fmla="*/ 1727247 h 1989437"/>
                <a:gd name="connsiteX2" fmla="*/ 4164227 w 5560541"/>
                <a:gd name="connsiteY2" fmla="*/ 951470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529442 w 5560541"/>
                <a:gd name="connsiteY1" fmla="*/ 1665463 h 1989437"/>
                <a:gd name="connsiteX2" fmla="*/ 4164227 w 5560541"/>
                <a:gd name="connsiteY2" fmla="*/ 951470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529442 w 5560541"/>
                <a:gd name="connsiteY1" fmla="*/ 1665463 h 1989437"/>
                <a:gd name="connsiteX2" fmla="*/ 4164227 w 5560541"/>
                <a:gd name="connsiteY2" fmla="*/ 951470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441571 w 5560541"/>
                <a:gd name="connsiteY1" fmla="*/ 1596779 h 1989437"/>
                <a:gd name="connsiteX2" fmla="*/ 4164227 w 5560541"/>
                <a:gd name="connsiteY2" fmla="*/ 951470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441571 w 5560541"/>
                <a:gd name="connsiteY1" fmla="*/ 1596779 h 1989437"/>
                <a:gd name="connsiteX2" fmla="*/ 4149582 w 5560541"/>
                <a:gd name="connsiteY2" fmla="*/ 882788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42405 h 1989437"/>
                <a:gd name="connsiteX2" fmla="*/ 4149582 w 5560541"/>
                <a:gd name="connsiteY2" fmla="*/ 882788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42405 h 1989437"/>
                <a:gd name="connsiteX2" fmla="*/ 4149582 w 5560541"/>
                <a:gd name="connsiteY2" fmla="*/ 855600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42405 h 1989437"/>
                <a:gd name="connsiteX2" fmla="*/ 4149582 w 5560541"/>
                <a:gd name="connsiteY2" fmla="*/ 855600 h 1989437"/>
                <a:gd name="connsiteX3" fmla="*/ 4151716 w 5560541"/>
                <a:gd name="connsiteY3" fmla="*/ 861663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42405 h 1989437"/>
                <a:gd name="connsiteX2" fmla="*/ 4149582 w 5560541"/>
                <a:gd name="connsiteY2" fmla="*/ 855600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42405 h 1989437"/>
                <a:gd name="connsiteX2" fmla="*/ 3879055 w 5560541"/>
                <a:gd name="connsiteY2" fmla="*/ 1118411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42405 h 1989437"/>
                <a:gd name="connsiteX2" fmla="*/ 3879055 w 5560541"/>
                <a:gd name="connsiteY2" fmla="*/ 1118411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42405 h 1989437"/>
                <a:gd name="connsiteX2" fmla="*/ 3879055 w 5560541"/>
                <a:gd name="connsiteY2" fmla="*/ 1118411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42405 h 1989437"/>
                <a:gd name="connsiteX2" fmla="*/ 3879055 w 5560541"/>
                <a:gd name="connsiteY2" fmla="*/ 1118411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87716 h 1989437"/>
                <a:gd name="connsiteX2" fmla="*/ 3879055 w 5560541"/>
                <a:gd name="connsiteY2" fmla="*/ 1118411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1838683 w 5560541"/>
                <a:gd name="connsiteY1" fmla="*/ 1759902 h 1989437"/>
                <a:gd name="connsiteX2" fmla="*/ 3879055 w 5560541"/>
                <a:gd name="connsiteY2" fmla="*/ 1118411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1838683 w 5560541"/>
                <a:gd name="connsiteY1" fmla="*/ 1759902 h 1989437"/>
                <a:gd name="connsiteX2" fmla="*/ 3925431 w 5560541"/>
                <a:gd name="connsiteY2" fmla="*/ 1154659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1838683 w 5560541"/>
                <a:gd name="connsiteY1" fmla="*/ 1759902 h 1989437"/>
                <a:gd name="connsiteX2" fmla="*/ 3925431 w 5560541"/>
                <a:gd name="connsiteY2" fmla="*/ 1154659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1838683 w 5560541"/>
                <a:gd name="connsiteY1" fmla="*/ 1759902 h 1989437"/>
                <a:gd name="connsiteX2" fmla="*/ 3925431 w 5560541"/>
                <a:gd name="connsiteY2" fmla="*/ 1154659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1838683 w 5560541"/>
                <a:gd name="connsiteY1" fmla="*/ 1759902 h 1989437"/>
                <a:gd name="connsiteX2" fmla="*/ 3523505 w 5560541"/>
                <a:gd name="connsiteY2" fmla="*/ 1299658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8270"/>
                <a:gd name="connsiteY0" fmla="*/ 1808189 h 1808189"/>
                <a:gd name="connsiteX1" fmla="*/ 1838683 w 5568270"/>
                <a:gd name="connsiteY1" fmla="*/ 1578654 h 1808189"/>
                <a:gd name="connsiteX2" fmla="*/ 3523505 w 5568270"/>
                <a:gd name="connsiteY2" fmla="*/ 1118410 h 1808189"/>
                <a:gd name="connsiteX3" fmla="*/ 4762334 w 5568270"/>
                <a:gd name="connsiteY3" fmla="*/ 462917 h 1808189"/>
                <a:gd name="connsiteX4" fmla="*/ 5568270 w 5568270"/>
                <a:gd name="connsiteY4" fmla="*/ 0 h 1808189"/>
                <a:gd name="connsiteX0" fmla="*/ 0 w 5568270"/>
                <a:gd name="connsiteY0" fmla="*/ 1808189 h 1808189"/>
                <a:gd name="connsiteX1" fmla="*/ 1838683 w 5568270"/>
                <a:gd name="connsiteY1" fmla="*/ 1578654 h 1808189"/>
                <a:gd name="connsiteX2" fmla="*/ 3523505 w 5568270"/>
                <a:gd name="connsiteY2" fmla="*/ 1118410 h 1808189"/>
                <a:gd name="connsiteX3" fmla="*/ 4762334 w 5568270"/>
                <a:gd name="connsiteY3" fmla="*/ 462917 h 1808189"/>
                <a:gd name="connsiteX4" fmla="*/ 5568270 w 5568270"/>
                <a:gd name="connsiteY4" fmla="*/ 0 h 1808189"/>
                <a:gd name="connsiteX0" fmla="*/ 0 w 5568270"/>
                <a:gd name="connsiteY0" fmla="*/ 1808189 h 1808189"/>
                <a:gd name="connsiteX1" fmla="*/ 1838683 w 5568270"/>
                <a:gd name="connsiteY1" fmla="*/ 1578654 h 1808189"/>
                <a:gd name="connsiteX2" fmla="*/ 3523505 w 5568270"/>
                <a:gd name="connsiteY2" fmla="*/ 1118410 h 1808189"/>
                <a:gd name="connsiteX3" fmla="*/ 4607748 w 5568270"/>
                <a:gd name="connsiteY3" fmla="*/ 616977 h 1808189"/>
                <a:gd name="connsiteX4" fmla="*/ 5568270 w 5568270"/>
                <a:gd name="connsiteY4" fmla="*/ 0 h 1808189"/>
                <a:gd name="connsiteX0" fmla="*/ 0 w 5568270"/>
                <a:gd name="connsiteY0" fmla="*/ 1808189 h 1808189"/>
                <a:gd name="connsiteX1" fmla="*/ 1838683 w 5568270"/>
                <a:gd name="connsiteY1" fmla="*/ 1578654 h 1808189"/>
                <a:gd name="connsiteX2" fmla="*/ 3448946 w 5568270"/>
                <a:gd name="connsiteY2" fmla="*/ 1149263 h 1808189"/>
                <a:gd name="connsiteX3" fmla="*/ 4607748 w 5568270"/>
                <a:gd name="connsiteY3" fmla="*/ 616977 h 1808189"/>
                <a:gd name="connsiteX4" fmla="*/ 5568270 w 5568270"/>
                <a:gd name="connsiteY4" fmla="*/ 0 h 1808189"/>
                <a:gd name="connsiteX0" fmla="*/ 0 w 5568270"/>
                <a:gd name="connsiteY0" fmla="*/ 1808189 h 1808189"/>
                <a:gd name="connsiteX1" fmla="*/ 1838683 w 5568270"/>
                <a:gd name="connsiteY1" fmla="*/ 1578654 h 1808189"/>
                <a:gd name="connsiteX2" fmla="*/ 3440174 w 5568270"/>
                <a:gd name="connsiteY2" fmla="*/ 1118410 h 1808189"/>
                <a:gd name="connsiteX3" fmla="*/ 4607748 w 5568270"/>
                <a:gd name="connsiteY3" fmla="*/ 616977 h 1808189"/>
                <a:gd name="connsiteX4" fmla="*/ 5568270 w 5568270"/>
                <a:gd name="connsiteY4" fmla="*/ 0 h 1808189"/>
                <a:gd name="connsiteX0" fmla="*/ 0 w 5568270"/>
                <a:gd name="connsiteY0" fmla="*/ 1808189 h 1808189"/>
                <a:gd name="connsiteX1" fmla="*/ 1838683 w 5568270"/>
                <a:gd name="connsiteY1" fmla="*/ 1578654 h 1808189"/>
                <a:gd name="connsiteX2" fmla="*/ 3440174 w 5568270"/>
                <a:gd name="connsiteY2" fmla="*/ 1118410 h 1808189"/>
                <a:gd name="connsiteX3" fmla="*/ 4607748 w 5568270"/>
                <a:gd name="connsiteY3" fmla="*/ 616977 h 1808189"/>
                <a:gd name="connsiteX4" fmla="*/ 5568270 w 5568270"/>
                <a:gd name="connsiteY4" fmla="*/ 0 h 1808189"/>
                <a:gd name="connsiteX0" fmla="*/ 0 w 5590199"/>
                <a:gd name="connsiteY0" fmla="*/ 1869896 h 1869896"/>
                <a:gd name="connsiteX1" fmla="*/ 1838683 w 5590199"/>
                <a:gd name="connsiteY1" fmla="*/ 1640361 h 1869896"/>
                <a:gd name="connsiteX2" fmla="*/ 3440174 w 5590199"/>
                <a:gd name="connsiteY2" fmla="*/ 1180117 h 1869896"/>
                <a:gd name="connsiteX3" fmla="*/ 4607748 w 5590199"/>
                <a:gd name="connsiteY3" fmla="*/ 678684 h 1869896"/>
                <a:gd name="connsiteX4" fmla="*/ 5590199 w 5590199"/>
                <a:gd name="connsiteY4" fmla="*/ 0 h 1869896"/>
                <a:gd name="connsiteX0" fmla="*/ 0 w 5590199"/>
                <a:gd name="connsiteY0" fmla="*/ 1869896 h 1869896"/>
                <a:gd name="connsiteX1" fmla="*/ 1838683 w 5590199"/>
                <a:gd name="connsiteY1" fmla="*/ 1640361 h 1869896"/>
                <a:gd name="connsiteX2" fmla="*/ 3440174 w 5590199"/>
                <a:gd name="connsiteY2" fmla="*/ 1180117 h 1869896"/>
                <a:gd name="connsiteX3" fmla="*/ 4607748 w 5590199"/>
                <a:gd name="connsiteY3" fmla="*/ 678684 h 1869896"/>
                <a:gd name="connsiteX4" fmla="*/ 5590199 w 5590199"/>
                <a:gd name="connsiteY4" fmla="*/ 0 h 1869896"/>
                <a:gd name="connsiteX0" fmla="*/ 0 w 5634860"/>
                <a:gd name="connsiteY0" fmla="*/ 1204571 h 1313659"/>
                <a:gd name="connsiteX1" fmla="*/ 1838683 w 5634860"/>
                <a:gd name="connsiteY1" fmla="*/ 975036 h 1313659"/>
                <a:gd name="connsiteX2" fmla="*/ 3440174 w 5634860"/>
                <a:gd name="connsiteY2" fmla="*/ 514792 h 1313659"/>
                <a:gd name="connsiteX3" fmla="*/ 4607748 w 5634860"/>
                <a:gd name="connsiteY3" fmla="*/ 13359 h 1313659"/>
                <a:gd name="connsiteX4" fmla="*/ 5634860 w 5634860"/>
                <a:gd name="connsiteY4" fmla="*/ 1255165 h 1313659"/>
                <a:gd name="connsiteX0" fmla="*/ 0 w 5634860"/>
                <a:gd name="connsiteY0" fmla="*/ 693621 h 744215"/>
                <a:gd name="connsiteX1" fmla="*/ 1838683 w 5634860"/>
                <a:gd name="connsiteY1" fmla="*/ 464086 h 744215"/>
                <a:gd name="connsiteX2" fmla="*/ 3440174 w 5634860"/>
                <a:gd name="connsiteY2" fmla="*/ 3842 h 744215"/>
                <a:gd name="connsiteX3" fmla="*/ 5634860 w 5634860"/>
                <a:gd name="connsiteY3" fmla="*/ 744215 h 744215"/>
                <a:gd name="connsiteX0" fmla="*/ 0 w 5634860"/>
                <a:gd name="connsiteY0" fmla="*/ 689877 h 740471"/>
                <a:gd name="connsiteX1" fmla="*/ 3440174 w 5634860"/>
                <a:gd name="connsiteY1" fmla="*/ 98 h 740471"/>
                <a:gd name="connsiteX2" fmla="*/ 5634860 w 5634860"/>
                <a:gd name="connsiteY2" fmla="*/ 740471 h 740471"/>
                <a:gd name="connsiteX0" fmla="*/ 0 w 5634860"/>
                <a:gd name="connsiteY0" fmla="*/ 14952 h 820547"/>
                <a:gd name="connsiteX1" fmla="*/ 3216850 w 5634860"/>
                <a:gd name="connsiteY1" fmla="*/ 818886 h 820547"/>
                <a:gd name="connsiteX2" fmla="*/ 5634860 w 5634860"/>
                <a:gd name="connsiteY2" fmla="*/ 65546 h 820547"/>
                <a:gd name="connsiteX0" fmla="*/ 0 w 5634860"/>
                <a:gd name="connsiteY0" fmla="*/ 15511 h 821106"/>
                <a:gd name="connsiteX1" fmla="*/ 3216850 w 5634860"/>
                <a:gd name="connsiteY1" fmla="*/ 819445 h 821106"/>
                <a:gd name="connsiteX2" fmla="*/ 5634860 w 5634860"/>
                <a:gd name="connsiteY2" fmla="*/ 66105 h 821106"/>
                <a:gd name="connsiteX0" fmla="*/ 0 w 5634860"/>
                <a:gd name="connsiteY0" fmla="*/ 15511 h 823458"/>
                <a:gd name="connsiteX1" fmla="*/ 3216850 w 5634860"/>
                <a:gd name="connsiteY1" fmla="*/ 819445 h 823458"/>
                <a:gd name="connsiteX2" fmla="*/ 5634860 w 5634860"/>
                <a:gd name="connsiteY2" fmla="*/ 66105 h 823458"/>
                <a:gd name="connsiteX0" fmla="*/ 0 w 5634860"/>
                <a:gd name="connsiteY0" fmla="*/ 1 h 807948"/>
                <a:gd name="connsiteX1" fmla="*/ 3216850 w 5634860"/>
                <a:gd name="connsiteY1" fmla="*/ 803935 h 807948"/>
                <a:gd name="connsiteX2" fmla="*/ 5634860 w 5634860"/>
                <a:gd name="connsiteY2" fmla="*/ 50595 h 807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34860" h="807948">
                  <a:moveTo>
                    <a:pt x="0" y="1"/>
                  </a:moveTo>
                  <a:cubicBezTo>
                    <a:pt x="1208008" y="496459"/>
                    <a:pt x="2450160" y="757247"/>
                    <a:pt x="3216850" y="803935"/>
                  </a:cubicBezTo>
                  <a:cubicBezTo>
                    <a:pt x="3983540" y="850623"/>
                    <a:pt x="4507677" y="483169"/>
                    <a:pt x="5634860" y="50595"/>
                  </a:cubicBezTo>
                </a:path>
              </a:pathLst>
            </a:custGeom>
            <a:noFill/>
            <a:ln w="22225">
              <a:solidFill>
                <a:schemeClr val="tx1"/>
              </a:solidFill>
              <a:tailEnd type="triangle" w="lg" len="lg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1929"/>
            </a:p>
          </p:txBody>
        </p:sp>
        <p:sp>
          <p:nvSpPr>
            <p:cNvPr id="121" name="Forme libre 120">
              <a:extLst>
                <a:ext uri="{FF2B5EF4-FFF2-40B4-BE49-F238E27FC236}">
                  <a16:creationId xmlns:a16="http://schemas.microsoft.com/office/drawing/2014/main" id="{1DCD7E4D-640E-F7BF-E94B-0A0437451FE5}"/>
                </a:ext>
              </a:extLst>
            </p:cNvPr>
            <p:cNvSpPr/>
            <p:nvPr/>
          </p:nvSpPr>
          <p:spPr>
            <a:xfrm flipV="1">
              <a:off x="8873826" y="6672211"/>
              <a:ext cx="992273" cy="45719"/>
            </a:xfrm>
            <a:custGeom>
              <a:avLst/>
              <a:gdLst>
                <a:gd name="connsiteX0" fmla="*/ 0 w 5560541"/>
                <a:gd name="connsiteY0" fmla="*/ 1989437 h 1989437"/>
                <a:gd name="connsiteX1" fmla="*/ 2298357 w 5560541"/>
                <a:gd name="connsiteY1" fmla="*/ 1779373 h 1989437"/>
                <a:gd name="connsiteX2" fmla="*/ 4794422 w 5560541"/>
                <a:gd name="connsiteY2" fmla="*/ 778475 h 1989437"/>
                <a:gd name="connsiteX3" fmla="*/ 5560541 w 5560541"/>
                <a:gd name="connsiteY3" fmla="*/ 0 h 1989437"/>
                <a:gd name="connsiteX0" fmla="*/ 0 w 5560541"/>
                <a:gd name="connsiteY0" fmla="*/ 1989437 h 2009434"/>
                <a:gd name="connsiteX1" fmla="*/ 2298357 w 5560541"/>
                <a:gd name="connsiteY1" fmla="*/ 1779373 h 2009434"/>
                <a:gd name="connsiteX2" fmla="*/ 5560541 w 5560541"/>
                <a:gd name="connsiteY2" fmla="*/ 0 h 2009434"/>
                <a:gd name="connsiteX0" fmla="*/ 0 w 5560541"/>
                <a:gd name="connsiteY0" fmla="*/ 1989437 h 1989437"/>
                <a:gd name="connsiteX1" fmla="*/ 3286329 w 5560541"/>
                <a:gd name="connsiteY1" fmla="*/ 1537635 h 1989437"/>
                <a:gd name="connsiteX2" fmla="*/ 5560541 w 5560541"/>
                <a:gd name="connsiteY2" fmla="*/ 0 h 1989437"/>
                <a:gd name="connsiteX0" fmla="*/ 0 w 5560541"/>
                <a:gd name="connsiteY0" fmla="*/ 1989437 h 1989437"/>
                <a:gd name="connsiteX1" fmla="*/ 3286329 w 5560541"/>
                <a:gd name="connsiteY1" fmla="*/ 1537635 h 1989437"/>
                <a:gd name="connsiteX2" fmla="*/ 5560541 w 5560541"/>
                <a:gd name="connsiteY2" fmla="*/ 0 h 1989437"/>
                <a:gd name="connsiteX0" fmla="*/ 0 w 5560541"/>
                <a:gd name="connsiteY0" fmla="*/ 1989437 h 1989437"/>
                <a:gd name="connsiteX1" fmla="*/ 3286329 w 5560541"/>
                <a:gd name="connsiteY1" fmla="*/ 1537635 h 1989437"/>
                <a:gd name="connsiteX2" fmla="*/ 5560541 w 5560541"/>
                <a:gd name="connsiteY2" fmla="*/ 0 h 1989437"/>
                <a:gd name="connsiteX0" fmla="*/ 0 w 5560541"/>
                <a:gd name="connsiteY0" fmla="*/ 1989437 h 1989437"/>
                <a:gd name="connsiteX1" fmla="*/ 3286329 w 5560541"/>
                <a:gd name="connsiteY1" fmla="*/ 1537635 h 1989437"/>
                <a:gd name="connsiteX2" fmla="*/ 5560541 w 5560541"/>
                <a:gd name="connsiteY2" fmla="*/ 0 h 1989437"/>
                <a:gd name="connsiteX0" fmla="*/ 0 w 5560541"/>
                <a:gd name="connsiteY0" fmla="*/ 1989437 h 1989437"/>
                <a:gd name="connsiteX1" fmla="*/ 3233777 w 5560541"/>
                <a:gd name="connsiteY1" fmla="*/ 1443042 h 1989437"/>
                <a:gd name="connsiteX2" fmla="*/ 5560541 w 5560541"/>
                <a:gd name="connsiteY2" fmla="*/ 0 h 1989437"/>
                <a:gd name="connsiteX0" fmla="*/ 0 w 5560541"/>
                <a:gd name="connsiteY0" fmla="*/ 1989437 h 1989437"/>
                <a:gd name="connsiteX1" fmla="*/ 3233777 w 5560541"/>
                <a:gd name="connsiteY1" fmla="*/ 1443042 h 1989437"/>
                <a:gd name="connsiteX2" fmla="*/ 5560541 w 5560541"/>
                <a:gd name="connsiteY2" fmla="*/ 0 h 1989437"/>
                <a:gd name="connsiteX0" fmla="*/ 0 w 5560541"/>
                <a:gd name="connsiteY0" fmla="*/ 1989437 h 1989437"/>
                <a:gd name="connsiteX1" fmla="*/ 3233777 w 5560541"/>
                <a:gd name="connsiteY1" fmla="*/ 1443042 h 1989437"/>
                <a:gd name="connsiteX2" fmla="*/ 3150973 w 5560541"/>
                <a:gd name="connsiteY2" fmla="*/ 1470454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541799 w 5560541"/>
                <a:gd name="connsiteY1" fmla="*/ 1727247 h 1989437"/>
                <a:gd name="connsiteX2" fmla="*/ 3150973 w 5560541"/>
                <a:gd name="connsiteY2" fmla="*/ 1470454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541799 w 5560541"/>
                <a:gd name="connsiteY1" fmla="*/ 1727247 h 1989437"/>
                <a:gd name="connsiteX2" fmla="*/ 4164227 w 5560541"/>
                <a:gd name="connsiteY2" fmla="*/ 951470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529442 w 5560541"/>
                <a:gd name="connsiteY1" fmla="*/ 1665463 h 1989437"/>
                <a:gd name="connsiteX2" fmla="*/ 4164227 w 5560541"/>
                <a:gd name="connsiteY2" fmla="*/ 951470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529442 w 5560541"/>
                <a:gd name="connsiteY1" fmla="*/ 1665463 h 1989437"/>
                <a:gd name="connsiteX2" fmla="*/ 4164227 w 5560541"/>
                <a:gd name="connsiteY2" fmla="*/ 951470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441571 w 5560541"/>
                <a:gd name="connsiteY1" fmla="*/ 1596779 h 1989437"/>
                <a:gd name="connsiteX2" fmla="*/ 4164227 w 5560541"/>
                <a:gd name="connsiteY2" fmla="*/ 951470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441571 w 5560541"/>
                <a:gd name="connsiteY1" fmla="*/ 1596779 h 1989437"/>
                <a:gd name="connsiteX2" fmla="*/ 4149582 w 5560541"/>
                <a:gd name="connsiteY2" fmla="*/ 882788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42405 h 1989437"/>
                <a:gd name="connsiteX2" fmla="*/ 4149582 w 5560541"/>
                <a:gd name="connsiteY2" fmla="*/ 882788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42405 h 1989437"/>
                <a:gd name="connsiteX2" fmla="*/ 4149582 w 5560541"/>
                <a:gd name="connsiteY2" fmla="*/ 855600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42405 h 1989437"/>
                <a:gd name="connsiteX2" fmla="*/ 4149582 w 5560541"/>
                <a:gd name="connsiteY2" fmla="*/ 855600 h 1989437"/>
                <a:gd name="connsiteX3" fmla="*/ 4151716 w 5560541"/>
                <a:gd name="connsiteY3" fmla="*/ 861663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42405 h 1989437"/>
                <a:gd name="connsiteX2" fmla="*/ 4149582 w 5560541"/>
                <a:gd name="connsiteY2" fmla="*/ 855600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42405 h 1989437"/>
                <a:gd name="connsiteX2" fmla="*/ 3879055 w 5560541"/>
                <a:gd name="connsiteY2" fmla="*/ 1118411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42405 h 1989437"/>
                <a:gd name="connsiteX2" fmla="*/ 3879055 w 5560541"/>
                <a:gd name="connsiteY2" fmla="*/ 1118411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42405 h 1989437"/>
                <a:gd name="connsiteX2" fmla="*/ 3879055 w 5560541"/>
                <a:gd name="connsiteY2" fmla="*/ 1118411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42405 h 1989437"/>
                <a:gd name="connsiteX2" fmla="*/ 3879055 w 5560541"/>
                <a:gd name="connsiteY2" fmla="*/ 1118411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2410653 w 5560541"/>
                <a:gd name="connsiteY1" fmla="*/ 1587716 h 1989437"/>
                <a:gd name="connsiteX2" fmla="*/ 3879055 w 5560541"/>
                <a:gd name="connsiteY2" fmla="*/ 1118411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1838683 w 5560541"/>
                <a:gd name="connsiteY1" fmla="*/ 1759902 h 1989437"/>
                <a:gd name="connsiteX2" fmla="*/ 3879055 w 5560541"/>
                <a:gd name="connsiteY2" fmla="*/ 1118411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1838683 w 5560541"/>
                <a:gd name="connsiteY1" fmla="*/ 1759902 h 1989437"/>
                <a:gd name="connsiteX2" fmla="*/ 3925431 w 5560541"/>
                <a:gd name="connsiteY2" fmla="*/ 1154659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1838683 w 5560541"/>
                <a:gd name="connsiteY1" fmla="*/ 1759902 h 1989437"/>
                <a:gd name="connsiteX2" fmla="*/ 3925431 w 5560541"/>
                <a:gd name="connsiteY2" fmla="*/ 1154659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1838683 w 5560541"/>
                <a:gd name="connsiteY1" fmla="*/ 1759902 h 1989437"/>
                <a:gd name="connsiteX2" fmla="*/ 3925431 w 5560541"/>
                <a:gd name="connsiteY2" fmla="*/ 1154659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0541"/>
                <a:gd name="connsiteY0" fmla="*/ 1989437 h 1989437"/>
                <a:gd name="connsiteX1" fmla="*/ 1838683 w 5560541"/>
                <a:gd name="connsiteY1" fmla="*/ 1759902 h 1989437"/>
                <a:gd name="connsiteX2" fmla="*/ 3523505 w 5560541"/>
                <a:gd name="connsiteY2" fmla="*/ 1299658 h 1989437"/>
                <a:gd name="connsiteX3" fmla="*/ 4762334 w 5560541"/>
                <a:gd name="connsiteY3" fmla="*/ 644165 h 1989437"/>
                <a:gd name="connsiteX4" fmla="*/ 5560541 w 5560541"/>
                <a:gd name="connsiteY4" fmla="*/ 0 h 1989437"/>
                <a:gd name="connsiteX0" fmla="*/ 0 w 5568270"/>
                <a:gd name="connsiteY0" fmla="*/ 1808189 h 1808189"/>
                <a:gd name="connsiteX1" fmla="*/ 1838683 w 5568270"/>
                <a:gd name="connsiteY1" fmla="*/ 1578654 h 1808189"/>
                <a:gd name="connsiteX2" fmla="*/ 3523505 w 5568270"/>
                <a:gd name="connsiteY2" fmla="*/ 1118410 h 1808189"/>
                <a:gd name="connsiteX3" fmla="*/ 4762334 w 5568270"/>
                <a:gd name="connsiteY3" fmla="*/ 462917 h 1808189"/>
                <a:gd name="connsiteX4" fmla="*/ 5568270 w 5568270"/>
                <a:gd name="connsiteY4" fmla="*/ 0 h 1808189"/>
                <a:gd name="connsiteX0" fmla="*/ 0 w 5568270"/>
                <a:gd name="connsiteY0" fmla="*/ 1808189 h 1808189"/>
                <a:gd name="connsiteX1" fmla="*/ 1838683 w 5568270"/>
                <a:gd name="connsiteY1" fmla="*/ 1578654 h 1808189"/>
                <a:gd name="connsiteX2" fmla="*/ 3523505 w 5568270"/>
                <a:gd name="connsiteY2" fmla="*/ 1118410 h 1808189"/>
                <a:gd name="connsiteX3" fmla="*/ 4762334 w 5568270"/>
                <a:gd name="connsiteY3" fmla="*/ 462917 h 1808189"/>
                <a:gd name="connsiteX4" fmla="*/ 5568270 w 5568270"/>
                <a:gd name="connsiteY4" fmla="*/ 0 h 1808189"/>
                <a:gd name="connsiteX0" fmla="*/ 0 w 5568270"/>
                <a:gd name="connsiteY0" fmla="*/ 1808189 h 1808189"/>
                <a:gd name="connsiteX1" fmla="*/ 1838683 w 5568270"/>
                <a:gd name="connsiteY1" fmla="*/ 1578654 h 1808189"/>
                <a:gd name="connsiteX2" fmla="*/ 3523505 w 5568270"/>
                <a:gd name="connsiteY2" fmla="*/ 1118410 h 1808189"/>
                <a:gd name="connsiteX3" fmla="*/ 4607748 w 5568270"/>
                <a:gd name="connsiteY3" fmla="*/ 616977 h 1808189"/>
                <a:gd name="connsiteX4" fmla="*/ 5568270 w 5568270"/>
                <a:gd name="connsiteY4" fmla="*/ 0 h 1808189"/>
                <a:gd name="connsiteX0" fmla="*/ 0 w 5568270"/>
                <a:gd name="connsiteY0" fmla="*/ 1808189 h 1808189"/>
                <a:gd name="connsiteX1" fmla="*/ 1838683 w 5568270"/>
                <a:gd name="connsiteY1" fmla="*/ 1578654 h 1808189"/>
                <a:gd name="connsiteX2" fmla="*/ 3448946 w 5568270"/>
                <a:gd name="connsiteY2" fmla="*/ 1149263 h 1808189"/>
                <a:gd name="connsiteX3" fmla="*/ 4607748 w 5568270"/>
                <a:gd name="connsiteY3" fmla="*/ 616977 h 1808189"/>
                <a:gd name="connsiteX4" fmla="*/ 5568270 w 5568270"/>
                <a:gd name="connsiteY4" fmla="*/ 0 h 1808189"/>
                <a:gd name="connsiteX0" fmla="*/ 0 w 5568270"/>
                <a:gd name="connsiteY0" fmla="*/ 1808189 h 1808189"/>
                <a:gd name="connsiteX1" fmla="*/ 1838683 w 5568270"/>
                <a:gd name="connsiteY1" fmla="*/ 1578654 h 1808189"/>
                <a:gd name="connsiteX2" fmla="*/ 3440174 w 5568270"/>
                <a:gd name="connsiteY2" fmla="*/ 1118410 h 1808189"/>
                <a:gd name="connsiteX3" fmla="*/ 4607748 w 5568270"/>
                <a:gd name="connsiteY3" fmla="*/ 616977 h 1808189"/>
                <a:gd name="connsiteX4" fmla="*/ 5568270 w 5568270"/>
                <a:gd name="connsiteY4" fmla="*/ 0 h 1808189"/>
                <a:gd name="connsiteX0" fmla="*/ 0 w 5568270"/>
                <a:gd name="connsiteY0" fmla="*/ 1808189 h 1808189"/>
                <a:gd name="connsiteX1" fmla="*/ 1838683 w 5568270"/>
                <a:gd name="connsiteY1" fmla="*/ 1578654 h 1808189"/>
                <a:gd name="connsiteX2" fmla="*/ 3440174 w 5568270"/>
                <a:gd name="connsiteY2" fmla="*/ 1118410 h 1808189"/>
                <a:gd name="connsiteX3" fmla="*/ 4607748 w 5568270"/>
                <a:gd name="connsiteY3" fmla="*/ 616977 h 1808189"/>
                <a:gd name="connsiteX4" fmla="*/ 5568270 w 5568270"/>
                <a:gd name="connsiteY4" fmla="*/ 0 h 1808189"/>
                <a:gd name="connsiteX0" fmla="*/ 0 w 5590199"/>
                <a:gd name="connsiteY0" fmla="*/ 1869896 h 1869896"/>
                <a:gd name="connsiteX1" fmla="*/ 1838683 w 5590199"/>
                <a:gd name="connsiteY1" fmla="*/ 1640361 h 1869896"/>
                <a:gd name="connsiteX2" fmla="*/ 3440174 w 5590199"/>
                <a:gd name="connsiteY2" fmla="*/ 1180117 h 1869896"/>
                <a:gd name="connsiteX3" fmla="*/ 4607748 w 5590199"/>
                <a:gd name="connsiteY3" fmla="*/ 678684 h 1869896"/>
                <a:gd name="connsiteX4" fmla="*/ 5590199 w 5590199"/>
                <a:gd name="connsiteY4" fmla="*/ 0 h 1869896"/>
                <a:gd name="connsiteX0" fmla="*/ 0 w 5590199"/>
                <a:gd name="connsiteY0" fmla="*/ 1869896 h 1869896"/>
                <a:gd name="connsiteX1" fmla="*/ 1838683 w 5590199"/>
                <a:gd name="connsiteY1" fmla="*/ 1640361 h 1869896"/>
                <a:gd name="connsiteX2" fmla="*/ 3440174 w 5590199"/>
                <a:gd name="connsiteY2" fmla="*/ 1180117 h 1869896"/>
                <a:gd name="connsiteX3" fmla="*/ 4607748 w 5590199"/>
                <a:gd name="connsiteY3" fmla="*/ 678684 h 1869896"/>
                <a:gd name="connsiteX4" fmla="*/ 5590199 w 5590199"/>
                <a:gd name="connsiteY4" fmla="*/ 0 h 1869896"/>
                <a:gd name="connsiteX0" fmla="*/ 0 w 5634860"/>
                <a:gd name="connsiteY0" fmla="*/ 1204571 h 1313659"/>
                <a:gd name="connsiteX1" fmla="*/ 1838683 w 5634860"/>
                <a:gd name="connsiteY1" fmla="*/ 975036 h 1313659"/>
                <a:gd name="connsiteX2" fmla="*/ 3440174 w 5634860"/>
                <a:gd name="connsiteY2" fmla="*/ 514792 h 1313659"/>
                <a:gd name="connsiteX3" fmla="*/ 4607748 w 5634860"/>
                <a:gd name="connsiteY3" fmla="*/ 13359 h 1313659"/>
                <a:gd name="connsiteX4" fmla="*/ 5634860 w 5634860"/>
                <a:gd name="connsiteY4" fmla="*/ 1255165 h 1313659"/>
                <a:gd name="connsiteX0" fmla="*/ 0 w 5634860"/>
                <a:gd name="connsiteY0" fmla="*/ 693621 h 744215"/>
                <a:gd name="connsiteX1" fmla="*/ 1838683 w 5634860"/>
                <a:gd name="connsiteY1" fmla="*/ 464086 h 744215"/>
                <a:gd name="connsiteX2" fmla="*/ 3440174 w 5634860"/>
                <a:gd name="connsiteY2" fmla="*/ 3842 h 744215"/>
                <a:gd name="connsiteX3" fmla="*/ 5634860 w 5634860"/>
                <a:gd name="connsiteY3" fmla="*/ 744215 h 744215"/>
                <a:gd name="connsiteX0" fmla="*/ 0 w 5634860"/>
                <a:gd name="connsiteY0" fmla="*/ 689877 h 740471"/>
                <a:gd name="connsiteX1" fmla="*/ 3440174 w 5634860"/>
                <a:gd name="connsiteY1" fmla="*/ 98 h 740471"/>
                <a:gd name="connsiteX2" fmla="*/ 5634860 w 5634860"/>
                <a:gd name="connsiteY2" fmla="*/ 740471 h 740471"/>
                <a:gd name="connsiteX0" fmla="*/ 0 w 5634860"/>
                <a:gd name="connsiteY0" fmla="*/ 14952 h 820547"/>
                <a:gd name="connsiteX1" fmla="*/ 3216850 w 5634860"/>
                <a:gd name="connsiteY1" fmla="*/ 818886 h 820547"/>
                <a:gd name="connsiteX2" fmla="*/ 5634860 w 5634860"/>
                <a:gd name="connsiteY2" fmla="*/ 65546 h 820547"/>
                <a:gd name="connsiteX0" fmla="*/ 0 w 5634860"/>
                <a:gd name="connsiteY0" fmla="*/ 15511 h 821106"/>
                <a:gd name="connsiteX1" fmla="*/ 3216850 w 5634860"/>
                <a:gd name="connsiteY1" fmla="*/ 819445 h 821106"/>
                <a:gd name="connsiteX2" fmla="*/ 5634860 w 5634860"/>
                <a:gd name="connsiteY2" fmla="*/ 66105 h 821106"/>
                <a:gd name="connsiteX0" fmla="*/ 0 w 5634860"/>
                <a:gd name="connsiteY0" fmla="*/ 15511 h 823458"/>
                <a:gd name="connsiteX1" fmla="*/ 3216850 w 5634860"/>
                <a:gd name="connsiteY1" fmla="*/ 819445 h 823458"/>
                <a:gd name="connsiteX2" fmla="*/ 5634860 w 5634860"/>
                <a:gd name="connsiteY2" fmla="*/ 66105 h 823458"/>
                <a:gd name="connsiteX0" fmla="*/ 0 w 5634860"/>
                <a:gd name="connsiteY0" fmla="*/ 1 h 807948"/>
                <a:gd name="connsiteX1" fmla="*/ 3216850 w 5634860"/>
                <a:gd name="connsiteY1" fmla="*/ 803935 h 807948"/>
                <a:gd name="connsiteX2" fmla="*/ 5634860 w 5634860"/>
                <a:gd name="connsiteY2" fmla="*/ 50595 h 807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34860" h="807948">
                  <a:moveTo>
                    <a:pt x="0" y="1"/>
                  </a:moveTo>
                  <a:cubicBezTo>
                    <a:pt x="1208008" y="496459"/>
                    <a:pt x="2450160" y="757247"/>
                    <a:pt x="3216850" y="803935"/>
                  </a:cubicBezTo>
                  <a:cubicBezTo>
                    <a:pt x="3983540" y="850623"/>
                    <a:pt x="4507677" y="483169"/>
                    <a:pt x="5634860" y="50595"/>
                  </a:cubicBezTo>
                </a:path>
              </a:pathLst>
            </a:custGeom>
            <a:noFill/>
            <a:ln w="22225">
              <a:solidFill>
                <a:schemeClr val="tx1"/>
              </a:solidFill>
              <a:tailEnd type="triangle" w="lg" len="lg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1929"/>
            </a:p>
          </p:txBody>
        </p:sp>
      </p:grpSp>
      <p:grpSp>
        <p:nvGrpSpPr>
          <p:cNvPr id="27" name="Groupe 26">
            <a:extLst>
              <a:ext uri="{FF2B5EF4-FFF2-40B4-BE49-F238E27FC236}">
                <a16:creationId xmlns:a16="http://schemas.microsoft.com/office/drawing/2014/main" id="{FDF5CB6C-ECCC-01F3-01E4-89914B30420B}"/>
              </a:ext>
            </a:extLst>
          </p:cNvPr>
          <p:cNvGrpSpPr/>
          <p:nvPr/>
        </p:nvGrpSpPr>
        <p:grpSpPr>
          <a:xfrm>
            <a:off x="3862963" y="5722466"/>
            <a:ext cx="1293585" cy="1300460"/>
            <a:chOff x="3862963" y="5722466"/>
            <a:chExt cx="1293585" cy="1300460"/>
          </a:xfrm>
        </p:grpSpPr>
        <p:sp>
          <p:nvSpPr>
            <p:cNvPr id="26" name="Bouée 25">
              <a:extLst>
                <a:ext uri="{FF2B5EF4-FFF2-40B4-BE49-F238E27FC236}">
                  <a16:creationId xmlns:a16="http://schemas.microsoft.com/office/drawing/2014/main" id="{1155571A-B5FD-ACA0-5967-BD8122E41B4F}"/>
                </a:ext>
              </a:extLst>
            </p:cNvPr>
            <p:cNvSpPr/>
            <p:nvPr/>
          </p:nvSpPr>
          <p:spPr bwMode="auto">
            <a:xfrm>
              <a:off x="3862963" y="5722466"/>
              <a:ext cx="1293585" cy="1300460"/>
            </a:xfrm>
            <a:prstGeom prst="donut">
              <a:avLst>
                <a:gd name="adj" fmla="val 29524"/>
              </a:avLst>
            </a:prstGeom>
            <a:solidFill>
              <a:schemeClr val="bg2">
                <a:lumMod val="40000"/>
                <a:lumOff val="6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grpSp>
          <p:nvGrpSpPr>
            <p:cNvPr id="158" name="Groupe 157">
              <a:extLst>
                <a:ext uri="{FF2B5EF4-FFF2-40B4-BE49-F238E27FC236}">
                  <a16:creationId xmlns:a16="http://schemas.microsoft.com/office/drawing/2014/main" id="{0E04DD6D-E159-87FD-EB56-AF91C42166AC}"/>
                </a:ext>
              </a:extLst>
            </p:cNvPr>
            <p:cNvGrpSpPr/>
            <p:nvPr/>
          </p:nvGrpSpPr>
          <p:grpSpPr>
            <a:xfrm>
              <a:off x="3876095" y="5737216"/>
              <a:ext cx="1276209" cy="1276209"/>
              <a:chOff x="4564756" y="5922755"/>
              <a:chExt cx="1276209" cy="1276209"/>
            </a:xfrm>
          </p:grpSpPr>
          <p:sp>
            <p:nvSpPr>
              <p:cNvPr id="124" name="Ellipse 123">
                <a:extLst>
                  <a:ext uri="{FF2B5EF4-FFF2-40B4-BE49-F238E27FC236}">
                    <a16:creationId xmlns:a16="http://schemas.microsoft.com/office/drawing/2014/main" id="{A78BC143-736B-8D2F-CD57-D362D09FE047}"/>
                  </a:ext>
                </a:extLst>
              </p:cNvPr>
              <p:cNvSpPr/>
              <p:nvPr/>
            </p:nvSpPr>
            <p:spPr bwMode="auto">
              <a:xfrm>
                <a:off x="4935049" y="6293405"/>
                <a:ext cx="519507" cy="519507"/>
              </a:xfrm>
              <a:prstGeom prst="ellipse">
                <a:avLst/>
              </a:prstGeom>
              <a:noFill/>
              <a:ln w="381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 xmlns="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fr-FR" sz="22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Chalkboard" charset="0"/>
                  <a:ea typeface="ＭＳ Ｐゴシック" charset="0"/>
                </a:endParaRPr>
              </a:p>
            </p:txBody>
          </p:sp>
          <p:sp>
            <p:nvSpPr>
              <p:cNvPr id="125" name="Ellipse 124">
                <a:extLst>
                  <a:ext uri="{FF2B5EF4-FFF2-40B4-BE49-F238E27FC236}">
                    <a16:creationId xmlns:a16="http://schemas.microsoft.com/office/drawing/2014/main" id="{542D5F41-4BBB-4544-FE3D-4F9A5118F35E}"/>
                  </a:ext>
                </a:extLst>
              </p:cNvPr>
              <p:cNvSpPr/>
              <p:nvPr/>
            </p:nvSpPr>
            <p:spPr bwMode="auto">
              <a:xfrm>
                <a:off x="4564756" y="5922755"/>
                <a:ext cx="1276209" cy="1276209"/>
              </a:xfrm>
              <a:prstGeom prst="ellipse">
                <a:avLst/>
              </a:prstGeom>
              <a:noFill/>
              <a:ln w="38100" cap="flat" cmpd="sng" algn="ctr">
                <a:solidFill>
                  <a:srgbClr val="0432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 xmlns="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fr-FR" sz="22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Chalkboard" charset="0"/>
                  <a:ea typeface="ＭＳ Ｐゴシック" charset="0"/>
                </a:endParaRPr>
              </a:p>
            </p:txBody>
          </p:sp>
          <p:cxnSp>
            <p:nvCxnSpPr>
              <p:cNvPr id="126" name="Connecteur droit avec flèche 125">
                <a:extLst>
                  <a:ext uri="{FF2B5EF4-FFF2-40B4-BE49-F238E27FC236}">
                    <a16:creationId xmlns:a16="http://schemas.microsoft.com/office/drawing/2014/main" id="{D5F5C999-D73C-1A3D-23B3-199AAB19E9B6}"/>
                  </a:ext>
                </a:extLst>
              </p:cNvPr>
              <p:cNvCxnSpPr>
                <a:cxnSpLocks/>
                <a:endCxn id="125" idx="7"/>
              </p:cNvCxnSpPr>
              <p:nvPr/>
            </p:nvCxnSpPr>
            <p:spPr bwMode="auto">
              <a:xfrm flipV="1">
                <a:off x="5382047" y="6109651"/>
                <a:ext cx="272022" cy="234714"/>
              </a:xfrm>
              <a:prstGeom prst="straightConnector1">
                <a:avLst/>
              </a:prstGeom>
              <a:solidFill>
                <a:srgbClr val="00B8FF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triangle" w="lg" len="lg"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128" name="Connecteur droit avec flèche 127">
                <a:extLst>
                  <a:ext uri="{FF2B5EF4-FFF2-40B4-BE49-F238E27FC236}">
                    <a16:creationId xmlns:a16="http://schemas.microsoft.com/office/drawing/2014/main" id="{9B2AE3B4-8D68-2894-0741-53ADEE028BD1}"/>
                  </a:ext>
                </a:extLst>
              </p:cNvPr>
              <p:cNvCxnSpPr>
                <a:cxnSpLocks/>
                <a:stCxn id="124" idx="6"/>
                <a:endCxn id="125" idx="6"/>
              </p:cNvCxnSpPr>
              <p:nvPr/>
            </p:nvCxnSpPr>
            <p:spPr bwMode="auto">
              <a:xfrm>
                <a:off x="5454556" y="6553159"/>
                <a:ext cx="386409" cy="7701"/>
              </a:xfrm>
              <a:prstGeom prst="straightConnector1">
                <a:avLst/>
              </a:prstGeom>
              <a:solidFill>
                <a:srgbClr val="00B8FF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triangle" w="lg" len="lg"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131" name="Connecteur droit avec flèche 130">
                <a:extLst>
                  <a:ext uri="{FF2B5EF4-FFF2-40B4-BE49-F238E27FC236}">
                    <a16:creationId xmlns:a16="http://schemas.microsoft.com/office/drawing/2014/main" id="{E52C80A8-2F9C-F78E-0610-71092B1C502B}"/>
                  </a:ext>
                </a:extLst>
              </p:cNvPr>
              <p:cNvCxnSpPr>
                <a:cxnSpLocks/>
                <a:stCxn id="124" idx="3"/>
                <a:endCxn id="125" idx="3"/>
              </p:cNvCxnSpPr>
              <p:nvPr/>
            </p:nvCxnSpPr>
            <p:spPr bwMode="auto">
              <a:xfrm flipH="1">
                <a:off x="4751652" y="6736832"/>
                <a:ext cx="259477" cy="275236"/>
              </a:xfrm>
              <a:prstGeom prst="straightConnector1">
                <a:avLst/>
              </a:prstGeom>
              <a:solidFill>
                <a:srgbClr val="00B8FF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triangle" w="lg" len="lg"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134" name="Connecteur droit avec flèche 133">
                <a:extLst>
                  <a:ext uri="{FF2B5EF4-FFF2-40B4-BE49-F238E27FC236}">
                    <a16:creationId xmlns:a16="http://schemas.microsoft.com/office/drawing/2014/main" id="{2EF8B4B6-35F6-2D1A-2EB3-E8AEB95A1D44}"/>
                  </a:ext>
                </a:extLst>
              </p:cNvPr>
              <p:cNvCxnSpPr>
                <a:cxnSpLocks/>
                <a:stCxn id="124" idx="2"/>
                <a:endCxn id="125" idx="2"/>
              </p:cNvCxnSpPr>
              <p:nvPr/>
            </p:nvCxnSpPr>
            <p:spPr bwMode="auto">
              <a:xfrm flipH="1">
                <a:off x="4564756" y="6553159"/>
                <a:ext cx="370293" cy="7701"/>
              </a:xfrm>
              <a:prstGeom prst="straightConnector1">
                <a:avLst/>
              </a:prstGeom>
              <a:solidFill>
                <a:srgbClr val="00B8FF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triangle" w="lg" len="lg"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135" name="Connecteur droit avec flèche 134">
                <a:extLst>
                  <a:ext uri="{FF2B5EF4-FFF2-40B4-BE49-F238E27FC236}">
                    <a16:creationId xmlns:a16="http://schemas.microsoft.com/office/drawing/2014/main" id="{09D219E5-AB7C-8704-BDDA-5B442E765F20}"/>
                  </a:ext>
                </a:extLst>
              </p:cNvPr>
              <p:cNvCxnSpPr>
                <a:cxnSpLocks/>
                <a:stCxn id="124" idx="1"/>
                <a:endCxn id="125" idx="1"/>
              </p:cNvCxnSpPr>
              <p:nvPr/>
            </p:nvCxnSpPr>
            <p:spPr bwMode="auto">
              <a:xfrm flipH="1" flipV="1">
                <a:off x="4751652" y="6109651"/>
                <a:ext cx="259477" cy="259834"/>
              </a:xfrm>
              <a:prstGeom prst="straightConnector1">
                <a:avLst/>
              </a:prstGeom>
              <a:solidFill>
                <a:srgbClr val="00B8FF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triangle" w="lg" len="lg"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140" name="Connecteur droit avec flèche 139">
                <a:extLst>
                  <a:ext uri="{FF2B5EF4-FFF2-40B4-BE49-F238E27FC236}">
                    <a16:creationId xmlns:a16="http://schemas.microsoft.com/office/drawing/2014/main" id="{91C2B2E1-D889-3E34-6E0D-E36C36251F60}"/>
                  </a:ext>
                </a:extLst>
              </p:cNvPr>
              <p:cNvCxnSpPr>
                <a:cxnSpLocks/>
                <a:stCxn id="124" idx="4"/>
                <a:endCxn id="125" idx="4"/>
              </p:cNvCxnSpPr>
              <p:nvPr/>
            </p:nvCxnSpPr>
            <p:spPr bwMode="auto">
              <a:xfrm>
                <a:off x="5194803" y="6812912"/>
                <a:ext cx="8058" cy="386052"/>
              </a:xfrm>
              <a:prstGeom prst="straightConnector1">
                <a:avLst/>
              </a:prstGeom>
              <a:solidFill>
                <a:srgbClr val="00B8FF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triangle" w="lg" len="lg"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141" name="Connecteur droit avec flèche 140">
                <a:extLst>
                  <a:ext uri="{FF2B5EF4-FFF2-40B4-BE49-F238E27FC236}">
                    <a16:creationId xmlns:a16="http://schemas.microsoft.com/office/drawing/2014/main" id="{EC6C4748-ED68-AF0F-BBA6-27C1E7EDFE49}"/>
                  </a:ext>
                </a:extLst>
              </p:cNvPr>
              <p:cNvCxnSpPr>
                <a:cxnSpLocks/>
                <a:stCxn id="124" idx="0"/>
                <a:endCxn id="125" idx="0"/>
              </p:cNvCxnSpPr>
              <p:nvPr/>
            </p:nvCxnSpPr>
            <p:spPr bwMode="auto">
              <a:xfrm flipV="1">
                <a:off x="5194803" y="5922755"/>
                <a:ext cx="8058" cy="370650"/>
              </a:xfrm>
              <a:prstGeom prst="straightConnector1">
                <a:avLst/>
              </a:prstGeom>
              <a:solidFill>
                <a:srgbClr val="00B8FF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triangle" w="lg" len="lg"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152" name="Connecteur droit avec flèche 151">
                <a:extLst>
                  <a:ext uri="{FF2B5EF4-FFF2-40B4-BE49-F238E27FC236}">
                    <a16:creationId xmlns:a16="http://schemas.microsoft.com/office/drawing/2014/main" id="{B3FB8263-0710-ACDB-3A8B-4A4C16DBD3A9}"/>
                  </a:ext>
                </a:extLst>
              </p:cNvPr>
              <p:cNvCxnSpPr>
                <a:cxnSpLocks/>
                <a:stCxn id="124" idx="5"/>
                <a:endCxn id="125" idx="5"/>
              </p:cNvCxnSpPr>
              <p:nvPr/>
            </p:nvCxnSpPr>
            <p:spPr bwMode="auto">
              <a:xfrm>
                <a:off x="5378476" y="6736832"/>
                <a:ext cx="275593" cy="275236"/>
              </a:xfrm>
              <a:prstGeom prst="straightConnector1">
                <a:avLst/>
              </a:prstGeom>
              <a:solidFill>
                <a:srgbClr val="00B8FF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triangle" w="lg" len="lg"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</p:cxnSp>
        </p:grpSp>
      </p:grpSp>
      <p:grpSp>
        <p:nvGrpSpPr>
          <p:cNvPr id="208" name="Groupe 207" descr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$&#10;R = \frac{1}{2 \pi \lambda L} \text{ln} \frac{R_2}{R_1}&#10;$$&#10;&#10;&#10;\end{document}&#10;" title="IguanaTex Vector Display">
            <a:extLst>
              <a:ext uri="{FF2B5EF4-FFF2-40B4-BE49-F238E27FC236}">
                <a16:creationId xmlns:a16="http://schemas.microsoft.com/office/drawing/2014/main" id="{5D011B63-A648-2AC8-2E40-71628E350420}"/>
              </a:ext>
            </a:extLst>
          </p:cNvPr>
          <p:cNvGrpSpPr>
            <a:grpSpLocks noChangeAspect="1"/>
          </p:cNvGrpSpPr>
          <p:nvPr>
            <p:custDataLst>
              <p:tags r:id="rId7"/>
            </p:custDataLst>
          </p:nvPr>
        </p:nvGrpSpPr>
        <p:grpSpPr>
          <a:xfrm>
            <a:off x="5308600" y="6184900"/>
            <a:ext cx="2004214" cy="648422"/>
            <a:chOff x="11181872" y="7978847"/>
            <a:chExt cx="2005644" cy="615362"/>
          </a:xfrm>
        </p:grpSpPr>
        <p:sp>
          <p:nvSpPr>
            <p:cNvPr id="193" name="Forme libre 192">
              <a:extLst>
                <a:ext uri="{FF2B5EF4-FFF2-40B4-BE49-F238E27FC236}">
                  <a16:creationId xmlns:a16="http://schemas.microsoft.com/office/drawing/2014/main" id="{E187AD27-6C45-9C53-5B2E-EAC0F9A45BF4}"/>
                </a:ext>
              </a:extLst>
            </p:cNvPr>
            <p:cNvSpPr/>
            <p:nvPr>
              <p:custDataLst>
                <p:tags r:id="rId28"/>
              </p:custDataLst>
            </p:nvPr>
          </p:nvSpPr>
          <p:spPr>
            <a:xfrm>
              <a:off x="11181872" y="8168465"/>
              <a:ext cx="209656" cy="197603"/>
            </a:xfrm>
            <a:custGeom>
              <a:avLst/>
              <a:gdLst>
                <a:gd name="connsiteX0" fmla="*/ 98273 w 209656"/>
                <a:gd name="connsiteY0" fmla="*/ 19417 h 197603"/>
                <a:gd name="connsiteX1" fmla="*/ 106495 w 209656"/>
                <a:gd name="connsiteY1" fmla="*/ 9047 h 197603"/>
                <a:gd name="connsiteX2" fmla="*/ 124407 w 209656"/>
                <a:gd name="connsiteY2" fmla="*/ 8766 h 197603"/>
                <a:gd name="connsiteX3" fmla="*/ 177849 w 209656"/>
                <a:gd name="connsiteY3" fmla="*/ 36515 h 197603"/>
                <a:gd name="connsiteX4" fmla="*/ 161699 w 209656"/>
                <a:gd name="connsiteY4" fmla="*/ 76316 h 197603"/>
                <a:gd name="connsiteX5" fmla="*/ 112074 w 209656"/>
                <a:gd name="connsiteY5" fmla="*/ 92573 h 197603"/>
                <a:gd name="connsiteX6" fmla="*/ 79187 w 209656"/>
                <a:gd name="connsiteY6" fmla="*/ 92573 h 197603"/>
                <a:gd name="connsiteX7" fmla="*/ 98273 w 209656"/>
                <a:gd name="connsiteY7" fmla="*/ 19417 h 197603"/>
                <a:gd name="connsiteX8" fmla="*/ 140557 w 209656"/>
                <a:gd name="connsiteY8" fmla="*/ 96216 h 197603"/>
                <a:gd name="connsiteX9" fmla="*/ 205157 w 209656"/>
                <a:gd name="connsiteY9" fmla="*/ 42121 h 197603"/>
                <a:gd name="connsiteX10" fmla="*/ 140263 w 209656"/>
                <a:gd name="connsiteY10" fmla="*/ 77 h 197603"/>
                <a:gd name="connsiteX11" fmla="*/ 56577 w 209656"/>
                <a:gd name="connsiteY11" fmla="*/ 77 h 197603"/>
                <a:gd name="connsiteX12" fmla="*/ 48062 w 209656"/>
                <a:gd name="connsiteY12" fmla="*/ 5683 h 197603"/>
                <a:gd name="connsiteX13" fmla="*/ 56283 w 209656"/>
                <a:gd name="connsiteY13" fmla="*/ 8766 h 197603"/>
                <a:gd name="connsiteX14" fmla="*/ 67442 w 209656"/>
                <a:gd name="connsiteY14" fmla="*/ 9327 h 197603"/>
                <a:gd name="connsiteX15" fmla="*/ 75370 w 209656"/>
                <a:gd name="connsiteY15" fmla="*/ 13811 h 197603"/>
                <a:gd name="connsiteX16" fmla="*/ 74195 w 209656"/>
                <a:gd name="connsiteY16" fmla="*/ 19137 h 197603"/>
                <a:gd name="connsiteX17" fmla="*/ 34848 w 209656"/>
                <a:gd name="connsiteY17" fmla="*/ 169652 h 197603"/>
                <a:gd name="connsiteX18" fmla="*/ 8127 w 209656"/>
                <a:gd name="connsiteY18" fmla="*/ 182826 h 197603"/>
                <a:gd name="connsiteX19" fmla="*/ 199 w 209656"/>
                <a:gd name="connsiteY19" fmla="*/ 188431 h 197603"/>
                <a:gd name="connsiteX20" fmla="*/ 4310 w 209656"/>
                <a:gd name="connsiteY20" fmla="*/ 191515 h 197603"/>
                <a:gd name="connsiteX21" fmla="*/ 41308 w 209656"/>
                <a:gd name="connsiteY21" fmla="*/ 190674 h 197603"/>
                <a:gd name="connsiteX22" fmla="*/ 78600 w 209656"/>
                <a:gd name="connsiteY22" fmla="*/ 191515 h 197603"/>
                <a:gd name="connsiteX23" fmla="*/ 84472 w 209656"/>
                <a:gd name="connsiteY23" fmla="*/ 185909 h 197603"/>
                <a:gd name="connsiteX24" fmla="*/ 76251 w 209656"/>
                <a:gd name="connsiteY24" fmla="*/ 182826 h 197603"/>
                <a:gd name="connsiteX25" fmla="*/ 57164 w 209656"/>
                <a:gd name="connsiteY25" fmla="*/ 177780 h 197603"/>
                <a:gd name="connsiteX26" fmla="*/ 58045 w 209656"/>
                <a:gd name="connsiteY26" fmla="*/ 173016 h 197603"/>
                <a:gd name="connsiteX27" fmla="*/ 77425 w 209656"/>
                <a:gd name="connsiteY27" fmla="*/ 98739 h 197603"/>
                <a:gd name="connsiteX28" fmla="*/ 112368 w 209656"/>
                <a:gd name="connsiteY28" fmla="*/ 98739 h 197603"/>
                <a:gd name="connsiteX29" fmla="*/ 144374 w 209656"/>
                <a:gd name="connsiteY29" fmla="*/ 124245 h 197603"/>
                <a:gd name="connsiteX30" fmla="*/ 140263 w 209656"/>
                <a:gd name="connsiteY30" fmla="*/ 143585 h 197603"/>
                <a:gd name="connsiteX31" fmla="*/ 135565 w 209656"/>
                <a:gd name="connsiteY31" fmla="*/ 167410 h 197603"/>
                <a:gd name="connsiteX32" fmla="*/ 174619 w 209656"/>
                <a:gd name="connsiteY32" fmla="*/ 197681 h 197603"/>
                <a:gd name="connsiteX33" fmla="*/ 209855 w 209656"/>
                <a:gd name="connsiteY33" fmla="*/ 165448 h 197603"/>
                <a:gd name="connsiteX34" fmla="*/ 206331 w 209656"/>
                <a:gd name="connsiteY34" fmla="*/ 162084 h 197603"/>
                <a:gd name="connsiteX35" fmla="*/ 202514 w 209656"/>
                <a:gd name="connsiteY35" fmla="*/ 166008 h 197603"/>
                <a:gd name="connsiteX36" fmla="*/ 175793 w 209656"/>
                <a:gd name="connsiteY36" fmla="*/ 191515 h 197603"/>
                <a:gd name="connsiteX37" fmla="*/ 164048 w 209656"/>
                <a:gd name="connsiteY37" fmla="*/ 174417 h 197603"/>
                <a:gd name="connsiteX38" fmla="*/ 166984 w 209656"/>
                <a:gd name="connsiteY38" fmla="*/ 142464 h 197603"/>
                <a:gd name="connsiteX39" fmla="*/ 168159 w 209656"/>
                <a:gd name="connsiteY39" fmla="*/ 129291 h 197603"/>
                <a:gd name="connsiteX40" fmla="*/ 140557 w 209656"/>
                <a:gd name="connsiteY40" fmla="*/ 96216 h 197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</a:cxnLst>
              <a:rect l="l" t="t" r="r" b="b"/>
              <a:pathLst>
                <a:path w="209656" h="197603">
                  <a:moveTo>
                    <a:pt x="98273" y="19417"/>
                  </a:moveTo>
                  <a:cubicBezTo>
                    <a:pt x="100035" y="12690"/>
                    <a:pt x="100916" y="9887"/>
                    <a:pt x="106495" y="9047"/>
                  </a:cubicBezTo>
                  <a:cubicBezTo>
                    <a:pt x="109138" y="8766"/>
                    <a:pt x="118534" y="8766"/>
                    <a:pt x="124407" y="8766"/>
                  </a:cubicBezTo>
                  <a:cubicBezTo>
                    <a:pt x="145255" y="8766"/>
                    <a:pt x="177849" y="8766"/>
                    <a:pt x="177849" y="36515"/>
                  </a:cubicBezTo>
                  <a:cubicBezTo>
                    <a:pt x="177849" y="46045"/>
                    <a:pt x="173151" y="65385"/>
                    <a:pt x="161699" y="76316"/>
                  </a:cubicBezTo>
                  <a:cubicBezTo>
                    <a:pt x="154064" y="83603"/>
                    <a:pt x="138501" y="92573"/>
                    <a:pt x="112074" y="92573"/>
                  </a:cubicBezTo>
                  <a:lnTo>
                    <a:pt x="79187" y="92573"/>
                  </a:lnTo>
                  <a:lnTo>
                    <a:pt x="98273" y="19417"/>
                  </a:lnTo>
                  <a:close/>
                  <a:moveTo>
                    <a:pt x="140557" y="96216"/>
                  </a:moveTo>
                  <a:cubicBezTo>
                    <a:pt x="170214" y="90050"/>
                    <a:pt x="205157" y="70430"/>
                    <a:pt x="205157" y="42121"/>
                  </a:cubicBezTo>
                  <a:cubicBezTo>
                    <a:pt x="205157" y="18016"/>
                    <a:pt x="178730" y="77"/>
                    <a:pt x="140263" y="77"/>
                  </a:cubicBezTo>
                  <a:lnTo>
                    <a:pt x="56577" y="77"/>
                  </a:lnTo>
                  <a:cubicBezTo>
                    <a:pt x="50704" y="77"/>
                    <a:pt x="48062" y="77"/>
                    <a:pt x="48062" y="5683"/>
                  </a:cubicBezTo>
                  <a:cubicBezTo>
                    <a:pt x="48062" y="8766"/>
                    <a:pt x="50704" y="8766"/>
                    <a:pt x="56283" y="8766"/>
                  </a:cubicBezTo>
                  <a:cubicBezTo>
                    <a:pt x="56871" y="8766"/>
                    <a:pt x="62450" y="8766"/>
                    <a:pt x="67442" y="9327"/>
                  </a:cubicBezTo>
                  <a:cubicBezTo>
                    <a:pt x="72727" y="9887"/>
                    <a:pt x="75370" y="10168"/>
                    <a:pt x="75370" y="13811"/>
                  </a:cubicBezTo>
                  <a:cubicBezTo>
                    <a:pt x="75370" y="14933"/>
                    <a:pt x="75076" y="15773"/>
                    <a:pt x="74195" y="19137"/>
                  </a:cubicBezTo>
                  <a:lnTo>
                    <a:pt x="34848" y="169652"/>
                  </a:lnTo>
                  <a:cubicBezTo>
                    <a:pt x="31912" y="180583"/>
                    <a:pt x="31324" y="182826"/>
                    <a:pt x="8127" y="182826"/>
                  </a:cubicBezTo>
                  <a:cubicBezTo>
                    <a:pt x="2842" y="182826"/>
                    <a:pt x="199" y="182826"/>
                    <a:pt x="199" y="188431"/>
                  </a:cubicBezTo>
                  <a:cubicBezTo>
                    <a:pt x="199" y="191515"/>
                    <a:pt x="3722" y="191515"/>
                    <a:pt x="4310" y="191515"/>
                  </a:cubicBezTo>
                  <a:cubicBezTo>
                    <a:pt x="12532" y="191515"/>
                    <a:pt x="33086" y="190674"/>
                    <a:pt x="41308" y="190674"/>
                  </a:cubicBezTo>
                  <a:cubicBezTo>
                    <a:pt x="49530" y="190674"/>
                    <a:pt x="70378" y="191515"/>
                    <a:pt x="78600" y="191515"/>
                  </a:cubicBezTo>
                  <a:cubicBezTo>
                    <a:pt x="80949" y="191515"/>
                    <a:pt x="84472" y="191515"/>
                    <a:pt x="84472" y="185909"/>
                  </a:cubicBezTo>
                  <a:cubicBezTo>
                    <a:pt x="84472" y="182826"/>
                    <a:pt x="81830" y="182826"/>
                    <a:pt x="76251" y="182826"/>
                  </a:cubicBezTo>
                  <a:cubicBezTo>
                    <a:pt x="65386" y="182826"/>
                    <a:pt x="57164" y="182826"/>
                    <a:pt x="57164" y="177780"/>
                  </a:cubicBezTo>
                  <a:cubicBezTo>
                    <a:pt x="57164" y="176099"/>
                    <a:pt x="57752" y="174697"/>
                    <a:pt x="58045" y="173016"/>
                  </a:cubicBezTo>
                  <a:lnTo>
                    <a:pt x="77425" y="98739"/>
                  </a:lnTo>
                  <a:lnTo>
                    <a:pt x="112368" y="98739"/>
                  </a:lnTo>
                  <a:cubicBezTo>
                    <a:pt x="139089" y="98739"/>
                    <a:pt x="144374" y="114435"/>
                    <a:pt x="144374" y="124245"/>
                  </a:cubicBezTo>
                  <a:cubicBezTo>
                    <a:pt x="144374" y="128450"/>
                    <a:pt x="142025" y="137139"/>
                    <a:pt x="140263" y="143585"/>
                  </a:cubicBezTo>
                  <a:cubicBezTo>
                    <a:pt x="138208" y="151433"/>
                    <a:pt x="135565" y="161804"/>
                    <a:pt x="135565" y="167410"/>
                  </a:cubicBezTo>
                  <a:cubicBezTo>
                    <a:pt x="135565" y="197681"/>
                    <a:pt x="170801" y="197681"/>
                    <a:pt x="174619" y="197681"/>
                  </a:cubicBezTo>
                  <a:cubicBezTo>
                    <a:pt x="199578" y="197681"/>
                    <a:pt x="209855" y="169372"/>
                    <a:pt x="209855" y="165448"/>
                  </a:cubicBezTo>
                  <a:cubicBezTo>
                    <a:pt x="209855" y="162084"/>
                    <a:pt x="206625" y="162084"/>
                    <a:pt x="206331" y="162084"/>
                  </a:cubicBezTo>
                  <a:cubicBezTo>
                    <a:pt x="203689" y="162084"/>
                    <a:pt x="203101" y="164046"/>
                    <a:pt x="202514" y="166008"/>
                  </a:cubicBezTo>
                  <a:cubicBezTo>
                    <a:pt x="195173" y="186750"/>
                    <a:pt x="182547" y="191515"/>
                    <a:pt x="175793" y="191515"/>
                  </a:cubicBezTo>
                  <a:cubicBezTo>
                    <a:pt x="166103" y="191515"/>
                    <a:pt x="164048" y="185348"/>
                    <a:pt x="164048" y="174417"/>
                  </a:cubicBezTo>
                  <a:cubicBezTo>
                    <a:pt x="164048" y="165728"/>
                    <a:pt x="165810" y="151433"/>
                    <a:pt x="166984" y="142464"/>
                  </a:cubicBezTo>
                  <a:cubicBezTo>
                    <a:pt x="167571" y="138540"/>
                    <a:pt x="168159" y="133215"/>
                    <a:pt x="168159" y="129291"/>
                  </a:cubicBezTo>
                  <a:cubicBezTo>
                    <a:pt x="168159" y="107708"/>
                    <a:pt x="148485" y="99019"/>
                    <a:pt x="140557" y="96216"/>
                  </a:cubicBezTo>
                  <a:close/>
                </a:path>
              </a:pathLst>
            </a:custGeom>
            <a:solidFill>
              <a:srgbClr val="000000"/>
            </a:solidFill>
            <a:ln w="2941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94" name="Forme libre 193">
              <a:extLst>
                <a:ext uri="{FF2B5EF4-FFF2-40B4-BE49-F238E27FC236}">
                  <a16:creationId xmlns:a16="http://schemas.microsoft.com/office/drawing/2014/main" id="{80DFDCF9-4E31-10F5-E5D5-37DAAF759AB7}"/>
                </a:ext>
              </a:extLst>
            </p:cNvPr>
            <p:cNvSpPr/>
            <p:nvPr>
              <p:custDataLst>
                <p:tags r:id="rId29"/>
              </p:custDataLst>
            </p:nvPr>
          </p:nvSpPr>
          <p:spPr>
            <a:xfrm>
              <a:off x="11493063" y="8257036"/>
              <a:ext cx="195268" cy="65587"/>
            </a:xfrm>
            <a:custGeom>
              <a:avLst/>
              <a:gdLst>
                <a:gd name="connsiteX0" fmla="*/ 185494 w 195268"/>
                <a:gd name="connsiteY0" fmla="*/ 11289 h 65587"/>
                <a:gd name="connsiteX1" fmla="*/ 195477 w 195268"/>
                <a:gd name="connsiteY1" fmla="*/ 5683 h 65587"/>
                <a:gd name="connsiteX2" fmla="*/ 185787 w 195268"/>
                <a:gd name="connsiteY2" fmla="*/ 77 h 65587"/>
                <a:gd name="connsiteX3" fmla="*/ 9899 w 195268"/>
                <a:gd name="connsiteY3" fmla="*/ 77 h 65587"/>
                <a:gd name="connsiteX4" fmla="*/ 209 w 195268"/>
                <a:gd name="connsiteY4" fmla="*/ 5683 h 65587"/>
                <a:gd name="connsiteX5" fmla="*/ 10193 w 195268"/>
                <a:gd name="connsiteY5" fmla="*/ 11289 h 65587"/>
                <a:gd name="connsiteX6" fmla="*/ 185494 w 195268"/>
                <a:gd name="connsiteY6" fmla="*/ 11289 h 65587"/>
                <a:gd name="connsiteX7" fmla="*/ 185787 w 195268"/>
                <a:gd name="connsiteY7" fmla="*/ 65665 h 65587"/>
                <a:gd name="connsiteX8" fmla="*/ 195477 w 195268"/>
                <a:gd name="connsiteY8" fmla="*/ 60059 h 65587"/>
                <a:gd name="connsiteX9" fmla="*/ 185494 w 195268"/>
                <a:gd name="connsiteY9" fmla="*/ 54453 h 65587"/>
                <a:gd name="connsiteX10" fmla="*/ 10193 w 195268"/>
                <a:gd name="connsiteY10" fmla="*/ 54453 h 65587"/>
                <a:gd name="connsiteX11" fmla="*/ 209 w 195268"/>
                <a:gd name="connsiteY11" fmla="*/ 60059 h 65587"/>
                <a:gd name="connsiteX12" fmla="*/ 9899 w 195268"/>
                <a:gd name="connsiteY12" fmla="*/ 65665 h 65587"/>
                <a:gd name="connsiteX13" fmla="*/ 185787 w 195268"/>
                <a:gd name="connsiteY13" fmla="*/ 65665 h 65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5268" h="65587">
                  <a:moveTo>
                    <a:pt x="185494" y="11289"/>
                  </a:moveTo>
                  <a:cubicBezTo>
                    <a:pt x="189898" y="11289"/>
                    <a:pt x="195477" y="11289"/>
                    <a:pt x="195477" y="5683"/>
                  </a:cubicBezTo>
                  <a:cubicBezTo>
                    <a:pt x="195477" y="77"/>
                    <a:pt x="189898" y="77"/>
                    <a:pt x="185787" y="77"/>
                  </a:cubicBezTo>
                  <a:lnTo>
                    <a:pt x="9899" y="77"/>
                  </a:lnTo>
                  <a:cubicBezTo>
                    <a:pt x="5788" y="77"/>
                    <a:pt x="209" y="77"/>
                    <a:pt x="209" y="5683"/>
                  </a:cubicBezTo>
                  <a:cubicBezTo>
                    <a:pt x="209" y="11289"/>
                    <a:pt x="5788" y="11289"/>
                    <a:pt x="10193" y="11289"/>
                  </a:cubicBezTo>
                  <a:lnTo>
                    <a:pt x="185494" y="11289"/>
                  </a:lnTo>
                  <a:close/>
                  <a:moveTo>
                    <a:pt x="185787" y="65665"/>
                  </a:moveTo>
                  <a:cubicBezTo>
                    <a:pt x="189898" y="65665"/>
                    <a:pt x="195477" y="65665"/>
                    <a:pt x="195477" y="60059"/>
                  </a:cubicBezTo>
                  <a:cubicBezTo>
                    <a:pt x="195477" y="54453"/>
                    <a:pt x="189898" y="54453"/>
                    <a:pt x="185494" y="54453"/>
                  </a:cubicBezTo>
                  <a:lnTo>
                    <a:pt x="10193" y="54453"/>
                  </a:lnTo>
                  <a:cubicBezTo>
                    <a:pt x="5788" y="54453"/>
                    <a:pt x="209" y="54453"/>
                    <a:pt x="209" y="60059"/>
                  </a:cubicBezTo>
                  <a:cubicBezTo>
                    <a:pt x="209" y="65665"/>
                    <a:pt x="5788" y="65665"/>
                    <a:pt x="9899" y="65665"/>
                  </a:cubicBezTo>
                  <a:lnTo>
                    <a:pt x="185787" y="65665"/>
                  </a:lnTo>
                  <a:close/>
                </a:path>
              </a:pathLst>
            </a:custGeom>
            <a:solidFill>
              <a:srgbClr val="000000"/>
            </a:solidFill>
            <a:ln w="2941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95" name="Forme libre 194">
              <a:extLst>
                <a:ext uri="{FF2B5EF4-FFF2-40B4-BE49-F238E27FC236}">
                  <a16:creationId xmlns:a16="http://schemas.microsoft.com/office/drawing/2014/main" id="{FE591A1A-8EB1-9055-D60E-6A61FB91CBC5}"/>
                </a:ext>
              </a:extLst>
            </p:cNvPr>
            <p:cNvSpPr/>
            <p:nvPr>
              <p:custDataLst>
                <p:tags r:id="rId30"/>
              </p:custDataLst>
            </p:nvPr>
          </p:nvSpPr>
          <p:spPr>
            <a:xfrm>
              <a:off x="12122458" y="7983612"/>
              <a:ext cx="96899" cy="186672"/>
            </a:xfrm>
            <a:custGeom>
              <a:avLst/>
              <a:gdLst>
                <a:gd name="connsiteX0" fmla="*/ 60426 w 96899"/>
                <a:gd name="connsiteY0" fmla="*/ 7358 h 186672"/>
                <a:gd name="connsiteX1" fmla="*/ 53672 w 96899"/>
                <a:gd name="connsiteY1" fmla="*/ 71 h 186672"/>
                <a:gd name="connsiteX2" fmla="*/ 230 w 96899"/>
                <a:gd name="connsiteY2" fmla="*/ 18009 h 186672"/>
                <a:gd name="connsiteX3" fmla="*/ 230 w 96899"/>
                <a:gd name="connsiteY3" fmla="*/ 26698 h 186672"/>
                <a:gd name="connsiteX4" fmla="*/ 38697 w 96899"/>
                <a:gd name="connsiteY4" fmla="*/ 19410 h 186672"/>
                <a:gd name="connsiteX5" fmla="*/ 38697 w 96899"/>
                <a:gd name="connsiteY5" fmla="*/ 164600 h 186672"/>
                <a:gd name="connsiteX6" fmla="*/ 11388 w 96899"/>
                <a:gd name="connsiteY6" fmla="*/ 178054 h 186672"/>
                <a:gd name="connsiteX7" fmla="*/ 1992 w 96899"/>
                <a:gd name="connsiteY7" fmla="*/ 178054 h 186672"/>
                <a:gd name="connsiteX8" fmla="*/ 1992 w 96899"/>
                <a:gd name="connsiteY8" fmla="*/ 186743 h 186672"/>
                <a:gd name="connsiteX9" fmla="*/ 49561 w 96899"/>
                <a:gd name="connsiteY9" fmla="*/ 185902 h 186672"/>
                <a:gd name="connsiteX10" fmla="*/ 97130 w 96899"/>
                <a:gd name="connsiteY10" fmla="*/ 186743 h 186672"/>
                <a:gd name="connsiteX11" fmla="*/ 97130 w 96899"/>
                <a:gd name="connsiteY11" fmla="*/ 178054 h 186672"/>
                <a:gd name="connsiteX12" fmla="*/ 87734 w 96899"/>
                <a:gd name="connsiteY12" fmla="*/ 178054 h 186672"/>
                <a:gd name="connsiteX13" fmla="*/ 60426 w 96899"/>
                <a:gd name="connsiteY13" fmla="*/ 164600 h 186672"/>
                <a:gd name="connsiteX14" fmla="*/ 60426 w 96899"/>
                <a:gd name="connsiteY14" fmla="*/ 7358 h 186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6899" h="186672">
                  <a:moveTo>
                    <a:pt x="60426" y="7358"/>
                  </a:moveTo>
                  <a:cubicBezTo>
                    <a:pt x="60426" y="631"/>
                    <a:pt x="60426" y="71"/>
                    <a:pt x="53672" y="71"/>
                  </a:cubicBezTo>
                  <a:cubicBezTo>
                    <a:pt x="35467" y="18009"/>
                    <a:pt x="9627" y="18009"/>
                    <a:pt x="230" y="18009"/>
                  </a:cubicBezTo>
                  <a:lnTo>
                    <a:pt x="230" y="26698"/>
                  </a:lnTo>
                  <a:cubicBezTo>
                    <a:pt x="6103" y="26698"/>
                    <a:pt x="23428" y="26698"/>
                    <a:pt x="38697" y="19410"/>
                  </a:cubicBezTo>
                  <a:lnTo>
                    <a:pt x="38697" y="164600"/>
                  </a:lnTo>
                  <a:cubicBezTo>
                    <a:pt x="38697" y="174691"/>
                    <a:pt x="37816" y="178054"/>
                    <a:pt x="11388" y="178054"/>
                  </a:cubicBezTo>
                  <a:lnTo>
                    <a:pt x="1992" y="178054"/>
                  </a:lnTo>
                  <a:lnTo>
                    <a:pt x="1992" y="186743"/>
                  </a:lnTo>
                  <a:cubicBezTo>
                    <a:pt x="12269" y="185902"/>
                    <a:pt x="37816" y="185902"/>
                    <a:pt x="49561" y="185902"/>
                  </a:cubicBezTo>
                  <a:cubicBezTo>
                    <a:pt x="61307" y="185902"/>
                    <a:pt x="86853" y="185902"/>
                    <a:pt x="97130" y="186743"/>
                  </a:cubicBezTo>
                  <a:lnTo>
                    <a:pt x="97130" y="178054"/>
                  </a:lnTo>
                  <a:lnTo>
                    <a:pt x="87734" y="178054"/>
                  </a:lnTo>
                  <a:cubicBezTo>
                    <a:pt x="61307" y="178054"/>
                    <a:pt x="60426" y="174971"/>
                    <a:pt x="60426" y="164600"/>
                  </a:cubicBezTo>
                  <a:lnTo>
                    <a:pt x="60426" y="7358"/>
                  </a:lnTo>
                  <a:close/>
                </a:path>
              </a:pathLst>
            </a:custGeom>
            <a:solidFill>
              <a:srgbClr val="000000"/>
            </a:solidFill>
            <a:ln w="2941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96" name="Forme libre 195">
              <a:extLst>
                <a:ext uri="{FF2B5EF4-FFF2-40B4-BE49-F238E27FC236}">
                  <a16:creationId xmlns:a16="http://schemas.microsoft.com/office/drawing/2014/main" id="{5BEAD79C-2674-EEBF-578F-D9E0396B0AF8}"/>
                </a:ext>
              </a:extLst>
            </p:cNvPr>
            <p:cNvSpPr/>
            <p:nvPr>
              <p:custDataLst>
                <p:tags r:id="rId31"/>
              </p:custDataLst>
            </p:nvPr>
          </p:nvSpPr>
          <p:spPr>
            <a:xfrm>
              <a:off x="11821804" y="8284224"/>
              <a:ext cx="695859" cy="11210"/>
            </a:xfrm>
            <a:custGeom>
              <a:avLst/>
              <a:gdLst>
                <a:gd name="connsiteX0" fmla="*/ 0 w 695859"/>
                <a:gd name="connsiteY0" fmla="*/ 0 h 11210"/>
                <a:gd name="connsiteX1" fmla="*/ 695859 w 695859"/>
                <a:gd name="connsiteY1" fmla="*/ 0 h 11210"/>
                <a:gd name="connsiteX2" fmla="*/ 695859 w 695859"/>
                <a:gd name="connsiteY2" fmla="*/ 11211 h 11210"/>
                <a:gd name="connsiteX3" fmla="*/ 0 w 695859"/>
                <a:gd name="connsiteY3" fmla="*/ 11211 h 112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95859" h="11210">
                  <a:moveTo>
                    <a:pt x="0" y="0"/>
                  </a:moveTo>
                  <a:lnTo>
                    <a:pt x="695859" y="0"/>
                  </a:lnTo>
                  <a:lnTo>
                    <a:pt x="695859" y="11211"/>
                  </a:lnTo>
                  <a:lnTo>
                    <a:pt x="0" y="11211"/>
                  </a:lnTo>
                  <a:close/>
                </a:path>
              </a:pathLst>
            </a:custGeom>
            <a:solidFill>
              <a:srgbClr val="000000"/>
            </a:solidFill>
            <a:ln w="2941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97" name="Forme libre 196">
              <a:extLst>
                <a:ext uri="{FF2B5EF4-FFF2-40B4-BE49-F238E27FC236}">
                  <a16:creationId xmlns:a16="http://schemas.microsoft.com/office/drawing/2014/main" id="{A17A0EEB-182B-5A1D-6D29-C02562DF4806}"/>
                </a:ext>
              </a:extLst>
            </p:cNvPr>
            <p:cNvSpPr/>
            <p:nvPr>
              <p:custDataLst>
                <p:tags r:id="rId32"/>
              </p:custDataLst>
            </p:nvPr>
          </p:nvSpPr>
          <p:spPr>
            <a:xfrm>
              <a:off x="11836486" y="8365494"/>
              <a:ext cx="117160" cy="186672"/>
            </a:xfrm>
            <a:custGeom>
              <a:avLst/>
              <a:gdLst>
                <a:gd name="connsiteX0" fmla="*/ 22831 w 117160"/>
                <a:gd name="connsiteY0" fmla="*/ 165174 h 186672"/>
                <a:gd name="connsiteX1" fmla="*/ 53956 w 117160"/>
                <a:gd name="connsiteY1" fmla="*/ 136305 h 186672"/>
                <a:gd name="connsiteX2" fmla="*/ 117382 w 117160"/>
                <a:gd name="connsiteY2" fmla="*/ 54460 h 186672"/>
                <a:gd name="connsiteX3" fmla="*/ 55131 w 117160"/>
                <a:gd name="connsiteY3" fmla="*/ 84 h 186672"/>
                <a:gd name="connsiteX4" fmla="*/ 221 w 117160"/>
                <a:gd name="connsiteY4" fmla="*/ 50816 h 186672"/>
                <a:gd name="connsiteX5" fmla="*/ 15784 w 117160"/>
                <a:gd name="connsiteY5" fmla="*/ 66513 h 186672"/>
                <a:gd name="connsiteX6" fmla="*/ 31053 w 117160"/>
                <a:gd name="connsiteY6" fmla="*/ 51657 h 186672"/>
                <a:gd name="connsiteX7" fmla="*/ 15490 w 117160"/>
                <a:gd name="connsiteY7" fmla="*/ 37082 h 186672"/>
                <a:gd name="connsiteX8" fmla="*/ 11673 w 117160"/>
                <a:gd name="connsiteY8" fmla="*/ 37363 h 186672"/>
                <a:gd name="connsiteX9" fmla="*/ 51314 w 117160"/>
                <a:gd name="connsiteY9" fmla="*/ 8773 h 186672"/>
                <a:gd name="connsiteX10" fmla="*/ 90661 w 117160"/>
                <a:gd name="connsiteY10" fmla="*/ 54460 h 186672"/>
                <a:gd name="connsiteX11" fmla="*/ 59829 w 117160"/>
                <a:gd name="connsiteY11" fmla="*/ 116404 h 186672"/>
                <a:gd name="connsiteX12" fmla="*/ 3451 w 117160"/>
                <a:gd name="connsiteY12" fmla="*/ 176386 h 186672"/>
                <a:gd name="connsiteX13" fmla="*/ 221 w 117160"/>
                <a:gd name="connsiteY13" fmla="*/ 186757 h 186672"/>
                <a:gd name="connsiteX14" fmla="*/ 109160 w 117160"/>
                <a:gd name="connsiteY14" fmla="*/ 186757 h 186672"/>
                <a:gd name="connsiteX15" fmla="*/ 117382 w 117160"/>
                <a:gd name="connsiteY15" fmla="*/ 137986 h 186672"/>
                <a:gd name="connsiteX16" fmla="*/ 110041 w 117160"/>
                <a:gd name="connsiteY16" fmla="*/ 137986 h 186672"/>
                <a:gd name="connsiteX17" fmla="*/ 103581 w 117160"/>
                <a:gd name="connsiteY17" fmla="*/ 162932 h 186672"/>
                <a:gd name="connsiteX18" fmla="*/ 75685 w 117160"/>
                <a:gd name="connsiteY18" fmla="*/ 165174 h 186672"/>
                <a:gd name="connsiteX19" fmla="*/ 22831 w 117160"/>
                <a:gd name="connsiteY19" fmla="*/ 165174 h 186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7160" h="186672">
                  <a:moveTo>
                    <a:pt x="22831" y="165174"/>
                  </a:moveTo>
                  <a:lnTo>
                    <a:pt x="53956" y="136305"/>
                  </a:lnTo>
                  <a:cubicBezTo>
                    <a:pt x="99764" y="97625"/>
                    <a:pt x="117382" y="82489"/>
                    <a:pt x="117382" y="54460"/>
                  </a:cubicBezTo>
                  <a:cubicBezTo>
                    <a:pt x="117382" y="22507"/>
                    <a:pt x="90955" y="84"/>
                    <a:pt x="55131" y="84"/>
                  </a:cubicBezTo>
                  <a:cubicBezTo>
                    <a:pt x="21950" y="84"/>
                    <a:pt x="221" y="25871"/>
                    <a:pt x="221" y="50816"/>
                  </a:cubicBezTo>
                  <a:cubicBezTo>
                    <a:pt x="221" y="66513"/>
                    <a:pt x="14903" y="66513"/>
                    <a:pt x="15784" y="66513"/>
                  </a:cubicBezTo>
                  <a:cubicBezTo>
                    <a:pt x="20775" y="66513"/>
                    <a:pt x="31053" y="63149"/>
                    <a:pt x="31053" y="51657"/>
                  </a:cubicBezTo>
                  <a:cubicBezTo>
                    <a:pt x="31053" y="44370"/>
                    <a:pt x="25767" y="37082"/>
                    <a:pt x="15490" y="37082"/>
                  </a:cubicBezTo>
                  <a:cubicBezTo>
                    <a:pt x="13141" y="37082"/>
                    <a:pt x="12554" y="37082"/>
                    <a:pt x="11673" y="37363"/>
                  </a:cubicBezTo>
                  <a:cubicBezTo>
                    <a:pt x="18426" y="19144"/>
                    <a:pt x="34283" y="8773"/>
                    <a:pt x="51314" y="8773"/>
                  </a:cubicBezTo>
                  <a:cubicBezTo>
                    <a:pt x="78035" y="8773"/>
                    <a:pt x="90661" y="31476"/>
                    <a:pt x="90661" y="54460"/>
                  </a:cubicBezTo>
                  <a:cubicBezTo>
                    <a:pt x="90661" y="76883"/>
                    <a:pt x="75979" y="99026"/>
                    <a:pt x="59829" y="116404"/>
                  </a:cubicBezTo>
                  <a:lnTo>
                    <a:pt x="3451" y="176386"/>
                  </a:lnTo>
                  <a:cubicBezTo>
                    <a:pt x="221" y="179469"/>
                    <a:pt x="221" y="180030"/>
                    <a:pt x="221" y="186757"/>
                  </a:cubicBezTo>
                  <a:lnTo>
                    <a:pt x="109160" y="186757"/>
                  </a:lnTo>
                  <a:lnTo>
                    <a:pt x="117382" y="137986"/>
                  </a:lnTo>
                  <a:lnTo>
                    <a:pt x="110041" y="137986"/>
                  </a:lnTo>
                  <a:cubicBezTo>
                    <a:pt x="108573" y="146395"/>
                    <a:pt x="106517" y="158728"/>
                    <a:pt x="103581" y="162932"/>
                  </a:cubicBezTo>
                  <a:cubicBezTo>
                    <a:pt x="101525" y="165174"/>
                    <a:pt x="82145" y="165174"/>
                    <a:pt x="75685" y="165174"/>
                  </a:cubicBezTo>
                  <a:lnTo>
                    <a:pt x="22831" y="165174"/>
                  </a:lnTo>
                  <a:close/>
                </a:path>
              </a:pathLst>
            </a:custGeom>
            <a:solidFill>
              <a:srgbClr val="000000"/>
            </a:solidFill>
            <a:ln w="2941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98" name="Forme libre 197">
              <a:extLst>
                <a:ext uri="{FF2B5EF4-FFF2-40B4-BE49-F238E27FC236}">
                  <a16:creationId xmlns:a16="http://schemas.microsoft.com/office/drawing/2014/main" id="{5202713D-C877-176C-1D50-367337C664F9}"/>
                </a:ext>
              </a:extLst>
            </p:cNvPr>
            <p:cNvSpPr/>
            <p:nvPr>
              <p:custDataLst>
                <p:tags r:id="rId33"/>
              </p:custDataLst>
            </p:nvPr>
          </p:nvSpPr>
          <p:spPr>
            <a:xfrm>
              <a:off x="11976551" y="8431362"/>
              <a:ext cx="158563" cy="123887"/>
            </a:xfrm>
            <a:custGeom>
              <a:avLst/>
              <a:gdLst>
                <a:gd name="connsiteX0" fmla="*/ 70111 w 158563"/>
                <a:gd name="connsiteY0" fmla="*/ 16341 h 123887"/>
                <a:gd name="connsiteX1" fmla="*/ 103292 w 158563"/>
                <a:gd name="connsiteY1" fmla="*/ 16341 h 123887"/>
                <a:gd name="connsiteX2" fmla="*/ 90959 w 158563"/>
                <a:gd name="connsiteY2" fmla="*/ 88655 h 123887"/>
                <a:gd name="connsiteX3" fmla="*/ 93309 w 158563"/>
                <a:gd name="connsiteY3" fmla="*/ 109957 h 123887"/>
                <a:gd name="connsiteX4" fmla="*/ 103879 w 158563"/>
                <a:gd name="connsiteY4" fmla="*/ 123972 h 123887"/>
                <a:gd name="connsiteX5" fmla="*/ 115919 w 158563"/>
                <a:gd name="connsiteY5" fmla="*/ 113321 h 123887"/>
                <a:gd name="connsiteX6" fmla="*/ 114157 w 158563"/>
                <a:gd name="connsiteY6" fmla="*/ 107155 h 123887"/>
                <a:gd name="connsiteX7" fmla="*/ 105641 w 158563"/>
                <a:gd name="connsiteY7" fmla="*/ 60907 h 123887"/>
                <a:gd name="connsiteX8" fmla="*/ 110927 w 158563"/>
                <a:gd name="connsiteY8" fmla="*/ 16341 h 123887"/>
                <a:gd name="connsiteX9" fmla="*/ 144401 w 158563"/>
                <a:gd name="connsiteY9" fmla="*/ 16341 h 123887"/>
                <a:gd name="connsiteX10" fmla="*/ 158789 w 158563"/>
                <a:gd name="connsiteY10" fmla="*/ 6811 h 123887"/>
                <a:gd name="connsiteX11" fmla="*/ 147044 w 158563"/>
                <a:gd name="connsiteY11" fmla="*/ 84 h 123887"/>
                <a:gd name="connsiteX12" fmla="*/ 48676 w 158563"/>
                <a:gd name="connsiteY12" fmla="*/ 84 h 123887"/>
                <a:gd name="connsiteX13" fmla="*/ 18138 w 158563"/>
                <a:gd name="connsiteY13" fmla="*/ 13258 h 123887"/>
                <a:gd name="connsiteX14" fmla="*/ 226 w 158563"/>
                <a:gd name="connsiteY14" fmla="*/ 38484 h 123887"/>
                <a:gd name="connsiteX15" fmla="*/ 3750 w 158563"/>
                <a:gd name="connsiteY15" fmla="*/ 41287 h 123887"/>
                <a:gd name="connsiteX16" fmla="*/ 8448 w 158563"/>
                <a:gd name="connsiteY16" fmla="*/ 37923 h 123887"/>
                <a:gd name="connsiteX17" fmla="*/ 45740 w 158563"/>
                <a:gd name="connsiteY17" fmla="*/ 16341 h 123887"/>
                <a:gd name="connsiteX18" fmla="*/ 62477 w 158563"/>
                <a:gd name="connsiteY18" fmla="*/ 16341 h 123887"/>
                <a:gd name="connsiteX19" fmla="*/ 24891 w 158563"/>
                <a:gd name="connsiteY19" fmla="*/ 109677 h 123887"/>
                <a:gd name="connsiteX20" fmla="*/ 22542 w 158563"/>
                <a:gd name="connsiteY20" fmla="*/ 116404 h 123887"/>
                <a:gd name="connsiteX21" fmla="*/ 31058 w 158563"/>
                <a:gd name="connsiteY21" fmla="*/ 123972 h 123887"/>
                <a:gd name="connsiteX22" fmla="*/ 45740 w 158563"/>
                <a:gd name="connsiteY22" fmla="*/ 105753 h 123887"/>
                <a:gd name="connsiteX23" fmla="*/ 53668 w 158563"/>
                <a:gd name="connsiteY23" fmla="*/ 78285 h 123887"/>
                <a:gd name="connsiteX24" fmla="*/ 70111 w 158563"/>
                <a:gd name="connsiteY24" fmla="*/ 16341 h 123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58563" h="123887">
                  <a:moveTo>
                    <a:pt x="70111" y="16341"/>
                  </a:moveTo>
                  <a:lnTo>
                    <a:pt x="103292" y="16341"/>
                  </a:lnTo>
                  <a:cubicBezTo>
                    <a:pt x="93602" y="57824"/>
                    <a:pt x="90959" y="69876"/>
                    <a:pt x="90959" y="88655"/>
                  </a:cubicBezTo>
                  <a:cubicBezTo>
                    <a:pt x="90959" y="92860"/>
                    <a:pt x="90959" y="100428"/>
                    <a:pt x="93309" y="109957"/>
                  </a:cubicBezTo>
                  <a:cubicBezTo>
                    <a:pt x="96245" y="122290"/>
                    <a:pt x="99475" y="123972"/>
                    <a:pt x="103879" y="123972"/>
                  </a:cubicBezTo>
                  <a:cubicBezTo>
                    <a:pt x="109752" y="123972"/>
                    <a:pt x="115919" y="118927"/>
                    <a:pt x="115919" y="113321"/>
                  </a:cubicBezTo>
                  <a:cubicBezTo>
                    <a:pt x="115919" y="111639"/>
                    <a:pt x="115919" y="111079"/>
                    <a:pt x="114157" y="107155"/>
                  </a:cubicBezTo>
                  <a:cubicBezTo>
                    <a:pt x="105641" y="86974"/>
                    <a:pt x="105641" y="68755"/>
                    <a:pt x="105641" y="60907"/>
                  </a:cubicBezTo>
                  <a:cubicBezTo>
                    <a:pt x="105641" y="46052"/>
                    <a:pt x="107697" y="30916"/>
                    <a:pt x="110927" y="16341"/>
                  </a:cubicBezTo>
                  <a:lnTo>
                    <a:pt x="144401" y="16341"/>
                  </a:lnTo>
                  <a:cubicBezTo>
                    <a:pt x="148219" y="16341"/>
                    <a:pt x="158789" y="16341"/>
                    <a:pt x="158789" y="6811"/>
                  </a:cubicBezTo>
                  <a:cubicBezTo>
                    <a:pt x="158789" y="84"/>
                    <a:pt x="152623" y="84"/>
                    <a:pt x="147044" y="84"/>
                  </a:cubicBezTo>
                  <a:lnTo>
                    <a:pt x="48676" y="84"/>
                  </a:lnTo>
                  <a:cubicBezTo>
                    <a:pt x="42216" y="84"/>
                    <a:pt x="31058" y="84"/>
                    <a:pt x="18138" y="13258"/>
                  </a:cubicBezTo>
                  <a:cubicBezTo>
                    <a:pt x="7860" y="24189"/>
                    <a:pt x="226" y="37082"/>
                    <a:pt x="226" y="38484"/>
                  </a:cubicBezTo>
                  <a:cubicBezTo>
                    <a:pt x="226" y="38764"/>
                    <a:pt x="226" y="41287"/>
                    <a:pt x="3750" y="41287"/>
                  </a:cubicBezTo>
                  <a:cubicBezTo>
                    <a:pt x="6099" y="41287"/>
                    <a:pt x="6686" y="40165"/>
                    <a:pt x="8448" y="37923"/>
                  </a:cubicBezTo>
                  <a:cubicBezTo>
                    <a:pt x="22836" y="16341"/>
                    <a:pt x="39867" y="16341"/>
                    <a:pt x="45740" y="16341"/>
                  </a:cubicBezTo>
                  <a:lnTo>
                    <a:pt x="62477" y="16341"/>
                  </a:lnTo>
                  <a:cubicBezTo>
                    <a:pt x="53080" y="50256"/>
                    <a:pt x="37224" y="84171"/>
                    <a:pt x="24891" y="109677"/>
                  </a:cubicBezTo>
                  <a:cubicBezTo>
                    <a:pt x="22542" y="113881"/>
                    <a:pt x="22542" y="114442"/>
                    <a:pt x="22542" y="116404"/>
                  </a:cubicBezTo>
                  <a:cubicBezTo>
                    <a:pt x="22542" y="121730"/>
                    <a:pt x="27240" y="123972"/>
                    <a:pt x="31058" y="123972"/>
                  </a:cubicBezTo>
                  <a:cubicBezTo>
                    <a:pt x="39867" y="123972"/>
                    <a:pt x="42216" y="116124"/>
                    <a:pt x="45740" y="105753"/>
                  </a:cubicBezTo>
                  <a:cubicBezTo>
                    <a:pt x="49850" y="92860"/>
                    <a:pt x="49850" y="92299"/>
                    <a:pt x="53668" y="78285"/>
                  </a:cubicBezTo>
                  <a:lnTo>
                    <a:pt x="70111" y="16341"/>
                  </a:lnTo>
                  <a:close/>
                </a:path>
              </a:pathLst>
            </a:custGeom>
            <a:solidFill>
              <a:srgbClr val="000000"/>
            </a:solidFill>
            <a:ln w="2941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99" name="Forme libre 198">
              <a:extLst>
                <a:ext uri="{FF2B5EF4-FFF2-40B4-BE49-F238E27FC236}">
                  <a16:creationId xmlns:a16="http://schemas.microsoft.com/office/drawing/2014/main" id="{4D7E6577-2710-43BD-C804-141BA2F00B9A}"/>
                </a:ext>
              </a:extLst>
            </p:cNvPr>
            <p:cNvSpPr/>
            <p:nvPr>
              <p:custDataLst>
                <p:tags r:id="rId34"/>
              </p:custDataLst>
            </p:nvPr>
          </p:nvSpPr>
          <p:spPr>
            <a:xfrm>
              <a:off x="12162101" y="8357646"/>
              <a:ext cx="145349" cy="198164"/>
            </a:xfrm>
            <a:custGeom>
              <a:avLst/>
              <a:gdLst>
                <a:gd name="connsiteX0" fmla="*/ 89497 w 145349"/>
                <a:gd name="connsiteY0" fmla="*/ 112760 h 198164"/>
                <a:gd name="connsiteX1" fmla="*/ 120329 w 145349"/>
                <a:gd name="connsiteY1" fmla="*/ 191521 h 198164"/>
                <a:gd name="connsiteX2" fmla="*/ 135892 w 145349"/>
                <a:gd name="connsiteY2" fmla="*/ 197688 h 198164"/>
                <a:gd name="connsiteX3" fmla="*/ 142352 w 145349"/>
                <a:gd name="connsiteY3" fmla="*/ 197688 h 198164"/>
                <a:gd name="connsiteX4" fmla="*/ 145582 w 145349"/>
                <a:gd name="connsiteY4" fmla="*/ 194885 h 198164"/>
                <a:gd name="connsiteX5" fmla="*/ 144114 w 145349"/>
                <a:gd name="connsiteY5" fmla="*/ 192362 h 198164"/>
                <a:gd name="connsiteX6" fmla="*/ 137360 w 145349"/>
                <a:gd name="connsiteY6" fmla="*/ 179469 h 198164"/>
                <a:gd name="connsiteX7" fmla="*/ 77458 w 145349"/>
                <a:gd name="connsiteY7" fmla="*/ 19985 h 198164"/>
                <a:gd name="connsiteX8" fmla="*/ 41635 w 145349"/>
                <a:gd name="connsiteY8" fmla="*/ 84 h 198164"/>
                <a:gd name="connsiteX9" fmla="*/ 36349 w 145349"/>
                <a:gd name="connsiteY9" fmla="*/ 3167 h 198164"/>
                <a:gd name="connsiteX10" fmla="*/ 38992 w 145349"/>
                <a:gd name="connsiteY10" fmla="*/ 5970 h 198164"/>
                <a:gd name="connsiteX11" fmla="*/ 58078 w 145349"/>
                <a:gd name="connsiteY11" fmla="*/ 28393 h 198164"/>
                <a:gd name="connsiteX12" fmla="*/ 86561 w 145349"/>
                <a:gd name="connsiteY12" fmla="*/ 104632 h 198164"/>
                <a:gd name="connsiteX13" fmla="*/ 5517 w 145349"/>
                <a:gd name="connsiteY13" fmla="*/ 181431 h 198164"/>
                <a:gd name="connsiteX14" fmla="*/ 232 w 145349"/>
                <a:gd name="connsiteY14" fmla="*/ 190120 h 198164"/>
                <a:gd name="connsiteX15" fmla="*/ 9041 w 145349"/>
                <a:gd name="connsiteY15" fmla="*/ 198248 h 198164"/>
                <a:gd name="connsiteX16" fmla="*/ 18731 w 145349"/>
                <a:gd name="connsiteY16" fmla="*/ 192362 h 198164"/>
                <a:gd name="connsiteX17" fmla="*/ 89497 w 145349"/>
                <a:gd name="connsiteY17" fmla="*/ 112760 h 198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5349" h="198164">
                  <a:moveTo>
                    <a:pt x="89497" y="112760"/>
                  </a:moveTo>
                  <a:cubicBezTo>
                    <a:pt x="101536" y="142191"/>
                    <a:pt x="115631" y="185075"/>
                    <a:pt x="120329" y="191521"/>
                  </a:cubicBezTo>
                  <a:cubicBezTo>
                    <a:pt x="125027" y="197688"/>
                    <a:pt x="127964" y="197688"/>
                    <a:pt x="135892" y="197688"/>
                  </a:cubicBezTo>
                  <a:lnTo>
                    <a:pt x="142352" y="197688"/>
                  </a:lnTo>
                  <a:cubicBezTo>
                    <a:pt x="145288" y="197408"/>
                    <a:pt x="145582" y="195726"/>
                    <a:pt x="145582" y="194885"/>
                  </a:cubicBezTo>
                  <a:cubicBezTo>
                    <a:pt x="145582" y="194044"/>
                    <a:pt x="144995" y="193483"/>
                    <a:pt x="144114" y="192362"/>
                  </a:cubicBezTo>
                  <a:cubicBezTo>
                    <a:pt x="141177" y="189279"/>
                    <a:pt x="139415" y="185075"/>
                    <a:pt x="137360" y="179469"/>
                  </a:cubicBezTo>
                  <a:lnTo>
                    <a:pt x="77458" y="19985"/>
                  </a:lnTo>
                  <a:cubicBezTo>
                    <a:pt x="71292" y="3728"/>
                    <a:pt x="55436" y="84"/>
                    <a:pt x="41635" y="84"/>
                  </a:cubicBezTo>
                  <a:cubicBezTo>
                    <a:pt x="40166" y="84"/>
                    <a:pt x="36349" y="84"/>
                    <a:pt x="36349" y="3167"/>
                  </a:cubicBezTo>
                  <a:cubicBezTo>
                    <a:pt x="36349" y="5410"/>
                    <a:pt x="38698" y="5970"/>
                    <a:pt x="38992" y="5970"/>
                  </a:cubicBezTo>
                  <a:cubicBezTo>
                    <a:pt x="48682" y="7652"/>
                    <a:pt x="50737" y="9334"/>
                    <a:pt x="58078" y="28393"/>
                  </a:cubicBezTo>
                  <a:lnTo>
                    <a:pt x="86561" y="104632"/>
                  </a:lnTo>
                  <a:lnTo>
                    <a:pt x="5517" y="181431"/>
                  </a:lnTo>
                  <a:cubicBezTo>
                    <a:pt x="1994" y="184795"/>
                    <a:pt x="232" y="186476"/>
                    <a:pt x="232" y="190120"/>
                  </a:cubicBezTo>
                  <a:cubicBezTo>
                    <a:pt x="232" y="194885"/>
                    <a:pt x="4343" y="198248"/>
                    <a:pt x="9041" y="198248"/>
                  </a:cubicBezTo>
                  <a:cubicBezTo>
                    <a:pt x="13739" y="198248"/>
                    <a:pt x="16382" y="195165"/>
                    <a:pt x="18731" y="192362"/>
                  </a:cubicBezTo>
                  <a:lnTo>
                    <a:pt x="89497" y="112760"/>
                  </a:lnTo>
                  <a:close/>
                </a:path>
              </a:pathLst>
            </a:custGeom>
            <a:solidFill>
              <a:srgbClr val="000000"/>
            </a:solidFill>
            <a:ln w="2941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00" name="Forme libre 199">
              <a:extLst>
                <a:ext uri="{FF2B5EF4-FFF2-40B4-BE49-F238E27FC236}">
                  <a16:creationId xmlns:a16="http://schemas.microsoft.com/office/drawing/2014/main" id="{26C47A34-8BCD-65C3-3DDE-C146C8A18412}"/>
                </a:ext>
              </a:extLst>
            </p:cNvPr>
            <p:cNvSpPr/>
            <p:nvPr>
              <p:custDataLst>
                <p:tags r:id="rId35"/>
              </p:custDataLst>
            </p:nvPr>
          </p:nvSpPr>
          <p:spPr>
            <a:xfrm>
              <a:off x="12329279" y="8360729"/>
              <a:ext cx="177356" cy="191437"/>
            </a:xfrm>
            <a:custGeom>
              <a:avLst/>
              <a:gdLst>
                <a:gd name="connsiteX0" fmla="*/ 98606 w 177356"/>
                <a:gd name="connsiteY0" fmla="*/ 21947 h 191437"/>
                <a:gd name="connsiteX1" fmla="*/ 129731 w 177356"/>
                <a:gd name="connsiteY1" fmla="*/ 8773 h 191437"/>
                <a:gd name="connsiteX2" fmla="*/ 140890 w 177356"/>
                <a:gd name="connsiteY2" fmla="*/ 3448 h 191437"/>
                <a:gd name="connsiteX3" fmla="*/ 136191 w 177356"/>
                <a:gd name="connsiteY3" fmla="*/ 84 h 191437"/>
                <a:gd name="connsiteX4" fmla="*/ 92733 w 177356"/>
                <a:gd name="connsiteY4" fmla="*/ 925 h 191437"/>
                <a:gd name="connsiteX5" fmla="*/ 53680 w 177356"/>
                <a:gd name="connsiteY5" fmla="*/ 84 h 191437"/>
                <a:gd name="connsiteX6" fmla="*/ 48100 w 177356"/>
                <a:gd name="connsiteY6" fmla="*/ 5690 h 191437"/>
                <a:gd name="connsiteX7" fmla="*/ 56322 w 177356"/>
                <a:gd name="connsiteY7" fmla="*/ 8773 h 191437"/>
                <a:gd name="connsiteX8" fmla="*/ 67480 w 177356"/>
                <a:gd name="connsiteY8" fmla="*/ 9334 h 191437"/>
                <a:gd name="connsiteX9" fmla="*/ 75409 w 177356"/>
                <a:gd name="connsiteY9" fmla="*/ 13818 h 191437"/>
                <a:gd name="connsiteX10" fmla="*/ 74234 w 177356"/>
                <a:gd name="connsiteY10" fmla="*/ 19144 h 191437"/>
                <a:gd name="connsiteX11" fmla="*/ 34887 w 177356"/>
                <a:gd name="connsiteY11" fmla="*/ 169659 h 191437"/>
                <a:gd name="connsiteX12" fmla="*/ 8166 w 177356"/>
                <a:gd name="connsiteY12" fmla="*/ 182833 h 191437"/>
                <a:gd name="connsiteX13" fmla="*/ 238 w 177356"/>
                <a:gd name="connsiteY13" fmla="*/ 188438 h 191437"/>
                <a:gd name="connsiteX14" fmla="*/ 8166 w 177356"/>
                <a:gd name="connsiteY14" fmla="*/ 191521 h 191437"/>
                <a:gd name="connsiteX15" fmla="*/ 144120 w 177356"/>
                <a:gd name="connsiteY15" fmla="*/ 191521 h 191437"/>
                <a:gd name="connsiteX16" fmla="*/ 153222 w 177356"/>
                <a:gd name="connsiteY16" fmla="*/ 186757 h 191437"/>
                <a:gd name="connsiteX17" fmla="*/ 176419 w 177356"/>
                <a:gd name="connsiteY17" fmla="*/ 126214 h 191437"/>
                <a:gd name="connsiteX18" fmla="*/ 177594 w 177356"/>
                <a:gd name="connsiteY18" fmla="*/ 122290 h 191437"/>
                <a:gd name="connsiteX19" fmla="*/ 174070 w 177356"/>
                <a:gd name="connsiteY19" fmla="*/ 119207 h 191437"/>
                <a:gd name="connsiteX20" fmla="*/ 169079 w 177356"/>
                <a:gd name="connsiteY20" fmla="*/ 125093 h 191437"/>
                <a:gd name="connsiteX21" fmla="*/ 95376 w 177356"/>
                <a:gd name="connsiteY21" fmla="*/ 182833 h 191437"/>
                <a:gd name="connsiteX22" fmla="*/ 67774 w 177356"/>
                <a:gd name="connsiteY22" fmla="*/ 182833 h 191437"/>
                <a:gd name="connsiteX23" fmla="*/ 61314 w 177356"/>
                <a:gd name="connsiteY23" fmla="*/ 182552 h 191437"/>
                <a:gd name="connsiteX24" fmla="*/ 57497 w 177356"/>
                <a:gd name="connsiteY24" fmla="*/ 179749 h 191437"/>
                <a:gd name="connsiteX25" fmla="*/ 58965 w 177356"/>
                <a:gd name="connsiteY25" fmla="*/ 173303 h 191437"/>
                <a:gd name="connsiteX26" fmla="*/ 98606 w 177356"/>
                <a:gd name="connsiteY26" fmla="*/ 21947 h 191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77356" h="191437">
                  <a:moveTo>
                    <a:pt x="98606" y="21947"/>
                  </a:moveTo>
                  <a:cubicBezTo>
                    <a:pt x="101249" y="11856"/>
                    <a:pt x="102130" y="8773"/>
                    <a:pt x="129731" y="8773"/>
                  </a:cubicBezTo>
                  <a:cubicBezTo>
                    <a:pt x="138540" y="8773"/>
                    <a:pt x="140890" y="8773"/>
                    <a:pt x="140890" y="3448"/>
                  </a:cubicBezTo>
                  <a:cubicBezTo>
                    <a:pt x="140890" y="84"/>
                    <a:pt x="137660" y="84"/>
                    <a:pt x="136191" y="84"/>
                  </a:cubicBezTo>
                  <a:cubicBezTo>
                    <a:pt x="126501" y="84"/>
                    <a:pt x="102423" y="925"/>
                    <a:pt x="92733" y="925"/>
                  </a:cubicBezTo>
                  <a:cubicBezTo>
                    <a:pt x="83924" y="925"/>
                    <a:pt x="62489" y="84"/>
                    <a:pt x="53680" y="84"/>
                  </a:cubicBezTo>
                  <a:cubicBezTo>
                    <a:pt x="51624" y="84"/>
                    <a:pt x="48100" y="84"/>
                    <a:pt x="48100" y="5690"/>
                  </a:cubicBezTo>
                  <a:cubicBezTo>
                    <a:pt x="48100" y="8773"/>
                    <a:pt x="50743" y="8773"/>
                    <a:pt x="56322" y="8773"/>
                  </a:cubicBezTo>
                  <a:cubicBezTo>
                    <a:pt x="56910" y="8773"/>
                    <a:pt x="62489" y="8773"/>
                    <a:pt x="67480" y="9334"/>
                  </a:cubicBezTo>
                  <a:cubicBezTo>
                    <a:pt x="72766" y="9894"/>
                    <a:pt x="75409" y="10175"/>
                    <a:pt x="75409" y="13818"/>
                  </a:cubicBezTo>
                  <a:cubicBezTo>
                    <a:pt x="75409" y="14939"/>
                    <a:pt x="75115" y="15780"/>
                    <a:pt x="74234" y="19144"/>
                  </a:cubicBezTo>
                  <a:lnTo>
                    <a:pt x="34887" y="169659"/>
                  </a:lnTo>
                  <a:cubicBezTo>
                    <a:pt x="31950" y="180590"/>
                    <a:pt x="31363" y="182833"/>
                    <a:pt x="8166" y="182833"/>
                  </a:cubicBezTo>
                  <a:cubicBezTo>
                    <a:pt x="3174" y="182833"/>
                    <a:pt x="238" y="182833"/>
                    <a:pt x="238" y="188438"/>
                  </a:cubicBezTo>
                  <a:cubicBezTo>
                    <a:pt x="238" y="191521"/>
                    <a:pt x="2880" y="191521"/>
                    <a:pt x="8166" y="191521"/>
                  </a:cubicBezTo>
                  <a:lnTo>
                    <a:pt x="144120" y="191521"/>
                  </a:lnTo>
                  <a:cubicBezTo>
                    <a:pt x="151167" y="191521"/>
                    <a:pt x="151460" y="191521"/>
                    <a:pt x="153222" y="186757"/>
                  </a:cubicBezTo>
                  <a:lnTo>
                    <a:pt x="176419" y="126214"/>
                  </a:lnTo>
                  <a:cubicBezTo>
                    <a:pt x="177594" y="123131"/>
                    <a:pt x="177594" y="122570"/>
                    <a:pt x="177594" y="122290"/>
                  </a:cubicBezTo>
                  <a:cubicBezTo>
                    <a:pt x="177594" y="121169"/>
                    <a:pt x="176713" y="119207"/>
                    <a:pt x="174070" y="119207"/>
                  </a:cubicBezTo>
                  <a:cubicBezTo>
                    <a:pt x="171428" y="119207"/>
                    <a:pt x="171134" y="120608"/>
                    <a:pt x="169079" y="125093"/>
                  </a:cubicBezTo>
                  <a:cubicBezTo>
                    <a:pt x="159095" y="150880"/>
                    <a:pt x="146175" y="182833"/>
                    <a:pt x="95376" y="182833"/>
                  </a:cubicBezTo>
                  <a:lnTo>
                    <a:pt x="67774" y="182833"/>
                  </a:lnTo>
                  <a:cubicBezTo>
                    <a:pt x="63663" y="182833"/>
                    <a:pt x="63076" y="182833"/>
                    <a:pt x="61314" y="182552"/>
                  </a:cubicBezTo>
                  <a:cubicBezTo>
                    <a:pt x="58378" y="182272"/>
                    <a:pt x="57497" y="181992"/>
                    <a:pt x="57497" y="179749"/>
                  </a:cubicBezTo>
                  <a:cubicBezTo>
                    <a:pt x="57497" y="178908"/>
                    <a:pt x="57497" y="178348"/>
                    <a:pt x="58965" y="173303"/>
                  </a:cubicBezTo>
                  <a:lnTo>
                    <a:pt x="98606" y="21947"/>
                  </a:lnTo>
                  <a:close/>
                </a:path>
              </a:pathLst>
            </a:custGeom>
            <a:solidFill>
              <a:srgbClr val="000000"/>
            </a:solidFill>
            <a:ln w="2941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01" name="Forme libre 200">
              <a:extLst>
                <a:ext uri="{FF2B5EF4-FFF2-40B4-BE49-F238E27FC236}">
                  <a16:creationId xmlns:a16="http://schemas.microsoft.com/office/drawing/2014/main" id="{81CE6D85-E9AF-AEF3-C168-167342493879}"/>
                </a:ext>
              </a:extLst>
            </p:cNvPr>
            <p:cNvSpPr/>
            <p:nvPr>
              <p:custDataLst>
                <p:tags r:id="rId36"/>
              </p:custDataLst>
            </p:nvPr>
          </p:nvSpPr>
          <p:spPr>
            <a:xfrm>
              <a:off x="12562589" y="8165382"/>
              <a:ext cx="65187" cy="194520"/>
            </a:xfrm>
            <a:custGeom>
              <a:avLst/>
              <a:gdLst>
                <a:gd name="connsiteX0" fmla="*/ 42529 w 65187"/>
                <a:gd name="connsiteY0" fmla="*/ 77 h 194520"/>
                <a:gd name="connsiteX1" fmla="*/ 246 w 65187"/>
                <a:gd name="connsiteY1" fmla="*/ 3160 h 194520"/>
                <a:gd name="connsiteX2" fmla="*/ 246 w 65187"/>
                <a:gd name="connsiteY2" fmla="*/ 11849 h 194520"/>
                <a:gd name="connsiteX3" fmla="*/ 23149 w 65187"/>
                <a:gd name="connsiteY3" fmla="*/ 27546 h 194520"/>
                <a:gd name="connsiteX4" fmla="*/ 23149 w 65187"/>
                <a:gd name="connsiteY4" fmla="*/ 173296 h 194520"/>
                <a:gd name="connsiteX5" fmla="*/ 246 w 65187"/>
                <a:gd name="connsiteY5" fmla="*/ 185909 h 194520"/>
                <a:gd name="connsiteX6" fmla="*/ 246 w 65187"/>
                <a:gd name="connsiteY6" fmla="*/ 194598 h 194520"/>
                <a:gd name="connsiteX7" fmla="*/ 32839 w 65187"/>
                <a:gd name="connsiteY7" fmla="*/ 193757 h 194520"/>
                <a:gd name="connsiteX8" fmla="*/ 65433 w 65187"/>
                <a:gd name="connsiteY8" fmla="*/ 194598 h 194520"/>
                <a:gd name="connsiteX9" fmla="*/ 65433 w 65187"/>
                <a:gd name="connsiteY9" fmla="*/ 185909 h 194520"/>
                <a:gd name="connsiteX10" fmla="*/ 42529 w 65187"/>
                <a:gd name="connsiteY10" fmla="*/ 173296 h 194520"/>
                <a:gd name="connsiteX11" fmla="*/ 42529 w 65187"/>
                <a:gd name="connsiteY11" fmla="*/ 77 h 194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5187" h="194520">
                  <a:moveTo>
                    <a:pt x="42529" y="77"/>
                  </a:moveTo>
                  <a:lnTo>
                    <a:pt x="246" y="3160"/>
                  </a:lnTo>
                  <a:lnTo>
                    <a:pt x="246" y="11849"/>
                  </a:lnTo>
                  <a:cubicBezTo>
                    <a:pt x="20800" y="11849"/>
                    <a:pt x="23149" y="13811"/>
                    <a:pt x="23149" y="27546"/>
                  </a:cubicBezTo>
                  <a:lnTo>
                    <a:pt x="23149" y="173296"/>
                  </a:lnTo>
                  <a:cubicBezTo>
                    <a:pt x="23149" y="185909"/>
                    <a:pt x="19919" y="185909"/>
                    <a:pt x="246" y="185909"/>
                  </a:cubicBezTo>
                  <a:lnTo>
                    <a:pt x="246" y="194598"/>
                  </a:lnTo>
                  <a:cubicBezTo>
                    <a:pt x="9936" y="194318"/>
                    <a:pt x="25498" y="193757"/>
                    <a:pt x="32839" y="193757"/>
                  </a:cubicBezTo>
                  <a:cubicBezTo>
                    <a:pt x="40180" y="193757"/>
                    <a:pt x="54568" y="194318"/>
                    <a:pt x="65433" y="194598"/>
                  </a:cubicBezTo>
                  <a:lnTo>
                    <a:pt x="65433" y="185909"/>
                  </a:lnTo>
                  <a:cubicBezTo>
                    <a:pt x="45759" y="185909"/>
                    <a:pt x="42529" y="185909"/>
                    <a:pt x="42529" y="173296"/>
                  </a:cubicBezTo>
                  <a:lnTo>
                    <a:pt x="42529" y="77"/>
                  </a:lnTo>
                  <a:close/>
                </a:path>
              </a:pathLst>
            </a:custGeom>
            <a:solidFill>
              <a:srgbClr val="000000"/>
            </a:solidFill>
            <a:ln w="2941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02" name="Forme libre 201">
              <a:extLst>
                <a:ext uri="{FF2B5EF4-FFF2-40B4-BE49-F238E27FC236}">
                  <a16:creationId xmlns:a16="http://schemas.microsoft.com/office/drawing/2014/main" id="{0A876ED9-FF02-A6B3-4489-7D47C8620667}"/>
                </a:ext>
              </a:extLst>
            </p:cNvPr>
            <p:cNvSpPr/>
            <p:nvPr>
              <p:custDataLst>
                <p:tags r:id="rId37"/>
              </p:custDataLst>
            </p:nvPr>
          </p:nvSpPr>
          <p:spPr>
            <a:xfrm>
              <a:off x="12643862" y="8236015"/>
              <a:ext cx="147699" cy="123887"/>
            </a:xfrm>
            <a:custGeom>
              <a:avLst/>
              <a:gdLst>
                <a:gd name="connsiteX0" fmla="*/ 23152 w 147699"/>
                <a:gd name="connsiteY0" fmla="*/ 27546 h 123887"/>
                <a:gd name="connsiteX1" fmla="*/ 23152 w 147699"/>
                <a:gd name="connsiteY1" fmla="*/ 102663 h 123887"/>
                <a:gd name="connsiteX2" fmla="*/ 248 w 147699"/>
                <a:gd name="connsiteY2" fmla="*/ 115276 h 123887"/>
                <a:gd name="connsiteX3" fmla="*/ 248 w 147699"/>
                <a:gd name="connsiteY3" fmla="*/ 123965 h 123887"/>
                <a:gd name="connsiteX4" fmla="*/ 33429 w 147699"/>
                <a:gd name="connsiteY4" fmla="*/ 123124 h 123887"/>
                <a:gd name="connsiteX5" fmla="*/ 66317 w 147699"/>
                <a:gd name="connsiteY5" fmla="*/ 123965 h 123887"/>
                <a:gd name="connsiteX6" fmla="*/ 66317 w 147699"/>
                <a:gd name="connsiteY6" fmla="*/ 115276 h 123887"/>
                <a:gd name="connsiteX7" fmla="*/ 43413 w 147699"/>
                <a:gd name="connsiteY7" fmla="*/ 102663 h 123887"/>
                <a:gd name="connsiteX8" fmla="*/ 43413 w 147699"/>
                <a:gd name="connsiteY8" fmla="*/ 51090 h 123887"/>
                <a:gd name="connsiteX9" fmla="*/ 83054 w 147699"/>
                <a:gd name="connsiteY9" fmla="*/ 6244 h 123887"/>
                <a:gd name="connsiteX10" fmla="*/ 104783 w 147699"/>
                <a:gd name="connsiteY10" fmla="*/ 37356 h 123887"/>
                <a:gd name="connsiteX11" fmla="*/ 104783 w 147699"/>
                <a:gd name="connsiteY11" fmla="*/ 102663 h 123887"/>
                <a:gd name="connsiteX12" fmla="*/ 81879 w 147699"/>
                <a:gd name="connsiteY12" fmla="*/ 115276 h 123887"/>
                <a:gd name="connsiteX13" fmla="*/ 81879 w 147699"/>
                <a:gd name="connsiteY13" fmla="*/ 123965 h 123887"/>
                <a:gd name="connsiteX14" fmla="*/ 115060 w 147699"/>
                <a:gd name="connsiteY14" fmla="*/ 123124 h 123887"/>
                <a:gd name="connsiteX15" fmla="*/ 147948 w 147699"/>
                <a:gd name="connsiteY15" fmla="*/ 123965 h 123887"/>
                <a:gd name="connsiteX16" fmla="*/ 147948 w 147699"/>
                <a:gd name="connsiteY16" fmla="*/ 115276 h 123887"/>
                <a:gd name="connsiteX17" fmla="*/ 125044 w 147699"/>
                <a:gd name="connsiteY17" fmla="*/ 106867 h 123887"/>
                <a:gd name="connsiteX18" fmla="*/ 125044 w 147699"/>
                <a:gd name="connsiteY18" fmla="*/ 53332 h 123887"/>
                <a:gd name="connsiteX19" fmla="*/ 115941 w 147699"/>
                <a:gd name="connsiteY19" fmla="*/ 10448 h 123887"/>
                <a:gd name="connsiteX20" fmla="*/ 85109 w 147699"/>
                <a:gd name="connsiteY20" fmla="*/ 77 h 123887"/>
                <a:gd name="connsiteX21" fmla="*/ 41651 w 147699"/>
                <a:gd name="connsiteY21" fmla="*/ 29508 h 123887"/>
                <a:gd name="connsiteX22" fmla="*/ 41651 w 147699"/>
                <a:gd name="connsiteY22" fmla="*/ 77 h 123887"/>
                <a:gd name="connsiteX23" fmla="*/ 248 w 147699"/>
                <a:gd name="connsiteY23" fmla="*/ 3160 h 123887"/>
                <a:gd name="connsiteX24" fmla="*/ 248 w 147699"/>
                <a:gd name="connsiteY24" fmla="*/ 11849 h 123887"/>
                <a:gd name="connsiteX25" fmla="*/ 23152 w 147699"/>
                <a:gd name="connsiteY25" fmla="*/ 27546 h 123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47699" h="123887">
                  <a:moveTo>
                    <a:pt x="23152" y="27546"/>
                  </a:moveTo>
                  <a:lnTo>
                    <a:pt x="23152" y="102663"/>
                  </a:lnTo>
                  <a:cubicBezTo>
                    <a:pt x="23152" y="115276"/>
                    <a:pt x="19922" y="115276"/>
                    <a:pt x="248" y="115276"/>
                  </a:cubicBezTo>
                  <a:lnTo>
                    <a:pt x="248" y="123965"/>
                  </a:lnTo>
                  <a:cubicBezTo>
                    <a:pt x="10526" y="123685"/>
                    <a:pt x="25501" y="123124"/>
                    <a:pt x="33429" y="123124"/>
                  </a:cubicBezTo>
                  <a:cubicBezTo>
                    <a:pt x="41064" y="123124"/>
                    <a:pt x="56333" y="123685"/>
                    <a:pt x="66317" y="123965"/>
                  </a:cubicBezTo>
                  <a:lnTo>
                    <a:pt x="66317" y="115276"/>
                  </a:lnTo>
                  <a:cubicBezTo>
                    <a:pt x="46643" y="115276"/>
                    <a:pt x="43413" y="115276"/>
                    <a:pt x="43413" y="102663"/>
                  </a:cubicBezTo>
                  <a:lnTo>
                    <a:pt x="43413" y="51090"/>
                  </a:lnTo>
                  <a:cubicBezTo>
                    <a:pt x="43413" y="21940"/>
                    <a:pt x="64261" y="6244"/>
                    <a:pt x="83054" y="6244"/>
                  </a:cubicBezTo>
                  <a:cubicBezTo>
                    <a:pt x="101553" y="6244"/>
                    <a:pt x="104783" y="21379"/>
                    <a:pt x="104783" y="37356"/>
                  </a:cubicBezTo>
                  <a:lnTo>
                    <a:pt x="104783" y="102663"/>
                  </a:lnTo>
                  <a:cubicBezTo>
                    <a:pt x="104783" y="115276"/>
                    <a:pt x="101553" y="115276"/>
                    <a:pt x="81879" y="115276"/>
                  </a:cubicBezTo>
                  <a:lnTo>
                    <a:pt x="81879" y="123965"/>
                  </a:lnTo>
                  <a:cubicBezTo>
                    <a:pt x="92157" y="123685"/>
                    <a:pt x="107132" y="123124"/>
                    <a:pt x="115060" y="123124"/>
                  </a:cubicBezTo>
                  <a:cubicBezTo>
                    <a:pt x="122695" y="123124"/>
                    <a:pt x="137964" y="123685"/>
                    <a:pt x="147948" y="123965"/>
                  </a:cubicBezTo>
                  <a:lnTo>
                    <a:pt x="147948" y="115276"/>
                  </a:lnTo>
                  <a:cubicBezTo>
                    <a:pt x="132678" y="115276"/>
                    <a:pt x="125338" y="115276"/>
                    <a:pt x="125044" y="106867"/>
                  </a:cubicBezTo>
                  <a:lnTo>
                    <a:pt x="125044" y="53332"/>
                  </a:lnTo>
                  <a:cubicBezTo>
                    <a:pt x="125044" y="29227"/>
                    <a:pt x="125044" y="20538"/>
                    <a:pt x="115941" y="10448"/>
                  </a:cubicBezTo>
                  <a:cubicBezTo>
                    <a:pt x="111830" y="5683"/>
                    <a:pt x="102140" y="77"/>
                    <a:pt x="85109" y="77"/>
                  </a:cubicBezTo>
                  <a:cubicBezTo>
                    <a:pt x="63674" y="77"/>
                    <a:pt x="49873" y="12130"/>
                    <a:pt x="41651" y="29508"/>
                  </a:cubicBezTo>
                  <a:lnTo>
                    <a:pt x="41651" y="77"/>
                  </a:lnTo>
                  <a:lnTo>
                    <a:pt x="248" y="3160"/>
                  </a:lnTo>
                  <a:lnTo>
                    <a:pt x="248" y="11849"/>
                  </a:lnTo>
                  <a:cubicBezTo>
                    <a:pt x="20803" y="11849"/>
                    <a:pt x="23152" y="13811"/>
                    <a:pt x="23152" y="27546"/>
                  </a:cubicBezTo>
                  <a:close/>
                </a:path>
              </a:pathLst>
            </a:custGeom>
            <a:solidFill>
              <a:srgbClr val="000000"/>
            </a:solidFill>
            <a:ln w="2941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03" name="Forme libre 202">
              <a:extLst>
                <a:ext uri="{FF2B5EF4-FFF2-40B4-BE49-F238E27FC236}">
                  <a16:creationId xmlns:a16="http://schemas.microsoft.com/office/drawing/2014/main" id="{BEA184A4-53B5-2A6B-48F3-A8DAF19AD986}"/>
                </a:ext>
              </a:extLst>
            </p:cNvPr>
            <p:cNvSpPr/>
            <p:nvPr>
              <p:custDataLst>
                <p:tags r:id="rId38"/>
              </p:custDataLst>
            </p:nvPr>
          </p:nvSpPr>
          <p:spPr>
            <a:xfrm>
              <a:off x="12844872" y="7978847"/>
              <a:ext cx="209656" cy="197603"/>
            </a:xfrm>
            <a:custGeom>
              <a:avLst/>
              <a:gdLst>
                <a:gd name="connsiteX0" fmla="*/ 98330 w 209656"/>
                <a:gd name="connsiteY0" fmla="*/ 19410 h 197603"/>
                <a:gd name="connsiteX1" fmla="*/ 106552 w 209656"/>
                <a:gd name="connsiteY1" fmla="*/ 9040 h 197603"/>
                <a:gd name="connsiteX2" fmla="*/ 124463 w 209656"/>
                <a:gd name="connsiteY2" fmla="*/ 8760 h 197603"/>
                <a:gd name="connsiteX3" fmla="*/ 177905 w 209656"/>
                <a:gd name="connsiteY3" fmla="*/ 36508 h 197603"/>
                <a:gd name="connsiteX4" fmla="*/ 161755 w 209656"/>
                <a:gd name="connsiteY4" fmla="*/ 76309 h 197603"/>
                <a:gd name="connsiteX5" fmla="*/ 112131 w 209656"/>
                <a:gd name="connsiteY5" fmla="*/ 92566 h 197603"/>
                <a:gd name="connsiteX6" fmla="*/ 79243 w 209656"/>
                <a:gd name="connsiteY6" fmla="*/ 92566 h 197603"/>
                <a:gd name="connsiteX7" fmla="*/ 98330 w 209656"/>
                <a:gd name="connsiteY7" fmla="*/ 19410 h 197603"/>
                <a:gd name="connsiteX8" fmla="*/ 140613 w 209656"/>
                <a:gd name="connsiteY8" fmla="*/ 96210 h 197603"/>
                <a:gd name="connsiteX9" fmla="*/ 205213 w 209656"/>
                <a:gd name="connsiteY9" fmla="*/ 42114 h 197603"/>
                <a:gd name="connsiteX10" fmla="*/ 140320 w 209656"/>
                <a:gd name="connsiteY10" fmla="*/ 71 h 197603"/>
                <a:gd name="connsiteX11" fmla="*/ 56633 w 209656"/>
                <a:gd name="connsiteY11" fmla="*/ 71 h 197603"/>
                <a:gd name="connsiteX12" fmla="*/ 48118 w 209656"/>
                <a:gd name="connsiteY12" fmla="*/ 5676 h 197603"/>
                <a:gd name="connsiteX13" fmla="*/ 56340 w 209656"/>
                <a:gd name="connsiteY13" fmla="*/ 8760 h 197603"/>
                <a:gd name="connsiteX14" fmla="*/ 67498 w 209656"/>
                <a:gd name="connsiteY14" fmla="*/ 9320 h 197603"/>
                <a:gd name="connsiteX15" fmla="*/ 75426 w 209656"/>
                <a:gd name="connsiteY15" fmla="*/ 13805 h 197603"/>
                <a:gd name="connsiteX16" fmla="*/ 74252 w 209656"/>
                <a:gd name="connsiteY16" fmla="*/ 19130 h 197603"/>
                <a:gd name="connsiteX17" fmla="*/ 34904 w 209656"/>
                <a:gd name="connsiteY17" fmla="*/ 169645 h 197603"/>
                <a:gd name="connsiteX18" fmla="*/ 8183 w 209656"/>
                <a:gd name="connsiteY18" fmla="*/ 182819 h 197603"/>
                <a:gd name="connsiteX19" fmla="*/ 255 w 209656"/>
                <a:gd name="connsiteY19" fmla="*/ 188425 h 197603"/>
                <a:gd name="connsiteX20" fmla="*/ 4366 w 209656"/>
                <a:gd name="connsiteY20" fmla="*/ 191508 h 197603"/>
                <a:gd name="connsiteX21" fmla="*/ 41364 w 209656"/>
                <a:gd name="connsiteY21" fmla="*/ 190667 h 197603"/>
                <a:gd name="connsiteX22" fmla="*/ 78656 w 209656"/>
                <a:gd name="connsiteY22" fmla="*/ 191508 h 197603"/>
                <a:gd name="connsiteX23" fmla="*/ 84529 w 209656"/>
                <a:gd name="connsiteY23" fmla="*/ 185902 h 197603"/>
                <a:gd name="connsiteX24" fmla="*/ 76307 w 209656"/>
                <a:gd name="connsiteY24" fmla="*/ 182819 h 197603"/>
                <a:gd name="connsiteX25" fmla="*/ 57221 w 209656"/>
                <a:gd name="connsiteY25" fmla="*/ 177774 h 197603"/>
                <a:gd name="connsiteX26" fmla="*/ 58102 w 209656"/>
                <a:gd name="connsiteY26" fmla="*/ 173009 h 197603"/>
                <a:gd name="connsiteX27" fmla="*/ 77482 w 209656"/>
                <a:gd name="connsiteY27" fmla="*/ 98732 h 197603"/>
                <a:gd name="connsiteX28" fmla="*/ 112424 w 209656"/>
                <a:gd name="connsiteY28" fmla="*/ 98732 h 197603"/>
                <a:gd name="connsiteX29" fmla="*/ 144431 w 209656"/>
                <a:gd name="connsiteY29" fmla="*/ 124239 h 197603"/>
                <a:gd name="connsiteX30" fmla="*/ 140320 w 209656"/>
                <a:gd name="connsiteY30" fmla="*/ 143579 h 197603"/>
                <a:gd name="connsiteX31" fmla="*/ 135622 w 209656"/>
                <a:gd name="connsiteY31" fmla="*/ 167403 h 197603"/>
                <a:gd name="connsiteX32" fmla="*/ 174675 w 209656"/>
                <a:gd name="connsiteY32" fmla="*/ 197674 h 197603"/>
                <a:gd name="connsiteX33" fmla="*/ 209911 w 209656"/>
                <a:gd name="connsiteY33" fmla="*/ 165441 h 197603"/>
                <a:gd name="connsiteX34" fmla="*/ 206388 w 209656"/>
                <a:gd name="connsiteY34" fmla="*/ 162078 h 197603"/>
                <a:gd name="connsiteX35" fmla="*/ 202571 w 209656"/>
                <a:gd name="connsiteY35" fmla="*/ 166002 h 197603"/>
                <a:gd name="connsiteX36" fmla="*/ 175850 w 209656"/>
                <a:gd name="connsiteY36" fmla="*/ 191508 h 197603"/>
                <a:gd name="connsiteX37" fmla="*/ 164104 w 209656"/>
                <a:gd name="connsiteY37" fmla="*/ 174410 h 197603"/>
                <a:gd name="connsiteX38" fmla="*/ 167041 w 209656"/>
                <a:gd name="connsiteY38" fmla="*/ 142457 h 197603"/>
                <a:gd name="connsiteX39" fmla="*/ 168215 w 209656"/>
                <a:gd name="connsiteY39" fmla="*/ 129284 h 197603"/>
                <a:gd name="connsiteX40" fmla="*/ 140613 w 209656"/>
                <a:gd name="connsiteY40" fmla="*/ 96210 h 197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</a:cxnLst>
              <a:rect l="l" t="t" r="r" b="b"/>
              <a:pathLst>
                <a:path w="209656" h="197603">
                  <a:moveTo>
                    <a:pt x="98330" y="19410"/>
                  </a:moveTo>
                  <a:cubicBezTo>
                    <a:pt x="100092" y="12684"/>
                    <a:pt x="100972" y="9881"/>
                    <a:pt x="106552" y="9040"/>
                  </a:cubicBezTo>
                  <a:cubicBezTo>
                    <a:pt x="109194" y="8760"/>
                    <a:pt x="118591" y="8760"/>
                    <a:pt x="124463" y="8760"/>
                  </a:cubicBezTo>
                  <a:cubicBezTo>
                    <a:pt x="145312" y="8760"/>
                    <a:pt x="177905" y="8760"/>
                    <a:pt x="177905" y="36508"/>
                  </a:cubicBezTo>
                  <a:cubicBezTo>
                    <a:pt x="177905" y="46038"/>
                    <a:pt x="173207" y="65378"/>
                    <a:pt x="161755" y="76309"/>
                  </a:cubicBezTo>
                  <a:cubicBezTo>
                    <a:pt x="154121" y="83597"/>
                    <a:pt x="138558" y="92566"/>
                    <a:pt x="112131" y="92566"/>
                  </a:cubicBezTo>
                  <a:lnTo>
                    <a:pt x="79243" y="92566"/>
                  </a:lnTo>
                  <a:lnTo>
                    <a:pt x="98330" y="19410"/>
                  </a:lnTo>
                  <a:close/>
                  <a:moveTo>
                    <a:pt x="140613" y="96210"/>
                  </a:moveTo>
                  <a:cubicBezTo>
                    <a:pt x="170271" y="90043"/>
                    <a:pt x="205213" y="70423"/>
                    <a:pt x="205213" y="42114"/>
                  </a:cubicBezTo>
                  <a:cubicBezTo>
                    <a:pt x="205213" y="18009"/>
                    <a:pt x="178786" y="71"/>
                    <a:pt x="140320" y="71"/>
                  </a:cubicBezTo>
                  <a:lnTo>
                    <a:pt x="56633" y="71"/>
                  </a:lnTo>
                  <a:cubicBezTo>
                    <a:pt x="50761" y="71"/>
                    <a:pt x="48118" y="71"/>
                    <a:pt x="48118" y="5676"/>
                  </a:cubicBezTo>
                  <a:cubicBezTo>
                    <a:pt x="48118" y="8760"/>
                    <a:pt x="50761" y="8760"/>
                    <a:pt x="56340" y="8760"/>
                  </a:cubicBezTo>
                  <a:cubicBezTo>
                    <a:pt x="56927" y="8760"/>
                    <a:pt x="62506" y="8760"/>
                    <a:pt x="67498" y="9320"/>
                  </a:cubicBezTo>
                  <a:cubicBezTo>
                    <a:pt x="72783" y="9881"/>
                    <a:pt x="75426" y="10161"/>
                    <a:pt x="75426" y="13805"/>
                  </a:cubicBezTo>
                  <a:cubicBezTo>
                    <a:pt x="75426" y="14926"/>
                    <a:pt x="75132" y="15767"/>
                    <a:pt x="74252" y="19130"/>
                  </a:cubicBezTo>
                  <a:lnTo>
                    <a:pt x="34904" y="169645"/>
                  </a:lnTo>
                  <a:cubicBezTo>
                    <a:pt x="31968" y="180577"/>
                    <a:pt x="31381" y="182819"/>
                    <a:pt x="8183" y="182819"/>
                  </a:cubicBezTo>
                  <a:cubicBezTo>
                    <a:pt x="2898" y="182819"/>
                    <a:pt x="255" y="182819"/>
                    <a:pt x="255" y="188425"/>
                  </a:cubicBezTo>
                  <a:cubicBezTo>
                    <a:pt x="255" y="191508"/>
                    <a:pt x="3779" y="191508"/>
                    <a:pt x="4366" y="191508"/>
                  </a:cubicBezTo>
                  <a:cubicBezTo>
                    <a:pt x="12588" y="191508"/>
                    <a:pt x="33142" y="190667"/>
                    <a:pt x="41364" y="190667"/>
                  </a:cubicBezTo>
                  <a:cubicBezTo>
                    <a:pt x="49586" y="190667"/>
                    <a:pt x="70434" y="191508"/>
                    <a:pt x="78656" y="191508"/>
                  </a:cubicBezTo>
                  <a:cubicBezTo>
                    <a:pt x="81005" y="191508"/>
                    <a:pt x="84529" y="191508"/>
                    <a:pt x="84529" y="185902"/>
                  </a:cubicBezTo>
                  <a:cubicBezTo>
                    <a:pt x="84529" y="182819"/>
                    <a:pt x="81886" y="182819"/>
                    <a:pt x="76307" y="182819"/>
                  </a:cubicBezTo>
                  <a:cubicBezTo>
                    <a:pt x="65442" y="182819"/>
                    <a:pt x="57221" y="182819"/>
                    <a:pt x="57221" y="177774"/>
                  </a:cubicBezTo>
                  <a:cubicBezTo>
                    <a:pt x="57221" y="176092"/>
                    <a:pt x="57808" y="174691"/>
                    <a:pt x="58102" y="173009"/>
                  </a:cubicBezTo>
                  <a:lnTo>
                    <a:pt x="77482" y="98732"/>
                  </a:lnTo>
                  <a:lnTo>
                    <a:pt x="112424" y="98732"/>
                  </a:lnTo>
                  <a:cubicBezTo>
                    <a:pt x="139145" y="98732"/>
                    <a:pt x="144431" y="114428"/>
                    <a:pt x="144431" y="124239"/>
                  </a:cubicBezTo>
                  <a:cubicBezTo>
                    <a:pt x="144431" y="128443"/>
                    <a:pt x="142082" y="137132"/>
                    <a:pt x="140320" y="143579"/>
                  </a:cubicBezTo>
                  <a:cubicBezTo>
                    <a:pt x="138264" y="151427"/>
                    <a:pt x="135622" y="161797"/>
                    <a:pt x="135622" y="167403"/>
                  </a:cubicBezTo>
                  <a:cubicBezTo>
                    <a:pt x="135622" y="197674"/>
                    <a:pt x="170858" y="197674"/>
                    <a:pt x="174675" y="197674"/>
                  </a:cubicBezTo>
                  <a:cubicBezTo>
                    <a:pt x="199634" y="197674"/>
                    <a:pt x="209911" y="169365"/>
                    <a:pt x="209911" y="165441"/>
                  </a:cubicBezTo>
                  <a:cubicBezTo>
                    <a:pt x="209911" y="162078"/>
                    <a:pt x="206681" y="162078"/>
                    <a:pt x="206388" y="162078"/>
                  </a:cubicBezTo>
                  <a:cubicBezTo>
                    <a:pt x="203745" y="162078"/>
                    <a:pt x="203158" y="164040"/>
                    <a:pt x="202571" y="166002"/>
                  </a:cubicBezTo>
                  <a:cubicBezTo>
                    <a:pt x="195230" y="186743"/>
                    <a:pt x="182603" y="191508"/>
                    <a:pt x="175850" y="191508"/>
                  </a:cubicBezTo>
                  <a:cubicBezTo>
                    <a:pt x="166160" y="191508"/>
                    <a:pt x="164104" y="185342"/>
                    <a:pt x="164104" y="174410"/>
                  </a:cubicBezTo>
                  <a:cubicBezTo>
                    <a:pt x="164104" y="165721"/>
                    <a:pt x="165866" y="151427"/>
                    <a:pt x="167041" y="142457"/>
                  </a:cubicBezTo>
                  <a:cubicBezTo>
                    <a:pt x="167628" y="138533"/>
                    <a:pt x="168215" y="133208"/>
                    <a:pt x="168215" y="129284"/>
                  </a:cubicBezTo>
                  <a:cubicBezTo>
                    <a:pt x="168215" y="107702"/>
                    <a:pt x="148542" y="99013"/>
                    <a:pt x="140613" y="96210"/>
                  </a:cubicBezTo>
                  <a:close/>
                </a:path>
              </a:pathLst>
            </a:custGeom>
            <a:solidFill>
              <a:srgbClr val="000000"/>
            </a:solidFill>
            <a:ln w="2941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04" name="Forme libre 203">
              <a:extLst>
                <a:ext uri="{FF2B5EF4-FFF2-40B4-BE49-F238E27FC236}">
                  <a16:creationId xmlns:a16="http://schemas.microsoft.com/office/drawing/2014/main" id="{C0B9D87B-E557-9D9A-A444-22CF5C390350}"/>
                </a:ext>
              </a:extLst>
            </p:cNvPr>
            <p:cNvSpPr/>
            <p:nvPr>
              <p:custDataLst>
                <p:tags r:id="rId39"/>
              </p:custDataLst>
            </p:nvPr>
          </p:nvSpPr>
          <p:spPr>
            <a:xfrm>
              <a:off x="13068738" y="8082049"/>
              <a:ext cx="90851" cy="130278"/>
            </a:xfrm>
            <a:custGeom>
              <a:avLst/>
              <a:gdLst>
                <a:gd name="connsiteX0" fmla="*/ 91114 w 90851"/>
                <a:gd name="connsiteY0" fmla="*/ 94642 h 130278"/>
                <a:gd name="connsiteX1" fmla="*/ 84125 w 90851"/>
                <a:gd name="connsiteY1" fmla="*/ 94642 h 130278"/>
                <a:gd name="connsiteX2" fmla="*/ 78781 w 90851"/>
                <a:gd name="connsiteY2" fmla="*/ 112496 h 130278"/>
                <a:gd name="connsiteX3" fmla="*/ 58432 w 90851"/>
                <a:gd name="connsiteY3" fmla="*/ 113673 h 130278"/>
                <a:gd name="connsiteX4" fmla="*/ 20612 w 90851"/>
                <a:gd name="connsiteY4" fmla="*/ 113673 h 130278"/>
                <a:gd name="connsiteX5" fmla="*/ 61721 w 90851"/>
                <a:gd name="connsiteY5" fmla="*/ 80711 h 130278"/>
                <a:gd name="connsiteX6" fmla="*/ 91114 w 90851"/>
                <a:gd name="connsiteY6" fmla="*/ 38331 h 130278"/>
                <a:gd name="connsiteX7" fmla="*/ 43016 w 90851"/>
                <a:gd name="connsiteY7" fmla="*/ 72 h 130278"/>
                <a:gd name="connsiteX8" fmla="*/ 263 w 90851"/>
                <a:gd name="connsiteY8" fmla="*/ 35192 h 130278"/>
                <a:gd name="connsiteX9" fmla="*/ 11157 w 90851"/>
                <a:gd name="connsiteY9" fmla="*/ 46180 h 130278"/>
                <a:gd name="connsiteX10" fmla="*/ 22051 w 90851"/>
                <a:gd name="connsiteY10" fmla="*/ 35781 h 130278"/>
                <a:gd name="connsiteX11" fmla="*/ 9923 w 90851"/>
                <a:gd name="connsiteY11" fmla="*/ 25382 h 130278"/>
                <a:gd name="connsiteX12" fmla="*/ 39933 w 90851"/>
                <a:gd name="connsiteY12" fmla="*/ 7135 h 130278"/>
                <a:gd name="connsiteX13" fmla="*/ 71176 w 90851"/>
                <a:gd name="connsiteY13" fmla="*/ 38331 h 130278"/>
                <a:gd name="connsiteX14" fmla="*/ 51855 w 90851"/>
                <a:gd name="connsiteY14" fmla="*/ 76002 h 130278"/>
                <a:gd name="connsiteX15" fmla="*/ 2318 w 90851"/>
                <a:gd name="connsiteY15" fmla="*/ 122698 h 130278"/>
                <a:gd name="connsiteX16" fmla="*/ 263 w 90851"/>
                <a:gd name="connsiteY16" fmla="*/ 130350 h 130278"/>
                <a:gd name="connsiteX17" fmla="*/ 84947 w 90851"/>
                <a:gd name="connsiteY17" fmla="*/ 130350 h 130278"/>
                <a:gd name="connsiteX18" fmla="*/ 91114 w 90851"/>
                <a:gd name="connsiteY18" fmla="*/ 94642 h 130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0851" h="130278">
                  <a:moveTo>
                    <a:pt x="91114" y="94642"/>
                  </a:moveTo>
                  <a:lnTo>
                    <a:pt x="84125" y="94642"/>
                  </a:lnTo>
                  <a:cubicBezTo>
                    <a:pt x="83509" y="98958"/>
                    <a:pt x="81453" y="110534"/>
                    <a:pt x="78781" y="112496"/>
                  </a:cubicBezTo>
                  <a:cubicBezTo>
                    <a:pt x="77137" y="113673"/>
                    <a:pt x="61310" y="113673"/>
                    <a:pt x="58432" y="113673"/>
                  </a:cubicBezTo>
                  <a:lnTo>
                    <a:pt x="20612" y="113673"/>
                  </a:lnTo>
                  <a:cubicBezTo>
                    <a:pt x="42194" y="95426"/>
                    <a:pt x="49388" y="89933"/>
                    <a:pt x="61721" y="80711"/>
                  </a:cubicBezTo>
                  <a:cubicBezTo>
                    <a:pt x="76931" y="69135"/>
                    <a:pt x="91114" y="56971"/>
                    <a:pt x="91114" y="38331"/>
                  </a:cubicBezTo>
                  <a:cubicBezTo>
                    <a:pt x="91114" y="14591"/>
                    <a:pt x="69326" y="72"/>
                    <a:pt x="43016" y="72"/>
                  </a:cubicBezTo>
                  <a:cubicBezTo>
                    <a:pt x="17529" y="72"/>
                    <a:pt x="263" y="17142"/>
                    <a:pt x="263" y="35192"/>
                  </a:cubicBezTo>
                  <a:cubicBezTo>
                    <a:pt x="263" y="45199"/>
                    <a:pt x="9101" y="46180"/>
                    <a:pt x="11157" y="46180"/>
                  </a:cubicBezTo>
                  <a:cubicBezTo>
                    <a:pt x="16090" y="46180"/>
                    <a:pt x="22051" y="42844"/>
                    <a:pt x="22051" y="35781"/>
                  </a:cubicBezTo>
                  <a:cubicBezTo>
                    <a:pt x="22051" y="32249"/>
                    <a:pt x="20612" y="25382"/>
                    <a:pt x="9923" y="25382"/>
                  </a:cubicBezTo>
                  <a:cubicBezTo>
                    <a:pt x="16295" y="11452"/>
                    <a:pt x="30272" y="7135"/>
                    <a:pt x="39933" y="7135"/>
                  </a:cubicBezTo>
                  <a:cubicBezTo>
                    <a:pt x="60488" y="7135"/>
                    <a:pt x="71176" y="22439"/>
                    <a:pt x="71176" y="38331"/>
                  </a:cubicBezTo>
                  <a:cubicBezTo>
                    <a:pt x="71176" y="55401"/>
                    <a:pt x="58432" y="68939"/>
                    <a:pt x="51855" y="76002"/>
                  </a:cubicBezTo>
                  <a:lnTo>
                    <a:pt x="2318" y="122698"/>
                  </a:lnTo>
                  <a:cubicBezTo>
                    <a:pt x="263" y="124464"/>
                    <a:pt x="263" y="124857"/>
                    <a:pt x="263" y="130350"/>
                  </a:cubicBezTo>
                  <a:lnTo>
                    <a:pt x="84947" y="130350"/>
                  </a:lnTo>
                  <a:lnTo>
                    <a:pt x="91114" y="94642"/>
                  </a:lnTo>
                  <a:close/>
                </a:path>
              </a:pathLst>
            </a:custGeom>
            <a:solidFill>
              <a:srgbClr val="000000"/>
            </a:solidFill>
            <a:ln w="2941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05" name="Forme libre 204">
              <a:extLst>
                <a:ext uri="{FF2B5EF4-FFF2-40B4-BE49-F238E27FC236}">
                  <a16:creationId xmlns:a16="http://schemas.microsoft.com/office/drawing/2014/main" id="{85537CB4-8119-9E7B-6606-BDD7514AC54D}"/>
                </a:ext>
              </a:extLst>
            </p:cNvPr>
            <p:cNvSpPr/>
            <p:nvPr>
              <p:custDataLst>
                <p:tags r:id="rId40"/>
              </p:custDataLst>
            </p:nvPr>
          </p:nvSpPr>
          <p:spPr>
            <a:xfrm>
              <a:off x="12832833" y="8284224"/>
              <a:ext cx="354683" cy="11210"/>
            </a:xfrm>
            <a:custGeom>
              <a:avLst/>
              <a:gdLst>
                <a:gd name="connsiteX0" fmla="*/ 0 w 354683"/>
                <a:gd name="connsiteY0" fmla="*/ 0 h 11210"/>
                <a:gd name="connsiteX1" fmla="*/ 354684 w 354683"/>
                <a:gd name="connsiteY1" fmla="*/ 0 h 11210"/>
                <a:gd name="connsiteX2" fmla="*/ 354684 w 354683"/>
                <a:gd name="connsiteY2" fmla="*/ 11211 h 11210"/>
                <a:gd name="connsiteX3" fmla="*/ -1 w 354683"/>
                <a:gd name="connsiteY3" fmla="*/ 11211 h 112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4683" h="11210">
                  <a:moveTo>
                    <a:pt x="0" y="0"/>
                  </a:moveTo>
                  <a:lnTo>
                    <a:pt x="354684" y="0"/>
                  </a:lnTo>
                  <a:lnTo>
                    <a:pt x="354684" y="11211"/>
                  </a:lnTo>
                  <a:lnTo>
                    <a:pt x="-1" y="11211"/>
                  </a:lnTo>
                  <a:close/>
                </a:path>
              </a:pathLst>
            </a:custGeom>
            <a:solidFill>
              <a:srgbClr val="000000"/>
            </a:solidFill>
            <a:ln w="2941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06" name="Forme libre 205">
              <a:extLst>
                <a:ext uri="{FF2B5EF4-FFF2-40B4-BE49-F238E27FC236}">
                  <a16:creationId xmlns:a16="http://schemas.microsoft.com/office/drawing/2014/main" id="{2491FE59-8952-EB4F-9D26-3D1138AC2680}"/>
                </a:ext>
              </a:extLst>
            </p:cNvPr>
            <p:cNvSpPr/>
            <p:nvPr>
              <p:custDataLst>
                <p:tags r:id="rId41"/>
              </p:custDataLst>
            </p:nvPr>
          </p:nvSpPr>
          <p:spPr>
            <a:xfrm>
              <a:off x="12844872" y="8360729"/>
              <a:ext cx="209656" cy="197603"/>
            </a:xfrm>
            <a:custGeom>
              <a:avLst/>
              <a:gdLst>
                <a:gd name="connsiteX0" fmla="*/ 98330 w 209656"/>
                <a:gd name="connsiteY0" fmla="*/ 19424 h 197603"/>
                <a:gd name="connsiteX1" fmla="*/ 106552 w 209656"/>
                <a:gd name="connsiteY1" fmla="*/ 9053 h 197603"/>
                <a:gd name="connsiteX2" fmla="*/ 124463 w 209656"/>
                <a:gd name="connsiteY2" fmla="*/ 8773 h 197603"/>
                <a:gd name="connsiteX3" fmla="*/ 177905 w 209656"/>
                <a:gd name="connsiteY3" fmla="*/ 36522 h 197603"/>
                <a:gd name="connsiteX4" fmla="*/ 161755 w 209656"/>
                <a:gd name="connsiteY4" fmla="*/ 76323 h 197603"/>
                <a:gd name="connsiteX5" fmla="*/ 112131 w 209656"/>
                <a:gd name="connsiteY5" fmla="*/ 92579 h 197603"/>
                <a:gd name="connsiteX6" fmla="*/ 79243 w 209656"/>
                <a:gd name="connsiteY6" fmla="*/ 92579 h 197603"/>
                <a:gd name="connsiteX7" fmla="*/ 98330 w 209656"/>
                <a:gd name="connsiteY7" fmla="*/ 19424 h 197603"/>
                <a:gd name="connsiteX8" fmla="*/ 140613 w 209656"/>
                <a:gd name="connsiteY8" fmla="*/ 96223 h 197603"/>
                <a:gd name="connsiteX9" fmla="*/ 205213 w 209656"/>
                <a:gd name="connsiteY9" fmla="*/ 42127 h 197603"/>
                <a:gd name="connsiteX10" fmla="*/ 140320 w 209656"/>
                <a:gd name="connsiteY10" fmla="*/ 84 h 197603"/>
                <a:gd name="connsiteX11" fmla="*/ 56633 w 209656"/>
                <a:gd name="connsiteY11" fmla="*/ 84 h 197603"/>
                <a:gd name="connsiteX12" fmla="*/ 48118 w 209656"/>
                <a:gd name="connsiteY12" fmla="*/ 5690 h 197603"/>
                <a:gd name="connsiteX13" fmla="*/ 56340 w 209656"/>
                <a:gd name="connsiteY13" fmla="*/ 8773 h 197603"/>
                <a:gd name="connsiteX14" fmla="*/ 67498 w 209656"/>
                <a:gd name="connsiteY14" fmla="*/ 9334 h 197603"/>
                <a:gd name="connsiteX15" fmla="*/ 75426 w 209656"/>
                <a:gd name="connsiteY15" fmla="*/ 13818 h 197603"/>
                <a:gd name="connsiteX16" fmla="*/ 74252 w 209656"/>
                <a:gd name="connsiteY16" fmla="*/ 19144 h 197603"/>
                <a:gd name="connsiteX17" fmla="*/ 34904 w 209656"/>
                <a:gd name="connsiteY17" fmla="*/ 169659 h 197603"/>
                <a:gd name="connsiteX18" fmla="*/ 8183 w 209656"/>
                <a:gd name="connsiteY18" fmla="*/ 182833 h 197603"/>
                <a:gd name="connsiteX19" fmla="*/ 255 w 209656"/>
                <a:gd name="connsiteY19" fmla="*/ 188438 h 197603"/>
                <a:gd name="connsiteX20" fmla="*/ 4366 w 209656"/>
                <a:gd name="connsiteY20" fmla="*/ 191521 h 197603"/>
                <a:gd name="connsiteX21" fmla="*/ 41364 w 209656"/>
                <a:gd name="connsiteY21" fmla="*/ 190681 h 197603"/>
                <a:gd name="connsiteX22" fmla="*/ 78656 w 209656"/>
                <a:gd name="connsiteY22" fmla="*/ 191521 h 197603"/>
                <a:gd name="connsiteX23" fmla="*/ 84529 w 209656"/>
                <a:gd name="connsiteY23" fmla="*/ 185916 h 197603"/>
                <a:gd name="connsiteX24" fmla="*/ 76307 w 209656"/>
                <a:gd name="connsiteY24" fmla="*/ 182833 h 197603"/>
                <a:gd name="connsiteX25" fmla="*/ 57221 w 209656"/>
                <a:gd name="connsiteY25" fmla="*/ 177787 h 197603"/>
                <a:gd name="connsiteX26" fmla="*/ 58102 w 209656"/>
                <a:gd name="connsiteY26" fmla="*/ 173022 h 197603"/>
                <a:gd name="connsiteX27" fmla="*/ 77482 w 209656"/>
                <a:gd name="connsiteY27" fmla="*/ 98746 h 197603"/>
                <a:gd name="connsiteX28" fmla="*/ 112424 w 209656"/>
                <a:gd name="connsiteY28" fmla="*/ 98746 h 197603"/>
                <a:gd name="connsiteX29" fmla="*/ 144431 w 209656"/>
                <a:gd name="connsiteY29" fmla="*/ 124252 h 197603"/>
                <a:gd name="connsiteX30" fmla="*/ 140320 w 209656"/>
                <a:gd name="connsiteY30" fmla="*/ 143592 h 197603"/>
                <a:gd name="connsiteX31" fmla="*/ 135622 w 209656"/>
                <a:gd name="connsiteY31" fmla="*/ 167417 h 197603"/>
                <a:gd name="connsiteX32" fmla="*/ 174675 w 209656"/>
                <a:gd name="connsiteY32" fmla="*/ 197688 h 197603"/>
                <a:gd name="connsiteX33" fmla="*/ 209911 w 209656"/>
                <a:gd name="connsiteY33" fmla="*/ 165455 h 197603"/>
                <a:gd name="connsiteX34" fmla="*/ 206388 w 209656"/>
                <a:gd name="connsiteY34" fmla="*/ 162091 h 197603"/>
                <a:gd name="connsiteX35" fmla="*/ 202571 w 209656"/>
                <a:gd name="connsiteY35" fmla="*/ 166015 h 197603"/>
                <a:gd name="connsiteX36" fmla="*/ 175850 w 209656"/>
                <a:gd name="connsiteY36" fmla="*/ 191521 h 197603"/>
                <a:gd name="connsiteX37" fmla="*/ 164104 w 209656"/>
                <a:gd name="connsiteY37" fmla="*/ 174424 h 197603"/>
                <a:gd name="connsiteX38" fmla="*/ 167041 w 209656"/>
                <a:gd name="connsiteY38" fmla="*/ 142471 h 197603"/>
                <a:gd name="connsiteX39" fmla="*/ 168215 w 209656"/>
                <a:gd name="connsiteY39" fmla="*/ 129297 h 197603"/>
                <a:gd name="connsiteX40" fmla="*/ 140613 w 209656"/>
                <a:gd name="connsiteY40" fmla="*/ 96223 h 197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</a:cxnLst>
              <a:rect l="l" t="t" r="r" b="b"/>
              <a:pathLst>
                <a:path w="209656" h="197603">
                  <a:moveTo>
                    <a:pt x="98330" y="19424"/>
                  </a:moveTo>
                  <a:cubicBezTo>
                    <a:pt x="100092" y="12697"/>
                    <a:pt x="100972" y="9894"/>
                    <a:pt x="106552" y="9053"/>
                  </a:cubicBezTo>
                  <a:cubicBezTo>
                    <a:pt x="109194" y="8773"/>
                    <a:pt x="118591" y="8773"/>
                    <a:pt x="124463" y="8773"/>
                  </a:cubicBezTo>
                  <a:cubicBezTo>
                    <a:pt x="145312" y="8773"/>
                    <a:pt x="177905" y="8773"/>
                    <a:pt x="177905" y="36522"/>
                  </a:cubicBezTo>
                  <a:cubicBezTo>
                    <a:pt x="177905" y="46052"/>
                    <a:pt x="173207" y="65391"/>
                    <a:pt x="161755" y="76323"/>
                  </a:cubicBezTo>
                  <a:cubicBezTo>
                    <a:pt x="154121" y="83610"/>
                    <a:pt x="138558" y="92579"/>
                    <a:pt x="112131" y="92579"/>
                  </a:cubicBezTo>
                  <a:lnTo>
                    <a:pt x="79243" y="92579"/>
                  </a:lnTo>
                  <a:lnTo>
                    <a:pt x="98330" y="19424"/>
                  </a:lnTo>
                  <a:close/>
                  <a:moveTo>
                    <a:pt x="140613" y="96223"/>
                  </a:moveTo>
                  <a:cubicBezTo>
                    <a:pt x="170271" y="90057"/>
                    <a:pt x="205213" y="70437"/>
                    <a:pt x="205213" y="42127"/>
                  </a:cubicBezTo>
                  <a:cubicBezTo>
                    <a:pt x="205213" y="18023"/>
                    <a:pt x="178786" y="84"/>
                    <a:pt x="140320" y="84"/>
                  </a:cubicBezTo>
                  <a:lnTo>
                    <a:pt x="56633" y="84"/>
                  </a:lnTo>
                  <a:cubicBezTo>
                    <a:pt x="50761" y="84"/>
                    <a:pt x="48118" y="84"/>
                    <a:pt x="48118" y="5690"/>
                  </a:cubicBezTo>
                  <a:cubicBezTo>
                    <a:pt x="48118" y="8773"/>
                    <a:pt x="50761" y="8773"/>
                    <a:pt x="56340" y="8773"/>
                  </a:cubicBezTo>
                  <a:cubicBezTo>
                    <a:pt x="56927" y="8773"/>
                    <a:pt x="62506" y="8773"/>
                    <a:pt x="67498" y="9334"/>
                  </a:cubicBezTo>
                  <a:cubicBezTo>
                    <a:pt x="72783" y="9894"/>
                    <a:pt x="75426" y="10175"/>
                    <a:pt x="75426" y="13818"/>
                  </a:cubicBezTo>
                  <a:cubicBezTo>
                    <a:pt x="75426" y="14939"/>
                    <a:pt x="75132" y="15780"/>
                    <a:pt x="74252" y="19144"/>
                  </a:cubicBezTo>
                  <a:lnTo>
                    <a:pt x="34904" y="169659"/>
                  </a:lnTo>
                  <a:cubicBezTo>
                    <a:pt x="31968" y="180590"/>
                    <a:pt x="31381" y="182833"/>
                    <a:pt x="8183" y="182833"/>
                  </a:cubicBezTo>
                  <a:cubicBezTo>
                    <a:pt x="2898" y="182833"/>
                    <a:pt x="255" y="182833"/>
                    <a:pt x="255" y="188438"/>
                  </a:cubicBezTo>
                  <a:cubicBezTo>
                    <a:pt x="255" y="191521"/>
                    <a:pt x="3779" y="191521"/>
                    <a:pt x="4366" y="191521"/>
                  </a:cubicBezTo>
                  <a:cubicBezTo>
                    <a:pt x="12588" y="191521"/>
                    <a:pt x="33142" y="190681"/>
                    <a:pt x="41364" y="190681"/>
                  </a:cubicBezTo>
                  <a:cubicBezTo>
                    <a:pt x="49586" y="190681"/>
                    <a:pt x="70434" y="191521"/>
                    <a:pt x="78656" y="191521"/>
                  </a:cubicBezTo>
                  <a:cubicBezTo>
                    <a:pt x="81005" y="191521"/>
                    <a:pt x="84529" y="191521"/>
                    <a:pt x="84529" y="185916"/>
                  </a:cubicBezTo>
                  <a:cubicBezTo>
                    <a:pt x="84529" y="182833"/>
                    <a:pt x="81886" y="182833"/>
                    <a:pt x="76307" y="182833"/>
                  </a:cubicBezTo>
                  <a:cubicBezTo>
                    <a:pt x="65442" y="182833"/>
                    <a:pt x="57221" y="182833"/>
                    <a:pt x="57221" y="177787"/>
                  </a:cubicBezTo>
                  <a:cubicBezTo>
                    <a:pt x="57221" y="176106"/>
                    <a:pt x="57808" y="174704"/>
                    <a:pt x="58102" y="173022"/>
                  </a:cubicBezTo>
                  <a:lnTo>
                    <a:pt x="77482" y="98746"/>
                  </a:lnTo>
                  <a:lnTo>
                    <a:pt x="112424" y="98746"/>
                  </a:lnTo>
                  <a:cubicBezTo>
                    <a:pt x="139145" y="98746"/>
                    <a:pt x="144431" y="114442"/>
                    <a:pt x="144431" y="124252"/>
                  </a:cubicBezTo>
                  <a:cubicBezTo>
                    <a:pt x="144431" y="128456"/>
                    <a:pt x="142082" y="137145"/>
                    <a:pt x="140320" y="143592"/>
                  </a:cubicBezTo>
                  <a:cubicBezTo>
                    <a:pt x="138264" y="151440"/>
                    <a:pt x="135622" y="161811"/>
                    <a:pt x="135622" y="167417"/>
                  </a:cubicBezTo>
                  <a:cubicBezTo>
                    <a:pt x="135622" y="197688"/>
                    <a:pt x="170858" y="197688"/>
                    <a:pt x="174675" y="197688"/>
                  </a:cubicBezTo>
                  <a:cubicBezTo>
                    <a:pt x="199634" y="197688"/>
                    <a:pt x="209911" y="169379"/>
                    <a:pt x="209911" y="165455"/>
                  </a:cubicBezTo>
                  <a:cubicBezTo>
                    <a:pt x="209911" y="162091"/>
                    <a:pt x="206681" y="162091"/>
                    <a:pt x="206388" y="162091"/>
                  </a:cubicBezTo>
                  <a:cubicBezTo>
                    <a:pt x="203745" y="162091"/>
                    <a:pt x="203158" y="164053"/>
                    <a:pt x="202571" y="166015"/>
                  </a:cubicBezTo>
                  <a:cubicBezTo>
                    <a:pt x="195230" y="186757"/>
                    <a:pt x="182603" y="191521"/>
                    <a:pt x="175850" y="191521"/>
                  </a:cubicBezTo>
                  <a:cubicBezTo>
                    <a:pt x="166160" y="191521"/>
                    <a:pt x="164104" y="185355"/>
                    <a:pt x="164104" y="174424"/>
                  </a:cubicBezTo>
                  <a:cubicBezTo>
                    <a:pt x="164104" y="165735"/>
                    <a:pt x="165866" y="151440"/>
                    <a:pt x="167041" y="142471"/>
                  </a:cubicBezTo>
                  <a:cubicBezTo>
                    <a:pt x="167628" y="138547"/>
                    <a:pt x="168215" y="133221"/>
                    <a:pt x="168215" y="129297"/>
                  </a:cubicBezTo>
                  <a:cubicBezTo>
                    <a:pt x="168215" y="107715"/>
                    <a:pt x="148542" y="99026"/>
                    <a:pt x="140613" y="96223"/>
                  </a:cubicBezTo>
                  <a:close/>
                </a:path>
              </a:pathLst>
            </a:custGeom>
            <a:solidFill>
              <a:srgbClr val="000000"/>
            </a:solidFill>
            <a:ln w="2941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07" name="Forme libre 206">
              <a:extLst>
                <a:ext uri="{FF2B5EF4-FFF2-40B4-BE49-F238E27FC236}">
                  <a16:creationId xmlns:a16="http://schemas.microsoft.com/office/drawing/2014/main" id="{96035146-1205-7F58-28D4-9132BD710321}"/>
                </a:ext>
              </a:extLst>
            </p:cNvPr>
            <p:cNvSpPr/>
            <p:nvPr>
              <p:custDataLst>
                <p:tags r:id="rId42"/>
              </p:custDataLst>
            </p:nvPr>
          </p:nvSpPr>
          <p:spPr>
            <a:xfrm>
              <a:off x="13078193" y="8463931"/>
              <a:ext cx="74818" cy="130278"/>
            </a:xfrm>
            <a:custGeom>
              <a:avLst/>
              <a:gdLst>
                <a:gd name="connsiteX0" fmla="*/ 46716 w 74818"/>
                <a:gd name="connsiteY0" fmla="*/ 5579 h 130278"/>
                <a:gd name="connsiteX1" fmla="*/ 40550 w 74818"/>
                <a:gd name="connsiteY1" fmla="*/ 86 h 130278"/>
                <a:gd name="connsiteX2" fmla="*/ 263 w 74818"/>
                <a:gd name="connsiteY2" fmla="*/ 12643 h 130278"/>
                <a:gd name="connsiteX3" fmla="*/ 263 w 74818"/>
                <a:gd name="connsiteY3" fmla="*/ 19706 h 130278"/>
                <a:gd name="connsiteX4" fmla="*/ 30067 w 74818"/>
                <a:gd name="connsiteY4" fmla="*/ 14212 h 130278"/>
                <a:gd name="connsiteX5" fmla="*/ 30067 w 74818"/>
                <a:gd name="connsiteY5" fmla="*/ 114275 h 130278"/>
                <a:gd name="connsiteX6" fmla="*/ 9512 w 74818"/>
                <a:gd name="connsiteY6" fmla="*/ 123301 h 130278"/>
                <a:gd name="connsiteX7" fmla="*/ 1702 w 74818"/>
                <a:gd name="connsiteY7" fmla="*/ 123301 h 130278"/>
                <a:gd name="connsiteX8" fmla="*/ 1702 w 74818"/>
                <a:gd name="connsiteY8" fmla="*/ 130364 h 130278"/>
                <a:gd name="connsiteX9" fmla="*/ 38289 w 74818"/>
                <a:gd name="connsiteY9" fmla="*/ 129579 h 130278"/>
                <a:gd name="connsiteX10" fmla="*/ 75081 w 74818"/>
                <a:gd name="connsiteY10" fmla="*/ 130364 h 130278"/>
                <a:gd name="connsiteX11" fmla="*/ 75081 w 74818"/>
                <a:gd name="connsiteY11" fmla="*/ 123301 h 130278"/>
                <a:gd name="connsiteX12" fmla="*/ 67271 w 74818"/>
                <a:gd name="connsiteY12" fmla="*/ 123301 h 130278"/>
                <a:gd name="connsiteX13" fmla="*/ 46716 w 74818"/>
                <a:gd name="connsiteY13" fmla="*/ 114275 h 130278"/>
                <a:gd name="connsiteX14" fmla="*/ 46716 w 74818"/>
                <a:gd name="connsiteY14" fmla="*/ 5579 h 130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4818" h="130278">
                  <a:moveTo>
                    <a:pt x="46716" y="5579"/>
                  </a:moveTo>
                  <a:cubicBezTo>
                    <a:pt x="46716" y="282"/>
                    <a:pt x="46305" y="86"/>
                    <a:pt x="40550" y="86"/>
                  </a:cubicBezTo>
                  <a:cubicBezTo>
                    <a:pt x="27395" y="12446"/>
                    <a:pt x="8690" y="12643"/>
                    <a:pt x="263" y="12643"/>
                  </a:cubicBezTo>
                  <a:lnTo>
                    <a:pt x="263" y="19706"/>
                  </a:lnTo>
                  <a:cubicBezTo>
                    <a:pt x="5196" y="19706"/>
                    <a:pt x="18762" y="19706"/>
                    <a:pt x="30067" y="14212"/>
                  </a:cubicBezTo>
                  <a:lnTo>
                    <a:pt x="30067" y="114275"/>
                  </a:lnTo>
                  <a:cubicBezTo>
                    <a:pt x="30067" y="120750"/>
                    <a:pt x="30067" y="123301"/>
                    <a:pt x="9512" y="123301"/>
                  </a:cubicBezTo>
                  <a:lnTo>
                    <a:pt x="1702" y="123301"/>
                  </a:lnTo>
                  <a:lnTo>
                    <a:pt x="1702" y="130364"/>
                  </a:lnTo>
                  <a:cubicBezTo>
                    <a:pt x="5401" y="130168"/>
                    <a:pt x="30684" y="129579"/>
                    <a:pt x="38289" y="129579"/>
                  </a:cubicBezTo>
                  <a:cubicBezTo>
                    <a:pt x="44661" y="129579"/>
                    <a:pt x="70559" y="130168"/>
                    <a:pt x="75081" y="130364"/>
                  </a:cubicBezTo>
                  <a:lnTo>
                    <a:pt x="75081" y="123301"/>
                  </a:lnTo>
                  <a:lnTo>
                    <a:pt x="67271" y="123301"/>
                  </a:lnTo>
                  <a:cubicBezTo>
                    <a:pt x="46716" y="123301"/>
                    <a:pt x="46716" y="120750"/>
                    <a:pt x="46716" y="114275"/>
                  </a:cubicBezTo>
                  <a:lnTo>
                    <a:pt x="46716" y="5579"/>
                  </a:lnTo>
                  <a:close/>
                </a:path>
              </a:pathLst>
            </a:custGeom>
            <a:solidFill>
              <a:srgbClr val="000000"/>
            </a:solidFill>
            <a:ln w="2941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35" name="Groupe 34">
            <a:extLst>
              <a:ext uri="{FF2B5EF4-FFF2-40B4-BE49-F238E27FC236}">
                <a16:creationId xmlns:a16="http://schemas.microsoft.com/office/drawing/2014/main" id="{3F76CA5E-401F-0054-B0F6-3EE34AE890B8}"/>
              </a:ext>
            </a:extLst>
          </p:cNvPr>
          <p:cNvGrpSpPr/>
          <p:nvPr/>
        </p:nvGrpSpPr>
        <p:grpSpPr>
          <a:xfrm>
            <a:off x="1529036" y="1592622"/>
            <a:ext cx="4709849" cy="2182543"/>
            <a:chOff x="1529036" y="1592622"/>
            <a:chExt cx="4709849" cy="2182543"/>
          </a:xfrm>
        </p:grpSpPr>
        <p:sp>
          <p:nvSpPr>
            <p:cNvPr id="24" name="ZoneTexte 23">
              <a:extLst>
                <a:ext uri="{FF2B5EF4-FFF2-40B4-BE49-F238E27FC236}">
                  <a16:creationId xmlns:a16="http://schemas.microsoft.com/office/drawing/2014/main" id="{41D8C5B7-C802-A14E-235F-2B94D3BF09DD}"/>
                </a:ext>
              </a:extLst>
            </p:cNvPr>
            <p:cNvSpPr txBox="1"/>
            <p:nvPr/>
          </p:nvSpPr>
          <p:spPr>
            <a:xfrm rot="20382351">
              <a:off x="2607956" y="2216684"/>
              <a:ext cx="1805302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>
                  <a:solidFill>
                    <a:schemeClr val="bg1">
                      <a:lumMod val="50000"/>
                    </a:schemeClr>
                  </a:solidFill>
                </a:rPr>
                <a:t>Tube de flux</a:t>
              </a:r>
            </a:p>
          </p:txBody>
        </p:sp>
        <p:sp>
          <p:nvSpPr>
            <p:cNvPr id="23" name="Forme libre 22">
              <a:extLst>
                <a:ext uri="{FF2B5EF4-FFF2-40B4-BE49-F238E27FC236}">
                  <a16:creationId xmlns:a16="http://schemas.microsoft.com/office/drawing/2014/main" id="{996EB33E-368D-BFA9-CF67-73B499610C78}"/>
                </a:ext>
              </a:extLst>
            </p:cNvPr>
            <p:cNvSpPr/>
            <p:nvPr/>
          </p:nvSpPr>
          <p:spPr>
            <a:xfrm>
              <a:off x="1529036" y="1592622"/>
              <a:ext cx="4709849" cy="2182543"/>
            </a:xfrm>
            <a:custGeom>
              <a:avLst/>
              <a:gdLst>
                <a:gd name="connsiteX0" fmla="*/ 0 w 5560541"/>
                <a:gd name="connsiteY0" fmla="*/ 1989437 h 1989437"/>
                <a:gd name="connsiteX1" fmla="*/ 2298357 w 5560541"/>
                <a:gd name="connsiteY1" fmla="*/ 1779373 h 1989437"/>
                <a:gd name="connsiteX2" fmla="*/ 4794422 w 5560541"/>
                <a:gd name="connsiteY2" fmla="*/ 778475 h 1989437"/>
                <a:gd name="connsiteX3" fmla="*/ 5560541 w 5560541"/>
                <a:gd name="connsiteY3" fmla="*/ 0 h 1989437"/>
                <a:gd name="connsiteX0" fmla="*/ 0 w 5560541"/>
                <a:gd name="connsiteY0" fmla="*/ 1989437 h 2009434"/>
                <a:gd name="connsiteX1" fmla="*/ 2298357 w 5560541"/>
                <a:gd name="connsiteY1" fmla="*/ 1779373 h 2009434"/>
                <a:gd name="connsiteX2" fmla="*/ 5560541 w 5560541"/>
                <a:gd name="connsiteY2" fmla="*/ 0 h 2009434"/>
                <a:gd name="connsiteX0" fmla="*/ 0 w 5560541"/>
                <a:gd name="connsiteY0" fmla="*/ 1989437 h 1989437"/>
                <a:gd name="connsiteX1" fmla="*/ 3286329 w 5560541"/>
                <a:gd name="connsiteY1" fmla="*/ 1537635 h 1989437"/>
                <a:gd name="connsiteX2" fmla="*/ 5560541 w 5560541"/>
                <a:gd name="connsiteY2" fmla="*/ 0 h 1989437"/>
                <a:gd name="connsiteX0" fmla="*/ 0 w 5560541"/>
                <a:gd name="connsiteY0" fmla="*/ 1989437 h 1989437"/>
                <a:gd name="connsiteX1" fmla="*/ 3286329 w 5560541"/>
                <a:gd name="connsiteY1" fmla="*/ 1537635 h 1989437"/>
                <a:gd name="connsiteX2" fmla="*/ 5560541 w 5560541"/>
                <a:gd name="connsiteY2" fmla="*/ 0 h 1989437"/>
                <a:gd name="connsiteX0" fmla="*/ 0 w 5560541"/>
                <a:gd name="connsiteY0" fmla="*/ 1989437 h 1989437"/>
                <a:gd name="connsiteX1" fmla="*/ 3286329 w 5560541"/>
                <a:gd name="connsiteY1" fmla="*/ 1537635 h 1989437"/>
                <a:gd name="connsiteX2" fmla="*/ 5560541 w 5560541"/>
                <a:gd name="connsiteY2" fmla="*/ 0 h 1989437"/>
                <a:gd name="connsiteX0" fmla="*/ 0 w 5560541"/>
                <a:gd name="connsiteY0" fmla="*/ 1989437 h 1989437"/>
                <a:gd name="connsiteX1" fmla="*/ 3286329 w 5560541"/>
                <a:gd name="connsiteY1" fmla="*/ 1537635 h 1989437"/>
                <a:gd name="connsiteX2" fmla="*/ 5560541 w 5560541"/>
                <a:gd name="connsiteY2" fmla="*/ 0 h 1989437"/>
                <a:gd name="connsiteX0" fmla="*/ 0 w 5560541"/>
                <a:gd name="connsiteY0" fmla="*/ 1989437 h 1989437"/>
                <a:gd name="connsiteX1" fmla="*/ 3233777 w 5560541"/>
                <a:gd name="connsiteY1" fmla="*/ 1443042 h 1989437"/>
                <a:gd name="connsiteX2" fmla="*/ 5560541 w 5560541"/>
                <a:gd name="connsiteY2" fmla="*/ 0 h 1989437"/>
                <a:gd name="connsiteX0" fmla="*/ 0 w 5560541"/>
                <a:gd name="connsiteY0" fmla="*/ 1989437 h 1989437"/>
                <a:gd name="connsiteX1" fmla="*/ 3233777 w 5560541"/>
                <a:gd name="connsiteY1" fmla="*/ 1443042 h 1989437"/>
                <a:gd name="connsiteX2" fmla="*/ 5560541 w 5560541"/>
                <a:gd name="connsiteY2" fmla="*/ 0 h 1989437"/>
                <a:gd name="connsiteX0" fmla="*/ 0 w 5560541"/>
                <a:gd name="connsiteY0" fmla="*/ 1989437 h 1989437"/>
                <a:gd name="connsiteX1" fmla="*/ 3233777 w 5560541"/>
                <a:gd name="connsiteY1" fmla="*/ 1443042 h 1989437"/>
                <a:gd name="connsiteX2" fmla="*/ 3150973 w 5560541"/>
                <a:gd name="connsiteY2" fmla="*/ 1470454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541799 w 5560541"/>
                <a:gd name="connsiteY1" fmla="*/ 1727247 h 1989437"/>
                <a:gd name="connsiteX2" fmla="*/ 3150973 w 5560541"/>
                <a:gd name="connsiteY2" fmla="*/ 1470454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541799 w 5560541"/>
                <a:gd name="connsiteY1" fmla="*/ 1727247 h 1989437"/>
                <a:gd name="connsiteX2" fmla="*/ 4164227 w 5560541"/>
                <a:gd name="connsiteY2" fmla="*/ 951470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529442 w 5560541"/>
                <a:gd name="connsiteY1" fmla="*/ 1665463 h 1989437"/>
                <a:gd name="connsiteX2" fmla="*/ 4164227 w 5560541"/>
                <a:gd name="connsiteY2" fmla="*/ 951470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529442 w 5560541"/>
                <a:gd name="connsiteY1" fmla="*/ 1665463 h 1989437"/>
                <a:gd name="connsiteX2" fmla="*/ 4164227 w 5560541"/>
                <a:gd name="connsiteY2" fmla="*/ 951470 h 1989437"/>
                <a:gd name="connsiteX3" fmla="*/ 5560541 w 5560541"/>
                <a:gd name="connsiteY3" fmla="*/ 0 h 1989437"/>
                <a:gd name="connsiteX0" fmla="*/ 0 w 5560541"/>
                <a:gd name="connsiteY0" fmla="*/ 1989437 h 1989437"/>
                <a:gd name="connsiteX1" fmla="*/ 2529442 w 5560541"/>
                <a:gd name="connsiteY1" fmla="*/ 1665463 h 1989437"/>
                <a:gd name="connsiteX2" fmla="*/ 4164227 w 5560541"/>
                <a:gd name="connsiteY2" fmla="*/ 951470 h 1989437"/>
                <a:gd name="connsiteX3" fmla="*/ 4869286 w 5560541"/>
                <a:gd name="connsiteY3" fmla="*/ 479631 h 1989437"/>
                <a:gd name="connsiteX4" fmla="*/ 5560541 w 5560541"/>
                <a:gd name="connsiteY4" fmla="*/ 0 h 1989437"/>
                <a:gd name="connsiteX0" fmla="*/ 0 w 5609095"/>
                <a:gd name="connsiteY0" fmla="*/ 2025881 h 2025881"/>
                <a:gd name="connsiteX1" fmla="*/ 2529442 w 5609095"/>
                <a:gd name="connsiteY1" fmla="*/ 1701907 h 2025881"/>
                <a:gd name="connsiteX2" fmla="*/ 4164227 w 5609095"/>
                <a:gd name="connsiteY2" fmla="*/ 987914 h 2025881"/>
                <a:gd name="connsiteX3" fmla="*/ 4869286 w 5609095"/>
                <a:gd name="connsiteY3" fmla="*/ 516075 h 2025881"/>
                <a:gd name="connsiteX4" fmla="*/ 5560541 w 5609095"/>
                <a:gd name="connsiteY4" fmla="*/ 36444 h 2025881"/>
                <a:gd name="connsiteX5" fmla="*/ 5551028 w 5609095"/>
                <a:gd name="connsiteY5" fmla="*/ 33296 h 2025881"/>
                <a:gd name="connsiteX0" fmla="*/ 0 w 5984873"/>
                <a:gd name="connsiteY0" fmla="*/ 1995215 h 1995215"/>
                <a:gd name="connsiteX1" fmla="*/ 2529442 w 5984873"/>
                <a:gd name="connsiteY1" fmla="*/ 1671241 h 1995215"/>
                <a:gd name="connsiteX2" fmla="*/ 4164227 w 5984873"/>
                <a:gd name="connsiteY2" fmla="*/ 957248 h 1995215"/>
                <a:gd name="connsiteX3" fmla="*/ 4869286 w 5984873"/>
                <a:gd name="connsiteY3" fmla="*/ 485409 h 1995215"/>
                <a:gd name="connsiteX4" fmla="*/ 5560541 w 5984873"/>
                <a:gd name="connsiteY4" fmla="*/ 5778 h 1995215"/>
                <a:gd name="connsiteX5" fmla="*/ 5984864 w 5984873"/>
                <a:gd name="connsiteY5" fmla="*/ 711225 h 1995215"/>
                <a:gd name="connsiteX0" fmla="*/ 0 w 5946139"/>
                <a:gd name="connsiteY0" fmla="*/ 1999667 h 1999667"/>
                <a:gd name="connsiteX1" fmla="*/ 2529442 w 5946139"/>
                <a:gd name="connsiteY1" fmla="*/ 1675693 h 1999667"/>
                <a:gd name="connsiteX2" fmla="*/ 4164227 w 5946139"/>
                <a:gd name="connsiteY2" fmla="*/ 961700 h 1999667"/>
                <a:gd name="connsiteX3" fmla="*/ 4869286 w 5946139"/>
                <a:gd name="connsiteY3" fmla="*/ 489861 h 1999667"/>
                <a:gd name="connsiteX4" fmla="*/ 5560541 w 5946139"/>
                <a:gd name="connsiteY4" fmla="*/ 10230 h 1999667"/>
                <a:gd name="connsiteX5" fmla="*/ 5946129 w 5946139"/>
                <a:gd name="connsiteY5" fmla="*/ 349699 h 1999667"/>
                <a:gd name="connsiteX0" fmla="*/ 0 w 5946139"/>
                <a:gd name="connsiteY0" fmla="*/ 1999667 h 1999667"/>
                <a:gd name="connsiteX1" fmla="*/ 2529442 w 5946139"/>
                <a:gd name="connsiteY1" fmla="*/ 1675693 h 1999667"/>
                <a:gd name="connsiteX2" fmla="*/ 4164227 w 5946139"/>
                <a:gd name="connsiteY2" fmla="*/ 961700 h 1999667"/>
                <a:gd name="connsiteX3" fmla="*/ 5560541 w 5946139"/>
                <a:gd name="connsiteY3" fmla="*/ 10230 h 1999667"/>
                <a:gd name="connsiteX4" fmla="*/ 5946129 w 5946139"/>
                <a:gd name="connsiteY4" fmla="*/ 349699 h 1999667"/>
                <a:gd name="connsiteX0" fmla="*/ 0 w 5946139"/>
                <a:gd name="connsiteY0" fmla="*/ 1999667 h 1999667"/>
                <a:gd name="connsiteX1" fmla="*/ 2529442 w 5946139"/>
                <a:gd name="connsiteY1" fmla="*/ 1675693 h 1999667"/>
                <a:gd name="connsiteX2" fmla="*/ 4164227 w 5946139"/>
                <a:gd name="connsiteY2" fmla="*/ 961700 h 1999667"/>
                <a:gd name="connsiteX3" fmla="*/ 5560541 w 5946139"/>
                <a:gd name="connsiteY3" fmla="*/ 10230 h 1999667"/>
                <a:gd name="connsiteX4" fmla="*/ 5946129 w 5946139"/>
                <a:gd name="connsiteY4" fmla="*/ 349699 h 1999667"/>
                <a:gd name="connsiteX0" fmla="*/ 0 w 5946138"/>
                <a:gd name="connsiteY0" fmla="*/ 1976451 h 1976451"/>
                <a:gd name="connsiteX1" fmla="*/ 2529442 w 5946138"/>
                <a:gd name="connsiteY1" fmla="*/ 1652477 h 1976451"/>
                <a:gd name="connsiteX2" fmla="*/ 4164227 w 5946138"/>
                <a:gd name="connsiteY2" fmla="*/ 938484 h 1976451"/>
                <a:gd name="connsiteX3" fmla="*/ 5536906 w 5946138"/>
                <a:gd name="connsiteY3" fmla="*/ 10770 h 1976451"/>
                <a:gd name="connsiteX4" fmla="*/ 5946129 w 5946138"/>
                <a:gd name="connsiteY4" fmla="*/ 326483 h 1976451"/>
                <a:gd name="connsiteX0" fmla="*/ 0 w 5978072"/>
                <a:gd name="connsiteY0" fmla="*/ 1976451 h 1976451"/>
                <a:gd name="connsiteX1" fmla="*/ 2529442 w 5978072"/>
                <a:gd name="connsiteY1" fmla="*/ 1652477 h 1976451"/>
                <a:gd name="connsiteX2" fmla="*/ 4164227 w 5978072"/>
                <a:gd name="connsiteY2" fmla="*/ 938484 h 1976451"/>
                <a:gd name="connsiteX3" fmla="*/ 5536906 w 5978072"/>
                <a:gd name="connsiteY3" fmla="*/ 10770 h 1976451"/>
                <a:gd name="connsiteX4" fmla="*/ 5946129 w 5978072"/>
                <a:gd name="connsiteY4" fmla="*/ 326483 h 1976451"/>
                <a:gd name="connsiteX5" fmla="*/ 5951643 w 5978072"/>
                <a:gd name="connsiteY5" fmla="*/ 319621 h 1976451"/>
                <a:gd name="connsiteX0" fmla="*/ 0 w 6121028"/>
                <a:gd name="connsiteY0" fmla="*/ 1976451 h 1976451"/>
                <a:gd name="connsiteX1" fmla="*/ 2529442 w 6121028"/>
                <a:gd name="connsiteY1" fmla="*/ 1652477 h 1976451"/>
                <a:gd name="connsiteX2" fmla="*/ 4164227 w 6121028"/>
                <a:gd name="connsiteY2" fmla="*/ 938484 h 1976451"/>
                <a:gd name="connsiteX3" fmla="*/ 5536906 w 6121028"/>
                <a:gd name="connsiteY3" fmla="*/ 10770 h 1976451"/>
                <a:gd name="connsiteX4" fmla="*/ 5946129 w 6121028"/>
                <a:gd name="connsiteY4" fmla="*/ 326483 h 1976451"/>
                <a:gd name="connsiteX5" fmla="*/ 6121028 w 6121028"/>
                <a:gd name="connsiteY5" fmla="*/ 592817 h 1976451"/>
                <a:gd name="connsiteX0" fmla="*/ 0 w 6286474"/>
                <a:gd name="connsiteY0" fmla="*/ 1976451 h 1976451"/>
                <a:gd name="connsiteX1" fmla="*/ 2529442 w 6286474"/>
                <a:gd name="connsiteY1" fmla="*/ 1652477 h 1976451"/>
                <a:gd name="connsiteX2" fmla="*/ 4164227 w 6286474"/>
                <a:gd name="connsiteY2" fmla="*/ 938484 h 1976451"/>
                <a:gd name="connsiteX3" fmla="*/ 5536906 w 6286474"/>
                <a:gd name="connsiteY3" fmla="*/ 10770 h 1976451"/>
                <a:gd name="connsiteX4" fmla="*/ 5946129 w 6286474"/>
                <a:gd name="connsiteY4" fmla="*/ 326483 h 1976451"/>
                <a:gd name="connsiteX5" fmla="*/ 6286474 w 6286474"/>
                <a:gd name="connsiteY5" fmla="*/ 929363 h 1976451"/>
                <a:gd name="connsiteX0" fmla="*/ 0 w 6311684"/>
                <a:gd name="connsiteY0" fmla="*/ 1976451 h 1976451"/>
                <a:gd name="connsiteX1" fmla="*/ 2529442 w 6311684"/>
                <a:gd name="connsiteY1" fmla="*/ 1652477 h 1976451"/>
                <a:gd name="connsiteX2" fmla="*/ 4164227 w 6311684"/>
                <a:gd name="connsiteY2" fmla="*/ 938484 h 1976451"/>
                <a:gd name="connsiteX3" fmla="*/ 5536906 w 6311684"/>
                <a:gd name="connsiteY3" fmla="*/ 10770 h 1976451"/>
                <a:gd name="connsiteX4" fmla="*/ 5946129 w 6311684"/>
                <a:gd name="connsiteY4" fmla="*/ 326483 h 1976451"/>
                <a:gd name="connsiteX5" fmla="*/ 6286474 w 6311684"/>
                <a:gd name="connsiteY5" fmla="*/ 929363 h 1976451"/>
                <a:gd name="connsiteX6" fmla="*/ 6286473 w 6311684"/>
                <a:gd name="connsiteY6" fmla="*/ 921445 h 1976451"/>
                <a:gd name="connsiteX0" fmla="*/ 0 w 6377075"/>
                <a:gd name="connsiteY0" fmla="*/ 1976451 h 1976451"/>
                <a:gd name="connsiteX1" fmla="*/ 2529442 w 6377075"/>
                <a:gd name="connsiteY1" fmla="*/ 1652477 h 1976451"/>
                <a:gd name="connsiteX2" fmla="*/ 4164227 w 6377075"/>
                <a:gd name="connsiteY2" fmla="*/ 938484 h 1976451"/>
                <a:gd name="connsiteX3" fmla="*/ 5536906 w 6377075"/>
                <a:gd name="connsiteY3" fmla="*/ 10770 h 1976451"/>
                <a:gd name="connsiteX4" fmla="*/ 5946129 w 6377075"/>
                <a:gd name="connsiteY4" fmla="*/ 326483 h 1976451"/>
                <a:gd name="connsiteX5" fmla="*/ 6286474 w 6377075"/>
                <a:gd name="connsiteY5" fmla="*/ 929363 h 1976451"/>
                <a:gd name="connsiteX6" fmla="*/ 6377075 w 6377075"/>
                <a:gd name="connsiteY6" fmla="*/ 1246113 h 1976451"/>
                <a:gd name="connsiteX0" fmla="*/ 0 w 6377075"/>
                <a:gd name="connsiteY0" fmla="*/ 1978469 h 1978469"/>
                <a:gd name="connsiteX1" fmla="*/ 2529442 w 6377075"/>
                <a:gd name="connsiteY1" fmla="*/ 1654495 h 1978469"/>
                <a:gd name="connsiteX2" fmla="*/ 4164227 w 6377075"/>
                <a:gd name="connsiteY2" fmla="*/ 940502 h 1978469"/>
                <a:gd name="connsiteX3" fmla="*/ 5536906 w 6377075"/>
                <a:gd name="connsiteY3" fmla="*/ 12788 h 1978469"/>
                <a:gd name="connsiteX4" fmla="*/ 5898859 w 6377075"/>
                <a:gd name="connsiteY4" fmla="*/ 257233 h 1978469"/>
                <a:gd name="connsiteX5" fmla="*/ 6286474 w 6377075"/>
                <a:gd name="connsiteY5" fmla="*/ 931381 h 1978469"/>
                <a:gd name="connsiteX6" fmla="*/ 6377075 w 6377075"/>
                <a:gd name="connsiteY6" fmla="*/ 1248131 h 1978469"/>
                <a:gd name="connsiteX0" fmla="*/ 0 w 6377075"/>
                <a:gd name="connsiteY0" fmla="*/ 1980393 h 1980393"/>
                <a:gd name="connsiteX1" fmla="*/ 2529442 w 6377075"/>
                <a:gd name="connsiteY1" fmla="*/ 1656419 h 1980393"/>
                <a:gd name="connsiteX2" fmla="*/ 4164227 w 6377075"/>
                <a:gd name="connsiteY2" fmla="*/ 942426 h 1980393"/>
                <a:gd name="connsiteX3" fmla="*/ 5536906 w 6377075"/>
                <a:gd name="connsiteY3" fmla="*/ 14712 h 1980393"/>
                <a:gd name="connsiteX4" fmla="*/ 5898859 w 6377075"/>
                <a:gd name="connsiteY4" fmla="*/ 259157 h 1980393"/>
                <a:gd name="connsiteX5" fmla="*/ 6286474 w 6377075"/>
                <a:gd name="connsiteY5" fmla="*/ 933305 h 1980393"/>
                <a:gd name="connsiteX6" fmla="*/ 6377075 w 6377075"/>
                <a:gd name="connsiteY6" fmla="*/ 1250055 h 1980393"/>
                <a:gd name="connsiteX0" fmla="*/ 0 w 6377075"/>
                <a:gd name="connsiteY0" fmla="*/ 1981848 h 1981848"/>
                <a:gd name="connsiteX1" fmla="*/ 2529442 w 6377075"/>
                <a:gd name="connsiteY1" fmla="*/ 1657874 h 1981848"/>
                <a:gd name="connsiteX2" fmla="*/ 4164227 w 6377075"/>
                <a:gd name="connsiteY2" fmla="*/ 943881 h 1981848"/>
                <a:gd name="connsiteX3" fmla="*/ 5536906 w 6377075"/>
                <a:gd name="connsiteY3" fmla="*/ 16167 h 1981848"/>
                <a:gd name="connsiteX4" fmla="*/ 5898859 w 6377075"/>
                <a:gd name="connsiteY4" fmla="*/ 260612 h 1981848"/>
                <a:gd name="connsiteX5" fmla="*/ 6286474 w 6377075"/>
                <a:gd name="connsiteY5" fmla="*/ 934760 h 1981848"/>
                <a:gd name="connsiteX6" fmla="*/ 6377075 w 6377075"/>
                <a:gd name="connsiteY6" fmla="*/ 1251510 h 1981848"/>
                <a:gd name="connsiteX0" fmla="*/ 0 w 6377075"/>
                <a:gd name="connsiteY0" fmla="*/ 1983087 h 1983087"/>
                <a:gd name="connsiteX1" fmla="*/ 2529442 w 6377075"/>
                <a:gd name="connsiteY1" fmla="*/ 1659113 h 1983087"/>
                <a:gd name="connsiteX2" fmla="*/ 4164227 w 6377075"/>
                <a:gd name="connsiteY2" fmla="*/ 945120 h 1983087"/>
                <a:gd name="connsiteX3" fmla="*/ 5536906 w 6377075"/>
                <a:gd name="connsiteY3" fmla="*/ 17406 h 1983087"/>
                <a:gd name="connsiteX4" fmla="*/ 5898859 w 6377075"/>
                <a:gd name="connsiteY4" fmla="*/ 261851 h 1983087"/>
                <a:gd name="connsiteX5" fmla="*/ 6144663 w 6377075"/>
                <a:gd name="connsiteY5" fmla="*/ 654884 h 1983087"/>
                <a:gd name="connsiteX6" fmla="*/ 6377075 w 6377075"/>
                <a:gd name="connsiteY6" fmla="*/ 1252749 h 1983087"/>
                <a:gd name="connsiteX0" fmla="*/ 0 w 6377075"/>
                <a:gd name="connsiteY0" fmla="*/ 1983087 h 1983087"/>
                <a:gd name="connsiteX1" fmla="*/ 2529442 w 6377075"/>
                <a:gd name="connsiteY1" fmla="*/ 1659113 h 1983087"/>
                <a:gd name="connsiteX2" fmla="*/ 4164227 w 6377075"/>
                <a:gd name="connsiteY2" fmla="*/ 945120 h 1983087"/>
                <a:gd name="connsiteX3" fmla="*/ 5536906 w 6377075"/>
                <a:gd name="connsiteY3" fmla="*/ 17406 h 1983087"/>
                <a:gd name="connsiteX4" fmla="*/ 5898859 w 6377075"/>
                <a:gd name="connsiteY4" fmla="*/ 261851 h 1983087"/>
                <a:gd name="connsiteX5" fmla="*/ 6144663 w 6377075"/>
                <a:gd name="connsiteY5" fmla="*/ 654884 h 1983087"/>
                <a:gd name="connsiteX6" fmla="*/ 6377075 w 6377075"/>
                <a:gd name="connsiteY6" fmla="*/ 1252749 h 1983087"/>
                <a:gd name="connsiteX0" fmla="*/ 0 w 6377075"/>
                <a:gd name="connsiteY0" fmla="*/ 1983087 h 1983087"/>
                <a:gd name="connsiteX1" fmla="*/ 2529442 w 6377075"/>
                <a:gd name="connsiteY1" fmla="*/ 1659113 h 1983087"/>
                <a:gd name="connsiteX2" fmla="*/ 4164227 w 6377075"/>
                <a:gd name="connsiteY2" fmla="*/ 945120 h 1983087"/>
                <a:gd name="connsiteX3" fmla="*/ 5536906 w 6377075"/>
                <a:gd name="connsiteY3" fmla="*/ 17406 h 1983087"/>
                <a:gd name="connsiteX4" fmla="*/ 5898859 w 6377075"/>
                <a:gd name="connsiteY4" fmla="*/ 261851 h 1983087"/>
                <a:gd name="connsiteX5" fmla="*/ 6144663 w 6377075"/>
                <a:gd name="connsiteY5" fmla="*/ 654884 h 1983087"/>
                <a:gd name="connsiteX6" fmla="*/ 6377075 w 6377075"/>
                <a:gd name="connsiteY6" fmla="*/ 1252749 h 1983087"/>
                <a:gd name="connsiteX0" fmla="*/ 0 w 6392186"/>
                <a:gd name="connsiteY0" fmla="*/ 1983087 h 1983087"/>
                <a:gd name="connsiteX1" fmla="*/ 2529442 w 6392186"/>
                <a:gd name="connsiteY1" fmla="*/ 1659113 h 1983087"/>
                <a:gd name="connsiteX2" fmla="*/ 4164227 w 6392186"/>
                <a:gd name="connsiteY2" fmla="*/ 945120 h 1983087"/>
                <a:gd name="connsiteX3" fmla="*/ 5536906 w 6392186"/>
                <a:gd name="connsiteY3" fmla="*/ 17406 h 1983087"/>
                <a:gd name="connsiteX4" fmla="*/ 5898859 w 6392186"/>
                <a:gd name="connsiteY4" fmla="*/ 261851 h 1983087"/>
                <a:gd name="connsiteX5" fmla="*/ 6144663 w 6392186"/>
                <a:gd name="connsiteY5" fmla="*/ 654884 h 1983087"/>
                <a:gd name="connsiteX6" fmla="*/ 6377075 w 6392186"/>
                <a:gd name="connsiteY6" fmla="*/ 1252749 h 1983087"/>
                <a:gd name="connsiteX7" fmla="*/ 6369196 w 6392186"/>
                <a:gd name="connsiteY7" fmla="*/ 1260668 h 1983087"/>
                <a:gd name="connsiteX0" fmla="*/ 0 w 6387115"/>
                <a:gd name="connsiteY0" fmla="*/ 1983087 h 1983087"/>
                <a:gd name="connsiteX1" fmla="*/ 2529442 w 6387115"/>
                <a:gd name="connsiteY1" fmla="*/ 1659113 h 1983087"/>
                <a:gd name="connsiteX2" fmla="*/ 4164227 w 6387115"/>
                <a:gd name="connsiteY2" fmla="*/ 945120 h 1983087"/>
                <a:gd name="connsiteX3" fmla="*/ 5536906 w 6387115"/>
                <a:gd name="connsiteY3" fmla="*/ 17406 h 1983087"/>
                <a:gd name="connsiteX4" fmla="*/ 5898859 w 6387115"/>
                <a:gd name="connsiteY4" fmla="*/ 261851 h 1983087"/>
                <a:gd name="connsiteX5" fmla="*/ 6144663 w 6387115"/>
                <a:gd name="connsiteY5" fmla="*/ 654884 h 1983087"/>
                <a:gd name="connsiteX6" fmla="*/ 6377075 w 6387115"/>
                <a:gd name="connsiteY6" fmla="*/ 1252749 h 1983087"/>
                <a:gd name="connsiteX7" fmla="*/ 6333744 w 6387115"/>
                <a:gd name="connsiteY7" fmla="*/ 1553661 h 1983087"/>
                <a:gd name="connsiteX0" fmla="*/ 0 w 6390668"/>
                <a:gd name="connsiteY0" fmla="*/ 1983087 h 1983087"/>
                <a:gd name="connsiteX1" fmla="*/ 2529442 w 6390668"/>
                <a:gd name="connsiteY1" fmla="*/ 1659113 h 1983087"/>
                <a:gd name="connsiteX2" fmla="*/ 4164227 w 6390668"/>
                <a:gd name="connsiteY2" fmla="*/ 945120 h 1983087"/>
                <a:gd name="connsiteX3" fmla="*/ 5536906 w 6390668"/>
                <a:gd name="connsiteY3" fmla="*/ 17406 h 1983087"/>
                <a:gd name="connsiteX4" fmla="*/ 5898859 w 6390668"/>
                <a:gd name="connsiteY4" fmla="*/ 261851 h 1983087"/>
                <a:gd name="connsiteX5" fmla="*/ 6144663 w 6390668"/>
                <a:gd name="connsiteY5" fmla="*/ 654884 h 1983087"/>
                <a:gd name="connsiteX6" fmla="*/ 6377075 w 6390668"/>
                <a:gd name="connsiteY6" fmla="*/ 1252749 h 1983087"/>
                <a:gd name="connsiteX7" fmla="*/ 6361319 w 6390668"/>
                <a:gd name="connsiteY7" fmla="*/ 1549702 h 1983087"/>
                <a:gd name="connsiteX0" fmla="*/ 0 w 6390668"/>
                <a:gd name="connsiteY0" fmla="*/ 1983087 h 1983087"/>
                <a:gd name="connsiteX1" fmla="*/ 2529442 w 6390668"/>
                <a:gd name="connsiteY1" fmla="*/ 1659113 h 1983087"/>
                <a:gd name="connsiteX2" fmla="*/ 4164227 w 6390668"/>
                <a:gd name="connsiteY2" fmla="*/ 945120 h 1983087"/>
                <a:gd name="connsiteX3" fmla="*/ 5536906 w 6390668"/>
                <a:gd name="connsiteY3" fmla="*/ 17406 h 1983087"/>
                <a:gd name="connsiteX4" fmla="*/ 5898859 w 6390668"/>
                <a:gd name="connsiteY4" fmla="*/ 261851 h 1983087"/>
                <a:gd name="connsiteX5" fmla="*/ 6144663 w 6390668"/>
                <a:gd name="connsiteY5" fmla="*/ 654884 h 1983087"/>
                <a:gd name="connsiteX6" fmla="*/ 6377075 w 6390668"/>
                <a:gd name="connsiteY6" fmla="*/ 1252749 h 1983087"/>
                <a:gd name="connsiteX7" fmla="*/ 6361319 w 6390668"/>
                <a:gd name="connsiteY7" fmla="*/ 1549702 h 1983087"/>
                <a:gd name="connsiteX0" fmla="*/ 0 w 6389328"/>
                <a:gd name="connsiteY0" fmla="*/ 1983087 h 1983087"/>
                <a:gd name="connsiteX1" fmla="*/ 2529442 w 6389328"/>
                <a:gd name="connsiteY1" fmla="*/ 1659113 h 1983087"/>
                <a:gd name="connsiteX2" fmla="*/ 4164227 w 6389328"/>
                <a:gd name="connsiteY2" fmla="*/ 945120 h 1983087"/>
                <a:gd name="connsiteX3" fmla="*/ 5536906 w 6389328"/>
                <a:gd name="connsiteY3" fmla="*/ 17406 h 1983087"/>
                <a:gd name="connsiteX4" fmla="*/ 5898859 w 6389328"/>
                <a:gd name="connsiteY4" fmla="*/ 261851 h 1983087"/>
                <a:gd name="connsiteX5" fmla="*/ 6144663 w 6389328"/>
                <a:gd name="connsiteY5" fmla="*/ 654884 h 1983087"/>
                <a:gd name="connsiteX6" fmla="*/ 6377075 w 6389328"/>
                <a:gd name="connsiteY6" fmla="*/ 1252749 h 1983087"/>
                <a:gd name="connsiteX7" fmla="*/ 6361319 w 6389328"/>
                <a:gd name="connsiteY7" fmla="*/ 1549702 h 1983087"/>
                <a:gd name="connsiteX0" fmla="*/ 0 w 6384223"/>
                <a:gd name="connsiteY0" fmla="*/ 1983087 h 1983087"/>
                <a:gd name="connsiteX1" fmla="*/ 2529442 w 6384223"/>
                <a:gd name="connsiteY1" fmla="*/ 1659113 h 1983087"/>
                <a:gd name="connsiteX2" fmla="*/ 4164227 w 6384223"/>
                <a:gd name="connsiteY2" fmla="*/ 945120 h 1983087"/>
                <a:gd name="connsiteX3" fmla="*/ 5536906 w 6384223"/>
                <a:gd name="connsiteY3" fmla="*/ 17406 h 1983087"/>
                <a:gd name="connsiteX4" fmla="*/ 5898859 w 6384223"/>
                <a:gd name="connsiteY4" fmla="*/ 261851 h 1983087"/>
                <a:gd name="connsiteX5" fmla="*/ 6144663 w 6384223"/>
                <a:gd name="connsiteY5" fmla="*/ 654884 h 1983087"/>
                <a:gd name="connsiteX6" fmla="*/ 6370822 w 6384223"/>
                <a:gd name="connsiteY6" fmla="*/ 1183611 h 1983087"/>
                <a:gd name="connsiteX7" fmla="*/ 6361319 w 6384223"/>
                <a:gd name="connsiteY7" fmla="*/ 1549702 h 1983087"/>
                <a:gd name="connsiteX0" fmla="*/ 0 w 6385593"/>
                <a:gd name="connsiteY0" fmla="*/ 1983087 h 1983087"/>
                <a:gd name="connsiteX1" fmla="*/ 2529442 w 6385593"/>
                <a:gd name="connsiteY1" fmla="*/ 1659113 h 1983087"/>
                <a:gd name="connsiteX2" fmla="*/ 4164227 w 6385593"/>
                <a:gd name="connsiteY2" fmla="*/ 945120 h 1983087"/>
                <a:gd name="connsiteX3" fmla="*/ 5536906 w 6385593"/>
                <a:gd name="connsiteY3" fmla="*/ 17406 h 1983087"/>
                <a:gd name="connsiteX4" fmla="*/ 5898859 w 6385593"/>
                <a:gd name="connsiteY4" fmla="*/ 261851 h 1983087"/>
                <a:gd name="connsiteX5" fmla="*/ 6144663 w 6385593"/>
                <a:gd name="connsiteY5" fmla="*/ 654884 h 1983087"/>
                <a:gd name="connsiteX6" fmla="*/ 6370822 w 6385593"/>
                <a:gd name="connsiteY6" fmla="*/ 1183611 h 1983087"/>
                <a:gd name="connsiteX7" fmla="*/ 6361319 w 6385593"/>
                <a:gd name="connsiteY7" fmla="*/ 1549702 h 1983087"/>
                <a:gd name="connsiteX0" fmla="*/ 0 w 6385593"/>
                <a:gd name="connsiteY0" fmla="*/ 1983087 h 1983087"/>
                <a:gd name="connsiteX1" fmla="*/ 2529442 w 6385593"/>
                <a:gd name="connsiteY1" fmla="*/ 1659113 h 1983087"/>
                <a:gd name="connsiteX2" fmla="*/ 4164227 w 6385593"/>
                <a:gd name="connsiteY2" fmla="*/ 945120 h 1983087"/>
                <a:gd name="connsiteX3" fmla="*/ 5536906 w 6385593"/>
                <a:gd name="connsiteY3" fmla="*/ 17406 h 1983087"/>
                <a:gd name="connsiteX4" fmla="*/ 5898859 w 6385593"/>
                <a:gd name="connsiteY4" fmla="*/ 261851 h 1983087"/>
                <a:gd name="connsiteX5" fmla="*/ 6144663 w 6385593"/>
                <a:gd name="connsiteY5" fmla="*/ 654884 h 1983087"/>
                <a:gd name="connsiteX6" fmla="*/ 6370822 w 6385593"/>
                <a:gd name="connsiteY6" fmla="*/ 1183611 h 1983087"/>
                <a:gd name="connsiteX7" fmla="*/ 6361319 w 6385593"/>
                <a:gd name="connsiteY7" fmla="*/ 1549702 h 1983087"/>
                <a:gd name="connsiteX0" fmla="*/ 0 w 6385593"/>
                <a:gd name="connsiteY0" fmla="*/ 1983087 h 1983087"/>
                <a:gd name="connsiteX1" fmla="*/ 2529442 w 6385593"/>
                <a:gd name="connsiteY1" fmla="*/ 1659113 h 1983087"/>
                <a:gd name="connsiteX2" fmla="*/ 4164227 w 6385593"/>
                <a:gd name="connsiteY2" fmla="*/ 945120 h 1983087"/>
                <a:gd name="connsiteX3" fmla="*/ 5536906 w 6385593"/>
                <a:gd name="connsiteY3" fmla="*/ 17406 h 1983087"/>
                <a:gd name="connsiteX4" fmla="*/ 5898859 w 6385593"/>
                <a:gd name="connsiteY4" fmla="*/ 261851 h 1983087"/>
                <a:gd name="connsiteX5" fmla="*/ 6144663 w 6385593"/>
                <a:gd name="connsiteY5" fmla="*/ 654884 h 1983087"/>
                <a:gd name="connsiteX6" fmla="*/ 6370822 w 6385593"/>
                <a:gd name="connsiteY6" fmla="*/ 1183611 h 1983087"/>
                <a:gd name="connsiteX7" fmla="*/ 6361319 w 6385593"/>
                <a:gd name="connsiteY7" fmla="*/ 1549702 h 1983087"/>
                <a:gd name="connsiteX0" fmla="*/ 0 w 6385593"/>
                <a:gd name="connsiteY0" fmla="*/ 1983117 h 1983117"/>
                <a:gd name="connsiteX1" fmla="*/ 2529442 w 6385593"/>
                <a:gd name="connsiteY1" fmla="*/ 1659143 h 1983117"/>
                <a:gd name="connsiteX2" fmla="*/ 4164227 w 6385593"/>
                <a:gd name="connsiteY2" fmla="*/ 945150 h 1983117"/>
                <a:gd name="connsiteX3" fmla="*/ 5536906 w 6385593"/>
                <a:gd name="connsiteY3" fmla="*/ 17436 h 1983117"/>
                <a:gd name="connsiteX4" fmla="*/ 5898859 w 6385593"/>
                <a:gd name="connsiteY4" fmla="*/ 261881 h 1983117"/>
                <a:gd name="connsiteX5" fmla="*/ 6157170 w 6385593"/>
                <a:gd name="connsiteY5" fmla="*/ 658056 h 1983117"/>
                <a:gd name="connsiteX6" fmla="*/ 6370822 w 6385593"/>
                <a:gd name="connsiteY6" fmla="*/ 1183641 h 1983117"/>
                <a:gd name="connsiteX7" fmla="*/ 6361319 w 6385593"/>
                <a:gd name="connsiteY7" fmla="*/ 1549732 h 1983117"/>
                <a:gd name="connsiteX0" fmla="*/ 0 w 6371965"/>
                <a:gd name="connsiteY0" fmla="*/ 1983117 h 1983117"/>
                <a:gd name="connsiteX1" fmla="*/ 2529442 w 6371965"/>
                <a:gd name="connsiteY1" fmla="*/ 1659143 h 1983117"/>
                <a:gd name="connsiteX2" fmla="*/ 4164227 w 6371965"/>
                <a:gd name="connsiteY2" fmla="*/ 945150 h 1983117"/>
                <a:gd name="connsiteX3" fmla="*/ 5536906 w 6371965"/>
                <a:gd name="connsiteY3" fmla="*/ 17436 h 1983117"/>
                <a:gd name="connsiteX4" fmla="*/ 5898859 w 6371965"/>
                <a:gd name="connsiteY4" fmla="*/ 261881 h 1983117"/>
                <a:gd name="connsiteX5" fmla="*/ 6157170 w 6371965"/>
                <a:gd name="connsiteY5" fmla="*/ 658056 h 1983117"/>
                <a:gd name="connsiteX6" fmla="*/ 6352063 w 6371965"/>
                <a:gd name="connsiteY6" fmla="*/ 1186784 h 1983117"/>
                <a:gd name="connsiteX7" fmla="*/ 6361319 w 6371965"/>
                <a:gd name="connsiteY7" fmla="*/ 1549732 h 1983117"/>
                <a:gd name="connsiteX0" fmla="*/ 0 w 6464522"/>
                <a:gd name="connsiteY0" fmla="*/ 1983117 h 1983117"/>
                <a:gd name="connsiteX1" fmla="*/ 2529442 w 6464522"/>
                <a:gd name="connsiteY1" fmla="*/ 1659143 h 1983117"/>
                <a:gd name="connsiteX2" fmla="*/ 4164227 w 6464522"/>
                <a:gd name="connsiteY2" fmla="*/ 945150 h 1983117"/>
                <a:gd name="connsiteX3" fmla="*/ 5536906 w 6464522"/>
                <a:gd name="connsiteY3" fmla="*/ 17436 h 1983117"/>
                <a:gd name="connsiteX4" fmla="*/ 5898859 w 6464522"/>
                <a:gd name="connsiteY4" fmla="*/ 261881 h 1983117"/>
                <a:gd name="connsiteX5" fmla="*/ 6157170 w 6464522"/>
                <a:gd name="connsiteY5" fmla="*/ 658056 h 1983117"/>
                <a:gd name="connsiteX6" fmla="*/ 6352063 w 6464522"/>
                <a:gd name="connsiteY6" fmla="*/ 1186784 h 1983117"/>
                <a:gd name="connsiteX7" fmla="*/ 6464497 w 6464522"/>
                <a:gd name="connsiteY7" fmla="*/ 1581159 h 1983117"/>
                <a:gd name="connsiteX0" fmla="*/ 0 w 6473263"/>
                <a:gd name="connsiteY0" fmla="*/ 1983117 h 1983117"/>
                <a:gd name="connsiteX1" fmla="*/ 2529442 w 6473263"/>
                <a:gd name="connsiteY1" fmla="*/ 1659143 h 1983117"/>
                <a:gd name="connsiteX2" fmla="*/ 4164227 w 6473263"/>
                <a:gd name="connsiteY2" fmla="*/ 945150 h 1983117"/>
                <a:gd name="connsiteX3" fmla="*/ 5536906 w 6473263"/>
                <a:gd name="connsiteY3" fmla="*/ 17436 h 1983117"/>
                <a:gd name="connsiteX4" fmla="*/ 5898859 w 6473263"/>
                <a:gd name="connsiteY4" fmla="*/ 261881 h 1983117"/>
                <a:gd name="connsiteX5" fmla="*/ 6157170 w 6473263"/>
                <a:gd name="connsiteY5" fmla="*/ 658056 h 1983117"/>
                <a:gd name="connsiteX6" fmla="*/ 6352063 w 6473263"/>
                <a:gd name="connsiteY6" fmla="*/ 1186784 h 1983117"/>
                <a:gd name="connsiteX7" fmla="*/ 6464497 w 6473263"/>
                <a:gd name="connsiteY7" fmla="*/ 1581159 h 1983117"/>
                <a:gd name="connsiteX8" fmla="*/ 6465980 w 6473263"/>
                <a:gd name="connsiteY8" fmla="*/ 1577147 h 1983117"/>
                <a:gd name="connsiteX0" fmla="*/ 0 w 6464947"/>
                <a:gd name="connsiteY0" fmla="*/ 1983117 h 1983117"/>
                <a:gd name="connsiteX1" fmla="*/ 2529442 w 6464947"/>
                <a:gd name="connsiteY1" fmla="*/ 1659143 h 1983117"/>
                <a:gd name="connsiteX2" fmla="*/ 4164227 w 6464947"/>
                <a:gd name="connsiteY2" fmla="*/ 945150 h 1983117"/>
                <a:gd name="connsiteX3" fmla="*/ 5536906 w 6464947"/>
                <a:gd name="connsiteY3" fmla="*/ 17436 h 1983117"/>
                <a:gd name="connsiteX4" fmla="*/ 5898859 w 6464947"/>
                <a:gd name="connsiteY4" fmla="*/ 261881 h 1983117"/>
                <a:gd name="connsiteX5" fmla="*/ 6157170 w 6464947"/>
                <a:gd name="connsiteY5" fmla="*/ 658056 h 1983117"/>
                <a:gd name="connsiteX6" fmla="*/ 6352063 w 6464947"/>
                <a:gd name="connsiteY6" fmla="*/ 1186784 h 1983117"/>
                <a:gd name="connsiteX7" fmla="*/ 6464497 w 6464947"/>
                <a:gd name="connsiteY7" fmla="*/ 1581159 h 1983117"/>
                <a:gd name="connsiteX8" fmla="*/ 5896935 w 6464947"/>
                <a:gd name="connsiteY8" fmla="*/ 1825415 h 1983117"/>
                <a:gd name="connsiteX0" fmla="*/ 0 w 6370885"/>
                <a:gd name="connsiteY0" fmla="*/ 1983117 h 1983117"/>
                <a:gd name="connsiteX1" fmla="*/ 2529442 w 6370885"/>
                <a:gd name="connsiteY1" fmla="*/ 1659143 h 1983117"/>
                <a:gd name="connsiteX2" fmla="*/ 4164227 w 6370885"/>
                <a:gd name="connsiteY2" fmla="*/ 945150 h 1983117"/>
                <a:gd name="connsiteX3" fmla="*/ 5536906 w 6370885"/>
                <a:gd name="connsiteY3" fmla="*/ 17436 h 1983117"/>
                <a:gd name="connsiteX4" fmla="*/ 5898859 w 6370885"/>
                <a:gd name="connsiteY4" fmla="*/ 261881 h 1983117"/>
                <a:gd name="connsiteX5" fmla="*/ 6157170 w 6370885"/>
                <a:gd name="connsiteY5" fmla="*/ 658056 h 1983117"/>
                <a:gd name="connsiteX6" fmla="*/ 6352063 w 6370885"/>
                <a:gd name="connsiteY6" fmla="*/ 1186784 h 1983117"/>
                <a:gd name="connsiteX7" fmla="*/ 6358192 w 6370885"/>
                <a:gd name="connsiteY7" fmla="*/ 1549732 h 1983117"/>
                <a:gd name="connsiteX8" fmla="*/ 5896935 w 6370885"/>
                <a:gd name="connsiteY8" fmla="*/ 1825415 h 1983117"/>
                <a:gd name="connsiteX0" fmla="*/ 0 w 6370885"/>
                <a:gd name="connsiteY0" fmla="*/ 1983117 h 1983117"/>
                <a:gd name="connsiteX1" fmla="*/ 2529442 w 6370885"/>
                <a:gd name="connsiteY1" fmla="*/ 1659143 h 1983117"/>
                <a:gd name="connsiteX2" fmla="*/ 4164227 w 6370885"/>
                <a:gd name="connsiteY2" fmla="*/ 945150 h 1983117"/>
                <a:gd name="connsiteX3" fmla="*/ 5536906 w 6370885"/>
                <a:gd name="connsiteY3" fmla="*/ 17436 h 1983117"/>
                <a:gd name="connsiteX4" fmla="*/ 5898859 w 6370885"/>
                <a:gd name="connsiteY4" fmla="*/ 261881 h 1983117"/>
                <a:gd name="connsiteX5" fmla="*/ 6157170 w 6370885"/>
                <a:gd name="connsiteY5" fmla="*/ 658056 h 1983117"/>
                <a:gd name="connsiteX6" fmla="*/ 6352063 w 6370885"/>
                <a:gd name="connsiteY6" fmla="*/ 1186784 h 1983117"/>
                <a:gd name="connsiteX7" fmla="*/ 6358192 w 6370885"/>
                <a:gd name="connsiteY7" fmla="*/ 1549732 h 1983117"/>
                <a:gd name="connsiteX8" fmla="*/ 5896935 w 6370885"/>
                <a:gd name="connsiteY8" fmla="*/ 1825415 h 1983117"/>
                <a:gd name="connsiteX0" fmla="*/ 0 w 6476275"/>
                <a:gd name="connsiteY0" fmla="*/ 1983117 h 1983117"/>
                <a:gd name="connsiteX1" fmla="*/ 2529442 w 6476275"/>
                <a:gd name="connsiteY1" fmla="*/ 1659143 h 1983117"/>
                <a:gd name="connsiteX2" fmla="*/ 4164227 w 6476275"/>
                <a:gd name="connsiteY2" fmla="*/ 945150 h 1983117"/>
                <a:gd name="connsiteX3" fmla="*/ 5536906 w 6476275"/>
                <a:gd name="connsiteY3" fmla="*/ 17436 h 1983117"/>
                <a:gd name="connsiteX4" fmla="*/ 5898859 w 6476275"/>
                <a:gd name="connsiteY4" fmla="*/ 261881 h 1983117"/>
                <a:gd name="connsiteX5" fmla="*/ 6157170 w 6476275"/>
                <a:gd name="connsiteY5" fmla="*/ 658056 h 1983117"/>
                <a:gd name="connsiteX6" fmla="*/ 6352063 w 6476275"/>
                <a:gd name="connsiteY6" fmla="*/ 1186784 h 1983117"/>
                <a:gd name="connsiteX7" fmla="*/ 6358192 w 6476275"/>
                <a:gd name="connsiteY7" fmla="*/ 1549732 h 1983117"/>
                <a:gd name="connsiteX8" fmla="*/ 5896935 w 6476275"/>
                <a:gd name="connsiteY8" fmla="*/ 1825415 h 1983117"/>
                <a:gd name="connsiteX0" fmla="*/ 0 w 6430622"/>
                <a:gd name="connsiteY0" fmla="*/ 1983117 h 1983117"/>
                <a:gd name="connsiteX1" fmla="*/ 2529442 w 6430622"/>
                <a:gd name="connsiteY1" fmla="*/ 1659143 h 1983117"/>
                <a:gd name="connsiteX2" fmla="*/ 4164227 w 6430622"/>
                <a:gd name="connsiteY2" fmla="*/ 945150 h 1983117"/>
                <a:gd name="connsiteX3" fmla="*/ 5536906 w 6430622"/>
                <a:gd name="connsiteY3" fmla="*/ 17436 h 1983117"/>
                <a:gd name="connsiteX4" fmla="*/ 5898859 w 6430622"/>
                <a:gd name="connsiteY4" fmla="*/ 261881 h 1983117"/>
                <a:gd name="connsiteX5" fmla="*/ 6157170 w 6430622"/>
                <a:gd name="connsiteY5" fmla="*/ 658056 h 1983117"/>
                <a:gd name="connsiteX6" fmla="*/ 6352063 w 6430622"/>
                <a:gd name="connsiteY6" fmla="*/ 1186784 h 1983117"/>
                <a:gd name="connsiteX7" fmla="*/ 6358192 w 6430622"/>
                <a:gd name="connsiteY7" fmla="*/ 1549732 h 1983117"/>
                <a:gd name="connsiteX8" fmla="*/ 5896935 w 6430622"/>
                <a:gd name="connsiteY8" fmla="*/ 1825415 h 1983117"/>
                <a:gd name="connsiteX0" fmla="*/ 0 w 6430622"/>
                <a:gd name="connsiteY0" fmla="*/ 1983117 h 1983117"/>
                <a:gd name="connsiteX1" fmla="*/ 2529442 w 6430622"/>
                <a:gd name="connsiteY1" fmla="*/ 1659143 h 1983117"/>
                <a:gd name="connsiteX2" fmla="*/ 4164227 w 6430622"/>
                <a:gd name="connsiteY2" fmla="*/ 945150 h 1983117"/>
                <a:gd name="connsiteX3" fmla="*/ 5536906 w 6430622"/>
                <a:gd name="connsiteY3" fmla="*/ 17436 h 1983117"/>
                <a:gd name="connsiteX4" fmla="*/ 5898859 w 6430622"/>
                <a:gd name="connsiteY4" fmla="*/ 261881 h 1983117"/>
                <a:gd name="connsiteX5" fmla="*/ 6157170 w 6430622"/>
                <a:gd name="connsiteY5" fmla="*/ 658056 h 1983117"/>
                <a:gd name="connsiteX6" fmla="*/ 6352063 w 6430622"/>
                <a:gd name="connsiteY6" fmla="*/ 1186784 h 1983117"/>
                <a:gd name="connsiteX7" fmla="*/ 6358192 w 6430622"/>
                <a:gd name="connsiteY7" fmla="*/ 1549732 h 1983117"/>
                <a:gd name="connsiteX8" fmla="*/ 5896935 w 6430622"/>
                <a:gd name="connsiteY8" fmla="*/ 1825415 h 1983117"/>
                <a:gd name="connsiteX0" fmla="*/ 0 w 6422357"/>
                <a:gd name="connsiteY0" fmla="*/ 1983117 h 1983117"/>
                <a:gd name="connsiteX1" fmla="*/ 2529442 w 6422357"/>
                <a:gd name="connsiteY1" fmla="*/ 1659143 h 1983117"/>
                <a:gd name="connsiteX2" fmla="*/ 4164227 w 6422357"/>
                <a:gd name="connsiteY2" fmla="*/ 945150 h 1983117"/>
                <a:gd name="connsiteX3" fmla="*/ 5536906 w 6422357"/>
                <a:gd name="connsiteY3" fmla="*/ 17436 h 1983117"/>
                <a:gd name="connsiteX4" fmla="*/ 5898859 w 6422357"/>
                <a:gd name="connsiteY4" fmla="*/ 261881 h 1983117"/>
                <a:gd name="connsiteX5" fmla="*/ 6157170 w 6422357"/>
                <a:gd name="connsiteY5" fmla="*/ 658056 h 1983117"/>
                <a:gd name="connsiteX6" fmla="*/ 6352063 w 6422357"/>
                <a:gd name="connsiteY6" fmla="*/ 1186784 h 1983117"/>
                <a:gd name="connsiteX7" fmla="*/ 6358192 w 6422357"/>
                <a:gd name="connsiteY7" fmla="*/ 1549732 h 1983117"/>
                <a:gd name="connsiteX8" fmla="*/ 5896935 w 6422357"/>
                <a:gd name="connsiteY8" fmla="*/ 1825415 h 1983117"/>
                <a:gd name="connsiteX0" fmla="*/ 0 w 6422357"/>
                <a:gd name="connsiteY0" fmla="*/ 1983117 h 1983117"/>
                <a:gd name="connsiteX1" fmla="*/ 2529442 w 6422357"/>
                <a:gd name="connsiteY1" fmla="*/ 1659143 h 1983117"/>
                <a:gd name="connsiteX2" fmla="*/ 4164227 w 6422357"/>
                <a:gd name="connsiteY2" fmla="*/ 945150 h 1983117"/>
                <a:gd name="connsiteX3" fmla="*/ 5536906 w 6422357"/>
                <a:gd name="connsiteY3" fmla="*/ 17436 h 1983117"/>
                <a:gd name="connsiteX4" fmla="*/ 5898859 w 6422357"/>
                <a:gd name="connsiteY4" fmla="*/ 261881 h 1983117"/>
                <a:gd name="connsiteX5" fmla="*/ 6157170 w 6422357"/>
                <a:gd name="connsiteY5" fmla="*/ 658056 h 1983117"/>
                <a:gd name="connsiteX6" fmla="*/ 6352063 w 6422357"/>
                <a:gd name="connsiteY6" fmla="*/ 1186784 h 1983117"/>
                <a:gd name="connsiteX7" fmla="*/ 6358192 w 6422357"/>
                <a:gd name="connsiteY7" fmla="*/ 1549732 h 1983117"/>
                <a:gd name="connsiteX8" fmla="*/ 5896935 w 6422357"/>
                <a:gd name="connsiteY8" fmla="*/ 1825415 h 1983117"/>
                <a:gd name="connsiteX0" fmla="*/ 0 w 6397783"/>
                <a:gd name="connsiteY0" fmla="*/ 1983117 h 1983117"/>
                <a:gd name="connsiteX1" fmla="*/ 2529442 w 6397783"/>
                <a:gd name="connsiteY1" fmla="*/ 1659143 h 1983117"/>
                <a:gd name="connsiteX2" fmla="*/ 4164227 w 6397783"/>
                <a:gd name="connsiteY2" fmla="*/ 945150 h 1983117"/>
                <a:gd name="connsiteX3" fmla="*/ 5536906 w 6397783"/>
                <a:gd name="connsiteY3" fmla="*/ 17436 h 1983117"/>
                <a:gd name="connsiteX4" fmla="*/ 5898859 w 6397783"/>
                <a:gd name="connsiteY4" fmla="*/ 261881 h 1983117"/>
                <a:gd name="connsiteX5" fmla="*/ 6157170 w 6397783"/>
                <a:gd name="connsiteY5" fmla="*/ 658056 h 1983117"/>
                <a:gd name="connsiteX6" fmla="*/ 6352063 w 6397783"/>
                <a:gd name="connsiteY6" fmla="*/ 1186784 h 1983117"/>
                <a:gd name="connsiteX7" fmla="*/ 6358192 w 6397783"/>
                <a:gd name="connsiteY7" fmla="*/ 1549732 h 1983117"/>
                <a:gd name="connsiteX8" fmla="*/ 5896935 w 6397783"/>
                <a:gd name="connsiteY8" fmla="*/ 1825415 h 1983117"/>
                <a:gd name="connsiteX0" fmla="*/ 0 w 6402683"/>
                <a:gd name="connsiteY0" fmla="*/ 1983117 h 1983117"/>
                <a:gd name="connsiteX1" fmla="*/ 2529442 w 6402683"/>
                <a:gd name="connsiteY1" fmla="*/ 1659143 h 1983117"/>
                <a:gd name="connsiteX2" fmla="*/ 4164227 w 6402683"/>
                <a:gd name="connsiteY2" fmla="*/ 945150 h 1983117"/>
                <a:gd name="connsiteX3" fmla="*/ 5536906 w 6402683"/>
                <a:gd name="connsiteY3" fmla="*/ 17436 h 1983117"/>
                <a:gd name="connsiteX4" fmla="*/ 5898859 w 6402683"/>
                <a:gd name="connsiteY4" fmla="*/ 261881 h 1983117"/>
                <a:gd name="connsiteX5" fmla="*/ 6157170 w 6402683"/>
                <a:gd name="connsiteY5" fmla="*/ 658056 h 1983117"/>
                <a:gd name="connsiteX6" fmla="*/ 6364569 w 6402683"/>
                <a:gd name="connsiteY6" fmla="*/ 1189926 h 1983117"/>
                <a:gd name="connsiteX7" fmla="*/ 6358192 w 6402683"/>
                <a:gd name="connsiteY7" fmla="*/ 1549732 h 1983117"/>
                <a:gd name="connsiteX8" fmla="*/ 5896935 w 6402683"/>
                <a:gd name="connsiteY8" fmla="*/ 1825415 h 1983117"/>
                <a:gd name="connsiteX0" fmla="*/ 0 w 6402683"/>
                <a:gd name="connsiteY0" fmla="*/ 1983117 h 1983117"/>
                <a:gd name="connsiteX1" fmla="*/ 2529442 w 6402683"/>
                <a:gd name="connsiteY1" fmla="*/ 1659143 h 1983117"/>
                <a:gd name="connsiteX2" fmla="*/ 4164227 w 6402683"/>
                <a:gd name="connsiteY2" fmla="*/ 945150 h 1983117"/>
                <a:gd name="connsiteX3" fmla="*/ 5536906 w 6402683"/>
                <a:gd name="connsiteY3" fmla="*/ 17436 h 1983117"/>
                <a:gd name="connsiteX4" fmla="*/ 5898859 w 6402683"/>
                <a:gd name="connsiteY4" fmla="*/ 261881 h 1983117"/>
                <a:gd name="connsiteX5" fmla="*/ 6157170 w 6402683"/>
                <a:gd name="connsiteY5" fmla="*/ 658056 h 1983117"/>
                <a:gd name="connsiteX6" fmla="*/ 6364569 w 6402683"/>
                <a:gd name="connsiteY6" fmla="*/ 1189926 h 1983117"/>
                <a:gd name="connsiteX7" fmla="*/ 6358192 w 6402683"/>
                <a:gd name="connsiteY7" fmla="*/ 1549732 h 1983117"/>
                <a:gd name="connsiteX8" fmla="*/ 5896935 w 6402683"/>
                <a:gd name="connsiteY8" fmla="*/ 1825415 h 1983117"/>
                <a:gd name="connsiteX0" fmla="*/ 0 w 6402683"/>
                <a:gd name="connsiteY0" fmla="*/ 1983117 h 1983117"/>
                <a:gd name="connsiteX1" fmla="*/ 2529442 w 6402683"/>
                <a:gd name="connsiteY1" fmla="*/ 1659143 h 1983117"/>
                <a:gd name="connsiteX2" fmla="*/ 4164227 w 6402683"/>
                <a:gd name="connsiteY2" fmla="*/ 945150 h 1983117"/>
                <a:gd name="connsiteX3" fmla="*/ 5536906 w 6402683"/>
                <a:gd name="connsiteY3" fmla="*/ 17436 h 1983117"/>
                <a:gd name="connsiteX4" fmla="*/ 5898859 w 6402683"/>
                <a:gd name="connsiteY4" fmla="*/ 261881 h 1983117"/>
                <a:gd name="connsiteX5" fmla="*/ 6157170 w 6402683"/>
                <a:gd name="connsiteY5" fmla="*/ 658056 h 1983117"/>
                <a:gd name="connsiteX6" fmla="*/ 6364569 w 6402683"/>
                <a:gd name="connsiteY6" fmla="*/ 1189926 h 1983117"/>
                <a:gd name="connsiteX7" fmla="*/ 6358192 w 6402683"/>
                <a:gd name="connsiteY7" fmla="*/ 1549732 h 1983117"/>
                <a:gd name="connsiteX8" fmla="*/ 5896935 w 6402683"/>
                <a:gd name="connsiteY8" fmla="*/ 1825415 h 1983117"/>
                <a:gd name="connsiteX9" fmla="*/ 5899134 w 6402683"/>
                <a:gd name="connsiteY9" fmla="*/ 1827780 h 1983117"/>
                <a:gd name="connsiteX0" fmla="*/ 0 w 6402683"/>
                <a:gd name="connsiteY0" fmla="*/ 1983117 h 2386117"/>
                <a:gd name="connsiteX1" fmla="*/ 2529442 w 6402683"/>
                <a:gd name="connsiteY1" fmla="*/ 1659143 h 2386117"/>
                <a:gd name="connsiteX2" fmla="*/ 4164227 w 6402683"/>
                <a:gd name="connsiteY2" fmla="*/ 945150 h 2386117"/>
                <a:gd name="connsiteX3" fmla="*/ 5536906 w 6402683"/>
                <a:gd name="connsiteY3" fmla="*/ 17436 h 2386117"/>
                <a:gd name="connsiteX4" fmla="*/ 5898859 w 6402683"/>
                <a:gd name="connsiteY4" fmla="*/ 261881 h 2386117"/>
                <a:gd name="connsiteX5" fmla="*/ 6157170 w 6402683"/>
                <a:gd name="connsiteY5" fmla="*/ 658056 h 2386117"/>
                <a:gd name="connsiteX6" fmla="*/ 6364569 w 6402683"/>
                <a:gd name="connsiteY6" fmla="*/ 1189926 h 2386117"/>
                <a:gd name="connsiteX7" fmla="*/ 6358192 w 6402683"/>
                <a:gd name="connsiteY7" fmla="*/ 1549732 h 2386117"/>
                <a:gd name="connsiteX8" fmla="*/ 5896935 w 6402683"/>
                <a:gd name="connsiteY8" fmla="*/ 1825415 h 2386117"/>
                <a:gd name="connsiteX9" fmla="*/ 4286297 w 6402683"/>
                <a:gd name="connsiteY9" fmla="*/ 2386117 h 2386117"/>
                <a:gd name="connsiteX0" fmla="*/ 0 w 6402683"/>
                <a:gd name="connsiteY0" fmla="*/ 1983117 h 2425505"/>
                <a:gd name="connsiteX1" fmla="*/ 2529442 w 6402683"/>
                <a:gd name="connsiteY1" fmla="*/ 1659143 h 2425505"/>
                <a:gd name="connsiteX2" fmla="*/ 4164227 w 6402683"/>
                <a:gd name="connsiteY2" fmla="*/ 945150 h 2425505"/>
                <a:gd name="connsiteX3" fmla="*/ 5536906 w 6402683"/>
                <a:gd name="connsiteY3" fmla="*/ 17436 h 2425505"/>
                <a:gd name="connsiteX4" fmla="*/ 5898859 w 6402683"/>
                <a:gd name="connsiteY4" fmla="*/ 261881 h 2425505"/>
                <a:gd name="connsiteX5" fmla="*/ 6157170 w 6402683"/>
                <a:gd name="connsiteY5" fmla="*/ 658056 h 2425505"/>
                <a:gd name="connsiteX6" fmla="*/ 6364569 w 6402683"/>
                <a:gd name="connsiteY6" fmla="*/ 1189926 h 2425505"/>
                <a:gd name="connsiteX7" fmla="*/ 6358192 w 6402683"/>
                <a:gd name="connsiteY7" fmla="*/ 1549732 h 2425505"/>
                <a:gd name="connsiteX8" fmla="*/ 5896935 w 6402683"/>
                <a:gd name="connsiteY8" fmla="*/ 1825415 h 2425505"/>
                <a:gd name="connsiteX9" fmla="*/ 4286297 w 6402683"/>
                <a:gd name="connsiteY9" fmla="*/ 2386117 h 2425505"/>
                <a:gd name="connsiteX10" fmla="*/ 4278635 w 6402683"/>
                <a:gd name="connsiteY10" fmla="*/ 2378415 h 2425505"/>
                <a:gd name="connsiteX0" fmla="*/ 0 w 6402683"/>
                <a:gd name="connsiteY0" fmla="*/ 1983117 h 2790435"/>
                <a:gd name="connsiteX1" fmla="*/ 2529442 w 6402683"/>
                <a:gd name="connsiteY1" fmla="*/ 1659143 h 2790435"/>
                <a:gd name="connsiteX2" fmla="*/ 4164227 w 6402683"/>
                <a:gd name="connsiteY2" fmla="*/ 945150 h 2790435"/>
                <a:gd name="connsiteX3" fmla="*/ 5536906 w 6402683"/>
                <a:gd name="connsiteY3" fmla="*/ 17436 h 2790435"/>
                <a:gd name="connsiteX4" fmla="*/ 5898859 w 6402683"/>
                <a:gd name="connsiteY4" fmla="*/ 261881 h 2790435"/>
                <a:gd name="connsiteX5" fmla="*/ 6157170 w 6402683"/>
                <a:gd name="connsiteY5" fmla="*/ 658056 h 2790435"/>
                <a:gd name="connsiteX6" fmla="*/ 6364569 w 6402683"/>
                <a:gd name="connsiteY6" fmla="*/ 1189926 h 2790435"/>
                <a:gd name="connsiteX7" fmla="*/ 6358192 w 6402683"/>
                <a:gd name="connsiteY7" fmla="*/ 1549732 h 2790435"/>
                <a:gd name="connsiteX8" fmla="*/ 5896935 w 6402683"/>
                <a:gd name="connsiteY8" fmla="*/ 1825415 h 2790435"/>
                <a:gd name="connsiteX9" fmla="*/ 4286297 w 6402683"/>
                <a:gd name="connsiteY9" fmla="*/ 2386117 h 2790435"/>
                <a:gd name="connsiteX10" fmla="*/ 2543207 w 6402683"/>
                <a:gd name="connsiteY10" fmla="*/ 2790429 h 2790435"/>
                <a:gd name="connsiteX0" fmla="*/ 0 w 6402683"/>
                <a:gd name="connsiteY0" fmla="*/ 1983117 h 3052272"/>
                <a:gd name="connsiteX1" fmla="*/ 2529442 w 6402683"/>
                <a:gd name="connsiteY1" fmla="*/ 1659143 h 3052272"/>
                <a:gd name="connsiteX2" fmla="*/ 4164227 w 6402683"/>
                <a:gd name="connsiteY2" fmla="*/ 945150 h 3052272"/>
                <a:gd name="connsiteX3" fmla="*/ 5536906 w 6402683"/>
                <a:gd name="connsiteY3" fmla="*/ 17436 h 3052272"/>
                <a:gd name="connsiteX4" fmla="*/ 5898859 w 6402683"/>
                <a:gd name="connsiteY4" fmla="*/ 261881 h 3052272"/>
                <a:gd name="connsiteX5" fmla="*/ 6157170 w 6402683"/>
                <a:gd name="connsiteY5" fmla="*/ 658056 h 3052272"/>
                <a:gd name="connsiteX6" fmla="*/ 6364569 w 6402683"/>
                <a:gd name="connsiteY6" fmla="*/ 1189926 h 3052272"/>
                <a:gd name="connsiteX7" fmla="*/ 6358192 w 6402683"/>
                <a:gd name="connsiteY7" fmla="*/ 1549732 h 3052272"/>
                <a:gd name="connsiteX8" fmla="*/ 5896935 w 6402683"/>
                <a:gd name="connsiteY8" fmla="*/ 1825415 h 3052272"/>
                <a:gd name="connsiteX9" fmla="*/ 4286297 w 6402683"/>
                <a:gd name="connsiteY9" fmla="*/ 2386117 h 3052272"/>
                <a:gd name="connsiteX10" fmla="*/ 22431 w 6402683"/>
                <a:gd name="connsiteY10" fmla="*/ 3052269 h 3052272"/>
                <a:gd name="connsiteX0" fmla="*/ 293410 w 6696093"/>
                <a:gd name="connsiteY0" fmla="*/ 1983117 h 3103881"/>
                <a:gd name="connsiteX1" fmla="*/ 2822852 w 6696093"/>
                <a:gd name="connsiteY1" fmla="*/ 1659143 h 3103881"/>
                <a:gd name="connsiteX2" fmla="*/ 4457637 w 6696093"/>
                <a:gd name="connsiteY2" fmla="*/ 945150 h 3103881"/>
                <a:gd name="connsiteX3" fmla="*/ 5830316 w 6696093"/>
                <a:gd name="connsiteY3" fmla="*/ 17436 h 3103881"/>
                <a:gd name="connsiteX4" fmla="*/ 6192269 w 6696093"/>
                <a:gd name="connsiteY4" fmla="*/ 261881 h 3103881"/>
                <a:gd name="connsiteX5" fmla="*/ 6450580 w 6696093"/>
                <a:gd name="connsiteY5" fmla="*/ 658056 h 3103881"/>
                <a:gd name="connsiteX6" fmla="*/ 6657979 w 6696093"/>
                <a:gd name="connsiteY6" fmla="*/ 1189926 h 3103881"/>
                <a:gd name="connsiteX7" fmla="*/ 6651602 w 6696093"/>
                <a:gd name="connsiteY7" fmla="*/ 1549732 h 3103881"/>
                <a:gd name="connsiteX8" fmla="*/ 6190345 w 6696093"/>
                <a:gd name="connsiteY8" fmla="*/ 1825415 h 3103881"/>
                <a:gd name="connsiteX9" fmla="*/ 4579707 w 6696093"/>
                <a:gd name="connsiteY9" fmla="*/ 2386117 h 3103881"/>
                <a:gd name="connsiteX10" fmla="*/ 315841 w 6696093"/>
                <a:gd name="connsiteY10" fmla="*/ 3052269 h 3103881"/>
                <a:gd name="connsiteX11" fmla="*/ 315841 w 6696093"/>
                <a:gd name="connsiteY11" fmla="*/ 3059969 h 3103881"/>
                <a:gd name="connsiteX0" fmla="*/ 328657 w 6731340"/>
                <a:gd name="connsiteY0" fmla="*/ 1983117 h 3064362"/>
                <a:gd name="connsiteX1" fmla="*/ 2858099 w 6731340"/>
                <a:gd name="connsiteY1" fmla="*/ 1659143 h 3064362"/>
                <a:gd name="connsiteX2" fmla="*/ 4492884 w 6731340"/>
                <a:gd name="connsiteY2" fmla="*/ 945150 h 3064362"/>
                <a:gd name="connsiteX3" fmla="*/ 5865563 w 6731340"/>
                <a:gd name="connsiteY3" fmla="*/ 17436 h 3064362"/>
                <a:gd name="connsiteX4" fmla="*/ 6227516 w 6731340"/>
                <a:gd name="connsiteY4" fmla="*/ 261881 h 3064362"/>
                <a:gd name="connsiteX5" fmla="*/ 6485827 w 6731340"/>
                <a:gd name="connsiteY5" fmla="*/ 658056 h 3064362"/>
                <a:gd name="connsiteX6" fmla="*/ 6693226 w 6731340"/>
                <a:gd name="connsiteY6" fmla="*/ 1189926 h 3064362"/>
                <a:gd name="connsiteX7" fmla="*/ 6686849 w 6731340"/>
                <a:gd name="connsiteY7" fmla="*/ 1549732 h 3064362"/>
                <a:gd name="connsiteX8" fmla="*/ 6225592 w 6731340"/>
                <a:gd name="connsiteY8" fmla="*/ 1825415 h 3064362"/>
                <a:gd name="connsiteX9" fmla="*/ 4614954 w 6731340"/>
                <a:gd name="connsiteY9" fmla="*/ 2386117 h 3064362"/>
                <a:gd name="connsiteX10" fmla="*/ 351088 w 6731340"/>
                <a:gd name="connsiteY10" fmla="*/ 3052269 h 3064362"/>
                <a:gd name="connsiteX11" fmla="*/ 228497 w 6731340"/>
                <a:gd name="connsiteY11" fmla="*/ 2459276 h 3064362"/>
                <a:gd name="connsiteX0" fmla="*/ 350676 w 6753359"/>
                <a:gd name="connsiteY0" fmla="*/ 1983117 h 3073405"/>
                <a:gd name="connsiteX1" fmla="*/ 2880118 w 6753359"/>
                <a:gd name="connsiteY1" fmla="*/ 1659143 h 3073405"/>
                <a:gd name="connsiteX2" fmla="*/ 4514903 w 6753359"/>
                <a:gd name="connsiteY2" fmla="*/ 945150 h 3073405"/>
                <a:gd name="connsiteX3" fmla="*/ 5887582 w 6753359"/>
                <a:gd name="connsiteY3" fmla="*/ 17436 h 3073405"/>
                <a:gd name="connsiteX4" fmla="*/ 6249535 w 6753359"/>
                <a:gd name="connsiteY4" fmla="*/ 261881 h 3073405"/>
                <a:gd name="connsiteX5" fmla="*/ 6507846 w 6753359"/>
                <a:gd name="connsiteY5" fmla="*/ 658056 h 3073405"/>
                <a:gd name="connsiteX6" fmla="*/ 6715245 w 6753359"/>
                <a:gd name="connsiteY6" fmla="*/ 1189926 h 3073405"/>
                <a:gd name="connsiteX7" fmla="*/ 6708868 w 6753359"/>
                <a:gd name="connsiteY7" fmla="*/ 1549732 h 3073405"/>
                <a:gd name="connsiteX8" fmla="*/ 6247611 w 6753359"/>
                <a:gd name="connsiteY8" fmla="*/ 1825415 h 3073405"/>
                <a:gd name="connsiteX9" fmla="*/ 4636973 w 6753359"/>
                <a:gd name="connsiteY9" fmla="*/ 2386117 h 3073405"/>
                <a:gd name="connsiteX10" fmla="*/ 373107 w 6753359"/>
                <a:gd name="connsiteY10" fmla="*/ 3052269 h 3073405"/>
                <a:gd name="connsiteX11" fmla="*/ 185390 w 6753359"/>
                <a:gd name="connsiteY11" fmla="*/ 2794278 h 3073405"/>
                <a:gd name="connsiteX0" fmla="*/ 177109 w 6579792"/>
                <a:gd name="connsiteY0" fmla="*/ 1983117 h 3052272"/>
                <a:gd name="connsiteX1" fmla="*/ 2706551 w 6579792"/>
                <a:gd name="connsiteY1" fmla="*/ 1659143 h 3052272"/>
                <a:gd name="connsiteX2" fmla="*/ 4341336 w 6579792"/>
                <a:gd name="connsiteY2" fmla="*/ 945150 h 3052272"/>
                <a:gd name="connsiteX3" fmla="*/ 5714015 w 6579792"/>
                <a:gd name="connsiteY3" fmla="*/ 17436 h 3052272"/>
                <a:gd name="connsiteX4" fmla="*/ 6075968 w 6579792"/>
                <a:gd name="connsiteY4" fmla="*/ 261881 h 3052272"/>
                <a:gd name="connsiteX5" fmla="*/ 6334279 w 6579792"/>
                <a:gd name="connsiteY5" fmla="*/ 658056 h 3052272"/>
                <a:gd name="connsiteX6" fmla="*/ 6541678 w 6579792"/>
                <a:gd name="connsiteY6" fmla="*/ 1189926 h 3052272"/>
                <a:gd name="connsiteX7" fmla="*/ 6535301 w 6579792"/>
                <a:gd name="connsiteY7" fmla="*/ 1549732 h 3052272"/>
                <a:gd name="connsiteX8" fmla="*/ 6074044 w 6579792"/>
                <a:gd name="connsiteY8" fmla="*/ 1825415 h 3052272"/>
                <a:gd name="connsiteX9" fmla="*/ 4463406 w 6579792"/>
                <a:gd name="connsiteY9" fmla="*/ 2386117 h 3052272"/>
                <a:gd name="connsiteX10" fmla="*/ 199540 w 6579792"/>
                <a:gd name="connsiteY10" fmla="*/ 3052269 h 3052272"/>
                <a:gd name="connsiteX11" fmla="*/ 11823 w 6579792"/>
                <a:gd name="connsiteY11" fmla="*/ 2794278 h 3052272"/>
                <a:gd name="connsiteX0" fmla="*/ 197621 w 6600304"/>
                <a:gd name="connsiteY0" fmla="*/ 1983117 h 3063824"/>
                <a:gd name="connsiteX1" fmla="*/ 2727063 w 6600304"/>
                <a:gd name="connsiteY1" fmla="*/ 1659143 h 3063824"/>
                <a:gd name="connsiteX2" fmla="*/ 4361848 w 6600304"/>
                <a:gd name="connsiteY2" fmla="*/ 945150 h 3063824"/>
                <a:gd name="connsiteX3" fmla="*/ 5734527 w 6600304"/>
                <a:gd name="connsiteY3" fmla="*/ 17436 h 3063824"/>
                <a:gd name="connsiteX4" fmla="*/ 6096480 w 6600304"/>
                <a:gd name="connsiteY4" fmla="*/ 261881 h 3063824"/>
                <a:gd name="connsiteX5" fmla="*/ 6354791 w 6600304"/>
                <a:gd name="connsiteY5" fmla="*/ 658056 h 3063824"/>
                <a:gd name="connsiteX6" fmla="*/ 6562190 w 6600304"/>
                <a:gd name="connsiteY6" fmla="*/ 1189926 h 3063824"/>
                <a:gd name="connsiteX7" fmla="*/ 6555813 w 6600304"/>
                <a:gd name="connsiteY7" fmla="*/ 1549732 h 3063824"/>
                <a:gd name="connsiteX8" fmla="*/ 6094556 w 6600304"/>
                <a:gd name="connsiteY8" fmla="*/ 1825415 h 3063824"/>
                <a:gd name="connsiteX9" fmla="*/ 4483918 w 6600304"/>
                <a:gd name="connsiteY9" fmla="*/ 2386117 h 3063824"/>
                <a:gd name="connsiteX10" fmla="*/ 170250 w 6600304"/>
                <a:gd name="connsiteY10" fmla="*/ 3063821 h 3063824"/>
                <a:gd name="connsiteX11" fmla="*/ 32335 w 6600304"/>
                <a:gd name="connsiteY11" fmla="*/ 2794278 h 3063824"/>
                <a:gd name="connsiteX0" fmla="*/ 197621 w 6600304"/>
                <a:gd name="connsiteY0" fmla="*/ 1983117 h 3063823"/>
                <a:gd name="connsiteX1" fmla="*/ 2727063 w 6600304"/>
                <a:gd name="connsiteY1" fmla="*/ 1659143 h 3063823"/>
                <a:gd name="connsiteX2" fmla="*/ 4361848 w 6600304"/>
                <a:gd name="connsiteY2" fmla="*/ 945150 h 3063823"/>
                <a:gd name="connsiteX3" fmla="*/ 5734527 w 6600304"/>
                <a:gd name="connsiteY3" fmla="*/ 17436 h 3063823"/>
                <a:gd name="connsiteX4" fmla="*/ 6096480 w 6600304"/>
                <a:gd name="connsiteY4" fmla="*/ 261881 h 3063823"/>
                <a:gd name="connsiteX5" fmla="*/ 6354791 w 6600304"/>
                <a:gd name="connsiteY5" fmla="*/ 658056 h 3063823"/>
                <a:gd name="connsiteX6" fmla="*/ 6562190 w 6600304"/>
                <a:gd name="connsiteY6" fmla="*/ 1189926 h 3063823"/>
                <a:gd name="connsiteX7" fmla="*/ 6555813 w 6600304"/>
                <a:gd name="connsiteY7" fmla="*/ 1549732 h 3063823"/>
                <a:gd name="connsiteX8" fmla="*/ 6094556 w 6600304"/>
                <a:gd name="connsiteY8" fmla="*/ 1825415 h 3063823"/>
                <a:gd name="connsiteX9" fmla="*/ 4483918 w 6600304"/>
                <a:gd name="connsiteY9" fmla="*/ 2386117 h 3063823"/>
                <a:gd name="connsiteX10" fmla="*/ 170250 w 6600304"/>
                <a:gd name="connsiteY10" fmla="*/ 3063821 h 3063823"/>
                <a:gd name="connsiteX11" fmla="*/ 32335 w 6600304"/>
                <a:gd name="connsiteY11" fmla="*/ 2794278 h 3063823"/>
                <a:gd name="connsiteX0" fmla="*/ 197621 w 6600304"/>
                <a:gd name="connsiteY0" fmla="*/ 1983117 h 3095167"/>
                <a:gd name="connsiteX1" fmla="*/ 2727063 w 6600304"/>
                <a:gd name="connsiteY1" fmla="*/ 1659143 h 3095167"/>
                <a:gd name="connsiteX2" fmla="*/ 4361848 w 6600304"/>
                <a:gd name="connsiteY2" fmla="*/ 945150 h 3095167"/>
                <a:gd name="connsiteX3" fmla="*/ 5734527 w 6600304"/>
                <a:gd name="connsiteY3" fmla="*/ 17436 h 3095167"/>
                <a:gd name="connsiteX4" fmla="*/ 6096480 w 6600304"/>
                <a:gd name="connsiteY4" fmla="*/ 261881 h 3095167"/>
                <a:gd name="connsiteX5" fmla="*/ 6354791 w 6600304"/>
                <a:gd name="connsiteY5" fmla="*/ 658056 h 3095167"/>
                <a:gd name="connsiteX6" fmla="*/ 6562190 w 6600304"/>
                <a:gd name="connsiteY6" fmla="*/ 1189926 h 3095167"/>
                <a:gd name="connsiteX7" fmla="*/ 6555813 w 6600304"/>
                <a:gd name="connsiteY7" fmla="*/ 1549732 h 3095167"/>
                <a:gd name="connsiteX8" fmla="*/ 6094556 w 6600304"/>
                <a:gd name="connsiteY8" fmla="*/ 1825415 h 3095167"/>
                <a:gd name="connsiteX9" fmla="*/ 4483918 w 6600304"/>
                <a:gd name="connsiteY9" fmla="*/ 2386117 h 3095167"/>
                <a:gd name="connsiteX10" fmla="*/ 170250 w 6600304"/>
                <a:gd name="connsiteY10" fmla="*/ 3063821 h 3095167"/>
                <a:gd name="connsiteX11" fmla="*/ 32335 w 6600304"/>
                <a:gd name="connsiteY11" fmla="*/ 2794278 h 3095167"/>
                <a:gd name="connsiteX0" fmla="*/ 197621 w 6600304"/>
                <a:gd name="connsiteY0" fmla="*/ 1983117 h 3095167"/>
                <a:gd name="connsiteX1" fmla="*/ 2727063 w 6600304"/>
                <a:gd name="connsiteY1" fmla="*/ 1659143 h 3095167"/>
                <a:gd name="connsiteX2" fmla="*/ 4361848 w 6600304"/>
                <a:gd name="connsiteY2" fmla="*/ 945150 h 3095167"/>
                <a:gd name="connsiteX3" fmla="*/ 5734527 w 6600304"/>
                <a:gd name="connsiteY3" fmla="*/ 17436 h 3095167"/>
                <a:gd name="connsiteX4" fmla="*/ 6096480 w 6600304"/>
                <a:gd name="connsiteY4" fmla="*/ 261881 h 3095167"/>
                <a:gd name="connsiteX5" fmla="*/ 6354791 w 6600304"/>
                <a:gd name="connsiteY5" fmla="*/ 658056 h 3095167"/>
                <a:gd name="connsiteX6" fmla="*/ 6562190 w 6600304"/>
                <a:gd name="connsiteY6" fmla="*/ 1189926 h 3095167"/>
                <a:gd name="connsiteX7" fmla="*/ 6555813 w 6600304"/>
                <a:gd name="connsiteY7" fmla="*/ 1549732 h 3095167"/>
                <a:gd name="connsiteX8" fmla="*/ 6094556 w 6600304"/>
                <a:gd name="connsiteY8" fmla="*/ 1825415 h 3095167"/>
                <a:gd name="connsiteX9" fmla="*/ 4483918 w 6600304"/>
                <a:gd name="connsiteY9" fmla="*/ 2386117 h 3095167"/>
                <a:gd name="connsiteX10" fmla="*/ 170250 w 6600304"/>
                <a:gd name="connsiteY10" fmla="*/ 3063821 h 3095167"/>
                <a:gd name="connsiteX11" fmla="*/ 32335 w 6600304"/>
                <a:gd name="connsiteY11" fmla="*/ 2794278 h 3095167"/>
                <a:gd name="connsiteX0" fmla="*/ 197621 w 6600304"/>
                <a:gd name="connsiteY0" fmla="*/ 1983117 h 3063821"/>
                <a:gd name="connsiteX1" fmla="*/ 2727063 w 6600304"/>
                <a:gd name="connsiteY1" fmla="*/ 1659143 h 3063821"/>
                <a:gd name="connsiteX2" fmla="*/ 4361848 w 6600304"/>
                <a:gd name="connsiteY2" fmla="*/ 945150 h 3063821"/>
                <a:gd name="connsiteX3" fmla="*/ 5734527 w 6600304"/>
                <a:gd name="connsiteY3" fmla="*/ 17436 h 3063821"/>
                <a:gd name="connsiteX4" fmla="*/ 6096480 w 6600304"/>
                <a:gd name="connsiteY4" fmla="*/ 261881 h 3063821"/>
                <a:gd name="connsiteX5" fmla="*/ 6354791 w 6600304"/>
                <a:gd name="connsiteY5" fmla="*/ 658056 h 3063821"/>
                <a:gd name="connsiteX6" fmla="*/ 6562190 w 6600304"/>
                <a:gd name="connsiteY6" fmla="*/ 1189926 h 3063821"/>
                <a:gd name="connsiteX7" fmla="*/ 6555813 w 6600304"/>
                <a:gd name="connsiteY7" fmla="*/ 1549732 h 3063821"/>
                <a:gd name="connsiteX8" fmla="*/ 6094556 w 6600304"/>
                <a:gd name="connsiteY8" fmla="*/ 1825415 h 3063821"/>
                <a:gd name="connsiteX9" fmla="*/ 4483918 w 6600304"/>
                <a:gd name="connsiteY9" fmla="*/ 2386117 h 3063821"/>
                <a:gd name="connsiteX10" fmla="*/ 170250 w 6600304"/>
                <a:gd name="connsiteY10" fmla="*/ 3063821 h 3063821"/>
                <a:gd name="connsiteX11" fmla="*/ 32335 w 6600304"/>
                <a:gd name="connsiteY11" fmla="*/ 2794278 h 3063821"/>
                <a:gd name="connsiteX0" fmla="*/ 190667 w 6593350"/>
                <a:gd name="connsiteY0" fmla="*/ 1983117 h 3063821"/>
                <a:gd name="connsiteX1" fmla="*/ 2720109 w 6593350"/>
                <a:gd name="connsiteY1" fmla="*/ 1659143 h 3063821"/>
                <a:gd name="connsiteX2" fmla="*/ 4354894 w 6593350"/>
                <a:gd name="connsiteY2" fmla="*/ 945150 h 3063821"/>
                <a:gd name="connsiteX3" fmla="*/ 5727573 w 6593350"/>
                <a:gd name="connsiteY3" fmla="*/ 17436 h 3063821"/>
                <a:gd name="connsiteX4" fmla="*/ 6089526 w 6593350"/>
                <a:gd name="connsiteY4" fmla="*/ 261881 h 3063821"/>
                <a:gd name="connsiteX5" fmla="*/ 6347837 w 6593350"/>
                <a:gd name="connsiteY5" fmla="*/ 658056 h 3063821"/>
                <a:gd name="connsiteX6" fmla="*/ 6555236 w 6593350"/>
                <a:gd name="connsiteY6" fmla="*/ 1189926 h 3063821"/>
                <a:gd name="connsiteX7" fmla="*/ 6548859 w 6593350"/>
                <a:gd name="connsiteY7" fmla="*/ 1549732 h 3063821"/>
                <a:gd name="connsiteX8" fmla="*/ 6087602 w 6593350"/>
                <a:gd name="connsiteY8" fmla="*/ 1825415 h 3063821"/>
                <a:gd name="connsiteX9" fmla="*/ 4476964 w 6593350"/>
                <a:gd name="connsiteY9" fmla="*/ 2386117 h 3063821"/>
                <a:gd name="connsiteX10" fmla="*/ 163296 w 6593350"/>
                <a:gd name="connsiteY10" fmla="*/ 3063821 h 3063821"/>
                <a:gd name="connsiteX11" fmla="*/ 25381 w 6593350"/>
                <a:gd name="connsiteY11" fmla="*/ 2794278 h 3063821"/>
                <a:gd name="connsiteX0" fmla="*/ 190667 w 6593350"/>
                <a:gd name="connsiteY0" fmla="*/ 1983117 h 3063821"/>
                <a:gd name="connsiteX1" fmla="*/ 2720109 w 6593350"/>
                <a:gd name="connsiteY1" fmla="*/ 1659143 h 3063821"/>
                <a:gd name="connsiteX2" fmla="*/ 4354894 w 6593350"/>
                <a:gd name="connsiteY2" fmla="*/ 945150 h 3063821"/>
                <a:gd name="connsiteX3" fmla="*/ 5727573 w 6593350"/>
                <a:gd name="connsiteY3" fmla="*/ 17436 h 3063821"/>
                <a:gd name="connsiteX4" fmla="*/ 6089526 w 6593350"/>
                <a:gd name="connsiteY4" fmla="*/ 261881 h 3063821"/>
                <a:gd name="connsiteX5" fmla="*/ 6347837 w 6593350"/>
                <a:gd name="connsiteY5" fmla="*/ 658056 h 3063821"/>
                <a:gd name="connsiteX6" fmla="*/ 6555236 w 6593350"/>
                <a:gd name="connsiteY6" fmla="*/ 1189926 h 3063821"/>
                <a:gd name="connsiteX7" fmla="*/ 6548859 w 6593350"/>
                <a:gd name="connsiteY7" fmla="*/ 1549732 h 3063821"/>
                <a:gd name="connsiteX8" fmla="*/ 6087602 w 6593350"/>
                <a:gd name="connsiteY8" fmla="*/ 1825415 h 3063821"/>
                <a:gd name="connsiteX9" fmla="*/ 4476964 w 6593350"/>
                <a:gd name="connsiteY9" fmla="*/ 2386117 h 3063821"/>
                <a:gd name="connsiteX10" fmla="*/ 163296 w 6593350"/>
                <a:gd name="connsiteY10" fmla="*/ 3063821 h 3063821"/>
                <a:gd name="connsiteX11" fmla="*/ 25381 w 6593350"/>
                <a:gd name="connsiteY11" fmla="*/ 2794278 h 3063821"/>
                <a:gd name="connsiteX12" fmla="*/ 17720 w 6593350"/>
                <a:gd name="connsiteY12" fmla="*/ 2786577 h 3063821"/>
                <a:gd name="connsiteX0" fmla="*/ 190667 w 6593350"/>
                <a:gd name="connsiteY0" fmla="*/ 1983117 h 3063821"/>
                <a:gd name="connsiteX1" fmla="*/ 2720109 w 6593350"/>
                <a:gd name="connsiteY1" fmla="*/ 1659143 h 3063821"/>
                <a:gd name="connsiteX2" fmla="*/ 4354894 w 6593350"/>
                <a:gd name="connsiteY2" fmla="*/ 945150 h 3063821"/>
                <a:gd name="connsiteX3" fmla="*/ 5727573 w 6593350"/>
                <a:gd name="connsiteY3" fmla="*/ 17436 h 3063821"/>
                <a:gd name="connsiteX4" fmla="*/ 6089526 w 6593350"/>
                <a:gd name="connsiteY4" fmla="*/ 261881 h 3063821"/>
                <a:gd name="connsiteX5" fmla="*/ 6347837 w 6593350"/>
                <a:gd name="connsiteY5" fmla="*/ 658056 h 3063821"/>
                <a:gd name="connsiteX6" fmla="*/ 6555236 w 6593350"/>
                <a:gd name="connsiteY6" fmla="*/ 1189926 h 3063821"/>
                <a:gd name="connsiteX7" fmla="*/ 6548859 w 6593350"/>
                <a:gd name="connsiteY7" fmla="*/ 1549732 h 3063821"/>
                <a:gd name="connsiteX8" fmla="*/ 6087602 w 6593350"/>
                <a:gd name="connsiteY8" fmla="*/ 1825415 h 3063821"/>
                <a:gd name="connsiteX9" fmla="*/ 4476964 w 6593350"/>
                <a:gd name="connsiteY9" fmla="*/ 2386117 h 3063821"/>
                <a:gd name="connsiteX10" fmla="*/ 163296 w 6593350"/>
                <a:gd name="connsiteY10" fmla="*/ 3063821 h 3063821"/>
                <a:gd name="connsiteX11" fmla="*/ 25381 w 6593350"/>
                <a:gd name="connsiteY11" fmla="*/ 2794278 h 3063821"/>
                <a:gd name="connsiteX12" fmla="*/ 6227 w 6593350"/>
                <a:gd name="connsiteY12" fmla="*/ 2455426 h 3063821"/>
                <a:gd name="connsiteX0" fmla="*/ 190667 w 6593350"/>
                <a:gd name="connsiteY0" fmla="*/ 1983117 h 3063821"/>
                <a:gd name="connsiteX1" fmla="*/ 2720109 w 6593350"/>
                <a:gd name="connsiteY1" fmla="*/ 1659143 h 3063821"/>
                <a:gd name="connsiteX2" fmla="*/ 4354894 w 6593350"/>
                <a:gd name="connsiteY2" fmla="*/ 945150 h 3063821"/>
                <a:gd name="connsiteX3" fmla="*/ 5727573 w 6593350"/>
                <a:gd name="connsiteY3" fmla="*/ 17436 h 3063821"/>
                <a:gd name="connsiteX4" fmla="*/ 6089526 w 6593350"/>
                <a:gd name="connsiteY4" fmla="*/ 261881 h 3063821"/>
                <a:gd name="connsiteX5" fmla="*/ 6347837 w 6593350"/>
                <a:gd name="connsiteY5" fmla="*/ 658056 h 3063821"/>
                <a:gd name="connsiteX6" fmla="*/ 6555236 w 6593350"/>
                <a:gd name="connsiteY6" fmla="*/ 1189926 h 3063821"/>
                <a:gd name="connsiteX7" fmla="*/ 6548859 w 6593350"/>
                <a:gd name="connsiteY7" fmla="*/ 1549732 h 3063821"/>
                <a:gd name="connsiteX8" fmla="*/ 6087602 w 6593350"/>
                <a:gd name="connsiteY8" fmla="*/ 1825415 h 3063821"/>
                <a:gd name="connsiteX9" fmla="*/ 4476964 w 6593350"/>
                <a:gd name="connsiteY9" fmla="*/ 2386117 h 3063821"/>
                <a:gd name="connsiteX10" fmla="*/ 163296 w 6593350"/>
                <a:gd name="connsiteY10" fmla="*/ 3063821 h 3063821"/>
                <a:gd name="connsiteX11" fmla="*/ 25381 w 6593350"/>
                <a:gd name="connsiteY11" fmla="*/ 2794278 h 3063821"/>
                <a:gd name="connsiteX12" fmla="*/ 6227 w 6593350"/>
                <a:gd name="connsiteY12" fmla="*/ 2455426 h 3063821"/>
                <a:gd name="connsiteX13" fmla="*/ 2397 w 6593350"/>
                <a:gd name="connsiteY13" fmla="*/ 2447725 h 3063821"/>
                <a:gd name="connsiteX0" fmla="*/ 190667 w 6593350"/>
                <a:gd name="connsiteY0" fmla="*/ 1983117 h 3063821"/>
                <a:gd name="connsiteX1" fmla="*/ 2720109 w 6593350"/>
                <a:gd name="connsiteY1" fmla="*/ 1659143 h 3063821"/>
                <a:gd name="connsiteX2" fmla="*/ 4354894 w 6593350"/>
                <a:gd name="connsiteY2" fmla="*/ 945150 h 3063821"/>
                <a:gd name="connsiteX3" fmla="*/ 5727573 w 6593350"/>
                <a:gd name="connsiteY3" fmla="*/ 17436 h 3063821"/>
                <a:gd name="connsiteX4" fmla="*/ 6089526 w 6593350"/>
                <a:gd name="connsiteY4" fmla="*/ 261881 h 3063821"/>
                <a:gd name="connsiteX5" fmla="*/ 6347837 w 6593350"/>
                <a:gd name="connsiteY5" fmla="*/ 658056 h 3063821"/>
                <a:gd name="connsiteX6" fmla="*/ 6555236 w 6593350"/>
                <a:gd name="connsiteY6" fmla="*/ 1189926 h 3063821"/>
                <a:gd name="connsiteX7" fmla="*/ 6548859 w 6593350"/>
                <a:gd name="connsiteY7" fmla="*/ 1549732 h 3063821"/>
                <a:gd name="connsiteX8" fmla="*/ 6087602 w 6593350"/>
                <a:gd name="connsiteY8" fmla="*/ 1825415 h 3063821"/>
                <a:gd name="connsiteX9" fmla="*/ 4476964 w 6593350"/>
                <a:gd name="connsiteY9" fmla="*/ 2386117 h 3063821"/>
                <a:gd name="connsiteX10" fmla="*/ 163296 w 6593350"/>
                <a:gd name="connsiteY10" fmla="*/ 3063821 h 3063821"/>
                <a:gd name="connsiteX11" fmla="*/ 25381 w 6593350"/>
                <a:gd name="connsiteY11" fmla="*/ 2794278 h 3063821"/>
                <a:gd name="connsiteX12" fmla="*/ 6227 w 6593350"/>
                <a:gd name="connsiteY12" fmla="*/ 2455426 h 3063821"/>
                <a:gd name="connsiteX13" fmla="*/ 36876 w 6593350"/>
                <a:gd name="connsiteY13" fmla="*/ 2212839 h 3063821"/>
                <a:gd name="connsiteX0" fmla="*/ 190667 w 6593350"/>
                <a:gd name="connsiteY0" fmla="*/ 1983117 h 3063821"/>
                <a:gd name="connsiteX1" fmla="*/ 2720109 w 6593350"/>
                <a:gd name="connsiteY1" fmla="*/ 1659143 h 3063821"/>
                <a:gd name="connsiteX2" fmla="*/ 4354894 w 6593350"/>
                <a:gd name="connsiteY2" fmla="*/ 945150 h 3063821"/>
                <a:gd name="connsiteX3" fmla="*/ 5727573 w 6593350"/>
                <a:gd name="connsiteY3" fmla="*/ 17436 h 3063821"/>
                <a:gd name="connsiteX4" fmla="*/ 6089526 w 6593350"/>
                <a:gd name="connsiteY4" fmla="*/ 261881 h 3063821"/>
                <a:gd name="connsiteX5" fmla="*/ 6347837 w 6593350"/>
                <a:gd name="connsiteY5" fmla="*/ 658056 h 3063821"/>
                <a:gd name="connsiteX6" fmla="*/ 6555236 w 6593350"/>
                <a:gd name="connsiteY6" fmla="*/ 1189926 h 3063821"/>
                <a:gd name="connsiteX7" fmla="*/ 6548859 w 6593350"/>
                <a:gd name="connsiteY7" fmla="*/ 1549732 h 3063821"/>
                <a:gd name="connsiteX8" fmla="*/ 6087602 w 6593350"/>
                <a:gd name="connsiteY8" fmla="*/ 1825415 h 3063821"/>
                <a:gd name="connsiteX9" fmla="*/ 4476964 w 6593350"/>
                <a:gd name="connsiteY9" fmla="*/ 2386117 h 3063821"/>
                <a:gd name="connsiteX10" fmla="*/ 163296 w 6593350"/>
                <a:gd name="connsiteY10" fmla="*/ 3063821 h 3063821"/>
                <a:gd name="connsiteX11" fmla="*/ 25381 w 6593350"/>
                <a:gd name="connsiteY11" fmla="*/ 2794278 h 3063821"/>
                <a:gd name="connsiteX12" fmla="*/ 6227 w 6593350"/>
                <a:gd name="connsiteY12" fmla="*/ 2455426 h 3063821"/>
                <a:gd name="connsiteX13" fmla="*/ 36876 w 6593350"/>
                <a:gd name="connsiteY13" fmla="*/ 2212839 h 3063821"/>
                <a:gd name="connsiteX14" fmla="*/ 40706 w 6593350"/>
                <a:gd name="connsiteY14" fmla="*/ 2205137 h 3063821"/>
                <a:gd name="connsiteX0" fmla="*/ 190667 w 6593350"/>
                <a:gd name="connsiteY0" fmla="*/ 1983117 h 3063821"/>
                <a:gd name="connsiteX1" fmla="*/ 2720109 w 6593350"/>
                <a:gd name="connsiteY1" fmla="*/ 1659143 h 3063821"/>
                <a:gd name="connsiteX2" fmla="*/ 4354894 w 6593350"/>
                <a:gd name="connsiteY2" fmla="*/ 945150 h 3063821"/>
                <a:gd name="connsiteX3" fmla="*/ 5727573 w 6593350"/>
                <a:gd name="connsiteY3" fmla="*/ 17436 h 3063821"/>
                <a:gd name="connsiteX4" fmla="*/ 6089526 w 6593350"/>
                <a:gd name="connsiteY4" fmla="*/ 261881 h 3063821"/>
                <a:gd name="connsiteX5" fmla="*/ 6347837 w 6593350"/>
                <a:gd name="connsiteY5" fmla="*/ 658056 h 3063821"/>
                <a:gd name="connsiteX6" fmla="*/ 6555236 w 6593350"/>
                <a:gd name="connsiteY6" fmla="*/ 1189926 h 3063821"/>
                <a:gd name="connsiteX7" fmla="*/ 6548859 w 6593350"/>
                <a:gd name="connsiteY7" fmla="*/ 1549732 h 3063821"/>
                <a:gd name="connsiteX8" fmla="*/ 6087602 w 6593350"/>
                <a:gd name="connsiteY8" fmla="*/ 1825415 h 3063821"/>
                <a:gd name="connsiteX9" fmla="*/ 4476964 w 6593350"/>
                <a:gd name="connsiteY9" fmla="*/ 2386117 h 3063821"/>
                <a:gd name="connsiteX10" fmla="*/ 163296 w 6593350"/>
                <a:gd name="connsiteY10" fmla="*/ 3063821 h 3063821"/>
                <a:gd name="connsiteX11" fmla="*/ 25381 w 6593350"/>
                <a:gd name="connsiteY11" fmla="*/ 2794278 h 3063821"/>
                <a:gd name="connsiteX12" fmla="*/ 6227 w 6593350"/>
                <a:gd name="connsiteY12" fmla="*/ 2455426 h 3063821"/>
                <a:gd name="connsiteX13" fmla="*/ 36876 w 6593350"/>
                <a:gd name="connsiteY13" fmla="*/ 2212839 h 3063821"/>
                <a:gd name="connsiteX14" fmla="*/ 94340 w 6593350"/>
                <a:gd name="connsiteY14" fmla="*/ 2047263 h 3063821"/>
                <a:gd name="connsiteX0" fmla="*/ 190667 w 6593350"/>
                <a:gd name="connsiteY0" fmla="*/ 1983117 h 3063821"/>
                <a:gd name="connsiteX1" fmla="*/ 2720109 w 6593350"/>
                <a:gd name="connsiteY1" fmla="*/ 1659143 h 3063821"/>
                <a:gd name="connsiteX2" fmla="*/ 4354894 w 6593350"/>
                <a:gd name="connsiteY2" fmla="*/ 945150 h 3063821"/>
                <a:gd name="connsiteX3" fmla="*/ 5727573 w 6593350"/>
                <a:gd name="connsiteY3" fmla="*/ 17436 h 3063821"/>
                <a:gd name="connsiteX4" fmla="*/ 6089526 w 6593350"/>
                <a:gd name="connsiteY4" fmla="*/ 261881 h 3063821"/>
                <a:gd name="connsiteX5" fmla="*/ 6347837 w 6593350"/>
                <a:gd name="connsiteY5" fmla="*/ 658056 h 3063821"/>
                <a:gd name="connsiteX6" fmla="*/ 6555236 w 6593350"/>
                <a:gd name="connsiteY6" fmla="*/ 1189926 h 3063821"/>
                <a:gd name="connsiteX7" fmla="*/ 6548859 w 6593350"/>
                <a:gd name="connsiteY7" fmla="*/ 1549732 h 3063821"/>
                <a:gd name="connsiteX8" fmla="*/ 6087602 w 6593350"/>
                <a:gd name="connsiteY8" fmla="*/ 1825415 h 3063821"/>
                <a:gd name="connsiteX9" fmla="*/ 4476964 w 6593350"/>
                <a:gd name="connsiteY9" fmla="*/ 2386117 h 3063821"/>
                <a:gd name="connsiteX10" fmla="*/ 163296 w 6593350"/>
                <a:gd name="connsiteY10" fmla="*/ 3063821 h 3063821"/>
                <a:gd name="connsiteX11" fmla="*/ 25381 w 6593350"/>
                <a:gd name="connsiteY11" fmla="*/ 2794278 h 3063821"/>
                <a:gd name="connsiteX12" fmla="*/ 6227 w 6593350"/>
                <a:gd name="connsiteY12" fmla="*/ 2455426 h 3063821"/>
                <a:gd name="connsiteX13" fmla="*/ 36876 w 6593350"/>
                <a:gd name="connsiteY13" fmla="*/ 2212839 h 3063821"/>
                <a:gd name="connsiteX14" fmla="*/ 94340 w 6593350"/>
                <a:gd name="connsiteY14" fmla="*/ 2047263 h 3063821"/>
                <a:gd name="connsiteX0" fmla="*/ 190606 w 6593289"/>
                <a:gd name="connsiteY0" fmla="*/ 1983117 h 3063821"/>
                <a:gd name="connsiteX1" fmla="*/ 2720048 w 6593289"/>
                <a:gd name="connsiteY1" fmla="*/ 1659143 h 3063821"/>
                <a:gd name="connsiteX2" fmla="*/ 4354833 w 6593289"/>
                <a:gd name="connsiteY2" fmla="*/ 945150 h 3063821"/>
                <a:gd name="connsiteX3" fmla="*/ 5727512 w 6593289"/>
                <a:gd name="connsiteY3" fmla="*/ 17436 h 3063821"/>
                <a:gd name="connsiteX4" fmla="*/ 6089465 w 6593289"/>
                <a:gd name="connsiteY4" fmla="*/ 261881 h 3063821"/>
                <a:gd name="connsiteX5" fmla="*/ 6347776 w 6593289"/>
                <a:gd name="connsiteY5" fmla="*/ 658056 h 3063821"/>
                <a:gd name="connsiteX6" fmla="*/ 6555175 w 6593289"/>
                <a:gd name="connsiteY6" fmla="*/ 1189926 h 3063821"/>
                <a:gd name="connsiteX7" fmla="*/ 6548798 w 6593289"/>
                <a:gd name="connsiteY7" fmla="*/ 1549732 h 3063821"/>
                <a:gd name="connsiteX8" fmla="*/ 6087541 w 6593289"/>
                <a:gd name="connsiteY8" fmla="*/ 1825415 h 3063821"/>
                <a:gd name="connsiteX9" fmla="*/ 4476903 w 6593289"/>
                <a:gd name="connsiteY9" fmla="*/ 2386117 h 3063821"/>
                <a:gd name="connsiteX10" fmla="*/ 163235 w 6593289"/>
                <a:gd name="connsiteY10" fmla="*/ 3063821 h 3063821"/>
                <a:gd name="connsiteX11" fmla="*/ 25320 w 6593289"/>
                <a:gd name="connsiteY11" fmla="*/ 2794278 h 3063821"/>
                <a:gd name="connsiteX12" fmla="*/ 6166 w 6593289"/>
                <a:gd name="connsiteY12" fmla="*/ 2455426 h 3063821"/>
                <a:gd name="connsiteX13" fmla="*/ 36815 w 6593289"/>
                <a:gd name="connsiteY13" fmla="*/ 2212839 h 3063821"/>
                <a:gd name="connsiteX14" fmla="*/ 94279 w 6593289"/>
                <a:gd name="connsiteY14" fmla="*/ 2047263 h 3063821"/>
                <a:gd name="connsiteX0" fmla="*/ 190605 w 6593288"/>
                <a:gd name="connsiteY0" fmla="*/ 1983117 h 3063821"/>
                <a:gd name="connsiteX1" fmla="*/ 2720047 w 6593288"/>
                <a:gd name="connsiteY1" fmla="*/ 1659143 h 3063821"/>
                <a:gd name="connsiteX2" fmla="*/ 4354832 w 6593288"/>
                <a:gd name="connsiteY2" fmla="*/ 945150 h 3063821"/>
                <a:gd name="connsiteX3" fmla="*/ 5727511 w 6593288"/>
                <a:gd name="connsiteY3" fmla="*/ 17436 h 3063821"/>
                <a:gd name="connsiteX4" fmla="*/ 6089464 w 6593288"/>
                <a:gd name="connsiteY4" fmla="*/ 261881 h 3063821"/>
                <a:gd name="connsiteX5" fmla="*/ 6347775 w 6593288"/>
                <a:gd name="connsiteY5" fmla="*/ 658056 h 3063821"/>
                <a:gd name="connsiteX6" fmla="*/ 6555174 w 6593288"/>
                <a:gd name="connsiteY6" fmla="*/ 1189926 h 3063821"/>
                <a:gd name="connsiteX7" fmla="*/ 6548797 w 6593288"/>
                <a:gd name="connsiteY7" fmla="*/ 1549732 h 3063821"/>
                <a:gd name="connsiteX8" fmla="*/ 6087540 w 6593288"/>
                <a:gd name="connsiteY8" fmla="*/ 1825415 h 3063821"/>
                <a:gd name="connsiteX9" fmla="*/ 4476902 w 6593288"/>
                <a:gd name="connsiteY9" fmla="*/ 2386117 h 3063821"/>
                <a:gd name="connsiteX10" fmla="*/ 163234 w 6593288"/>
                <a:gd name="connsiteY10" fmla="*/ 3063821 h 3063821"/>
                <a:gd name="connsiteX11" fmla="*/ 25319 w 6593288"/>
                <a:gd name="connsiteY11" fmla="*/ 2794278 h 3063821"/>
                <a:gd name="connsiteX12" fmla="*/ 6165 w 6593288"/>
                <a:gd name="connsiteY12" fmla="*/ 2455426 h 3063821"/>
                <a:gd name="connsiteX13" fmla="*/ 36814 w 6593288"/>
                <a:gd name="connsiteY13" fmla="*/ 2212839 h 3063821"/>
                <a:gd name="connsiteX14" fmla="*/ 94278 w 6593288"/>
                <a:gd name="connsiteY14" fmla="*/ 2047263 h 3063821"/>
                <a:gd name="connsiteX0" fmla="*/ 184731 w 6587414"/>
                <a:gd name="connsiteY0" fmla="*/ 1983117 h 3063821"/>
                <a:gd name="connsiteX1" fmla="*/ 2714173 w 6587414"/>
                <a:gd name="connsiteY1" fmla="*/ 1659143 h 3063821"/>
                <a:gd name="connsiteX2" fmla="*/ 4348958 w 6587414"/>
                <a:gd name="connsiteY2" fmla="*/ 945150 h 3063821"/>
                <a:gd name="connsiteX3" fmla="*/ 5721637 w 6587414"/>
                <a:gd name="connsiteY3" fmla="*/ 17436 h 3063821"/>
                <a:gd name="connsiteX4" fmla="*/ 6083590 w 6587414"/>
                <a:gd name="connsiteY4" fmla="*/ 261881 h 3063821"/>
                <a:gd name="connsiteX5" fmla="*/ 6341901 w 6587414"/>
                <a:gd name="connsiteY5" fmla="*/ 658056 h 3063821"/>
                <a:gd name="connsiteX6" fmla="*/ 6549300 w 6587414"/>
                <a:gd name="connsiteY6" fmla="*/ 1189926 h 3063821"/>
                <a:gd name="connsiteX7" fmla="*/ 6542923 w 6587414"/>
                <a:gd name="connsiteY7" fmla="*/ 1549732 h 3063821"/>
                <a:gd name="connsiteX8" fmla="*/ 6081666 w 6587414"/>
                <a:gd name="connsiteY8" fmla="*/ 1825415 h 3063821"/>
                <a:gd name="connsiteX9" fmla="*/ 4471028 w 6587414"/>
                <a:gd name="connsiteY9" fmla="*/ 2386117 h 3063821"/>
                <a:gd name="connsiteX10" fmla="*/ 157360 w 6587414"/>
                <a:gd name="connsiteY10" fmla="*/ 3063821 h 3063821"/>
                <a:gd name="connsiteX11" fmla="*/ 199500 w 6587414"/>
                <a:gd name="connsiteY11" fmla="*/ 2844336 h 3063821"/>
                <a:gd name="connsiteX12" fmla="*/ 291 w 6587414"/>
                <a:gd name="connsiteY12" fmla="*/ 2455426 h 3063821"/>
                <a:gd name="connsiteX13" fmla="*/ 30940 w 6587414"/>
                <a:gd name="connsiteY13" fmla="*/ 2212839 h 3063821"/>
                <a:gd name="connsiteX14" fmla="*/ 88404 w 6587414"/>
                <a:gd name="connsiteY14" fmla="*/ 2047263 h 3063821"/>
                <a:gd name="connsiteX0" fmla="*/ 184731 w 6587414"/>
                <a:gd name="connsiteY0" fmla="*/ 1983117 h 3063821"/>
                <a:gd name="connsiteX1" fmla="*/ 2714173 w 6587414"/>
                <a:gd name="connsiteY1" fmla="*/ 1659143 h 3063821"/>
                <a:gd name="connsiteX2" fmla="*/ 4348958 w 6587414"/>
                <a:gd name="connsiteY2" fmla="*/ 945150 h 3063821"/>
                <a:gd name="connsiteX3" fmla="*/ 5721637 w 6587414"/>
                <a:gd name="connsiteY3" fmla="*/ 17436 h 3063821"/>
                <a:gd name="connsiteX4" fmla="*/ 6083590 w 6587414"/>
                <a:gd name="connsiteY4" fmla="*/ 261881 h 3063821"/>
                <a:gd name="connsiteX5" fmla="*/ 6341901 w 6587414"/>
                <a:gd name="connsiteY5" fmla="*/ 658056 h 3063821"/>
                <a:gd name="connsiteX6" fmla="*/ 6549300 w 6587414"/>
                <a:gd name="connsiteY6" fmla="*/ 1189926 h 3063821"/>
                <a:gd name="connsiteX7" fmla="*/ 6542923 w 6587414"/>
                <a:gd name="connsiteY7" fmla="*/ 1549732 h 3063821"/>
                <a:gd name="connsiteX8" fmla="*/ 6081666 w 6587414"/>
                <a:gd name="connsiteY8" fmla="*/ 1825415 h 3063821"/>
                <a:gd name="connsiteX9" fmla="*/ 4471028 w 6587414"/>
                <a:gd name="connsiteY9" fmla="*/ 2386117 h 3063821"/>
                <a:gd name="connsiteX10" fmla="*/ 157360 w 6587414"/>
                <a:gd name="connsiteY10" fmla="*/ 3063821 h 3063821"/>
                <a:gd name="connsiteX11" fmla="*/ 199500 w 6587414"/>
                <a:gd name="connsiteY11" fmla="*/ 2844336 h 3063821"/>
                <a:gd name="connsiteX12" fmla="*/ 291 w 6587414"/>
                <a:gd name="connsiteY12" fmla="*/ 2455426 h 3063821"/>
                <a:gd name="connsiteX13" fmla="*/ 30940 w 6587414"/>
                <a:gd name="connsiteY13" fmla="*/ 2212839 h 3063821"/>
                <a:gd name="connsiteX14" fmla="*/ 88404 w 6587414"/>
                <a:gd name="connsiteY14" fmla="*/ 2047263 h 3063821"/>
                <a:gd name="connsiteX0" fmla="*/ 184731 w 6587414"/>
                <a:gd name="connsiteY0" fmla="*/ 1983117 h 3063821"/>
                <a:gd name="connsiteX1" fmla="*/ 2714173 w 6587414"/>
                <a:gd name="connsiteY1" fmla="*/ 1659143 h 3063821"/>
                <a:gd name="connsiteX2" fmla="*/ 4348958 w 6587414"/>
                <a:gd name="connsiteY2" fmla="*/ 945150 h 3063821"/>
                <a:gd name="connsiteX3" fmla="*/ 5721637 w 6587414"/>
                <a:gd name="connsiteY3" fmla="*/ 17436 h 3063821"/>
                <a:gd name="connsiteX4" fmla="*/ 6083590 w 6587414"/>
                <a:gd name="connsiteY4" fmla="*/ 261881 h 3063821"/>
                <a:gd name="connsiteX5" fmla="*/ 6341901 w 6587414"/>
                <a:gd name="connsiteY5" fmla="*/ 658056 h 3063821"/>
                <a:gd name="connsiteX6" fmla="*/ 6549300 w 6587414"/>
                <a:gd name="connsiteY6" fmla="*/ 1189926 h 3063821"/>
                <a:gd name="connsiteX7" fmla="*/ 6542923 w 6587414"/>
                <a:gd name="connsiteY7" fmla="*/ 1549732 h 3063821"/>
                <a:gd name="connsiteX8" fmla="*/ 6081666 w 6587414"/>
                <a:gd name="connsiteY8" fmla="*/ 1825415 h 3063821"/>
                <a:gd name="connsiteX9" fmla="*/ 4471028 w 6587414"/>
                <a:gd name="connsiteY9" fmla="*/ 2386117 h 3063821"/>
                <a:gd name="connsiteX10" fmla="*/ 157360 w 6587414"/>
                <a:gd name="connsiteY10" fmla="*/ 3063821 h 3063821"/>
                <a:gd name="connsiteX11" fmla="*/ 27106 w 6587414"/>
                <a:gd name="connsiteY11" fmla="*/ 2805830 h 3063821"/>
                <a:gd name="connsiteX12" fmla="*/ 291 w 6587414"/>
                <a:gd name="connsiteY12" fmla="*/ 2455426 h 3063821"/>
                <a:gd name="connsiteX13" fmla="*/ 30940 w 6587414"/>
                <a:gd name="connsiteY13" fmla="*/ 2212839 h 3063821"/>
                <a:gd name="connsiteX14" fmla="*/ 88404 w 6587414"/>
                <a:gd name="connsiteY14" fmla="*/ 2047263 h 3063821"/>
                <a:gd name="connsiteX0" fmla="*/ 191039 w 6593722"/>
                <a:gd name="connsiteY0" fmla="*/ 1983117 h 3063821"/>
                <a:gd name="connsiteX1" fmla="*/ 2720481 w 6593722"/>
                <a:gd name="connsiteY1" fmla="*/ 1659143 h 3063821"/>
                <a:gd name="connsiteX2" fmla="*/ 4355266 w 6593722"/>
                <a:gd name="connsiteY2" fmla="*/ 945150 h 3063821"/>
                <a:gd name="connsiteX3" fmla="*/ 5727945 w 6593722"/>
                <a:gd name="connsiteY3" fmla="*/ 17436 h 3063821"/>
                <a:gd name="connsiteX4" fmla="*/ 6089898 w 6593722"/>
                <a:gd name="connsiteY4" fmla="*/ 261881 h 3063821"/>
                <a:gd name="connsiteX5" fmla="*/ 6348209 w 6593722"/>
                <a:gd name="connsiteY5" fmla="*/ 658056 h 3063821"/>
                <a:gd name="connsiteX6" fmla="*/ 6555608 w 6593722"/>
                <a:gd name="connsiteY6" fmla="*/ 1189926 h 3063821"/>
                <a:gd name="connsiteX7" fmla="*/ 6549231 w 6593722"/>
                <a:gd name="connsiteY7" fmla="*/ 1549732 h 3063821"/>
                <a:gd name="connsiteX8" fmla="*/ 6087974 w 6593722"/>
                <a:gd name="connsiteY8" fmla="*/ 1825415 h 3063821"/>
                <a:gd name="connsiteX9" fmla="*/ 4477336 w 6593722"/>
                <a:gd name="connsiteY9" fmla="*/ 2386117 h 3063821"/>
                <a:gd name="connsiteX10" fmla="*/ 163668 w 6593722"/>
                <a:gd name="connsiteY10" fmla="*/ 3063821 h 3063821"/>
                <a:gd name="connsiteX11" fmla="*/ 33414 w 6593722"/>
                <a:gd name="connsiteY11" fmla="*/ 2805830 h 3063821"/>
                <a:gd name="connsiteX12" fmla="*/ 6599 w 6593722"/>
                <a:gd name="connsiteY12" fmla="*/ 2455426 h 3063821"/>
                <a:gd name="connsiteX13" fmla="*/ 37248 w 6593722"/>
                <a:gd name="connsiteY13" fmla="*/ 2212839 h 3063821"/>
                <a:gd name="connsiteX14" fmla="*/ 94712 w 6593722"/>
                <a:gd name="connsiteY14" fmla="*/ 2047263 h 3063821"/>
                <a:gd name="connsiteX0" fmla="*/ 191039 w 6593722"/>
                <a:gd name="connsiteY0" fmla="*/ 1983117 h 3063821"/>
                <a:gd name="connsiteX1" fmla="*/ 2720481 w 6593722"/>
                <a:gd name="connsiteY1" fmla="*/ 1659143 h 3063821"/>
                <a:gd name="connsiteX2" fmla="*/ 4355266 w 6593722"/>
                <a:gd name="connsiteY2" fmla="*/ 945150 h 3063821"/>
                <a:gd name="connsiteX3" fmla="*/ 5727945 w 6593722"/>
                <a:gd name="connsiteY3" fmla="*/ 17436 h 3063821"/>
                <a:gd name="connsiteX4" fmla="*/ 6089898 w 6593722"/>
                <a:gd name="connsiteY4" fmla="*/ 261881 h 3063821"/>
                <a:gd name="connsiteX5" fmla="*/ 6348209 w 6593722"/>
                <a:gd name="connsiteY5" fmla="*/ 658056 h 3063821"/>
                <a:gd name="connsiteX6" fmla="*/ 6555608 w 6593722"/>
                <a:gd name="connsiteY6" fmla="*/ 1189926 h 3063821"/>
                <a:gd name="connsiteX7" fmla="*/ 6549231 w 6593722"/>
                <a:gd name="connsiteY7" fmla="*/ 1549732 h 3063821"/>
                <a:gd name="connsiteX8" fmla="*/ 6087974 w 6593722"/>
                <a:gd name="connsiteY8" fmla="*/ 1825415 h 3063821"/>
                <a:gd name="connsiteX9" fmla="*/ 4477336 w 6593722"/>
                <a:gd name="connsiteY9" fmla="*/ 2386117 h 3063821"/>
                <a:gd name="connsiteX10" fmla="*/ 163668 w 6593722"/>
                <a:gd name="connsiteY10" fmla="*/ 3063821 h 3063821"/>
                <a:gd name="connsiteX11" fmla="*/ 33414 w 6593722"/>
                <a:gd name="connsiteY11" fmla="*/ 2805830 h 3063821"/>
                <a:gd name="connsiteX12" fmla="*/ 6599 w 6593722"/>
                <a:gd name="connsiteY12" fmla="*/ 2455426 h 3063821"/>
                <a:gd name="connsiteX13" fmla="*/ 37248 w 6593722"/>
                <a:gd name="connsiteY13" fmla="*/ 2212839 h 3063821"/>
                <a:gd name="connsiteX14" fmla="*/ 94712 w 6593722"/>
                <a:gd name="connsiteY14" fmla="*/ 2047263 h 3063821"/>
                <a:gd name="connsiteX0" fmla="*/ 205673 w 6608356"/>
                <a:gd name="connsiteY0" fmla="*/ 1983117 h 3063821"/>
                <a:gd name="connsiteX1" fmla="*/ 2735115 w 6608356"/>
                <a:gd name="connsiteY1" fmla="*/ 1659143 h 3063821"/>
                <a:gd name="connsiteX2" fmla="*/ 4369900 w 6608356"/>
                <a:gd name="connsiteY2" fmla="*/ 945150 h 3063821"/>
                <a:gd name="connsiteX3" fmla="*/ 5742579 w 6608356"/>
                <a:gd name="connsiteY3" fmla="*/ 17436 h 3063821"/>
                <a:gd name="connsiteX4" fmla="*/ 6104532 w 6608356"/>
                <a:gd name="connsiteY4" fmla="*/ 261881 h 3063821"/>
                <a:gd name="connsiteX5" fmla="*/ 6362843 w 6608356"/>
                <a:gd name="connsiteY5" fmla="*/ 658056 h 3063821"/>
                <a:gd name="connsiteX6" fmla="*/ 6570242 w 6608356"/>
                <a:gd name="connsiteY6" fmla="*/ 1189926 h 3063821"/>
                <a:gd name="connsiteX7" fmla="*/ 6563865 w 6608356"/>
                <a:gd name="connsiteY7" fmla="*/ 1549732 h 3063821"/>
                <a:gd name="connsiteX8" fmla="*/ 6102608 w 6608356"/>
                <a:gd name="connsiteY8" fmla="*/ 1825415 h 3063821"/>
                <a:gd name="connsiteX9" fmla="*/ 4491970 w 6608356"/>
                <a:gd name="connsiteY9" fmla="*/ 2386117 h 3063821"/>
                <a:gd name="connsiteX10" fmla="*/ 178302 w 6608356"/>
                <a:gd name="connsiteY10" fmla="*/ 3063821 h 3063821"/>
                <a:gd name="connsiteX11" fmla="*/ 25062 w 6608356"/>
                <a:gd name="connsiteY11" fmla="*/ 2701864 h 3063821"/>
                <a:gd name="connsiteX12" fmla="*/ 21233 w 6608356"/>
                <a:gd name="connsiteY12" fmla="*/ 2455426 h 3063821"/>
                <a:gd name="connsiteX13" fmla="*/ 51882 w 6608356"/>
                <a:gd name="connsiteY13" fmla="*/ 2212839 h 3063821"/>
                <a:gd name="connsiteX14" fmla="*/ 109346 w 6608356"/>
                <a:gd name="connsiteY14" fmla="*/ 2047263 h 3063821"/>
                <a:gd name="connsiteX0" fmla="*/ 198871 w 6601554"/>
                <a:gd name="connsiteY0" fmla="*/ 1983117 h 3063821"/>
                <a:gd name="connsiteX1" fmla="*/ 2728313 w 6601554"/>
                <a:gd name="connsiteY1" fmla="*/ 1659143 h 3063821"/>
                <a:gd name="connsiteX2" fmla="*/ 4363098 w 6601554"/>
                <a:gd name="connsiteY2" fmla="*/ 945150 h 3063821"/>
                <a:gd name="connsiteX3" fmla="*/ 5735777 w 6601554"/>
                <a:gd name="connsiteY3" fmla="*/ 17436 h 3063821"/>
                <a:gd name="connsiteX4" fmla="*/ 6097730 w 6601554"/>
                <a:gd name="connsiteY4" fmla="*/ 261881 h 3063821"/>
                <a:gd name="connsiteX5" fmla="*/ 6356041 w 6601554"/>
                <a:gd name="connsiteY5" fmla="*/ 658056 h 3063821"/>
                <a:gd name="connsiteX6" fmla="*/ 6563440 w 6601554"/>
                <a:gd name="connsiteY6" fmla="*/ 1189926 h 3063821"/>
                <a:gd name="connsiteX7" fmla="*/ 6557063 w 6601554"/>
                <a:gd name="connsiteY7" fmla="*/ 1549732 h 3063821"/>
                <a:gd name="connsiteX8" fmla="*/ 6095806 w 6601554"/>
                <a:gd name="connsiteY8" fmla="*/ 1825415 h 3063821"/>
                <a:gd name="connsiteX9" fmla="*/ 4485168 w 6601554"/>
                <a:gd name="connsiteY9" fmla="*/ 2386117 h 3063821"/>
                <a:gd name="connsiteX10" fmla="*/ 171500 w 6601554"/>
                <a:gd name="connsiteY10" fmla="*/ 3063821 h 3063821"/>
                <a:gd name="connsiteX11" fmla="*/ 18260 w 6601554"/>
                <a:gd name="connsiteY11" fmla="*/ 2701864 h 3063821"/>
                <a:gd name="connsiteX12" fmla="*/ 14431 w 6601554"/>
                <a:gd name="connsiteY12" fmla="*/ 2455426 h 3063821"/>
                <a:gd name="connsiteX13" fmla="*/ 45080 w 6601554"/>
                <a:gd name="connsiteY13" fmla="*/ 2212839 h 3063821"/>
                <a:gd name="connsiteX14" fmla="*/ 102544 w 6601554"/>
                <a:gd name="connsiteY14" fmla="*/ 2047263 h 3063821"/>
                <a:gd name="connsiteX0" fmla="*/ 199219 w 6601902"/>
                <a:gd name="connsiteY0" fmla="*/ 1983117 h 3063821"/>
                <a:gd name="connsiteX1" fmla="*/ 2728661 w 6601902"/>
                <a:gd name="connsiteY1" fmla="*/ 1659143 h 3063821"/>
                <a:gd name="connsiteX2" fmla="*/ 4363446 w 6601902"/>
                <a:gd name="connsiteY2" fmla="*/ 945150 h 3063821"/>
                <a:gd name="connsiteX3" fmla="*/ 5736125 w 6601902"/>
                <a:gd name="connsiteY3" fmla="*/ 17436 h 3063821"/>
                <a:gd name="connsiteX4" fmla="*/ 6098078 w 6601902"/>
                <a:gd name="connsiteY4" fmla="*/ 261881 h 3063821"/>
                <a:gd name="connsiteX5" fmla="*/ 6356389 w 6601902"/>
                <a:gd name="connsiteY5" fmla="*/ 658056 h 3063821"/>
                <a:gd name="connsiteX6" fmla="*/ 6563788 w 6601902"/>
                <a:gd name="connsiteY6" fmla="*/ 1189926 h 3063821"/>
                <a:gd name="connsiteX7" fmla="*/ 6557411 w 6601902"/>
                <a:gd name="connsiteY7" fmla="*/ 1549732 h 3063821"/>
                <a:gd name="connsiteX8" fmla="*/ 6096154 w 6601902"/>
                <a:gd name="connsiteY8" fmla="*/ 1825415 h 3063821"/>
                <a:gd name="connsiteX9" fmla="*/ 4485516 w 6601902"/>
                <a:gd name="connsiteY9" fmla="*/ 2386117 h 3063821"/>
                <a:gd name="connsiteX10" fmla="*/ 171848 w 6601902"/>
                <a:gd name="connsiteY10" fmla="*/ 3063821 h 3063821"/>
                <a:gd name="connsiteX11" fmla="*/ 18608 w 6601902"/>
                <a:gd name="connsiteY11" fmla="*/ 2701864 h 3063821"/>
                <a:gd name="connsiteX12" fmla="*/ 14779 w 6601902"/>
                <a:gd name="connsiteY12" fmla="*/ 2455426 h 3063821"/>
                <a:gd name="connsiteX13" fmla="*/ 45428 w 6601902"/>
                <a:gd name="connsiteY13" fmla="*/ 2212839 h 3063821"/>
                <a:gd name="connsiteX14" fmla="*/ 102892 w 6601902"/>
                <a:gd name="connsiteY14" fmla="*/ 2047263 h 3063821"/>
                <a:gd name="connsiteX0" fmla="*/ 198351 w 6601034"/>
                <a:gd name="connsiteY0" fmla="*/ 1983117 h 3063821"/>
                <a:gd name="connsiteX1" fmla="*/ 2727793 w 6601034"/>
                <a:gd name="connsiteY1" fmla="*/ 1659143 h 3063821"/>
                <a:gd name="connsiteX2" fmla="*/ 4362578 w 6601034"/>
                <a:gd name="connsiteY2" fmla="*/ 945150 h 3063821"/>
                <a:gd name="connsiteX3" fmla="*/ 5735257 w 6601034"/>
                <a:gd name="connsiteY3" fmla="*/ 17436 h 3063821"/>
                <a:gd name="connsiteX4" fmla="*/ 6097210 w 6601034"/>
                <a:gd name="connsiteY4" fmla="*/ 261881 h 3063821"/>
                <a:gd name="connsiteX5" fmla="*/ 6355521 w 6601034"/>
                <a:gd name="connsiteY5" fmla="*/ 658056 h 3063821"/>
                <a:gd name="connsiteX6" fmla="*/ 6562920 w 6601034"/>
                <a:gd name="connsiteY6" fmla="*/ 1189926 h 3063821"/>
                <a:gd name="connsiteX7" fmla="*/ 6556543 w 6601034"/>
                <a:gd name="connsiteY7" fmla="*/ 1549732 h 3063821"/>
                <a:gd name="connsiteX8" fmla="*/ 6095286 w 6601034"/>
                <a:gd name="connsiteY8" fmla="*/ 1825415 h 3063821"/>
                <a:gd name="connsiteX9" fmla="*/ 4484648 w 6601034"/>
                <a:gd name="connsiteY9" fmla="*/ 2386117 h 3063821"/>
                <a:gd name="connsiteX10" fmla="*/ 170980 w 6601034"/>
                <a:gd name="connsiteY10" fmla="*/ 3063821 h 3063821"/>
                <a:gd name="connsiteX11" fmla="*/ 17740 w 6601034"/>
                <a:gd name="connsiteY11" fmla="*/ 2701864 h 3063821"/>
                <a:gd name="connsiteX12" fmla="*/ 13911 w 6601034"/>
                <a:gd name="connsiteY12" fmla="*/ 2455426 h 3063821"/>
                <a:gd name="connsiteX13" fmla="*/ 44560 w 6601034"/>
                <a:gd name="connsiteY13" fmla="*/ 2212839 h 3063821"/>
                <a:gd name="connsiteX14" fmla="*/ 102024 w 6601034"/>
                <a:gd name="connsiteY14" fmla="*/ 2047263 h 3063821"/>
                <a:gd name="connsiteX0" fmla="*/ 200229 w 6602912"/>
                <a:gd name="connsiteY0" fmla="*/ 1983117 h 3063821"/>
                <a:gd name="connsiteX1" fmla="*/ 2729671 w 6602912"/>
                <a:gd name="connsiteY1" fmla="*/ 1659143 h 3063821"/>
                <a:gd name="connsiteX2" fmla="*/ 4364456 w 6602912"/>
                <a:gd name="connsiteY2" fmla="*/ 945150 h 3063821"/>
                <a:gd name="connsiteX3" fmla="*/ 5737135 w 6602912"/>
                <a:gd name="connsiteY3" fmla="*/ 17436 h 3063821"/>
                <a:gd name="connsiteX4" fmla="*/ 6099088 w 6602912"/>
                <a:gd name="connsiteY4" fmla="*/ 261881 h 3063821"/>
                <a:gd name="connsiteX5" fmla="*/ 6357399 w 6602912"/>
                <a:gd name="connsiteY5" fmla="*/ 658056 h 3063821"/>
                <a:gd name="connsiteX6" fmla="*/ 6564798 w 6602912"/>
                <a:gd name="connsiteY6" fmla="*/ 1189926 h 3063821"/>
                <a:gd name="connsiteX7" fmla="*/ 6558421 w 6602912"/>
                <a:gd name="connsiteY7" fmla="*/ 1549732 h 3063821"/>
                <a:gd name="connsiteX8" fmla="*/ 6097164 w 6602912"/>
                <a:gd name="connsiteY8" fmla="*/ 1825415 h 3063821"/>
                <a:gd name="connsiteX9" fmla="*/ 4486526 w 6602912"/>
                <a:gd name="connsiteY9" fmla="*/ 2386117 h 3063821"/>
                <a:gd name="connsiteX10" fmla="*/ 172858 w 6602912"/>
                <a:gd name="connsiteY10" fmla="*/ 3063821 h 3063821"/>
                <a:gd name="connsiteX11" fmla="*/ 19618 w 6602912"/>
                <a:gd name="connsiteY11" fmla="*/ 2701864 h 3063821"/>
                <a:gd name="connsiteX12" fmla="*/ 15789 w 6602912"/>
                <a:gd name="connsiteY12" fmla="*/ 2455426 h 3063821"/>
                <a:gd name="connsiteX13" fmla="*/ 46438 w 6602912"/>
                <a:gd name="connsiteY13" fmla="*/ 2212839 h 3063821"/>
                <a:gd name="connsiteX14" fmla="*/ 103902 w 6602912"/>
                <a:gd name="connsiteY14" fmla="*/ 2047263 h 3063821"/>
                <a:gd name="connsiteX0" fmla="*/ 200229 w 6602912"/>
                <a:gd name="connsiteY0" fmla="*/ 1983117 h 3063821"/>
                <a:gd name="connsiteX1" fmla="*/ 2729671 w 6602912"/>
                <a:gd name="connsiteY1" fmla="*/ 1659143 h 3063821"/>
                <a:gd name="connsiteX2" fmla="*/ 4364456 w 6602912"/>
                <a:gd name="connsiteY2" fmla="*/ 945150 h 3063821"/>
                <a:gd name="connsiteX3" fmla="*/ 5737135 w 6602912"/>
                <a:gd name="connsiteY3" fmla="*/ 17436 h 3063821"/>
                <a:gd name="connsiteX4" fmla="*/ 6099088 w 6602912"/>
                <a:gd name="connsiteY4" fmla="*/ 261881 h 3063821"/>
                <a:gd name="connsiteX5" fmla="*/ 6357399 w 6602912"/>
                <a:gd name="connsiteY5" fmla="*/ 658056 h 3063821"/>
                <a:gd name="connsiteX6" fmla="*/ 6564798 w 6602912"/>
                <a:gd name="connsiteY6" fmla="*/ 1189926 h 3063821"/>
                <a:gd name="connsiteX7" fmla="*/ 6558421 w 6602912"/>
                <a:gd name="connsiteY7" fmla="*/ 1549732 h 3063821"/>
                <a:gd name="connsiteX8" fmla="*/ 6097164 w 6602912"/>
                <a:gd name="connsiteY8" fmla="*/ 1825415 h 3063821"/>
                <a:gd name="connsiteX9" fmla="*/ 4486526 w 6602912"/>
                <a:gd name="connsiteY9" fmla="*/ 2386117 h 3063821"/>
                <a:gd name="connsiteX10" fmla="*/ 172858 w 6602912"/>
                <a:gd name="connsiteY10" fmla="*/ 3063821 h 3063821"/>
                <a:gd name="connsiteX11" fmla="*/ 19618 w 6602912"/>
                <a:gd name="connsiteY11" fmla="*/ 2701864 h 3063821"/>
                <a:gd name="connsiteX12" fmla="*/ 15789 w 6602912"/>
                <a:gd name="connsiteY12" fmla="*/ 2455426 h 3063821"/>
                <a:gd name="connsiteX13" fmla="*/ 46438 w 6602912"/>
                <a:gd name="connsiteY13" fmla="*/ 2212839 h 3063821"/>
                <a:gd name="connsiteX14" fmla="*/ 103902 w 6602912"/>
                <a:gd name="connsiteY14" fmla="*/ 2047263 h 3063821"/>
                <a:gd name="connsiteX0" fmla="*/ 200229 w 6602912"/>
                <a:gd name="connsiteY0" fmla="*/ 1983117 h 3063821"/>
                <a:gd name="connsiteX1" fmla="*/ 2729671 w 6602912"/>
                <a:gd name="connsiteY1" fmla="*/ 1659143 h 3063821"/>
                <a:gd name="connsiteX2" fmla="*/ 4364456 w 6602912"/>
                <a:gd name="connsiteY2" fmla="*/ 945150 h 3063821"/>
                <a:gd name="connsiteX3" fmla="*/ 5737135 w 6602912"/>
                <a:gd name="connsiteY3" fmla="*/ 17436 h 3063821"/>
                <a:gd name="connsiteX4" fmla="*/ 6099088 w 6602912"/>
                <a:gd name="connsiteY4" fmla="*/ 261881 h 3063821"/>
                <a:gd name="connsiteX5" fmla="*/ 6357399 w 6602912"/>
                <a:gd name="connsiteY5" fmla="*/ 658056 h 3063821"/>
                <a:gd name="connsiteX6" fmla="*/ 6564798 w 6602912"/>
                <a:gd name="connsiteY6" fmla="*/ 1189926 h 3063821"/>
                <a:gd name="connsiteX7" fmla="*/ 6558421 w 6602912"/>
                <a:gd name="connsiteY7" fmla="*/ 1549732 h 3063821"/>
                <a:gd name="connsiteX8" fmla="*/ 6097164 w 6602912"/>
                <a:gd name="connsiteY8" fmla="*/ 1825415 h 3063821"/>
                <a:gd name="connsiteX9" fmla="*/ 4486526 w 6602912"/>
                <a:gd name="connsiteY9" fmla="*/ 2386117 h 3063821"/>
                <a:gd name="connsiteX10" fmla="*/ 172858 w 6602912"/>
                <a:gd name="connsiteY10" fmla="*/ 3063821 h 3063821"/>
                <a:gd name="connsiteX11" fmla="*/ 19618 w 6602912"/>
                <a:gd name="connsiteY11" fmla="*/ 2701864 h 3063821"/>
                <a:gd name="connsiteX12" fmla="*/ 15789 w 6602912"/>
                <a:gd name="connsiteY12" fmla="*/ 2455426 h 3063821"/>
                <a:gd name="connsiteX13" fmla="*/ 46438 w 6602912"/>
                <a:gd name="connsiteY13" fmla="*/ 2212839 h 3063821"/>
                <a:gd name="connsiteX14" fmla="*/ 103902 w 6602912"/>
                <a:gd name="connsiteY14" fmla="*/ 2031860 h 3063821"/>
                <a:gd name="connsiteX0" fmla="*/ 200229 w 6602912"/>
                <a:gd name="connsiteY0" fmla="*/ 1983117 h 3063821"/>
                <a:gd name="connsiteX1" fmla="*/ 2729671 w 6602912"/>
                <a:gd name="connsiteY1" fmla="*/ 1659143 h 3063821"/>
                <a:gd name="connsiteX2" fmla="*/ 4364456 w 6602912"/>
                <a:gd name="connsiteY2" fmla="*/ 945150 h 3063821"/>
                <a:gd name="connsiteX3" fmla="*/ 5737135 w 6602912"/>
                <a:gd name="connsiteY3" fmla="*/ 17436 h 3063821"/>
                <a:gd name="connsiteX4" fmla="*/ 6099088 w 6602912"/>
                <a:gd name="connsiteY4" fmla="*/ 261881 h 3063821"/>
                <a:gd name="connsiteX5" fmla="*/ 6357399 w 6602912"/>
                <a:gd name="connsiteY5" fmla="*/ 658056 h 3063821"/>
                <a:gd name="connsiteX6" fmla="*/ 6564798 w 6602912"/>
                <a:gd name="connsiteY6" fmla="*/ 1189926 h 3063821"/>
                <a:gd name="connsiteX7" fmla="*/ 6558421 w 6602912"/>
                <a:gd name="connsiteY7" fmla="*/ 1549732 h 3063821"/>
                <a:gd name="connsiteX8" fmla="*/ 6097164 w 6602912"/>
                <a:gd name="connsiteY8" fmla="*/ 1825415 h 3063821"/>
                <a:gd name="connsiteX9" fmla="*/ 4486526 w 6602912"/>
                <a:gd name="connsiteY9" fmla="*/ 2386117 h 3063821"/>
                <a:gd name="connsiteX10" fmla="*/ 172858 w 6602912"/>
                <a:gd name="connsiteY10" fmla="*/ 3063821 h 3063821"/>
                <a:gd name="connsiteX11" fmla="*/ 19618 w 6602912"/>
                <a:gd name="connsiteY11" fmla="*/ 2701864 h 3063821"/>
                <a:gd name="connsiteX12" fmla="*/ 15789 w 6602912"/>
                <a:gd name="connsiteY12" fmla="*/ 2455426 h 3063821"/>
                <a:gd name="connsiteX13" fmla="*/ 46438 w 6602912"/>
                <a:gd name="connsiteY13" fmla="*/ 2212839 h 3063821"/>
                <a:gd name="connsiteX14" fmla="*/ 111564 w 6602912"/>
                <a:gd name="connsiteY14" fmla="*/ 2031860 h 3063821"/>
                <a:gd name="connsiteX0" fmla="*/ 200229 w 6602912"/>
                <a:gd name="connsiteY0" fmla="*/ 1983117 h 3063821"/>
                <a:gd name="connsiteX1" fmla="*/ 2729671 w 6602912"/>
                <a:gd name="connsiteY1" fmla="*/ 1659143 h 3063821"/>
                <a:gd name="connsiteX2" fmla="*/ 4364456 w 6602912"/>
                <a:gd name="connsiteY2" fmla="*/ 945150 h 3063821"/>
                <a:gd name="connsiteX3" fmla="*/ 5737135 w 6602912"/>
                <a:gd name="connsiteY3" fmla="*/ 17436 h 3063821"/>
                <a:gd name="connsiteX4" fmla="*/ 6099088 w 6602912"/>
                <a:gd name="connsiteY4" fmla="*/ 261881 h 3063821"/>
                <a:gd name="connsiteX5" fmla="*/ 6357399 w 6602912"/>
                <a:gd name="connsiteY5" fmla="*/ 658056 h 3063821"/>
                <a:gd name="connsiteX6" fmla="*/ 6564798 w 6602912"/>
                <a:gd name="connsiteY6" fmla="*/ 1189926 h 3063821"/>
                <a:gd name="connsiteX7" fmla="*/ 6558421 w 6602912"/>
                <a:gd name="connsiteY7" fmla="*/ 1549732 h 3063821"/>
                <a:gd name="connsiteX8" fmla="*/ 6097164 w 6602912"/>
                <a:gd name="connsiteY8" fmla="*/ 1825415 h 3063821"/>
                <a:gd name="connsiteX9" fmla="*/ 4486526 w 6602912"/>
                <a:gd name="connsiteY9" fmla="*/ 2386117 h 3063821"/>
                <a:gd name="connsiteX10" fmla="*/ 172858 w 6602912"/>
                <a:gd name="connsiteY10" fmla="*/ 3063821 h 3063821"/>
                <a:gd name="connsiteX11" fmla="*/ 19618 w 6602912"/>
                <a:gd name="connsiteY11" fmla="*/ 2701864 h 3063821"/>
                <a:gd name="connsiteX12" fmla="*/ 15789 w 6602912"/>
                <a:gd name="connsiteY12" fmla="*/ 2455426 h 3063821"/>
                <a:gd name="connsiteX13" fmla="*/ 46438 w 6602912"/>
                <a:gd name="connsiteY13" fmla="*/ 2212839 h 3063821"/>
                <a:gd name="connsiteX14" fmla="*/ 111564 w 6602912"/>
                <a:gd name="connsiteY14" fmla="*/ 2031860 h 3063821"/>
                <a:gd name="connsiteX15" fmla="*/ 200229 w 6602912"/>
                <a:gd name="connsiteY15" fmla="*/ 1983117 h 3063821"/>
                <a:gd name="connsiteX0" fmla="*/ 200229 w 6602912"/>
                <a:gd name="connsiteY0" fmla="*/ 1983117 h 3063821"/>
                <a:gd name="connsiteX1" fmla="*/ 2729671 w 6602912"/>
                <a:gd name="connsiteY1" fmla="*/ 1659143 h 3063821"/>
                <a:gd name="connsiteX2" fmla="*/ 4364456 w 6602912"/>
                <a:gd name="connsiteY2" fmla="*/ 945150 h 3063821"/>
                <a:gd name="connsiteX3" fmla="*/ 5737135 w 6602912"/>
                <a:gd name="connsiteY3" fmla="*/ 17436 h 3063821"/>
                <a:gd name="connsiteX4" fmla="*/ 6099088 w 6602912"/>
                <a:gd name="connsiteY4" fmla="*/ 261881 h 3063821"/>
                <a:gd name="connsiteX5" fmla="*/ 6357399 w 6602912"/>
                <a:gd name="connsiteY5" fmla="*/ 658056 h 3063821"/>
                <a:gd name="connsiteX6" fmla="*/ 6564798 w 6602912"/>
                <a:gd name="connsiteY6" fmla="*/ 1189926 h 3063821"/>
                <a:gd name="connsiteX7" fmla="*/ 6558421 w 6602912"/>
                <a:gd name="connsiteY7" fmla="*/ 1549732 h 3063821"/>
                <a:gd name="connsiteX8" fmla="*/ 6097164 w 6602912"/>
                <a:gd name="connsiteY8" fmla="*/ 1825415 h 3063821"/>
                <a:gd name="connsiteX9" fmla="*/ 4486526 w 6602912"/>
                <a:gd name="connsiteY9" fmla="*/ 2386117 h 3063821"/>
                <a:gd name="connsiteX10" fmla="*/ 172858 w 6602912"/>
                <a:gd name="connsiteY10" fmla="*/ 3063821 h 3063821"/>
                <a:gd name="connsiteX11" fmla="*/ 19618 w 6602912"/>
                <a:gd name="connsiteY11" fmla="*/ 2701864 h 3063821"/>
                <a:gd name="connsiteX12" fmla="*/ 15789 w 6602912"/>
                <a:gd name="connsiteY12" fmla="*/ 2455426 h 3063821"/>
                <a:gd name="connsiteX13" fmla="*/ 46438 w 6602912"/>
                <a:gd name="connsiteY13" fmla="*/ 2212839 h 3063821"/>
                <a:gd name="connsiteX14" fmla="*/ 111564 w 6602912"/>
                <a:gd name="connsiteY14" fmla="*/ 2031860 h 3063821"/>
                <a:gd name="connsiteX15" fmla="*/ 200229 w 6602912"/>
                <a:gd name="connsiteY15" fmla="*/ 1983117 h 3063821"/>
                <a:gd name="connsiteX0" fmla="*/ 200229 w 6602912"/>
                <a:gd name="connsiteY0" fmla="*/ 1983117 h 3063821"/>
                <a:gd name="connsiteX1" fmla="*/ 2729671 w 6602912"/>
                <a:gd name="connsiteY1" fmla="*/ 1659143 h 3063821"/>
                <a:gd name="connsiteX2" fmla="*/ 4364456 w 6602912"/>
                <a:gd name="connsiteY2" fmla="*/ 945150 h 3063821"/>
                <a:gd name="connsiteX3" fmla="*/ 5737135 w 6602912"/>
                <a:gd name="connsiteY3" fmla="*/ 17436 h 3063821"/>
                <a:gd name="connsiteX4" fmla="*/ 6099088 w 6602912"/>
                <a:gd name="connsiteY4" fmla="*/ 261881 h 3063821"/>
                <a:gd name="connsiteX5" fmla="*/ 6357399 w 6602912"/>
                <a:gd name="connsiteY5" fmla="*/ 658056 h 3063821"/>
                <a:gd name="connsiteX6" fmla="*/ 6564798 w 6602912"/>
                <a:gd name="connsiteY6" fmla="*/ 1189926 h 3063821"/>
                <a:gd name="connsiteX7" fmla="*/ 6558421 w 6602912"/>
                <a:gd name="connsiteY7" fmla="*/ 1549732 h 3063821"/>
                <a:gd name="connsiteX8" fmla="*/ 6097164 w 6602912"/>
                <a:gd name="connsiteY8" fmla="*/ 1825415 h 3063821"/>
                <a:gd name="connsiteX9" fmla="*/ 4486526 w 6602912"/>
                <a:gd name="connsiteY9" fmla="*/ 2386117 h 3063821"/>
                <a:gd name="connsiteX10" fmla="*/ 172858 w 6602912"/>
                <a:gd name="connsiteY10" fmla="*/ 3063821 h 3063821"/>
                <a:gd name="connsiteX11" fmla="*/ 19618 w 6602912"/>
                <a:gd name="connsiteY11" fmla="*/ 2701864 h 3063821"/>
                <a:gd name="connsiteX12" fmla="*/ 15789 w 6602912"/>
                <a:gd name="connsiteY12" fmla="*/ 2455426 h 3063821"/>
                <a:gd name="connsiteX13" fmla="*/ 46438 w 6602912"/>
                <a:gd name="connsiteY13" fmla="*/ 2212839 h 3063821"/>
                <a:gd name="connsiteX14" fmla="*/ 111564 w 6602912"/>
                <a:gd name="connsiteY14" fmla="*/ 2031860 h 3063821"/>
                <a:gd name="connsiteX15" fmla="*/ 200229 w 6602912"/>
                <a:gd name="connsiteY15" fmla="*/ 1983117 h 3063821"/>
                <a:gd name="connsiteX0" fmla="*/ 191907 w 6594590"/>
                <a:gd name="connsiteY0" fmla="*/ 1983117 h 3063821"/>
                <a:gd name="connsiteX1" fmla="*/ 2721349 w 6594590"/>
                <a:gd name="connsiteY1" fmla="*/ 1659143 h 3063821"/>
                <a:gd name="connsiteX2" fmla="*/ 4356134 w 6594590"/>
                <a:gd name="connsiteY2" fmla="*/ 945150 h 3063821"/>
                <a:gd name="connsiteX3" fmla="*/ 5728813 w 6594590"/>
                <a:gd name="connsiteY3" fmla="*/ 17436 h 3063821"/>
                <a:gd name="connsiteX4" fmla="*/ 6090766 w 6594590"/>
                <a:gd name="connsiteY4" fmla="*/ 261881 h 3063821"/>
                <a:gd name="connsiteX5" fmla="*/ 6349077 w 6594590"/>
                <a:gd name="connsiteY5" fmla="*/ 658056 h 3063821"/>
                <a:gd name="connsiteX6" fmla="*/ 6556476 w 6594590"/>
                <a:gd name="connsiteY6" fmla="*/ 1189926 h 3063821"/>
                <a:gd name="connsiteX7" fmla="*/ 6550099 w 6594590"/>
                <a:gd name="connsiteY7" fmla="*/ 1549732 h 3063821"/>
                <a:gd name="connsiteX8" fmla="*/ 6088842 w 6594590"/>
                <a:gd name="connsiteY8" fmla="*/ 1825415 h 3063821"/>
                <a:gd name="connsiteX9" fmla="*/ 4478204 w 6594590"/>
                <a:gd name="connsiteY9" fmla="*/ 2386117 h 3063821"/>
                <a:gd name="connsiteX10" fmla="*/ 164536 w 6594590"/>
                <a:gd name="connsiteY10" fmla="*/ 3063821 h 3063821"/>
                <a:gd name="connsiteX11" fmla="*/ 11296 w 6594590"/>
                <a:gd name="connsiteY11" fmla="*/ 2701864 h 3063821"/>
                <a:gd name="connsiteX12" fmla="*/ 7467 w 6594590"/>
                <a:gd name="connsiteY12" fmla="*/ 2455426 h 3063821"/>
                <a:gd name="connsiteX13" fmla="*/ 38116 w 6594590"/>
                <a:gd name="connsiteY13" fmla="*/ 2212839 h 3063821"/>
                <a:gd name="connsiteX14" fmla="*/ 103242 w 6594590"/>
                <a:gd name="connsiteY14" fmla="*/ 2031860 h 3063821"/>
                <a:gd name="connsiteX15" fmla="*/ 191907 w 6594590"/>
                <a:gd name="connsiteY15" fmla="*/ 1983117 h 3063821"/>
                <a:gd name="connsiteX0" fmla="*/ 191907 w 6594590"/>
                <a:gd name="connsiteY0" fmla="*/ 1983117 h 3063821"/>
                <a:gd name="connsiteX1" fmla="*/ 2721349 w 6594590"/>
                <a:gd name="connsiteY1" fmla="*/ 1659143 h 3063821"/>
                <a:gd name="connsiteX2" fmla="*/ 4356134 w 6594590"/>
                <a:gd name="connsiteY2" fmla="*/ 945150 h 3063821"/>
                <a:gd name="connsiteX3" fmla="*/ 5728813 w 6594590"/>
                <a:gd name="connsiteY3" fmla="*/ 17436 h 3063821"/>
                <a:gd name="connsiteX4" fmla="*/ 6090766 w 6594590"/>
                <a:gd name="connsiteY4" fmla="*/ 261881 h 3063821"/>
                <a:gd name="connsiteX5" fmla="*/ 6349077 w 6594590"/>
                <a:gd name="connsiteY5" fmla="*/ 658056 h 3063821"/>
                <a:gd name="connsiteX6" fmla="*/ 6556476 w 6594590"/>
                <a:gd name="connsiteY6" fmla="*/ 1189926 h 3063821"/>
                <a:gd name="connsiteX7" fmla="*/ 6550099 w 6594590"/>
                <a:gd name="connsiteY7" fmla="*/ 1549732 h 3063821"/>
                <a:gd name="connsiteX8" fmla="*/ 6088842 w 6594590"/>
                <a:gd name="connsiteY8" fmla="*/ 1825415 h 3063821"/>
                <a:gd name="connsiteX9" fmla="*/ 4478204 w 6594590"/>
                <a:gd name="connsiteY9" fmla="*/ 2386117 h 3063821"/>
                <a:gd name="connsiteX10" fmla="*/ 4474374 w 6594590"/>
                <a:gd name="connsiteY10" fmla="*/ 2389965 h 3063821"/>
                <a:gd name="connsiteX11" fmla="*/ 164536 w 6594590"/>
                <a:gd name="connsiteY11" fmla="*/ 3063821 h 3063821"/>
                <a:gd name="connsiteX12" fmla="*/ 11296 w 6594590"/>
                <a:gd name="connsiteY12" fmla="*/ 2701864 h 3063821"/>
                <a:gd name="connsiteX13" fmla="*/ 7467 w 6594590"/>
                <a:gd name="connsiteY13" fmla="*/ 2455426 h 3063821"/>
                <a:gd name="connsiteX14" fmla="*/ 38116 w 6594590"/>
                <a:gd name="connsiteY14" fmla="*/ 2212839 h 3063821"/>
                <a:gd name="connsiteX15" fmla="*/ 103242 w 6594590"/>
                <a:gd name="connsiteY15" fmla="*/ 2031860 h 3063821"/>
                <a:gd name="connsiteX16" fmla="*/ 191907 w 6594590"/>
                <a:gd name="connsiteY16" fmla="*/ 1983117 h 3063821"/>
                <a:gd name="connsiteX0" fmla="*/ 191907 w 6594590"/>
                <a:gd name="connsiteY0" fmla="*/ 1983117 h 3063821"/>
                <a:gd name="connsiteX1" fmla="*/ 2721349 w 6594590"/>
                <a:gd name="connsiteY1" fmla="*/ 1659143 h 3063821"/>
                <a:gd name="connsiteX2" fmla="*/ 4356134 w 6594590"/>
                <a:gd name="connsiteY2" fmla="*/ 945150 h 3063821"/>
                <a:gd name="connsiteX3" fmla="*/ 5728813 w 6594590"/>
                <a:gd name="connsiteY3" fmla="*/ 17436 h 3063821"/>
                <a:gd name="connsiteX4" fmla="*/ 6090766 w 6594590"/>
                <a:gd name="connsiteY4" fmla="*/ 261881 h 3063821"/>
                <a:gd name="connsiteX5" fmla="*/ 6349077 w 6594590"/>
                <a:gd name="connsiteY5" fmla="*/ 658056 h 3063821"/>
                <a:gd name="connsiteX6" fmla="*/ 6556476 w 6594590"/>
                <a:gd name="connsiteY6" fmla="*/ 1189926 h 3063821"/>
                <a:gd name="connsiteX7" fmla="*/ 6550099 w 6594590"/>
                <a:gd name="connsiteY7" fmla="*/ 1549732 h 3063821"/>
                <a:gd name="connsiteX8" fmla="*/ 6088842 w 6594590"/>
                <a:gd name="connsiteY8" fmla="*/ 1825415 h 3063821"/>
                <a:gd name="connsiteX9" fmla="*/ 4478204 w 6594590"/>
                <a:gd name="connsiteY9" fmla="*/ 2386117 h 3063821"/>
                <a:gd name="connsiteX10" fmla="*/ 2761932 w 6594590"/>
                <a:gd name="connsiteY10" fmla="*/ 2786576 h 3063821"/>
                <a:gd name="connsiteX11" fmla="*/ 164536 w 6594590"/>
                <a:gd name="connsiteY11" fmla="*/ 3063821 h 3063821"/>
                <a:gd name="connsiteX12" fmla="*/ 11296 w 6594590"/>
                <a:gd name="connsiteY12" fmla="*/ 2701864 h 3063821"/>
                <a:gd name="connsiteX13" fmla="*/ 7467 w 6594590"/>
                <a:gd name="connsiteY13" fmla="*/ 2455426 h 3063821"/>
                <a:gd name="connsiteX14" fmla="*/ 38116 w 6594590"/>
                <a:gd name="connsiteY14" fmla="*/ 2212839 h 3063821"/>
                <a:gd name="connsiteX15" fmla="*/ 103242 w 6594590"/>
                <a:gd name="connsiteY15" fmla="*/ 2031860 h 3063821"/>
                <a:gd name="connsiteX16" fmla="*/ 191907 w 6594590"/>
                <a:gd name="connsiteY16" fmla="*/ 1983117 h 3063821"/>
                <a:gd name="connsiteX0" fmla="*/ 191907 w 6594590"/>
                <a:gd name="connsiteY0" fmla="*/ 1983117 h 3063821"/>
                <a:gd name="connsiteX1" fmla="*/ 2721349 w 6594590"/>
                <a:gd name="connsiteY1" fmla="*/ 1659143 h 3063821"/>
                <a:gd name="connsiteX2" fmla="*/ 4356134 w 6594590"/>
                <a:gd name="connsiteY2" fmla="*/ 945150 h 3063821"/>
                <a:gd name="connsiteX3" fmla="*/ 5728813 w 6594590"/>
                <a:gd name="connsiteY3" fmla="*/ 17436 h 3063821"/>
                <a:gd name="connsiteX4" fmla="*/ 6090766 w 6594590"/>
                <a:gd name="connsiteY4" fmla="*/ 261881 h 3063821"/>
                <a:gd name="connsiteX5" fmla="*/ 6349077 w 6594590"/>
                <a:gd name="connsiteY5" fmla="*/ 658056 h 3063821"/>
                <a:gd name="connsiteX6" fmla="*/ 6556476 w 6594590"/>
                <a:gd name="connsiteY6" fmla="*/ 1189926 h 3063821"/>
                <a:gd name="connsiteX7" fmla="*/ 6550099 w 6594590"/>
                <a:gd name="connsiteY7" fmla="*/ 1549732 h 3063821"/>
                <a:gd name="connsiteX8" fmla="*/ 6088842 w 6594590"/>
                <a:gd name="connsiteY8" fmla="*/ 1825415 h 3063821"/>
                <a:gd name="connsiteX9" fmla="*/ 4478204 w 6594590"/>
                <a:gd name="connsiteY9" fmla="*/ 2386117 h 3063821"/>
                <a:gd name="connsiteX10" fmla="*/ 2761932 w 6594590"/>
                <a:gd name="connsiteY10" fmla="*/ 2786576 h 3063821"/>
                <a:gd name="connsiteX11" fmla="*/ 164536 w 6594590"/>
                <a:gd name="connsiteY11" fmla="*/ 3063821 h 3063821"/>
                <a:gd name="connsiteX12" fmla="*/ 11296 w 6594590"/>
                <a:gd name="connsiteY12" fmla="*/ 2701864 h 3063821"/>
                <a:gd name="connsiteX13" fmla="*/ 7467 w 6594590"/>
                <a:gd name="connsiteY13" fmla="*/ 2455426 h 3063821"/>
                <a:gd name="connsiteX14" fmla="*/ 38116 w 6594590"/>
                <a:gd name="connsiteY14" fmla="*/ 2212839 h 3063821"/>
                <a:gd name="connsiteX15" fmla="*/ 103242 w 6594590"/>
                <a:gd name="connsiteY15" fmla="*/ 2031860 h 3063821"/>
                <a:gd name="connsiteX16" fmla="*/ 191907 w 6594590"/>
                <a:gd name="connsiteY16" fmla="*/ 1983117 h 3063821"/>
                <a:gd name="connsiteX0" fmla="*/ 191907 w 6594590"/>
                <a:gd name="connsiteY0" fmla="*/ 1983117 h 3063821"/>
                <a:gd name="connsiteX1" fmla="*/ 2721349 w 6594590"/>
                <a:gd name="connsiteY1" fmla="*/ 1659143 h 3063821"/>
                <a:gd name="connsiteX2" fmla="*/ 4356134 w 6594590"/>
                <a:gd name="connsiteY2" fmla="*/ 945150 h 3063821"/>
                <a:gd name="connsiteX3" fmla="*/ 5728813 w 6594590"/>
                <a:gd name="connsiteY3" fmla="*/ 17436 h 3063821"/>
                <a:gd name="connsiteX4" fmla="*/ 6090766 w 6594590"/>
                <a:gd name="connsiteY4" fmla="*/ 261881 h 3063821"/>
                <a:gd name="connsiteX5" fmla="*/ 6349077 w 6594590"/>
                <a:gd name="connsiteY5" fmla="*/ 658056 h 3063821"/>
                <a:gd name="connsiteX6" fmla="*/ 6556476 w 6594590"/>
                <a:gd name="connsiteY6" fmla="*/ 1189926 h 3063821"/>
                <a:gd name="connsiteX7" fmla="*/ 6550099 w 6594590"/>
                <a:gd name="connsiteY7" fmla="*/ 1549732 h 3063821"/>
                <a:gd name="connsiteX8" fmla="*/ 5542554 w 6594590"/>
                <a:gd name="connsiteY8" fmla="*/ 2034935 h 3063821"/>
                <a:gd name="connsiteX9" fmla="*/ 4478204 w 6594590"/>
                <a:gd name="connsiteY9" fmla="*/ 2386117 h 3063821"/>
                <a:gd name="connsiteX10" fmla="*/ 2761932 w 6594590"/>
                <a:gd name="connsiteY10" fmla="*/ 2786576 h 3063821"/>
                <a:gd name="connsiteX11" fmla="*/ 164536 w 6594590"/>
                <a:gd name="connsiteY11" fmla="*/ 3063821 h 3063821"/>
                <a:gd name="connsiteX12" fmla="*/ 11296 w 6594590"/>
                <a:gd name="connsiteY12" fmla="*/ 2701864 h 3063821"/>
                <a:gd name="connsiteX13" fmla="*/ 7467 w 6594590"/>
                <a:gd name="connsiteY13" fmla="*/ 2455426 h 3063821"/>
                <a:gd name="connsiteX14" fmla="*/ 38116 w 6594590"/>
                <a:gd name="connsiteY14" fmla="*/ 2212839 h 3063821"/>
                <a:gd name="connsiteX15" fmla="*/ 103242 w 6594590"/>
                <a:gd name="connsiteY15" fmla="*/ 2031860 h 3063821"/>
                <a:gd name="connsiteX16" fmla="*/ 191907 w 6594590"/>
                <a:gd name="connsiteY16" fmla="*/ 1983117 h 3063821"/>
                <a:gd name="connsiteX0" fmla="*/ 191907 w 6594590"/>
                <a:gd name="connsiteY0" fmla="*/ 1983117 h 3063821"/>
                <a:gd name="connsiteX1" fmla="*/ 2721349 w 6594590"/>
                <a:gd name="connsiteY1" fmla="*/ 1659143 h 3063821"/>
                <a:gd name="connsiteX2" fmla="*/ 4356134 w 6594590"/>
                <a:gd name="connsiteY2" fmla="*/ 945150 h 3063821"/>
                <a:gd name="connsiteX3" fmla="*/ 5728813 w 6594590"/>
                <a:gd name="connsiteY3" fmla="*/ 17436 h 3063821"/>
                <a:gd name="connsiteX4" fmla="*/ 6090766 w 6594590"/>
                <a:gd name="connsiteY4" fmla="*/ 261881 h 3063821"/>
                <a:gd name="connsiteX5" fmla="*/ 6349077 w 6594590"/>
                <a:gd name="connsiteY5" fmla="*/ 658056 h 3063821"/>
                <a:gd name="connsiteX6" fmla="*/ 6556476 w 6594590"/>
                <a:gd name="connsiteY6" fmla="*/ 1189926 h 3063821"/>
                <a:gd name="connsiteX7" fmla="*/ 6550099 w 6594590"/>
                <a:gd name="connsiteY7" fmla="*/ 1549732 h 3063821"/>
                <a:gd name="connsiteX8" fmla="*/ 5542554 w 6594590"/>
                <a:gd name="connsiteY8" fmla="*/ 2034935 h 3063821"/>
                <a:gd name="connsiteX9" fmla="*/ 4478204 w 6594590"/>
                <a:gd name="connsiteY9" fmla="*/ 2386117 h 3063821"/>
                <a:gd name="connsiteX10" fmla="*/ 2761932 w 6594590"/>
                <a:gd name="connsiteY10" fmla="*/ 2786576 h 3063821"/>
                <a:gd name="connsiteX11" fmla="*/ 164536 w 6594590"/>
                <a:gd name="connsiteY11" fmla="*/ 3063821 h 3063821"/>
                <a:gd name="connsiteX12" fmla="*/ 11296 w 6594590"/>
                <a:gd name="connsiteY12" fmla="*/ 2701864 h 3063821"/>
                <a:gd name="connsiteX13" fmla="*/ 7467 w 6594590"/>
                <a:gd name="connsiteY13" fmla="*/ 2455426 h 3063821"/>
                <a:gd name="connsiteX14" fmla="*/ 38116 w 6594590"/>
                <a:gd name="connsiteY14" fmla="*/ 2212839 h 3063821"/>
                <a:gd name="connsiteX15" fmla="*/ 103242 w 6594590"/>
                <a:gd name="connsiteY15" fmla="*/ 2031860 h 3063821"/>
                <a:gd name="connsiteX16" fmla="*/ 191907 w 6594590"/>
                <a:gd name="connsiteY16" fmla="*/ 1983117 h 3063821"/>
                <a:gd name="connsiteX0" fmla="*/ 191907 w 6594590"/>
                <a:gd name="connsiteY0" fmla="*/ 1983117 h 3063821"/>
                <a:gd name="connsiteX1" fmla="*/ 2721349 w 6594590"/>
                <a:gd name="connsiteY1" fmla="*/ 1659143 h 3063821"/>
                <a:gd name="connsiteX2" fmla="*/ 4356134 w 6594590"/>
                <a:gd name="connsiteY2" fmla="*/ 945150 h 3063821"/>
                <a:gd name="connsiteX3" fmla="*/ 5728813 w 6594590"/>
                <a:gd name="connsiteY3" fmla="*/ 17436 h 3063821"/>
                <a:gd name="connsiteX4" fmla="*/ 6090766 w 6594590"/>
                <a:gd name="connsiteY4" fmla="*/ 261881 h 3063821"/>
                <a:gd name="connsiteX5" fmla="*/ 6349077 w 6594590"/>
                <a:gd name="connsiteY5" fmla="*/ 658056 h 3063821"/>
                <a:gd name="connsiteX6" fmla="*/ 6556476 w 6594590"/>
                <a:gd name="connsiteY6" fmla="*/ 1189926 h 3063821"/>
                <a:gd name="connsiteX7" fmla="*/ 6550099 w 6594590"/>
                <a:gd name="connsiteY7" fmla="*/ 1549732 h 3063821"/>
                <a:gd name="connsiteX8" fmla="*/ 5542554 w 6594590"/>
                <a:gd name="connsiteY8" fmla="*/ 2034935 h 3063821"/>
                <a:gd name="connsiteX9" fmla="*/ 4478204 w 6594590"/>
                <a:gd name="connsiteY9" fmla="*/ 2386117 h 3063821"/>
                <a:gd name="connsiteX10" fmla="*/ 2761932 w 6594590"/>
                <a:gd name="connsiteY10" fmla="*/ 2786576 h 3063821"/>
                <a:gd name="connsiteX11" fmla="*/ 164536 w 6594590"/>
                <a:gd name="connsiteY11" fmla="*/ 3063821 h 3063821"/>
                <a:gd name="connsiteX12" fmla="*/ 11296 w 6594590"/>
                <a:gd name="connsiteY12" fmla="*/ 2701864 h 3063821"/>
                <a:gd name="connsiteX13" fmla="*/ 7467 w 6594590"/>
                <a:gd name="connsiteY13" fmla="*/ 2455426 h 3063821"/>
                <a:gd name="connsiteX14" fmla="*/ 38116 w 6594590"/>
                <a:gd name="connsiteY14" fmla="*/ 2212839 h 3063821"/>
                <a:gd name="connsiteX15" fmla="*/ 103242 w 6594590"/>
                <a:gd name="connsiteY15" fmla="*/ 2031860 h 3063821"/>
                <a:gd name="connsiteX16" fmla="*/ 191907 w 6594590"/>
                <a:gd name="connsiteY16" fmla="*/ 1983117 h 3063821"/>
                <a:gd name="connsiteX0" fmla="*/ 191907 w 6594590"/>
                <a:gd name="connsiteY0" fmla="*/ 1983117 h 3063821"/>
                <a:gd name="connsiteX1" fmla="*/ 2721349 w 6594590"/>
                <a:gd name="connsiteY1" fmla="*/ 1659143 h 3063821"/>
                <a:gd name="connsiteX2" fmla="*/ 4356134 w 6594590"/>
                <a:gd name="connsiteY2" fmla="*/ 945150 h 3063821"/>
                <a:gd name="connsiteX3" fmla="*/ 5728813 w 6594590"/>
                <a:gd name="connsiteY3" fmla="*/ 17436 h 3063821"/>
                <a:gd name="connsiteX4" fmla="*/ 6090766 w 6594590"/>
                <a:gd name="connsiteY4" fmla="*/ 261881 h 3063821"/>
                <a:gd name="connsiteX5" fmla="*/ 6349077 w 6594590"/>
                <a:gd name="connsiteY5" fmla="*/ 658056 h 3063821"/>
                <a:gd name="connsiteX6" fmla="*/ 6556476 w 6594590"/>
                <a:gd name="connsiteY6" fmla="*/ 1189926 h 3063821"/>
                <a:gd name="connsiteX7" fmla="*/ 6550099 w 6594590"/>
                <a:gd name="connsiteY7" fmla="*/ 1549732 h 3063821"/>
                <a:gd name="connsiteX8" fmla="*/ 5542554 w 6594590"/>
                <a:gd name="connsiteY8" fmla="*/ 2034935 h 3063821"/>
                <a:gd name="connsiteX9" fmla="*/ 4478204 w 6594590"/>
                <a:gd name="connsiteY9" fmla="*/ 2386117 h 3063821"/>
                <a:gd name="connsiteX10" fmla="*/ 2761932 w 6594590"/>
                <a:gd name="connsiteY10" fmla="*/ 2786576 h 3063821"/>
                <a:gd name="connsiteX11" fmla="*/ 164536 w 6594590"/>
                <a:gd name="connsiteY11" fmla="*/ 3063821 h 3063821"/>
                <a:gd name="connsiteX12" fmla="*/ 11296 w 6594590"/>
                <a:gd name="connsiteY12" fmla="*/ 2701864 h 3063821"/>
                <a:gd name="connsiteX13" fmla="*/ 7467 w 6594590"/>
                <a:gd name="connsiteY13" fmla="*/ 2455426 h 3063821"/>
                <a:gd name="connsiteX14" fmla="*/ 38116 w 6594590"/>
                <a:gd name="connsiteY14" fmla="*/ 2212839 h 3063821"/>
                <a:gd name="connsiteX15" fmla="*/ 103242 w 6594590"/>
                <a:gd name="connsiteY15" fmla="*/ 2031860 h 3063821"/>
                <a:gd name="connsiteX16" fmla="*/ 191907 w 6594590"/>
                <a:gd name="connsiteY16" fmla="*/ 1983117 h 3063821"/>
                <a:gd name="connsiteX0" fmla="*/ 191907 w 6594590"/>
                <a:gd name="connsiteY0" fmla="*/ 1983117 h 3063821"/>
                <a:gd name="connsiteX1" fmla="*/ 2721349 w 6594590"/>
                <a:gd name="connsiteY1" fmla="*/ 1659143 h 3063821"/>
                <a:gd name="connsiteX2" fmla="*/ 4356134 w 6594590"/>
                <a:gd name="connsiteY2" fmla="*/ 945150 h 3063821"/>
                <a:gd name="connsiteX3" fmla="*/ 5728813 w 6594590"/>
                <a:gd name="connsiteY3" fmla="*/ 17436 h 3063821"/>
                <a:gd name="connsiteX4" fmla="*/ 6090766 w 6594590"/>
                <a:gd name="connsiteY4" fmla="*/ 261881 h 3063821"/>
                <a:gd name="connsiteX5" fmla="*/ 6349077 w 6594590"/>
                <a:gd name="connsiteY5" fmla="*/ 658056 h 3063821"/>
                <a:gd name="connsiteX6" fmla="*/ 6556476 w 6594590"/>
                <a:gd name="connsiteY6" fmla="*/ 1189926 h 3063821"/>
                <a:gd name="connsiteX7" fmla="*/ 6550099 w 6594590"/>
                <a:gd name="connsiteY7" fmla="*/ 1549732 h 3063821"/>
                <a:gd name="connsiteX8" fmla="*/ 5542554 w 6594590"/>
                <a:gd name="connsiteY8" fmla="*/ 2034935 h 3063821"/>
                <a:gd name="connsiteX9" fmla="*/ 4255376 w 6594590"/>
                <a:gd name="connsiteY9" fmla="*/ 2451141 h 3063821"/>
                <a:gd name="connsiteX10" fmla="*/ 2761932 w 6594590"/>
                <a:gd name="connsiteY10" fmla="*/ 2786576 h 3063821"/>
                <a:gd name="connsiteX11" fmla="*/ 164536 w 6594590"/>
                <a:gd name="connsiteY11" fmla="*/ 3063821 h 3063821"/>
                <a:gd name="connsiteX12" fmla="*/ 11296 w 6594590"/>
                <a:gd name="connsiteY12" fmla="*/ 2701864 h 3063821"/>
                <a:gd name="connsiteX13" fmla="*/ 7467 w 6594590"/>
                <a:gd name="connsiteY13" fmla="*/ 2455426 h 3063821"/>
                <a:gd name="connsiteX14" fmla="*/ 38116 w 6594590"/>
                <a:gd name="connsiteY14" fmla="*/ 2212839 h 3063821"/>
                <a:gd name="connsiteX15" fmla="*/ 103242 w 6594590"/>
                <a:gd name="connsiteY15" fmla="*/ 2031860 h 3063821"/>
                <a:gd name="connsiteX16" fmla="*/ 191907 w 6594590"/>
                <a:gd name="connsiteY16" fmla="*/ 1983117 h 3063821"/>
                <a:gd name="connsiteX0" fmla="*/ 191907 w 6594590"/>
                <a:gd name="connsiteY0" fmla="*/ 1983117 h 3063821"/>
                <a:gd name="connsiteX1" fmla="*/ 2721349 w 6594590"/>
                <a:gd name="connsiteY1" fmla="*/ 1659143 h 3063821"/>
                <a:gd name="connsiteX2" fmla="*/ 4356134 w 6594590"/>
                <a:gd name="connsiteY2" fmla="*/ 945150 h 3063821"/>
                <a:gd name="connsiteX3" fmla="*/ 5728813 w 6594590"/>
                <a:gd name="connsiteY3" fmla="*/ 17436 h 3063821"/>
                <a:gd name="connsiteX4" fmla="*/ 6090766 w 6594590"/>
                <a:gd name="connsiteY4" fmla="*/ 261881 h 3063821"/>
                <a:gd name="connsiteX5" fmla="*/ 6349077 w 6594590"/>
                <a:gd name="connsiteY5" fmla="*/ 658056 h 3063821"/>
                <a:gd name="connsiteX6" fmla="*/ 6556476 w 6594590"/>
                <a:gd name="connsiteY6" fmla="*/ 1189926 h 3063821"/>
                <a:gd name="connsiteX7" fmla="*/ 6550099 w 6594590"/>
                <a:gd name="connsiteY7" fmla="*/ 1549732 h 3063821"/>
                <a:gd name="connsiteX8" fmla="*/ 5542554 w 6594590"/>
                <a:gd name="connsiteY8" fmla="*/ 2034935 h 3063821"/>
                <a:gd name="connsiteX9" fmla="*/ 4255376 w 6594590"/>
                <a:gd name="connsiteY9" fmla="*/ 2451141 h 3063821"/>
                <a:gd name="connsiteX10" fmla="*/ 2761932 w 6594590"/>
                <a:gd name="connsiteY10" fmla="*/ 2786576 h 3063821"/>
                <a:gd name="connsiteX11" fmla="*/ 164536 w 6594590"/>
                <a:gd name="connsiteY11" fmla="*/ 3063821 h 3063821"/>
                <a:gd name="connsiteX12" fmla="*/ 11296 w 6594590"/>
                <a:gd name="connsiteY12" fmla="*/ 2701864 h 3063821"/>
                <a:gd name="connsiteX13" fmla="*/ 7467 w 6594590"/>
                <a:gd name="connsiteY13" fmla="*/ 2455426 h 3063821"/>
                <a:gd name="connsiteX14" fmla="*/ 38116 w 6594590"/>
                <a:gd name="connsiteY14" fmla="*/ 2212839 h 3063821"/>
                <a:gd name="connsiteX15" fmla="*/ 103242 w 6594590"/>
                <a:gd name="connsiteY15" fmla="*/ 2031860 h 3063821"/>
                <a:gd name="connsiteX16" fmla="*/ 191907 w 6594590"/>
                <a:gd name="connsiteY16" fmla="*/ 1983117 h 3063821"/>
                <a:gd name="connsiteX0" fmla="*/ 191907 w 6594590"/>
                <a:gd name="connsiteY0" fmla="*/ 1983117 h 3063821"/>
                <a:gd name="connsiteX1" fmla="*/ 2721349 w 6594590"/>
                <a:gd name="connsiteY1" fmla="*/ 1659143 h 3063821"/>
                <a:gd name="connsiteX2" fmla="*/ 4356134 w 6594590"/>
                <a:gd name="connsiteY2" fmla="*/ 945150 h 3063821"/>
                <a:gd name="connsiteX3" fmla="*/ 5728813 w 6594590"/>
                <a:gd name="connsiteY3" fmla="*/ 17436 h 3063821"/>
                <a:gd name="connsiteX4" fmla="*/ 6090766 w 6594590"/>
                <a:gd name="connsiteY4" fmla="*/ 261881 h 3063821"/>
                <a:gd name="connsiteX5" fmla="*/ 6349077 w 6594590"/>
                <a:gd name="connsiteY5" fmla="*/ 658056 h 3063821"/>
                <a:gd name="connsiteX6" fmla="*/ 6556476 w 6594590"/>
                <a:gd name="connsiteY6" fmla="*/ 1189926 h 3063821"/>
                <a:gd name="connsiteX7" fmla="*/ 6550099 w 6594590"/>
                <a:gd name="connsiteY7" fmla="*/ 1549732 h 3063821"/>
                <a:gd name="connsiteX8" fmla="*/ 5542554 w 6594590"/>
                <a:gd name="connsiteY8" fmla="*/ 2034935 h 3063821"/>
                <a:gd name="connsiteX9" fmla="*/ 4255376 w 6594590"/>
                <a:gd name="connsiteY9" fmla="*/ 2451141 h 3063821"/>
                <a:gd name="connsiteX10" fmla="*/ 2761932 w 6594590"/>
                <a:gd name="connsiteY10" fmla="*/ 2786576 h 3063821"/>
                <a:gd name="connsiteX11" fmla="*/ 164536 w 6594590"/>
                <a:gd name="connsiteY11" fmla="*/ 3063821 h 3063821"/>
                <a:gd name="connsiteX12" fmla="*/ 11296 w 6594590"/>
                <a:gd name="connsiteY12" fmla="*/ 2701864 h 3063821"/>
                <a:gd name="connsiteX13" fmla="*/ 7467 w 6594590"/>
                <a:gd name="connsiteY13" fmla="*/ 2455426 h 3063821"/>
                <a:gd name="connsiteX14" fmla="*/ 38116 w 6594590"/>
                <a:gd name="connsiteY14" fmla="*/ 2212839 h 3063821"/>
                <a:gd name="connsiteX15" fmla="*/ 103242 w 6594590"/>
                <a:gd name="connsiteY15" fmla="*/ 2031860 h 3063821"/>
                <a:gd name="connsiteX16" fmla="*/ 191907 w 6594590"/>
                <a:gd name="connsiteY16" fmla="*/ 1983117 h 3063821"/>
                <a:gd name="connsiteX0" fmla="*/ 191907 w 6594590"/>
                <a:gd name="connsiteY0" fmla="*/ 1983117 h 3063821"/>
                <a:gd name="connsiteX1" fmla="*/ 2721349 w 6594590"/>
                <a:gd name="connsiteY1" fmla="*/ 1659143 h 3063821"/>
                <a:gd name="connsiteX2" fmla="*/ 4356134 w 6594590"/>
                <a:gd name="connsiteY2" fmla="*/ 945150 h 3063821"/>
                <a:gd name="connsiteX3" fmla="*/ 5728813 w 6594590"/>
                <a:gd name="connsiteY3" fmla="*/ 17436 h 3063821"/>
                <a:gd name="connsiteX4" fmla="*/ 6090766 w 6594590"/>
                <a:gd name="connsiteY4" fmla="*/ 261881 h 3063821"/>
                <a:gd name="connsiteX5" fmla="*/ 6349077 w 6594590"/>
                <a:gd name="connsiteY5" fmla="*/ 658056 h 3063821"/>
                <a:gd name="connsiteX6" fmla="*/ 6556476 w 6594590"/>
                <a:gd name="connsiteY6" fmla="*/ 1189926 h 3063821"/>
                <a:gd name="connsiteX7" fmla="*/ 6550099 w 6594590"/>
                <a:gd name="connsiteY7" fmla="*/ 1549732 h 3063821"/>
                <a:gd name="connsiteX8" fmla="*/ 5542554 w 6594590"/>
                <a:gd name="connsiteY8" fmla="*/ 2034935 h 3063821"/>
                <a:gd name="connsiteX9" fmla="*/ 4248188 w 6594590"/>
                <a:gd name="connsiteY9" fmla="*/ 2472815 h 3063821"/>
                <a:gd name="connsiteX10" fmla="*/ 2761932 w 6594590"/>
                <a:gd name="connsiteY10" fmla="*/ 2786576 h 3063821"/>
                <a:gd name="connsiteX11" fmla="*/ 164536 w 6594590"/>
                <a:gd name="connsiteY11" fmla="*/ 3063821 h 3063821"/>
                <a:gd name="connsiteX12" fmla="*/ 11296 w 6594590"/>
                <a:gd name="connsiteY12" fmla="*/ 2701864 h 3063821"/>
                <a:gd name="connsiteX13" fmla="*/ 7467 w 6594590"/>
                <a:gd name="connsiteY13" fmla="*/ 2455426 h 3063821"/>
                <a:gd name="connsiteX14" fmla="*/ 38116 w 6594590"/>
                <a:gd name="connsiteY14" fmla="*/ 2212839 h 3063821"/>
                <a:gd name="connsiteX15" fmla="*/ 103242 w 6594590"/>
                <a:gd name="connsiteY15" fmla="*/ 2031860 h 3063821"/>
                <a:gd name="connsiteX16" fmla="*/ 191907 w 6594590"/>
                <a:gd name="connsiteY16" fmla="*/ 1983117 h 3063821"/>
                <a:gd name="connsiteX0" fmla="*/ 191907 w 6594590"/>
                <a:gd name="connsiteY0" fmla="*/ 1983117 h 3063821"/>
                <a:gd name="connsiteX1" fmla="*/ 2721349 w 6594590"/>
                <a:gd name="connsiteY1" fmla="*/ 1659143 h 3063821"/>
                <a:gd name="connsiteX2" fmla="*/ 4356134 w 6594590"/>
                <a:gd name="connsiteY2" fmla="*/ 945150 h 3063821"/>
                <a:gd name="connsiteX3" fmla="*/ 5728813 w 6594590"/>
                <a:gd name="connsiteY3" fmla="*/ 17436 h 3063821"/>
                <a:gd name="connsiteX4" fmla="*/ 6090766 w 6594590"/>
                <a:gd name="connsiteY4" fmla="*/ 261881 h 3063821"/>
                <a:gd name="connsiteX5" fmla="*/ 6349077 w 6594590"/>
                <a:gd name="connsiteY5" fmla="*/ 658056 h 3063821"/>
                <a:gd name="connsiteX6" fmla="*/ 6556476 w 6594590"/>
                <a:gd name="connsiteY6" fmla="*/ 1189926 h 3063821"/>
                <a:gd name="connsiteX7" fmla="*/ 6550099 w 6594590"/>
                <a:gd name="connsiteY7" fmla="*/ 1549732 h 3063821"/>
                <a:gd name="connsiteX8" fmla="*/ 5542554 w 6594590"/>
                <a:gd name="connsiteY8" fmla="*/ 2034935 h 3063821"/>
                <a:gd name="connsiteX9" fmla="*/ 4248188 w 6594590"/>
                <a:gd name="connsiteY9" fmla="*/ 2472815 h 3063821"/>
                <a:gd name="connsiteX10" fmla="*/ 2761932 w 6594590"/>
                <a:gd name="connsiteY10" fmla="*/ 2786576 h 3063821"/>
                <a:gd name="connsiteX11" fmla="*/ 164536 w 6594590"/>
                <a:gd name="connsiteY11" fmla="*/ 3063821 h 3063821"/>
                <a:gd name="connsiteX12" fmla="*/ 11296 w 6594590"/>
                <a:gd name="connsiteY12" fmla="*/ 2701864 h 3063821"/>
                <a:gd name="connsiteX13" fmla="*/ 7467 w 6594590"/>
                <a:gd name="connsiteY13" fmla="*/ 2455426 h 3063821"/>
                <a:gd name="connsiteX14" fmla="*/ 38116 w 6594590"/>
                <a:gd name="connsiteY14" fmla="*/ 2212839 h 3063821"/>
                <a:gd name="connsiteX15" fmla="*/ 103242 w 6594590"/>
                <a:gd name="connsiteY15" fmla="*/ 2031860 h 3063821"/>
                <a:gd name="connsiteX16" fmla="*/ 191907 w 6594590"/>
                <a:gd name="connsiteY16" fmla="*/ 1983117 h 3063821"/>
                <a:gd name="connsiteX0" fmla="*/ 191907 w 6594590"/>
                <a:gd name="connsiteY0" fmla="*/ 1983117 h 3064460"/>
                <a:gd name="connsiteX1" fmla="*/ 2721349 w 6594590"/>
                <a:gd name="connsiteY1" fmla="*/ 1659143 h 3064460"/>
                <a:gd name="connsiteX2" fmla="*/ 4356134 w 6594590"/>
                <a:gd name="connsiteY2" fmla="*/ 945150 h 3064460"/>
                <a:gd name="connsiteX3" fmla="*/ 5728813 w 6594590"/>
                <a:gd name="connsiteY3" fmla="*/ 17436 h 3064460"/>
                <a:gd name="connsiteX4" fmla="*/ 6090766 w 6594590"/>
                <a:gd name="connsiteY4" fmla="*/ 261881 h 3064460"/>
                <a:gd name="connsiteX5" fmla="*/ 6349077 w 6594590"/>
                <a:gd name="connsiteY5" fmla="*/ 658056 h 3064460"/>
                <a:gd name="connsiteX6" fmla="*/ 6556476 w 6594590"/>
                <a:gd name="connsiteY6" fmla="*/ 1189926 h 3064460"/>
                <a:gd name="connsiteX7" fmla="*/ 6550099 w 6594590"/>
                <a:gd name="connsiteY7" fmla="*/ 1549732 h 3064460"/>
                <a:gd name="connsiteX8" fmla="*/ 5542554 w 6594590"/>
                <a:gd name="connsiteY8" fmla="*/ 2034935 h 3064460"/>
                <a:gd name="connsiteX9" fmla="*/ 4248188 w 6594590"/>
                <a:gd name="connsiteY9" fmla="*/ 2472815 h 3064460"/>
                <a:gd name="connsiteX10" fmla="*/ 2761932 w 6594590"/>
                <a:gd name="connsiteY10" fmla="*/ 2786576 h 3064460"/>
                <a:gd name="connsiteX11" fmla="*/ 2767343 w 6594590"/>
                <a:gd name="connsiteY11" fmla="*/ 2789911 h 3064460"/>
                <a:gd name="connsiteX12" fmla="*/ 164536 w 6594590"/>
                <a:gd name="connsiteY12" fmla="*/ 3063821 h 3064460"/>
                <a:gd name="connsiteX13" fmla="*/ 11296 w 6594590"/>
                <a:gd name="connsiteY13" fmla="*/ 2701864 h 3064460"/>
                <a:gd name="connsiteX14" fmla="*/ 7467 w 6594590"/>
                <a:gd name="connsiteY14" fmla="*/ 2455426 h 3064460"/>
                <a:gd name="connsiteX15" fmla="*/ 38116 w 6594590"/>
                <a:gd name="connsiteY15" fmla="*/ 2212839 h 3064460"/>
                <a:gd name="connsiteX16" fmla="*/ 103242 w 6594590"/>
                <a:gd name="connsiteY16" fmla="*/ 2031860 h 3064460"/>
                <a:gd name="connsiteX17" fmla="*/ 191907 w 6594590"/>
                <a:gd name="connsiteY17" fmla="*/ 1983117 h 3064460"/>
                <a:gd name="connsiteX0" fmla="*/ 191907 w 6594590"/>
                <a:gd name="connsiteY0" fmla="*/ 1983117 h 3083844"/>
                <a:gd name="connsiteX1" fmla="*/ 2721349 w 6594590"/>
                <a:gd name="connsiteY1" fmla="*/ 1659143 h 3083844"/>
                <a:gd name="connsiteX2" fmla="*/ 4356134 w 6594590"/>
                <a:gd name="connsiteY2" fmla="*/ 945150 h 3083844"/>
                <a:gd name="connsiteX3" fmla="*/ 5728813 w 6594590"/>
                <a:gd name="connsiteY3" fmla="*/ 17436 h 3083844"/>
                <a:gd name="connsiteX4" fmla="*/ 6090766 w 6594590"/>
                <a:gd name="connsiteY4" fmla="*/ 261881 h 3083844"/>
                <a:gd name="connsiteX5" fmla="*/ 6349077 w 6594590"/>
                <a:gd name="connsiteY5" fmla="*/ 658056 h 3083844"/>
                <a:gd name="connsiteX6" fmla="*/ 6556476 w 6594590"/>
                <a:gd name="connsiteY6" fmla="*/ 1189926 h 3083844"/>
                <a:gd name="connsiteX7" fmla="*/ 6550099 w 6594590"/>
                <a:gd name="connsiteY7" fmla="*/ 1549732 h 3083844"/>
                <a:gd name="connsiteX8" fmla="*/ 5542554 w 6594590"/>
                <a:gd name="connsiteY8" fmla="*/ 2034935 h 3083844"/>
                <a:gd name="connsiteX9" fmla="*/ 4248188 w 6594590"/>
                <a:gd name="connsiteY9" fmla="*/ 2472815 h 3083844"/>
                <a:gd name="connsiteX10" fmla="*/ 2761932 w 6594590"/>
                <a:gd name="connsiteY10" fmla="*/ 2786576 h 3083844"/>
                <a:gd name="connsiteX11" fmla="*/ 2386380 w 6594590"/>
                <a:gd name="connsiteY11" fmla="*/ 3057230 h 3083844"/>
                <a:gd name="connsiteX12" fmla="*/ 164536 w 6594590"/>
                <a:gd name="connsiteY12" fmla="*/ 3063821 h 3083844"/>
                <a:gd name="connsiteX13" fmla="*/ 11296 w 6594590"/>
                <a:gd name="connsiteY13" fmla="*/ 2701864 h 3083844"/>
                <a:gd name="connsiteX14" fmla="*/ 7467 w 6594590"/>
                <a:gd name="connsiteY14" fmla="*/ 2455426 h 3083844"/>
                <a:gd name="connsiteX15" fmla="*/ 38116 w 6594590"/>
                <a:gd name="connsiteY15" fmla="*/ 2212839 h 3083844"/>
                <a:gd name="connsiteX16" fmla="*/ 103242 w 6594590"/>
                <a:gd name="connsiteY16" fmla="*/ 2031860 h 3083844"/>
                <a:gd name="connsiteX17" fmla="*/ 191907 w 6594590"/>
                <a:gd name="connsiteY17" fmla="*/ 1983117 h 3083844"/>
                <a:gd name="connsiteX0" fmla="*/ 191907 w 6594590"/>
                <a:gd name="connsiteY0" fmla="*/ 1983117 h 3065409"/>
                <a:gd name="connsiteX1" fmla="*/ 2721349 w 6594590"/>
                <a:gd name="connsiteY1" fmla="*/ 1659143 h 3065409"/>
                <a:gd name="connsiteX2" fmla="*/ 4356134 w 6594590"/>
                <a:gd name="connsiteY2" fmla="*/ 945150 h 3065409"/>
                <a:gd name="connsiteX3" fmla="*/ 5728813 w 6594590"/>
                <a:gd name="connsiteY3" fmla="*/ 17436 h 3065409"/>
                <a:gd name="connsiteX4" fmla="*/ 6090766 w 6594590"/>
                <a:gd name="connsiteY4" fmla="*/ 261881 h 3065409"/>
                <a:gd name="connsiteX5" fmla="*/ 6349077 w 6594590"/>
                <a:gd name="connsiteY5" fmla="*/ 658056 h 3065409"/>
                <a:gd name="connsiteX6" fmla="*/ 6556476 w 6594590"/>
                <a:gd name="connsiteY6" fmla="*/ 1189926 h 3065409"/>
                <a:gd name="connsiteX7" fmla="*/ 6550099 w 6594590"/>
                <a:gd name="connsiteY7" fmla="*/ 1549732 h 3065409"/>
                <a:gd name="connsiteX8" fmla="*/ 5542554 w 6594590"/>
                <a:gd name="connsiteY8" fmla="*/ 2034935 h 3065409"/>
                <a:gd name="connsiteX9" fmla="*/ 4248188 w 6594590"/>
                <a:gd name="connsiteY9" fmla="*/ 2472815 h 3065409"/>
                <a:gd name="connsiteX10" fmla="*/ 2761932 w 6594590"/>
                <a:gd name="connsiteY10" fmla="*/ 2786576 h 3065409"/>
                <a:gd name="connsiteX11" fmla="*/ 1904784 w 6594590"/>
                <a:gd name="connsiteY11" fmla="*/ 2941633 h 3065409"/>
                <a:gd name="connsiteX12" fmla="*/ 164536 w 6594590"/>
                <a:gd name="connsiteY12" fmla="*/ 3063821 h 3065409"/>
                <a:gd name="connsiteX13" fmla="*/ 11296 w 6594590"/>
                <a:gd name="connsiteY13" fmla="*/ 2701864 h 3065409"/>
                <a:gd name="connsiteX14" fmla="*/ 7467 w 6594590"/>
                <a:gd name="connsiteY14" fmla="*/ 2455426 h 3065409"/>
                <a:gd name="connsiteX15" fmla="*/ 38116 w 6594590"/>
                <a:gd name="connsiteY15" fmla="*/ 2212839 h 3065409"/>
                <a:gd name="connsiteX16" fmla="*/ 103242 w 6594590"/>
                <a:gd name="connsiteY16" fmla="*/ 2031860 h 3065409"/>
                <a:gd name="connsiteX17" fmla="*/ 191907 w 6594590"/>
                <a:gd name="connsiteY17" fmla="*/ 1983117 h 3065409"/>
                <a:gd name="connsiteX0" fmla="*/ 191907 w 6594590"/>
                <a:gd name="connsiteY0" fmla="*/ 1983117 h 3066256"/>
                <a:gd name="connsiteX1" fmla="*/ 2721349 w 6594590"/>
                <a:gd name="connsiteY1" fmla="*/ 1659143 h 3066256"/>
                <a:gd name="connsiteX2" fmla="*/ 4356134 w 6594590"/>
                <a:gd name="connsiteY2" fmla="*/ 945150 h 3066256"/>
                <a:gd name="connsiteX3" fmla="*/ 5728813 w 6594590"/>
                <a:gd name="connsiteY3" fmla="*/ 17436 h 3066256"/>
                <a:gd name="connsiteX4" fmla="*/ 6090766 w 6594590"/>
                <a:gd name="connsiteY4" fmla="*/ 261881 h 3066256"/>
                <a:gd name="connsiteX5" fmla="*/ 6349077 w 6594590"/>
                <a:gd name="connsiteY5" fmla="*/ 658056 h 3066256"/>
                <a:gd name="connsiteX6" fmla="*/ 6556476 w 6594590"/>
                <a:gd name="connsiteY6" fmla="*/ 1189926 h 3066256"/>
                <a:gd name="connsiteX7" fmla="*/ 6550099 w 6594590"/>
                <a:gd name="connsiteY7" fmla="*/ 1549732 h 3066256"/>
                <a:gd name="connsiteX8" fmla="*/ 5542554 w 6594590"/>
                <a:gd name="connsiteY8" fmla="*/ 2034935 h 3066256"/>
                <a:gd name="connsiteX9" fmla="*/ 4248188 w 6594590"/>
                <a:gd name="connsiteY9" fmla="*/ 2472815 h 3066256"/>
                <a:gd name="connsiteX10" fmla="*/ 2761932 w 6594590"/>
                <a:gd name="connsiteY10" fmla="*/ 2786576 h 3066256"/>
                <a:gd name="connsiteX11" fmla="*/ 1667580 w 6594590"/>
                <a:gd name="connsiteY11" fmla="*/ 2977757 h 3066256"/>
                <a:gd name="connsiteX12" fmla="*/ 164536 w 6594590"/>
                <a:gd name="connsiteY12" fmla="*/ 3063821 h 3066256"/>
                <a:gd name="connsiteX13" fmla="*/ 11296 w 6594590"/>
                <a:gd name="connsiteY13" fmla="*/ 2701864 h 3066256"/>
                <a:gd name="connsiteX14" fmla="*/ 7467 w 6594590"/>
                <a:gd name="connsiteY14" fmla="*/ 2455426 h 3066256"/>
                <a:gd name="connsiteX15" fmla="*/ 38116 w 6594590"/>
                <a:gd name="connsiteY15" fmla="*/ 2212839 h 3066256"/>
                <a:gd name="connsiteX16" fmla="*/ 103242 w 6594590"/>
                <a:gd name="connsiteY16" fmla="*/ 2031860 h 3066256"/>
                <a:gd name="connsiteX17" fmla="*/ 191907 w 6594590"/>
                <a:gd name="connsiteY17" fmla="*/ 1983117 h 3066256"/>
                <a:gd name="connsiteX0" fmla="*/ 191907 w 6594590"/>
                <a:gd name="connsiteY0" fmla="*/ 1983117 h 3066256"/>
                <a:gd name="connsiteX1" fmla="*/ 2721349 w 6594590"/>
                <a:gd name="connsiteY1" fmla="*/ 1659143 h 3066256"/>
                <a:gd name="connsiteX2" fmla="*/ 4356134 w 6594590"/>
                <a:gd name="connsiteY2" fmla="*/ 945150 h 3066256"/>
                <a:gd name="connsiteX3" fmla="*/ 5728813 w 6594590"/>
                <a:gd name="connsiteY3" fmla="*/ 17436 h 3066256"/>
                <a:gd name="connsiteX4" fmla="*/ 6090766 w 6594590"/>
                <a:gd name="connsiteY4" fmla="*/ 261881 h 3066256"/>
                <a:gd name="connsiteX5" fmla="*/ 6349077 w 6594590"/>
                <a:gd name="connsiteY5" fmla="*/ 658056 h 3066256"/>
                <a:gd name="connsiteX6" fmla="*/ 6556476 w 6594590"/>
                <a:gd name="connsiteY6" fmla="*/ 1189926 h 3066256"/>
                <a:gd name="connsiteX7" fmla="*/ 6550099 w 6594590"/>
                <a:gd name="connsiteY7" fmla="*/ 1549732 h 3066256"/>
                <a:gd name="connsiteX8" fmla="*/ 5542554 w 6594590"/>
                <a:gd name="connsiteY8" fmla="*/ 2034935 h 3066256"/>
                <a:gd name="connsiteX9" fmla="*/ 4248188 w 6594590"/>
                <a:gd name="connsiteY9" fmla="*/ 2472815 h 3066256"/>
                <a:gd name="connsiteX10" fmla="*/ 2761932 w 6594590"/>
                <a:gd name="connsiteY10" fmla="*/ 2786576 h 3066256"/>
                <a:gd name="connsiteX11" fmla="*/ 1667580 w 6594590"/>
                <a:gd name="connsiteY11" fmla="*/ 2977757 h 3066256"/>
                <a:gd name="connsiteX12" fmla="*/ 164536 w 6594590"/>
                <a:gd name="connsiteY12" fmla="*/ 3063821 h 3066256"/>
                <a:gd name="connsiteX13" fmla="*/ 11296 w 6594590"/>
                <a:gd name="connsiteY13" fmla="*/ 2701864 h 3066256"/>
                <a:gd name="connsiteX14" fmla="*/ 7467 w 6594590"/>
                <a:gd name="connsiteY14" fmla="*/ 2455426 h 3066256"/>
                <a:gd name="connsiteX15" fmla="*/ 38116 w 6594590"/>
                <a:gd name="connsiteY15" fmla="*/ 2212839 h 3066256"/>
                <a:gd name="connsiteX16" fmla="*/ 103242 w 6594590"/>
                <a:gd name="connsiteY16" fmla="*/ 2031860 h 3066256"/>
                <a:gd name="connsiteX17" fmla="*/ 191907 w 6594590"/>
                <a:gd name="connsiteY17" fmla="*/ 1983117 h 3066256"/>
                <a:gd name="connsiteX0" fmla="*/ 191907 w 6594590"/>
                <a:gd name="connsiteY0" fmla="*/ 1983117 h 3066256"/>
                <a:gd name="connsiteX1" fmla="*/ 2721349 w 6594590"/>
                <a:gd name="connsiteY1" fmla="*/ 1659143 h 3066256"/>
                <a:gd name="connsiteX2" fmla="*/ 4356134 w 6594590"/>
                <a:gd name="connsiteY2" fmla="*/ 945150 h 3066256"/>
                <a:gd name="connsiteX3" fmla="*/ 5728813 w 6594590"/>
                <a:gd name="connsiteY3" fmla="*/ 17436 h 3066256"/>
                <a:gd name="connsiteX4" fmla="*/ 6090766 w 6594590"/>
                <a:gd name="connsiteY4" fmla="*/ 261881 h 3066256"/>
                <a:gd name="connsiteX5" fmla="*/ 6349077 w 6594590"/>
                <a:gd name="connsiteY5" fmla="*/ 658056 h 3066256"/>
                <a:gd name="connsiteX6" fmla="*/ 6556476 w 6594590"/>
                <a:gd name="connsiteY6" fmla="*/ 1189926 h 3066256"/>
                <a:gd name="connsiteX7" fmla="*/ 6550099 w 6594590"/>
                <a:gd name="connsiteY7" fmla="*/ 1549732 h 3066256"/>
                <a:gd name="connsiteX8" fmla="*/ 5542554 w 6594590"/>
                <a:gd name="connsiteY8" fmla="*/ 2034935 h 3066256"/>
                <a:gd name="connsiteX9" fmla="*/ 4248188 w 6594590"/>
                <a:gd name="connsiteY9" fmla="*/ 2472815 h 3066256"/>
                <a:gd name="connsiteX10" fmla="*/ 2761932 w 6594590"/>
                <a:gd name="connsiteY10" fmla="*/ 2786576 h 3066256"/>
                <a:gd name="connsiteX11" fmla="*/ 1667580 w 6594590"/>
                <a:gd name="connsiteY11" fmla="*/ 2977757 h 3066256"/>
                <a:gd name="connsiteX12" fmla="*/ 164536 w 6594590"/>
                <a:gd name="connsiteY12" fmla="*/ 3063821 h 3066256"/>
                <a:gd name="connsiteX13" fmla="*/ 11296 w 6594590"/>
                <a:gd name="connsiteY13" fmla="*/ 2701864 h 3066256"/>
                <a:gd name="connsiteX14" fmla="*/ 7467 w 6594590"/>
                <a:gd name="connsiteY14" fmla="*/ 2455426 h 3066256"/>
                <a:gd name="connsiteX15" fmla="*/ 38116 w 6594590"/>
                <a:gd name="connsiteY15" fmla="*/ 2212839 h 3066256"/>
                <a:gd name="connsiteX16" fmla="*/ 103242 w 6594590"/>
                <a:gd name="connsiteY16" fmla="*/ 2031860 h 3066256"/>
                <a:gd name="connsiteX17" fmla="*/ 191907 w 6594590"/>
                <a:gd name="connsiteY17" fmla="*/ 1983117 h 3066256"/>
                <a:gd name="connsiteX0" fmla="*/ 191907 w 6594590"/>
                <a:gd name="connsiteY0" fmla="*/ 1983117 h 3066256"/>
                <a:gd name="connsiteX1" fmla="*/ 2721349 w 6594590"/>
                <a:gd name="connsiteY1" fmla="*/ 1659143 h 3066256"/>
                <a:gd name="connsiteX2" fmla="*/ 4356134 w 6594590"/>
                <a:gd name="connsiteY2" fmla="*/ 945150 h 3066256"/>
                <a:gd name="connsiteX3" fmla="*/ 5728813 w 6594590"/>
                <a:gd name="connsiteY3" fmla="*/ 17436 h 3066256"/>
                <a:gd name="connsiteX4" fmla="*/ 6090766 w 6594590"/>
                <a:gd name="connsiteY4" fmla="*/ 261881 h 3066256"/>
                <a:gd name="connsiteX5" fmla="*/ 6349077 w 6594590"/>
                <a:gd name="connsiteY5" fmla="*/ 658056 h 3066256"/>
                <a:gd name="connsiteX6" fmla="*/ 6556476 w 6594590"/>
                <a:gd name="connsiteY6" fmla="*/ 1189926 h 3066256"/>
                <a:gd name="connsiteX7" fmla="*/ 6550099 w 6594590"/>
                <a:gd name="connsiteY7" fmla="*/ 1549732 h 3066256"/>
                <a:gd name="connsiteX8" fmla="*/ 5542554 w 6594590"/>
                <a:gd name="connsiteY8" fmla="*/ 2034935 h 3066256"/>
                <a:gd name="connsiteX9" fmla="*/ 4248188 w 6594590"/>
                <a:gd name="connsiteY9" fmla="*/ 2472815 h 3066256"/>
                <a:gd name="connsiteX10" fmla="*/ 2761932 w 6594590"/>
                <a:gd name="connsiteY10" fmla="*/ 2786576 h 3066256"/>
                <a:gd name="connsiteX11" fmla="*/ 1667580 w 6594590"/>
                <a:gd name="connsiteY11" fmla="*/ 2977757 h 3066256"/>
                <a:gd name="connsiteX12" fmla="*/ 164536 w 6594590"/>
                <a:gd name="connsiteY12" fmla="*/ 3063821 h 3066256"/>
                <a:gd name="connsiteX13" fmla="*/ 11296 w 6594590"/>
                <a:gd name="connsiteY13" fmla="*/ 2701864 h 3066256"/>
                <a:gd name="connsiteX14" fmla="*/ 7467 w 6594590"/>
                <a:gd name="connsiteY14" fmla="*/ 2455426 h 3066256"/>
                <a:gd name="connsiteX15" fmla="*/ 38116 w 6594590"/>
                <a:gd name="connsiteY15" fmla="*/ 2212839 h 3066256"/>
                <a:gd name="connsiteX16" fmla="*/ 103242 w 6594590"/>
                <a:gd name="connsiteY16" fmla="*/ 2031860 h 3066256"/>
                <a:gd name="connsiteX17" fmla="*/ 191907 w 6594590"/>
                <a:gd name="connsiteY17" fmla="*/ 1983117 h 3066256"/>
                <a:gd name="connsiteX0" fmla="*/ 191907 w 6594590"/>
                <a:gd name="connsiteY0" fmla="*/ 1983117 h 3066256"/>
                <a:gd name="connsiteX1" fmla="*/ 2721349 w 6594590"/>
                <a:gd name="connsiteY1" fmla="*/ 1659143 h 3066256"/>
                <a:gd name="connsiteX2" fmla="*/ 4356134 w 6594590"/>
                <a:gd name="connsiteY2" fmla="*/ 945150 h 3066256"/>
                <a:gd name="connsiteX3" fmla="*/ 5728813 w 6594590"/>
                <a:gd name="connsiteY3" fmla="*/ 17436 h 3066256"/>
                <a:gd name="connsiteX4" fmla="*/ 6090766 w 6594590"/>
                <a:gd name="connsiteY4" fmla="*/ 261881 h 3066256"/>
                <a:gd name="connsiteX5" fmla="*/ 6349077 w 6594590"/>
                <a:gd name="connsiteY5" fmla="*/ 658056 h 3066256"/>
                <a:gd name="connsiteX6" fmla="*/ 6556476 w 6594590"/>
                <a:gd name="connsiteY6" fmla="*/ 1189926 h 3066256"/>
                <a:gd name="connsiteX7" fmla="*/ 6550099 w 6594590"/>
                <a:gd name="connsiteY7" fmla="*/ 1549732 h 3066256"/>
                <a:gd name="connsiteX8" fmla="*/ 5542554 w 6594590"/>
                <a:gd name="connsiteY8" fmla="*/ 2034935 h 3066256"/>
                <a:gd name="connsiteX9" fmla="*/ 4248188 w 6594590"/>
                <a:gd name="connsiteY9" fmla="*/ 2472815 h 3066256"/>
                <a:gd name="connsiteX10" fmla="*/ 2876940 w 6594590"/>
                <a:gd name="connsiteY10" fmla="*/ 2786576 h 3066256"/>
                <a:gd name="connsiteX11" fmla="*/ 1667580 w 6594590"/>
                <a:gd name="connsiteY11" fmla="*/ 2977757 h 3066256"/>
                <a:gd name="connsiteX12" fmla="*/ 164536 w 6594590"/>
                <a:gd name="connsiteY12" fmla="*/ 3063821 h 3066256"/>
                <a:gd name="connsiteX13" fmla="*/ 11296 w 6594590"/>
                <a:gd name="connsiteY13" fmla="*/ 2701864 h 3066256"/>
                <a:gd name="connsiteX14" fmla="*/ 7467 w 6594590"/>
                <a:gd name="connsiteY14" fmla="*/ 2455426 h 3066256"/>
                <a:gd name="connsiteX15" fmla="*/ 38116 w 6594590"/>
                <a:gd name="connsiteY15" fmla="*/ 2212839 h 3066256"/>
                <a:gd name="connsiteX16" fmla="*/ 103242 w 6594590"/>
                <a:gd name="connsiteY16" fmla="*/ 2031860 h 3066256"/>
                <a:gd name="connsiteX17" fmla="*/ 191907 w 6594590"/>
                <a:gd name="connsiteY17" fmla="*/ 1983117 h 3066256"/>
                <a:gd name="connsiteX0" fmla="*/ 191907 w 6594590"/>
                <a:gd name="connsiteY0" fmla="*/ 1983117 h 3066256"/>
                <a:gd name="connsiteX1" fmla="*/ 2721349 w 6594590"/>
                <a:gd name="connsiteY1" fmla="*/ 1659143 h 3066256"/>
                <a:gd name="connsiteX2" fmla="*/ 4356134 w 6594590"/>
                <a:gd name="connsiteY2" fmla="*/ 945150 h 3066256"/>
                <a:gd name="connsiteX3" fmla="*/ 5728813 w 6594590"/>
                <a:gd name="connsiteY3" fmla="*/ 17436 h 3066256"/>
                <a:gd name="connsiteX4" fmla="*/ 6090766 w 6594590"/>
                <a:gd name="connsiteY4" fmla="*/ 261881 h 3066256"/>
                <a:gd name="connsiteX5" fmla="*/ 6349077 w 6594590"/>
                <a:gd name="connsiteY5" fmla="*/ 658056 h 3066256"/>
                <a:gd name="connsiteX6" fmla="*/ 6556476 w 6594590"/>
                <a:gd name="connsiteY6" fmla="*/ 1189926 h 3066256"/>
                <a:gd name="connsiteX7" fmla="*/ 6550099 w 6594590"/>
                <a:gd name="connsiteY7" fmla="*/ 1549732 h 3066256"/>
                <a:gd name="connsiteX8" fmla="*/ 5542554 w 6594590"/>
                <a:gd name="connsiteY8" fmla="*/ 2034935 h 3066256"/>
                <a:gd name="connsiteX9" fmla="*/ 4234523 w 6594590"/>
                <a:gd name="connsiteY9" fmla="*/ 2438475 h 3066256"/>
                <a:gd name="connsiteX10" fmla="*/ 2876940 w 6594590"/>
                <a:gd name="connsiteY10" fmla="*/ 2786576 h 3066256"/>
                <a:gd name="connsiteX11" fmla="*/ 1667580 w 6594590"/>
                <a:gd name="connsiteY11" fmla="*/ 2977757 h 3066256"/>
                <a:gd name="connsiteX12" fmla="*/ 164536 w 6594590"/>
                <a:gd name="connsiteY12" fmla="*/ 3063821 h 3066256"/>
                <a:gd name="connsiteX13" fmla="*/ 11296 w 6594590"/>
                <a:gd name="connsiteY13" fmla="*/ 2701864 h 3066256"/>
                <a:gd name="connsiteX14" fmla="*/ 7467 w 6594590"/>
                <a:gd name="connsiteY14" fmla="*/ 2455426 h 3066256"/>
                <a:gd name="connsiteX15" fmla="*/ 38116 w 6594590"/>
                <a:gd name="connsiteY15" fmla="*/ 2212839 h 3066256"/>
                <a:gd name="connsiteX16" fmla="*/ 103242 w 6594590"/>
                <a:gd name="connsiteY16" fmla="*/ 2031860 h 3066256"/>
                <a:gd name="connsiteX17" fmla="*/ 191907 w 6594590"/>
                <a:gd name="connsiteY17" fmla="*/ 1983117 h 3066256"/>
                <a:gd name="connsiteX0" fmla="*/ 191907 w 6594590"/>
                <a:gd name="connsiteY0" fmla="*/ 1983117 h 3066336"/>
                <a:gd name="connsiteX1" fmla="*/ 2721349 w 6594590"/>
                <a:gd name="connsiteY1" fmla="*/ 1659143 h 3066336"/>
                <a:gd name="connsiteX2" fmla="*/ 4356134 w 6594590"/>
                <a:gd name="connsiteY2" fmla="*/ 945150 h 3066336"/>
                <a:gd name="connsiteX3" fmla="*/ 5728813 w 6594590"/>
                <a:gd name="connsiteY3" fmla="*/ 17436 h 3066336"/>
                <a:gd name="connsiteX4" fmla="*/ 6090766 w 6594590"/>
                <a:gd name="connsiteY4" fmla="*/ 261881 h 3066336"/>
                <a:gd name="connsiteX5" fmla="*/ 6349077 w 6594590"/>
                <a:gd name="connsiteY5" fmla="*/ 658056 h 3066336"/>
                <a:gd name="connsiteX6" fmla="*/ 6556476 w 6594590"/>
                <a:gd name="connsiteY6" fmla="*/ 1189926 h 3066336"/>
                <a:gd name="connsiteX7" fmla="*/ 6550099 w 6594590"/>
                <a:gd name="connsiteY7" fmla="*/ 1549732 h 3066336"/>
                <a:gd name="connsiteX8" fmla="*/ 5542554 w 6594590"/>
                <a:gd name="connsiteY8" fmla="*/ 2034935 h 3066336"/>
                <a:gd name="connsiteX9" fmla="*/ 4234523 w 6594590"/>
                <a:gd name="connsiteY9" fmla="*/ 2438475 h 3066336"/>
                <a:gd name="connsiteX10" fmla="*/ 2808610 w 6594590"/>
                <a:gd name="connsiteY10" fmla="*/ 2772840 h 3066336"/>
                <a:gd name="connsiteX11" fmla="*/ 1667580 w 6594590"/>
                <a:gd name="connsiteY11" fmla="*/ 2977757 h 3066336"/>
                <a:gd name="connsiteX12" fmla="*/ 164536 w 6594590"/>
                <a:gd name="connsiteY12" fmla="*/ 3063821 h 3066336"/>
                <a:gd name="connsiteX13" fmla="*/ 11296 w 6594590"/>
                <a:gd name="connsiteY13" fmla="*/ 2701864 h 3066336"/>
                <a:gd name="connsiteX14" fmla="*/ 7467 w 6594590"/>
                <a:gd name="connsiteY14" fmla="*/ 2455426 h 3066336"/>
                <a:gd name="connsiteX15" fmla="*/ 38116 w 6594590"/>
                <a:gd name="connsiteY15" fmla="*/ 2212839 h 3066336"/>
                <a:gd name="connsiteX16" fmla="*/ 103242 w 6594590"/>
                <a:gd name="connsiteY16" fmla="*/ 2031860 h 3066336"/>
                <a:gd name="connsiteX17" fmla="*/ 191907 w 6594590"/>
                <a:gd name="connsiteY17" fmla="*/ 1983117 h 3066336"/>
                <a:gd name="connsiteX0" fmla="*/ 191907 w 6594590"/>
                <a:gd name="connsiteY0" fmla="*/ 1983117 h 3066336"/>
                <a:gd name="connsiteX1" fmla="*/ 2721349 w 6594590"/>
                <a:gd name="connsiteY1" fmla="*/ 1659143 h 3066336"/>
                <a:gd name="connsiteX2" fmla="*/ 4356134 w 6594590"/>
                <a:gd name="connsiteY2" fmla="*/ 945150 h 3066336"/>
                <a:gd name="connsiteX3" fmla="*/ 5728813 w 6594590"/>
                <a:gd name="connsiteY3" fmla="*/ 17436 h 3066336"/>
                <a:gd name="connsiteX4" fmla="*/ 6090766 w 6594590"/>
                <a:gd name="connsiteY4" fmla="*/ 261881 h 3066336"/>
                <a:gd name="connsiteX5" fmla="*/ 6349077 w 6594590"/>
                <a:gd name="connsiteY5" fmla="*/ 658056 h 3066336"/>
                <a:gd name="connsiteX6" fmla="*/ 6556476 w 6594590"/>
                <a:gd name="connsiteY6" fmla="*/ 1189926 h 3066336"/>
                <a:gd name="connsiteX7" fmla="*/ 6550099 w 6594590"/>
                <a:gd name="connsiteY7" fmla="*/ 1549732 h 3066336"/>
                <a:gd name="connsiteX8" fmla="*/ 5528887 w 6594590"/>
                <a:gd name="connsiteY8" fmla="*/ 2028067 h 3066336"/>
                <a:gd name="connsiteX9" fmla="*/ 4234523 w 6594590"/>
                <a:gd name="connsiteY9" fmla="*/ 2438475 h 3066336"/>
                <a:gd name="connsiteX10" fmla="*/ 2808610 w 6594590"/>
                <a:gd name="connsiteY10" fmla="*/ 2772840 h 3066336"/>
                <a:gd name="connsiteX11" fmla="*/ 1667580 w 6594590"/>
                <a:gd name="connsiteY11" fmla="*/ 2977757 h 3066336"/>
                <a:gd name="connsiteX12" fmla="*/ 164536 w 6594590"/>
                <a:gd name="connsiteY12" fmla="*/ 3063821 h 3066336"/>
                <a:gd name="connsiteX13" fmla="*/ 11296 w 6594590"/>
                <a:gd name="connsiteY13" fmla="*/ 2701864 h 3066336"/>
                <a:gd name="connsiteX14" fmla="*/ 7467 w 6594590"/>
                <a:gd name="connsiteY14" fmla="*/ 2455426 h 3066336"/>
                <a:gd name="connsiteX15" fmla="*/ 38116 w 6594590"/>
                <a:gd name="connsiteY15" fmla="*/ 2212839 h 3066336"/>
                <a:gd name="connsiteX16" fmla="*/ 103242 w 6594590"/>
                <a:gd name="connsiteY16" fmla="*/ 2031860 h 3066336"/>
                <a:gd name="connsiteX17" fmla="*/ 191907 w 6594590"/>
                <a:gd name="connsiteY17" fmla="*/ 1983117 h 3066336"/>
                <a:gd name="connsiteX0" fmla="*/ 191907 w 6581591"/>
                <a:gd name="connsiteY0" fmla="*/ 1983117 h 3066336"/>
                <a:gd name="connsiteX1" fmla="*/ 2721349 w 6581591"/>
                <a:gd name="connsiteY1" fmla="*/ 1659143 h 3066336"/>
                <a:gd name="connsiteX2" fmla="*/ 4356134 w 6581591"/>
                <a:gd name="connsiteY2" fmla="*/ 945150 h 3066336"/>
                <a:gd name="connsiteX3" fmla="*/ 5728813 w 6581591"/>
                <a:gd name="connsiteY3" fmla="*/ 17436 h 3066336"/>
                <a:gd name="connsiteX4" fmla="*/ 6090766 w 6581591"/>
                <a:gd name="connsiteY4" fmla="*/ 261881 h 3066336"/>
                <a:gd name="connsiteX5" fmla="*/ 6349077 w 6581591"/>
                <a:gd name="connsiteY5" fmla="*/ 658056 h 3066336"/>
                <a:gd name="connsiteX6" fmla="*/ 6556476 w 6581591"/>
                <a:gd name="connsiteY6" fmla="*/ 1189926 h 3066336"/>
                <a:gd name="connsiteX7" fmla="*/ 6550099 w 6581591"/>
                <a:gd name="connsiteY7" fmla="*/ 1549732 h 3066336"/>
                <a:gd name="connsiteX8" fmla="*/ 5528887 w 6581591"/>
                <a:gd name="connsiteY8" fmla="*/ 2028067 h 3066336"/>
                <a:gd name="connsiteX9" fmla="*/ 4234523 w 6581591"/>
                <a:gd name="connsiteY9" fmla="*/ 2438475 h 3066336"/>
                <a:gd name="connsiteX10" fmla="*/ 2808610 w 6581591"/>
                <a:gd name="connsiteY10" fmla="*/ 2772840 h 3066336"/>
                <a:gd name="connsiteX11" fmla="*/ 1667580 w 6581591"/>
                <a:gd name="connsiteY11" fmla="*/ 2977757 h 3066336"/>
                <a:gd name="connsiteX12" fmla="*/ 164536 w 6581591"/>
                <a:gd name="connsiteY12" fmla="*/ 3063821 h 3066336"/>
                <a:gd name="connsiteX13" fmla="*/ 11296 w 6581591"/>
                <a:gd name="connsiteY13" fmla="*/ 2701864 h 3066336"/>
                <a:gd name="connsiteX14" fmla="*/ 7467 w 6581591"/>
                <a:gd name="connsiteY14" fmla="*/ 2455426 h 3066336"/>
                <a:gd name="connsiteX15" fmla="*/ 38116 w 6581591"/>
                <a:gd name="connsiteY15" fmla="*/ 2212839 h 3066336"/>
                <a:gd name="connsiteX16" fmla="*/ 103242 w 6581591"/>
                <a:gd name="connsiteY16" fmla="*/ 2031860 h 3066336"/>
                <a:gd name="connsiteX17" fmla="*/ 191907 w 6581591"/>
                <a:gd name="connsiteY17" fmla="*/ 1983117 h 3066336"/>
                <a:gd name="connsiteX0" fmla="*/ 191907 w 6581591"/>
                <a:gd name="connsiteY0" fmla="*/ 1983117 h 3065534"/>
                <a:gd name="connsiteX1" fmla="*/ 2721349 w 6581591"/>
                <a:gd name="connsiteY1" fmla="*/ 1659143 h 3065534"/>
                <a:gd name="connsiteX2" fmla="*/ 4356134 w 6581591"/>
                <a:gd name="connsiteY2" fmla="*/ 945150 h 3065534"/>
                <a:gd name="connsiteX3" fmla="*/ 5728813 w 6581591"/>
                <a:gd name="connsiteY3" fmla="*/ 17436 h 3065534"/>
                <a:gd name="connsiteX4" fmla="*/ 6090766 w 6581591"/>
                <a:gd name="connsiteY4" fmla="*/ 261881 h 3065534"/>
                <a:gd name="connsiteX5" fmla="*/ 6349077 w 6581591"/>
                <a:gd name="connsiteY5" fmla="*/ 658056 h 3065534"/>
                <a:gd name="connsiteX6" fmla="*/ 6556476 w 6581591"/>
                <a:gd name="connsiteY6" fmla="*/ 1189926 h 3065534"/>
                <a:gd name="connsiteX7" fmla="*/ 6550099 w 6581591"/>
                <a:gd name="connsiteY7" fmla="*/ 1549732 h 3065534"/>
                <a:gd name="connsiteX8" fmla="*/ 5528887 w 6581591"/>
                <a:gd name="connsiteY8" fmla="*/ 2028067 h 3065534"/>
                <a:gd name="connsiteX9" fmla="*/ 4234523 w 6581591"/>
                <a:gd name="connsiteY9" fmla="*/ 2438475 h 3065534"/>
                <a:gd name="connsiteX10" fmla="*/ 2808610 w 6581591"/>
                <a:gd name="connsiteY10" fmla="*/ 2772840 h 3065534"/>
                <a:gd name="connsiteX11" fmla="*/ 1662470 w 6581591"/>
                <a:gd name="connsiteY11" fmla="*/ 2946932 h 3065534"/>
                <a:gd name="connsiteX12" fmla="*/ 164536 w 6581591"/>
                <a:gd name="connsiteY12" fmla="*/ 3063821 h 3065534"/>
                <a:gd name="connsiteX13" fmla="*/ 11296 w 6581591"/>
                <a:gd name="connsiteY13" fmla="*/ 2701864 h 3065534"/>
                <a:gd name="connsiteX14" fmla="*/ 7467 w 6581591"/>
                <a:gd name="connsiteY14" fmla="*/ 2455426 h 3065534"/>
                <a:gd name="connsiteX15" fmla="*/ 38116 w 6581591"/>
                <a:gd name="connsiteY15" fmla="*/ 2212839 h 3065534"/>
                <a:gd name="connsiteX16" fmla="*/ 103242 w 6581591"/>
                <a:gd name="connsiteY16" fmla="*/ 2031860 h 3065534"/>
                <a:gd name="connsiteX17" fmla="*/ 191907 w 6581591"/>
                <a:gd name="connsiteY17" fmla="*/ 1983117 h 3065534"/>
                <a:gd name="connsiteX0" fmla="*/ 191907 w 6581591"/>
                <a:gd name="connsiteY0" fmla="*/ 1983117 h 3065534"/>
                <a:gd name="connsiteX1" fmla="*/ 2721349 w 6581591"/>
                <a:gd name="connsiteY1" fmla="*/ 1659143 h 3065534"/>
                <a:gd name="connsiteX2" fmla="*/ 4356134 w 6581591"/>
                <a:gd name="connsiteY2" fmla="*/ 945150 h 3065534"/>
                <a:gd name="connsiteX3" fmla="*/ 4354492 w 6581591"/>
                <a:gd name="connsiteY3" fmla="*/ 935368 h 3065534"/>
                <a:gd name="connsiteX4" fmla="*/ 5728813 w 6581591"/>
                <a:gd name="connsiteY4" fmla="*/ 17436 h 3065534"/>
                <a:gd name="connsiteX5" fmla="*/ 6090766 w 6581591"/>
                <a:gd name="connsiteY5" fmla="*/ 261881 h 3065534"/>
                <a:gd name="connsiteX6" fmla="*/ 6349077 w 6581591"/>
                <a:gd name="connsiteY6" fmla="*/ 658056 h 3065534"/>
                <a:gd name="connsiteX7" fmla="*/ 6556476 w 6581591"/>
                <a:gd name="connsiteY7" fmla="*/ 1189926 h 3065534"/>
                <a:gd name="connsiteX8" fmla="*/ 6550099 w 6581591"/>
                <a:gd name="connsiteY8" fmla="*/ 1549732 h 3065534"/>
                <a:gd name="connsiteX9" fmla="*/ 5528887 w 6581591"/>
                <a:gd name="connsiteY9" fmla="*/ 2028067 h 3065534"/>
                <a:gd name="connsiteX10" fmla="*/ 4234523 w 6581591"/>
                <a:gd name="connsiteY10" fmla="*/ 2438475 h 3065534"/>
                <a:gd name="connsiteX11" fmla="*/ 2808610 w 6581591"/>
                <a:gd name="connsiteY11" fmla="*/ 2772840 h 3065534"/>
                <a:gd name="connsiteX12" fmla="*/ 1662470 w 6581591"/>
                <a:gd name="connsiteY12" fmla="*/ 2946932 h 3065534"/>
                <a:gd name="connsiteX13" fmla="*/ 164536 w 6581591"/>
                <a:gd name="connsiteY13" fmla="*/ 3063821 h 3065534"/>
                <a:gd name="connsiteX14" fmla="*/ 11296 w 6581591"/>
                <a:gd name="connsiteY14" fmla="*/ 2701864 h 3065534"/>
                <a:gd name="connsiteX15" fmla="*/ 7467 w 6581591"/>
                <a:gd name="connsiteY15" fmla="*/ 2455426 h 3065534"/>
                <a:gd name="connsiteX16" fmla="*/ 38116 w 6581591"/>
                <a:gd name="connsiteY16" fmla="*/ 2212839 h 3065534"/>
                <a:gd name="connsiteX17" fmla="*/ 103242 w 6581591"/>
                <a:gd name="connsiteY17" fmla="*/ 2031860 h 3065534"/>
                <a:gd name="connsiteX18" fmla="*/ 191907 w 6581591"/>
                <a:gd name="connsiteY18" fmla="*/ 1983117 h 3065534"/>
                <a:gd name="connsiteX0" fmla="*/ 191907 w 6581591"/>
                <a:gd name="connsiteY0" fmla="*/ 1983117 h 3065534"/>
                <a:gd name="connsiteX1" fmla="*/ 2721349 w 6581591"/>
                <a:gd name="connsiteY1" fmla="*/ 1659143 h 3065534"/>
                <a:gd name="connsiteX2" fmla="*/ 4356134 w 6581591"/>
                <a:gd name="connsiteY2" fmla="*/ 945150 h 3065534"/>
                <a:gd name="connsiteX3" fmla="*/ 4916721 w 6581591"/>
                <a:gd name="connsiteY3" fmla="*/ 562909 h 3065534"/>
                <a:gd name="connsiteX4" fmla="*/ 5728813 w 6581591"/>
                <a:gd name="connsiteY4" fmla="*/ 17436 h 3065534"/>
                <a:gd name="connsiteX5" fmla="*/ 6090766 w 6581591"/>
                <a:gd name="connsiteY5" fmla="*/ 261881 h 3065534"/>
                <a:gd name="connsiteX6" fmla="*/ 6349077 w 6581591"/>
                <a:gd name="connsiteY6" fmla="*/ 658056 h 3065534"/>
                <a:gd name="connsiteX7" fmla="*/ 6556476 w 6581591"/>
                <a:gd name="connsiteY7" fmla="*/ 1189926 h 3065534"/>
                <a:gd name="connsiteX8" fmla="*/ 6550099 w 6581591"/>
                <a:gd name="connsiteY8" fmla="*/ 1549732 h 3065534"/>
                <a:gd name="connsiteX9" fmla="*/ 5528887 w 6581591"/>
                <a:gd name="connsiteY9" fmla="*/ 2028067 h 3065534"/>
                <a:gd name="connsiteX10" fmla="*/ 4234523 w 6581591"/>
                <a:gd name="connsiteY10" fmla="*/ 2438475 h 3065534"/>
                <a:gd name="connsiteX11" fmla="*/ 2808610 w 6581591"/>
                <a:gd name="connsiteY11" fmla="*/ 2772840 h 3065534"/>
                <a:gd name="connsiteX12" fmla="*/ 1662470 w 6581591"/>
                <a:gd name="connsiteY12" fmla="*/ 2946932 h 3065534"/>
                <a:gd name="connsiteX13" fmla="*/ 164536 w 6581591"/>
                <a:gd name="connsiteY13" fmla="*/ 3063821 h 3065534"/>
                <a:gd name="connsiteX14" fmla="*/ 11296 w 6581591"/>
                <a:gd name="connsiteY14" fmla="*/ 2701864 h 3065534"/>
                <a:gd name="connsiteX15" fmla="*/ 7467 w 6581591"/>
                <a:gd name="connsiteY15" fmla="*/ 2455426 h 3065534"/>
                <a:gd name="connsiteX16" fmla="*/ 38116 w 6581591"/>
                <a:gd name="connsiteY16" fmla="*/ 2212839 h 3065534"/>
                <a:gd name="connsiteX17" fmla="*/ 103242 w 6581591"/>
                <a:gd name="connsiteY17" fmla="*/ 2031860 h 3065534"/>
                <a:gd name="connsiteX18" fmla="*/ 191907 w 6581591"/>
                <a:gd name="connsiteY18" fmla="*/ 1983117 h 3065534"/>
                <a:gd name="connsiteX0" fmla="*/ 191907 w 6581591"/>
                <a:gd name="connsiteY0" fmla="*/ 1983117 h 3065534"/>
                <a:gd name="connsiteX1" fmla="*/ 2721349 w 6581591"/>
                <a:gd name="connsiteY1" fmla="*/ 1659143 h 3065534"/>
                <a:gd name="connsiteX2" fmla="*/ 4356134 w 6581591"/>
                <a:gd name="connsiteY2" fmla="*/ 945150 h 3065534"/>
                <a:gd name="connsiteX3" fmla="*/ 4916721 w 6581591"/>
                <a:gd name="connsiteY3" fmla="*/ 562909 h 3065534"/>
                <a:gd name="connsiteX4" fmla="*/ 5728813 w 6581591"/>
                <a:gd name="connsiteY4" fmla="*/ 17436 h 3065534"/>
                <a:gd name="connsiteX5" fmla="*/ 6090766 w 6581591"/>
                <a:gd name="connsiteY5" fmla="*/ 261881 h 3065534"/>
                <a:gd name="connsiteX6" fmla="*/ 6349077 w 6581591"/>
                <a:gd name="connsiteY6" fmla="*/ 658056 h 3065534"/>
                <a:gd name="connsiteX7" fmla="*/ 6556476 w 6581591"/>
                <a:gd name="connsiteY7" fmla="*/ 1189926 h 3065534"/>
                <a:gd name="connsiteX8" fmla="*/ 6550099 w 6581591"/>
                <a:gd name="connsiteY8" fmla="*/ 1549732 h 3065534"/>
                <a:gd name="connsiteX9" fmla="*/ 5528887 w 6581591"/>
                <a:gd name="connsiteY9" fmla="*/ 2028067 h 3065534"/>
                <a:gd name="connsiteX10" fmla="*/ 4234523 w 6581591"/>
                <a:gd name="connsiteY10" fmla="*/ 2438475 h 3065534"/>
                <a:gd name="connsiteX11" fmla="*/ 2808610 w 6581591"/>
                <a:gd name="connsiteY11" fmla="*/ 2772840 h 3065534"/>
                <a:gd name="connsiteX12" fmla="*/ 1662470 w 6581591"/>
                <a:gd name="connsiteY12" fmla="*/ 2946932 h 3065534"/>
                <a:gd name="connsiteX13" fmla="*/ 164536 w 6581591"/>
                <a:gd name="connsiteY13" fmla="*/ 3063821 h 3065534"/>
                <a:gd name="connsiteX14" fmla="*/ 11296 w 6581591"/>
                <a:gd name="connsiteY14" fmla="*/ 2701864 h 3065534"/>
                <a:gd name="connsiteX15" fmla="*/ 7467 w 6581591"/>
                <a:gd name="connsiteY15" fmla="*/ 2455426 h 3065534"/>
                <a:gd name="connsiteX16" fmla="*/ 38116 w 6581591"/>
                <a:gd name="connsiteY16" fmla="*/ 2212839 h 3065534"/>
                <a:gd name="connsiteX17" fmla="*/ 103242 w 6581591"/>
                <a:gd name="connsiteY17" fmla="*/ 2031860 h 3065534"/>
                <a:gd name="connsiteX18" fmla="*/ 191907 w 6581591"/>
                <a:gd name="connsiteY18" fmla="*/ 1983117 h 3065534"/>
                <a:gd name="connsiteX0" fmla="*/ 191907 w 6581591"/>
                <a:gd name="connsiteY0" fmla="*/ 1983117 h 3065534"/>
                <a:gd name="connsiteX1" fmla="*/ 2721349 w 6581591"/>
                <a:gd name="connsiteY1" fmla="*/ 1659143 h 3065534"/>
                <a:gd name="connsiteX2" fmla="*/ 4215577 w 6581591"/>
                <a:gd name="connsiteY2" fmla="*/ 1035054 h 3065534"/>
                <a:gd name="connsiteX3" fmla="*/ 4916721 w 6581591"/>
                <a:gd name="connsiteY3" fmla="*/ 562909 h 3065534"/>
                <a:gd name="connsiteX4" fmla="*/ 5728813 w 6581591"/>
                <a:gd name="connsiteY4" fmla="*/ 17436 h 3065534"/>
                <a:gd name="connsiteX5" fmla="*/ 6090766 w 6581591"/>
                <a:gd name="connsiteY5" fmla="*/ 261881 h 3065534"/>
                <a:gd name="connsiteX6" fmla="*/ 6349077 w 6581591"/>
                <a:gd name="connsiteY6" fmla="*/ 658056 h 3065534"/>
                <a:gd name="connsiteX7" fmla="*/ 6556476 w 6581591"/>
                <a:gd name="connsiteY7" fmla="*/ 1189926 h 3065534"/>
                <a:gd name="connsiteX8" fmla="*/ 6550099 w 6581591"/>
                <a:gd name="connsiteY8" fmla="*/ 1549732 h 3065534"/>
                <a:gd name="connsiteX9" fmla="*/ 5528887 w 6581591"/>
                <a:gd name="connsiteY9" fmla="*/ 2028067 h 3065534"/>
                <a:gd name="connsiteX10" fmla="*/ 4234523 w 6581591"/>
                <a:gd name="connsiteY10" fmla="*/ 2438475 h 3065534"/>
                <a:gd name="connsiteX11" fmla="*/ 2808610 w 6581591"/>
                <a:gd name="connsiteY11" fmla="*/ 2772840 h 3065534"/>
                <a:gd name="connsiteX12" fmla="*/ 1662470 w 6581591"/>
                <a:gd name="connsiteY12" fmla="*/ 2946932 h 3065534"/>
                <a:gd name="connsiteX13" fmla="*/ 164536 w 6581591"/>
                <a:gd name="connsiteY13" fmla="*/ 3063821 h 3065534"/>
                <a:gd name="connsiteX14" fmla="*/ 11296 w 6581591"/>
                <a:gd name="connsiteY14" fmla="*/ 2701864 h 3065534"/>
                <a:gd name="connsiteX15" fmla="*/ 7467 w 6581591"/>
                <a:gd name="connsiteY15" fmla="*/ 2455426 h 3065534"/>
                <a:gd name="connsiteX16" fmla="*/ 38116 w 6581591"/>
                <a:gd name="connsiteY16" fmla="*/ 2212839 h 3065534"/>
                <a:gd name="connsiteX17" fmla="*/ 103242 w 6581591"/>
                <a:gd name="connsiteY17" fmla="*/ 2031860 h 3065534"/>
                <a:gd name="connsiteX18" fmla="*/ 191907 w 6581591"/>
                <a:gd name="connsiteY18" fmla="*/ 1983117 h 3065534"/>
                <a:gd name="connsiteX0" fmla="*/ 191907 w 6581591"/>
                <a:gd name="connsiteY0" fmla="*/ 1983117 h 3065534"/>
                <a:gd name="connsiteX1" fmla="*/ 2721349 w 6581591"/>
                <a:gd name="connsiteY1" fmla="*/ 1659143 h 3065534"/>
                <a:gd name="connsiteX2" fmla="*/ 4215577 w 6581591"/>
                <a:gd name="connsiteY2" fmla="*/ 1035054 h 3065534"/>
                <a:gd name="connsiteX3" fmla="*/ 4916721 w 6581591"/>
                <a:gd name="connsiteY3" fmla="*/ 601440 h 3065534"/>
                <a:gd name="connsiteX4" fmla="*/ 5728813 w 6581591"/>
                <a:gd name="connsiteY4" fmla="*/ 17436 h 3065534"/>
                <a:gd name="connsiteX5" fmla="*/ 6090766 w 6581591"/>
                <a:gd name="connsiteY5" fmla="*/ 261881 h 3065534"/>
                <a:gd name="connsiteX6" fmla="*/ 6349077 w 6581591"/>
                <a:gd name="connsiteY6" fmla="*/ 658056 h 3065534"/>
                <a:gd name="connsiteX7" fmla="*/ 6556476 w 6581591"/>
                <a:gd name="connsiteY7" fmla="*/ 1189926 h 3065534"/>
                <a:gd name="connsiteX8" fmla="*/ 6550099 w 6581591"/>
                <a:gd name="connsiteY8" fmla="*/ 1549732 h 3065534"/>
                <a:gd name="connsiteX9" fmla="*/ 5528887 w 6581591"/>
                <a:gd name="connsiteY9" fmla="*/ 2028067 h 3065534"/>
                <a:gd name="connsiteX10" fmla="*/ 4234523 w 6581591"/>
                <a:gd name="connsiteY10" fmla="*/ 2438475 h 3065534"/>
                <a:gd name="connsiteX11" fmla="*/ 2808610 w 6581591"/>
                <a:gd name="connsiteY11" fmla="*/ 2772840 h 3065534"/>
                <a:gd name="connsiteX12" fmla="*/ 1662470 w 6581591"/>
                <a:gd name="connsiteY12" fmla="*/ 2946932 h 3065534"/>
                <a:gd name="connsiteX13" fmla="*/ 164536 w 6581591"/>
                <a:gd name="connsiteY13" fmla="*/ 3063821 h 3065534"/>
                <a:gd name="connsiteX14" fmla="*/ 11296 w 6581591"/>
                <a:gd name="connsiteY14" fmla="*/ 2701864 h 3065534"/>
                <a:gd name="connsiteX15" fmla="*/ 7467 w 6581591"/>
                <a:gd name="connsiteY15" fmla="*/ 2455426 h 3065534"/>
                <a:gd name="connsiteX16" fmla="*/ 38116 w 6581591"/>
                <a:gd name="connsiteY16" fmla="*/ 2212839 h 3065534"/>
                <a:gd name="connsiteX17" fmla="*/ 103242 w 6581591"/>
                <a:gd name="connsiteY17" fmla="*/ 2031860 h 3065534"/>
                <a:gd name="connsiteX18" fmla="*/ 191907 w 6581591"/>
                <a:gd name="connsiteY18" fmla="*/ 1983117 h 3065534"/>
                <a:gd name="connsiteX0" fmla="*/ 191907 w 6581591"/>
                <a:gd name="connsiteY0" fmla="*/ 1983117 h 3065534"/>
                <a:gd name="connsiteX1" fmla="*/ 2721349 w 6581591"/>
                <a:gd name="connsiteY1" fmla="*/ 1659143 h 3065534"/>
                <a:gd name="connsiteX2" fmla="*/ 4215577 w 6581591"/>
                <a:gd name="connsiteY2" fmla="*/ 1035054 h 3065534"/>
                <a:gd name="connsiteX3" fmla="*/ 4903943 w 6581591"/>
                <a:gd name="connsiteY3" fmla="*/ 575753 h 3065534"/>
                <a:gd name="connsiteX4" fmla="*/ 5728813 w 6581591"/>
                <a:gd name="connsiteY4" fmla="*/ 17436 h 3065534"/>
                <a:gd name="connsiteX5" fmla="*/ 6090766 w 6581591"/>
                <a:gd name="connsiteY5" fmla="*/ 261881 h 3065534"/>
                <a:gd name="connsiteX6" fmla="*/ 6349077 w 6581591"/>
                <a:gd name="connsiteY6" fmla="*/ 658056 h 3065534"/>
                <a:gd name="connsiteX7" fmla="*/ 6556476 w 6581591"/>
                <a:gd name="connsiteY7" fmla="*/ 1189926 h 3065534"/>
                <a:gd name="connsiteX8" fmla="*/ 6550099 w 6581591"/>
                <a:gd name="connsiteY8" fmla="*/ 1549732 h 3065534"/>
                <a:gd name="connsiteX9" fmla="*/ 5528887 w 6581591"/>
                <a:gd name="connsiteY9" fmla="*/ 2028067 h 3065534"/>
                <a:gd name="connsiteX10" fmla="*/ 4234523 w 6581591"/>
                <a:gd name="connsiteY10" fmla="*/ 2438475 h 3065534"/>
                <a:gd name="connsiteX11" fmla="*/ 2808610 w 6581591"/>
                <a:gd name="connsiteY11" fmla="*/ 2772840 h 3065534"/>
                <a:gd name="connsiteX12" fmla="*/ 1662470 w 6581591"/>
                <a:gd name="connsiteY12" fmla="*/ 2946932 h 3065534"/>
                <a:gd name="connsiteX13" fmla="*/ 164536 w 6581591"/>
                <a:gd name="connsiteY13" fmla="*/ 3063821 h 3065534"/>
                <a:gd name="connsiteX14" fmla="*/ 11296 w 6581591"/>
                <a:gd name="connsiteY14" fmla="*/ 2701864 h 3065534"/>
                <a:gd name="connsiteX15" fmla="*/ 7467 w 6581591"/>
                <a:gd name="connsiteY15" fmla="*/ 2455426 h 3065534"/>
                <a:gd name="connsiteX16" fmla="*/ 38116 w 6581591"/>
                <a:gd name="connsiteY16" fmla="*/ 2212839 h 3065534"/>
                <a:gd name="connsiteX17" fmla="*/ 103242 w 6581591"/>
                <a:gd name="connsiteY17" fmla="*/ 2031860 h 3065534"/>
                <a:gd name="connsiteX18" fmla="*/ 191907 w 6581591"/>
                <a:gd name="connsiteY18" fmla="*/ 1983117 h 3065534"/>
                <a:gd name="connsiteX0" fmla="*/ 191907 w 6581591"/>
                <a:gd name="connsiteY0" fmla="*/ 1983117 h 3065534"/>
                <a:gd name="connsiteX1" fmla="*/ 2721349 w 6581591"/>
                <a:gd name="connsiteY1" fmla="*/ 1659143 h 3065534"/>
                <a:gd name="connsiteX2" fmla="*/ 4215577 w 6581591"/>
                <a:gd name="connsiteY2" fmla="*/ 1035054 h 3065534"/>
                <a:gd name="connsiteX3" fmla="*/ 4903943 w 6581591"/>
                <a:gd name="connsiteY3" fmla="*/ 575753 h 3065534"/>
                <a:gd name="connsiteX4" fmla="*/ 5728813 w 6581591"/>
                <a:gd name="connsiteY4" fmla="*/ 17436 h 3065534"/>
                <a:gd name="connsiteX5" fmla="*/ 6090766 w 6581591"/>
                <a:gd name="connsiteY5" fmla="*/ 261881 h 3065534"/>
                <a:gd name="connsiteX6" fmla="*/ 6349077 w 6581591"/>
                <a:gd name="connsiteY6" fmla="*/ 658056 h 3065534"/>
                <a:gd name="connsiteX7" fmla="*/ 6556476 w 6581591"/>
                <a:gd name="connsiteY7" fmla="*/ 1189926 h 3065534"/>
                <a:gd name="connsiteX8" fmla="*/ 6550099 w 6581591"/>
                <a:gd name="connsiteY8" fmla="*/ 1549732 h 3065534"/>
                <a:gd name="connsiteX9" fmla="*/ 5528887 w 6581591"/>
                <a:gd name="connsiteY9" fmla="*/ 2028067 h 3065534"/>
                <a:gd name="connsiteX10" fmla="*/ 4234523 w 6581591"/>
                <a:gd name="connsiteY10" fmla="*/ 2438475 h 3065534"/>
                <a:gd name="connsiteX11" fmla="*/ 2808610 w 6581591"/>
                <a:gd name="connsiteY11" fmla="*/ 2772840 h 3065534"/>
                <a:gd name="connsiteX12" fmla="*/ 1662470 w 6581591"/>
                <a:gd name="connsiteY12" fmla="*/ 2946932 h 3065534"/>
                <a:gd name="connsiteX13" fmla="*/ 164536 w 6581591"/>
                <a:gd name="connsiteY13" fmla="*/ 3063821 h 3065534"/>
                <a:gd name="connsiteX14" fmla="*/ 11296 w 6581591"/>
                <a:gd name="connsiteY14" fmla="*/ 2701864 h 3065534"/>
                <a:gd name="connsiteX15" fmla="*/ 7467 w 6581591"/>
                <a:gd name="connsiteY15" fmla="*/ 2455426 h 3065534"/>
                <a:gd name="connsiteX16" fmla="*/ 38116 w 6581591"/>
                <a:gd name="connsiteY16" fmla="*/ 2212839 h 3065534"/>
                <a:gd name="connsiteX17" fmla="*/ 103242 w 6581591"/>
                <a:gd name="connsiteY17" fmla="*/ 2031860 h 3065534"/>
                <a:gd name="connsiteX18" fmla="*/ 191907 w 6581591"/>
                <a:gd name="connsiteY18" fmla="*/ 1983117 h 3065534"/>
                <a:gd name="connsiteX0" fmla="*/ 191907 w 6581591"/>
                <a:gd name="connsiteY0" fmla="*/ 1983117 h 3065534"/>
                <a:gd name="connsiteX1" fmla="*/ 2721349 w 6581591"/>
                <a:gd name="connsiteY1" fmla="*/ 1659143 h 3065534"/>
                <a:gd name="connsiteX2" fmla="*/ 4215577 w 6581591"/>
                <a:gd name="connsiteY2" fmla="*/ 1035054 h 3065534"/>
                <a:gd name="connsiteX3" fmla="*/ 4840053 w 6581591"/>
                <a:gd name="connsiteY3" fmla="*/ 614283 h 3065534"/>
                <a:gd name="connsiteX4" fmla="*/ 5728813 w 6581591"/>
                <a:gd name="connsiteY4" fmla="*/ 17436 h 3065534"/>
                <a:gd name="connsiteX5" fmla="*/ 6090766 w 6581591"/>
                <a:gd name="connsiteY5" fmla="*/ 261881 h 3065534"/>
                <a:gd name="connsiteX6" fmla="*/ 6349077 w 6581591"/>
                <a:gd name="connsiteY6" fmla="*/ 658056 h 3065534"/>
                <a:gd name="connsiteX7" fmla="*/ 6556476 w 6581591"/>
                <a:gd name="connsiteY7" fmla="*/ 1189926 h 3065534"/>
                <a:gd name="connsiteX8" fmla="*/ 6550099 w 6581591"/>
                <a:gd name="connsiteY8" fmla="*/ 1549732 h 3065534"/>
                <a:gd name="connsiteX9" fmla="*/ 5528887 w 6581591"/>
                <a:gd name="connsiteY9" fmla="*/ 2028067 h 3065534"/>
                <a:gd name="connsiteX10" fmla="*/ 4234523 w 6581591"/>
                <a:gd name="connsiteY10" fmla="*/ 2438475 h 3065534"/>
                <a:gd name="connsiteX11" fmla="*/ 2808610 w 6581591"/>
                <a:gd name="connsiteY11" fmla="*/ 2772840 h 3065534"/>
                <a:gd name="connsiteX12" fmla="*/ 1662470 w 6581591"/>
                <a:gd name="connsiteY12" fmla="*/ 2946932 h 3065534"/>
                <a:gd name="connsiteX13" fmla="*/ 164536 w 6581591"/>
                <a:gd name="connsiteY13" fmla="*/ 3063821 h 3065534"/>
                <a:gd name="connsiteX14" fmla="*/ 11296 w 6581591"/>
                <a:gd name="connsiteY14" fmla="*/ 2701864 h 3065534"/>
                <a:gd name="connsiteX15" fmla="*/ 7467 w 6581591"/>
                <a:gd name="connsiteY15" fmla="*/ 2455426 h 3065534"/>
                <a:gd name="connsiteX16" fmla="*/ 38116 w 6581591"/>
                <a:gd name="connsiteY16" fmla="*/ 2212839 h 3065534"/>
                <a:gd name="connsiteX17" fmla="*/ 103242 w 6581591"/>
                <a:gd name="connsiteY17" fmla="*/ 2031860 h 3065534"/>
                <a:gd name="connsiteX18" fmla="*/ 191907 w 6581591"/>
                <a:gd name="connsiteY18" fmla="*/ 1983117 h 3065534"/>
                <a:gd name="connsiteX0" fmla="*/ 191907 w 6581591"/>
                <a:gd name="connsiteY0" fmla="*/ 1983117 h 3065534"/>
                <a:gd name="connsiteX1" fmla="*/ 2721349 w 6581591"/>
                <a:gd name="connsiteY1" fmla="*/ 1659143 h 3065534"/>
                <a:gd name="connsiteX2" fmla="*/ 4215577 w 6581591"/>
                <a:gd name="connsiteY2" fmla="*/ 1041959 h 3065534"/>
                <a:gd name="connsiteX3" fmla="*/ 4840053 w 6581591"/>
                <a:gd name="connsiteY3" fmla="*/ 614283 h 3065534"/>
                <a:gd name="connsiteX4" fmla="*/ 5728813 w 6581591"/>
                <a:gd name="connsiteY4" fmla="*/ 17436 h 3065534"/>
                <a:gd name="connsiteX5" fmla="*/ 6090766 w 6581591"/>
                <a:gd name="connsiteY5" fmla="*/ 261881 h 3065534"/>
                <a:gd name="connsiteX6" fmla="*/ 6349077 w 6581591"/>
                <a:gd name="connsiteY6" fmla="*/ 658056 h 3065534"/>
                <a:gd name="connsiteX7" fmla="*/ 6556476 w 6581591"/>
                <a:gd name="connsiteY7" fmla="*/ 1189926 h 3065534"/>
                <a:gd name="connsiteX8" fmla="*/ 6550099 w 6581591"/>
                <a:gd name="connsiteY8" fmla="*/ 1549732 h 3065534"/>
                <a:gd name="connsiteX9" fmla="*/ 5528887 w 6581591"/>
                <a:gd name="connsiteY9" fmla="*/ 2028067 h 3065534"/>
                <a:gd name="connsiteX10" fmla="*/ 4234523 w 6581591"/>
                <a:gd name="connsiteY10" fmla="*/ 2438475 h 3065534"/>
                <a:gd name="connsiteX11" fmla="*/ 2808610 w 6581591"/>
                <a:gd name="connsiteY11" fmla="*/ 2772840 h 3065534"/>
                <a:gd name="connsiteX12" fmla="*/ 1662470 w 6581591"/>
                <a:gd name="connsiteY12" fmla="*/ 2946932 h 3065534"/>
                <a:gd name="connsiteX13" fmla="*/ 164536 w 6581591"/>
                <a:gd name="connsiteY13" fmla="*/ 3063821 h 3065534"/>
                <a:gd name="connsiteX14" fmla="*/ 11296 w 6581591"/>
                <a:gd name="connsiteY14" fmla="*/ 2701864 h 3065534"/>
                <a:gd name="connsiteX15" fmla="*/ 7467 w 6581591"/>
                <a:gd name="connsiteY15" fmla="*/ 2455426 h 3065534"/>
                <a:gd name="connsiteX16" fmla="*/ 38116 w 6581591"/>
                <a:gd name="connsiteY16" fmla="*/ 2212839 h 3065534"/>
                <a:gd name="connsiteX17" fmla="*/ 103242 w 6581591"/>
                <a:gd name="connsiteY17" fmla="*/ 2031860 h 3065534"/>
                <a:gd name="connsiteX18" fmla="*/ 191907 w 6581591"/>
                <a:gd name="connsiteY18" fmla="*/ 1983117 h 3065534"/>
                <a:gd name="connsiteX0" fmla="*/ 191907 w 6581591"/>
                <a:gd name="connsiteY0" fmla="*/ 1983117 h 3065534"/>
                <a:gd name="connsiteX1" fmla="*/ 2721349 w 6581591"/>
                <a:gd name="connsiteY1" fmla="*/ 1659143 h 3065534"/>
                <a:gd name="connsiteX2" fmla="*/ 4215577 w 6581591"/>
                <a:gd name="connsiteY2" fmla="*/ 1041959 h 3065534"/>
                <a:gd name="connsiteX3" fmla="*/ 4840053 w 6581591"/>
                <a:gd name="connsiteY3" fmla="*/ 614283 h 3065534"/>
                <a:gd name="connsiteX4" fmla="*/ 5728813 w 6581591"/>
                <a:gd name="connsiteY4" fmla="*/ 17436 h 3065534"/>
                <a:gd name="connsiteX5" fmla="*/ 6090766 w 6581591"/>
                <a:gd name="connsiteY5" fmla="*/ 261881 h 3065534"/>
                <a:gd name="connsiteX6" fmla="*/ 6349077 w 6581591"/>
                <a:gd name="connsiteY6" fmla="*/ 658056 h 3065534"/>
                <a:gd name="connsiteX7" fmla="*/ 6556476 w 6581591"/>
                <a:gd name="connsiteY7" fmla="*/ 1189926 h 3065534"/>
                <a:gd name="connsiteX8" fmla="*/ 6550099 w 6581591"/>
                <a:gd name="connsiteY8" fmla="*/ 1549732 h 3065534"/>
                <a:gd name="connsiteX9" fmla="*/ 5528887 w 6581591"/>
                <a:gd name="connsiteY9" fmla="*/ 2028067 h 3065534"/>
                <a:gd name="connsiteX10" fmla="*/ 4234523 w 6581591"/>
                <a:gd name="connsiteY10" fmla="*/ 2438475 h 3065534"/>
                <a:gd name="connsiteX11" fmla="*/ 2808610 w 6581591"/>
                <a:gd name="connsiteY11" fmla="*/ 2772840 h 3065534"/>
                <a:gd name="connsiteX12" fmla="*/ 1662470 w 6581591"/>
                <a:gd name="connsiteY12" fmla="*/ 2946932 h 3065534"/>
                <a:gd name="connsiteX13" fmla="*/ 164536 w 6581591"/>
                <a:gd name="connsiteY13" fmla="*/ 3063821 h 3065534"/>
                <a:gd name="connsiteX14" fmla="*/ 11296 w 6581591"/>
                <a:gd name="connsiteY14" fmla="*/ 2701864 h 3065534"/>
                <a:gd name="connsiteX15" fmla="*/ 7467 w 6581591"/>
                <a:gd name="connsiteY15" fmla="*/ 2455426 h 3065534"/>
                <a:gd name="connsiteX16" fmla="*/ 38116 w 6581591"/>
                <a:gd name="connsiteY16" fmla="*/ 2212839 h 3065534"/>
                <a:gd name="connsiteX17" fmla="*/ 103242 w 6581591"/>
                <a:gd name="connsiteY17" fmla="*/ 2031860 h 3065534"/>
                <a:gd name="connsiteX18" fmla="*/ 191907 w 6581591"/>
                <a:gd name="connsiteY18" fmla="*/ 1983117 h 3065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581591" h="3065534">
                  <a:moveTo>
                    <a:pt x="191907" y="1983117"/>
                  </a:moveTo>
                  <a:cubicBezTo>
                    <a:pt x="1102188" y="1954285"/>
                    <a:pt x="2050737" y="1816003"/>
                    <a:pt x="2721349" y="1659143"/>
                  </a:cubicBezTo>
                  <a:cubicBezTo>
                    <a:pt x="3391961" y="1502283"/>
                    <a:pt x="3889940" y="1236816"/>
                    <a:pt x="4215577" y="1041959"/>
                  </a:cubicBezTo>
                  <a:cubicBezTo>
                    <a:pt x="4541214" y="847102"/>
                    <a:pt x="4572939" y="807433"/>
                    <a:pt x="4840053" y="614283"/>
                  </a:cubicBezTo>
                  <a:cubicBezTo>
                    <a:pt x="5132722" y="408290"/>
                    <a:pt x="5439434" y="129684"/>
                    <a:pt x="5728813" y="17436"/>
                  </a:cubicBezTo>
                  <a:cubicBezTo>
                    <a:pt x="5842437" y="-63027"/>
                    <a:pt x="5987389" y="155111"/>
                    <a:pt x="6090766" y="261881"/>
                  </a:cubicBezTo>
                  <a:cubicBezTo>
                    <a:pt x="6194143" y="368651"/>
                    <a:pt x="6271459" y="503382"/>
                    <a:pt x="6349077" y="658056"/>
                  </a:cubicBezTo>
                  <a:cubicBezTo>
                    <a:pt x="6426695" y="812730"/>
                    <a:pt x="6503422" y="994682"/>
                    <a:pt x="6556476" y="1189926"/>
                  </a:cubicBezTo>
                  <a:cubicBezTo>
                    <a:pt x="6593897" y="1360028"/>
                    <a:pt x="6587623" y="1262940"/>
                    <a:pt x="6550099" y="1549732"/>
                  </a:cubicBezTo>
                  <a:cubicBezTo>
                    <a:pt x="6317719" y="1706010"/>
                    <a:pt x="5914816" y="1879943"/>
                    <a:pt x="5528887" y="2028067"/>
                  </a:cubicBezTo>
                  <a:cubicBezTo>
                    <a:pt x="5142958" y="2176191"/>
                    <a:pt x="4687902" y="2314346"/>
                    <a:pt x="4234523" y="2438475"/>
                  </a:cubicBezTo>
                  <a:cubicBezTo>
                    <a:pt x="3781144" y="2562604"/>
                    <a:pt x="3237285" y="2688097"/>
                    <a:pt x="2808610" y="2772840"/>
                  </a:cubicBezTo>
                  <a:cubicBezTo>
                    <a:pt x="2379935" y="2857583"/>
                    <a:pt x="2103149" y="2898435"/>
                    <a:pt x="1662470" y="2946932"/>
                  </a:cubicBezTo>
                  <a:cubicBezTo>
                    <a:pt x="1221791" y="2995429"/>
                    <a:pt x="623877" y="3078495"/>
                    <a:pt x="164536" y="3063821"/>
                  </a:cubicBezTo>
                  <a:cubicBezTo>
                    <a:pt x="59185" y="2945094"/>
                    <a:pt x="31728" y="2825082"/>
                    <a:pt x="11296" y="2701864"/>
                  </a:cubicBezTo>
                  <a:cubicBezTo>
                    <a:pt x="-9136" y="2578646"/>
                    <a:pt x="3636" y="2563242"/>
                    <a:pt x="7467" y="2455426"/>
                  </a:cubicBezTo>
                  <a:cubicBezTo>
                    <a:pt x="11298" y="2347610"/>
                    <a:pt x="38914" y="2214444"/>
                    <a:pt x="38116" y="2212839"/>
                  </a:cubicBezTo>
                  <a:cubicBezTo>
                    <a:pt x="43862" y="2171124"/>
                    <a:pt x="101698" y="2032771"/>
                    <a:pt x="103242" y="2031860"/>
                  </a:cubicBezTo>
                  <a:cubicBezTo>
                    <a:pt x="163446" y="1996359"/>
                    <a:pt x="162352" y="1999365"/>
                    <a:pt x="191907" y="1983117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24000"/>
              </a:schemeClr>
            </a:solidFill>
            <a:ln w="0">
              <a:solidFill>
                <a:schemeClr val="tx1"/>
              </a:solidFill>
              <a:tailEnd type="triangle" w="lg" len="lg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1929"/>
            </a:p>
          </p:txBody>
        </p:sp>
      </p:grpSp>
      <p:grpSp>
        <p:nvGrpSpPr>
          <p:cNvPr id="42" name="Groupe 41" descr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blue{T_2}&#10;$&#10;&#10;&#10;\end{document}&#10;" title="IguanaTex Vector Display">
            <a:extLst>
              <a:ext uri="{FF2B5EF4-FFF2-40B4-BE49-F238E27FC236}">
                <a16:creationId xmlns:a16="http://schemas.microsoft.com/office/drawing/2014/main" id="{CEB3ECA7-4743-7CA3-5521-000804C8354F}"/>
              </a:ext>
            </a:extLst>
          </p:cNvPr>
          <p:cNvGrpSpPr>
            <a:grpSpLocks noChangeAspect="1"/>
          </p:cNvGrpSpPr>
          <p:nvPr>
            <p:custDataLst>
              <p:tags r:id="rId8"/>
            </p:custDataLst>
          </p:nvPr>
        </p:nvGrpSpPr>
        <p:grpSpPr>
          <a:xfrm rot="20593286">
            <a:off x="6362699" y="2794000"/>
            <a:ext cx="366286" cy="366286"/>
            <a:chOff x="9176401" y="5070769"/>
            <a:chExt cx="333489" cy="335318"/>
          </a:xfrm>
        </p:grpSpPr>
        <p:sp>
          <p:nvSpPr>
            <p:cNvPr id="40" name="Forme libre 39">
              <a:extLst>
                <a:ext uri="{FF2B5EF4-FFF2-40B4-BE49-F238E27FC236}">
                  <a16:creationId xmlns:a16="http://schemas.microsoft.com/office/drawing/2014/main" id="{5145E4FD-006B-228A-953F-F23319367A2B}"/>
                </a:ext>
              </a:extLst>
            </p:cNvPr>
            <p:cNvSpPr/>
            <p:nvPr>
              <p:custDataLst>
                <p:tags r:id="rId26"/>
              </p:custDataLst>
            </p:nvPr>
          </p:nvSpPr>
          <p:spPr>
            <a:xfrm>
              <a:off x="9176401" y="5070769"/>
              <a:ext cx="248143" cy="274499"/>
            </a:xfrm>
            <a:custGeom>
              <a:avLst/>
              <a:gdLst>
                <a:gd name="connsiteX0" fmla="*/ 147138 w 248143"/>
                <a:gd name="connsiteY0" fmla="*/ 28445 h 274499"/>
                <a:gd name="connsiteX1" fmla="*/ 155532 w 248143"/>
                <a:gd name="connsiteY1" fmla="*/ 13443 h 274499"/>
                <a:gd name="connsiteX2" fmla="*/ 178521 w 248143"/>
                <a:gd name="connsiteY2" fmla="*/ 12632 h 274499"/>
                <a:gd name="connsiteX3" fmla="*/ 231799 w 248143"/>
                <a:gd name="connsiteY3" fmla="*/ 45880 h 274499"/>
                <a:gd name="connsiteX4" fmla="*/ 228880 w 248143"/>
                <a:gd name="connsiteY4" fmla="*/ 78317 h 274499"/>
                <a:gd name="connsiteX5" fmla="*/ 227785 w 248143"/>
                <a:gd name="connsiteY5" fmla="*/ 86021 h 274499"/>
                <a:gd name="connsiteX6" fmla="*/ 232164 w 248143"/>
                <a:gd name="connsiteY6" fmla="*/ 91292 h 274499"/>
                <a:gd name="connsiteX7" fmla="*/ 237638 w 248143"/>
                <a:gd name="connsiteY7" fmla="*/ 81967 h 274499"/>
                <a:gd name="connsiteX8" fmla="*/ 247491 w 248143"/>
                <a:gd name="connsiteY8" fmla="*/ 11416 h 274499"/>
                <a:gd name="connsiteX9" fmla="*/ 248221 w 248143"/>
                <a:gd name="connsiteY9" fmla="*/ 4523 h 274499"/>
                <a:gd name="connsiteX10" fmla="*/ 238368 w 248143"/>
                <a:gd name="connsiteY10" fmla="*/ 63 h 274499"/>
                <a:gd name="connsiteX11" fmla="*/ 35839 w 248143"/>
                <a:gd name="connsiteY11" fmla="*/ 63 h 274499"/>
                <a:gd name="connsiteX12" fmla="*/ 24161 w 248143"/>
                <a:gd name="connsiteY12" fmla="*/ 8172 h 274499"/>
                <a:gd name="connsiteX13" fmla="*/ 2266 w 248143"/>
                <a:gd name="connsiteY13" fmla="*/ 79534 h 274499"/>
                <a:gd name="connsiteX14" fmla="*/ 77 w 248143"/>
                <a:gd name="connsiteY14" fmla="*/ 86832 h 274499"/>
                <a:gd name="connsiteX15" fmla="*/ 4456 w 248143"/>
                <a:gd name="connsiteY15" fmla="*/ 91292 h 274499"/>
                <a:gd name="connsiteX16" fmla="*/ 10659 w 248143"/>
                <a:gd name="connsiteY16" fmla="*/ 82778 h 274499"/>
                <a:gd name="connsiteX17" fmla="*/ 93861 w 248143"/>
                <a:gd name="connsiteY17" fmla="*/ 12632 h 274499"/>
                <a:gd name="connsiteX18" fmla="*/ 108092 w 248143"/>
                <a:gd name="connsiteY18" fmla="*/ 12632 h 274499"/>
                <a:gd name="connsiteX19" fmla="*/ 118310 w 248143"/>
                <a:gd name="connsiteY19" fmla="*/ 17498 h 274499"/>
                <a:gd name="connsiteX20" fmla="*/ 116850 w 248143"/>
                <a:gd name="connsiteY20" fmla="*/ 26012 h 274499"/>
                <a:gd name="connsiteX21" fmla="*/ 67951 w 248143"/>
                <a:gd name="connsiteY21" fmla="*/ 242531 h 274499"/>
                <a:gd name="connsiteX22" fmla="*/ 24526 w 248143"/>
                <a:gd name="connsiteY22" fmla="*/ 261993 h 274499"/>
                <a:gd name="connsiteX23" fmla="*/ 9200 w 248143"/>
                <a:gd name="connsiteY23" fmla="*/ 269697 h 274499"/>
                <a:gd name="connsiteX24" fmla="*/ 15403 w 248143"/>
                <a:gd name="connsiteY24" fmla="*/ 274562 h 274499"/>
                <a:gd name="connsiteX25" fmla="*/ 45327 w 248143"/>
                <a:gd name="connsiteY25" fmla="*/ 273751 h 274499"/>
                <a:gd name="connsiteX26" fmla="*/ 76344 w 248143"/>
                <a:gd name="connsiteY26" fmla="*/ 273346 h 274499"/>
                <a:gd name="connsiteX27" fmla="*/ 106633 w 248143"/>
                <a:gd name="connsiteY27" fmla="*/ 273751 h 274499"/>
                <a:gd name="connsiteX28" fmla="*/ 138380 w 248143"/>
                <a:gd name="connsiteY28" fmla="*/ 274562 h 274499"/>
                <a:gd name="connsiteX29" fmla="*/ 146409 w 248143"/>
                <a:gd name="connsiteY29" fmla="*/ 266453 h 274499"/>
                <a:gd name="connsiteX30" fmla="*/ 134001 w 248143"/>
                <a:gd name="connsiteY30" fmla="*/ 261993 h 274499"/>
                <a:gd name="connsiteX31" fmla="*/ 110647 w 248143"/>
                <a:gd name="connsiteY31" fmla="*/ 261182 h 274499"/>
                <a:gd name="connsiteX32" fmla="*/ 97145 w 248143"/>
                <a:gd name="connsiteY32" fmla="*/ 252262 h 274499"/>
                <a:gd name="connsiteX33" fmla="*/ 98604 w 248143"/>
                <a:gd name="connsiteY33" fmla="*/ 243747 h 274499"/>
                <a:gd name="connsiteX34" fmla="*/ 147138 w 248143"/>
                <a:gd name="connsiteY34" fmla="*/ 28445 h 274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48143" h="274499">
                  <a:moveTo>
                    <a:pt x="147138" y="28445"/>
                  </a:moveTo>
                  <a:cubicBezTo>
                    <a:pt x="149693" y="17092"/>
                    <a:pt x="151153" y="14659"/>
                    <a:pt x="155532" y="13443"/>
                  </a:cubicBezTo>
                  <a:cubicBezTo>
                    <a:pt x="158816" y="12632"/>
                    <a:pt x="170858" y="12632"/>
                    <a:pt x="178521" y="12632"/>
                  </a:cubicBezTo>
                  <a:cubicBezTo>
                    <a:pt x="215378" y="12632"/>
                    <a:pt x="231799" y="14254"/>
                    <a:pt x="231799" y="45880"/>
                  </a:cubicBezTo>
                  <a:cubicBezTo>
                    <a:pt x="231799" y="51962"/>
                    <a:pt x="230340" y="67775"/>
                    <a:pt x="228880" y="78317"/>
                  </a:cubicBezTo>
                  <a:cubicBezTo>
                    <a:pt x="228515" y="79939"/>
                    <a:pt x="227785" y="84805"/>
                    <a:pt x="227785" y="86021"/>
                  </a:cubicBezTo>
                  <a:cubicBezTo>
                    <a:pt x="227785" y="88454"/>
                    <a:pt x="228880" y="91292"/>
                    <a:pt x="232164" y="91292"/>
                  </a:cubicBezTo>
                  <a:cubicBezTo>
                    <a:pt x="236178" y="91292"/>
                    <a:pt x="236908" y="88049"/>
                    <a:pt x="237638" y="81967"/>
                  </a:cubicBezTo>
                  <a:lnTo>
                    <a:pt x="247491" y="11416"/>
                  </a:lnTo>
                  <a:cubicBezTo>
                    <a:pt x="247856" y="9794"/>
                    <a:pt x="248221" y="5739"/>
                    <a:pt x="248221" y="4523"/>
                  </a:cubicBezTo>
                  <a:cubicBezTo>
                    <a:pt x="248221" y="63"/>
                    <a:pt x="244571" y="63"/>
                    <a:pt x="238368" y="63"/>
                  </a:cubicBezTo>
                  <a:lnTo>
                    <a:pt x="35839" y="63"/>
                  </a:lnTo>
                  <a:cubicBezTo>
                    <a:pt x="27081" y="63"/>
                    <a:pt x="26716" y="468"/>
                    <a:pt x="24161" y="8172"/>
                  </a:cubicBezTo>
                  <a:lnTo>
                    <a:pt x="2266" y="79534"/>
                  </a:lnTo>
                  <a:cubicBezTo>
                    <a:pt x="1901" y="80345"/>
                    <a:pt x="77" y="86021"/>
                    <a:pt x="77" y="86832"/>
                  </a:cubicBezTo>
                  <a:cubicBezTo>
                    <a:pt x="77" y="89265"/>
                    <a:pt x="1901" y="91292"/>
                    <a:pt x="4456" y="91292"/>
                  </a:cubicBezTo>
                  <a:cubicBezTo>
                    <a:pt x="8105" y="91292"/>
                    <a:pt x="8470" y="89265"/>
                    <a:pt x="10659" y="82778"/>
                  </a:cubicBezTo>
                  <a:cubicBezTo>
                    <a:pt x="30365" y="19931"/>
                    <a:pt x="39853" y="12632"/>
                    <a:pt x="93861" y="12632"/>
                  </a:cubicBezTo>
                  <a:lnTo>
                    <a:pt x="108092" y="12632"/>
                  </a:lnTo>
                  <a:cubicBezTo>
                    <a:pt x="118310" y="12632"/>
                    <a:pt x="118310" y="14254"/>
                    <a:pt x="118310" y="17498"/>
                  </a:cubicBezTo>
                  <a:cubicBezTo>
                    <a:pt x="118310" y="19931"/>
                    <a:pt x="117215" y="24796"/>
                    <a:pt x="116850" y="26012"/>
                  </a:cubicBezTo>
                  <a:lnTo>
                    <a:pt x="67951" y="242531"/>
                  </a:lnTo>
                  <a:cubicBezTo>
                    <a:pt x="64667" y="257533"/>
                    <a:pt x="63572" y="261993"/>
                    <a:pt x="24526" y="261993"/>
                  </a:cubicBezTo>
                  <a:cubicBezTo>
                    <a:pt x="11389" y="261993"/>
                    <a:pt x="9200" y="261993"/>
                    <a:pt x="9200" y="269697"/>
                  </a:cubicBezTo>
                  <a:cubicBezTo>
                    <a:pt x="9200" y="274562"/>
                    <a:pt x="13214" y="274562"/>
                    <a:pt x="15403" y="274562"/>
                  </a:cubicBezTo>
                  <a:cubicBezTo>
                    <a:pt x="25256" y="274562"/>
                    <a:pt x="35474" y="273751"/>
                    <a:pt x="45327" y="273751"/>
                  </a:cubicBezTo>
                  <a:cubicBezTo>
                    <a:pt x="55544" y="273751"/>
                    <a:pt x="66127" y="273346"/>
                    <a:pt x="76344" y="273346"/>
                  </a:cubicBezTo>
                  <a:cubicBezTo>
                    <a:pt x="86562" y="273346"/>
                    <a:pt x="96780" y="273751"/>
                    <a:pt x="106633" y="273751"/>
                  </a:cubicBezTo>
                  <a:cubicBezTo>
                    <a:pt x="117215" y="273751"/>
                    <a:pt x="128163" y="274562"/>
                    <a:pt x="138380" y="274562"/>
                  </a:cubicBezTo>
                  <a:cubicBezTo>
                    <a:pt x="142030" y="274562"/>
                    <a:pt x="146409" y="274562"/>
                    <a:pt x="146409" y="266453"/>
                  </a:cubicBezTo>
                  <a:cubicBezTo>
                    <a:pt x="146409" y="261993"/>
                    <a:pt x="143489" y="261993"/>
                    <a:pt x="134001" y="261993"/>
                  </a:cubicBezTo>
                  <a:cubicBezTo>
                    <a:pt x="124879" y="261993"/>
                    <a:pt x="120135" y="261993"/>
                    <a:pt x="110647" y="261182"/>
                  </a:cubicBezTo>
                  <a:cubicBezTo>
                    <a:pt x="100064" y="259966"/>
                    <a:pt x="97145" y="258749"/>
                    <a:pt x="97145" y="252262"/>
                  </a:cubicBezTo>
                  <a:cubicBezTo>
                    <a:pt x="97145" y="251856"/>
                    <a:pt x="97145" y="249829"/>
                    <a:pt x="98604" y="243747"/>
                  </a:cubicBezTo>
                  <a:lnTo>
                    <a:pt x="147138" y="28445"/>
                  </a:lnTo>
                  <a:close/>
                </a:path>
              </a:pathLst>
            </a:custGeom>
            <a:solidFill>
              <a:srgbClr val="0000FF"/>
            </a:solidFill>
            <a:ln w="3619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41" name="Forme libre 40">
              <a:extLst>
                <a:ext uri="{FF2B5EF4-FFF2-40B4-BE49-F238E27FC236}">
                  <a16:creationId xmlns:a16="http://schemas.microsoft.com/office/drawing/2014/main" id="{6F93EB58-8F18-0268-BE80-B3FD8A9C97C4}"/>
                </a:ext>
              </a:extLst>
            </p:cNvPr>
            <p:cNvSpPr/>
            <p:nvPr>
              <p:custDataLst>
                <p:tags r:id="rId27"/>
              </p:custDataLst>
            </p:nvPr>
          </p:nvSpPr>
          <p:spPr>
            <a:xfrm>
              <a:off x="9396985" y="5217628"/>
              <a:ext cx="112905" cy="188459"/>
            </a:xfrm>
            <a:custGeom>
              <a:avLst/>
              <a:gdLst>
                <a:gd name="connsiteX0" fmla="*/ 112988 w 112905"/>
                <a:gd name="connsiteY0" fmla="*/ 136868 h 188459"/>
                <a:gd name="connsiteX1" fmla="*/ 104303 w 112905"/>
                <a:gd name="connsiteY1" fmla="*/ 136868 h 188459"/>
                <a:gd name="connsiteX2" fmla="*/ 97661 w 112905"/>
                <a:gd name="connsiteY2" fmla="*/ 162696 h 188459"/>
                <a:gd name="connsiteX3" fmla="*/ 72373 w 112905"/>
                <a:gd name="connsiteY3" fmla="*/ 164399 h 188459"/>
                <a:gd name="connsiteX4" fmla="*/ 25371 w 112905"/>
                <a:gd name="connsiteY4" fmla="*/ 164399 h 188459"/>
                <a:gd name="connsiteX5" fmla="*/ 76460 w 112905"/>
                <a:gd name="connsiteY5" fmla="*/ 116716 h 188459"/>
                <a:gd name="connsiteX6" fmla="*/ 112988 w 112905"/>
                <a:gd name="connsiteY6" fmla="*/ 55410 h 188459"/>
                <a:gd name="connsiteX7" fmla="*/ 53215 w 112905"/>
                <a:gd name="connsiteY7" fmla="*/ 64 h 188459"/>
                <a:gd name="connsiteX8" fmla="*/ 83 w 112905"/>
                <a:gd name="connsiteY8" fmla="*/ 50869 h 188459"/>
                <a:gd name="connsiteX9" fmla="*/ 13621 w 112905"/>
                <a:gd name="connsiteY9" fmla="*/ 66763 h 188459"/>
                <a:gd name="connsiteX10" fmla="*/ 27159 w 112905"/>
                <a:gd name="connsiteY10" fmla="*/ 51720 h 188459"/>
                <a:gd name="connsiteX11" fmla="*/ 12088 w 112905"/>
                <a:gd name="connsiteY11" fmla="*/ 36678 h 188459"/>
                <a:gd name="connsiteX12" fmla="*/ 49383 w 112905"/>
                <a:gd name="connsiteY12" fmla="*/ 10282 h 188459"/>
                <a:gd name="connsiteX13" fmla="*/ 88210 w 112905"/>
                <a:gd name="connsiteY13" fmla="*/ 55410 h 188459"/>
                <a:gd name="connsiteX14" fmla="*/ 64199 w 112905"/>
                <a:gd name="connsiteY14" fmla="*/ 109905 h 188459"/>
                <a:gd name="connsiteX15" fmla="*/ 2637 w 112905"/>
                <a:gd name="connsiteY15" fmla="*/ 177455 h 188459"/>
                <a:gd name="connsiteX16" fmla="*/ 83 w 112905"/>
                <a:gd name="connsiteY16" fmla="*/ 188524 h 188459"/>
                <a:gd name="connsiteX17" fmla="*/ 105325 w 112905"/>
                <a:gd name="connsiteY17" fmla="*/ 188524 h 188459"/>
                <a:gd name="connsiteX18" fmla="*/ 112988 w 112905"/>
                <a:gd name="connsiteY18" fmla="*/ 136868 h 188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12905" h="188459">
                  <a:moveTo>
                    <a:pt x="112988" y="136868"/>
                  </a:moveTo>
                  <a:lnTo>
                    <a:pt x="104303" y="136868"/>
                  </a:lnTo>
                  <a:cubicBezTo>
                    <a:pt x="103537" y="143112"/>
                    <a:pt x="100982" y="159858"/>
                    <a:pt x="97661" y="162696"/>
                  </a:cubicBezTo>
                  <a:cubicBezTo>
                    <a:pt x="95618" y="164399"/>
                    <a:pt x="75949" y="164399"/>
                    <a:pt x="72373" y="164399"/>
                  </a:cubicBezTo>
                  <a:lnTo>
                    <a:pt x="25371" y="164399"/>
                  </a:lnTo>
                  <a:cubicBezTo>
                    <a:pt x="52193" y="138003"/>
                    <a:pt x="61133" y="130056"/>
                    <a:pt x="76460" y="116716"/>
                  </a:cubicBezTo>
                  <a:cubicBezTo>
                    <a:pt x="95363" y="99971"/>
                    <a:pt x="112988" y="82374"/>
                    <a:pt x="112988" y="55410"/>
                  </a:cubicBezTo>
                  <a:cubicBezTo>
                    <a:pt x="112988" y="21067"/>
                    <a:pt x="85911" y="64"/>
                    <a:pt x="53215" y="64"/>
                  </a:cubicBezTo>
                  <a:cubicBezTo>
                    <a:pt x="21540" y="64"/>
                    <a:pt x="83" y="24757"/>
                    <a:pt x="83" y="50869"/>
                  </a:cubicBezTo>
                  <a:cubicBezTo>
                    <a:pt x="83" y="65344"/>
                    <a:pt x="11067" y="66763"/>
                    <a:pt x="13621" y="66763"/>
                  </a:cubicBezTo>
                  <a:cubicBezTo>
                    <a:pt x="19752" y="66763"/>
                    <a:pt x="27159" y="61938"/>
                    <a:pt x="27159" y="51720"/>
                  </a:cubicBezTo>
                  <a:cubicBezTo>
                    <a:pt x="27159" y="46612"/>
                    <a:pt x="25371" y="36678"/>
                    <a:pt x="12088" y="36678"/>
                  </a:cubicBezTo>
                  <a:cubicBezTo>
                    <a:pt x="20007" y="16526"/>
                    <a:pt x="37377" y="10282"/>
                    <a:pt x="49383" y="10282"/>
                  </a:cubicBezTo>
                  <a:cubicBezTo>
                    <a:pt x="74927" y="10282"/>
                    <a:pt x="88210" y="32420"/>
                    <a:pt x="88210" y="55410"/>
                  </a:cubicBezTo>
                  <a:cubicBezTo>
                    <a:pt x="88210" y="80103"/>
                    <a:pt x="72373" y="99687"/>
                    <a:pt x="64199" y="109905"/>
                  </a:cubicBezTo>
                  <a:lnTo>
                    <a:pt x="2637" y="177455"/>
                  </a:lnTo>
                  <a:cubicBezTo>
                    <a:pt x="83" y="180009"/>
                    <a:pt x="83" y="180577"/>
                    <a:pt x="83" y="188524"/>
                  </a:cubicBezTo>
                  <a:lnTo>
                    <a:pt x="105325" y="188524"/>
                  </a:lnTo>
                  <a:lnTo>
                    <a:pt x="112988" y="136868"/>
                  </a:lnTo>
                  <a:close/>
                </a:path>
              </a:pathLst>
            </a:custGeom>
            <a:solidFill>
              <a:srgbClr val="0000FF"/>
            </a:solidFill>
            <a:ln w="3619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50" name="Groupe 49">
            <a:extLst>
              <a:ext uri="{FF2B5EF4-FFF2-40B4-BE49-F238E27FC236}">
                <a16:creationId xmlns:a16="http://schemas.microsoft.com/office/drawing/2014/main" id="{8634FAC6-767B-4921-208C-6AD1AE024DDC}"/>
              </a:ext>
            </a:extLst>
          </p:cNvPr>
          <p:cNvGrpSpPr/>
          <p:nvPr/>
        </p:nvGrpSpPr>
        <p:grpSpPr>
          <a:xfrm>
            <a:off x="457200" y="3162300"/>
            <a:ext cx="1266624" cy="449755"/>
            <a:chOff x="457200" y="3162300"/>
            <a:chExt cx="1266624" cy="449755"/>
          </a:xfrm>
        </p:grpSpPr>
        <p:grpSp>
          <p:nvGrpSpPr>
            <p:cNvPr id="49" name="Groupe 48">
              <a:extLst>
                <a:ext uri="{FF2B5EF4-FFF2-40B4-BE49-F238E27FC236}">
                  <a16:creationId xmlns:a16="http://schemas.microsoft.com/office/drawing/2014/main" id="{C1D2BEC4-2E20-EE1E-5AF5-CFCE3877F2E1}"/>
                </a:ext>
              </a:extLst>
            </p:cNvPr>
            <p:cNvGrpSpPr>
              <a:grpSpLocks noChangeAspect="1"/>
            </p:cNvGrpSpPr>
            <p:nvPr>
              <p:custDataLst>
                <p:tags r:id="rId23"/>
              </p:custDataLst>
            </p:nvPr>
          </p:nvGrpSpPr>
          <p:grpSpPr>
            <a:xfrm>
              <a:off x="457200" y="3162300"/>
              <a:ext cx="284889" cy="447682"/>
              <a:chOff x="3595692" y="5338808"/>
              <a:chExt cx="280175" cy="452406"/>
            </a:xfrm>
          </p:grpSpPr>
          <p:sp>
            <p:nvSpPr>
              <p:cNvPr id="47" name="Forme libre 46">
                <a:extLst>
                  <a:ext uri="{FF2B5EF4-FFF2-40B4-BE49-F238E27FC236}">
                    <a16:creationId xmlns:a16="http://schemas.microsoft.com/office/drawing/2014/main" id="{A569FBE5-05BE-B57F-BF1B-AF58FD10F248}"/>
                  </a:ext>
                </a:extLst>
              </p:cNvPr>
              <p:cNvSpPr/>
              <p:nvPr>
                <p:custDataLst>
                  <p:tags r:id="rId24"/>
                </p:custDataLst>
              </p:nvPr>
            </p:nvSpPr>
            <p:spPr>
              <a:xfrm>
                <a:off x="3748035" y="5338808"/>
                <a:ext cx="43384" cy="42979"/>
              </a:xfrm>
              <a:custGeom>
                <a:avLst/>
                <a:gdLst>
                  <a:gd name="connsiteX0" fmla="*/ 43465 w 43384"/>
                  <a:gd name="connsiteY0" fmla="*/ 21550 h 42979"/>
                  <a:gd name="connsiteX1" fmla="*/ 21975 w 43384"/>
                  <a:gd name="connsiteY1" fmla="*/ 60 h 42979"/>
                  <a:gd name="connsiteX2" fmla="*/ 80 w 43384"/>
                  <a:gd name="connsiteY2" fmla="*/ 21550 h 42979"/>
                  <a:gd name="connsiteX3" fmla="*/ 21570 w 43384"/>
                  <a:gd name="connsiteY3" fmla="*/ 43039 h 42979"/>
                  <a:gd name="connsiteX4" fmla="*/ 43465 w 43384"/>
                  <a:gd name="connsiteY4" fmla="*/ 21550 h 429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3384" h="42979">
                    <a:moveTo>
                      <a:pt x="43465" y="21550"/>
                    </a:moveTo>
                    <a:cubicBezTo>
                      <a:pt x="43465" y="10602"/>
                      <a:pt x="34139" y="60"/>
                      <a:pt x="21975" y="60"/>
                    </a:cubicBezTo>
                    <a:cubicBezTo>
                      <a:pt x="8189" y="60"/>
                      <a:pt x="80" y="11413"/>
                      <a:pt x="80" y="21550"/>
                    </a:cubicBezTo>
                    <a:cubicBezTo>
                      <a:pt x="80" y="32497"/>
                      <a:pt x="9406" y="43039"/>
                      <a:pt x="21570" y="43039"/>
                    </a:cubicBezTo>
                    <a:cubicBezTo>
                      <a:pt x="35355" y="43039"/>
                      <a:pt x="43465" y="31686"/>
                      <a:pt x="43465" y="21550"/>
                    </a:cubicBezTo>
                    <a:close/>
                  </a:path>
                </a:pathLst>
              </a:custGeom>
              <a:solidFill>
                <a:srgbClr val="000000"/>
              </a:solidFill>
              <a:ln w="4048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48" name="Forme libre 47">
                <a:extLst>
                  <a:ext uri="{FF2B5EF4-FFF2-40B4-BE49-F238E27FC236}">
                    <a16:creationId xmlns:a16="http://schemas.microsoft.com/office/drawing/2014/main" id="{D8359D04-1BDF-E219-3D40-6E12D0B15C7C}"/>
                  </a:ext>
                </a:extLst>
              </p:cNvPr>
              <p:cNvSpPr/>
              <p:nvPr>
                <p:custDataLst>
                  <p:tags r:id="rId25"/>
                </p:custDataLst>
              </p:nvPr>
            </p:nvSpPr>
            <p:spPr>
              <a:xfrm>
                <a:off x="3595692" y="5426703"/>
                <a:ext cx="280175" cy="364511"/>
              </a:xfrm>
              <a:custGeom>
                <a:avLst/>
                <a:gdLst>
                  <a:gd name="connsiteX0" fmla="*/ 157802 w 280175"/>
                  <a:gd name="connsiteY0" fmla="*/ 283482 h 364511"/>
                  <a:gd name="connsiteX1" fmla="*/ 280252 w 280175"/>
                  <a:gd name="connsiteY1" fmla="*/ 109132 h 364511"/>
                  <a:gd name="connsiteX2" fmla="*/ 176859 w 280175"/>
                  <a:gd name="connsiteY2" fmla="*/ 63 h 364511"/>
                  <a:gd name="connsiteX3" fmla="*/ 77 w 280175"/>
                  <a:gd name="connsiteY3" fmla="*/ 186576 h 364511"/>
                  <a:gd name="connsiteX4" fmla="*/ 103875 w 280175"/>
                  <a:gd name="connsiteY4" fmla="*/ 294834 h 364511"/>
                  <a:gd name="connsiteX5" fmla="*/ 143611 w 280175"/>
                  <a:gd name="connsiteY5" fmla="*/ 288753 h 364511"/>
                  <a:gd name="connsiteX6" fmla="*/ 141989 w 280175"/>
                  <a:gd name="connsiteY6" fmla="*/ 319973 h 364511"/>
                  <a:gd name="connsiteX7" fmla="*/ 175642 w 280175"/>
                  <a:gd name="connsiteY7" fmla="*/ 364574 h 364511"/>
                  <a:gd name="connsiteX8" fmla="*/ 243355 w 280175"/>
                  <a:gd name="connsiteY8" fmla="*/ 285914 h 364511"/>
                  <a:gd name="connsiteX9" fmla="*/ 238895 w 280175"/>
                  <a:gd name="connsiteY9" fmla="*/ 281860 h 364511"/>
                  <a:gd name="connsiteX10" fmla="*/ 234029 w 280175"/>
                  <a:gd name="connsiteY10" fmla="*/ 286320 h 364511"/>
                  <a:gd name="connsiteX11" fmla="*/ 186590 w 280175"/>
                  <a:gd name="connsiteY11" fmla="*/ 325244 h 364511"/>
                  <a:gd name="connsiteX12" fmla="*/ 157802 w 280175"/>
                  <a:gd name="connsiteY12" fmla="*/ 283482 h 364511"/>
                  <a:gd name="connsiteX13" fmla="*/ 81169 w 280175"/>
                  <a:gd name="connsiteY13" fmla="*/ 280238 h 364511"/>
                  <a:gd name="connsiteX14" fmla="*/ 35758 w 280175"/>
                  <a:gd name="connsiteY14" fmla="*/ 199551 h 364511"/>
                  <a:gd name="connsiteX15" fmla="*/ 77115 w 280175"/>
                  <a:gd name="connsiteY15" fmla="*/ 70208 h 364511"/>
                  <a:gd name="connsiteX16" fmla="*/ 174426 w 280175"/>
                  <a:gd name="connsiteY16" fmla="*/ 10199 h 364511"/>
                  <a:gd name="connsiteX17" fmla="*/ 244571 w 280175"/>
                  <a:gd name="connsiteY17" fmla="*/ 96158 h 364511"/>
                  <a:gd name="connsiteX18" fmla="*/ 155775 w 280175"/>
                  <a:gd name="connsiteY18" fmla="*/ 269696 h 364511"/>
                  <a:gd name="connsiteX19" fmla="*/ 120094 w 280175"/>
                  <a:gd name="connsiteY19" fmla="*/ 225906 h 364511"/>
                  <a:gd name="connsiteX20" fmla="*/ 78737 w 280175"/>
                  <a:gd name="connsiteY20" fmla="*/ 267263 h 364511"/>
                  <a:gd name="connsiteX21" fmla="*/ 81169 w 280175"/>
                  <a:gd name="connsiteY21" fmla="*/ 280238 h 364511"/>
                  <a:gd name="connsiteX22" fmla="*/ 106308 w 280175"/>
                  <a:gd name="connsiteY22" fmla="*/ 284698 h 364511"/>
                  <a:gd name="connsiteX23" fmla="*/ 87657 w 280175"/>
                  <a:gd name="connsiteY23" fmla="*/ 267263 h 364511"/>
                  <a:gd name="connsiteX24" fmla="*/ 120094 w 280175"/>
                  <a:gd name="connsiteY24" fmla="*/ 234826 h 364511"/>
                  <a:gd name="connsiteX25" fmla="*/ 144827 w 280175"/>
                  <a:gd name="connsiteY25" fmla="*/ 269290 h 364511"/>
                  <a:gd name="connsiteX26" fmla="*/ 140367 w 280175"/>
                  <a:gd name="connsiteY26" fmla="*/ 277400 h 364511"/>
                  <a:gd name="connsiteX27" fmla="*/ 106308 w 280175"/>
                  <a:gd name="connsiteY27" fmla="*/ 284698 h 3645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</a:cxnLst>
                <a:rect l="l" t="t" r="r" b="b"/>
                <a:pathLst>
                  <a:path w="280175" h="364511">
                    <a:moveTo>
                      <a:pt x="157802" y="283482"/>
                    </a:moveTo>
                    <a:cubicBezTo>
                      <a:pt x="220649" y="259559"/>
                      <a:pt x="280252" y="187387"/>
                      <a:pt x="280252" y="109132"/>
                    </a:cubicBezTo>
                    <a:cubicBezTo>
                      <a:pt x="280252" y="43853"/>
                      <a:pt x="237273" y="63"/>
                      <a:pt x="176859" y="63"/>
                    </a:cubicBezTo>
                    <a:cubicBezTo>
                      <a:pt x="89279" y="63"/>
                      <a:pt x="77" y="92103"/>
                      <a:pt x="77" y="186576"/>
                    </a:cubicBezTo>
                    <a:cubicBezTo>
                      <a:pt x="77" y="253883"/>
                      <a:pt x="45489" y="294834"/>
                      <a:pt x="103875" y="294834"/>
                    </a:cubicBezTo>
                    <a:cubicBezTo>
                      <a:pt x="114012" y="294834"/>
                      <a:pt x="127798" y="293213"/>
                      <a:pt x="143611" y="288753"/>
                    </a:cubicBezTo>
                    <a:cubicBezTo>
                      <a:pt x="141989" y="313891"/>
                      <a:pt x="141989" y="314702"/>
                      <a:pt x="141989" y="319973"/>
                    </a:cubicBezTo>
                    <a:cubicBezTo>
                      <a:pt x="141989" y="332948"/>
                      <a:pt x="141989" y="364574"/>
                      <a:pt x="175642" y="364574"/>
                    </a:cubicBezTo>
                    <a:cubicBezTo>
                      <a:pt x="223892" y="364574"/>
                      <a:pt x="243355" y="290374"/>
                      <a:pt x="243355" y="285914"/>
                    </a:cubicBezTo>
                    <a:cubicBezTo>
                      <a:pt x="243355" y="283076"/>
                      <a:pt x="240516" y="281860"/>
                      <a:pt x="238895" y="281860"/>
                    </a:cubicBezTo>
                    <a:cubicBezTo>
                      <a:pt x="235651" y="281860"/>
                      <a:pt x="234840" y="283887"/>
                      <a:pt x="234029" y="286320"/>
                    </a:cubicBezTo>
                    <a:cubicBezTo>
                      <a:pt x="224298" y="315108"/>
                      <a:pt x="200781" y="325244"/>
                      <a:pt x="186590" y="325244"/>
                    </a:cubicBezTo>
                    <a:cubicBezTo>
                      <a:pt x="167939" y="325244"/>
                      <a:pt x="161857" y="314297"/>
                      <a:pt x="157802" y="283482"/>
                    </a:cubicBezTo>
                    <a:close/>
                    <a:moveTo>
                      <a:pt x="81169" y="280238"/>
                    </a:moveTo>
                    <a:cubicBezTo>
                      <a:pt x="49543" y="267668"/>
                      <a:pt x="35758" y="236042"/>
                      <a:pt x="35758" y="199551"/>
                    </a:cubicBezTo>
                    <a:cubicBezTo>
                      <a:pt x="35758" y="171574"/>
                      <a:pt x="46300" y="113998"/>
                      <a:pt x="77115" y="70208"/>
                    </a:cubicBezTo>
                    <a:cubicBezTo>
                      <a:pt x="106714" y="28851"/>
                      <a:pt x="144827" y="10199"/>
                      <a:pt x="174426" y="10199"/>
                    </a:cubicBezTo>
                    <a:cubicBezTo>
                      <a:pt x="214972" y="10199"/>
                      <a:pt x="244571" y="41825"/>
                      <a:pt x="244571" y="96158"/>
                    </a:cubicBezTo>
                    <a:cubicBezTo>
                      <a:pt x="244571" y="136704"/>
                      <a:pt x="223892" y="231582"/>
                      <a:pt x="155775" y="269696"/>
                    </a:cubicBezTo>
                    <a:cubicBezTo>
                      <a:pt x="153747" y="255505"/>
                      <a:pt x="149693" y="225906"/>
                      <a:pt x="120094" y="225906"/>
                    </a:cubicBezTo>
                    <a:cubicBezTo>
                      <a:pt x="98604" y="225906"/>
                      <a:pt x="78737" y="246179"/>
                      <a:pt x="78737" y="267263"/>
                    </a:cubicBezTo>
                    <a:cubicBezTo>
                      <a:pt x="78737" y="275372"/>
                      <a:pt x="81169" y="279832"/>
                      <a:pt x="81169" y="280238"/>
                    </a:cubicBezTo>
                    <a:close/>
                    <a:moveTo>
                      <a:pt x="106308" y="284698"/>
                    </a:moveTo>
                    <a:cubicBezTo>
                      <a:pt x="100632" y="284698"/>
                      <a:pt x="87657" y="284698"/>
                      <a:pt x="87657" y="267263"/>
                    </a:cubicBezTo>
                    <a:cubicBezTo>
                      <a:pt x="87657" y="251044"/>
                      <a:pt x="103064" y="234826"/>
                      <a:pt x="120094" y="234826"/>
                    </a:cubicBezTo>
                    <a:cubicBezTo>
                      <a:pt x="137123" y="234826"/>
                      <a:pt x="144827" y="244557"/>
                      <a:pt x="144827" y="269290"/>
                    </a:cubicBezTo>
                    <a:cubicBezTo>
                      <a:pt x="144827" y="275372"/>
                      <a:pt x="144422" y="275778"/>
                      <a:pt x="140367" y="277400"/>
                    </a:cubicBezTo>
                    <a:cubicBezTo>
                      <a:pt x="129825" y="281860"/>
                      <a:pt x="117661" y="284698"/>
                      <a:pt x="106308" y="284698"/>
                    </a:cubicBezTo>
                    <a:close/>
                  </a:path>
                </a:pathLst>
              </a:custGeom>
              <a:solidFill>
                <a:srgbClr val="000000"/>
              </a:solidFill>
              <a:ln w="4048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</p:grpSp>
        <p:sp>
          <p:nvSpPr>
            <p:cNvPr id="15" name="Flèche vers la droite 14">
              <a:extLst>
                <a:ext uri="{FF2B5EF4-FFF2-40B4-BE49-F238E27FC236}">
                  <a16:creationId xmlns:a16="http://schemas.microsoft.com/office/drawing/2014/main" id="{9231329F-A831-47B5-8F8C-EB032C0A7BB8}"/>
                </a:ext>
              </a:extLst>
            </p:cNvPr>
            <p:cNvSpPr/>
            <p:nvPr/>
          </p:nvSpPr>
          <p:spPr>
            <a:xfrm>
              <a:off x="942277" y="3191222"/>
              <a:ext cx="781547" cy="420833"/>
            </a:xfrm>
            <a:prstGeom prst="rightArrow">
              <a:avLst/>
            </a:prstGeom>
            <a:solidFill>
              <a:schemeClr val="bg1"/>
            </a:solidFill>
            <a:ln>
              <a:solidFill>
                <a:schemeClr val="bg2">
                  <a:lumMod val="75000"/>
                </a:schemeClr>
              </a:solidFill>
            </a:ln>
            <a:scene3d>
              <a:camera prst="orthographicFront">
                <a:rot lat="0" lon="20099966" rev="0"/>
              </a:camera>
              <a:lightRig rig="contrasting" dir="t"/>
            </a:scene3d>
            <a:sp3d extrusionH="406400" contourW="12700">
              <a:extrusionClr>
                <a:schemeClr val="bg2"/>
              </a:extrusionClr>
              <a:contourClr>
                <a:schemeClr val="bg2">
                  <a:lumMod val="10000"/>
                </a:schemeClr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sz="1929"/>
            </a:p>
          </p:txBody>
        </p:sp>
      </p:grp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11F206C5-9EAB-E68A-66BF-8CD47127818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D2DD84-87BB-5540-B3FB-A89886CBC2BB}" type="slidenum">
              <a:rPr lang="fr-FR"/>
              <a:pPr/>
              <a:t>32</a:t>
            </a:fld>
            <a:endParaRPr lang="fr-FR"/>
          </a:p>
        </p:txBody>
      </p:sp>
      <p:grpSp>
        <p:nvGrpSpPr>
          <p:cNvPr id="172" name="Groupe 171" descr="\documentclass{article}&#10;\usepackage{amsmath}&#10;\usepackage{xcolor}&#10;\usepackage{siunitx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R \text{ en } \si{\kelvin\per\watt}&#10;$&#10;&#10;&#10;\end{document}&#10;" title="IguanaTex Vector Display">
            <a:extLst>
              <a:ext uri="{FF2B5EF4-FFF2-40B4-BE49-F238E27FC236}">
                <a16:creationId xmlns:a16="http://schemas.microsoft.com/office/drawing/2014/main" id="{FC3E217D-9EE3-1C66-4A6A-017341E6C23F}"/>
              </a:ext>
            </a:extLst>
          </p:cNvPr>
          <p:cNvGrpSpPr>
            <a:grpSpLocks noChangeAspect="1"/>
          </p:cNvGrpSpPr>
          <p:nvPr>
            <p:custDataLst>
              <p:tags r:id="rId9"/>
            </p:custDataLst>
          </p:nvPr>
        </p:nvGrpSpPr>
        <p:grpSpPr>
          <a:xfrm>
            <a:off x="7620000" y="5168900"/>
            <a:ext cx="2203647" cy="364552"/>
            <a:chOff x="10822003" y="7515148"/>
            <a:chExt cx="2203647" cy="364552"/>
          </a:xfrm>
        </p:grpSpPr>
        <p:sp>
          <p:nvSpPr>
            <p:cNvPr id="157" name="Forme libre 156">
              <a:extLst>
                <a:ext uri="{FF2B5EF4-FFF2-40B4-BE49-F238E27FC236}">
                  <a16:creationId xmlns:a16="http://schemas.microsoft.com/office/drawing/2014/main" id="{C6E6F5DB-E688-32A3-6431-35A39223B7FE}"/>
                </a:ext>
              </a:extLst>
            </p:cNvPr>
            <p:cNvSpPr/>
            <p:nvPr>
              <p:custDataLst>
                <p:tags r:id="rId16"/>
              </p:custDataLst>
            </p:nvPr>
          </p:nvSpPr>
          <p:spPr>
            <a:xfrm>
              <a:off x="10822003" y="7577227"/>
              <a:ext cx="294926" cy="302473"/>
            </a:xfrm>
            <a:custGeom>
              <a:avLst/>
              <a:gdLst>
                <a:gd name="connsiteX0" fmla="*/ 138040 w 294926"/>
                <a:gd name="connsiteY0" fmla="*/ 29667 h 302473"/>
                <a:gd name="connsiteX1" fmla="*/ 149605 w 294926"/>
                <a:gd name="connsiteY1" fmla="*/ 13792 h 302473"/>
                <a:gd name="connsiteX2" fmla="*/ 174802 w 294926"/>
                <a:gd name="connsiteY2" fmla="*/ 13363 h 302473"/>
                <a:gd name="connsiteX3" fmla="*/ 249980 w 294926"/>
                <a:gd name="connsiteY3" fmla="*/ 55838 h 302473"/>
                <a:gd name="connsiteX4" fmla="*/ 227261 w 294926"/>
                <a:gd name="connsiteY4" fmla="*/ 116762 h 302473"/>
                <a:gd name="connsiteX5" fmla="*/ 157454 w 294926"/>
                <a:gd name="connsiteY5" fmla="*/ 141646 h 302473"/>
                <a:gd name="connsiteX6" fmla="*/ 111191 w 294926"/>
                <a:gd name="connsiteY6" fmla="*/ 141646 h 302473"/>
                <a:gd name="connsiteX7" fmla="*/ 138040 w 294926"/>
                <a:gd name="connsiteY7" fmla="*/ 29667 h 302473"/>
                <a:gd name="connsiteX8" fmla="*/ 197521 w 294926"/>
                <a:gd name="connsiteY8" fmla="*/ 147224 h 302473"/>
                <a:gd name="connsiteX9" fmla="*/ 288395 w 294926"/>
                <a:gd name="connsiteY9" fmla="*/ 64419 h 302473"/>
                <a:gd name="connsiteX10" fmla="*/ 197108 w 294926"/>
                <a:gd name="connsiteY10" fmla="*/ 63 h 302473"/>
                <a:gd name="connsiteX11" fmla="*/ 79385 w 294926"/>
                <a:gd name="connsiteY11" fmla="*/ 63 h 302473"/>
                <a:gd name="connsiteX12" fmla="*/ 67406 w 294926"/>
                <a:gd name="connsiteY12" fmla="*/ 8644 h 302473"/>
                <a:gd name="connsiteX13" fmla="*/ 78972 w 294926"/>
                <a:gd name="connsiteY13" fmla="*/ 13363 h 302473"/>
                <a:gd name="connsiteX14" fmla="*/ 94668 w 294926"/>
                <a:gd name="connsiteY14" fmla="*/ 14221 h 302473"/>
                <a:gd name="connsiteX15" fmla="*/ 105821 w 294926"/>
                <a:gd name="connsiteY15" fmla="*/ 21086 h 302473"/>
                <a:gd name="connsiteX16" fmla="*/ 104169 w 294926"/>
                <a:gd name="connsiteY16" fmla="*/ 29238 h 302473"/>
                <a:gd name="connsiteX17" fmla="*/ 48818 w 294926"/>
                <a:gd name="connsiteY17" fmla="*/ 259633 h 302473"/>
                <a:gd name="connsiteX18" fmla="*/ 11229 w 294926"/>
                <a:gd name="connsiteY18" fmla="*/ 279798 h 302473"/>
                <a:gd name="connsiteX19" fmla="*/ 77 w 294926"/>
                <a:gd name="connsiteY19" fmla="*/ 288378 h 302473"/>
                <a:gd name="connsiteX20" fmla="*/ 5860 w 294926"/>
                <a:gd name="connsiteY20" fmla="*/ 293098 h 302473"/>
                <a:gd name="connsiteX21" fmla="*/ 57906 w 294926"/>
                <a:gd name="connsiteY21" fmla="*/ 291811 h 302473"/>
                <a:gd name="connsiteX22" fmla="*/ 110365 w 294926"/>
                <a:gd name="connsiteY22" fmla="*/ 293098 h 302473"/>
                <a:gd name="connsiteX23" fmla="*/ 118626 w 294926"/>
                <a:gd name="connsiteY23" fmla="*/ 284517 h 302473"/>
                <a:gd name="connsiteX24" fmla="*/ 107060 w 294926"/>
                <a:gd name="connsiteY24" fmla="*/ 279798 h 302473"/>
                <a:gd name="connsiteX25" fmla="*/ 80211 w 294926"/>
                <a:gd name="connsiteY25" fmla="*/ 272075 h 302473"/>
                <a:gd name="connsiteX26" fmla="*/ 81450 w 294926"/>
                <a:gd name="connsiteY26" fmla="*/ 264781 h 302473"/>
                <a:gd name="connsiteX27" fmla="*/ 108712 w 294926"/>
                <a:gd name="connsiteY27" fmla="*/ 151085 h 302473"/>
                <a:gd name="connsiteX28" fmla="*/ 157867 w 294926"/>
                <a:gd name="connsiteY28" fmla="*/ 151085 h 302473"/>
                <a:gd name="connsiteX29" fmla="*/ 202891 w 294926"/>
                <a:gd name="connsiteY29" fmla="*/ 190128 h 302473"/>
                <a:gd name="connsiteX30" fmla="*/ 197108 w 294926"/>
                <a:gd name="connsiteY30" fmla="*/ 219732 h 302473"/>
                <a:gd name="connsiteX31" fmla="*/ 190499 w 294926"/>
                <a:gd name="connsiteY31" fmla="*/ 256200 h 302473"/>
                <a:gd name="connsiteX32" fmla="*/ 245436 w 294926"/>
                <a:gd name="connsiteY32" fmla="*/ 302537 h 302473"/>
                <a:gd name="connsiteX33" fmla="*/ 295004 w 294926"/>
                <a:gd name="connsiteY33" fmla="*/ 253197 h 302473"/>
                <a:gd name="connsiteX34" fmla="*/ 290047 w 294926"/>
                <a:gd name="connsiteY34" fmla="*/ 248049 h 302473"/>
                <a:gd name="connsiteX35" fmla="*/ 284677 w 294926"/>
                <a:gd name="connsiteY35" fmla="*/ 254055 h 302473"/>
                <a:gd name="connsiteX36" fmla="*/ 247088 w 294926"/>
                <a:gd name="connsiteY36" fmla="*/ 293098 h 302473"/>
                <a:gd name="connsiteX37" fmla="*/ 230566 w 294926"/>
                <a:gd name="connsiteY37" fmla="*/ 266926 h 302473"/>
                <a:gd name="connsiteX38" fmla="*/ 234696 w 294926"/>
                <a:gd name="connsiteY38" fmla="*/ 218016 h 302473"/>
                <a:gd name="connsiteX39" fmla="*/ 236349 w 294926"/>
                <a:gd name="connsiteY39" fmla="*/ 197851 h 302473"/>
                <a:gd name="connsiteX40" fmla="*/ 197521 w 294926"/>
                <a:gd name="connsiteY40" fmla="*/ 147224 h 302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</a:cxnLst>
              <a:rect l="l" t="t" r="r" b="b"/>
              <a:pathLst>
                <a:path w="294926" h="302473">
                  <a:moveTo>
                    <a:pt x="138040" y="29667"/>
                  </a:moveTo>
                  <a:cubicBezTo>
                    <a:pt x="140518" y="19370"/>
                    <a:pt x="141757" y="15079"/>
                    <a:pt x="149605" y="13792"/>
                  </a:cubicBezTo>
                  <a:cubicBezTo>
                    <a:pt x="153323" y="13363"/>
                    <a:pt x="166541" y="13363"/>
                    <a:pt x="174802" y="13363"/>
                  </a:cubicBezTo>
                  <a:cubicBezTo>
                    <a:pt x="204130" y="13363"/>
                    <a:pt x="249980" y="13363"/>
                    <a:pt x="249980" y="55838"/>
                  </a:cubicBezTo>
                  <a:cubicBezTo>
                    <a:pt x="249980" y="70426"/>
                    <a:pt x="243371" y="100029"/>
                    <a:pt x="227261" y="116762"/>
                  </a:cubicBezTo>
                  <a:cubicBezTo>
                    <a:pt x="216522" y="127917"/>
                    <a:pt x="194629" y="141646"/>
                    <a:pt x="157454" y="141646"/>
                  </a:cubicBezTo>
                  <a:lnTo>
                    <a:pt x="111191" y="141646"/>
                  </a:lnTo>
                  <a:lnTo>
                    <a:pt x="138040" y="29667"/>
                  </a:lnTo>
                  <a:close/>
                  <a:moveTo>
                    <a:pt x="197521" y="147224"/>
                  </a:moveTo>
                  <a:cubicBezTo>
                    <a:pt x="239240" y="137785"/>
                    <a:pt x="288395" y="107752"/>
                    <a:pt x="288395" y="64419"/>
                  </a:cubicBezTo>
                  <a:cubicBezTo>
                    <a:pt x="288395" y="27521"/>
                    <a:pt x="251219" y="63"/>
                    <a:pt x="197108" y="63"/>
                  </a:cubicBezTo>
                  <a:lnTo>
                    <a:pt x="79385" y="63"/>
                  </a:lnTo>
                  <a:cubicBezTo>
                    <a:pt x="71124" y="63"/>
                    <a:pt x="67406" y="63"/>
                    <a:pt x="67406" y="8644"/>
                  </a:cubicBezTo>
                  <a:cubicBezTo>
                    <a:pt x="67406" y="13363"/>
                    <a:pt x="71124" y="13363"/>
                    <a:pt x="78972" y="13363"/>
                  </a:cubicBezTo>
                  <a:cubicBezTo>
                    <a:pt x="79798" y="13363"/>
                    <a:pt x="87646" y="13363"/>
                    <a:pt x="94668" y="14221"/>
                  </a:cubicBezTo>
                  <a:cubicBezTo>
                    <a:pt x="102103" y="15079"/>
                    <a:pt x="105821" y="15508"/>
                    <a:pt x="105821" y="21086"/>
                  </a:cubicBezTo>
                  <a:cubicBezTo>
                    <a:pt x="105821" y="22802"/>
                    <a:pt x="105408" y="24089"/>
                    <a:pt x="104169" y="29238"/>
                  </a:cubicBezTo>
                  <a:lnTo>
                    <a:pt x="48818" y="259633"/>
                  </a:lnTo>
                  <a:cubicBezTo>
                    <a:pt x="44688" y="276365"/>
                    <a:pt x="43861" y="279798"/>
                    <a:pt x="11229" y="279798"/>
                  </a:cubicBezTo>
                  <a:cubicBezTo>
                    <a:pt x="3794" y="279798"/>
                    <a:pt x="77" y="279798"/>
                    <a:pt x="77" y="288378"/>
                  </a:cubicBezTo>
                  <a:cubicBezTo>
                    <a:pt x="77" y="293098"/>
                    <a:pt x="5033" y="293098"/>
                    <a:pt x="5860" y="293098"/>
                  </a:cubicBezTo>
                  <a:cubicBezTo>
                    <a:pt x="17425" y="293098"/>
                    <a:pt x="46340" y="291811"/>
                    <a:pt x="57906" y="291811"/>
                  </a:cubicBezTo>
                  <a:cubicBezTo>
                    <a:pt x="69471" y="291811"/>
                    <a:pt x="98799" y="293098"/>
                    <a:pt x="110365" y="293098"/>
                  </a:cubicBezTo>
                  <a:cubicBezTo>
                    <a:pt x="113669" y="293098"/>
                    <a:pt x="118626" y="293098"/>
                    <a:pt x="118626" y="284517"/>
                  </a:cubicBezTo>
                  <a:cubicBezTo>
                    <a:pt x="118626" y="279798"/>
                    <a:pt x="114908" y="279798"/>
                    <a:pt x="107060" y="279798"/>
                  </a:cubicBezTo>
                  <a:cubicBezTo>
                    <a:pt x="91777" y="279798"/>
                    <a:pt x="80211" y="279798"/>
                    <a:pt x="80211" y="272075"/>
                  </a:cubicBezTo>
                  <a:cubicBezTo>
                    <a:pt x="80211" y="269501"/>
                    <a:pt x="81037" y="267355"/>
                    <a:pt x="81450" y="264781"/>
                  </a:cubicBezTo>
                  <a:lnTo>
                    <a:pt x="108712" y="151085"/>
                  </a:lnTo>
                  <a:lnTo>
                    <a:pt x="157867" y="151085"/>
                  </a:lnTo>
                  <a:cubicBezTo>
                    <a:pt x="195455" y="151085"/>
                    <a:pt x="202891" y="175112"/>
                    <a:pt x="202891" y="190128"/>
                  </a:cubicBezTo>
                  <a:cubicBezTo>
                    <a:pt x="202891" y="196564"/>
                    <a:pt x="199586" y="209864"/>
                    <a:pt x="197108" y="219732"/>
                  </a:cubicBezTo>
                  <a:cubicBezTo>
                    <a:pt x="194216" y="231745"/>
                    <a:pt x="190499" y="247619"/>
                    <a:pt x="190499" y="256200"/>
                  </a:cubicBezTo>
                  <a:cubicBezTo>
                    <a:pt x="190499" y="302537"/>
                    <a:pt x="240066" y="302537"/>
                    <a:pt x="245436" y="302537"/>
                  </a:cubicBezTo>
                  <a:cubicBezTo>
                    <a:pt x="280546" y="302537"/>
                    <a:pt x="295004" y="259204"/>
                    <a:pt x="295004" y="253197"/>
                  </a:cubicBezTo>
                  <a:cubicBezTo>
                    <a:pt x="295004" y="248049"/>
                    <a:pt x="290460" y="248049"/>
                    <a:pt x="290047" y="248049"/>
                  </a:cubicBezTo>
                  <a:cubicBezTo>
                    <a:pt x="286329" y="248049"/>
                    <a:pt x="285503" y="251052"/>
                    <a:pt x="284677" y="254055"/>
                  </a:cubicBezTo>
                  <a:cubicBezTo>
                    <a:pt x="274350" y="285804"/>
                    <a:pt x="256589" y="293098"/>
                    <a:pt x="247088" y="293098"/>
                  </a:cubicBezTo>
                  <a:cubicBezTo>
                    <a:pt x="233457" y="293098"/>
                    <a:pt x="230566" y="283659"/>
                    <a:pt x="230566" y="266926"/>
                  </a:cubicBezTo>
                  <a:cubicBezTo>
                    <a:pt x="230566" y="253626"/>
                    <a:pt x="233044" y="231745"/>
                    <a:pt x="234696" y="218016"/>
                  </a:cubicBezTo>
                  <a:cubicBezTo>
                    <a:pt x="235523" y="212009"/>
                    <a:pt x="236349" y="203857"/>
                    <a:pt x="236349" y="197851"/>
                  </a:cubicBezTo>
                  <a:cubicBezTo>
                    <a:pt x="236349" y="164815"/>
                    <a:pt x="208673" y="151514"/>
                    <a:pt x="197521" y="147224"/>
                  </a:cubicBezTo>
                  <a:close/>
                </a:path>
              </a:pathLst>
            </a:custGeom>
            <a:solidFill>
              <a:srgbClr val="000000"/>
            </a:solidFill>
            <a:ln w="41451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159" name="Forme libre 158">
              <a:extLst>
                <a:ext uri="{FF2B5EF4-FFF2-40B4-BE49-F238E27FC236}">
                  <a16:creationId xmlns:a16="http://schemas.microsoft.com/office/drawing/2014/main" id="{62D55A53-1C2E-7394-C6A4-F63E95CA690D}"/>
                </a:ext>
              </a:extLst>
            </p:cNvPr>
            <p:cNvSpPr/>
            <p:nvPr>
              <p:custDataLst>
                <p:tags r:id="rId17"/>
              </p:custDataLst>
            </p:nvPr>
          </p:nvSpPr>
          <p:spPr>
            <a:xfrm>
              <a:off x="11271146" y="7678052"/>
              <a:ext cx="159855" cy="196929"/>
            </a:xfrm>
            <a:custGeom>
              <a:avLst/>
              <a:gdLst>
                <a:gd name="connsiteX0" fmla="*/ 34785 w 159855"/>
                <a:gd name="connsiteY0" fmla="*/ 84155 h 196929"/>
                <a:gd name="connsiteX1" fmla="*/ 86005 w 159855"/>
                <a:gd name="connsiteY1" fmla="*/ 9502 h 196929"/>
                <a:gd name="connsiteX2" fmla="*/ 132681 w 159855"/>
                <a:gd name="connsiteY2" fmla="*/ 84155 h 196929"/>
                <a:gd name="connsiteX3" fmla="*/ 34785 w 159855"/>
                <a:gd name="connsiteY3" fmla="*/ 84155 h 196929"/>
                <a:gd name="connsiteX4" fmla="*/ 34372 w 159855"/>
                <a:gd name="connsiteY4" fmla="*/ 93165 h 196929"/>
                <a:gd name="connsiteX5" fmla="*/ 149616 w 159855"/>
                <a:gd name="connsiteY5" fmla="*/ 93165 h 196929"/>
                <a:gd name="connsiteX6" fmla="*/ 159943 w 159855"/>
                <a:gd name="connsiteY6" fmla="*/ 84155 h 196929"/>
                <a:gd name="connsiteX7" fmla="*/ 86005 w 159855"/>
                <a:gd name="connsiteY7" fmla="*/ 63 h 196929"/>
                <a:gd name="connsiteX8" fmla="*/ 88 w 159855"/>
                <a:gd name="connsiteY8" fmla="*/ 97884 h 196929"/>
                <a:gd name="connsiteX9" fmla="*/ 90962 w 159855"/>
                <a:gd name="connsiteY9" fmla="*/ 196993 h 196929"/>
                <a:gd name="connsiteX10" fmla="*/ 159943 w 159855"/>
                <a:gd name="connsiteY10" fmla="*/ 141217 h 196929"/>
                <a:gd name="connsiteX11" fmla="*/ 154573 w 159855"/>
                <a:gd name="connsiteY11" fmla="*/ 136069 h 196929"/>
                <a:gd name="connsiteX12" fmla="*/ 149203 w 159855"/>
                <a:gd name="connsiteY12" fmla="*/ 142075 h 196929"/>
                <a:gd name="connsiteX13" fmla="*/ 93440 w 159855"/>
                <a:gd name="connsiteY13" fmla="*/ 186267 h 196929"/>
                <a:gd name="connsiteX14" fmla="*/ 46764 w 159855"/>
                <a:gd name="connsiteY14" fmla="*/ 157521 h 196929"/>
                <a:gd name="connsiteX15" fmla="*/ 34372 w 159855"/>
                <a:gd name="connsiteY15" fmla="*/ 93165 h 196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59855" h="196929">
                  <a:moveTo>
                    <a:pt x="34785" y="84155"/>
                  </a:moveTo>
                  <a:cubicBezTo>
                    <a:pt x="37263" y="20228"/>
                    <a:pt x="71961" y="9502"/>
                    <a:pt x="86005" y="9502"/>
                  </a:cubicBezTo>
                  <a:cubicBezTo>
                    <a:pt x="128550" y="9502"/>
                    <a:pt x="132681" y="67422"/>
                    <a:pt x="132681" y="84155"/>
                  </a:cubicBezTo>
                  <a:lnTo>
                    <a:pt x="34785" y="84155"/>
                  </a:lnTo>
                  <a:close/>
                  <a:moveTo>
                    <a:pt x="34372" y="93165"/>
                  </a:moveTo>
                  <a:lnTo>
                    <a:pt x="149616" y="93165"/>
                  </a:lnTo>
                  <a:cubicBezTo>
                    <a:pt x="158704" y="93165"/>
                    <a:pt x="159943" y="93165"/>
                    <a:pt x="159943" y="84155"/>
                  </a:cubicBezTo>
                  <a:cubicBezTo>
                    <a:pt x="159943" y="41680"/>
                    <a:pt x="137638" y="63"/>
                    <a:pt x="86005" y="63"/>
                  </a:cubicBezTo>
                  <a:cubicBezTo>
                    <a:pt x="38089" y="63"/>
                    <a:pt x="88" y="44254"/>
                    <a:pt x="88" y="97884"/>
                  </a:cubicBezTo>
                  <a:cubicBezTo>
                    <a:pt x="88" y="155376"/>
                    <a:pt x="43459" y="196993"/>
                    <a:pt x="90962" y="196993"/>
                  </a:cubicBezTo>
                  <a:cubicBezTo>
                    <a:pt x="141355" y="196993"/>
                    <a:pt x="159943" y="149369"/>
                    <a:pt x="159943" y="141217"/>
                  </a:cubicBezTo>
                  <a:cubicBezTo>
                    <a:pt x="159943" y="136927"/>
                    <a:pt x="156639" y="136069"/>
                    <a:pt x="154573" y="136069"/>
                  </a:cubicBezTo>
                  <a:cubicBezTo>
                    <a:pt x="150856" y="136069"/>
                    <a:pt x="150029" y="138643"/>
                    <a:pt x="149203" y="142075"/>
                  </a:cubicBezTo>
                  <a:cubicBezTo>
                    <a:pt x="134746" y="186267"/>
                    <a:pt x="97571" y="186267"/>
                    <a:pt x="93440" y="186267"/>
                  </a:cubicBezTo>
                  <a:cubicBezTo>
                    <a:pt x="72787" y="186267"/>
                    <a:pt x="56264" y="173395"/>
                    <a:pt x="46764" y="157521"/>
                  </a:cubicBezTo>
                  <a:cubicBezTo>
                    <a:pt x="34372" y="136927"/>
                    <a:pt x="34372" y="108610"/>
                    <a:pt x="34372" y="93165"/>
                  </a:cubicBezTo>
                  <a:close/>
                </a:path>
              </a:pathLst>
            </a:custGeom>
            <a:solidFill>
              <a:srgbClr val="000000"/>
            </a:solidFill>
            <a:ln w="41451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160" name="Forme libre 159">
              <a:extLst>
                <a:ext uri="{FF2B5EF4-FFF2-40B4-BE49-F238E27FC236}">
                  <a16:creationId xmlns:a16="http://schemas.microsoft.com/office/drawing/2014/main" id="{A57D48E6-CEC5-C10C-DCC7-BADB072A91A9}"/>
                </a:ext>
              </a:extLst>
            </p:cNvPr>
            <p:cNvSpPr/>
            <p:nvPr>
              <p:custDataLst>
                <p:tags r:id="rId18"/>
              </p:custDataLst>
            </p:nvPr>
          </p:nvSpPr>
          <p:spPr>
            <a:xfrm>
              <a:off x="11456382" y="7680626"/>
              <a:ext cx="207770" cy="189636"/>
            </a:xfrm>
            <a:custGeom>
              <a:avLst/>
              <a:gdLst>
                <a:gd name="connsiteX0" fmla="*/ 32311 w 207770"/>
                <a:gd name="connsiteY0" fmla="*/ 42109 h 189636"/>
                <a:gd name="connsiteX1" fmla="*/ 32311 w 207770"/>
                <a:gd name="connsiteY1" fmla="*/ 157092 h 189636"/>
                <a:gd name="connsiteX2" fmla="*/ 92 w 207770"/>
                <a:gd name="connsiteY2" fmla="*/ 176399 h 189636"/>
                <a:gd name="connsiteX3" fmla="*/ 92 w 207770"/>
                <a:gd name="connsiteY3" fmla="*/ 189699 h 189636"/>
                <a:gd name="connsiteX4" fmla="*/ 46768 w 207770"/>
                <a:gd name="connsiteY4" fmla="*/ 188412 h 189636"/>
                <a:gd name="connsiteX5" fmla="*/ 93031 w 207770"/>
                <a:gd name="connsiteY5" fmla="*/ 189699 h 189636"/>
                <a:gd name="connsiteX6" fmla="*/ 93031 w 207770"/>
                <a:gd name="connsiteY6" fmla="*/ 176399 h 189636"/>
                <a:gd name="connsiteX7" fmla="*/ 60812 w 207770"/>
                <a:gd name="connsiteY7" fmla="*/ 157092 h 189636"/>
                <a:gd name="connsiteX8" fmla="*/ 60812 w 207770"/>
                <a:gd name="connsiteY8" fmla="*/ 78148 h 189636"/>
                <a:gd name="connsiteX9" fmla="*/ 116576 w 207770"/>
                <a:gd name="connsiteY9" fmla="*/ 9502 h 189636"/>
                <a:gd name="connsiteX10" fmla="*/ 147142 w 207770"/>
                <a:gd name="connsiteY10" fmla="*/ 57125 h 189636"/>
                <a:gd name="connsiteX11" fmla="*/ 147142 w 207770"/>
                <a:gd name="connsiteY11" fmla="*/ 157092 h 189636"/>
                <a:gd name="connsiteX12" fmla="*/ 114924 w 207770"/>
                <a:gd name="connsiteY12" fmla="*/ 176399 h 189636"/>
                <a:gd name="connsiteX13" fmla="*/ 114924 w 207770"/>
                <a:gd name="connsiteY13" fmla="*/ 189699 h 189636"/>
                <a:gd name="connsiteX14" fmla="*/ 161600 w 207770"/>
                <a:gd name="connsiteY14" fmla="*/ 188412 h 189636"/>
                <a:gd name="connsiteX15" fmla="*/ 207863 w 207770"/>
                <a:gd name="connsiteY15" fmla="*/ 189699 h 189636"/>
                <a:gd name="connsiteX16" fmla="*/ 207863 w 207770"/>
                <a:gd name="connsiteY16" fmla="*/ 176399 h 189636"/>
                <a:gd name="connsiteX17" fmla="*/ 175644 w 207770"/>
                <a:gd name="connsiteY17" fmla="*/ 163527 h 189636"/>
                <a:gd name="connsiteX18" fmla="*/ 175644 w 207770"/>
                <a:gd name="connsiteY18" fmla="*/ 81581 h 189636"/>
                <a:gd name="connsiteX19" fmla="*/ 162839 w 207770"/>
                <a:gd name="connsiteY19" fmla="*/ 15937 h 189636"/>
                <a:gd name="connsiteX20" fmla="*/ 119467 w 207770"/>
                <a:gd name="connsiteY20" fmla="*/ 63 h 189636"/>
                <a:gd name="connsiteX21" fmla="*/ 58334 w 207770"/>
                <a:gd name="connsiteY21" fmla="*/ 45112 h 189636"/>
                <a:gd name="connsiteX22" fmla="*/ 58334 w 207770"/>
                <a:gd name="connsiteY22" fmla="*/ 63 h 189636"/>
                <a:gd name="connsiteX23" fmla="*/ 92 w 207770"/>
                <a:gd name="connsiteY23" fmla="*/ 4782 h 189636"/>
                <a:gd name="connsiteX24" fmla="*/ 92 w 207770"/>
                <a:gd name="connsiteY24" fmla="*/ 18083 h 189636"/>
                <a:gd name="connsiteX25" fmla="*/ 32311 w 207770"/>
                <a:gd name="connsiteY25" fmla="*/ 42109 h 1896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207770" h="189636">
                  <a:moveTo>
                    <a:pt x="32311" y="42109"/>
                  </a:moveTo>
                  <a:lnTo>
                    <a:pt x="32311" y="157092"/>
                  </a:lnTo>
                  <a:cubicBezTo>
                    <a:pt x="32311" y="176399"/>
                    <a:pt x="27767" y="176399"/>
                    <a:pt x="92" y="176399"/>
                  </a:cubicBezTo>
                  <a:lnTo>
                    <a:pt x="92" y="189699"/>
                  </a:lnTo>
                  <a:cubicBezTo>
                    <a:pt x="14549" y="189270"/>
                    <a:pt x="35616" y="188412"/>
                    <a:pt x="46768" y="188412"/>
                  </a:cubicBezTo>
                  <a:cubicBezTo>
                    <a:pt x="57508" y="188412"/>
                    <a:pt x="78987" y="189270"/>
                    <a:pt x="93031" y="189699"/>
                  </a:cubicBezTo>
                  <a:lnTo>
                    <a:pt x="93031" y="176399"/>
                  </a:lnTo>
                  <a:cubicBezTo>
                    <a:pt x="65356" y="176399"/>
                    <a:pt x="60812" y="176399"/>
                    <a:pt x="60812" y="157092"/>
                  </a:cubicBezTo>
                  <a:lnTo>
                    <a:pt x="60812" y="78148"/>
                  </a:lnTo>
                  <a:cubicBezTo>
                    <a:pt x="60812" y="33528"/>
                    <a:pt x="90140" y="9502"/>
                    <a:pt x="116576" y="9502"/>
                  </a:cubicBezTo>
                  <a:cubicBezTo>
                    <a:pt x="142599" y="9502"/>
                    <a:pt x="147142" y="32670"/>
                    <a:pt x="147142" y="57125"/>
                  </a:cubicBezTo>
                  <a:lnTo>
                    <a:pt x="147142" y="157092"/>
                  </a:lnTo>
                  <a:cubicBezTo>
                    <a:pt x="147142" y="176399"/>
                    <a:pt x="142599" y="176399"/>
                    <a:pt x="114924" y="176399"/>
                  </a:cubicBezTo>
                  <a:lnTo>
                    <a:pt x="114924" y="189699"/>
                  </a:lnTo>
                  <a:cubicBezTo>
                    <a:pt x="129381" y="189270"/>
                    <a:pt x="150447" y="188412"/>
                    <a:pt x="161600" y="188412"/>
                  </a:cubicBezTo>
                  <a:cubicBezTo>
                    <a:pt x="172339" y="188412"/>
                    <a:pt x="193819" y="189270"/>
                    <a:pt x="207863" y="189699"/>
                  </a:cubicBezTo>
                  <a:lnTo>
                    <a:pt x="207863" y="176399"/>
                  </a:lnTo>
                  <a:cubicBezTo>
                    <a:pt x="186383" y="176399"/>
                    <a:pt x="176057" y="176399"/>
                    <a:pt x="175644" y="163527"/>
                  </a:cubicBezTo>
                  <a:lnTo>
                    <a:pt x="175644" y="81581"/>
                  </a:lnTo>
                  <a:cubicBezTo>
                    <a:pt x="175644" y="44683"/>
                    <a:pt x="175644" y="31383"/>
                    <a:pt x="162839" y="15937"/>
                  </a:cubicBezTo>
                  <a:cubicBezTo>
                    <a:pt x="157056" y="8644"/>
                    <a:pt x="143425" y="63"/>
                    <a:pt x="119467" y="63"/>
                  </a:cubicBezTo>
                  <a:cubicBezTo>
                    <a:pt x="89314" y="63"/>
                    <a:pt x="69900" y="18512"/>
                    <a:pt x="58334" y="45112"/>
                  </a:cubicBezTo>
                  <a:lnTo>
                    <a:pt x="58334" y="63"/>
                  </a:lnTo>
                  <a:lnTo>
                    <a:pt x="92" y="4782"/>
                  </a:lnTo>
                  <a:lnTo>
                    <a:pt x="92" y="18083"/>
                  </a:lnTo>
                  <a:cubicBezTo>
                    <a:pt x="29007" y="18083"/>
                    <a:pt x="32311" y="21086"/>
                    <a:pt x="32311" y="42109"/>
                  </a:cubicBezTo>
                  <a:close/>
                </a:path>
              </a:pathLst>
            </a:custGeom>
            <a:solidFill>
              <a:srgbClr val="000000"/>
            </a:solidFill>
            <a:ln w="41451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162" name="Forme libre 161">
              <a:extLst>
                <a:ext uri="{FF2B5EF4-FFF2-40B4-BE49-F238E27FC236}">
                  <a16:creationId xmlns:a16="http://schemas.microsoft.com/office/drawing/2014/main" id="{8A3883FE-1CB7-F7A2-FDF7-A5049126254F}"/>
                </a:ext>
              </a:extLst>
            </p:cNvPr>
            <p:cNvSpPr/>
            <p:nvPr>
              <p:custDataLst>
                <p:tags r:id="rId19"/>
              </p:custDataLst>
            </p:nvPr>
          </p:nvSpPr>
          <p:spPr>
            <a:xfrm>
              <a:off x="11823962" y="7577227"/>
              <a:ext cx="290383" cy="293035"/>
            </a:xfrm>
            <a:custGeom>
              <a:avLst/>
              <a:gdLst>
                <a:gd name="connsiteX0" fmla="*/ 151695 w 290383"/>
                <a:gd name="connsiteY0" fmla="*/ 113330 h 293035"/>
                <a:gd name="connsiteX1" fmla="*/ 226046 w 290383"/>
                <a:gd name="connsiteY1" fmla="*/ 39105 h 293035"/>
                <a:gd name="connsiteX2" fmla="*/ 284701 w 290383"/>
                <a:gd name="connsiteY2" fmla="*/ 13363 h 293035"/>
                <a:gd name="connsiteX3" fmla="*/ 284701 w 290383"/>
                <a:gd name="connsiteY3" fmla="*/ 63 h 293035"/>
                <a:gd name="connsiteX4" fmla="*/ 249591 w 290383"/>
                <a:gd name="connsiteY4" fmla="*/ 1350 h 293035"/>
                <a:gd name="connsiteX5" fmla="*/ 197132 w 290383"/>
                <a:gd name="connsiteY5" fmla="*/ 63 h 293035"/>
                <a:gd name="connsiteX6" fmla="*/ 197132 w 290383"/>
                <a:gd name="connsiteY6" fmla="*/ 13363 h 293035"/>
                <a:gd name="connsiteX7" fmla="*/ 216133 w 290383"/>
                <a:gd name="connsiteY7" fmla="*/ 27521 h 293035"/>
                <a:gd name="connsiteX8" fmla="*/ 208698 w 290383"/>
                <a:gd name="connsiteY8" fmla="*/ 41680 h 293035"/>
                <a:gd name="connsiteX9" fmla="*/ 79409 w 290383"/>
                <a:gd name="connsiteY9" fmla="*/ 169963 h 293035"/>
                <a:gd name="connsiteX10" fmla="*/ 79409 w 290383"/>
                <a:gd name="connsiteY10" fmla="*/ 33528 h 293035"/>
                <a:gd name="connsiteX11" fmla="*/ 112041 w 290383"/>
                <a:gd name="connsiteY11" fmla="*/ 13363 h 293035"/>
                <a:gd name="connsiteX12" fmla="*/ 121955 w 290383"/>
                <a:gd name="connsiteY12" fmla="*/ 13363 h 293035"/>
                <a:gd name="connsiteX13" fmla="*/ 121955 w 290383"/>
                <a:gd name="connsiteY13" fmla="*/ 63 h 293035"/>
                <a:gd name="connsiteX14" fmla="*/ 61234 w 290383"/>
                <a:gd name="connsiteY14" fmla="*/ 1350 h 293035"/>
                <a:gd name="connsiteX15" fmla="*/ 101 w 290383"/>
                <a:gd name="connsiteY15" fmla="*/ 63 h 293035"/>
                <a:gd name="connsiteX16" fmla="*/ 101 w 290383"/>
                <a:gd name="connsiteY16" fmla="*/ 13363 h 293035"/>
                <a:gd name="connsiteX17" fmla="*/ 10014 w 290383"/>
                <a:gd name="connsiteY17" fmla="*/ 13363 h 293035"/>
                <a:gd name="connsiteX18" fmla="*/ 42646 w 290383"/>
                <a:gd name="connsiteY18" fmla="*/ 33528 h 293035"/>
                <a:gd name="connsiteX19" fmla="*/ 42646 w 290383"/>
                <a:gd name="connsiteY19" fmla="*/ 259633 h 293035"/>
                <a:gd name="connsiteX20" fmla="*/ 10014 w 290383"/>
                <a:gd name="connsiteY20" fmla="*/ 279798 h 293035"/>
                <a:gd name="connsiteX21" fmla="*/ 101 w 290383"/>
                <a:gd name="connsiteY21" fmla="*/ 279798 h 293035"/>
                <a:gd name="connsiteX22" fmla="*/ 101 w 290383"/>
                <a:gd name="connsiteY22" fmla="*/ 293098 h 293035"/>
                <a:gd name="connsiteX23" fmla="*/ 60821 w 290383"/>
                <a:gd name="connsiteY23" fmla="*/ 291811 h 293035"/>
                <a:gd name="connsiteX24" fmla="*/ 121955 w 290383"/>
                <a:gd name="connsiteY24" fmla="*/ 293098 h 293035"/>
                <a:gd name="connsiteX25" fmla="*/ 121955 w 290383"/>
                <a:gd name="connsiteY25" fmla="*/ 279798 h 293035"/>
                <a:gd name="connsiteX26" fmla="*/ 112041 w 290383"/>
                <a:gd name="connsiteY26" fmla="*/ 279798 h 293035"/>
                <a:gd name="connsiteX27" fmla="*/ 79409 w 290383"/>
                <a:gd name="connsiteY27" fmla="*/ 259633 h 293035"/>
                <a:gd name="connsiteX28" fmla="*/ 79409 w 290383"/>
                <a:gd name="connsiteY28" fmla="*/ 184550 h 293035"/>
                <a:gd name="connsiteX29" fmla="*/ 127324 w 290383"/>
                <a:gd name="connsiteY29" fmla="*/ 137356 h 293035"/>
                <a:gd name="connsiteX30" fmla="*/ 202089 w 290383"/>
                <a:gd name="connsiteY30" fmla="*/ 252339 h 293035"/>
                <a:gd name="connsiteX31" fmla="*/ 208285 w 290383"/>
                <a:gd name="connsiteY31" fmla="*/ 266926 h 293035"/>
                <a:gd name="connsiteX32" fmla="*/ 183914 w 290383"/>
                <a:gd name="connsiteY32" fmla="*/ 279798 h 293035"/>
                <a:gd name="connsiteX33" fmla="*/ 183914 w 290383"/>
                <a:gd name="connsiteY33" fmla="*/ 293098 h 293035"/>
                <a:gd name="connsiteX34" fmla="*/ 242982 w 290383"/>
                <a:gd name="connsiteY34" fmla="*/ 291811 h 293035"/>
                <a:gd name="connsiteX35" fmla="*/ 290484 w 290383"/>
                <a:gd name="connsiteY35" fmla="*/ 293098 h 293035"/>
                <a:gd name="connsiteX36" fmla="*/ 290484 w 290383"/>
                <a:gd name="connsiteY36" fmla="*/ 279798 h 293035"/>
                <a:gd name="connsiteX37" fmla="*/ 247113 w 290383"/>
                <a:gd name="connsiteY37" fmla="*/ 259204 h 293035"/>
                <a:gd name="connsiteX38" fmla="*/ 151695 w 290383"/>
                <a:gd name="connsiteY38" fmla="*/ 113330 h 293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290383" h="293035">
                  <a:moveTo>
                    <a:pt x="151695" y="113330"/>
                  </a:moveTo>
                  <a:lnTo>
                    <a:pt x="226046" y="39105"/>
                  </a:lnTo>
                  <a:cubicBezTo>
                    <a:pt x="229351" y="35673"/>
                    <a:pt x="251243" y="13792"/>
                    <a:pt x="284701" y="13363"/>
                  </a:cubicBezTo>
                  <a:lnTo>
                    <a:pt x="284701" y="63"/>
                  </a:lnTo>
                  <a:cubicBezTo>
                    <a:pt x="273962" y="1350"/>
                    <a:pt x="260744" y="1350"/>
                    <a:pt x="249591" y="1350"/>
                  </a:cubicBezTo>
                  <a:cubicBezTo>
                    <a:pt x="234721" y="1350"/>
                    <a:pt x="211176" y="1350"/>
                    <a:pt x="197132" y="63"/>
                  </a:cubicBezTo>
                  <a:lnTo>
                    <a:pt x="197132" y="13363"/>
                  </a:lnTo>
                  <a:cubicBezTo>
                    <a:pt x="213654" y="13792"/>
                    <a:pt x="216133" y="23660"/>
                    <a:pt x="216133" y="27521"/>
                  </a:cubicBezTo>
                  <a:cubicBezTo>
                    <a:pt x="216133" y="34386"/>
                    <a:pt x="212002" y="38676"/>
                    <a:pt x="208698" y="41680"/>
                  </a:cubicBezTo>
                  <a:lnTo>
                    <a:pt x="79409" y="169963"/>
                  </a:lnTo>
                  <a:lnTo>
                    <a:pt x="79409" y="33528"/>
                  </a:lnTo>
                  <a:cubicBezTo>
                    <a:pt x="79409" y="18082"/>
                    <a:pt x="80235" y="13363"/>
                    <a:pt x="112041" y="13363"/>
                  </a:cubicBezTo>
                  <a:lnTo>
                    <a:pt x="121955" y="13363"/>
                  </a:lnTo>
                  <a:lnTo>
                    <a:pt x="121955" y="63"/>
                  </a:lnTo>
                  <a:cubicBezTo>
                    <a:pt x="107497" y="1350"/>
                    <a:pt x="76931" y="1350"/>
                    <a:pt x="61234" y="1350"/>
                  </a:cubicBezTo>
                  <a:cubicBezTo>
                    <a:pt x="45538" y="1350"/>
                    <a:pt x="14558" y="1350"/>
                    <a:pt x="101" y="63"/>
                  </a:cubicBezTo>
                  <a:lnTo>
                    <a:pt x="101" y="13363"/>
                  </a:lnTo>
                  <a:lnTo>
                    <a:pt x="10014" y="13363"/>
                  </a:lnTo>
                  <a:cubicBezTo>
                    <a:pt x="41820" y="13363"/>
                    <a:pt x="42646" y="18082"/>
                    <a:pt x="42646" y="33528"/>
                  </a:cubicBezTo>
                  <a:lnTo>
                    <a:pt x="42646" y="259633"/>
                  </a:lnTo>
                  <a:cubicBezTo>
                    <a:pt x="42646" y="275078"/>
                    <a:pt x="41820" y="279798"/>
                    <a:pt x="10014" y="279798"/>
                  </a:cubicBezTo>
                  <a:lnTo>
                    <a:pt x="101" y="279798"/>
                  </a:lnTo>
                  <a:lnTo>
                    <a:pt x="101" y="293098"/>
                  </a:lnTo>
                  <a:cubicBezTo>
                    <a:pt x="14558" y="291811"/>
                    <a:pt x="45125" y="291811"/>
                    <a:pt x="60821" y="291811"/>
                  </a:cubicBezTo>
                  <a:cubicBezTo>
                    <a:pt x="76518" y="291811"/>
                    <a:pt x="107497" y="291811"/>
                    <a:pt x="121955" y="293098"/>
                  </a:cubicBezTo>
                  <a:lnTo>
                    <a:pt x="121955" y="279798"/>
                  </a:lnTo>
                  <a:lnTo>
                    <a:pt x="112041" y="279798"/>
                  </a:lnTo>
                  <a:cubicBezTo>
                    <a:pt x="80235" y="279798"/>
                    <a:pt x="79409" y="275078"/>
                    <a:pt x="79409" y="259633"/>
                  </a:cubicBezTo>
                  <a:lnTo>
                    <a:pt x="79409" y="184550"/>
                  </a:lnTo>
                  <a:lnTo>
                    <a:pt x="127324" y="137356"/>
                  </a:lnTo>
                  <a:lnTo>
                    <a:pt x="202089" y="252339"/>
                  </a:lnTo>
                  <a:cubicBezTo>
                    <a:pt x="204567" y="256200"/>
                    <a:pt x="208285" y="261778"/>
                    <a:pt x="208285" y="266926"/>
                  </a:cubicBezTo>
                  <a:cubicBezTo>
                    <a:pt x="208285" y="279798"/>
                    <a:pt x="192175" y="279798"/>
                    <a:pt x="183914" y="279798"/>
                  </a:cubicBezTo>
                  <a:lnTo>
                    <a:pt x="183914" y="293098"/>
                  </a:lnTo>
                  <a:cubicBezTo>
                    <a:pt x="198371" y="291811"/>
                    <a:pt x="227286" y="291811"/>
                    <a:pt x="242982" y="291811"/>
                  </a:cubicBezTo>
                  <a:cubicBezTo>
                    <a:pt x="257439" y="291811"/>
                    <a:pt x="273136" y="292240"/>
                    <a:pt x="290484" y="293098"/>
                  </a:cubicBezTo>
                  <a:lnTo>
                    <a:pt x="290484" y="279798"/>
                  </a:lnTo>
                  <a:cubicBezTo>
                    <a:pt x="268179" y="279798"/>
                    <a:pt x="259504" y="278081"/>
                    <a:pt x="247113" y="259204"/>
                  </a:cubicBezTo>
                  <a:lnTo>
                    <a:pt x="151695" y="113330"/>
                  </a:lnTo>
                  <a:close/>
                </a:path>
              </a:pathLst>
            </a:custGeom>
            <a:solidFill>
              <a:srgbClr val="000000"/>
            </a:solidFill>
            <a:ln w="41451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163" name="Forme libre 162">
              <a:extLst>
                <a:ext uri="{FF2B5EF4-FFF2-40B4-BE49-F238E27FC236}">
                  <a16:creationId xmlns:a16="http://schemas.microsoft.com/office/drawing/2014/main" id="{850058D0-AF22-AE25-1EC3-06558769BC3B}"/>
                </a:ext>
              </a:extLst>
            </p:cNvPr>
            <p:cNvSpPr/>
            <p:nvPr>
              <p:custDataLst>
                <p:tags r:id="rId20"/>
              </p:custDataLst>
            </p:nvPr>
          </p:nvSpPr>
          <p:spPr>
            <a:xfrm>
              <a:off x="12207881" y="7577227"/>
              <a:ext cx="409345" cy="302473"/>
            </a:xfrm>
            <a:custGeom>
              <a:avLst/>
              <a:gdLst>
                <a:gd name="connsiteX0" fmla="*/ 368149 w 409345"/>
                <a:gd name="connsiteY0" fmla="*/ 42109 h 302473"/>
                <a:gd name="connsiteX1" fmla="*/ 409456 w 409345"/>
                <a:gd name="connsiteY1" fmla="*/ 13363 h 302473"/>
                <a:gd name="connsiteX2" fmla="*/ 409456 w 409345"/>
                <a:gd name="connsiteY2" fmla="*/ 63 h 302473"/>
                <a:gd name="connsiteX3" fmla="*/ 371867 w 409345"/>
                <a:gd name="connsiteY3" fmla="*/ 1350 h 302473"/>
                <a:gd name="connsiteX4" fmla="*/ 322712 w 409345"/>
                <a:gd name="connsiteY4" fmla="*/ 63 h 302473"/>
                <a:gd name="connsiteX5" fmla="*/ 322712 w 409345"/>
                <a:gd name="connsiteY5" fmla="*/ 13363 h 302473"/>
                <a:gd name="connsiteX6" fmla="*/ 358649 w 409345"/>
                <a:gd name="connsiteY6" fmla="*/ 36102 h 302473"/>
                <a:gd name="connsiteX7" fmla="*/ 356584 w 409345"/>
                <a:gd name="connsiteY7" fmla="*/ 44683 h 302473"/>
                <a:gd name="connsiteX8" fmla="*/ 294624 w 409345"/>
                <a:gd name="connsiteY8" fmla="*/ 242900 h 302473"/>
                <a:gd name="connsiteX9" fmla="*/ 228534 w 409345"/>
                <a:gd name="connsiteY9" fmla="*/ 32670 h 302473"/>
                <a:gd name="connsiteX10" fmla="*/ 227295 w 409345"/>
                <a:gd name="connsiteY10" fmla="*/ 26234 h 302473"/>
                <a:gd name="connsiteX11" fmla="*/ 261992 w 409345"/>
                <a:gd name="connsiteY11" fmla="*/ 13363 h 302473"/>
                <a:gd name="connsiteX12" fmla="*/ 261992 w 409345"/>
                <a:gd name="connsiteY12" fmla="*/ 63 h 302473"/>
                <a:gd name="connsiteX13" fmla="*/ 203337 w 409345"/>
                <a:gd name="connsiteY13" fmla="*/ 1350 h 302473"/>
                <a:gd name="connsiteX14" fmla="*/ 152944 w 409345"/>
                <a:gd name="connsiteY14" fmla="*/ 63 h 302473"/>
                <a:gd name="connsiteX15" fmla="*/ 152944 w 409345"/>
                <a:gd name="connsiteY15" fmla="*/ 13363 h 302473"/>
                <a:gd name="connsiteX16" fmla="*/ 190119 w 409345"/>
                <a:gd name="connsiteY16" fmla="*/ 28809 h 302473"/>
                <a:gd name="connsiteX17" fmla="*/ 199207 w 409345"/>
                <a:gd name="connsiteY17" fmla="*/ 58841 h 302473"/>
                <a:gd name="connsiteX18" fmla="*/ 141791 w 409345"/>
                <a:gd name="connsiteY18" fmla="*/ 242900 h 302473"/>
                <a:gd name="connsiteX19" fmla="*/ 75288 w 409345"/>
                <a:gd name="connsiteY19" fmla="*/ 31812 h 302473"/>
                <a:gd name="connsiteX20" fmla="*/ 74462 w 409345"/>
                <a:gd name="connsiteY20" fmla="*/ 26234 h 302473"/>
                <a:gd name="connsiteX21" fmla="*/ 109159 w 409345"/>
                <a:gd name="connsiteY21" fmla="*/ 13363 h 302473"/>
                <a:gd name="connsiteX22" fmla="*/ 109159 w 409345"/>
                <a:gd name="connsiteY22" fmla="*/ 63 h 302473"/>
                <a:gd name="connsiteX23" fmla="*/ 50504 w 409345"/>
                <a:gd name="connsiteY23" fmla="*/ 1350 h 302473"/>
                <a:gd name="connsiteX24" fmla="*/ 110 w 409345"/>
                <a:gd name="connsiteY24" fmla="*/ 63 h 302473"/>
                <a:gd name="connsiteX25" fmla="*/ 110 w 409345"/>
                <a:gd name="connsiteY25" fmla="*/ 13363 h 302473"/>
                <a:gd name="connsiteX26" fmla="*/ 37699 w 409345"/>
                <a:gd name="connsiteY26" fmla="*/ 31383 h 302473"/>
                <a:gd name="connsiteX27" fmla="*/ 120312 w 409345"/>
                <a:gd name="connsiteY27" fmla="*/ 294385 h 302473"/>
                <a:gd name="connsiteX28" fmla="*/ 128160 w 409345"/>
                <a:gd name="connsiteY28" fmla="*/ 302537 h 302473"/>
                <a:gd name="connsiteX29" fmla="*/ 136421 w 409345"/>
                <a:gd name="connsiteY29" fmla="*/ 293956 h 302473"/>
                <a:gd name="connsiteX30" fmla="*/ 204576 w 409345"/>
                <a:gd name="connsiteY30" fmla="*/ 76003 h 302473"/>
                <a:gd name="connsiteX31" fmla="*/ 273145 w 409345"/>
                <a:gd name="connsiteY31" fmla="*/ 294385 h 302473"/>
                <a:gd name="connsiteX32" fmla="*/ 280993 w 409345"/>
                <a:gd name="connsiteY32" fmla="*/ 302537 h 302473"/>
                <a:gd name="connsiteX33" fmla="*/ 289254 w 409345"/>
                <a:gd name="connsiteY33" fmla="*/ 293956 h 302473"/>
                <a:gd name="connsiteX34" fmla="*/ 368149 w 409345"/>
                <a:gd name="connsiteY34" fmla="*/ 42109 h 302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409345" h="302473">
                  <a:moveTo>
                    <a:pt x="368149" y="42109"/>
                  </a:moveTo>
                  <a:cubicBezTo>
                    <a:pt x="375584" y="17653"/>
                    <a:pt x="393346" y="13363"/>
                    <a:pt x="409456" y="13363"/>
                  </a:cubicBezTo>
                  <a:lnTo>
                    <a:pt x="409456" y="63"/>
                  </a:lnTo>
                  <a:cubicBezTo>
                    <a:pt x="397064" y="921"/>
                    <a:pt x="384259" y="1350"/>
                    <a:pt x="371867" y="1350"/>
                  </a:cubicBezTo>
                  <a:cubicBezTo>
                    <a:pt x="359888" y="1350"/>
                    <a:pt x="333452" y="492"/>
                    <a:pt x="322712" y="63"/>
                  </a:cubicBezTo>
                  <a:lnTo>
                    <a:pt x="322712" y="13363"/>
                  </a:lnTo>
                  <a:cubicBezTo>
                    <a:pt x="350388" y="13792"/>
                    <a:pt x="358649" y="27950"/>
                    <a:pt x="358649" y="36102"/>
                  </a:cubicBezTo>
                  <a:cubicBezTo>
                    <a:pt x="358649" y="38676"/>
                    <a:pt x="357410" y="42109"/>
                    <a:pt x="356584" y="44683"/>
                  </a:cubicBezTo>
                  <a:lnTo>
                    <a:pt x="294624" y="242900"/>
                  </a:lnTo>
                  <a:lnTo>
                    <a:pt x="228534" y="32670"/>
                  </a:lnTo>
                  <a:cubicBezTo>
                    <a:pt x="228121" y="30954"/>
                    <a:pt x="227295" y="28379"/>
                    <a:pt x="227295" y="26234"/>
                  </a:cubicBezTo>
                  <a:cubicBezTo>
                    <a:pt x="227295" y="13363"/>
                    <a:pt x="251253" y="13363"/>
                    <a:pt x="261992" y="13363"/>
                  </a:cubicBezTo>
                  <a:lnTo>
                    <a:pt x="261992" y="63"/>
                  </a:lnTo>
                  <a:cubicBezTo>
                    <a:pt x="247122" y="1350"/>
                    <a:pt x="219034" y="1350"/>
                    <a:pt x="203337" y="1350"/>
                  </a:cubicBezTo>
                  <a:cubicBezTo>
                    <a:pt x="187641" y="1350"/>
                    <a:pt x="169879" y="492"/>
                    <a:pt x="152944" y="63"/>
                  </a:cubicBezTo>
                  <a:lnTo>
                    <a:pt x="152944" y="13363"/>
                  </a:lnTo>
                  <a:cubicBezTo>
                    <a:pt x="176488" y="13363"/>
                    <a:pt x="185163" y="13363"/>
                    <a:pt x="190119" y="28809"/>
                  </a:cubicBezTo>
                  <a:lnTo>
                    <a:pt x="199207" y="58841"/>
                  </a:lnTo>
                  <a:lnTo>
                    <a:pt x="141791" y="242900"/>
                  </a:lnTo>
                  <a:lnTo>
                    <a:pt x="75288" y="31812"/>
                  </a:lnTo>
                  <a:cubicBezTo>
                    <a:pt x="74875" y="30525"/>
                    <a:pt x="74462" y="27521"/>
                    <a:pt x="74462" y="26234"/>
                  </a:cubicBezTo>
                  <a:cubicBezTo>
                    <a:pt x="74462" y="13363"/>
                    <a:pt x="98419" y="13363"/>
                    <a:pt x="109159" y="13363"/>
                  </a:cubicBezTo>
                  <a:lnTo>
                    <a:pt x="109159" y="63"/>
                  </a:lnTo>
                  <a:cubicBezTo>
                    <a:pt x="94289" y="1350"/>
                    <a:pt x="66200" y="1350"/>
                    <a:pt x="50504" y="1350"/>
                  </a:cubicBezTo>
                  <a:cubicBezTo>
                    <a:pt x="34808" y="1350"/>
                    <a:pt x="17046" y="492"/>
                    <a:pt x="110" y="63"/>
                  </a:cubicBezTo>
                  <a:lnTo>
                    <a:pt x="110" y="13363"/>
                  </a:lnTo>
                  <a:cubicBezTo>
                    <a:pt x="31090" y="13363"/>
                    <a:pt x="32742" y="15508"/>
                    <a:pt x="37699" y="31383"/>
                  </a:cubicBezTo>
                  <a:lnTo>
                    <a:pt x="120312" y="294385"/>
                  </a:lnTo>
                  <a:cubicBezTo>
                    <a:pt x="121551" y="298246"/>
                    <a:pt x="122790" y="302537"/>
                    <a:pt x="128160" y="302537"/>
                  </a:cubicBezTo>
                  <a:cubicBezTo>
                    <a:pt x="133943" y="302537"/>
                    <a:pt x="134769" y="299533"/>
                    <a:pt x="136421" y="293956"/>
                  </a:cubicBezTo>
                  <a:lnTo>
                    <a:pt x="204576" y="76003"/>
                  </a:lnTo>
                  <a:lnTo>
                    <a:pt x="273145" y="294385"/>
                  </a:lnTo>
                  <a:cubicBezTo>
                    <a:pt x="274384" y="298246"/>
                    <a:pt x="275623" y="302537"/>
                    <a:pt x="280993" y="302537"/>
                  </a:cubicBezTo>
                  <a:cubicBezTo>
                    <a:pt x="286776" y="302537"/>
                    <a:pt x="287602" y="299533"/>
                    <a:pt x="289254" y="293956"/>
                  </a:cubicBezTo>
                  <a:lnTo>
                    <a:pt x="368149" y="42109"/>
                  </a:lnTo>
                  <a:close/>
                </a:path>
              </a:pathLst>
            </a:custGeom>
            <a:solidFill>
              <a:srgbClr val="000000"/>
            </a:solidFill>
            <a:ln w="41451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170" name="Forme libre 169">
              <a:extLst>
                <a:ext uri="{FF2B5EF4-FFF2-40B4-BE49-F238E27FC236}">
                  <a16:creationId xmlns:a16="http://schemas.microsoft.com/office/drawing/2014/main" id="{C3A73DC4-924E-68A4-C1FC-CF8EB3BFA924}"/>
                </a:ext>
              </a:extLst>
            </p:cNvPr>
            <p:cNvSpPr/>
            <p:nvPr>
              <p:custDataLst>
                <p:tags r:id="rId21"/>
              </p:custDataLst>
            </p:nvPr>
          </p:nvSpPr>
          <p:spPr>
            <a:xfrm>
              <a:off x="12661948" y="7631976"/>
              <a:ext cx="195461" cy="14716"/>
            </a:xfrm>
            <a:custGeom>
              <a:avLst/>
              <a:gdLst>
                <a:gd name="connsiteX0" fmla="*/ 184016 w 195461"/>
                <a:gd name="connsiteY0" fmla="*/ 14775 h 14716"/>
                <a:gd name="connsiteX1" fmla="*/ 195582 w 195461"/>
                <a:gd name="connsiteY1" fmla="*/ 7567 h 14716"/>
                <a:gd name="connsiteX2" fmla="*/ 184016 w 195461"/>
                <a:gd name="connsiteY2" fmla="*/ 59 h 14716"/>
                <a:gd name="connsiteX3" fmla="*/ 11687 w 195461"/>
                <a:gd name="connsiteY3" fmla="*/ 59 h 14716"/>
                <a:gd name="connsiteX4" fmla="*/ 121 w 195461"/>
                <a:gd name="connsiteY4" fmla="*/ 7267 h 14716"/>
                <a:gd name="connsiteX5" fmla="*/ 11687 w 195461"/>
                <a:gd name="connsiteY5" fmla="*/ 14775 h 14716"/>
                <a:gd name="connsiteX6" fmla="*/ 184016 w 195461"/>
                <a:gd name="connsiteY6" fmla="*/ 14775 h 1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5461" h="14716">
                  <a:moveTo>
                    <a:pt x="184016" y="14775"/>
                  </a:moveTo>
                  <a:cubicBezTo>
                    <a:pt x="188643" y="14775"/>
                    <a:pt x="195582" y="14775"/>
                    <a:pt x="195582" y="7567"/>
                  </a:cubicBezTo>
                  <a:cubicBezTo>
                    <a:pt x="195582" y="59"/>
                    <a:pt x="188932" y="59"/>
                    <a:pt x="184016" y="59"/>
                  </a:cubicBezTo>
                  <a:lnTo>
                    <a:pt x="11687" y="59"/>
                  </a:lnTo>
                  <a:cubicBezTo>
                    <a:pt x="7060" y="59"/>
                    <a:pt x="121" y="59"/>
                    <a:pt x="121" y="7267"/>
                  </a:cubicBezTo>
                  <a:cubicBezTo>
                    <a:pt x="121" y="14775"/>
                    <a:pt x="6771" y="14775"/>
                    <a:pt x="11687" y="14775"/>
                  </a:cubicBezTo>
                  <a:lnTo>
                    <a:pt x="184016" y="14775"/>
                  </a:lnTo>
                  <a:close/>
                </a:path>
              </a:pathLst>
            </a:custGeom>
            <a:solidFill>
              <a:srgbClr val="000000"/>
            </a:solidFill>
            <a:ln w="41451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171" name="Forme libre 170">
              <a:extLst>
                <a:ext uri="{FF2B5EF4-FFF2-40B4-BE49-F238E27FC236}">
                  <a16:creationId xmlns:a16="http://schemas.microsoft.com/office/drawing/2014/main" id="{57C87D2F-6096-5E3F-CA77-D035F6B5572F}"/>
                </a:ext>
              </a:extLst>
            </p:cNvPr>
            <p:cNvSpPr/>
            <p:nvPr>
              <p:custDataLst>
                <p:tags r:id="rId22"/>
              </p:custDataLst>
            </p:nvPr>
          </p:nvSpPr>
          <p:spPr>
            <a:xfrm>
              <a:off x="12920402" y="7515148"/>
              <a:ext cx="105248" cy="199418"/>
            </a:xfrm>
            <a:custGeom>
              <a:avLst/>
              <a:gdLst>
                <a:gd name="connsiteX0" fmla="*/ 65474 w 105248"/>
                <a:gd name="connsiteY0" fmla="*/ 8468 h 199418"/>
                <a:gd name="connsiteX1" fmla="*/ 56799 w 105248"/>
                <a:gd name="connsiteY1" fmla="*/ 59 h 199418"/>
                <a:gd name="connsiteX2" fmla="*/ 127 w 105248"/>
                <a:gd name="connsiteY2" fmla="*/ 19280 h 199418"/>
                <a:gd name="connsiteX3" fmla="*/ 127 w 105248"/>
                <a:gd name="connsiteY3" fmla="*/ 30092 h 199418"/>
                <a:gd name="connsiteX4" fmla="*/ 42053 w 105248"/>
                <a:gd name="connsiteY4" fmla="*/ 21683 h 199418"/>
                <a:gd name="connsiteX5" fmla="*/ 42053 w 105248"/>
                <a:gd name="connsiteY5" fmla="*/ 174850 h 199418"/>
                <a:gd name="connsiteX6" fmla="*/ 13138 w 105248"/>
                <a:gd name="connsiteY6" fmla="*/ 188666 h 199418"/>
                <a:gd name="connsiteX7" fmla="*/ 2151 w 105248"/>
                <a:gd name="connsiteY7" fmla="*/ 188666 h 199418"/>
                <a:gd name="connsiteX8" fmla="*/ 2151 w 105248"/>
                <a:gd name="connsiteY8" fmla="*/ 199477 h 199418"/>
                <a:gd name="connsiteX9" fmla="*/ 53619 w 105248"/>
                <a:gd name="connsiteY9" fmla="*/ 198276 h 199418"/>
                <a:gd name="connsiteX10" fmla="*/ 105375 w 105248"/>
                <a:gd name="connsiteY10" fmla="*/ 199477 h 199418"/>
                <a:gd name="connsiteX11" fmla="*/ 105375 w 105248"/>
                <a:gd name="connsiteY11" fmla="*/ 188666 h 199418"/>
                <a:gd name="connsiteX12" fmla="*/ 94388 w 105248"/>
                <a:gd name="connsiteY12" fmla="*/ 188666 h 199418"/>
                <a:gd name="connsiteX13" fmla="*/ 65474 w 105248"/>
                <a:gd name="connsiteY13" fmla="*/ 174850 h 199418"/>
                <a:gd name="connsiteX14" fmla="*/ 65474 w 105248"/>
                <a:gd name="connsiteY14" fmla="*/ 8468 h 1994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5248" h="199418">
                  <a:moveTo>
                    <a:pt x="65474" y="8468"/>
                  </a:moveTo>
                  <a:cubicBezTo>
                    <a:pt x="65474" y="359"/>
                    <a:pt x="64895" y="59"/>
                    <a:pt x="56799" y="59"/>
                  </a:cubicBezTo>
                  <a:cubicBezTo>
                    <a:pt x="38294" y="18980"/>
                    <a:pt x="11982" y="19280"/>
                    <a:pt x="127" y="19280"/>
                  </a:cubicBezTo>
                  <a:lnTo>
                    <a:pt x="127" y="30092"/>
                  </a:lnTo>
                  <a:cubicBezTo>
                    <a:pt x="7066" y="30092"/>
                    <a:pt x="26150" y="30092"/>
                    <a:pt x="42053" y="21683"/>
                  </a:cubicBezTo>
                  <a:lnTo>
                    <a:pt x="42053" y="174850"/>
                  </a:lnTo>
                  <a:cubicBezTo>
                    <a:pt x="42053" y="184761"/>
                    <a:pt x="42053" y="188666"/>
                    <a:pt x="13138" y="188666"/>
                  </a:cubicBezTo>
                  <a:lnTo>
                    <a:pt x="2151" y="188666"/>
                  </a:lnTo>
                  <a:lnTo>
                    <a:pt x="2151" y="199477"/>
                  </a:lnTo>
                  <a:cubicBezTo>
                    <a:pt x="7356" y="199177"/>
                    <a:pt x="42920" y="198276"/>
                    <a:pt x="53619" y="198276"/>
                  </a:cubicBezTo>
                  <a:cubicBezTo>
                    <a:pt x="62582" y="198276"/>
                    <a:pt x="99014" y="199177"/>
                    <a:pt x="105375" y="199477"/>
                  </a:cubicBezTo>
                  <a:lnTo>
                    <a:pt x="105375" y="188666"/>
                  </a:lnTo>
                  <a:lnTo>
                    <a:pt x="94388" y="188666"/>
                  </a:lnTo>
                  <a:cubicBezTo>
                    <a:pt x="65474" y="188666"/>
                    <a:pt x="65474" y="184761"/>
                    <a:pt x="65474" y="174850"/>
                  </a:cubicBezTo>
                  <a:lnTo>
                    <a:pt x="65474" y="8468"/>
                  </a:lnTo>
                  <a:close/>
                </a:path>
              </a:pathLst>
            </a:custGeom>
            <a:solidFill>
              <a:srgbClr val="000000"/>
            </a:solidFill>
            <a:ln w="41451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</p:grpSp>
      <p:sp>
        <p:nvSpPr>
          <p:cNvPr id="139" name="ZoneTexte 138">
            <a:extLst>
              <a:ext uri="{FF2B5EF4-FFF2-40B4-BE49-F238E27FC236}">
                <a16:creationId xmlns:a16="http://schemas.microsoft.com/office/drawing/2014/main" id="{B83EBE8B-273B-CD1B-FB6F-0A64FEDB2C5E}"/>
              </a:ext>
            </a:extLst>
          </p:cNvPr>
          <p:cNvSpPr txBox="1"/>
          <p:nvPr/>
        </p:nvSpPr>
        <p:spPr>
          <a:xfrm>
            <a:off x="7419151" y="1399466"/>
            <a:ext cx="306154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/>
              <a:t>En régime permanent, </a:t>
            </a:r>
          </a:p>
          <a:p>
            <a:r>
              <a:rPr lang="fr-FR"/>
              <a:t>le flux est conservé</a:t>
            </a:r>
          </a:p>
        </p:txBody>
      </p:sp>
      <p:sp>
        <p:nvSpPr>
          <p:cNvPr id="191" name="ZoneTexte 190">
            <a:extLst>
              <a:ext uri="{FF2B5EF4-FFF2-40B4-BE49-F238E27FC236}">
                <a16:creationId xmlns:a16="http://schemas.microsoft.com/office/drawing/2014/main" id="{7A4EB675-6664-6495-DA3D-D04BCFB2EBDF}"/>
              </a:ext>
            </a:extLst>
          </p:cNvPr>
          <p:cNvSpPr txBox="1"/>
          <p:nvPr/>
        </p:nvSpPr>
        <p:spPr>
          <a:xfrm>
            <a:off x="7327839" y="3541459"/>
            <a:ext cx="269069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/>
              <a:t>On peut écrire une « loi d’Ohm »</a:t>
            </a:r>
          </a:p>
        </p:txBody>
      </p:sp>
      <p:grpSp>
        <p:nvGrpSpPr>
          <p:cNvPr id="224" name="Groupe 223" descr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\nabla^2 T  = 0&#10;$$&#10;&#10;&#10;\end{document}&#10;" title="IguanaTex Vector Display">
            <a:extLst>
              <a:ext uri="{FF2B5EF4-FFF2-40B4-BE49-F238E27FC236}">
                <a16:creationId xmlns:a16="http://schemas.microsoft.com/office/drawing/2014/main" id="{FD6CEF82-2766-8118-C966-B796140F8DF3}"/>
              </a:ext>
            </a:extLst>
          </p:cNvPr>
          <p:cNvGrpSpPr>
            <a:grpSpLocks noChangeAspect="1"/>
          </p:cNvGrpSpPr>
          <p:nvPr>
            <p:custDataLst>
              <p:tags r:id="rId10"/>
            </p:custDataLst>
          </p:nvPr>
        </p:nvGrpSpPr>
        <p:grpSpPr>
          <a:xfrm>
            <a:off x="3323652" y="1410127"/>
            <a:ext cx="1220290" cy="287760"/>
            <a:chOff x="10086148" y="4180225"/>
            <a:chExt cx="1636842" cy="385988"/>
          </a:xfrm>
        </p:grpSpPr>
        <p:sp>
          <p:nvSpPr>
            <p:cNvPr id="219" name="Forme libre 218">
              <a:extLst>
                <a:ext uri="{FF2B5EF4-FFF2-40B4-BE49-F238E27FC236}">
                  <a16:creationId xmlns:a16="http://schemas.microsoft.com/office/drawing/2014/main" id="{A9774BB4-0185-1720-7996-B65DC86B9F07}"/>
                </a:ext>
              </a:extLst>
            </p:cNvPr>
            <p:cNvSpPr/>
            <p:nvPr>
              <p:custDataLst>
                <p:tags r:id="rId11"/>
              </p:custDataLst>
            </p:nvPr>
          </p:nvSpPr>
          <p:spPr>
            <a:xfrm>
              <a:off x="10086148" y="4262743"/>
              <a:ext cx="321998" cy="303470"/>
            </a:xfrm>
            <a:custGeom>
              <a:avLst/>
              <a:gdLst>
                <a:gd name="connsiteX0" fmla="*/ 320032 w 321998"/>
                <a:gd name="connsiteY0" fmla="*/ 9399 h 303470"/>
                <a:gd name="connsiteX1" fmla="*/ 322213 w 321998"/>
                <a:gd name="connsiteY1" fmla="*/ 3465 h 303470"/>
                <a:gd name="connsiteX2" fmla="*/ 311742 w 321998"/>
                <a:gd name="connsiteY2" fmla="*/ 75 h 303470"/>
                <a:gd name="connsiteX3" fmla="*/ 10686 w 321998"/>
                <a:gd name="connsiteY3" fmla="*/ 75 h 303470"/>
                <a:gd name="connsiteX4" fmla="*/ 215 w 321998"/>
                <a:gd name="connsiteY4" fmla="*/ 3465 h 303470"/>
                <a:gd name="connsiteX5" fmla="*/ 2396 w 321998"/>
                <a:gd name="connsiteY5" fmla="*/ 9399 h 303470"/>
                <a:gd name="connsiteX6" fmla="*/ 149433 w 321998"/>
                <a:gd name="connsiteY6" fmla="*/ 295492 h 303470"/>
                <a:gd name="connsiteX7" fmla="*/ 161214 w 321998"/>
                <a:gd name="connsiteY7" fmla="*/ 303545 h 303470"/>
                <a:gd name="connsiteX8" fmla="*/ 172994 w 321998"/>
                <a:gd name="connsiteY8" fmla="*/ 295492 h 303470"/>
                <a:gd name="connsiteX9" fmla="*/ 320032 w 321998"/>
                <a:gd name="connsiteY9" fmla="*/ 9399 h 303470"/>
                <a:gd name="connsiteX10" fmla="*/ 54317 w 321998"/>
                <a:gd name="connsiteY10" fmla="*/ 30591 h 303470"/>
                <a:gd name="connsiteX11" fmla="*/ 293853 w 321998"/>
                <a:gd name="connsiteY11" fmla="*/ 30591 h 303470"/>
                <a:gd name="connsiteX12" fmla="*/ 174303 w 321998"/>
                <a:gd name="connsiteY12" fmla="*/ 263704 h 303470"/>
                <a:gd name="connsiteX13" fmla="*/ 54317 w 321998"/>
                <a:gd name="connsiteY13" fmla="*/ 30591 h 3034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21998" h="303470">
                  <a:moveTo>
                    <a:pt x="320032" y="9399"/>
                  </a:moveTo>
                  <a:cubicBezTo>
                    <a:pt x="320904" y="8128"/>
                    <a:pt x="322213" y="5161"/>
                    <a:pt x="322213" y="3465"/>
                  </a:cubicBezTo>
                  <a:cubicBezTo>
                    <a:pt x="322213" y="499"/>
                    <a:pt x="321777" y="75"/>
                    <a:pt x="311742" y="75"/>
                  </a:cubicBezTo>
                  <a:lnTo>
                    <a:pt x="10686" y="75"/>
                  </a:lnTo>
                  <a:cubicBezTo>
                    <a:pt x="651" y="75"/>
                    <a:pt x="215" y="499"/>
                    <a:pt x="215" y="3465"/>
                  </a:cubicBezTo>
                  <a:cubicBezTo>
                    <a:pt x="215" y="5161"/>
                    <a:pt x="1523" y="8128"/>
                    <a:pt x="2396" y="9399"/>
                  </a:cubicBezTo>
                  <a:lnTo>
                    <a:pt x="149433" y="295492"/>
                  </a:lnTo>
                  <a:cubicBezTo>
                    <a:pt x="152488" y="301002"/>
                    <a:pt x="153796" y="303545"/>
                    <a:pt x="161214" y="303545"/>
                  </a:cubicBezTo>
                  <a:cubicBezTo>
                    <a:pt x="168631" y="303545"/>
                    <a:pt x="169940" y="301002"/>
                    <a:pt x="172994" y="295492"/>
                  </a:cubicBezTo>
                  <a:lnTo>
                    <a:pt x="320032" y="9399"/>
                  </a:lnTo>
                  <a:close/>
                  <a:moveTo>
                    <a:pt x="54317" y="30591"/>
                  </a:moveTo>
                  <a:lnTo>
                    <a:pt x="293853" y="30591"/>
                  </a:lnTo>
                  <a:lnTo>
                    <a:pt x="174303" y="263704"/>
                  </a:lnTo>
                  <a:lnTo>
                    <a:pt x="54317" y="30591"/>
                  </a:lnTo>
                  <a:close/>
                </a:path>
              </a:pathLst>
            </a:custGeom>
            <a:solidFill>
              <a:srgbClr val="000000"/>
            </a:solidFill>
            <a:ln w="4252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220" name="Forme libre 219">
              <a:extLst>
                <a:ext uri="{FF2B5EF4-FFF2-40B4-BE49-F238E27FC236}">
                  <a16:creationId xmlns:a16="http://schemas.microsoft.com/office/drawing/2014/main" id="{DBE9854A-CA9F-2D3D-0186-CC75B0FCBEEA}"/>
                </a:ext>
              </a:extLst>
            </p:cNvPr>
            <p:cNvSpPr/>
            <p:nvPr>
              <p:custDataLst>
                <p:tags r:id="rId12"/>
              </p:custDataLst>
            </p:nvPr>
          </p:nvSpPr>
          <p:spPr>
            <a:xfrm>
              <a:off x="10448477" y="4180225"/>
              <a:ext cx="134995" cy="197001"/>
            </a:xfrm>
            <a:custGeom>
              <a:avLst/>
              <a:gdLst>
                <a:gd name="connsiteX0" fmla="*/ 135218 w 134995"/>
                <a:gd name="connsiteY0" fmla="*/ 143075 h 197001"/>
                <a:gd name="connsiteX1" fmla="*/ 124834 w 134995"/>
                <a:gd name="connsiteY1" fmla="*/ 143075 h 197001"/>
                <a:gd name="connsiteX2" fmla="*/ 116893 w 134995"/>
                <a:gd name="connsiteY2" fmla="*/ 170074 h 197001"/>
                <a:gd name="connsiteX3" fmla="*/ 86656 w 134995"/>
                <a:gd name="connsiteY3" fmla="*/ 171854 h 197001"/>
                <a:gd name="connsiteX4" fmla="*/ 30459 w 134995"/>
                <a:gd name="connsiteY4" fmla="*/ 171854 h 197001"/>
                <a:gd name="connsiteX5" fmla="*/ 91543 w 134995"/>
                <a:gd name="connsiteY5" fmla="*/ 122010 h 197001"/>
                <a:gd name="connsiteX6" fmla="*/ 135218 w 134995"/>
                <a:gd name="connsiteY6" fmla="*/ 57925 h 197001"/>
                <a:gd name="connsiteX7" fmla="*/ 63750 w 134995"/>
                <a:gd name="connsiteY7" fmla="*/ 71 h 197001"/>
                <a:gd name="connsiteX8" fmla="*/ 223 w 134995"/>
                <a:gd name="connsiteY8" fmla="*/ 53178 h 197001"/>
                <a:gd name="connsiteX9" fmla="*/ 16410 w 134995"/>
                <a:gd name="connsiteY9" fmla="*/ 69793 h 197001"/>
                <a:gd name="connsiteX10" fmla="*/ 32597 w 134995"/>
                <a:gd name="connsiteY10" fmla="*/ 54068 h 197001"/>
                <a:gd name="connsiteX11" fmla="*/ 14577 w 134995"/>
                <a:gd name="connsiteY11" fmla="*/ 38343 h 197001"/>
                <a:gd name="connsiteX12" fmla="*/ 59169 w 134995"/>
                <a:gd name="connsiteY12" fmla="*/ 10751 h 197001"/>
                <a:gd name="connsiteX13" fmla="*/ 105592 w 134995"/>
                <a:gd name="connsiteY13" fmla="*/ 57925 h 197001"/>
                <a:gd name="connsiteX14" fmla="*/ 76883 w 134995"/>
                <a:gd name="connsiteY14" fmla="*/ 114889 h 197001"/>
                <a:gd name="connsiteX15" fmla="*/ 3277 w 134995"/>
                <a:gd name="connsiteY15" fmla="*/ 185501 h 197001"/>
                <a:gd name="connsiteX16" fmla="*/ 223 w 134995"/>
                <a:gd name="connsiteY16" fmla="*/ 197072 h 197001"/>
                <a:gd name="connsiteX17" fmla="*/ 126055 w 134995"/>
                <a:gd name="connsiteY17" fmla="*/ 197072 h 197001"/>
                <a:gd name="connsiteX18" fmla="*/ 135218 w 134995"/>
                <a:gd name="connsiteY18" fmla="*/ 143075 h 197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4995" h="197001">
                  <a:moveTo>
                    <a:pt x="135218" y="143075"/>
                  </a:moveTo>
                  <a:lnTo>
                    <a:pt x="124834" y="143075"/>
                  </a:lnTo>
                  <a:cubicBezTo>
                    <a:pt x="123917" y="149602"/>
                    <a:pt x="120863" y="167107"/>
                    <a:pt x="116893" y="170074"/>
                  </a:cubicBezTo>
                  <a:cubicBezTo>
                    <a:pt x="114449" y="171854"/>
                    <a:pt x="90932" y="171854"/>
                    <a:pt x="86656" y="171854"/>
                  </a:cubicBezTo>
                  <a:lnTo>
                    <a:pt x="30459" y="171854"/>
                  </a:lnTo>
                  <a:cubicBezTo>
                    <a:pt x="62528" y="144262"/>
                    <a:pt x="73218" y="135954"/>
                    <a:pt x="91543" y="122010"/>
                  </a:cubicBezTo>
                  <a:cubicBezTo>
                    <a:pt x="114144" y="104505"/>
                    <a:pt x="135218" y="86110"/>
                    <a:pt x="135218" y="57925"/>
                  </a:cubicBezTo>
                  <a:cubicBezTo>
                    <a:pt x="135218" y="22026"/>
                    <a:pt x="102844" y="71"/>
                    <a:pt x="63750" y="71"/>
                  </a:cubicBezTo>
                  <a:cubicBezTo>
                    <a:pt x="25878" y="71"/>
                    <a:pt x="223" y="25883"/>
                    <a:pt x="223" y="53178"/>
                  </a:cubicBezTo>
                  <a:cubicBezTo>
                    <a:pt x="223" y="68309"/>
                    <a:pt x="13356" y="69793"/>
                    <a:pt x="16410" y="69793"/>
                  </a:cubicBezTo>
                  <a:cubicBezTo>
                    <a:pt x="23740" y="69793"/>
                    <a:pt x="32597" y="64749"/>
                    <a:pt x="32597" y="54068"/>
                  </a:cubicBezTo>
                  <a:cubicBezTo>
                    <a:pt x="32597" y="48728"/>
                    <a:pt x="30459" y="38343"/>
                    <a:pt x="14577" y="38343"/>
                  </a:cubicBezTo>
                  <a:cubicBezTo>
                    <a:pt x="24046" y="17279"/>
                    <a:pt x="44814" y="10751"/>
                    <a:pt x="59169" y="10751"/>
                  </a:cubicBezTo>
                  <a:cubicBezTo>
                    <a:pt x="89711" y="10751"/>
                    <a:pt x="105592" y="33893"/>
                    <a:pt x="105592" y="57925"/>
                  </a:cubicBezTo>
                  <a:cubicBezTo>
                    <a:pt x="105592" y="83737"/>
                    <a:pt x="86656" y="104209"/>
                    <a:pt x="76883" y="114889"/>
                  </a:cubicBezTo>
                  <a:lnTo>
                    <a:pt x="3277" y="185501"/>
                  </a:lnTo>
                  <a:cubicBezTo>
                    <a:pt x="223" y="188172"/>
                    <a:pt x="223" y="188765"/>
                    <a:pt x="223" y="197072"/>
                  </a:cubicBezTo>
                  <a:lnTo>
                    <a:pt x="126055" y="197072"/>
                  </a:lnTo>
                  <a:lnTo>
                    <a:pt x="135218" y="143075"/>
                  </a:lnTo>
                  <a:close/>
                </a:path>
              </a:pathLst>
            </a:custGeom>
            <a:solidFill>
              <a:srgbClr val="000000"/>
            </a:solidFill>
            <a:ln w="4252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221" name="Forme libre 220">
              <a:extLst>
                <a:ext uri="{FF2B5EF4-FFF2-40B4-BE49-F238E27FC236}">
                  <a16:creationId xmlns:a16="http://schemas.microsoft.com/office/drawing/2014/main" id="{43618C4A-A28C-B1E5-384B-6F02BFEAE454}"/>
                </a:ext>
              </a:extLst>
            </p:cNvPr>
            <p:cNvSpPr/>
            <p:nvPr>
              <p:custDataLst>
                <p:tags r:id="rId13"/>
              </p:custDataLst>
            </p:nvPr>
          </p:nvSpPr>
          <p:spPr>
            <a:xfrm>
              <a:off x="10635443" y="4265286"/>
              <a:ext cx="296692" cy="286940"/>
            </a:xfrm>
            <a:custGeom>
              <a:avLst/>
              <a:gdLst>
                <a:gd name="connsiteX0" fmla="*/ 176061 w 296692"/>
                <a:gd name="connsiteY0" fmla="*/ 29744 h 286940"/>
                <a:gd name="connsiteX1" fmla="*/ 186096 w 296692"/>
                <a:gd name="connsiteY1" fmla="*/ 14062 h 286940"/>
                <a:gd name="connsiteX2" fmla="*/ 213584 w 296692"/>
                <a:gd name="connsiteY2" fmla="*/ 13214 h 286940"/>
                <a:gd name="connsiteX3" fmla="*/ 277286 w 296692"/>
                <a:gd name="connsiteY3" fmla="*/ 47969 h 286940"/>
                <a:gd name="connsiteX4" fmla="*/ 273795 w 296692"/>
                <a:gd name="connsiteY4" fmla="*/ 81876 h 286940"/>
                <a:gd name="connsiteX5" fmla="*/ 272486 w 296692"/>
                <a:gd name="connsiteY5" fmla="*/ 89929 h 286940"/>
                <a:gd name="connsiteX6" fmla="*/ 277722 w 296692"/>
                <a:gd name="connsiteY6" fmla="*/ 95439 h 286940"/>
                <a:gd name="connsiteX7" fmla="*/ 284267 w 296692"/>
                <a:gd name="connsiteY7" fmla="*/ 85691 h 286940"/>
                <a:gd name="connsiteX8" fmla="*/ 296047 w 296692"/>
                <a:gd name="connsiteY8" fmla="*/ 11942 h 286940"/>
                <a:gd name="connsiteX9" fmla="*/ 296920 w 296692"/>
                <a:gd name="connsiteY9" fmla="*/ 4737 h 286940"/>
                <a:gd name="connsiteX10" fmla="*/ 285139 w 296692"/>
                <a:gd name="connsiteY10" fmla="*/ 75 h 286940"/>
                <a:gd name="connsiteX11" fmla="*/ 42986 w 296692"/>
                <a:gd name="connsiteY11" fmla="*/ 75 h 286940"/>
                <a:gd name="connsiteX12" fmla="*/ 29024 w 296692"/>
                <a:gd name="connsiteY12" fmla="*/ 8552 h 286940"/>
                <a:gd name="connsiteX13" fmla="*/ 2845 w 296692"/>
                <a:gd name="connsiteY13" fmla="*/ 83148 h 286940"/>
                <a:gd name="connsiteX14" fmla="*/ 227 w 296692"/>
                <a:gd name="connsiteY14" fmla="*/ 90777 h 286940"/>
                <a:gd name="connsiteX15" fmla="*/ 5463 w 296692"/>
                <a:gd name="connsiteY15" fmla="*/ 95439 h 286940"/>
                <a:gd name="connsiteX16" fmla="*/ 12880 w 296692"/>
                <a:gd name="connsiteY16" fmla="*/ 86538 h 286940"/>
                <a:gd name="connsiteX17" fmla="*/ 112360 w 296692"/>
                <a:gd name="connsiteY17" fmla="*/ 13214 h 286940"/>
                <a:gd name="connsiteX18" fmla="*/ 129376 w 296692"/>
                <a:gd name="connsiteY18" fmla="*/ 13214 h 286940"/>
                <a:gd name="connsiteX19" fmla="*/ 141593 w 296692"/>
                <a:gd name="connsiteY19" fmla="*/ 18300 h 286940"/>
                <a:gd name="connsiteX20" fmla="*/ 139847 w 296692"/>
                <a:gd name="connsiteY20" fmla="*/ 27201 h 286940"/>
                <a:gd name="connsiteX21" fmla="*/ 81381 w 296692"/>
                <a:gd name="connsiteY21" fmla="*/ 253532 h 286940"/>
                <a:gd name="connsiteX22" fmla="*/ 29460 w 296692"/>
                <a:gd name="connsiteY22" fmla="*/ 273876 h 286940"/>
                <a:gd name="connsiteX23" fmla="*/ 11135 w 296692"/>
                <a:gd name="connsiteY23" fmla="*/ 281929 h 286940"/>
                <a:gd name="connsiteX24" fmla="*/ 18552 w 296692"/>
                <a:gd name="connsiteY24" fmla="*/ 287016 h 286940"/>
                <a:gd name="connsiteX25" fmla="*/ 54330 w 296692"/>
                <a:gd name="connsiteY25" fmla="*/ 286168 h 286940"/>
                <a:gd name="connsiteX26" fmla="*/ 91417 w 296692"/>
                <a:gd name="connsiteY26" fmla="*/ 285744 h 286940"/>
                <a:gd name="connsiteX27" fmla="*/ 127631 w 296692"/>
                <a:gd name="connsiteY27" fmla="*/ 286168 h 286940"/>
                <a:gd name="connsiteX28" fmla="*/ 165590 w 296692"/>
                <a:gd name="connsiteY28" fmla="*/ 287016 h 286940"/>
                <a:gd name="connsiteX29" fmla="*/ 175189 w 296692"/>
                <a:gd name="connsiteY29" fmla="*/ 278539 h 286940"/>
                <a:gd name="connsiteX30" fmla="*/ 160354 w 296692"/>
                <a:gd name="connsiteY30" fmla="*/ 273876 h 286940"/>
                <a:gd name="connsiteX31" fmla="*/ 132430 w 296692"/>
                <a:gd name="connsiteY31" fmla="*/ 273029 h 286940"/>
                <a:gd name="connsiteX32" fmla="*/ 116286 w 296692"/>
                <a:gd name="connsiteY32" fmla="*/ 263704 h 286940"/>
                <a:gd name="connsiteX33" fmla="*/ 118032 w 296692"/>
                <a:gd name="connsiteY33" fmla="*/ 254804 h 286940"/>
                <a:gd name="connsiteX34" fmla="*/ 176061 w 296692"/>
                <a:gd name="connsiteY34" fmla="*/ 29744 h 286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96692" h="286940">
                  <a:moveTo>
                    <a:pt x="176061" y="29744"/>
                  </a:moveTo>
                  <a:cubicBezTo>
                    <a:pt x="179115" y="17876"/>
                    <a:pt x="180861" y="15333"/>
                    <a:pt x="186096" y="14062"/>
                  </a:cubicBezTo>
                  <a:cubicBezTo>
                    <a:pt x="190023" y="13214"/>
                    <a:pt x="204422" y="13214"/>
                    <a:pt x="213584" y="13214"/>
                  </a:cubicBezTo>
                  <a:cubicBezTo>
                    <a:pt x="257652" y="13214"/>
                    <a:pt x="277286" y="14909"/>
                    <a:pt x="277286" y="47969"/>
                  </a:cubicBezTo>
                  <a:cubicBezTo>
                    <a:pt x="277286" y="54326"/>
                    <a:pt x="275540" y="70856"/>
                    <a:pt x="273795" y="81876"/>
                  </a:cubicBezTo>
                  <a:cubicBezTo>
                    <a:pt x="273359" y="83572"/>
                    <a:pt x="272486" y="88658"/>
                    <a:pt x="272486" y="89929"/>
                  </a:cubicBezTo>
                  <a:cubicBezTo>
                    <a:pt x="272486" y="92472"/>
                    <a:pt x="273795" y="95439"/>
                    <a:pt x="277722" y="95439"/>
                  </a:cubicBezTo>
                  <a:cubicBezTo>
                    <a:pt x="282522" y="95439"/>
                    <a:pt x="283394" y="92048"/>
                    <a:pt x="284267" y="85691"/>
                  </a:cubicBezTo>
                  <a:lnTo>
                    <a:pt x="296047" y="11942"/>
                  </a:lnTo>
                  <a:cubicBezTo>
                    <a:pt x="296484" y="10247"/>
                    <a:pt x="296920" y="6009"/>
                    <a:pt x="296920" y="4737"/>
                  </a:cubicBezTo>
                  <a:cubicBezTo>
                    <a:pt x="296920" y="75"/>
                    <a:pt x="292557" y="75"/>
                    <a:pt x="285139" y="75"/>
                  </a:cubicBezTo>
                  <a:lnTo>
                    <a:pt x="42986" y="75"/>
                  </a:lnTo>
                  <a:cubicBezTo>
                    <a:pt x="32514" y="75"/>
                    <a:pt x="32078" y="499"/>
                    <a:pt x="29024" y="8552"/>
                  </a:cubicBezTo>
                  <a:lnTo>
                    <a:pt x="2845" y="83148"/>
                  </a:lnTo>
                  <a:cubicBezTo>
                    <a:pt x="2409" y="83995"/>
                    <a:pt x="227" y="89929"/>
                    <a:pt x="227" y="90777"/>
                  </a:cubicBezTo>
                  <a:cubicBezTo>
                    <a:pt x="227" y="93320"/>
                    <a:pt x="2409" y="95439"/>
                    <a:pt x="5463" y="95439"/>
                  </a:cubicBezTo>
                  <a:cubicBezTo>
                    <a:pt x="9826" y="95439"/>
                    <a:pt x="10262" y="93320"/>
                    <a:pt x="12880" y="86538"/>
                  </a:cubicBezTo>
                  <a:cubicBezTo>
                    <a:pt x="36441" y="20843"/>
                    <a:pt x="47785" y="13214"/>
                    <a:pt x="112360" y="13214"/>
                  </a:cubicBezTo>
                  <a:lnTo>
                    <a:pt x="129376" y="13214"/>
                  </a:lnTo>
                  <a:cubicBezTo>
                    <a:pt x="141593" y="13214"/>
                    <a:pt x="141593" y="14909"/>
                    <a:pt x="141593" y="18300"/>
                  </a:cubicBezTo>
                  <a:cubicBezTo>
                    <a:pt x="141593" y="20843"/>
                    <a:pt x="140284" y="25929"/>
                    <a:pt x="139847" y="27201"/>
                  </a:cubicBezTo>
                  <a:lnTo>
                    <a:pt x="81381" y="253532"/>
                  </a:lnTo>
                  <a:cubicBezTo>
                    <a:pt x="77455" y="269214"/>
                    <a:pt x="76146" y="273876"/>
                    <a:pt x="29460" y="273876"/>
                  </a:cubicBezTo>
                  <a:cubicBezTo>
                    <a:pt x="13753" y="273876"/>
                    <a:pt x="11135" y="273876"/>
                    <a:pt x="11135" y="281929"/>
                  </a:cubicBezTo>
                  <a:cubicBezTo>
                    <a:pt x="11135" y="287016"/>
                    <a:pt x="15935" y="287016"/>
                    <a:pt x="18552" y="287016"/>
                  </a:cubicBezTo>
                  <a:cubicBezTo>
                    <a:pt x="30333" y="287016"/>
                    <a:pt x="42550" y="286168"/>
                    <a:pt x="54330" y="286168"/>
                  </a:cubicBezTo>
                  <a:cubicBezTo>
                    <a:pt x="66547" y="286168"/>
                    <a:pt x="79200" y="285744"/>
                    <a:pt x="91417" y="285744"/>
                  </a:cubicBezTo>
                  <a:cubicBezTo>
                    <a:pt x="103633" y="285744"/>
                    <a:pt x="115850" y="286168"/>
                    <a:pt x="127631" y="286168"/>
                  </a:cubicBezTo>
                  <a:cubicBezTo>
                    <a:pt x="140284" y="286168"/>
                    <a:pt x="153373" y="287016"/>
                    <a:pt x="165590" y="287016"/>
                  </a:cubicBezTo>
                  <a:cubicBezTo>
                    <a:pt x="169953" y="287016"/>
                    <a:pt x="175189" y="287016"/>
                    <a:pt x="175189" y="278539"/>
                  </a:cubicBezTo>
                  <a:cubicBezTo>
                    <a:pt x="175189" y="273876"/>
                    <a:pt x="171698" y="273876"/>
                    <a:pt x="160354" y="273876"/>
                  </a:cubicBezTo>
                  <a:cubicBezTo>
                    <a:pt x="149446" y="273876"/>
                    <a:pt x="143774" y="273876"/>
                    <a:pt x="132430" y="273029"/>
                  </a:cubicBezTo>
                  <a:cubicBezTo>
                    <a:pt x="119777" y="271757"/>
                    <a:pt x="116286" y="270486"/>
                    <a:pt x="116286" y="263704"/>
                  </a:cubicBezTo>
                  <a:cubicBezTo>
                    <a:pt x="116286" y="263280"/>
                    <a:pt x="116286" y="261161"/>
                    <a:pt x="118032" y="254804"/>
                  </a:cubicBezTo>
                  <a:lnTo>
                    <a:pt x="176061" y="29744"/>
                  </a:lnTo>
                  <a:close/>
                </a:path>
              </a:pathLst>
            </a:custGeom>
            <a:solidFill>
              <a:srgbClr val="000000"/>
            </a:solidFill>
            <a:ln w="4252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222" name="Forme libre 221">
              <a:extLst>
                <a:ext uri="{FF2B5EF4-FFF2-40B4-BE49-F238E27FC236}">
                  <a16:creationId xmlns:a16="http://schemas.microsoft.com/office/drawing/2014/main" id="{17A4A008-8560-F564-CC78-3FE381FE44EA}"/>
                </a:ext>
              </a:extLst>
            </p:cNvPr>
            <p:cNvSpPr/>
            <p:nvPr>
              <p:custDataLst>
                <p:tags r:id="rId14"/>
              </p:custDataLst>
            </p:nvPr>
          </p:nvSpPr>
          <p:spPr>
            <a:xfrm>
              <a:off x="11086170" y="4396677"/>
              <a:ext cx="290147" cy="99178"/>
            </a:xfrm>
            <a:custGeom>
              <a:avLst/>
              <a:gdLst>
                <a:gd name="connsiteX0" fmla="*/ 275550 w 290147"/>
                <a:gd name="connsiteY0" fmla="*/ 17028 h 99178"/>
                <a:gd name="connsiteX1" fmla="*/ 290385 w 290147"/>
                <a:gd name="connsiteY1" fmla="*/ 8552 h 99178"/>
                <a:gd name="connsiteX2" fmla="*/ 275987 w 290147"/>
                <a:gd name="connsiteY2" fmla="*/ 75 h 99178"/>
                <a:gd name="connsiteX3" fmla="*/ 14636 w 290147"/>
                <a:gd name="connsiteY3" fmla="*/ 75 h 99178"/>
                <a:gd name="connsiteX4" fmla="*/ 237 w 290147"/>
                <a:gd name="connsiteY4" fmla="*/ 8552 h 99178"/>
                <a:gd name="connsiteX5" fmla="*/ 15072 w 290147"/>
                <a:gd name="connsiteY5" fmla="*/ 17028 h 99178"/>
                <a:gd name="connsiteX6" fmla="*/ 275550 w 290147"/>
                <a:gd name="connsiteY6" fmla="*/ 17028 h 99178"/>
                <a:gd name="connsiteX7" fmla="*/ 275987 w 290147"/>
                <a:gd name="connsiteY7" fmla="*/ 99254 h 99178"/>
                <a:gd name="connsiteX8" fmla="*/ 290385 w 290147"/>
                <a:gd name="connsiteY8" fmla="*/ 90777 h 99178"/>
                <a:gd name="connsiteX9" fmla="*/ 275550 w 290147"/>
                <a:gd name="connsiteY9" fmla="*/ 82300 h 99178"/>
                <a:gd name="connsiteX10" fmla="*/ 15072 w 290147"/>
                <a:gd name="connsiteY10" fmla="*/ 82300 h 99178"/>
                <a:gd name="connsiteX11" fmla="*/ 237 w 290147"/>
                <a:gd name="connsiteY11" fmla="*/ 90777 h 99178"/>
                <a:gd name="connsiteX12" fmla="*/ 14636 w 290147"/>
                <a:gd name="connsiteY12" fmla="*/ 99254 h 99178"/>
                <a:gd name="connsiteX13" fmla="*/ 275987 w 290147"/>
                <a:gd name="connsiteY13" fmla="*/ 99254 h 99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0147" h="99178">
                  <a:moveTo>
                    <a:pt x="275550" y="17028"/>
                  </a:moveTo>
                  <a:cubicBezTo>
                    <a:pt x="282095" y="17028"/>
                    <a:pt x="290385" y="17028"/>
                    <a:pt x="290385" y="8552"/>
                  </a:cubicBezTo>
                  <a:cubicBezTo>
                    <a:pt x="290385" y="75"/>
                    <a:pt x="282095" y="75"/>
                    <a:pt x="275987" y="75"/>
                  </a:cubicBezTo>
                  <a:lnTo>
                    <a:pt x="14636" y="75"/>
                  </a:lnTo>
                  <a:cubicBezTo>
                    <a:pt x="8527" y="75"/>
                    <a:pt x="237" y="75"/>
                    <a:pt x="237" y="8552"/>
                  </a:cubicBezTo>
                  <a:cubicBezTo>
                    <a:pt x="237" y="17028"/>
                    <a:pt x="8527" y="17028"/>
                    <a:pt x="15072" y="17028"/>
                  </a:cubicBezTo>
                  <a:lnTo>
                    <a:pt x="275550" y="17028"/>
                  </a:lnTo>
                  <a:close/>
                  <a:moveTo>
                    <a:pt x="275987" y="99254"/>
                  </a:moveTo>
                  <a:cubicBezTo>
                    <a:pt x="282095" y="99254"/>
                    <a:pt x="290385" y="99254"/>
                    <a:pt x="290385" y="90777"/>
                  </a:cubicBezTo>
                  <a:cubicBezTo>
                    <a:pt x="290385" y="82300"/>
                    <a:pt x="282095" y="82300"/>
                    <a:pt x="275550" y="82300"/>
                  </a:cubicBezTo>
                  <a:lnTo>
                    <a:pt x="15072" y="82300"/>
                  </a:lnTo>
                  <a:cubicBezTo>
                    <a:pt x="8527" y="82300"/>
                    <a:pt x="237" y="82300"/>
                    <a:pt x="237" y="90777"/>
                  </a:cubicBezTo>
                  <a:cubicBezTo>
                    <a:pt x="237" y="99254"/>
                    <a:pt x="8527" y="99254"/>
                    <a:pt x="14636" y="99254"/>
                  </a:cubicBezTo>
                  <a:lnTo>
                    <a:pt x="275987" y="99254"/>
                  </a:lnTo>
                  <a:close/>
                </a:path>
              </a:pathLst>
            </a:custGeom>
            <a:solidFill>
              <a:srgbClr val="000000"/>
            </a:solidFill>
            <a:ln w="4252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223" name="Forme libre 222">
              <a:extLst>
                <a:ext uri="{FF2B5EF4-FFF2-40B4-BE49-F238E27FC236}">
                  <a16:creationId xmlns:a16="http://schemas.microsoft.com/office/drawing/2014/main" id="{385EAEE9-86BE-D5AA-A584-B0AFFAFA19DC}"/>
                </a:ext>
              </a:extLst>
            </p:cNvPr>
            <p:cNvSpPr/>
            <p:nvPr>
              <p:custDataLst>
                <p:tags r:id="rId15"/>
              </p:custDataLst>
            </p:nvPr>
          </p:nvSpPr>
          <p:spPr>
            <a:xfrm>
              <a:off x="11539303" y="4269949"/>
              <a:ext cx="183687" cy="291603"/>
            </a:xfrm>
            <a:custGeom>
              <a:avLst/>
              <a:gdLst>
                <a:gd name="connsiteX0" fmla="*/ 183935 w 183687"/>
                <a:gd name="connsiteY0" fmla="*/ 146724 h 291603"/>
                <a:gd name="connsiteX1" fmla="*/ 166483 w 183687"/>
                <a:gd name="connsiteY1" fmla="*/ 47545 h 291603"/>
                <a:gd name="connsiteX2" fmla="*/ 92310 w 183687"/>
                <a:gd name="connsiteY2" fmla="*/ 75 h 291603"/>
                <a:gd name="connsiteX3" fmla="*/ 16391 w 183687"/>
                <a:gd name="connsiteY3" fmla="*/ 50512 h 291603"/>
                <a:gd name="connsiteX4" fmla="*/ 248 w 183687"/>
                <a:gd name="connsiteY4" fmla="*/ 146724 h 291603"/>
                <a:gd name="connsiteX5" fmla="*/ 19882 w 183687"/>
                <a:gd name="connsiteY5" fmla="*/ 248870 h 291603"/>
                <a:gd name="connsiteX6" fmla="*/ 91873 w 183687"/>
                <a:gd name="connsiteY6" fmla="*/ 291678 h 291603"/>
                <a:gd name="connsiteX7" fmla="*/ 167792 w 183687"/>
                <a:gd name="connsiteY7" fmla="*/ 242512 h 291603"/>
                <a:gd name="connsiteX8" fmla="*/ 183935 w 183687"/>
                <a:gd name="connsiteY8" fmla="*/ 146724 h 291603"/>
                <a:gd name="connsiteX9" fmla="*/ 91873 w 183687"/>
                <a:gd name="connsiteY9" fmla="*/ 282353 h 291603"/>
                <a:gd name="connsiteX10" fmla="*/ 41261 w 183687"/>
                <a:gd name="connsiteY10" fmla="*/ 231068 h 291603"/>
                <a:gd name="connsiteX11" fmla="*/ 36462 w 183687"/>
                <a:gd name="connsiteY11" fmla="*/ 141638 h 291603"/>
                <a:gd name="connsiteX12" fmla="*/ 39952 w 183687"/>
                <a:gd name="connsiteY12" fmla="*/ 63651 h 291603"/>
                <a:gd name="connsiteX13" fmla="*/ 91873 w 183687"/>
                <a:gd name="connsiteY13" fmla="*/ 9399 h 291603"/>
                <a:gd name="connsiteX14" fmla="*/ 143358 w 183687"/>
                <a:gd name="connsiteY14" fmla="*/ 58989 h 291603"/>
                <a:gd name="connsiteX15" fmla="*/ 147721 w 183687"/>
                <a:gd name="connsiteY15" fmla="*/ 141638 h 291603"/>
                <a:gd name="connsiteX16" fmla="*/ 142922 w 183687"/>
                <a:gd name="connsiteY16" fmla="*/ 229373 h 291603"/>
                <a:gd name="connsiteX17" fmla="*/ 91873 w 183687"/>
                <a:gd name="connsiteY17" fmla="*/ 282353 h 291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3687" h="291603">
                  <a:moveTo>
                    <a:pt x="183935" y="146724"/>
                  </a:moveTo>
                  <a:cubicBezTo>
                    <a:pt x="183935" y="112817"/>
                    <a:pt x="181754" y="78909"/>
                    <a:pt x="166483" y="47545"/>
                  </a:cubicBezTo>
                  <a:cubicBezTo>
                    <a:pt x="146412" y="6856"/>
                    <a:pt x="110635" y="75"/>
                    <a:pt x="92310" y="75"/>
                  </a:cubicBezTo>
                  <a:cubicBezTo>
                    <a:pt x="66131" y="75"/>
                    <a:pt x="34280" y="11095"/>
                    <a:pt x="16391" y="50512"/>
                  </a:cubicBezTo>
                  <a:cubicBezTo>
                    <a:pt x="2429" y="79757"/>
                    <a:pt x="248" y="112817"/>
                    <a:pt x="248" y="146724"/>
                  </a:cubicBezTo>
                  <a:cubicBezTo>
                    <a:pt x="248" y="178512"/>
                    <a:pt x="1993" y="216658"/>
                    <a:pt x="19882" y="248870"/>
                  </a:cubicBezTo>
                  <a:cubicBezTo>
                    <a:pt x="38643" y="283201"/>
                    <a:pt x="70494" y="291678"/>
                    <a:pt x="91873" y="291678"/>
                  </a:cubicBezTo>
                  <a:cubicBezTo>
                    <a:pt x="115434" y="291678"/>
                    <a:pt x="148594" y="282777"/>
                    <a:pt x="167792" y="242512"/>
                  </a:cubicBezTo>
                  <a:cubicBezTo>
                    <a:pt x="181754" y="213267"/>
                    <a:pt x="183935" y="180207"/>
                    <a:pt x="183935" y="146724"/>
                  </a:cubicBezTo>
                  <a:close/>
                  <a:moveTo>
                    <a:pt x="91873" y="282353"/>
                  </a:moveTo>
                  <a:cubicBezTo>
                    <a:pt x="74857" y="282353"/>
                    <a:pt x="49115" y="271757"/>
                    <a:pt x="41261" y="231068"/>
                  </a:cubicBezTo>
                  <a:cubicBezTo>
                    <a:pt x="36462" y="205638"/>
                    <a:pt x="36462" y="166644"/>
                    <a:pt x="36462" y="141638"/>
                  </a:cubicBezTo>
                  <a:cubicBezTo>
                    <a:pt x="36462" y="114512"/>
                    <a:pt x="36462" y="86538"/>
                    <a:pt x="39952" y="63651"/>
                  </a:cubicBezTo>
                  <a:cubicBezTo>
                    <a:pt x="48242" y="13214"/>
                    <a:pt x="80966" y="9399"/>
                    <a:pt x="91873" y="9399"/>
                  </a:cubicBezTo>
                  <a:cubicBezTo>
                    <a:pt x="106272" y="9399"/>
                    <a:pt x="135068" y="17028"/>
                    <a:pt x="143358" y="58989"/>
                  </a:cubicBezTo>
                  <a:cubicBezTo>
                    <a:pt x="147721" y="82724"/>
                    <a:pt x="147721" y="114936"/>
                    <a:pt x="147721" y="141638"/>
                  </a:cubicBezTo>
                  <a:cubicBezTo>
                    <a:pt x="147721" y="173426"/>
                    <a:pt x="147721" y="202247"/>
                    <a:pt x="142922" y="229373"/>
                  </a:cubicBezTo>
                  <a:cubicBezTo>
                    <a:pt x="136377" y="269638"/>
                    <a:pt x="111507" y="282353"/>
                    <a:pt x="91873" y="282353"/>
                  </a:cubicBezTo>
                  <a:close/>
                </a:path>
              </a:pathLst>
            </a:custGeom>
            <a:solidFill>
              <a:srgbClr val="000000"/>
            </a:solidFill>
            <a:ln w="4252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</p:grpSp>
      <p:sp>
        <p:nvSpPr>
          <p:cNvPr id="233" name="ZoneTexte 232">
            <a:extLst>
              <a:ext uri="{FF2B5EF4-FFF2-40B4-BE49-F238E27FC236}">
                <a16:creationId xmlns:a16="http://schemas.microsoft.com/office/drawing/2014/main" id="{2F40784E-6374-3813-D7AD-266CA1D35A56}"/>
              </a:ext>
            </a:extLst>
          </p:cNvPr>
          <p:cNvSpPr txBox="1"/>
          <p:nvPr/>
        </p:nvSpPr>
        <p:spPr>
          <a:xfrm>
            <a:off x="48461" y="1347367"/>
            <a:ext cx="335072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/>
              <a:t>Si pas de terme source :</a:t>
            </a:r>
          </a:p>
        </p:txBody>
      </p:sp>
    </p:spTree>
    <p:extLst>
      <p:ext uri="{BB962C8B-B14F-4D97-AF65-F5344CB8AC3E}">
        <p14:creationId xmlns:p14="http://schemas.microsoft.com/office/powerpoint/2010/main" val="3637067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" grpId="0" animBg="1"/>
      <p:bldP spid="179" grpId="0" animBg="1"/>
      <p:bldP spid="173" grpId="0" animBg="1"/>
      <p:bldP spid="139" grpId="0"/>
      <p:bldP spid="191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6B24F1D-BC41-F86F-E7CF-CFC7213572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Exemple : refroidisseur à ailettes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84F45C4-0C85-8AA5-8779-16602EC9405E}"/>
              </a:ext>
            </a:extLst>
          </p:cNvPr>
          <p:cNvSpPr/>
          <p:nvPr/>
        </p:nvSpPr>
        <p:spPr bwMode="auto">
          <a:xfrm>
            <a:off x="5507924" y="3791592"/>
            <a:ext cx="2344748" cy="617061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b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rPr>
              <a:t>Semelle</a:t>
            </a:r>
          </a:p>
        </p:txBody>
      </p:sp>
      <p:grpSp>
        <p:nvGrpSpPr>
          <p:cNvPr id="187" name="Groupe 186">
            <a:extLst>
              <a:ext uri="{FF2B5EF4-FFF2-40B4-BE49-F238E27FC236}">
                <a16:creationId xmlns:a16="http://schemas.microsoft.com/office/drawing/2014/main" id="{514C4E7D-3408-384D-C7B5-3423AC345EE4}"/>
              </a:ext>
            </a:extLst>
          </p:cNvPr>
          <p:cNvGrpSpPr/>
          <p:nvPr/>
        </p:nvGrpSpPr>
        <p:grpSpPr>
          <a:xfrm>
            <a:off x="5507924" y="2258488"/>
            <a:ext cx="2344748" cy="1533104"/>
            <a:chOff x="5507924" y="2662682"/>
            <a:chExt cx="2344748" cy="1533104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E7DDA6CF-B4C1-8E4B-6D05-430C06698AA6}"/>
                </a:ext>
              </a:extLst>
            </p:cNvPr>
            <p:cNvSpPr/>
            <p:nvPr/>
          </p:nvSpPr>
          <p:spPr bwMode="auto">
            <a:xfrm>
              <a:off x="5507924" y="2662682"/>
              <a:ext cx="141003" cy="1533104"/>
            </a:xfrm>
            <a:prstGeom prst="rect">
              <a:avLst/>
            </a:prstGeom>
            <a:solidFill>
              <a:schemeClr val="bg2">
                <a:lumMod val="40000"/>
                <a:lumOff val="6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1EEA05D8-7D7A-4CEC-1733-C2C6789DF3AD}"/>
                </a:ext>
              </a:extLst>
            </p:cNvPr>
            <p:cNvSpPr/>
            <p:nvPr/>
          </p:nvSpPr>
          <p:spPr bwMode="auto">
            <a:xfrm>
              <a:off x="7711669" y="2662682"/>
              <a:ext cx="141003" cy="1533104"/>
            </a:xfrm>
            <a:prstGeom prst="rect">
              <a:avLst/>
            </a:prstGeom>
            <a:solidFill>
              <a:schemeClr val="bg2">
                <a:lumMod val="40000"/>
                <a:lumOff val="6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7FF5C8AD-598C-3956-4B39-D380D86A1020}"/>
                </a:ext>
              </a:extLst>
            </p:cNvPr>
            <p:cNvSpPr/>
            <p:nvPr/>
          </p:nvSpPr>
          <p:spPr bwMode="auto">
            <a:xfrm>
              <a:off x="5783392" y="2662682"/>
              <a:ext cx="141003" cy="1533104"/>
            </a:xfrm>
            <a:prstGeom prst="rect">
              <a:avLst/>
            </a:prstGeom>
            <a:solidFill>
              <a:schemeClr val="bg2">
                <a:lumMod val="40000"/>
                <a:lumOff val="6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540E089F-97E1-1441-0C1E-E1C21CAF37D3}"/>
                </a:ext>
              </a:extLst>
            </p:cNvPr>
            <p:cNvSpPr/>
            <p:nvPr/>
          </p:nvSpPr>
          <p:spPr bwMode="auto">
            <a:xfrm>
              <a:off x="6058860" y="2662682"/>
              <a:ext cx="141003" cy="1533104"/>
            </a:xfrm>
            <a:prstGeom prst="rect">
              <a:avLst/>
            </a:prstGeom>
            <a:solidFill>
              <a:schemeClr val="bg2">
                <a:lumMod val="40000"/>
                <a:lumOff val="6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13DFF951-F057-EF39-32FB-5982F1E90BD3}"/>
                </a:ext>
              </a:extLst>
            </p:cNvPr>
            <p:cNvSpPr/>
            <p:nvPr/>
          </p:nvSpPr>
          <p:spPr bwMode="auto">
            <a:xfrm>
              <a:off x="6334328" y="2662682"/>
              <a:ext cx="141003" cy="1533104"/>
            </a:xfrm>
            <a:prstGeom prst="rect">
              <a:avLst/>
            </a:prstGeom>
            <a:solidFill>
              <a:schemeClr val="bg2">
                <a:lumMod val="40000"/>
                <a:lumOff val="6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7C6BA2A3-A133-D747-8E7B-205A6797FE78}"/>
                </a:ext>
              </a:extLst>
            </p:cNvPr>
            <p:cNvSpPr/>
            <p:nvPr/>
          </p:nvSpPr>
          <p:spPr bwMode="auto">
            <a:xfrm>
              <a:off x="6609796" y="2662682"/>
              <a:ext cx="141003" cy="1533104"/>
            </a:xfrm>
            <a:prstGeom prst="rect">
              <a:avLst/>
            </a:prstGeom>
            <a:solidFill>
              <a:schemeClr val="bg2">
                <a:lumMod val="40000"/>
                <a:lumOff val="6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3B9A6B27-E3F3-CA71-E696-778B740F2800}"/>
                </a:ext>
              </a:extLst>
            </p:cNvPr>
            <p:cNvSpPr/>
            <p:nvPr/>
          </p:nvSpPr>
          <p:spPr bwMode="auto">
            <a:xfrm>
              <a:off x="6885264" y="2662682"/>
              <a:ext cx="141003" cy="1533104"/>
            </a:xfrm>
            <a:prstGeom prst="rect">
              <a:avLst/>
            </a:prstGeom>
            <a:solidFill>
              <a:schemeClr val="bg2">
                <a:lumMod val="40000"/>
                <a:lumOff val="6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3C9D765-76F6-CA57-2546-5A48593CBB6B}"/>
                </a:ext>
              </a:extLst>
            </p:cNvPr>
            <p:cNvSpPr/>
            <p:nvPr/>
          </p:nvSpPr>
          <p:spPr bwMode="auto">
            <a:xfrm>
              <a:off x="7160732" y="2662682"/>
              <a:ext cx="141003" cy="1533104"/>
            </a:xfrm>
            <a:prstGeom prst="rect">
              <a:avLst/>
            </a:prstGeom>
            <a:solidFill>
              <a:schemeClr val="bg2">
                <a:lumMod val="40000"/>
                <a:lumOff val="6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30AF996-6ADB-FD03-AF68-1E0F542C3FF4}"/>
                </a:ext>
              </a:extLst>
            </p:cNvPr>
            <p:cNvSpPr/>
            <p:nvPr/>
          </p:nvSpPr>
          <p:spPr bwMode="auto">
            <a:xfrm>
              <a:off x="7436200" y="2662682"/>
              <a:ext cx="141003" cy="1533104"/>
            </a:xfrm>
            <a:prstGeom prst="rect">
              <a:avLst/>
            </a:prstGeom>
            <a:solidFill>
              <a:schemeClr val="bg2">
                <a:lumMod val="40000"/>
                <a:lumOff val="6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25D2087-C349-FF3F-8A32-D9C1A2DEF8CB}"/>
              </a:ext>
            </a:extLst>
          </p:cNvPr>
          <p:cNvSpPr/>
          <p:nvPr/>
        </p:nvSpPr>
        <p:spPr bwMode="auto">
          <a:xfrm>
            <a:off x="5507924" y="4408653"/>
            <a:ext cx="2344748" cy="721461"/>
          </a:xfrm>
          <a:prstGeom prst="rect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b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rPr>
              <a:t>Composant</a:t>
            </a:r>
          </a:p>
        </p:txBody>
      </p:sp>
      <p:grpSp>
        <p:nvGrpSpPr>
          <p:cNvPr id="242" name="Groupe 241">
            <a:extLst>
              <a:ext uri="{FF2B5EF4-FFF2-40B4-BE49-F238E27FC236}">
                <a16:creationId xmlns:a16="http://schemas.microsoft.com/office/drawing/2014/main" id="{135EB121-5362-F15A-A4E1-5C4C26D57884}"/>
              </a:ext>
            </a:extLst>
          </p:cNvPr>
          <p:cNvGrpSpPr/>
          <p:nvPr/>
        </p:nvGrpSpPr>
        <p:grpSpPr>
          <a:xfrm>
            <a:off x="5507924" y="4400170"/>
            <a:ext cx="2344748" cy="374323"/>
            <a:chOff x="5507924" y="4400170"/>
            <a:chExt cx="2344748" cy="374323"/>
          </a:xfrm>
        </p:grpSpPr>
        <p:cxnSp>
          <p:nvCxnSpPr>
            <p:cNvPr id="31" name="Connecteur droit 30">
              <a:extLst>
                <a:ext uri="{FF2B5EF4-FFF2-40B4-BE49-F238E27FC236}">
                  <a16:creationId xmlns:a16="http://schemas.microsoft.com/office/drawing/2014/main" id="{52DA86AD-EFD2-FC74-F2F0-5F852001511B}"/>
                </a:ext>
              </a:extLst>
            </p:cNvPr>
            <p:cNvCxnSpPr>
              <a:cxnSpLocks/>
            </p:cNvCxnSpPr>
            <p:nvPr/>
          </p:nvCxnSpPr>
          <p:spPr bwMode="auto">
            <a:xfrm flipH="1">
              <a:off x="5507924" y="4400170"/>
              <a:ext cx="2344748" cy="0"/>
            </a:xfrm>
            <a:prstGeom prst="line">
              <a:avLst/>
            </a:prstGeom>
            <a:solidFill>
              <a:srgbClr val="00B8FF"/>
            </a:solidFill>
            <a:ln w="381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  <p:grpSp>
          <p:nvGrpSpPr>
            <p:cNvPr id="241" name="Groupe 240">
              <a:extLst>
                <a:ext uri="{FF2B5EF4-FFF2-40B4-BE49-F238E27FC236}">
                  <a16:creationId xmlns:a16="http://schemas.microsoft.com/office/drawing/2014/main" id="{B0F4AECC-4404-63D8-DE13-ADB621BABD86}"/>
                </a:ext>
              </a:extLst>
            </p:cNvPr>
            <p:cNvGrpSpPr>
              <a:grpSpLocks noChangeAspect="1"/>
            </p:cNvGrpSpPr>
            <p:nvPr>
              <p:custDataLst>
                <p:tags r:id="rId120"/>
              </p:custDataLst>
            </p:nvPr>
          </p:nvGrpSpPr>
          <p:grpSpPr>
            <a:xfrm>
              <a:off x="6489699" y="4495800"/>
              <a:ext cx="371592" cy="278693"/>
              <a:chOff x="8877380" y="6225601"/>
              <a:chExt cx="354925" cy="259448"/>
            </a:xfrm>
          </p:grpSpPr>
          <p:sp>
            <p:nvSpPr>
              <p:cNvPr id="239" name="Forme libre 238">
                <a:extLst>
                  <a:ext uri="{FF2B5EF4-FFF2-40B4-BE49-F238E27FC236}">
                    <a16:creationId xmlns:a16="http://schemas.microsoft.com/office/drawing/2014/main" id="{75E8BDA5-4D74-7A86-583C-F732C2F803ED}"/>
                  </a:ext>
                </a:extLst>
              </p:cNvPr>
              <p:cNvSpPr/>
              <p:nvPr>
                <p:custDataLst>
                  <p:tags r:id="rId121"/>
                </p:custDataLst>
              </p:nvPr>
            </p:nvSpPr>
            <p:spPr>
              <a:xfrm>
                <a:off x="8877380" y="6225601"/>
                <a:ext cx="209782" cy="208855"/>
              </a:xfrm>
              <a:custGeom>
                <a:avLst/>
                <a:gdLst>
                  <a:gd name="connsiteX0" fmla="*/ 124403 w 209782"/>
                  <a:gd name="connsiteY0" fmla="*/ 21658 h 208855"/>
                  <a:gd name="connsiteX1" fmla="*/ 131499 w 209782"/>
                  <a:gd name="connsiteY1" fmla="*/ 10243 h 208855"/>
                  <a:gd name="connsiteX2" fmla="*/ 150935 w 209782"/>
                  <a:gd name="connsiteY2" fmla="*/ 9626 h 208855"/>
                  <a:gd name="connsiteX3" fmla="*/ 195976 w 209782"/>
                  <a:gd name="connsiteY3" fmla="*/ 34923 h 208855"/>
                  <a:gd name="connsiteX4" fmla="*/ 193508 w 209782"/>
                  <a:gd name="connsiteY4" fmla="*/ 59604 h 208855"/>
                  <a:gd name="connsiteX5" fmla="*/ 192583 w 209782"/>
                  <a:gd name="connsiteY5" fmla="*/ 65465 h 208855"/>
                  <a:gd name="connsiteX6" fmla="*/ 196285 w 209782"/>
                  <a:gd name="connsiteY6" fmla="*/ 69476 h 208855"/>
                  <a:gd name="connsiteX7" fmla="*/ 200912 w 209782"/>
                  <a:gd name="connsiteY7" fmla="*/ 62380 h 208855"/>
                  <a:gd name="connsiteX8" fmla="*/ 209242 w 209782"/>
                  <a:gd name="connsiteY8" fmla="*/ 8701 h 208855"/>
                  <a:gd name="connsiteX9" fmla="*/ 209859 w 209782"/>
                  <a:gd name="connsiteY9" fmla="*/ 3456 h 208855"/>
                  <a:gd name="connsiteX10" fmla="*/ 201529 w 209782"/>
                  <a:gd name="connsiteY10" fmla="*/ 63 h 208855"/>
                  <a:gd name="connsiteX11" fmla="*/ 30310 w 209782"/>
                  <a:gd name="connsiteY11" fmla="*/ 63 h 208855"/>
                  <a:gd name="connsiteX12" fmla="*/ 20438 w 209782"/>
                  <a:gd name="connsiteY12" fmla="*/ 6233 h 208855"/>
                  <a:gd name="connsiteX13" fmla="*/ 1928 w 209782"/>
                  <a:gd name="connsiteY13" fmla="*/ 60529 h 208855"/>
                  <a:gd name="connsiteX14" fmla="*/ 77 w 209782"/>
                  <a:gd name="connsiteY14" fmla="*/ 66082 h 208855"/>
                  <a:gd name="connsiteX15" fmla="*/ 3779 w 209782"/>
                  <a:gd name="connsiteY15" fmla="*/ 69476 h 208855"/>
                  <a:gd name="connsiteX16" fmla="*/ 9023 w 209782"/>
                  <a:gd name="connsiteY16" fmla="*/ 62997 h 208855"/>
                  <a:gd name="connsiteX17" fmla="*/ 79362 w 209782"/>
                  <a:gd name="connsiteY17" fmla="*/ 9626 h 208855"/>
                  <a:gd name="connsiteX18" fmla="*/ 91394 w 209782"/>
                  <a:gd name="connsiteY18" fmla="*/ 9626 h 208855"/>
                  <a:gd name="connsiteX19" fmla="*/ 100032 w 209782"/>
                  <a:gd name="connsiteY19" fmla="*/ 13328 h 208855"/>
                  <a:gd name="connsiteX20" fmla="*/ 98798 w 209782"/>
                  <a:gd name="connsiteY20" fmla="*/ 19807 h 208855"/>
                  <a:gd name="connsiteX21" fmla="*/ 57458 w 209782"/>
                  <a:gd name="connsiteY21" fmla="*/ 184547 h 208855"/>
                  <a:gd name="connsiteX22" fmla="*/ 20746 w 209782"/>
                  <a:gd name="connsiteY22" fmla="*/ 199355 h 208855"/>
                  <a:gd name="connsiteX23" fmla="*/ 7789 w 209782"/>
                  <a:gd name="connsiteY23" fmla="*/ 205216 h 208855"/>
                  <a:gd name="connsiteX24" fmla="*/ 13034 w 209782"/>
                  <a:gd name="connsiteY24" fmla="*/ 208919 h 208855"/>
                  <a:gd name="connsiteX25" fmla="*/ 38331 w 209782"/>
                  <a:gd name="connsiteY25" fmla="*/ 208302 h 208855"/>
                  <a:gd name="connsiteX26" fmla="*/ 64554 w 209782"/>
                  <a:gd name="connsiteY26" fmla="*/ 207993 h 208855"/>
                  <a:gd name="connsiteX27" fmla="*/ 90160 w 209782"/>
                  <a:gd name="connsiteY27" fmla="*/ 208302 h 208855"/>
                  <a:gd name="connsiteX28" fmla="*/ 116999 w 209782"/>
                  <a:gd name="connsiteY28" fmla="*/ 208919 h 208855"/>
                  <a:gd name="connsiteX29" fmla="*/ 123786 w 209782"/>
                  <a:gd name="connsiteY29" fmla="*/ 202748 h 208855"/>
                  <a:gd name="connsiteX30" fmla="*/ 113297 w 209782"/>
                  <a:gd name="connsiteY30" fmla="*/ 199355 h 208855"/>
                  <a:gd name="connsiteX31" fmla="*/ 93553 w 209782"/>
                  <a:gd name="connsiteY31" fmla="*/ 198738 h 208855"/>
                  <a:gd name="connsiteX32" fmla="*/ 82139 w 209782"/>
                  <a:gd name="connsiteY32" fmla="*/ 191951 h 208855"/>
                  <a:gd name="connsiteX33" fmla="*/ 83373 w 209782"/>
                  <a:gd name="connsiteY33" fmla="*/ 185472 h 208855"/>
                  <a:gd name="connsiteX34" fmla="*/ 124403 w 209782"/>
                  <a:gd name="connsiteY34" fmla="*/ 21658 h 20885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209782" h="208855">
                    <a:moveTo>
                      <a:pt x="124403" y="21658"/>
                    </a:moveTo>
                    <a:cubicBezTo>
                      <a:pt x="126563" y="13020"/>
                      <a:pt x="127797" y="11169"/>
                      <a:pt x="131499" y="10243"/>
                    </a:cubicBezTo>
                    <a:cubicBezTo>
                      <a:pt x="134276" y="9626"/>
                      <a:pt x="144456" y="9626"/>
                      <a:pt x="150935" y="9626"/>
                    </a:cubicBezTo>
                    <a:cubicBezTo>
                      <a:pt x="182094" y="9626"/>
                      <a:pt x="195976" y="10860"/>
                      <a:pt x="195976" y="34923"/>
                    </a:cubicBezTo>
                    <a:cubicBezTo>
                      <a:pt x="195976" y="39551"/>
                      <a:pt x="194742" y="51583"/>
                      <a:pt x="193508" y="59604"/>
                    </a:cubicBezTo>
                    <a:cubicBezTo>
                      <a:pt x="193200" y="60838"/>
                      <a:pt x="192583" y="64540"/>
                      <a:pt x="192583" y="65465"/>
                    </a:cubicBezTo>
                    <a:cubicBezTo>
                      <a:pt x="192583" y="67316"/>
                      <a:pt x="193508" y="69476"/>
                      <a:pt x="196285" y="69476"/>
                    </a:cubicBezTo>
                    <a:cubicBezTo>
                      <a:pt x="199678" y="69476"/>
                      <a:pt x="200295" y="67008"/>
                      <a:pt x="200912" y="62380"/>
                    </a:cubicBezTo>
                    <a:lnTo>
                      <a:pt x="209242" y="8701"/>
                    </a:lnTo>
                    <a:cubicBezTo>
                      <a:pt x="209550" y="7467"/>
                      <a:pt x="209859" y="4382"/>
                      <a:pt x="209859" y="3456"/>
                    </a:cubicBezTo>
                    <a:cubicBezTo>
                      <a:pt x="209859" y="63"/>
                      <a:pt x="206774" y="63"/>
                      <a:pt x="201529" y="63"/>
                    </a:cubicBezTo>
                    <a:lnTo>
                      <a:pt x="30310" y="63"/>
                    </a:lnTo>
                    <a:cubicBezTo>
                      <a:pt x="22906" y="63"/>
                      <a:pt x="22597" y="371"/>
                      <a:pt x="20438" y="6233"/>
                    </a:cubicBezTo>
                    <a:lnTo>
                      <a:pt x="1928" y="60529"/>
                    </a:lnTo>
                    <a:cubicBezTo>
                      <a:pt x="1619" y="61146"/>
                      <a:pt x="77" y="65465"/>
                      <a:pt x="77" y="66082"/>
                    </a:cubicBezTo>
                    <a:cubicBezTo>
                      <a:pt x="77" y="67933"/>
                      <a:pt x="1619" y="69476"/>
                      <a:pt x="3779" y="69476"/>
                    </a:cubicBezTo>
                    <a:cubicBezTo>
                      <a:pt x="6864" y="69476"/>
                      <a:pt x="7172" y="67933"/>
                      <a:pt x="9023" y="62997"/>
                    </a:cubicBezTo>
                    <a:cubicBezTo>
                      <a:pt x="25682" y="15179"/>
                      <a:pt x="33704" y="9626"/>
                      <a:pt x="79362" y="9626"/>
                    </a:cubicBezTo>
                    <a:lnTo>
                      <a:pt x="91394" y="9626"/>
                    </a:lnTo>
                    <a:cubicBezTo>
                      <a:pt x="100032" y="9626"/>
                      <a:pt x="100032" y="10860"/>
                      <a:pt x="100032" y="13328"/>
                    </a:cubicBezTo>
                    <a:cubicBezTo>
                      <a:pt x="100032" y="15179"/>
                      <a:pt x="99106" y="18881"/>
                      <a:pt x="98798" y="19807"/>
                    </a:cubicBezTo>
                    <a:lnTo>
                      <a:pt x="57458" y="184547"/>
                    </a:lnTo>
                    <a:cubicBezTo>
                      <a:pt x="54682" y="195961"/>
                      <a:pt x="53756" y="199355"/>
                      <a:pt x="20746" y="199355"/>
                    </a:cubicBezTo>
                    <a:cubicBezTo>
                      <a:pt x="9640" y="199355"/>
                      <a:pt x="7789" y="199355"/>
                      <a:pt x="7789" y="205216"/>
                    </a:cubicBezTo>
                    <a:cubicBezTo>
                      <a:pt x="7789" y="208919"/>
                      <a:pt x="11183" y="208919"/>
                      <a:pt x="13034" y="208919"/>
                    </a:cubicBezTo>
                    <a:cubicBezTo>
                      <a:pt x="21363" y="208919"/>
                      <a:pt x="30002" y="208302"/>
                      <a:pt x="38331" y="208302"/>
                    </a:cubicBezTo>
                    <a:cubicBezTo>
                      <a:pt x="46969" y="208302"/>
                      <a:pt x="55916" y="207993"/>
                      <a:pt x="64554" y="207993"/>
                    </a:cubicBezTo>
                    <a:cubicBezTo>
                      <a:pt x="73192" y="207993"/>
                      <a:pt x="81830" y="208302"/>
                      <a:pt x="90160" y="208302"/>
                    </a:cubicBezTo>
                    <a:cubicBezTo>
                      <a:pt x="99106" y="208302"/>
                      <a:pt x="108361" y="208919"/>
                      <a:pt x="116999" y="208919"/>
                    </a:cubicBezTo>
                    <a:cubicBezTo>
                      <a:pt x="120084" y="208919"/>
                      <a:pt x="123786" y="208919"/>
                      <a:pt x="123786" y="202748"/>
                    </a:cubicBezTo>
                    <a:cubicBezTo>
                      <a:pt x="123786" y="199355"/>
                      <a:pt x="121318" y="199355"/>
                      <a:pt x="113297" y="199355"/>
                    </a:cubicBezTo>
                    <a:cubicBezTo>
                      <a:pt x="105585" y="199355"/>
                      <a:pt x="101574" y="199355"/>
                      <a:pt x="93553" y="198738"/>
                    </a:cubicBezTo>
                    <a:cubicBezTo>
                      <a:pt x="84607" y="197812"/>
                      <a:pt x="82139" y="196887"/>
                      <a:pt x="82139" y="191951"/>
                    </a:cubicBezTo>
                    <a:cubicBezTo>
                      <a:pt x="82139" y="191642"/>
                      <a:pt x="82139" y="190100"/>
                      <a:pt x="83373" y="185472"/>
                    </a:cubicBezTo>
                    <a:lnTo>
                      <a:pt x="124403" y="21658"/>
                    </a:lnTo>
                    <a:close/>
                  </a:path>
                </a:pathLst>
              </a:custGeom>
              <a:solidFill>
                <a:srgbClr val="FF0000"/>
              </a:solidFill>
              <a:ln w="3095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240" name="Forme libre 239">
                <a:extLst>
                  <a:ext uri="{FF2B5EF4-FFF2-40B4-BE49-F238E27FC236}">
                    <a16:creationId xmlns:a16="http://schemas.microsoft.com/office/drawing/2014/main" id="{E57129E2-05FA-6B35-9AD3-40F1C2D2B5EC}"/>
                  </a:ext>
                </a:extLst>
              </p:cNvPr>
              <p:cNvSpPr/>
              <p:nvPr>
                <p:custDataLst>
                  <p:tags r:id="rId122"/>
                </p:custDataLst>
              </p:nvPr>
            </p:nvSpPr>
            <p:spPr>
              <a:xfrm>
                <a:off x="9065374" y="6328917"/>
                <a:ext cx="166931" cy="156132"/>
              </a:xfrm>
              <a:custGeom>
                <a:avLst/>
                <a:gdLst>
                  <a:gd name="connsiteX0" fmla="*/ 167014 w 166931"/>
                  <a:gd name="connsiteY0" fmla="*/ 2872 h 156132"/>
                  <a:gd name="connsiteX1" fmla="*/ 164206 w 166931"/>
                  <a:gd name="connsiteY1" fmla="*/ 64 h 156132"/>
                  <a:gd name="connsiteX2" fmla="*/ 160319 w 166931"/>
                  <a:gd name="connsiteY2" fmla="*/ 2656 h 156132"/>
                  <a:gd name="connsiteX3" fmla="*/ 144555 w 166931"/>
                  <a:gd name="connsiteY3" fmla="*/ 19284 h 156132"/>
                  <a:gd name="connsiteX4" fmla="*/ 103956 w 166931"/>
                  <a:gd name="connsiteY4" fmla="*/ 64 h 156132"/>
                  <a:gd name="connsiteX5" fmla="*/ 83 w 166931"/>
                  <a:gd name="connsiteY5" fmla="*/ 95299 h 156132"/>
                  <a:gd name="connsiteX6" fmla="*/ 66380 w 166931"/>
                  <a:gd name="connsiteY6" fmla="*/ 156197 h 156132"/>
                  <a:gd name="connsiteX7" fmla="*/ 121016 w 166931"/>
                  <a:gd name="connsiteY7" fmla="*/ 135034 h 156132"/>
                  <a:gd name="connsiteX8" fmla="*/ 142827 w 166931"/>
                  <a:gd name="connsiteY8" fmla="*/ 100050 h 156132"/>
                  <a:gd name="connsiteX9" fmla="*/ 139156 w 166931"/>
                  <a:gd name="connsiteY9" fmla="*/ 97242 h 156132"/>
                  <a:gd name="connsiteX10" fmla="*/ 135269 w 166931"/>
                  <a:gd name="connsiteY10" fmla="*/ 100698 h 156132"/>
                  <a:gd name="connsiteX11" fmla="*/ 70051 w 166931"/>
                  <a:gd name="connsiteY11" fmla="*/ 148423 h 156132"/>
                  <a:gd name="connsiteX12" fmla="*/ 21678 w 166931"/>
                  <a:gd name="connsiteY12" fmla="*/ 101993 h 156132"/>
                  <a:gd name="connsiteX13" fmla="*/ 48024 w 166931"/>
                  <a:gd name="connsiteY13" fmla="*/ 34401 h 156132"/>
                  <a:gd name="connsiteX14" fmla="*/ 106115 w 166931"/>
                  <a:gd name="connsiteY14" fmla="*/ 7838 h 156132"/>
                  <a:gd name="connsiteX15" fmla="*/ 145850 w 166931"/>
                  <a:gd name="connsiteY15" fmla="*/ 50165 h 156132"/>
                  <a:gd name="connsiteX16" fmla="*/ 145202 w 166931"/>
                  <a:gd name="connsiteY16" fmla="*/ 59019 h 156132"/>
                  <a:gd name="connsiteX17" fmla="*/ 149090 w 166931"/>
                  <a:gd name="connsiteY17" fmla="*/ 61826 h 156132"/>
                  <a:gd name="connsiteX18" fmla="*/ 153625 w 166931"/>
                  <a:gd name="connsiteY18" fmla="*/ 57075 h 156132"/>
                  <a:gd name="connsiteX19" fmla="*/ 167014 w 166931"/>
                  <a:gd name="connsiteY19" fmla="*/ 2872 h 1561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66931" h="156132">
                    <a:moveTo>
                      <a:pt x="167014" y="2872"/>
                    </a:moveTo>
                    <a:cubicBezTo>
                      <a:pt x="167014" y="1792"/>
                      <a:pt x="166366" y="64"/>
                      <a:pt x="164206" y="64"/>
                    </a:cubicBezTo>
                    <a:cubicBezTo>
                      <a:pt x="162695" y="64"/>
                      <a:pt x="162263" y="496"/>
                      <a:pt x="160319" y="2656"/>
                    </a:cubicBezTo>
                    <a:lnTo>
                      <a:pt x="144555" y="19284"/>
                    </a:lnTo>
                    <a:cubicBezTo>
                      <a:pt x="142611" y="16692"/>
                      <a:pt x="130518" y="64"/>
                      <a:pt x="103956" y="64"/>
                    </a:cubicBezTo>
                    <a:cubicBezTo>
                      <a:pt x="51479" y="64"/>
                      <a:pt x="83" y="46494"/>
                      <a:pt x="83" y="95299"/>
                    </a:cubicBezTo>
                    <a:cubicBezTo>
                      <a:pt x="83" y="130499"/>
                      <a:pt x="27724" y="156197"/>
                      <a:pt x="66380" y="156197"/>
                    </a:cubicBezTo>
                    <a:cubicBezTo>
                      <a:pt x="78041" y="156197"/>
                      <a:pt x="98773" y="153822"/>
                      <a:pt x="121016" y="135034"/>
                    </a:cubicBezTo>
                    <a:cubicBezTo>
                      <a:pt x="138076" y="120565"/>
                      <a:pt x="142827" y="101777"/>
                      <a:pt x="142827" y="100050"/>
                    </a:cubicBezTo>
                    <a:cubicBezTo>
                      <a:pt x="142827" y="97242"/>
                      <a:pt x="140236" y="97242"/>
                      <a:pt x="139156" y="97242"/>
                    </a:cubicBezTo>
                    <a:cubicBezTo>
                      <a:pt x="136348" y="97242"/>
                      <a:pt x="135916" y="98322"/>
                      <a:pt x="135269" y="100698"/>
                    </a:cubicBezTo>
                    <a:cubicBezTo>
                      <a:pt x="126415" y="130283"/>
                      <a:pt x="96181" y="148423"/>
                      <a:pt x="70051" y="148423"/>
                    </a:cubicBezTo>
                    <a:cubicBezTo>
                      <a:pt x="47160" y="148423"/>
                      <a:pt x="21678" y="136114"/>
                      <a:pt x="21678" y="101993"/>
                    </a:cubicBezTo>
                    <a:cubicBezTo>
                      <a:pt x="21678" y="95731"/>
                      <a:pt x="23189" y="61610"/>
                      <a:pt x="48024" y="34401"/>
                    </a:cubicBezTo>
                    <a:cubicBezTo>
                      <a:pt x="62925" y="17772"/>
                      <a:pt x="85600" y="7838"/>
                      <a:pt x="106115" y="7838"/>
                    </a:cubicBezTo>
                    <a:cubicBezTo>
                      <a:pt x="131166" y="7838"/>
                      <a:pt x="145850" y="25978"/>
                      <a:pt x="145850" y="50165"/>
                    </a:cubicBezTo>
                    <a:cubicBezTo>
                      <a:pt x="145850" y="56212"/>
                      <a:pt x="145202" y="57723"/>
                      <a:pt x="145202" y="59019"/>
                    </a:cubicBezTo>
                    <a:cubicBezTo>
                      <a:pt x="145202" y="61826"/>
                      <a:pt x="148010" y="61826"/>
                      <a:pt x="149090" y="61826"/>
                    </a:cubicBezTo>
                    <a:cubicBezTo>
                      <a:pt x="152545" y="61826"/>
                      <a:pt x="152545" y="61178"/>
                      <a:pt x="153625" y="57075"/>
                    </a:cubicBezTo>
                    <a:lnTo>
                      <a:pt x="167014" y="2872"/>
                    </a:lnTo>
                    <a:close/>
                  </a:path>
                </a:pathLst>
              </a:custGeom>
              <a:solidFill>
                <a:srgbClr val="FF0000"/>
              </a:solidFill>
              <a:ln w="3095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</p:grpSp>
      </p:grpSp>
      <p:grpSp>
        <p:nvGrpSpPr>
          <p:cNvPr id="70" name="Groupe 69">
            <a:extLst>
              <a:ext uri="{FF2B5EF4-FFF2-40B4-BE49-F238E27FC236}">
                <a16:creationId xmlns:a16="http://schemas.microsoft.com/office/drawing/2014/main" id="{8249DFCE-C66F-DB0A-CA82-9D797CB271D8}"/>
              </a:ext>
            </a:extLst>
          </p:cNvPr>
          <p:cNvGrpSpPr/>
          <p:nvPr/>
        </p:nvGrpSpPr>
        <p:grpSpPr>
          <a:xfrm>
            <a:off x="5511892" y="1902201"/>
            <a:ext cx="2336813" cy="495120"/>
            <a:chOff x="3098785" y="1790905"/>
            <a:chExt cx="3786416" cy="764035"/>
          </a:xfrm>
        </p:grpSpPr>
        <p:sp>
          <p:nvSpPr>
            <p:cNvPr id="67" name="Forme libre 66">
              <a:extLst>
                <a:ext uri="{FF2B5EF4-FFF2-40B4-BE49-F238E27FC236}">
                  <a16:creationId xmlns:a16="http://schemas.microsoft.com/office/drawing/2014/main" id="{2A64D7D3-5D1E-9670-EB21-1B5135A3B980}"/>
                </a:ext>
              </a:extLst>
            </p:cNvPr>
            <p:cNvSpPr/>
            <p:nvPr/>
          </p:nvSpPr>
          <p:spPr bwMode="auto">
            <a:xfrm rot="5400000">
              <a:off x="4870507" y="540247"/>
              <a:ext cx="242971" cy="3786416"/>
            </a:xfrm>
            <a:custGeom>
              <a:avLst/>
              <a:gdLst>
                <a:gd name="connsiteX0" fmla="*/ 506437 w 533510"/>
                <a:gd name="connsiteY0" fmla="*/ 1533378 h 1533378"/>
                <a:gd name="connsiteX1" fmla="*/ 506437 w 533510"/>
                <a:gd name="connsiteY1" fmla="*/ 844062 h 1533378"/>
                <a:gd name="connsiteX2" fmla="*/ 225083 w 533510"/>
                <a:gd name="connsiteY2" fmla="*/ 239151 h 1533378"/>
                <a:gd name="connsiteX3" fmla="*/ 0 w 533510"/>
                <a:gd name="connsiteY3" fmla="*/ 0 h 1533378"/>
                <a:gd name="connsiteX0" fmla="*/ 348009 w 508292"/>
                <a:gd name="connsiteY0" fmla="*/ 1861351 h 1861351"/>
                <a:gd name="connsiteX1" fmla="*/ 506437 w 508292"/>
                <a:gd name="connsiteY1" fmla="*/ 844062 h 1861351"/>
                <a:gd name="connsiteX2" fmla="*/ 225083 w 508292"/>
                <a:gd name="connsiteY2" fmla="*/ 239151 h 1861351"/>
                <a:gd name="connsiteX3" fmla="*/ 0 w 508292"/>
                <a:gd name="connsiteY3" fmla="*/ 0 h 1861351"/>
                <a:gd name="connsiteX0" fmla="*/ 348009 w 510497"/>
                <a:gd name="connsiteY0" fmla="*/ 1861351 h 1861351"/>
                <a:gd name="connsiteX1" fmla="*/ 506437 w 510497"/>
                <a:gd name="connsiteY1" fmla="*/ 844062 h 1861351"/>
                <a:gd name="connsiteX2" fmla="*/ 225083 w 510497"/>
                <a:gd name="connsiteY2" fmla="*/ 239151 h 1861351"/>
                <a:gd name="connsiteX3" fmla="*/ 0 w 510497"/>
                <a:gd name="connsiteY3" fmla="*/ 0 h 1861351"/>
                <a:gd name="connsiteX0" fmla="*/ 348009 w 523890"/>
                <a:gd name="connsiteY0" fmla="*/ 1861351 h 1861351"/>
                <a:gd name="connsiteX1" fmla="*/ 506437 w 523890"/>
                <a:gd name="connsiteY1" fmla="*/ 844062 h 1861351"/>
                <a:gd name="connsiteX2" fmla="*/ 0 w 523890"/>
                <a:gd name="connsiteY2" fmla="*/ 0 h 1861351"/>
                <a:gd name="connsiteX0" fmla="*/ 348009 w 507220"/>
                <a:gd name="connsiteY0" fmla="*/ 1861351 h 1861351"/>
                <a:gd name="connsiteX1" fmla="*/ 487400 w 507220"/>
                <a:gd name="connsiteY1" fmla="*/ 721817 h 1861351"/>
                <a:gd name="connsiteX2" fmla="*/ 0 w 507220"/>
                <a:gd name="connsiteY2" fmla="*/ 0 h 1861351"/>
                <a:gd name="connsiteX0" fmla="*/ 348009 w 527344"/>
                <a:gd name="connsiteY0" fmla="*/ 1861351 h 1861351"/>
                <a:gd name="connsiteX1" fmla="*/ 487400 w 527344"/>
                <a:gd name="connsiteY1" fmla="*/ 721817 h 1861351"/>
                <a:gd name="connsiteX2" fmla="*/ 0 w 527344"/>
                <a:gd name="connsiteY2" fmla="*/ 0 h 1861351"/>
                <a:gd name="connsiteX0" fmla="*/ 348009 w 468948"/>
                <a:gd name="connsiteY0" fmla="*/ 1861351 h 1861351"/>
                <a:gd name="connsiteX1" fmla="*/ 410235 w 468948"/>
                <a:gd name="connsiteY1" fmla="*/ 793691 h 1861351"/>
                <a:gd name="connsiteX2" fmla="*/ 0 w 468948"/>
                <a:gd name="connsiteY2" fmla="*/ 0 h 1861351"/>
                <a:gd name="connsiteX0" fmla="*/ 348009 w 475892"/>
                <a:gd name="connsiteY0" fmla="*/ 1861351 h 1861351"/>
                <a:gd name="connsiteX1" fmla="*/ 410235 w 475892"/>
                <a:gd name="connsiteY1" fmla="*/ 793691 h 1861351"/>
                <a:gd name="connsiteX2" fmla="*/ 0 w 475892"/>
                <a:gd name="connsiteY2" fmla="*/ 0 h 1861351"/>
                <a:gd name="connsiteX0" fmla="*/ 348009 w 475892"/>
                <a:gd name="connsiteY0" fmla="*/ 1861351 h 1861351"/>
                <a:gd name="connsiteX1" fmla="*/ 410235 w 475892"/>
                <a:gd name="connsiteY1" fmla="*/ 793691 h 1861351"/>
                <a:gd name="connsiteX2" fmla="*/ 0 w 475892"/>
                <a:gd name="connsiteY2" fmla="*/ 0 h 1861351"/>
                <a:gd name="connsiteX0" fmla="*/ 348009 w 463393"/>
                <a:gd name="connsiteY0" fmla="*/ 1861351 h 1861351"/>
                <a:gd name="connsiteX1" fmla="*/ 410235 w 463393"/>
                <a:gd name="connsiteY1" fmla="*/ 793691 h 1861351"/>
                <a:gd name="connsiteX2" fmla="*/ 0 w 463393"/>
                <a:gd name="connsiteY2" fmla="*/ 0 h 1861351"/>
                <a:gd name="connsiteX0" fmla="*/ 348009 w 463293"/>
                <a:gd name="connsiteY0" fmla="*/ 1861351 h 1861351"/>
                <a:gd name="connsiteX1" fmla="*/ 410235 w 463293"/>
                <a:gd name="connsiteY1" fmla="*/ 793691 h 1861351"/>
                <a:gd name="connsiteX2" fmla="*/ 0 w 463293"/>
                <a:gd name="connsiteY2" fmla="*/ 0 h 1861351"/>
                <a:gd name="connsiteX0" fmla="*/ 348009 w 499824"/>
                <a:gd name="connsiteY0" fmla="*/ 1861351 h 1861351"/>
                <a:gd name="connsiteX1" fmla="*/ 455843 w 499824"/>
                <a:gd name="connsiteY1" fmla="*/ 764454 h 1861351"/>
                <a:gd name="connsiteX2" fmla="*/ 0 w 499824"/>
                <a:gd name="connsiteY2" fmla="*/ 0 h 1861351"/>
                <a:gd name="connsiteX0" fmla="*/ 348009 w 499824"/>
                <a:gd name="connsiteY0" fmla="*/ 1861351 h 1861351"/>
                <a:gd name="connsiteX1" fmla="*/ 455843 w 499824"/>
                <a:gd name="connsiteY1" fmla="*/ 764454 h 1861351"/>
                <a:gd name="connsiteX2" fmla="*/ 0 w 499824"/>
                <a:gd name="connsiteY2" fmla="*/ 0 h 1861351"/>
                <a:gd name="connsiteX0" fmla="*/ 321208 w 444914"/>
                <a:gd name="connsiteY0" fmla="*/ 1903973 h 1903973"/>
                <a:gd name="connsiteX1" fmla="*/ 429042 w 444914"/>
                <a:gd name="connsiteY1" fmla="*/ 807076 h 1903973"/>
                <a:gd name="connsiteX2" fmla="*/ 1 w 444914"/>
                <a:gd name="connsiteY2" fmla="*/ 0 h 1903973"/>
                <a:gd name="connsiteX0" fmla="*/ 347812 w 450365"/>
                <a:gd name="connsiteY0" fmla="*/ 1886918 h 1886918"/>
                <a:gd name="connsiteX1" fmla="*/ 429041 w 450365"/>
                <a:gd name="connsiteY1" fmla="*/ 807076 h 1886918"/>
                <a:gd name="connsiteX2" fmla="*/ 0 w 450365"/>
                <a:gd name="connsiteY2" fmla="*/ 0 h 1886918"/>
                <a:gd name="connsiteX0" fmla="*/ 347812 w 414733"/>
                <a:gd name="connsiteY0" fmla="*/ 1886918 h 1886918"/>
                <a:gd name="connsiteX1" fmla="*/ 382232 w 414733"/>
                <a:gd name="connsiteY1" fmla="*/ 828599 h 1886918"/>
                <a:gd name="connsiteX2" fmla="*/ 0 w 414733"/>
                <a:gd name="connsiteY2" fmla="*/ 0 h 1886918"/>
                <a:gd name="connsiteX0" fmla="*/ 347812 w 416658"/>
                <a:gd name="connsiteY0" fmla="*/ 1886918 h 1886918"/>
                <a:gd name="connsiteX1" fmla="*/ 382232 w 416658"/>
                <a:gd name="connsiteY1" fmla="*/ 828599 h 1886918"/>
                <a:gd name="connsiteX2" fmla="*/ 0 w 416658"/>
                <a:gd name="connsiteY2" fmla="*/ 0 h 1886918"/>
                <a:gd name="connsiteX0" fmla="*/ 347812 w 427920"/>
                <a:gd name="connsiteY0" fmla="*/ 1886918 h 1886918"/>
                <a:gd name="connsiteX1" fmla="*/ 398179 w 427920"/>
                <a:gd name="connsiteY1" fmla="*/ 957989 h 1886918"/>
                <a:gd name="connsiteX2" fmla="*/ 0 w 427920"/>
                <a:gd name="connsiteY2" fmla="*/ 0 h 1886918"/>
                <a:gd name="connsiteX0" fmla="*/ 347812 w 401350"/>
                <a:gd name="connsiteY0" fmla="*/ 1886918 h 1886918"/>
                <a:gd name="connsiteX1" fmla="*/ 398179 w 401350"/>
                <a:gd name="connsiteY1" fmla="*/ 957989 h 1886918"/>
                <a:gd name="connsiteX2" fmla="*/ 0 w 401350"/>
                <a:gd name="connsiteY2" fmla="*/ 0 h 1886918"/>
                <a:gd name="connsiteX0" fmla="*/ 140549 w 399967"/>
                <a:gd name="connsiteY0" fmla="*/ 2081002 h 2081003"/>
                <a:gd name="connsiteX1" fmla="*/ 398179 w 399967"/>
                <a:gd name="connsiteY1" fmla="*/ 957989 h 2081003"/>
                <a:gd name="connsiteX2" fmla="*/ 0 w 399967"/>
                <a:gd name="connsiteY2" fmla="*/ 0 h 2081003"/>
                <a:gd name="connsiteX0" fmla="*/ 140549 w 400865"/>
                <a:gd name="connsiteY0" fmla="*/ 2081002 h 2081003"/>
                <a:gd name="connsiteX1" fmla="*/ 398179 w 400865"/>
                <a:gd name="connsiteY1" fmla="*/ 957989 h 2081003"/>
                <a:gd name="connsiteX2" fmla="*/ 0 w 400865"/>
                <a:gd name="connsiteY2" fmla="*/ 0 h 2081003"/>
                <a:gd name="connsiteX0" fmla="*/ 52859 w 310949"/>
                <a:gd name="connsiteY0" fmla="*/ 2137610 h 2137611"/>
                <a:gd name="connsiteX1" fmla="*/ 310489 w 310949"/>
                <a:gd name="connsiteY1" fmla="*/ 1014597 h 2137611"/>
                <a:gd name="connsiteX2" fmla="*/ 0 w 310949"/>
                <a:gd name="connsiteY2" fmla="*/ 0 h 2137611"/>
                <a:gd name="connsiteX0" fmla="*/ 64817 w 323119"/>
                <a:gd name="connsiteY0" fmla="*/ 2315521 h 2315522"/>
                <a:gd name="connsiteX1" fmla="*/ 322447 w 323119"/>
                <a:gd name="connsiteY1" fmla="*/ 1192508 h 2315522"/>
                <a:gd name="connsiteX2" fmla="*/ 0 w 323119"/>
                <a:gd name="connsiteY2" fmla="*/ 0 h 2315522"/>
                <a:gd name="connsiteX0" fmla="*/ 64817 w 323119"/>
                <a:gd name="connsiteY0" fmla="*/ 2315521 h 2315522"/>
                <a:gd name="connsiteX1" fmla="*/ 322447 w 323119"/>
                <a:gd name="connsiteY1" fmla="*/ 1192508 h 2315522"/>
                <a:gd name="connsiteX2" fmla="*/ 0 w 323119"/>
                <a:gd name="connsiteY2" fmla="*/ 0 h 23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23119" h="2315522">
                  <a:moveTo>
                    <a:pt x="64817" y="2315521"/>
                  </a:moveTo>
                  <a:cubicBezTo>
                    <a:pt x="212384" y="2012178"/>
                    <a:pt x="333250" y="1578428"/>
                    <a:pt x="322447" y="1192508"/>
                  </a:cubicBezTo>
                  <a:cubicBezTo>
                    <a:pt x="311644" y="806588"/>
                    <a:pt x="233783" y="339458"/>
                    <a:pt x="0" y="0"/>
                  </a:cubicBezTo>
                </a:path>
              </a:pathLst>
            </a:custGeom>
            <a:noFill/>
            <a:ln w="28575" cap="flat" cmpd="sng" algn="ctr">
              <a:solidFill>
                <a:srgbClr val="0432FF"/>
              </a:solidFill>
              <a:prstDash val="solid"/>
              <a:round/>
              <a:headEnd type="none" w="med" len="med"/>
              <a:tailEnd type="triangle" w="lg" len="lg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sp>
          <p:nvSpPr>
            <p:cNvPr id="68" name="Forme libre 67">
              <a:extLst>
                <a:ext uri="{FF2B5EF4-FFF2-40B4-BE49-F238E27FC236}">
                  <a16:creationId xmlns:a16="http://schemas.microsoft.com/office/drawing/2014/main" id="{7CF4C33C-8CCD-74AF-0BA5-3EA3D926CDE4}"/>
                </a:ext>
              </a:extLst>
            </p:cNvPr>
            <p:cNvSpPr/>
            <p:nvPr/>
          </p:nvSpPr>
          <p:spPr bwMode="auto">
            <a:xfrm rot="5400000">
              <a:off x="4870507" y="279715"/>
              <a:ext cx="242971" cy="3786416"/>
            </a:xfrm>
            <a:custGeom>
              <a:avLst/>
              <a:gdLst>
                <a:gd name="connsiteX0" fmla="*/ 506437 w 533510"/>
                <a:gd name="connsiteY0" fmla="*/ 1533378 h 1533378"/>
                <a:gd name="connsiteX1" fmla="*/ 506437 w 533510"/>
                <a:gd name="connsiteY1" fmla="*/ 844062 h 1533378"/>
                <a:gd name="connsiteX2" fmla="*/ 225083 w 533510"/>
                <a:gd name="connsiteY2" fmla="*/ 239151 h 1533378"/>
                <a:gd name="connsiteX3" fmla="*/ 0 w 533510"/>
                <a:gd name="connsiteY3" fmla="*/ 0 h 1533378"/>
                <a:gd name="connsiteX0" fmla="*/ 348009 w 508292"/>
                <a:gd name="connsiteY0" fmla="*/ 1861351 h 1861351"/>
                <a:gd name="connsiteX1" fmla="*/ 506437 w 508292"/>
                <a:gd name="connsiteY1" fmla="*/ 844062 h 1861351"/>
                <a:gd name="connsiteX2" fmla="*/ 225083 w 508292"/>
                <a:gd name="connsiteY2" fmla="*/ 239151 h 1861351"/>
                <a:gd name="connsiteX3" fmla="*/ 0 w 508292"/>
                <a:gd name="connsiteY3" fmla="*/ 0 h 1861351"/>
                <a:gd name="connsiteX0" fmla="*/ 348009 w 510497"/>
                <a:gd name="connsiteY0" fmla="*/ 1861351 h 1861351"/>
                <a:gd name="connsiteX1" fmla="*/ 506437 w 510497"/>
                <a:gd name="connsiteY1" fmla="*/ 844062 h 1861351"/>
                <a:gd name="connsiteX2" fmla="*/ 225083 w 510497"/>
                <a:gd name="connsiteY2" fmla="*/ 239151 h 1861351"/>
                <a:gd name="connsiteX3" fmla="*/ 0 w 510497"/>
                <a:gd name="connsiteY3" fmla="*/ 0 h 1861351"/>
                <a:gd name="connsiteX0" fmla="*/ 348009 w 523890"/>
                <a:gd name="connsiteY0" fmla="*/ 1861351 h 1861351"/>
                <a:gd name="connsiteX1" fmla="*/ 506437 w 523890"/>
                <a:gd name="connsiteY1" fmla="*/ 844062 h 1861351"/>
                <a:gd name="connsiteX2" fmla="*/ 0 w 523890"/>
                <a:gd name="connsiteY2" fmla="*/ 0 h 1861351"/>
                <a:gd name="connsiteX0" fmla="*/ 348009 w 507220"/>
                <a:gd name="connsiteY0" fmla="*/ 1861351 h 1861351"/>
                <a:gd name="connsiteX1" fmla="*/ 487400 w 507220"/>
                <a:gd name="connsiteY1" fmla="*/ 721817 h 1861351"/>
                <a:gd name="connsiteX2" fmla="*/ 0 w 507220"/>
                <a:gd name="connsiteY2" fmla="*/ 0 h 1861351"/>
                <a:gd name="connsiteX0" fmla="*/ 348009 w 527344"/>
                <a:gd name="connsiteY0" fmla="*/ 1861351 h 1861351"/>
                <a:gd name="connsiteX1" fmla="*/ 487400 w 527344"/>
                <a:gd name="connsiteY1" fmla="*/ 721817 h 1861351"/>
                <a:gd name="connsiteX2" fmla="*/ 0 w 527344"/>
                <a:gd name="connsiteY2" fmla="*/ 0 h 1861351"/>
                <a:gd name="connsiteX0" fmla="*/ 348009 w 468948"/>
                <a:gd name="connsiteY0" fmla="*/ 1861351 h 1861351"/>
                <a:gd name="connsiteX1" fmla="*/ 410235 w 468948"/>
                <a:gd name="connsiteY1" fmla="*/ 793691 h 1861351"/>
                <a:gd name="connsiteX2" fmla="*/ 0 w 468948"/>
                <a:gd name="connsiteY2" fmla="*/ 0 h 1861351"/>
                <a:gd name="connsiteX0" fmla="*/ 348009 w 475892"/>
                <a:gd name="connsiteY0" fmla="*/ 1861351 h 1861351"/>
                <a:gd name="connsiteX1" fmla="*/ 410235 w 475892"/>
                <a:gd name="connsiteY1" fmla="*/ 793691 h 1861351"/>
                <a:gd name="connsiteX2" fmla="*/ 0 w 475892"/>
                <a:gd name="connsiteY2" fmla="*/ 0 h 1861351"/>
                <a:gd name="connsiteX0" fmla="*/ 348009 w 475892"/>
                <a:gd name="connsiteY0" fmla="*/ 1861351 h 1861351"/>
                <a:gd name="connsiteX1" fmla="*/ 410235 w 475892"/>
                <a:gd name="connsiteY1" fmla="*/ 793691 h 1861351"/>
                <a:gd name="connsiteX2" fmla="*/ 0 w 475892"/>
                <a:gd name="connsiteY2" fmla="*/ 0 h 1861351"/>
                <a:gd name="connsiteX0" fmla="*/ 348009 w 463393"/>
                <a:gd name="connsiteY0" fmla="*/ 1861351 h 1861351"/>
                <a:gd name="connsiteX1" fmla="*/ 410235 w 463393"/>
                <a:gd name="connsiteY1" fmla="*/ 793691 h 1861351"/>
                <a:gd name="connsiteX2" fmla="*/ 0 w 463393"/>
                <a:gd name="connsiteY2" fmla="*/ 0 h 1861351"/>
                <a:gd name="connsiteX0" fmla="*/ 348009 w 463293"/>
                <a:gd name="connsiteY0" fmla="*/ 1861351 h 1861351"/>
                <a:gd name="connsiteX1" fmla="*/ 410235 w 463293"/>
                <a:gd name="connsiteY1" fmla="*/ 793691 h 1861351"/>
                <a:gd name="connsiteX2" fmla="*/ 0 w 463293"/>
                <a:gd name="connsiteY2" fmla="*/ 0 h 1861351"/>
                <a:gd name="connsiteX0" fmla="*/ 348009 w 499824"/>
                <a:gd name="connsiteY0" fmla="*/ 1861351 h 1861351"/>
                <a:gd name="connsiteX1" fmla="*/ 455843 w 499824"/>
                <a:gd name="connsiteY1" fmla="*/ 764454 h 1861351"/>
                <a:gd name="connsiteX2" fmla="*/ 0 w 499824"/>
                <a:gd name="connsiteY2" fmla="*/ 0 h 1861351"/>
                <a:gd name="connsiteX0" fmla="*/ 348009 w 499824"/>
                <a:gd name="connsiteY0" fmla="*/ 1861351 h 1861351"/>
                <a:gd name="connsiteX1" fmla="*/ 455843 w 499824"/>
                <a:gd name="connsiteY1" fmla="*/ 764454 h 1861351"/>
                <a:gd name="connsiteX2" fmla="*/ 0 w 499824"/>
                <a:gd name="connsiteY2" fmla="*/ 0 h 1861351"/>
                <a:gd name="connsiteX0" fmla="*/ 321208 w 444914"/>
                <a:gd name="connsiteY0" fmla="*/ 1903973 h 1903973"/>
                <a:gd name="connsiteX1" fmla="*/ 429042 w 444914"/>
                <a:gd name="connsiteY1" fmla="*/ 807076 h 1903973"/>
                <a:gd name="connsiteX2" fmla="*/ 1 w 444914"/>
                <a:gd name="connsiteY2" fmla="*/ 0 h 1903973"/>
                <a:gd name="connsiteX0" fmla="*/ 347812 w 450365"/>
                <a:gd name="connsiteY0" fmla="*/ 1886918 h 1886918"/>
                <a:gd name="connsiteX1" fmla="*/ 429041 w 450365"/>
                <a:gd name="connsiteY1" fmla="*/ 807076 h 1886918"/>
                <a:gd name="connsiteX2" fmla="*/ 0 w 450365"/>
                <a:gd name="connsiteY2" fmla="*/ 0 h 1886918"/>
                <a:gd name="connsiteX0" fmla="*/ 347812 w 414733"/>
                <a:gd name="connsiteY0" fmla="*/ 1886918 h 1886918"/>
                <a:gd name="connsiteX1" fmla="*/ 382232 w 414733"/>
                <a:gd name="connsiteY1" fmla="*/ 828599 h 1886918"/>
                <a:gd name="connsiteX2" fmla="*/ 0 w 414733"/>
                <a:gd name="connsiteY2" fmla="*/ 0 h 1886918"/>
                <a:gd name="connsiteX0" fmla="*/ 347812 w 416658"/>
                <a:gd name="connsiteY0" fmla="*/ 1886918 h 1886918"/>
                <a:gd name="connsiteX1" fmla="*/ 382232 w 416658"/>
                <a:gd name="connsiteY1" fmla="*/ 828599 h 1886918"/>
                <a:gd name="connsiteX2" fmla="*/ 0 w 416658"/>
                <a:gd name="connsiteY2" fmla="*/ 0 h 1886918"/>
                <a:gd name="connsiteX0" fmla="*/ 347812 w 427920"/>
                <a:gd name="connsiteY0" fmla="*/ 1886918 h 1886918"/>
                <a:gd name="connsiteX1" fmla="*/ 398179 w 427920"/>
                <a:gd name="connsiteY1" fmla="*/ 957989 h 1886918"/>
                <a:gd name="connsiteX2" fmla="*/ 0 w 427920"/>
                <a:gd name="connsiteY2" fmla="*/ 0 h 1886918"/>
                <a:gd name="connsiteX0" fmla="*/ 347812 w 401350"/>
                <a:gd name="connsiteY0" fmla="*/ 1886918 h 1886918"/>
                <a:gd name="connsiteX1" fmla="*/ 398179 w 401350"/>
                <a:gd name="connsiteY1" fmla="*/ 957989 h 1886918"/>
                <a:gd name="connsiteX2" fmla="*/ 0 w 401350"/>
                <a:gd name="connsiteY2" fmla="*/ 0 h 1886918"/>
                <a:gd name="connsiteX0" fmla="*/ 140549 w 399967"/>
                <a:gd name="connsiteY0" fmla="*/ 2081002 h 2081003"/>
                <a:gd name="connsiteX1" fmla="*/ 398179 w 399967"/>
                <a:gd name="connsiteY1" fmla="*/ 957989 h 2081003"/>
                <a:gd name="connsiteX2" fmla="*/ 0 w 399967"/>
                <a:gd name="connsiteY2" fmla="*/ 0 h 2081003"/>
                <a:gd name="connsiteX0" fmla="*/ 140549 w 400865"/>
                <a:gd name="connsiteY0" fmla="*/ 2081002 h 2081003"/>
                <a:gd name="connsiteX1" fmla="*/ 398179 w 400865"/>
                <a:gd name="connsiteY1" fmla="*/ 957989 h 2081003"/>
                <a:gd name="connsiteX2" fmla="*/ 0 w 400865"/>
                <a:gd name="connsiteY2" fmla="*/ 0 h 2081003"/>
                <a:gd name="connsiteX0" fmla="*/ 52859 w 310949"/>
                <a:gd name="connsiteY0" fmla="*/ 2137610 h 2137611"/>
                <a:gd name="connsiteX1" fmla="*/ 310489 w 310949"/>
                <a:gd name="connsiteY1" fmla="*/ 1014597 h 2137611"/>
                <a:gd name="connsiteX2" fmla="*/ 0 w 310949"/>
                <a:gd name="connsiteY2" fmla="*/ 0 h 2137611"/>
                <a:gd name="connsiteX0" fmla="*/ 64817 w 323119"/>
                <a:gd name="connsiteY0" fmla="*/ 2315521 h 2315522"/>
                <a:gd name="connsiteX1" fmla="*/ 322447 w 323119"/>
                <a:gd name="connsiteY1" fmla="*/ 1192508 h 2315522"/>
                <a:gd name="connsiteX2" fmla="*/ 0 w 323119"/>
                <a:gd name="connsiteY2" fmla="*/ 0 h 2315522"/>
                <a:gd name="connsiteX0" fmla="*/ 64817 w 323119"/>
                <a:gd name="connsiteY0" fmla="*/ 2315521 h 2315522"/>
                <a:gd name="connsiteX1" fmla="*/ 322447 w 323119"/>
                <a:gd name="connsiteY1" fmla="*/ 1192508 h 2315522"/>
                <a:gd name="connsiteX2" fmla="*/ 0 w 323119"/>
                <a:gd name="connsiteY2" fmla="*/ 0 h 23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23119" h="2315522">
                  <a:moveTo>
                    <a:pt x="64817" y="2315521"/>
                  </a:moveTo>
                  <a:cubicBezTo>
                    <a:pt x="212384" y="2012178"/>
                    <a:pt x="333250" y="1578428"/>
                    <a:pt x="322447" y="1192508"/>
                  </a:cubicBezTo>
                  <a:cubicBezTo>
                    <a:pt x="311644" y="806588"/>
                    <a:pt x="233783" y="339458"/>
                    <a:pt x="0" y="0"/>
                  </a:cubicBezTo>
                </a:path>
              </a:pathLst>
            </a:custGeom>
            <a:noFill/>
            <a:ln w="28575" cap="flat" cmpd="sng" algn="ctr">
              <a:solidFill>
                <a:srgbClr val="0432FF"/>
              </a:solidFill>
              <a:prstDash val="solid"/>
              <a:round/>
              <a:headEnd type="none" w="med" len="med"/>
              <a:tailEnd type="triangle" w="lg" len="lg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sp>
          <p:nvSpPr>
            <p:cNvPr id="69" name="Forme libre 68">
              <a:extLst>
                <a:ext uri="{FF2B5EF4-FFF2-40B4-BE49-F238E27FC236}">
                  <a16:creationId xmlns:a16="http://schemas.microsoft.com/office/drawing/2014/main" id="{C2CD1907-9BA8-9C90-AEB1-647D9A02EE7A}"/>
                </a:ext>
              </a:extLst>
            </p:cNvPr>
            <p:cNvSpPr/>
            <p:nvPr/>
          </p:nvSpPr>
          <p:spPr bwMode="auto">
            <a:xfrm rot="5400000">
              <a:off x="4870507" y="19183"/>
              <a:ext cx="242971" cy="3786416"/>
            </a:xfrm>
            <a:custGeom>
              <a:avLst/>
              <a:gdLst>
                <a:gd name="connsiteX0" fmla="*/ 506437 w 533510"/>
                <a:gd name="connsiteY0" fmla="*/ 1533378 h 1533378"/>
                <a:gd name="connsiteX1" fmla="*/ 506437 w 533510"/>
                <a:gd name="connsiteY1" fmla="*/ 844062 h 1533378"/>
                <a:gd name="connsiteX2" fmla="*/ 225083 w 533510"/>
                <a:gd name="connsiteY2" fmla="*/ 239151 h 1533378"/>
                <a:gd name="connsiteX3" fmla="*/ 0 w 533510"/>
                <a:gd name="connsiteY3" fmla="*/ 0 h 1533378"/>
                <a:gd name="connsiteX0" fmla="*/ 348009 w 508292"/>
                <a:gd name="connsiteY0" fmla="*/ 1861351 h 1861351"/>
                <a:gd name="connsiteX1" fmla="*/ 506437 w 508292"/>
                <a:gd name="connsiteY1" fmla="*/ 844062 h 1861351"/>
                <a:gd name="connsiteX2" fmla="*/ 225083 w 508292"/>
                <a:gd name="connsiteY2" fmla="*/ 239151 h 1861351"/>
                <a:gd name="connsiteX3" fmla="*/ 0 w 508292"/>
                <a:gd name="connsiteY3" fmla="*/ 0 h 1861351"/>
                <a:gd name="connsiteX0" fmla="*/ 348009 w 510497"/>
                <a:gd name="connsiteY0" fmla="*/ 1861351 h 1861351"/>
                <a:gd name="connsiteX1" fmla="*/ 506437 w 510497"/>
                <a:gd name="connsiteY1" fmla="*/ 844062 h 1861351"/>
                <a:gd name="connsiteX2" fmla="*/ 225083 w 510497"/>
                <a:gd name="connsiteY2" fmla="*/ 239151 h 1861351"/>
                <a:gd name="connsiteX3" fmla="*/ 0 w 510497"/>
                <a:gd name="connsiteY3" fmla="*/ 0 h 1861351"/>
                <a:gd name="connsiteX0" fmla="*/ 348009 w 523890"/>
                <a:gd name="connsiteY0" fmla="*/ 1861351 h 1861351"/>
                <a:gd name="connsiteX1" fmla="*/ 506437 w 523890"/>
                <a:gd name="connsiteY1" fmla="*/ 844062 h 1861351"/>
                <a:gd name="connsiteX2" fmla="*/ 0 w 523890"/>
                <a:gd name="connsiteY2" fmla="*/ 0 h 1861351"/>
                <a:gd name="connsiteX0" fmla="*/ 348009 w 507220"/>
                <a:gd name="connsiteY0" fmla="*/ 1861351 h 1861351"/>
                <a:gd name="connsiteX1" fmla="*/ 487400 w 507220"/>
                <a:gd name="connsiteY1" fmla="*/ 721817 h 1861351"/>
                <a:gd name="connsiteX2" fmla="*/ 0 w 507220"/>
                <a:gd name="connsiteY2" fmla="*/ 0 h 1861351"/>
                <a:gd name="connsiteX0" fmla="*/ 348009 w 527344"/>
                <a:gd name="connsiteY0" fmla="*/ 1861351 h 1861351"/>
                <a:gd name="connsiteX1" fmla="*/ 487400 w 527344"/>
                <a:gd name="connsiteY1" fmla="*/ 721817 h 1861351"/>
                <a:gd name="connsiteX2" fmla="*/ 0 w 527344"/>
                <a:gd name="connsiteY2" fmla="*/ 0 h 1861351"/>
                <a:gd name="connsiteX0" fmla="*/ 348009 w 468948"/>
                <a:gd name="connsiteY0" fmla="*/ 1861351 h 1861351"/>
                <a:gd name="connsiteX1" fmla="*/ 410235 w 468948"/>
                <a:gd name="connsiteY1" fmla="*/ 793691 h 1861351"/>
                <a:gd name="connsiteX2" fmla="*/ 0 w 468948"/>
                <a:gd name="connsiteY2" fmla="*/ 0 h 1861351"/>
                <a:gd name="connsiteX0" fmla="*/ 348009 w 475892"/>
                <a:gd name="connsiteY0" fmla="*/ 1861351 h 1861351"/>
                <a:gd name="connsiteX1" fmla="*/ 410235 w 475892"/>
                <a:gd name="connsiteY1" fmla="*/ 793691 h 1861351"/>
                <a:gd name="connsiteX2" fmla="*/ 0 w 475892"/>
                <a:gd name="connsiteY2" fmla="*/ 0 h 1861351"/>
                <a:gd name="connsiteX0" fmla="*/ 348009 w 475892"/>
                <a:gd name="connsiteY0" fmla="*/ 1861351 h 1861351"/>
                <a:gd name="connsiteX1" fmla="*/ 410235 w 475892"/>
                <a:gd name="connsiteY1" fmla="*/ 793691 h 1861351"/>
                <a:gd name="connsiteX2" fmla="*/ 0 w 475892"/>
                <a:gd name="connsiteY2" fmla="*/ 0 h 1861351"/>
                <a:gd name="connsiteX0" fmla="*/ 348009 w 463393"/>
                <a:gd name="connsiteY0" fmla="*/ 1861351 h 1861351"/>
                <a:gd name="connsiteX1" fmla="*/ 410235 w 463393"/>
                <a:gd name="connsiteY1" fmla="*/ 793691 h 1861351"/>
                <a:gd name="connsiteX2" fmla="*/ 0 w 463393"/>
                <a:gd name="connsiteY2" fmla="*/ 0 h 1861351"/>
                <a:gd name="connsiteX0" fmla="*/ 348009 w 463293"/>
                <a:gd name="connsiteY0" fmla="*/ 1861351 h 1861351"/>
                <a:gd name="connsiteX1" fmla="*/ 410235 w 463293"/>
                <a:gd name="connsiteY1" fmla="*/ 793691 h 1861351"/>
                <a:gd name="connsiteX2" fmla="*/ 0 w 463293"/>
                <a:gd name="connsiteY2" fmla="*/ 0 h 1861351"/>
                <a:gd name="connsiteX0" fmla="*/ 348009 w 499824"/>
                <a:gd name="connsiteY0" fmla="*/ 1861351 h 1861351"/>
                <a:gd name="connsiteX1" fmla="*/ 455843 w 499824"/>
                <a:gd name="connsiteY1" fmla="*/ 764454 h 1861351"/>
                <a:gd name="connsiteX2" fmla="*/ 0 w 499824"/>
                <a:gd name="connsiteY2" fmla="*/ 0 h 1861351"/>
                <a:gd name="connsiteX0" fmla="*/ 348009 w 499824"/>
                <a:gd name="connsiteY0" fmla="*/ 1861351 h 1861351"/>
                <a:gd name="connsiteX1" fmla="*/ 455843 w 499824"/>
                <a:gd name="connsiteY1" fmla="*/ 764454 h 1861351"/>
                <a:gd name="connsiteX2" fmla="*/ 0 w 499824"/>
                <a:gd name="connsiteY2" fmla="*/ 0 h 1861351"/>
                <a:gd name="connsiteX0" fmla="*/ 321208 w 444914"/>
                <a:gd name="connsiteY0" fmla="*/ 1903973 h 1903973"/>
                <a:gd name="connsiteX1" fmla="*/ 429042 w 444914"/>
                <a:gd name="connsiteY1" fmla="*/ 807076 h 1903973"/>
                <a:gd name="connsiteX2" fmla="*/ 1 w 444914"/>
                <a:gd name="connsiteY2" fmla="*/ 0 h 1903973"/>
                <a:gd name="connsiteX0" fmla="*/ 347812 w 450365"/>
                <a:gd name="connsiteY0" fmla="*/ 1886918 h 1886918"/>
                <a:gd name="connsiteX1" fmla="*/ 429041 w 450365"/>
                <a:gd name="connsiteY1" fmla="*/ 807076 h 1886918"/>
                <a:gd name="connsiteX2" fmla="*/ 0 w 450365"/>
                <a:gd name="connsiteY2" fmla="*/ 0 h 1886918"/>
                <a:gd name="connsiteX0" fmla="*/ 347812 w 414733"/>
                <a:gd name="connsiteY0" fmla="*/ 1886918 h 1886918"/>
                <a:gd name="connsiteX1" fmla="*/ 382232 w 414733"/>
                <a:gd name="connsiteY1" fmla="*/ 828599 h 1886918"/>
                <a:gd name="connsiteX2" fmla="*/ 0 w 414733"/>
                <a:gd name="connsiteY2" fmla="*/ 0 h 1886918"/>
                <a:gd name="connsiteX0" fmla="*/ 347812 w 416658"/>
                <a:gd name="connsiteY0" fmla="*/ 1886918 h 1886918"/>
                <a:gd name="connsiteX1" fmla="*/ 382232 w 416658"/>
                <a:gd name="connsiteY1" fmla="*/ 828599 h 1886918"/>
                <a:gd name="connsiteX2" fmla="*/ 0 w 416658"/>
                <a:gd name="connsiteY2" fmla="*/ 0 h 1886918"/>
                <a:gd name="connsiteX0" fmla="*/ 347812 w 427920"/>
                <a:gd name="connsiteY0" fmla="*/ 1886918 h 1886918"/>
                <a:gd name="connsiteX1" fmla="*/ 398179 w 427920"/>
                <a:gd name="connsiteY1" fmla="*/ 957989 h 1886918"/>
                <a:gd name="connsiteX2" fmla="*/ 0 w 427920"/>
                <a:gd name="connsiteY2" fmla="*/ 0 h 1886918"/>
                <a:gd name="connsiteX0" fmla="*/ 347812 w 401350"/>
                <a:gd name="connsiteY0" fmla="*/ 1886918 h 1886918"/>
                <a:gd name="connsiteX1" fmla="*/ 398179 w 401350"/>
                <a:gd name="connsiteY1" fmla="*/ 957989 h 1886918"/>
                <a:gd name="connsiteX2" fmla="*/ 0 w 401350"/>
                <a:gd name="connsiteY2" fmla="*/ 0 h 1886918"/>
                <a:gd name="connsiteX0" fmla="*/ 140549 w 399967"/>
                <a:gd name="connsiteY0" fmla="*/ 2081002 h 2081003"/>
                <a:gd name="connsiteX1" fmla="*/ 398179 w 399967"/>
                <a:gd name="connsiteY1" fmla="*/ 957989 h 2081003"/>
                <a:gd name="connsiteX2" fmla="*/ 0 w 399967"/>
                <a:gd name="connsiteY2" fmla="*/ 0 h 2081003"/>
                <a:gd name="connsiteX0" fmla="*/ 140549 w 400865"/>
                <a:gd name="connsiteY0" fmla="*/ 2081002 h 2081003"/>
                <a:gd name="connsiteX1" fmla="*/ 398179 w 400865"/>
                <a:gd name="connsiteY1" fmla="*/ 957989 h 2081003"/>
                <a:gd name="connsiteX2" fmla="*/ 0 w 400865"/>
                <a:gd name="connsiteY2" fmla="*/ 0 h 2081003"/>
                <a:gd name="connsiteX0" fmla="*/ 52859 w 310949"/>
                <a:gd name="connsiteY0" fmla="*/ 2137610 h 2137611"/>
                <a:gd name="connsiteX1" fmla="*/ 310489 w 310949"/>
                <a:gd name="connsiteY1" fmla="*/ 1014597 h 2137611"/>
                <a:gd name="connsiteX2" fmla="*/ 0 w 310949"/>
                <a:gd name="connsiteY2" fmla="*/ 0 h 2137611"/>
                <a:gd name="connsiteX0" fmla="*/ 64817 w 323119"/>
                <a:gd name="connsiteY0" fmla="*/ 2315521 h 2315522"/>
                <a:gd name="connsiteX1" fmla="*/ 322447 w 323119"/>
                <a:gd name="connsiteY1" fmla="*/ 1192508 h 2315522"/>
                <a:gd name="connsiteX2" fmla="*/ 0 w 323119"/>
                <a:gd name="connsiteY2" fmla="*/ 0 h 2315522"/>
                <a:gd name="connsiteX0" fmla="*/ 64817 w 323119"/>
                <a:gd name="connsiteY0" fmla="*/ 2315521 h 2315522"/>
                <a:gd name="connsiteX1" fmla="*/ 322447 w 323119"/>
                <a:gd name="connsiteY1" fmla="*/ 1192508 h 2315522"/>
                <a:gd name="connsiteX2" fmla="*/ 0 w 323119"/>
                <a:gd name="connsiteY2" fmla="*/ 0 h 23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23119" h="2315522">
                  <a:moveTo>
                    <a:pt x="64817" y="2315521"/>
                  </a:moveTo>
                  <a:cubicBezTo>
                    <a:pt x="212384" y="2012178"/>
                    <a:pt x="333250" y="1578428"/>
                    <a:pt x="322447" y="1192508"/>
                  </a:cubicBezTo>
                  <a:cubicBezTo>
                    <a:pt x="311644" y="806588"/>
                    <a:pt x="233783" y="339458"/>
                    <a:pt x="0" y="0"/>
                  </a:cubicBezTo>
                </a:path>
              </a:pathLst>
            </a:custGeom>
            <a:noFill/>
            <a:ln w="28575" cap="flat" cmpd="sng" algn="ctr">
              <a:solidFill>
                <a:srgbClr val="0432FF"/>
              </a:solidFill>
              <a:prstDash val="solid"/>
              <a:round/>
              <a:headEnd type="none" w="med" len="med"/>
              <a:tailEnd type="triangle" w="lg" len="lg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</p:grpSp>
      <p:grpSp>
        <p:nvGrpSpPr>
          <p:cNvPr id="196" name="Groupe 195" descr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blue{T_\infty}&#10;$&#10;&#10;&#10;\end{document}&#10;" title="IguanaTex Vector Display">
            <a:extLst>
              <a:ext uri="{FF2B5EF4-FFF2-40B4-BE49-F238E27FC236}">
                <a16:creationId xmlns:a16="http://schemas.microsoft.com/office/drawing/2014/main" id="{7902C8D5-A2A5-6857-D3D5-4C37DD4F6A92}"/>
              </a:ext>
            </a:extLst>
          </p:cNvPr>
          <p:cNvGrpSpPr>
            <a:grpSpLocks noChangeAspect="1"/>
          </p:cNvGrpSpPr>
          <p:nvPr>
            <p:custDataLst>
              <p:tags r:id="rId1"/>
            </p:custDataLst>
          </p:nvPr>
        </p:nvGrpSpPr>
        <p:grpSpPr>
          <a:xfrm>
            <a:off x="6464300" y="1295400"/>
            <a:ext cx="420192" cy="290901"/>
            <a:chOff x="8779800" y="3104671"/>
            <a:chExt cx="389640" cy="268560"/>
          </a:xfrm>
        </p:grpSpPr>
        <p:sp>
          <p:nvSpPr>
            <p:cNvPr id="194" name="Forme libre 193">
              <a:extLst>
                <a:ext uri="{FF2B5EF4-FFF2-40B4-BE49-F238E27FC236}">
                  <a16:creationId xmlns:a16="http://schemas.microsoft.com/office/drawing/2014/main" id="{DBFF28BD-C675-EFC3-D02B-66F4BEE7E2F1}"/>
                </a:ext>
              </a:extLst>
            </p:cNvPr>
            <p:cNvSpPr/>
            <p:nvPr>
              <p:custDataLst>
                <p:tags r:id="rId118"/>
              </p:custDataLst>
            </p:nvPr>
          </p:nvSpPr>
          <p:spPr>
            <a:xfrm>
              <a:off x="8779800" y="3104671"/>
              <a:ext cx="203330" cy="218004"/>
            </a:xfrm>
            <a:custGeom>
              <a:avLst/>
              <a:gdLst>
                <a:gd name="connsiteX0" fmla="*/ 120580 w 203330"/>
                <a:gd name="connsiteY0" fmla="*/ 22604 h 218004"/>
                <a:gd name="connsiteX1" fmla="*/ 127457 w 203330"/>
                <a:gd name="connsiteY1" fmla="*/ 10689 h 218004"/>
                <a:gd name="connsiteX2" fmla="*/ 146295 w 203330"/>
                <a:gd name="connsiteY2" fmla="*/ 10045 h 218004"/>
                <a:gd name="connsiteX3" fmla="*/ 189952 w 203330"/>
                <a:gd name="connsiteY3" fmla="*/ 36451 h 218004"/>
                <a:gd name="connsiteX4" fmla="*/ 187560 w 203330"/>
                <a:gd name="connsiteY4" fmla="*/ 62212 h 218004"/>
                <a:gd name="connsiteX5" fmla="*/ 186663 w 203330"/>
                <a:gd name="connsiteY5" fmla="*/ 68330 h 218004"/>
                <a:gd name="connsiteX6" fmla="*/ 190251 w 203330"/>
                <a:gd name="connsiteY6" fmla="*/ 72516 h 218004"/>
                <a:gd name="connsiteX7" fmla="*/ 194736 w 203330"/>
                <a:gd name="connsiteY7" fmla="*/ 65110 h 218004"/>
                <a:gd name="connsiteX8" fmla="*/ 202809 w 203330"/>
                <a:gd name="connsiteY8" fmla="*/ 9079 h 218004"/>
                <a:gd name="connsiteX9" fmla="*/ 203408 w 203330"/>
                <a:gd name="connsiteY9" fmla="*/ 3605 h 218004"/>
                <a:gd name="connsiteX10" fmla="*/ 195334 w 203330"/>
                <a:gd name="connsiteY10" fmla="*/ 63 h 218004"/>
                <a:gd name="connsiteX11" fmla="*/ 29380 w 203330"/>
                <a:gd name="connsiteY11" fmla="*/ 63 h 218004"/>
                <a:gd name="connsiteX12" fmla="*/ 19812 w 203330"/>
                <a:gd name="connsiteY12" fmla="*/ 6503 h 218004"/>
                <a:gd name="connsiteX13" fmla="*/ 1871 w 203330"/>
                <a:gd name="connsiteY13" fmla="*/ 63178 h 218004"/>
                <a:gd name="connsiteX14" fmla="*/ 77 w 203330"/>
                <a:gd name="connsiteY14" fmla="*/ 68974 h 218004"/>
                <a:gd name="connsiteX15" fmla="*/ 3665 w 203330"/>
                <a:gd name="connsiteY15" fmla="*/ 72516 h 218004"/>
                <a:gd name="connsiteX16" fmla="*/ 8748 w 203330"/>
                <a:gd name="connsiteY16" fmla="*/ 65754 h 218004"/>
                <a:gd name="connsiteX17" fmla="*/ 76924 w 203330"/>
                <a:gd name="connsiteY17" fmla="*/ 10045 h 218004"/>
                <a:gd name="connsiteX18" fmla="*/ 88585 w 203330"/>
                <a:gd name="connsiteY18" fmla="*/ 10045 h 218004"/>
                <a:gd name="connsiteX19" fmla="*/ 96958 w 203330"/>
                <a:gd name="connsiteY19" fmla="*/ 13909 h 218004"/>
                <a:gd name="connsiteX20" fmla="*/ 95762 w 203330"/>
                <a:gd name="connsiteY20" fmla="*/ 20672 h 218004"/>
                <a:gd name="connsiteX21" fmla="*/ 55694 w 203330"/>
                <a:gd name="connsiteY21" fmla="*/ 192628 h 218004"/>
                <a:gd name="connsiteX22" fmla="*/ 20111 w 203330"/>
                <a:gd name="connsiteY22" fmla="*/ 208085 h 218004"/>
                <a:gd name="connsiteX23" fmla="*/ 7552 w 203330"/>
                <a:gd name="connsiteY23" fmla="*/ 214204 h 218004"/>
                <a:gd name="connsiteX24" fmla="*/ 12635 w 203330"/>
                <a:gd name="connsiteY24" fmla="*/ 218068 h 218004"/>
                <a:gd name="connsiteX25" fmla="*/ 37155 w 203330"/>
                <a:gd name="connsiteY25" fmla="*/ 217424 h 218004"/>
                <a:gd name="connsiteX26" fmla="*/ 62571 w 203330"/>
                <a:gd name="connsiteY26" fmla="*/ 217102 h 218004"/>
                <a:gd name="connsiteX27" fmla="*/ 87389 w 203330"/>
                <a:gd name="connsiteY27" fmla="*/ 217424 h 218004"/>
                <a:gd name="connsiteX28" fmla="*/ 113404 w 203330"/>
                <a:gd name="connsiteY28" fmla="*/ 218068 h 218004"/>
                <a:gd name="connsiteX29" fmla="*/ 119982 w 203330"/>
                <a:gd name="connsiteY29" fmla="*/ 211627 h 218004"/>
                <a:gd name="connsiteX30" fmla="*/ 109816 w 203330"/>
                <a:gd name="connsiteY30" fmla="*/ 208085 h 218004"/>
                <a:gd name="connsiteX31" fmla="*/ 90679 w 203330"/>
                <a:gd name="connsiteY31" fmla="*/ 207441 h 218004"/>
                <a:gd name="connsiteX32" fmla="*/ 79615 w 203330"/>
                <a:gd name="connsiteY32" fmla="*/ 200357 h 218004"/>
                <a:gd name="connsiteX33" fmla="*/ 80811 w 203330"/>
                <a:gd name="connsiteY33" fmla="*/ 193594 h 218004"/>
                <a:gd name="connsiteX34" fmla="*/ 120580 w 203330"/>
                <a:gd name="connsiteY34" fmla="*/ 22604 h 218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03330" h="218004">
                  <a:moveTo>
                    <a:pt x="120580" y="22604"/>
                  </a:moveTo>
                  <a:cubicBezTo>
                    <a:pt x="122673" y="13587"/>
                    <a:pt x="123869" y="11655"/>
                    <a:pt x="127457" y="10689"/>
                  </a:cubicBezTo>
                  <a:cubicBezTo>
                    <a:pt x="130149" y="10045"/>
                    <a:pt x="140016" y="10045"/>
                    <a:pt x="146295" y="10045"/>
                  </a:cubicBezTo>
                  <a:cubicBezTo>
                    <a:pt x="176496" y="10045"/>
                    <a:pt x="189952" y="11333"/>
                    <a:pt x="189952" y="36451"/>
                  </a:cubicBezTo>
                  <a:cubicBezTo>
                    <a:pt x="189952" y="41281"/>
                    <a:pt x="188756" y="53839"/>
                    <a:pt x="187560" y="62212"/>
                  </a:cubicBezTo>
                  <a:cubicBezTo>
                    <a:pt x="187261" y="63500"/>
                    <a:pt x="186663" y="67364"/>
                    <a:pt x="186663" y="68330"/>
                  </a:cubicBezTo>
                  <a:cubicBezTo>
                    <a:pt x="186663" y="70262"/>
                    <a:pt x="187560" y="72516"/>
                    <a:pt x="190251" y="72516"/>
                  </a:cubicBezTo>
                  <a:cubicBezTo>
                    <a:pt x="193540" y="72516"/>
                    <a:pt x="194138" y="69940"/>
                    <a:pt x="194736" y="65110"/>
                  </a:cubicBezTo>
                  <a:lnTo>
                    <a:pt x="202809" y="9079"/>
                  </a:lnTo>
                  <a:cubicBezTo>
                    <a:pt x="203108" y="7791"/>
                    <a:pt x="203408" y="4571"/>
                    <a:pt x="203408" y="3605"/>
                  </a:cubicBezTo>
                  <a:cubicBezTo>
                    <a:pt x="203408" y="63"/>
                    <a:pt x="200417" y="63"/>
                    <a:pt x="195334" y="63"/>
                  </a:cubicBezTo>
                  <a:lnTo>
                    <a:pt x="29380" y="63"/>
                  </a:lnTo>
                  <a:cubicBezTo>
                    <a:pt x="22204" y="63"/>
                    <a:pt x="21905" y="385"/>
                    <a:pt x="19812" y="6503"/>
                  </a:cubicBezTo>
                  <a:lnTo>
                    <a:pt x="1871" y="63178"/>
                  </a:lnTo>
                  <a:cubicBezTo>
                    <a:pt x="1572" y="63822"/>
                    <a:pt x="77" y="68330"/>
                    <a:pt x="77" y="68974"/>
                  </a:cubicBezTo>
                  <a:cubicBezTo>
                    <a:pt x="77" y="70906"/>
                    <a:pt x="1572" y="72516"/>
                    <a:pt x="3665" y="72516"/>
                  </a:cubicBezTo>
                  <a:cubicBezTo>
                    <a:pt x="6655" y="72516"/>
                    <a:pt x="6954" y="70906"/>
                    <a:pt x="8748" y="65754"/>
                  </a:cubicBezTo>
                  <a:cubicBezTo>
                    <a:pt x="24895" y="15842"/>
                    <a:pt x="32669" y="10045"/>
                    <a:pt x="76924" y="10045"/>
                  </a:cubicBezTo>
                  <a:lnTo>
                    <a:pt x="88585" y="10045"/>
                  </a:lnTo>
                  <a:cubicBezTo>
                    <a:pt x="96958" y="10045"/>
                    <a:pt x="96958" y="11333"/>
                    <a:pt x="96958" y="13909"/>
                  </a:cubicBezTo>
                  <a:cubicBezTo>
                    <a:pt x="96958" y="15842"/>
                    <a:pt x="96061" y="19706"/>
                    <a:pt x="95762" y="20672"/>
                  </a:cubicBezTo>
                  <a:lnTo>
                    <a:pt x="55694" y="192628"/>
                  </a:lnTo>
                  <a:cubicBezTo>
                    <a:pt x="53003" y="204543"/>
                    <a:pt x="52105" y="208085"/>
                    <a:pt x="20111" y="208085"/>
                  </a:cubicBezTo>
                  <a:cubicBezTo>
                    <a:pt x="9346" y="208085"/>
                    <a:pt x="7552" y="208085"/>
                    <a:pt x="7552" y="214204"/>
                  </a:cubicBezTo>
                  <a:cubicBezTo>
                    <a:pt x="7552" y="218068"/>
                    <a:pt x="10841" y="218068"/>
                    <a:pt x="12635" y="218068"/>
                  </a:cubicBezTo>
                  <a:cubicBezTo>
                    <a:pt x="20709" y="218068"/>
                    <a:pt x="29081" y="217424"/>
                    <a:pt x="37155" y="217424"/>
                  </a:cubicBezTo>
                  <a:cubicBezTo>
                    <a:pt x="45527" y="217424"/>
                    <a:pt x="54199" y="217102"/>
                    <a:pt x="62571" y="217102"/>
                  </a:cubicBezTo>
                  <a:cubicBezTo>
                    <a:pt x="70943" y="217102"/>
                    <a:pt x="79316" y="217424"/>
                    <a:pt x="87389" y="217424"/>
                  </a:cubicBezTo>
                  <a:cubicBezTo>
                    <a:pt x="96061" y="217424"/>
                    <a:pt x="105031" y="218068"/>
                    <a:pt x="113404" y="218068"/>
                  </a:cubicBezTo>
                  <a:cubicBezTo>
                    <a:pt x="116394" y="218068"/>
                    <a:pt x="119982" y="218068"/>
                    <a:pt x="119982" y="211627"/>
                  </a:cubicBezTo>
                  <a:cubicBezTo>
                    <a:pt x="119982" y="208085"/>
                    <a:pt x="117590" y="208085"/>
                    <a:pt x="109816" y="208085"/>
                  </a:cubicBezTo>
                  <a:cubicBezTo>
                    <a:pt x="102340" y="208085"/>
                    <a:pt x="98453" y="208085"/>
                    <a:pt x="90679" y="207441"/>
                  </a:cubicBezTo>
                  <a:cubicBezTo>
                    <a:pt x="82007" y="206475"/>
                    <a:pt x="79615" y="205509"/>
                    <a:pt x="79615" y="200357"/>
                  </a:cubicBezTo>
                  <a:cubicBezTo>
                    <a:pt x="79615" y="200035"/>
                    <a:pt x="79615" y="198425"/>
                    <a:pt x="80811" y="193594"/>
                  </a:cubicBezTo>
                  <a:lnTo>
                    <a:pt x="120580" y="22604"/>
                  </a:lnTo>
                  <a:close/>
                </a:path>
              </a:pathLst>
            </a:custGeom>
            <a:solidFill>
              <a:srgbClr val="0000FF"/>
            </a:solidFill>
            <a:ln w="299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95" name="Forme libre 194">
              <a:extLst>
                <a:ext uri="{FF2B5EF4-FFF2-40B4-BE49-F238E27FC236}">
                  <a16:creationId xmlns:a16="http://schemas.microsoft.com/office/drawing/2014/main" id="{7702F506-351E-7B95-6847-A9DFCEAA2E53}"/>
                </a:ext>
              </a:extLst>
            </p:cNvPr>
            <p:cNvSpPr/>
            <p:nvPr>
              <p:custDataLst>
                <p:tags r:id="rId119"/>
              </p:custDataLst>
            </p:nvPr>
          </p:nvSpPr>
          <p:spPr>
            <a:xfrm>
              <a:off x="8963478" y="3271571"/>
              <a:ext cx="205962" cy="101660"/>
            </a:xfrm>
            <a:custGeom>
              <a:avLst/>
              <a:gdLst>
                <a:gd name="connsiteX0" fmla="*/ 104947 w 205962"/>
                <a:gd name="connsiteY0" fmla="*/ 37708 h 101660"/>
                <a:gd name="connsiteX1" fmla="*/ 82551 w 205962"/>
                <a:gd name="connsiteY1" fmla="*/ 13814 h 101660"/>
                <a:gd name="connsiteX2" fmla="*/ 44875 w 205962"/>
                <a:gd name="connsiteY2" fmla="*/ 64 h 101660"/>
                <a:gd name="connsiteX3" fmla="*/ 83 w 205962"/>
                <a:gd name="connsiteY3" fmla="*/ 51007 h 101660"/>
                <a:gd name="connsiteX4" fmla="*/ 44247 w 205962"/>
                <a:gd name="connsiteY4" fmla="*/ 101725 h 101660"/>
                <a:gd name="connsiteX5" fmla="*/ 101180 w 205962"/>
                <a:gd name="connsiteY5" fmla="*/ 64081 h 101660"/>
                <a:gd name="connsiteX6" fmla="*/ 123576 w 205962"/>
                <a:gd name="connsiteY6" fmla="*/ 87975 h 101660"/>
                <a:gd name="connsiteX7" fmla="*/ 161252 w 205962"/>
                <a:gd name="connsiteY7" fmla="*/ 101725 h 101660"/>
                <a:gd name="connsiteX8" fmla="*/ 206045 w 205962"/>
                <a:gd name="connsiteY8" fmla="*/ 50782 h 101660"/>
                <a:gd name="connsiteX9" fmla="*/ 161880 w 205962"/>
                <a:gd name="connsiteY9" fmla="*/ 64 h 101660"/>
                <a:gd name="connsiteX10" fmla="*/ 104947 w 205962"/>
                <a:gd name="connsiteY10" fmla="*/ 37708 h 101660"/>
                <a:gd name="connsiteX11" fmla="*/ 111645 w 205962"/>
                <a:gd name="connsiteY11" fmla="*/ 46048 h 101660"/>
                <a:gd name="connsiteX12" fmla="*/ 163764 w 205962"/>
                <a:gd name="connsiteY12" fmla="*/ 8630 h 101660"/>
                <a:gd name="connsiteX13" fmla="*/ 200184 w 205962"/>
                <a:gd name="connsiteY13" fmla="*/ 50782 h 101660"/>
                <a:gd name="connsiteX14" fmla="*/ 164601 w 205962"/>
                <a:gd name="connsiteY14" fmla="*/ 89327 h 101660"/>
                <a:gd name="connsiteX15" fmla="*/ 111645 w 205962"/>
                <a:gd name="connsiteY15" fmla="*/ 46048 h 101660"/>
                <a:gd name="connsiteX16" fmla="*/ 94482 w 205962"/>
                <a:gd name="connsiteY16" fmla="*/ 55741 h 101660"/>
                <a:gd name="connsiteX17" fmla="*/ 42363 w 205962"/>
                <a:gd name="connsiteY17" fmla="*/ 93159 h 101660"/>
                <a:gd name="connsiteX18" fmla="*/ 5943 w 205962"/>
                <a:gd name="connsiteY18" fmla="*/ 51007 h 101660"/>
                <a:gd name="connsiteX19" fmla="*/ 41526 w 205962"/>
                <a:gd name="connsiteY19" fmla="*/ 12462 h 101660"/>
                <a:gd name="connsiteX20" fmla="*/ 94482 w 205962"/>
                <a:gd name="connsiteY20" fmla="*/ 55741 h 101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05962" h="101660">
                  <a:moveTo>
                    <a:pt x="104947" y="37708"/>
                  </a:moveTo>
                  <a:cubicBezTo>
                    <a:pt x="93854" y="23732"/>
                    <a:pt x="90505" y="19900"/>
                    <a:pt x="82551" y="13814"/>
                  </a:cubicBezTo>
                  <a:cubicBezTo>
                    <a:pt x="69783" y="3896"/>
                    <a:pt x="56387" y="64"/>
                    <a:pt x="44875" y="64"/>
                  </a:cubicBezTo>
                  <a:cubicBezTo>
                    <a:pt x="18921" y="64"/>
                    <a:pt x="83" y="23958"/>
                    <a:pt x="83" y="51007"/>
                  </a:cubicBezTo>
                  <a:cubicBezTo>
                    <a:pt x="83" y="77380"/>
                    <a:pt x="18083" y="101725"/>
                    <a:pt x="44247" y="101725"/>
                  </a:cubicBezTo>
                  <a:cubicBezTo>
                    <a:pt x="73341" y="101725"/>
                    <a:pt x="93645" y="76028"/>
                    <a:pt x="101180" y="64081"/>
                  </a:cubicBezTo>
                  <a:cubicBezTo>
                    <a:pt x="112273" y="78057"/>
                    <a:pt x="115622" y="81889"/>
                    <a:pt x="123576" y="87975"/>
                  </a:cubicBezTo>
                  <a:cubicBezTo>
                    <a:pt x="136344" y="97893"/>
                    <a:pt x="149740" y="101725"/>
                    <a:pt x="161252" y="101725"/>
                  </a:cubicBezTo>
                  <a:cubicBezTo>
                    <a:pt x="187207" y="101725"/>
                    <a:pt x="206045" y="77831"/>
                    <a:pt x="206045" y="50782"/>
                  </a:cubicBezTo>
                  <a:cubicBezTo>
                    <a:pt x="206045" y="24409"/>
                    <a:pt x="188044" y="64"/>
                    <a:pt x="161880" y="64"/>
                  </a:cubicBezTo>
                  <a:cubicBezTo>
                    <a:pt x="132786" y="64"/>
                    <a:pt x="112483" y="25761"/>
                    <a:pt x="104947" y="37708"/>
                  </a:cubicBezTo>
                  <a:close/>
                  <a:moveTo>
                    <a:pt x="111645" y="46048"/>
                  </a:moveTo>
                  <a:cubicBezTo>
                    <a:pt x="120018" y="31396"/>
                    <a:pt x="138228" y="8630"/>
                    <a:pt x="163764" y="8630"/>
                  </a:cubicBezTo>
                  <a:cubicBezTo>
                    <a:pt x="185323" y="8630"/>
                    <a:pt x="200184" y="29142"/>
                    <a:pt x="200184" y="50782"/>
                  </a:cubicBezTo>
                  <a:cubicBezTo>
                    <a:pt x="200184" y="72421"/>
                    <a:pt x="183858" y="89327"/>
                    <a:pt x="164601" y="89327"/>
                  </a:cubicBezTo>
                  <a:cubicBezTo>
                    <a:pt x="145135" y="89327"/>
                    <a:pt x="131739" y="72196"/>
                    <a:pt x="111645" y="46048"/>
                  </a:cubicBezTo>
                  <a:close/>
                  <a:moveTo>
                    <a:pt x="94482" y="55741"/>
                  </a:moveTo>
                  <a:cubicBezTo>
                    <a:pt x="86109" y="70393"/>
                    <a:pt x="67899" y="93159"/>
                    <a:pt x="42363" y="93159"/>
                  </a:cubicBezTo>
                  <a:cubicBezTo>
                    <a:pt x="20804" y="93159"/>
                    <a:pt x="5943" y="72647"/>
                    <a:pt x="5943" y="51007"/>
                  </a:cubicBezTo>
                  <a:cubicBezTo>
                    <a:pt x="5943" y="29368"/>
                    <a:pt x="22270" y="12462"/>
                    <a:pt x="41526" y="12462"/>
                  </a:cubicBezTo>
                  <a:cubicBezTo>
                    <a:pt x="60992" y="12462"/>
                    <a:pt x="74388" y="29593"/>
                    <a:pt x="94482" y="55741"/>
                  </a:cubicBezTo>
                  <a:close/>
                </a:path>
              </a:pathLst>
            </a:custGeom>
            <a:solidFill>
              <a:srgbClr val="0000FF"/>
            </a:solidFill>
            <a:ln w="299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sp>
        <p:nvSpPr>
          <p:cNvPr id="117" name="Rectangle 116">
            <a:extLst>
              <a:ext uri="{FF2B5EF4-FFF2-40B4-BE49-F238E27FC236}">
                <a16:creationId xmlns:a16="http://schemas.microsoft.com/office/drawing/2014/main" id="{6495170F-BB8C-6F97-D1E8-F5B51790BE49}"/>
              </a:ext>
            </a:extLst>
          </p:cNvPr>
          <p:cNvSpPr/>
          <p:nvPr/>
        </p:nvSpPr>
        <p:spPr bwMode="auto">
          <a:xfrm>
            <a:off x="686008" y="4224673"/>
            <a:ext cx="2344748" cy="721461"/>
          </a:xfrm>
          <a:prstGeom prst="rect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b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rPr>
              <a:t>Composant</a:t>
            </a:r>
          </a:p>
        </p:txBody>
      </p:sp>
      <p:grpSp>
        <p:nvGrpSpPr>
          <p:cNvPr id="118" name="Groupe 117">
            <a:extLst>
              <a:ext uri="{FF2B5EF4-FFF2-40B4-BE49-F238E27FC236}">
                <a16:creationId xmlns:a16="http://schemas.microsoft.com/office/drawing/2014/main" id="{FD98E11F-2DEF-35C9-92A5-B368586E77D9}"/>
              </a:ext>
            </a:extLst>
          </p:cNvPr>
          <p:cNvGrpSpPr/>
          <p:nvPr/>
        </p:nvGrpSpPr>
        <p:grpSpPr>
          <a:xfrm>
            <a:off x="689976" y="3545362"/>
            <a:ext cx="2336813" cy="495120"/>
            <a:chOff x="3098785" y="1790905"/>
            <a:chExt cx="3786416" cy="764035"/>
          </a:xfrm>
        </p:grpSpPr>
        <p:sp>
          <p:nvSpPr>
            <p:cNvPr id="119" name="Forme libre 118">
              <a:extLst>
                <a:ext uri="{FF2B5EF4-FFF2-40B4-BE49-F238E27FC236}">
                  <a16:creationId xmlns:a16="http://schemas.microsoft.com/office/drawing/2014/main" id="{1234FCBE-95FA-A1B5-CC6A-F12093F9B237}"/>
                </a:ext>
              </a:extLst>
            </p:cNvPr>
            <p:cNvSpPr/>
            <p:nvPr/>
          </p:nvSpPr>
          <p:spPr bwMode="auto">
            <a:xfrm rot="5400000">
              <a:off x="4870507" y="540247"/>
              <a:ext cx="242971" cy="3786416"/>
            </a:xfrm>
            <a:custGeom>
              <a:avLst/>
              <a:gdLst>
                <a:gd name="connsiteX0" fmla="*/ 506437 w 533510"/>
                <a:gd name="connsiteY0" fmla="*/ 1533378 h 1533378"/>
                <a:gd name="connsiteX1" fmla="*/ 506437 w 533510"/>
                <a:gd name="connsiteY1" fmla="*/ 844062 h 1533378"/>
                <a:gd name="connsiteX2" fmla="*/ 225083 w 533510"/>
                <a:gd name="connsiteY2" fmla="*/ 239151 h 1533378"/>
                <a:gd name="connsiteX3" fmla="*/ 0 w 533510"/>
                <a:gd name="connsiteY3" fmla="*/ 0 h 1533378"/>
                <a:gd name="connsiteX0" fmla="*/ 348009 w 508292"/>
                <a:gd name="connsiteY0" fmla="*/ 1861351 h 1861351"/>
                <a:gd name="connsiteX1" fmla="*/ 506437 w 508292"/>
                <a:gd name="connsiteY1" fmla="*/ 844062 h 1861351"/>
                <a:gd name="connsiteX2" fmla="*/ 225083 w 508292"/>
                <a:gd name="connsiteY2" fmla="*/ 239151 h 1861351"/>
                <a:gd name="connsiteX3" fmla="*/ 0 w 508292"/>
                <a:gd name="connsiteY3" fmla="*/ 0 h 1861351"/>
                <a:gd name="connsiteX0" fmla="*/ 348009 w 510497"/>
                <a:gd name="connsiteY0" fmla="*/ 1861351 h 1861351"/>
                <a:gd name="connsiteX1" fmla="*/ 506437 w 510497"/>
                <a:gd name="connsiteY1" fmla="*/ 844062 h 1861351"/>
                <a:gd name="connsiteX2" fmla="*/ 225083 w 510497"/>
                <a:gd name="connsiteY2" fmla="*/ 239151 h 1861351"/>
                <a:gd name="connsiteX3" fmla="*/ 0 w 510497"/>
                <a:gd name="connsiteY3" fmla="*/ 0 h 1861351"/>
                <a:gd name="connsiteX0" fmla="*/ 348009 w 523890"/>
                <a:gd name="connsiteY0" fmla="*/ 1861351 h 1861351"/>
                <a:gd name="connsiteX1" fmla="*/ 506437 w 523890"/>
                <a:gd name="connsiteY1" fmla="*/ 844062 h 1861351"/>
                <a:gd name="connsiteX2" fmla="*/ 0 w 523890"/>
                <a:gd name="connsiteY2" fmla="*/ 0 h 1861351"/>
                <a:gd name="connsiteX0" fmla="*/ 348009 w 507220"/>
                <a:gd name="connsiteY0" fmla="*/ 1861351 h 1861351"/>
                <a:gd name="connsiteX1" fmla="*/ 487400 w 507220"/>
                <a:gd name="connsiteY1" fmla="*/ 721817 h 1861351"/>
                <a:gd name="connsiteX2" fmla="*/ 0 w 507220"/>
                <a:gd name="connsiteY2" fmla="*/ 0 h 1861351"/>
                <a:gd name="connsiteX0" fmla="*/ 348009 w 527344"/>
                <a:gd name="connsiteY0" fmla="*/ 1861351 h 1861351"/>
                <a:gd name="connsiteX1" fmla="*/ 487400 w 527344"/>
                <a:gd name="connsiteY1" fmla="*/ 721817 h 1861351"/>
                <a:gd name="connsiteX2" fmla="*/ 0 w 527344"/>
                <a:gd name="connsiteY2" fmla="*/ 0 h 1861351"/>
                <a:gd name="connsiteX0" fmla="*/ 348009 w 468948"/>
                <a:gd name="connsiteY0" fmla="*/ 1861351 h 1861351"/>
                <a:gd name="connsiteX1" fmla="*/ 410235 w 468948"/>
                <a:gd name="connsiteY1" fmla="*/ 793691 h 1861351"/>
                <a:gd name="connsiteX2" fmla="*/ 0 w 468948"/>
                <a:gd name="connsiteY2" fmla="*/ 0 h 1861351"/>
                <a:gd name="connsiteX0" fmla="*/ 348009 w 475892"/>
                <a:gd name="connsiteY0" fmla="*/ 1861351 h 1861351"/>
                <a:gd name="connsiteX1" fmla="*/ 410235 w 475892"/>
                <a:gd name="connsiteY1" fmla="*/ 793691 h 1861351"/>
                <a:gd name="connsiteX2" fmla="*/ 0 w 475892"/>
                <a:gd name="connsiteY2" fmla="*/ 0 h 1861351"/>
                <a:gd name="connsiteX0" fmla="*/ 348009 w 475892"/>
                <a:gd name="connsiteY0" fmla="*/ 1861351 h 1861351"/>
                <a:gd name="connsiteX1" fmla="*/ 410235 w 475892"/>
                <a:gd name="connsiteY1" fmla="*/ 793691 h 1861351"/>
                <a:gd name="connsiteX2" fmla="*/ 0 w 475892"/>
                <a:gd name="connsiteY2" fmla="*/ 0 h 1861351"/>
                <a:gd name="connsiteX0" fmla="*/ 348009 w 463393"/>
                <a:gd name="connsiteY0" fmla="*/ 1861351 h 1861351"/>
                <a:gd name="connsiteX1" fmla="*/ 410235 w 463393"/>
                <a:gd name="connsiteY1" fmla="*/ 793691 h 1861351"/>
                <a:gd name="connsiteX2" fmla="*/ 0 w 463393"/>
                <a:gd name="connsiteY2" fmla="*/ 0 h 1861351"/>
                <a:gd name="connsiteX0" fmla="*/ 348009 w 463293"/>
                <a:gd name="connsiteY0" fmla="*/ 1861351 h 1861351"/>
                <a:gd name="connsiteX1" fmla="*/ 410235 w 463293"/>
                <a:gd name="connsiteY1" fmla="*/ 793691 h 1861351"/>
                <a:gd name="connsiteX2" fmla="*/ 0 w 463293"/>
                <a:gd name="connsiteY2" fmla="*/ 0 h 1861351"/>
                <a:gd name="connsiteX0" fmla="*/ 348009 w 499824"/>
                <a:gd name="connsiteY0" fmla="*/ 1861351 h 1861351"/>
                <a:gd name="connsiteX1" fmla="*/ 455843 w 499824"/>
                <a:gd name="connsiteY1" fmla="*/ 764454 h 1861351"/>
                <a:gd name="connsiteX2" fmla="*/ 0 w 499824"/>
                <a:gd name="connsiteY2" fmla="*/ 0 h 1861351"/>
                <a:gd name="connsiteX0" fmla="*/ 348009 w 499824"/>
                <a:gd name="connsiteY0" fmla="*/ 1861351 h 1861351"/>
                <a:gd name="connsiteX1" fmla="*/ 455843 w 499824"/>
                <a:gd name="connsiteY1" fmla="*/ 764454 h 1861351"/>
                <a:gd name="connsiteX2" fmla="*/ 0 w 499824"/>
                <a:gd name="connsiteY2" fmla="*/ 0 h 1861351"/>
                <a:gd name="connsiteX0" fmla="*/ 321208 w 444914"/>
                <a:gd name="connsiteY0" fmla="*/ 1903973 h 1903973"/>
                <a:gd name="connsiteX1" fmla="*/ 429042 w 444914"/>
                <a:gd name="connsiteY1" fmla="*/ 807076 h 1903973"/>
                <a:gd name="connsiteX2" fmla="*/ 1 w 444914"/>
                <a:gd name="connsiteY2" fmla="*/ 0 h 1903973"/>
                <a:gd name="connsiteX0" fmla="*/ 347812 w 450365"/>
                <a:gd name="connsiteY0" fmla="*/ 1886918 h 1886918"/>
                <a:gd name="connsiteX1" fmla="*/ 429041 w 450365"/>
                <a:gd name="connsiteY1" fmla="*/ 807076 h 1886918"/>
                <a:gd name="connsiteX2" fmla="*/ 0 w 450365"/>
                <a:gd name="connsiteY2" fmla="*/ 0 h 1886918"/>
                <a:gd name="connsiteX0" fmla="*/ 347812 w 414733"/>
                <a:gd name="connsiteY0" fmla="*/ 1886918 h 1886918"/>
                <a:gd name="connsiteX1" fmla="*/ 382232 w 414733"/>
                <a:gd name="connsiteY1" fmla="*/ 828599 h 1886918"/>
                <a:gd name="connsiteX2" fmla="*/ 0 w 414733"/>
                <a:gd name="connsiteY2" fmla="*/ 0 h 1886918"/>
                <a:gd name="connsiteX0" fmla="*/ 347812 w 416658"/>
                <a:gd name="connsiteY0" fmla="*/ 1886918 h 1886918"/>
                <a:gd name="connsiteX1" fmla="*/ 382232 w 416658"/>
                <a:gd name="connsiteY1" fmla="*/ 828599 h 1886918"/>
                <a:gd name="connsiteX2" fmla="*/ 0 w 416658"/>
                <a:gd name="connsiteY2" fmla="*/ 0 h 1886918"/>
                <a:gd name="connsiteX0" fmla="*/ 347812 w 427920"/>
                <a:gd name="connsiteY0" fmla="*/ 1886918 h 1886918"/>
                <a:gd name="connsiteX1" fmla="*/ 398179 w 427920"/>
                <a:gd name="connsiteY1" fmla="*/ 957989 h 1886918"/>
                <a:gd name="connsiteX2" fmla="*/ 0 w 427920"/>
                <a:gd name="connsiteY2" fmla="*/ 0 h 1886918"/>
                <a:gd name="connsiteX0" fmla="*/ 347812 w 401350"/>
                <a:gd name="connsiteY0" fmla="*/ 1886918 h 1886918"/>
                <a:gd name="connsiteX1" fmla="*/ 398179 w 401350"/>
                <a:gd name="connsiteY1" fmla="*/ 957989 h 1886918"/>
                <a:gd name="connsiteX2" fmla="*/ 0 w 401350"/>
                <a:gd name="connsiteY2" fmla="*/ 0 h 1886918"/>
                <a:gd name="connsiteX0" fmla="*/ 140549 w 399967"/>
                <a:gd name="connsiteY0" fmla="*/ 2081002 h 2081003"/>
                <a:gd name="connsiteX1" fmla="*/ 398179 w 399967"/>
                <a:gd name="connsiteY1" fmla="*/ 957989 h 2081003"/>
                <a:gd name="connsiteX2" fmla="*/ 0 w 399967"/>
                <a:gd name="connsiteY2" fmla="*/ 0 h 2081003"/>
                <a:gd name="connsiteX0" fmla="*/ 140549 w 400865"/>
                <a:gd name="connsiteY0" fmla="*/ 2081002 h 2081003"/>
                <a:gd name="connsiteX1" fmla="*/ 398179 w 400865"/>
                <a:gd name="connsiteY1" fmla="*/ 957989 h 2081003"/>
                <a:gd name="connsiteX2" fmla="*/ 0 w 400865"/>
                <a:gd name="connsiteY2" fmla="*/ 0 h 2081003"/>
                <a:gd name="connsiteX0" fmla="*/ 52859 w 310949"/>
                <a:gd name="connsiteY0" fmla="*/ 2137610 h 2137611"/>
                <a:gd name="connsiteX1" fmla="*/ 310489 w 310949"/>
                <a:gd name="connsiteY1" fmla="*/ 1014597 h 2137611"/>
                <a:gd name="connsiteX2" fmla="*/ 0 w 310949"/>
                <a:gd name="connsiteY2" fmla="*/ 0 h 2137611"/>
                <a:gd name="connsiteX0" fmla="*/ 64817 w 323119"/>
                <a:gd name="connsiteY0" fmla="*/ 2315521 h 2315522"/>
                <a:gd name="connsiteX1" fmla="*/ 322447 w 323119"/>
                <a:gd name="connsiteY1" fmla="*/ 1192508 h 2315522"/>
                <a:gd name="connsiteX2" fmla="*/ 0 w 323119"/>
                <a:gd name="connsiteY2" fmla="*/ 0 h 2315522"/>
                <a:gd name="connsiteX0" fmla="*/ 64817 w 323119"/>
                <a:gd name="connsiteY0" fmla="*/ 2315521 h 2315522"/>
                <a:gd name="connsiteX1" fmla="*/ 322447 w 323119"/>
                <a:gd name="connsiteY1" fmla="*/ 1192508 h 2315522"/>
                <a:gd name="connsiteX2" fmla="*/ 0 w 323119"/>
                <a:gd name="connsiteY2" fmla="*/ 0 h 23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23119" h="2315522">
                  <a:moveTo>
                    <a:pt x="64817" y="2315521"/>
                  </a:moveTo>
                  <a:cubicBezTo>
                    <a:pt x="212384" y="2012178"/>
                    <a:pt x="333250" y="1578428"/>
                    <a:pt x="322447" y="1192508"/>
                  </a:cubicBezTo>
                  <a:cubicBezTo>
                    <a:pt x="311644" y="806588"/>
                    <a:pt x="233783" y="339458"/>
                    <a:pt x="0" y="0"/>
                  </a:cubicBezTo>
                </a:path>
              </a:pathLst>
            </a:custGeom>
            <a:noFill/>
            <a:ln w="28575" cap="flat" cmpd="sng" algn="ctr">
              <a:solidFill>
                <a:srgbClr val="0432FF"/>
              </a:solidFill>
              <a:prstDash val="solid"/>
              <a:round/>
              <a:headEnd type="none" w="med" len="med"/>
              <a:tailEnd type="triangle" w="lg" len="lg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sp>
          <p:nvSpPr>
            <p:cNvPr id="120" name="Forme libre 119">
              <a:extLst>
                <a:ext uri="{FF2B5EF4-FFF2-40B4-BE49-F238E27FC236}">
                  <a16:creationId xmlns:a16="http://schemas.microsoft.com/office/drawing/2014/main" id="{FAD3447F-6656-0A68-696E-846A0EA492C0}"/>
                </a:ext>
              </a:extLst>
            </p:cNvPr>
            <p:cNvSpPr/>
            <p:nvPr/>
          </p:nvSpPr>
          <p:spPr bwMode="auto">
            <a:xfrm rot="5400000">
              <a:off x="4870507" y="279715"/>
              <a:ext cx="242971" cy="3786416"/>
            </a:xfrm>
            <a:custGeom>
              <a:avLst/>
              <a:gdLst>
                <a:gd name="connsiteX0" fmla="*/ 506437 w 533510"/>
                <a:gd name="connsiteY0" fmla="*/ 1533378 h 1533378"/>
                <a:gd name="connsiteX1" fmla="*/ 506437 w 533510"/>
                <a:gd name="connsiteY1" fmla="*/ 844062 h 1533378"/>
                <a:gd name="connsiteX2" fmla="*/ 225083 w 533510"/>
                <a:gd name="connsiteY2" fmla="*/ 239151 h 1533378"/>
                <a:gd name="connsiteX3" fmla="*/ 0 w 533510"/>
                <a:gd name="connsiteY3" fmla="*/ 0 h 1533378"/>
                <a:gd name="connsiteX0" fmla="*/ 348009 w 508292"/>
                <a:gd name="connsiteY0" fmla="*/ 1861351 h 1861351"/>
                <a:gd name="connsiteX1" fmla="*/ 506437 w 508292"/>
                <a:gd name="connsiteY1" fmla="*/ 844062 h 1861351"/>
                <a:gd name="connsiteX2" fmla="*/ 225083 w 508292"/>
                <a:gd name="connsiteY2" fmla="*/ 239151 h 1861351"/>
                <a:gd name="connsiteX3" fmla="*/ 0 w 508292"/>
                <a:gd name="connsiteY3" fmla="*/ 0 h 1861351"/>
                <a:gd name="connsiteX0" fmla="*/ 348009 w 510497"/>
                <a:gd name="connsiteY0" fmla="*/ 1861351 h 1861351"/>
                <a:gd name="connsiteX1" fmla="*/ 506437 w 510497"/>
                <a:gd name="connsiteY1" fmla="*/ 844062 h 1861351"/>
                <a:gd name="connsiteX2" fmla="*/ 225083 w 510497"/>
                <a:gd name="connsiteY2" fmla="*/ 239151 h 1861351"/>
                <a:gd name="connsiteX3" fmla="*/ 0 w 510497"/>
                <a:gd name="connsiteY3" fmla="*/ 0 h 1861351"/>
                <a:gd name="connsiteX0" fmla="*/ 348009 w 523890"/>
                <a:gd name="connsiteY0" fmla="*/ 1861351 h 1861351"/>
                <a:gd name="connsiteX1" fmla="*/ 506437 w 523890"/>
                <a:gd name="connsiteY1" fmla="*/ 844062 h 1861351"/>
                <a:gd name="connsiteX2" fmla="*/ 0 w 523890"/>
                <a:gd name="connsiteY2" fmla="*/ 0 h 1861351"/>
                <a:gd name="connsiteX0" fmla="*/ 348009 w 507220"/>
                <a:gd name="connsiteY0" fmla="*/ 1861351 h 1861351"/>
                <a:gd name="connsiteX1" fmla="*/ 487400 w 507220"/>
                <a:gd name="connsiteY1" fmla="*/ 721817 h 1861351"/>
                <a:gd name="connsiteX2" fmla="*/ 0 w 507220"/>
                <a:gd name="connsiteY2" fmla="*/ 0 h 1861351"/>
                <a:gd name="connsiteX0" fmla="*/ 348009 w 527344"/>
                <a:gd name="connsiteY0" fmla="*/ 1861351 h 1861351"/>
                <a:gd name="connsiteX1" fmla="*/ 487400 w 527344"/>
                <a:gd name="connsiteY1" fmla="*/ 721817 h 1861351"/>
                <a:gd name="connsiteX2" fmla="*/ 0 w 527344"/>
                <a:gd name="connsiteY2" fmla="*/ 0 h 1861351"/>
                <a:gd name="connsiteX0" fmla="*/ 348009 w 468948"/>
                <a:gd name="connsiteY0" fmla="*/ 1861351 h 1861351"/>
                <a:gd name="connsiteX1" fmla="*/ 410235 w 468948"/>
                <a:gd name="connsiteY1" fmla="*/ 793691 h 1861351"/>
                <a:gd name="connsiteX2" fmla="*/ 0 w 468948"/>
                <a:gd name="connsiteY2" fmla="*/ 0 h 1861351"/>
                <a:gd name="connsiteX0" fmla="*/ 348009 w 475892"/>
                <a:gd name="connsiteY0" fmla="*/ 1861351 h 1861351"/>
                <a:gd name="connsiteX1" fmla="*/ 410235 w 475892"/>
                <a:gd name="connsiteY1" fmla="*/ 793691 h 1861351"/>
                <a:gd name="connsiteX2" fmla="*/ 0 w 475892"/>
                <a:gd name="connsiteY2" fmla="*/ 0 h 1861351"/>
                <a:gd name="connsiteX0" fmla="*/ 348009 w 475892"/>
                <a:gd name="connsiteY0" fmla="*/ 1861351 h 1861351"/>
                <a:gd name="connsiteX1" fmla="*/ 410235 w 475892"/>
                <a:gd name="connsiteY1" fmla="*/ 793691 h 1861351"/>
                <a:gd name="connsiteX2" fmla="*/ 0 w 475892"/>
                <a:gd name="connsiteY2" fmla="*/ 0 h 1861351"/>
                <a:gd name="connsiteX0" fmla="*/ 348009 w 463393"/>
                <a:gd name="connsiteY0" fmla="*/ 1861351 h 1861351"/>
                <a:gd name="connsiteX1" fmla="*/ 410235 w 463393"/>
                <a:gd name="connsiteY1" fmla="*/ 793691 h 1861351"/>
                <a:gd name="connsiteX2" fmla="*/ 0 w 463393"/>
                <a:gd name="connsiteY2" fmla="*/ 0 h 1861351"/>
                <a:gd name="connsiteX0" fmla="*/ 348009 w 463293"/>
                <a:gd name="connsiteY0" fmla="*/ 1861351 h 1861351"/>
                <a:gd name="connsiteX1" fmla="*/ 410235 w 463293"/>
                <a:gd name="connsiteY1" fmla="*/ 793691 h 1861351"/>
                <a:gd name="connsiteX2" fmla="*/ 0 w 463293"/>
                <a:gd name="connsiteY2" fmla="*/ 0 h 1861351"/>
                <a:gd name="connsiteX0" fmla="*/ 348009 w 499824"/>
                <a:gd name="connsiteY0" fmla="*/ 1861351 h 1861351"/>
                <a:gd name="connsiteX1" fmla="*/ 455843 w 499824"/>
                <a:gd name="connsiteY1" fmla="*/ 764454 h 1861351"/>
                <a:gd name="connsiteX2" fmla="*/ 0 w 499824"/>
                <a:gd name="connsiteY2" fmla="*/ 0 h 1861351"/>
                <a:gd name="connsiteX0" fmla="*/ 348009 w 499824"/>
                <a:gd name="connsiteY0" fmla="*/ 1861351 h 1861351"/>
                <a:gd name="connsiteX1" fmla="*/ 455843 w 499824"/>
                <a:gd name="connsiteY1" fmla="*/ 764454 h 1861351"/>
                <a:gd name="connsiteX2" fmla="*/ 0 w 499824"/>
                <a:gd name="connsiteY2" fmla="*/ 0 h 1861351"/>
                <a:gd name="connsiteX0" fmla="*/ 321208 w 444914"/>
                <a:gd name="connsiteY0" fmla="*/ 1903973 h 1903973"/>
                <a:gd name="connsiteX1" fmla="*/ 429042 w 444914"/>
                <a:gd name="connsiteY1" fmla="*/ 807076 h 1903973"/>
                <a:gd name="connsiteX2" fmla="*/ 1 w 444914"/>
                <a:gd name="connsiteY2" fmla="*/ 0 h 1903973"/>
                <a:gd name="connsiteX0" fmla="*/ 347812 w 450365"/>
                <a:gd name="connsiteY0" fmla="*/ 1886918 h 1886918"/>
                <a:gd name="connsiteX1" fmla="*/ 429041 w 450365"/>
                <a:gd name="connsiteY1" fmla="*/ 807076 h 1886918"/>
                <a:gd name="connsiteX2" fmla="*/ 0 w 450365"/>
                <a:gd name="connsiteY2" fmla="*/ 0 h 1886918"/>
                <a:gd name="connsiteX0" fmla="*/ 347812 w 414733"/>
                <a:gd name="connsiteY0" fmla="*/ 1886918 h 1886918"/>
                <a:gd name="connsiteX1" fmla="*/ 382232 w 414733"/>
                <a:gd name="connsiteY1" fmla="*/ 828599 h 1886918"/>
                <a:gd name="connsiteX2" fmla="*/ 0 w 414733"/>
                <a:gd name="connsiteY2" fmla="*/ 0 h 1886918"/>
                <a:gd name="connsiteX0" fmla="*/ 347812 w 416658"/>
                <a:gd name="connsiteY0" fmla="*/ 1886918 h 1886918"/>
                <a:gd name="connsiteX1" fmla="*/ 382232 w 416658"/>
                <a:gd name="connsiteY1" fmla="*/ 828599 h 1886918"/>
                <a:gd name="connsiteX2" fmla="*/ 0 w 416658"/>
                <a:gd name="connsiteY2" fmla="*/ 0 h 1886918"/>
                <a:gd name="connsiteX0" fmla="*/ 347812 w 427920"/>
                <a:gd name="connsiteY0" fmla="*/ 1886918 h 1886918"/>
                <a:gd name="connsiteX1" fmla="*/ 398179 w 427920"/>
                <a:gd name="connsiteY1" fmla="*/ 957989 h 1886918"/>
                <a:gd name="connsiteX2" fmla="*/ 0 w 427920"/>
                <a:gd name="connsiteY2" fmla="*/ 0 h 1886918"/>
                <a:gd name="connsiteX0" fmla="*/ 347812 w 401350"/>
                <a:gd name="connsiteY0" fmla="*/ 1886918 h 1886918"/>
                <a:gd name="connsiteX1" fmla="*/ 398179 w 401350"/>
                <a:gd name="connsiteY1" fmla="*/ 957989 h 1886918"/>
                <a:gd name="connsiteX2" fmla="*/ 0 w 401350"/>
                <a:gd name="connsiteY2" fmla="*/ 0 h 1886918"/>
                <a:gd name="connsiteX0" fmla="*/ 140549 w 399967"/>
                <a:gd name="connsiteY0" fmla="*/ 2081002 h 2081003"/>
                <a:gd name="connsiteX1" fmla="*/ 398179 w 399967"/>
                <a:gd name="connsiteY1" fmla="*/ 957989 h 2081003"/>
                <a:gd name="connsiteX2" fmla="*/ 0 w 399967"/>
                <a:gd name="connsiteY2" fmla="*/ 0 h 2081003"/>
                <a:gd name="connsiteX0" fmla="*/ 140549 w 400865"/>
                <a:gd name="connsiteY0" fmla="*/ 2081002 h 2081003"/>
                <a:gd name="connsiteX1" fmla="*/ 398179 w 400865"/>
                <a:gd name="connsiteY1" fmla="*/ 957989 h 2081003"/>
                <a:gd name="connsiteX2" fmla="*/ 0 w 400865"/>
                <a:gd name="connsiteY2" fmla="*/ 0 h 2081003"/>
                <a:gd name="connsiteX0" fmla="*/ 52859 w 310949"/>
                <a:gd name="connsiteY0" fmla="*/ 2137610 h 2137611"/>
                <a:gd name="connsiteX1" fmla="*/ 310489 w 310949"/>
                <a:gd name="connsiteY1" fmla="*/ 1014597 h 2137611"/>
                <a:gd name="connsiteX2" fmla="*/ 0 w 310949"/>
                <a:gd name="connsiteY2" fmla="*/ 0 h 2137611"/>
                <a:gd name="connsiteX0" fmla="*/ 64817 w 323119"/>
                <a:gd name="connsiteY0" fmla="*/ 2315521 h 2315522"/>
                <a:gd name="connsiteX1" fmla="*/ 322447 w 323119"/>
                <a:gd name="connsiteY1" fmla="*/ 1192508 h 2315522"/>
                <a:gd name="connsiteX2" fmla="*/ 0 w 323119"/>
                <a:gd name="connsiteY2" fmla="*/ 0 h 2315522"/>
                <a:gd name="connsiteX0" fmla="*/ 64817 w 323119"/>
                <a:gd name="connsiteY0" fmla="*/ 2315521 h 2315522"/>
                <a:gd name="connsiteX1" fmla="*/ 322447 w 323119"/>
                <a:gd name="connsiteY1" fmla="*/ 1192508 h 2315522"/>
                <a:gd name="connsiteX2" fmla="*/ 0 w 323119"/>
                <a:gd name="connsiteY2" fmla="*/ 0 h 23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23119" h="2315522">
                  <a:moveTo>
                    <a:pt x="64817" y="2315521"/>
                  </a:moveTo>
                  <a:cubicBezTo>
                    <a:pt x="212384" y="2012178"/>
                    <a:pt x="333250" y="1578428"/>
                    <a:pt x="322447" y="1192508"/>
                  </a:cubicBezTo>
                  <a:cubicBezTo>
                    <a:pt x="311644" y="806588"/>
                    <a:pt x="233783" y="339458"/>
                    <a:pt x="0" y="0"/>
                  </a:cubicBezTo>
                </a:path>
              </a:pathLst>
            </a:custGeom>
            <a:noFill/>
            <a:ln w="28575" cap="flat" cmpd="sng" algn="ctr">
              <a:solidFill>
                <a:srgbClr val="0432FF"/>
              </a:solidFill>
              <a:prstDash val="solid"/>
              <a:round/>
              <a:headEnd type="none" w="med" len="med"/>
              <a:tailEnd type="triangle" w="lg" len="lg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sp>
          <p:nvSpPr>
            <p:cNvPr id="121" name="Forme libre 120">
              <a:extLst>
                <a:ext uri="{FF2B5EF4-FFF2-40B4-BE49-F238E27FC236}">
                  <a16:creationId xmlns:a16="http://schemas.microsoft.com/office/drawing/2014/main" id="{43654BD6-D965-ED74-9733-A42F22B14C9B}"/>
                </a:ext>
              </a:extLst>
            </p:cNvPr>
            <p:cNvSpPr/>
            <p:nvPr/>
          </p:nvSpPr>
          <p:spPr bwMode="auto">
            <a:xfrm rot="5400000">
              <a:off x="4870507" y="19183"/>
              <a:ext cx="242971" cy="3786416"/>
            </a:xfrm>
            <a:custGeom>
              <a:avLst/>
              <a:gdLst>
                <a:gd name="connsiteX0" fmla="*/ 506437 w 533510"/>
                <a:gd name="connsiteY0" fmla="*/ 1533378 h 1533378"/>
                <a:gd name="connsiteX1" fmla="*/ 506437 w 533510"/>
                <a:gd name="connsiteY1" fmla="*/ 844062 h 1533378"/>
                <a:gd name="connsiteX2" fmla="*/ 225083 w 533510"/>
                <a:gd name="connsiteY2" fmla="*/ 239151 h 1533378"/>
                <a:gd name="connsiteX3" fmla="*/ 0 w 533510"/>
                <a:gd name="connsiteY3" fmla="*/ 0 h 1533378"/>
                <a:gd name="connsiteX0" fmla="*/ 348009 w 508292"/>
                <a:gd name="connsiteY0" fmla="*/ 1861351 h 1861351"/>
                <a:gd name="connsiteX1" fmla="*/ 506437 w 508292"/>
                <a:gd name="connsiteY1" fmla="*/ 844062 h 1861351"/>
                <a:gd name="connsiteX2" fmla="*/ 225083 w 508292"/>
                <a:gd name="connsiteY2" fmla="*/ 239151 h 1861351"/>
                <a:gd name="connsiteX3" fmla="*/ 0 w 508292"/>
                <a:gd name="connsiteY3" fmla="*/ 0 h 1861351"/>
                <a:gd name="connsiteX0" fmla="*/ 348009 w 510497"/>
                <a:gd name="connsiteY0" fmla="*/ 1861351 h 1861351"/>
                <a:gd name="connsiteX1" fmla="*/ 506437 w 510497"/>
                <a:gd name="connsiteY1" fmla="*/ 844062 h 1861351"/>
                <a:gd name="connsiteX2" fmla="*/ 225083 w 510497"/>
                <a:gd name="connsiteY2" fmla="*/ 239151 h 1861351"/>
                <a:gd name="connsiteX3" fmla="*/ 0 w 510497"/>
                <a:gd name="connsiteY3" fmla="*/ 0 h 1861351"/>
                <a:gd name="connsiteX0" fmla="*/ 348009 w 523890"/>
                <a:gd name="connsiteY0" fmla="*/ 1861351 h 1861351"/>
                <a:gd name="connsiteX1" fmla="*/ 506437 w 523890"/>
                <a:gd name="connsiteY1" fmla="*/ 844062 h 1861351"/>
                <a:gd name="connsiteX2" fmla="*/ 0 w 523890"/>
                <a:gd name="connsiteY2" fmla="*/ 0 h 1861351"/>
                <a:gd name="connsiteX0" fmla="*/ 348009 w 507220"/>
                <a:gd name="connsiteY0" fmla="*/ 1861351 h 1861351"/>
                <a:gd name="connsiteX1" fmla="*/ 487400 w 507220"/>
                <a:gd name="connsiteY1" fmla="*/ 721817 h 1861351"/>
                <a:gd name="connsiteX2" fmla="*/ 0 w 507220"/>
                <a:gd name="connsiteY2" fmla="*/ 0 h 1861351"/>
                <a:gd name="connsiteX0" fmla="*/ 348009 w 527344"/>
                <a:gd name="connsiteY0" fmla="*/ 1861351 h 1861351"/>
                <a:gd name="connsiteX1" fmla="*/ 487400 w 527344"/>
                <a:gd name="connsiteY1" fmla="*/ 721817 h 1861351"/>
                <a:gd name="connsiteX2" fmla="*/ 0 w 527344"/>
                <a:gd name="connsiteY2" fmla="*/ 0 h 1861351"/>
                <a:gd name="connsiteX0" fmla="*/ 348009 w 468948"/>
                <a:gd name="connsiteY0" fmla="*/ 1861351 h 1861351"/>
                <a:gd name="connsiteX1" fmla="*/ 410235 w 468948"/>
                <a:gd name="connsiteY1" fmla="*/ 793691 h 1861351"/>
                <a:gd name="connsiteX2" fmla="*/ 0 w 468948"/>
                <a:gd name="connsiteY2" fmla="*/ 0 h 1861351"/>
                <a:gd name="connsiteX0" fmla="*/ 348009 w 475892"/>
                <a:gd name="connsiteY0" fmla="*/ 1861351 h 1861351"/>
                <a:gd name="connsiteX1" fmla="*/ 410235 w 475892"/>
                <a:gd name="connsiteY1" fmla="*/ 793691 h 1861351"/>
                <a:gd name="connsiteX2" fmla="*/ 0 w 475892"/>
                <a:gd name="connsiteY2" fmla="*/ 0 h 1861351"/>
                <a:gd name="connsiteX0" fmla="*/ 348009 w 475892"/>
                <a:gd name="connsiteY0" fmla="*/ 1861351 h 1861351"/>
                <a:gd name="connsiteX1" fmla="*/ 410235 w 475892"/>
                <a:gd name="connsiteY1" fmla="*/ 793691 h 1861351"/>
                <a:gd name="connsiteX2" fmla="*/ 0 w 475892"/>
                <a:gd name="connsiteY2" fmla="*/ 0 h 1861351"/>
                <a:gd name="connsiteX0" fmla="*/ 348009 w 463393"/>
                <a:gd name="connsiteY0" fmla="*/ 1861351 h 1861351"/>
                <a:gd name="connsiteX1" fmla="*/ 410235 w 463393"/>
                <a:gd name="connsiteY1" fmla="*/ 793691 h 1861351"/>
                <a:gd name="connsiteX2" fmla="*/ 0 w 463393"/>
                <a:gd name="connsiteY2" fmla="*/ 0 h 1861351"/>
                <a:gd name="connsiteX0" fmla="*/ 348009 w 463293"/>
                <a:gd name="connsiteY0" fmla="*/ 1861351 h 1861351"/>
                <a:gd name="connsiteX1" fmla="*/ 410235 w 463293"/>
                <a:gd name="connsiteY1" fmla="*/ 793691 h 1861351"/>
                <a:gd name="connsiteX2" fmla="*/ 0 w 463293"/>
                <a:gd name="connsiteY2" fmla="*/ 0 h 1861351"/>
                <a:gd name="connsiteX0" fmla="*/ 348009 w 499824"/>
                <a:gd name="connsiteY0" fmla="*/ 1861351 h 1861351"/>
                <a:gd name="connsiteX1" fmla="*/ 455843 w 499824"/>
                <a:gd name="connsiteY1" fmla="*/ 764454 h 1861351"/>
                <a:gd name="connsiteX2" fmla="*/ 0 w 499824"/>
                <a:gd name="connsiteY2" fmla="*/ 0 h 1861351"/>
                <a:gd name="connsiteX0" fmla="*/ 348009 w 499824"/>
                <a:gd name="connsiteY0" fmla="*/ 1861351 h 1861351"/>
                <a:gd name="connsiteX1" fmla="*/ 455843 w 499824"/>
                <a:gd name="connsiteY1" fmla="*/ 764454 h 1861351"/>
                <a:gd name="connsiteX2" fmla="*/ 0 w 499824"/>
                <a:gd name="connsiteY2" fmla="*/ 0 h 1861351"/>
                <a:gd name="connsiteX0" fmla="*/ 321208 w 444914"/>
                <a:gd name="connsiteY0" fmla="*/ 1903973 h 1903973"/>
                <a:gd name="connsiteX1" fmla="*/ 429042 w 444914"/>
                <a:gd name="connsiteY1" fmla="*/ 807076 h 1903973"/>
                <a:gd name="connsiteX2" fmla="*/ 1 w 444914"/>
                <a:gd name="connsiteY2" fmla="*/ 0 h 1903973"/>
                <a:gd name="connsiteX0" fmla="*/ 347812 w 450365"/>
                <a:gd name="connsiteY0" fmla="*/ 1886918 h 1886918"/>
                <a:gd name="connsiteX1" fmla="*/ 429041 w 450365"/>
                <a:gd name="connsiteY1" fmla="*/ 807076 h 1886918"/>
                <a:gd name="connsiteX2" fmla="*/ 0 w 450365"/>
                <a:gd name="connsiteY2" fmla="*/ 0 h 1886918"/>
                <a:gd name="connsiteX0" fmla="*/ 347812 w 414733"/>
                <a:gd name="connsiteY0" fmla="*/ 1886918 h 1886918"/>
                <a:gd name="connsiteX1" fmla="*/ 382232 w 414733"/>
                <a:gd name="connsiteY1" fmla="*/ 828599 h 1886918"/>
                <a:gd name="connsiteX2" fmla="*/ 0 w 414733"/>
                <a:gd name="connsiteY2" fmla="*/ 0 h 1886918"/>
                <a:gd name="connsiteX0" fmla="*/ 347812 w 416658"/>
                <a:gd name="connsiteY0" fmla="*/ 1886918 h 1886918"/>
                <a:gd name="connsiteX1" fmla="*/ 382232 w 416658"/>
                <a:gd name="connsiteY1" fmla="*/ 828599 h 1886918"/>
                <a:gd name="connsiteX2" fmla="*/ 0 w 416658"/>
                <a:gd name="connsiteY2" fmla="*/ 0 h 1886918"/>
                <a:gd name="connsiteX0" fmla="*/ 347812 w 427920"/>
                <a:gd name="connsiteY0" fmla="*/ 1886918 h 1886918"/>
                <a:gd name="connsiteX1" fmla="*/ 398179 w 427920"/>
                <a:gd name="connsiteY1" fmla="*/ 957989 h 1886918"/>
                <a:gd name="connsiteX2" fmla="*/ 0 w 427920"/>
                <a:gd name="connsiteY2" fmla="*/ 0 h 1886918"/>
                <a:gd name="connsiteX0" fmla="*/ 347812 w 401350"/>
                <a:gd name="connsiteY0" fmla="*/ 1886918 h 1886918"/>
                <a:gd name="connsiteX1" fmla="*/ 398179 w 401350"/>
                <a:gd name="connsiteY1" fmla="*/ 957989 h 1886918"/>
                <a:gd name="connsiteX2" fmla="*/ 0 w 401350"/>
                <a:gd name="connsiteY2" fmla="*/ 0 h 1886918"/>
                <a:gd name="connsiteX0" fmla="*/ 140549 w 399967"/>
                <a:gd name="connsiteY0" fmla="*/ 2081002 h 2081003"/>
                <a:gd name="connsiteX1" fmla="*/ 398179 w 399967"/>
                <a:gd name="connsiteY1" fmla="*/ 957989 h 2081003"/>
                <a:gd name="connsiteX2" fmla="*/ 0 w 399967"/>
                <a:gd name="connsiteY2" fmla="*/ 0 h 2081003"/>
                <a:gd name="connsiteX0" fmla="*/ 140549 w 400865"/>
                <a:gd name="connsiteY0" fmla="*/ 2081002 h 2081003"/>
                <a:gd name="connsiteX1" fmla="*/ 398179 w 400865"/>
                <a:gd name="connsiteY1" fmla="*/ 957989 h 2081003"/>
                <a:gd name="connsiteX2" fmla="*/ 0 w 400865"/>
                <a:gd name="connsiteY2" fmla="*/ 0 h 2081003"/>
                <a:gd name="connsiteX0" fmla="*/ 52859 w 310949"/>
                <a:gd name="connsiteY0" fmla="*/ 2137610 h 2137611"/>
                <a:gd name="connsiteX1" fmla="*/ 310489 w 310949"/>
                <a:gd name="connsiteY1" fmla="*/ 1014597 h 2137611"/>
                <a:gd name="connsiteX2" fmla="*/ 0 w 310949"/>
                <a:gd name="connsiteY2" fmla="*/ 0 h 2137611"/>
                <a:gd name="connsiteX0" fmla="*/ 64817 w 323119"/>
                <a:gd name="connsiteY0" fmla="*/ 2315521 h 2315522"/>
                <a:gd name="connsiteX1" fmla="*/ 322447 w 323119"/>
                <a:gd name="connsiteY1" fmla="*/ 1192508 h 2315522"/>
                <a:gd name="connsiteX2" fmla="*/ 0 w 323119"/>
                <a:gd name="connsiteY2" fmla="*/ 0 h 2315522"/>
                <a:gd name="connsiteX0" fmla="*/ 64817 w 323119"/>
                <a:gd name="connsiteY0" fmla="*/ 2315521 h 2315522"/>
                <a:gd name="connsiteX1" fmla="*/ 322447 w 323119"/>
                <a:gd name="connsiteY1" fmla="*/ 1192508 h 2315522"/>
                <a:gd name="connsiteX2" fmla="*/ 0 w 323119"/>
                <a:gd name="connsiteY2" fmla="*/ 0 h 23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23119" h="2315522">
                  <a:moveTo>
                    <a:pt x="64817" y="2315521"/>
                  </a:moveTo>
                  <a:cubicBezTo>
                    <a:pt x="212384" y="2012178"/>
                    <a:pt x="333250" y="1578428"/>
                    <a:pt x="322447" y="1192508"/>
                  </a:cubicBezTo>
                  <a:cubicBezTo>
                    <a:pt x="311644" y="806588"/>
                    <a:pt x="233783" y="339458"/>
                    <a:pt x="0" y="0"/>
                  </a:cubicBezTo>
                </a:path>
              </a:pathLst>
            </a:custGeom>
            <a:noFill/>
            <a:ln w="28575" cap="flat" cmpd="sng" algn="ctr">
              <a:solidFill>
                <a:srgbClr val="0432FF"/>
              </a:solidFill>
              <a:prstDash val="solid"/>
              <a:round/>
              <a:headEnd type="none" w="med" len="med"/>
              <a:tailEnd type="triangle" w="lg" len="lg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</p:grpSp>
      <p:grpSp>
        <p:nvGrpSpPr>
          <p:cNvPr id="186" name="Groupe 185">
            <a:extLst>
              <a:ext uri="{FF2B5EF4-FFF2-40B4-BE49-F238E27FC236}">
                <a16:creationId xmlns:a16="http://schemas.microsoft.com/office/drawing/2014/main" id="{5E195A20-AE45-26F0-FFC6-59EA69B22798}"/>
              </a:ext>
            </a:extLst>
          </p:cNvPr>
          <p:cNvGrpSpPr/>
          <p:nvPr/>
        </p:nvGrpSpPr>
        <p:grpSpPr>
          <a:xfrm>
            <a:off x="686008" y="4224673"/>
            <a:ext cx="2344748" cy="372020"/>
            <a:chOff x="686008" y="4224673"/>
            <a:chExt cx="2344748" cy="372020"/>
          </a:xfrm>
        </p:grpSpPr>
        <p:cxnSp>
          <p:nvCxnSpPr>
            <p:cNvPr id="123" name="Connecteur droit 122">
              <a:extLst>
                <a:ext uri="{FF2B5EF4-FFF2-40B4-BE49-F238E27FC236}">
                  <a16:creationId xmlns:a16="http://schemas.microsoft.com/office/drawing/2014/main" id="{F0FCB38D-4706-5B32-7688-9685BA2EED18}"/>
                </a:ext>
              </a:extLst>
            </p:cNvPr>
            <p:cNvCxnSpPr>
              <a:cxnSpLocks/>
            </p:cNvCxnSpPr>
            <p:nvPr/>
          </p:nvCxnSpPr>
          <p:spPr bwMode="auto">
            <a:xfrm flipH="1">
              <a:off x="686008" y="4224673"/>
              <a:ext cx="2344748" cy="0"/>
            </a:xfrm>
            <a:prstGeom prst="line">
              <a:avLst/>
            </a:prstGeom>
            <a:solidFill>
              <a:srgbClr val="00B8FF"/>
            </a:solidFill>
            <a:ln w="381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  <p:grpSp>
          <p:nvGrpSpPr>
            <p:cNvPr id="185" name="Groupe 184">
              <a:extLst>
                <a:ext uri="{FF2B5EF4-FFF2-40B4-BE49-F238E27FC236}">
                  <a16:creationId xmlns:a16="http://schemas.microsoft.com/office/drawing/2014/main" id="{B94B6E3C-F047-8F91-051E-215B781A5883}"/>
                </a:ext>
              </a:extLst>
            </p:cNvPr>
            <p:cNvGrpSpPr>
              <a:grpSpLocks noChangeAspect="1"/>
            </p:cNvGrpSpPr>
            <p:nvPr>
              <p:custDataLst>
                <p:tags r:id="rId115"/>
              </p:custDataLst>
            </p:nvPr>
          </p:nvGrpSpPr>
          <p:grpSpPr>
            <a:xfrm>
              <a:off x="1676399" y="4318000"/>
              <a:ext cx="371592" cy="278693"/>
              <a:chOff x="4055464" y="6050104"/>
              <a:chExt cx="354925" cy="259448"/>
            </a:xfrm>
          </p:grpSpPr>
          <p:sp>
            <p:nvSpPr>
              <p:cNvPr id="180" name="Forme libre 179">
                <a:extLst>
                  <a:ext uri="{FF2B5EF4-FFF2-40B4-BE49-F238E27FC236}">
                    <a16:creationId xmlns:a16="http://schemas.microsoft.com/office/drawing/2014/main" id="{590F17B9-3481-C6C1-E143-EAF1FE7B55E7}"/>
                  </a:ext>
                </a:extLst>
              </p:cNvPr>
              <p:cNvSpPr/>
              <p:nvPr>
                <p:custDataLst>
                  <p:tags r:id="rId116"/>
                </p:custDataLst>
              </p:nvPr>
            </p:nvSpPr>
            <p:spPr>
              <a:xfrm>
                <a:off x="4055464" y="6050104"/>
                <a:ext cx="209782" cy="208855"/>
              </a:xfrm>
              <a:custGeom>
                <a:avLst/>
                <a:gdLst>
                  <a:gd name="connsiteX0" fmla="*/ 124403 w 209782"/>
                  <a:gd name="connsiteY0" fmla="*/ 21658 h 208855"/>
                  <a:gd name="connsiteX1" fmla="*/ 131499 w 209782"/>
                  <a:gd name="connsiteY1" fmla="*/ 10243 h 208855"/>
                  <a:gd name="connsiteX2" fmla="*/ 150935 w 209782"/>
                  <a:gd name="connsiteY2" fmla="*/ 9626 h 208855"/>
                  <a:gd name="connsiteX3" fmla="*/ 195976 w 209782"/>
                  <a:gd name="connsiteY3" fmla="*/ 34923 h 208855"/>
                  <a:gd name="connsiteX4" fmla="*/ 193508 w 209782"/>
                  <a:gd name="connsiteY4" fmla="*/ 59604 h 208855"/>
                  <a:gd name="connsiteX5" fmla="*/ 192583 w 209782"/>
                  <a:gd name="connsiteY5" fmla="*/ 65465 h 208855"/>
                  <a:gd name="connsiteX6" fmla="*/ 196285 w 209782"/>
                  <a:gd name="connsiteY6" fmla="*/ 69476 h 208855"/>
                  <a:gd name="connsiteX7" fmla="*/ 200912 w 209782"/>
                  <a:gd name="connsiteY7" fmla="*/ 62380 h 208855"/>
                  <a:gd name="connsiteX8" fmla="*/ 209242 w 209782"/>
                  <a:gd name="connsiteY8" fmla="*/ 8701 h 208855"/>
                  <a:gd name="connsiteX9" fmla="*/ 209859 w 209782"/>
                  <a:gd name="connsiteY9" fmla="*/ 3456 h 208855"/>
                  <a:gd name="connsiteX10" fmla="*/ 201529 w 209782"/>
                  <a:gd name="connsiteY10" fmla="*/ 63 h 208855"/>
                  <a:gd name="connsiteX11" fmla="*/ 30310 w 209782"/>
                  <a:gd name="connsiteY11" fmla="*/ 63 h 208855"/>
                  <a:gd name="connsiteX12" fmla="*/ 20438 w 209782"/>
                  <a:gd name="connsiteY12" fmla="*/ 6233 h 208855"/>
                  <a:gd name="connsiteX13" fmla="*/ 1928 w 209782"/>
                  <a:gd name="connsiteY13" fmla="*/ 60529 h 208855"/>
                  <a:gd name="connsiteX14" fmla="*/ 77 w 209782"/>
                  <a:gd name="connsiteY14" fmla="*/ 66082 h 208855"/>
                  <a:gd name="connsiteX15" fmla="*/ 3779 w 209782"/>
                  <a:gd name="connsiteY15" fmla="*/ 69476 h 208855"/>
                  <a:gd name="connsiteX16" fmla="*/ 9023 w 209782"/>
                  <a:gd name="connsiteY16" fmla="*/ 62997 h 208855"/>
                  <a:gd name="connsiteX17" fmla="*/ 79362 w 209782"/>
                  <a:gd name="connsiteY17" fmla="*/ 9626 h 208855"/>
                  <a:gd name="connsiteX18" fmla="*/ 91394 w 209782"/>
                  <a:gd name="connsiteY18" fmla="*/ 9626 h 208855"/>
                  <a:gd name="connsiteX19" fmla="*/ 100032 w 209782"/>
                  <a:gd name="connsiteY19" fmla="*/ 13328 h 208855"/>
                  <a:gd name="connsiteX20" fmla="*/ 98798 w 209782"/>
                  <a:gd name="connsiteY20" fmla="*/ 19807 h 208855"/>
                  <a:gd name="connsiteX21" fmla="*/ 57458 w 209782"/>
                  <a:gd name="connsiteY21" fmla="*/ 184547 h 208855"/>
                  <a:gd name="connsiteX22" fmla="*/ 20746 w 209782"/>
                  <a:gd name="connsiteY22" fmla="*/ 199355 h 208855"/>
                  <a:gd name="connsiteX23" fmla="*/ 7789 w 209782"/>
                  <a:gd name="connsiteY23" fmla="*/ 205216 h 208855"/>
                  <a:gd name="connsiteX24" fmla="*/ 13034 w 209782"/>
                  <a:gd name="connsiteY24" fmla="*/ 208919 h 208855"/>
                  <a:gd name="connsiteX25" fmla="*/ 38331 w 209782"/>
                  <a:gd name="connsiteY25" fmla="*/ 208302 h 208855"/>
                  <a:gd name="connsiteX26" fmla="*/ 64554 w 209782"/>
                  <a:gd name="connsiteY26" fmla="*/ 207993 h 208855"/>
                  <a:gd name="connsiteX27" fmla="*/ 90160 w 209782"/>
                  <a:gd name="connsiteY27" fmla="*/ 208302 h 208855"/>
                  <a:gd name="connsiteX28" fmla="*/ 116999 w 209782"/>
                  <a:gd name="connsiteY28" fmla="*/ 208919 h 208855"/>
                  <a:gd name="connsiteX29" fmla="*/ 123786 w 209782"/>
                  <a:gd name="connsiteY29" fmla="*/ 202748 h 208855"/>
                  <a:gd name="connsiteX30" fmla="*/ 113297 w 209782"/>
                  <a:gd name="connsiteY30" fmla="*/ 199355 h 208855"/>
                  <a:gd name="connsiteX31" fmla="*/ 93553 w 209782"/>
                  <a:gd name="connsiteY31" fmla="*/ 198738 h 208855"/>
                  <a:gd name="connsiteX32" fmla="*/ 82139 w 209782"/>
                  <a:gd name="connsiteY32" fmla="*/ 191951 h 208855"/>
                  <a:gd name="connsiteX33" fmla="*/ 83373 w 209782"/>
                  <a:gd name="connsiteY33" fmla="*/ 185472 h 208855"/>
                  <a:gd name="connsiteX34" fmla="*/ 124403 w 209782"/>
                  <a:gd name="connsiteY34" fmla="*/ 21658 h 20885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209782" h="208855">
                    <a:moveTo>
                      <a:pt x="124403" y="21658"/>
                    </a:moveTo>
                    <a:cubicBezTo>
                      <a:pt x="126563" y="13020"/>
                      <a:pt x="127797" y="11169"/>
                      <a:pt x="131499" y="10243"/>
                    </a:cubicBezTo>
                    <a:cubicBezTo>
                      <a:pt x="134276" y="9626"/>
                      <a:pt x="144456" y="9626"/>
                      <a:pt x="150935" y="9626"/>
                    </a:cubicBezTo>
                    <a:cubicBezTo>
                      <a:pt x="182094" y="9626"/>
                      <a:pt x="195976" y="10860"/>
                      <a:pt x="195976" y="34923"/>
                    </a:cubicBezTo>
                    <a:cubicBezTo>
                      <a:pt x="195976" y="39551"/>
                      <a:pt x="194742" y="51583"/>
                      <a:pt x="193508" y="59604"/>
                    </a:cubicBezTo>
                    <a:cubicBezTo>
                      <a:pt x="193200" y="60838"/>
                      <a:pt x="192583" y="64540"/>
                      <a:pt x="192583" y="65465"/>
                    </a:cubicBezTo>
                    <a:cubicBezTo>
                      <a:pt x="192583" y="67316"/>
                      <a:pt x="193508" y="69476"/>
                      <a:pt x="196285" y="69476"/>
                    </a:cubicBezTo>
                    <a:cubicBezTo>
                      <a:pt x="199678" y="69476"/>
                      <a:pt x="200295" y="67008"/>
                      <a:pt x="200912" y="62380"/>
                    </a:cubicBezTo>
                    <a:lnTo>
                      <a:pt x="209242" y="8701"/>
                    </a:lnTo>
                    <a:cubicBezTo>
                      <a:pt x="209550" y="7467"/>
                      <a:pt x="209859" y="4382"/>
                      <a:pt x="209859" y="3456"/>
                    </a:cubicBezTo>
                    <a:cubicBezTo>
                      <a:pt x="209859" y="63"/>
                      <a:pt x="206774" y="63"/>
                      <a:pt x="201529" y="63"/>
                    </a:cubicBezTo>
                    <a:lnTo>
                      <a:pt x="30310" y="63"/>
                    </a:lnTo>
                    <a:cubicBezTo>
                      <a:pt x="22906" y="63"/>
                      <a:pt x="22597" y="371"/>
                      <a:pt x="20438" y="6233"/>
                    </a:cubicBezTo>
                    <a:lnTo>
                      <a:pt x="1928" y="60529"/>
                    </a:lnTo>
                    <a:cubicBezTo>
                      <a:pt x="1619" y="61146"/>
                      <a:pt x="77" y="65465"/>
                      <a:pt x="77" y="66082"/>
                    </a:cubicBezTo>
                    <a:cubicBezTo>
                      <a:pt x="77" y="67933"/>
                      <a:pt x="1619" y="69476"/>
                      <a:pt x="3779" y="69476"/>
                    </a:cubicBezTo>
                    <a:cubicBezTo>
                      <a:pt x="6864" y="69476"/>
                      <a:pt x="7172" y="67933"/>
                      <a:pt x="9023" y="62997"/>
                    </a:cubicBezTo>
                    <a:cubicBezTo>
                      <a:pt x="25682" y="15179"/>
                      <a:pt x="33704" y="9626"/>
                      <a:pt x="79362" y="9626"/>
                    </a:cubicBezTo>
                    <a:lnTo>
                      <a:pt x="91394" y="9626"/>
                    </a:lnTo>
                    <a:cubicBezTo>
                      <a:pt x="100032" y="9626"/>
                      <a:pt x="100032" y="10860"/>
                      <a:pt x="100032" y="13328"/>
                    </a:cubicBezTo>
                    <a:cubicBezTo>
                      <a:pt x="100032" y="15179"/>
                      <a:pt x="99106" y="18881"/>
                      <a:pt x="98798" y="19807"/>
                    </a:cubicBezTo>
                    <a:lnTo>
                      <a:pt x="57458" y="184547"/>
                    </a:lnTo>
                    <a:cubicBezTo>
                      <a:pt x="54682" y="195961"/>
                      <a:pt x="53756" y="199355"/>
                      <a:pt x="20746" y="199355"/>
                    </a:cubicBezTo>
                    <a:cubicBezTo>
                      <a:pt x="9640" y="199355"/>
                      <a:pt x="7789" y="199355"/>
                      <a:pt x="7789" y="205216"/>
                    </a:cubicBezTo>
                    <a:cubicBezTo>
                      <a:pt x="7789" y="208919"/>
                      <a:pt x="11183" y="208919"/>
                      <a:pt x="13034" y="208919"/>
                    </a:cubicBezTo>
                    <a:cubicBezTo>
                      <a:pt x="21363" y="208919"/>
                      <a:pt x="30002" y="208302"/>
                      <a:pt x="38331" y="208302"/>
                    </a:cubicBezTo>
                    <a:cubicBezTo>
                      <a:pt x="46969" y="208302"/>
                      <a:pt x="55916" y="207993"/>
                      <a:pt x="64554" y="207993"/>
                    </a:cubicBezTo>
                    <a:cubicBezTo>
                      <a:pt x="73192" y="207993"/>
                      <a:pt x="81830" y="208302"/>
                      <a:pt x="90160" y="208302"/>
                    </a:cubicBezTo>
                    <a:cubicBezTo>
                      <a:pt x="99106" y="208302"/>
                      <a:pt x="108361" y="208919"/>
                      <a:pt x="116999" y="208919"/>
                    </a:cubicBezTo>
                    <a:cubicBezTo>
                      <a:pt x="120084" y="208919"/>
                      <a:pt x="123786" y="208919"/>
                      <a:pt x="123786" y="202748"/>
                    </a:cubicBezTo>
                    <a:cubicBezTo>
                      <a:pt x="123786" y="199355"/>
                      <a:pt x="121318" y="199355"/>
                      <a:pt x="113297" y="199355"/>
                    </a:cubicBezTo>
                    <a:cubicBezTo>
                      <a:pt x="105585" y="199355"/>
                      <a:pt x="101574" y="199355"/>
                      <a:pt x="93553" y="198738"/>
                    </a:cubicBezTo>
                    <a:cubicBezTo>
                      <a:pt x="84607" y="197812"/>
                      <a:pt x="82139" y="196887"/>
                      <a:pt x="82139" y="191951"/>
                    </a:cubicBezTo>
                    <a:cubicBezTo>
                      <a:pt x="82139" y="191642"/>
                      <a:pt x="82139" y="190100"/>
                      <a:pt x="83373" y="185472"/>
                    </a:cubicBezTo>
                    <a:lnTo>
                      <a:pt x="124403" y="21658"/>
                    </a:lnTo>
                    <a:close/>
                  </a:path>
                </a:pathLst>
              </a:custGeom>
              <a:solidFill>
                <a:srgbClr val="FF0000"/>
              </a:solidFill>
              <a:ln w="3095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84" name="Forme libre 183">
                <a:extLst>
                  <a:ext uri="{FF2B5EF4-FFF2-40B4-BE49-F238E27FC236}">
                    <a16:creationId xmlns:a16="http://schemas.microsoft.com/office/drawing/2014/main" id="{2E95AD29-CA8A-45A0-43AD-26370D783A5C}"/>
                  </a:ext>
                </a:extLst>
              </p:cNvPr>
              <p:cNvSpPr/>
              <p:nvPr>
                <p:custDataLst>
                  <p:tags r:id="rId117"/>
                </p:custDataLst>
              </p:nvPr>
            </p:nvSpPr>
            <p:spPr>
              <a:xfrm>
                <a:off x="4243458" y="6153420"/>
                <a:ext cx="166931" cy="156132"/>
              </a:xfrm>
              <a:custGeom>
                <a:avLst/>
                <a:gdLst>
                  <a:gd name="connsiteX0" fmla="*/ 167014 w 166931"/>
                  <a:gd name="connsiteY0" fmla="*/ 2872 h 156132"/>
                  <a:gd name="connsiteX1" fmla="*/ 164206 w 166931"/>
                  <a:gd name="connsiteY1" fmla="*/ 64 h 156132"/>
                  <a:gd name="connsiteX2" fmla="*/ 160319 w 166931"/>
                  <a:gd name="connsiteY2" fmla="*/ 2656 h 156132"/>
                  <a:gd name="connsiteX3" fmla="*/ 144555 w 166931"/>
                  <a:gd name="connsiteY3" fmla="*/ 19284 h 156132"/>
                  <a:gd name="connsiteX4" fmla="*/ 103956 w 166931"/>
                  <a:gd name="connsiteY4" fmla="*/ 64 h 156132"/>
                  <a:gd name="connsiteX5" fmla="*/ 83 w 166931"/>
                  <a:gd name="connsiteY5" fmla="*/ 95299 h 156132"/>
                  <a:gd name="connsiteX6" fmla="*/ 66380 w 166931"/>
                  <a:gd name="connsiteY6" fmla="*/ 156197 h 156132"/>
                  <a:gd name="connsiteX7" fmla="*/ 121016 w 166931"/>
                  <a:gd name="connsiteY7" fmla="*/ 135034 h 156132"/>
                  <a:gd name="connsiteX8" fmla="*/ 142827 w 166931"/>
                  <a:gd name="connsiteY8" fmla="*/ 100050 h 156132"/>
                  <a:gd name="connsiteX9" fmla="*/ 139156 w 166931"/>
                  <a:gd name="connsiteY9" fmla="*/ 97242 h 156132"/>
                  <a:gd name="connsiteX10" fmla="*/ 135269 w 166931"/>
                  <a:gd name="connsiteY10" fmla="*/ 100698 h 156132"/>
                  <a:gd name="connsiteX11" fmla="*/ 70051 w 166931"/>
                  <a:gd name="connsiteY11" fmla="*/ 148423 h 156132"/>
                  <a:gd name="connsiteX12" fmla="*/ 21678 w 166931"/>
                  <a:gd name="connsiteY12" fmla="*/ 101993 h 156132"/>
                  <a:gd name="connsiteX13" fmla="*/ 48024 w 166931"/>
                  <a:gd name="connsiteY13" fmla="*/ 34401 h 156132"/>
                  <a:gd name="connsiteX14" fmla="*/ 106115 w 166931"/>
                  <a:gd name="connsiteY14" fmla="*/ 7838 h 156132"/>
                  <a:gd name="connsiteX15" fmla="*/ 145850 w 166931"/>
                  <a:gd name="connsiteY15" fmla="*/ 50165 h 156132"/>
                  <a:gd name="connsiteX16" fmla="*/ 145202 w 166931"/>
                  <a:gd name="connsiteY16" fmla="*/ 59019 h 156132"/>
                  <a:gd name="connsiteX17" fmla="*/ 149090 w 166931"/>
                  <a:gd name="connsiteY17" fmla="*/ 61826 h 156132"/>
                  <a:gd name="connsiteX18" fmla="*/ 153625 w 166931"/>
                  <a:gd name="connsiteY18" fmla="*/ 57075 h 156132"/>
                  <a:gd name="connsiteX19" fmla="*/ 167014 w 166931"/>
                  <a:gd name="connsiteY19" fmla="*/ 2872 h 1561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66931" h="156132">
                    <a:moveTo>
                      <a:pt x="167014" y="2872"/>
                    </a:moveTo>
                    <a:cubicBezTo>
                      <a:pt x="167014" y="1792"/>
                      <a:pt x="166366" y="64"/>
                      <a:pt x="164206" y="64"/>
                    </a:cubicBezTo>
                    <a:cubicBezTo>
                      <a:pt x="162695" y="64"/>
                      <a:pt x="162263" y="496"/>
                      <a:pt x="160319" y="2656"/>
                    </a:cubicBezTo>
                    <a:lnTo>
                      <a:pt x="144555" y="19284"/>
                    </a:lnTo>
                    <a:cubicBezTo>
                      <a:pt x="142611" y="16692"/>
                      <a:pt x="130518" y="64"/>
                      <a:pt x="103956" y="64"/>
                    </a:cubicBezTo>
                    <a:cubicBezTo>
                      <a:pt x="51479" y="64"/>
                      <a:pt x="83" y="46494"/>
                      <a:pt x="83" y="95299"/>
                    </a:cubicBezTo>
                    <a:cubicBezTo>
                      <a:pt x="83" y="130499"/>
                      <a:pt x="27724" y="156197"/>
                      <a:pt x="66380" y="156197"/>
                    </a:cubicBezTo>
                    <a:cubicBezTo>
                      <a:pt x="78041" y="156197"/>
                      <a:pt x="98773" y="153822"/>
                      <a:pt x="121016" y="135034"/>
                    </a:cubicBezTo>
                    <a:cubicBezTo>
                      <a:pt x="138076" y="120565"/>
                      <a:pt x="142827" y="101777"/>
                      <a:pt x="142827" y="100050"/>
                    </a:cubicBezTo>
                    <a:cubicBezTo>
                      <a:pt x="142827" y="97242"/>
                      <a:pt x="140236" y="97242"/>
                      <a:pt x="139156" y="97242"/>
                    </a:cubicBezTo>
                    <a:cubicBezTo>
                      <a:pt x="136348" y="97242"/>
                      <a:pt x="135916" y="98322"/>
                      <a:pt x="135269" y="100698"/>
                    </a:cubicBezTo>
                    <a:cubicBezTo>
                      <a:pt x="126415" y="130283"/>
                      <a:pt x="96181" y="148423"/>
                      <a:pt x="70051" y="148423"/>
                    </a:cubicBezTo>
                    <a:cubicBezTo>
                      <a:pt x="47160" y="148423"/>
                      <a:pt x="21678" y="136114"/>
                      <a:pt x="21678" y="101993"/>
                    </a:cubicBezTo>
                    <a:cubicBezTo>
                      <a:pt x="21678" y="95731"/>
                      <a:pt x="23189" y="61610"/>
                      <a:pt x="48024" y="34401"/>
                    </a:cubicBezTo>
                    <a:cubicBezTo>
                      <a:pt x="62925" y="17772"/>
                      <a:pt x="85600" y="7838"/>
                      <a:pt x="106115" y="7838"/>
                    </a:cubicBezTo>
                    <a:cubicBezTo>
                      <a:pt x="131166" y="7838"/>
                      <a:pt x="145850" y="25978"/>
                      <a:pt x="145850" y="50165"/>
                    </a:cubicBezTo>
                    <a:cubicBezTo>
                      <a:pt x="145850" y="56212"/>
                      <a:pt x="145202" y="57723"/>
                      <a:pt x="145202" y="59019"/>
                    </a:cubicBezTo>
                    <a:cubicBezTo>
                      <a:pt x="145202" y="61826"/>
                      <a:pt x="148010" y="61826"/>
                      <a:pt x="149090" y="61826"/>
                    </a:cubicBezTo>
                    <a:cubicBezTo>
                      <a:pt x="152545" y="61826"/>
                      <a:pt x="152545" y="61178"/>
                      <a:pt x="153625" y="57075"/>
                    </a:cubicBezTo>
                    <a:lnTo>
                      <a:pt x="167014" y="2872"/>
                    </a:lnTo>
                    <a:close/>
                  </a:path>
                </a:pathLst>
              </a:custGeom>
              <a:solidFill>
                <a:srgbClr val="FF0000"/>
              </a:solidFill>
              <a:ln w="3095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</p:grpSp>
      </p:grpSp>
      <p:grpSp>
        <p:nvGrpSpPr>
          <p:cNvPr id="110" name="Groupe 109" descr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blue{T_\infty}&#10;$&#10;&#10;&#10;\end{document}&#10;" title="IguanaTex Vector Display">
            <a:extLst>
              <a:ext uri="{FF2B5EF4-FFF2-40B4-BE49-F238E27FC236}">
                <a16:creationId xmlns:a16="http://schemas.microsoft.com/office/drawing/2014/main" id="{9A7E30DF-8199-3A22-105E-969DFD39D3A4}"/>
              </a:ext>
            </a:extLst>
          </p:cNvPr>
          <p:cNvGrpSpPr>
            <a:grpSpLocks noChangeAspect="1"/>
          </p:cNvGrpSpPr>
          <p:nvPr>
            <p:custDataLst>
              <p:tags r:id="rId2"/>
            </p:custDataLst>
          </p:nvPr>
        </p:nvGrpSpPr>
        <p:grpSpPr>
          <a:xfrm>
            <a:off x="1651000" y="2667000"/>
            <a:ext cx="420192" cy="290901"/>
            <a:chOff x="3957884" y="4481536"/>
            <a:chExt cx="389640" cy="268560"/>
          </a:xfrm>
        </p:grpSpPr>
        <p:sp>
          <p:nvSpPr>
            <p:cNvPr id="107" name="Forme libre 106">
              <a:extLst>
                <a:ext uri="{FF2B5EF4-FFF2-40B4-BE49-F238E27FC236}">
                  <a16:creationId xmlns:a16="http://schemas.microsoft.com/office/drawing/2014/main" id="{6754022C-90FF-6C14-9D95-DB632ED8702F}"/>
                </a:ext>
              </a:extLst>
            </p:cNvPr>
            <p:cNvSpPr/>
            <p:nvPr>
              <p:custDataLst>
                <p:tags r:id="rId113"/>
              </p:custDataLst>
            </p:nvPr>
          </p:nvSpPr>
          <p:spPr>
            <a:xfrm>
              <a:off x="3957884" y="4481536"/>
              <a:ext cx="203330" cy="218004"/>
            </a:xfrm>
            <a:custGeom>
              <a:avLst/>
              <a:gdLst>
                <a:gd name="connsiteX0" fmla="*/ 120580 w 203330"/>
                <a:gd name="connsiteY0" fmla="*/ 22604 h 218004"/>
                <a:gd name="connsiteX1" fmla="*/ 127457 w 203330"/>
                <a:gd name="connsiteY1" fmla="*/ 10689 h 218004"/>
                <a:gd name="connsiteX2" fmla="*/ 146295 w 203330"/>
                <a:gd name="connsiteY2" fmla="*/ 10045 h 218004"/>
                <a:gd name="connsiteX3" fmla="*/ 189952 w 203330"/>
                <a:gd name="connsiteY3" fmla="*/ 36451 h 218004"/>
                <a:gd name="connsiteX4" fmla="*/ 187560 w 203330"/>
                <a:gd name="connsiteY4" fmla="*/ 62212 h 218004"/>
                <a:gd name="connsiteX5" fmla="*/ 186663 w 203330"/>
                <a:gd name="connsiteY5" fmla="*/ 68330 h 218004"/>
                <a:gd name="connsiteX6" fmla="*/ 190251 w 203330"/>
                <a:gd name="connsiteY6" fmla="*/ 72516 h 218004"/>
                <a:gd name="connsiteX7" fmla="*/ 194736 w 203330"/>
                <a:gd name="connsiteY7" fmla="*/ 65110 h 218004"/>
                <a:gd name="connsiteX8" fmla="*/ 202809 w 203330"/>
                <a:gd name="connsiteY8" fmla="*/ 9079 h 218004"/>
                <a:gd name="connsiteX9" fmla="*/ 203408 w 203330"/>
                <a:gd name="connsiteY9" fmla="*/ 3605 h 218004"/>
                <a:gd name="connsiteX10" fmla="*/ 195334 w 203330"/>
                <a:gd name="connsiteY10" fmla="*/ 63 h 218004"/>
                <a:gd name="connsiteX11" fmla="*/ 29380 w 203330"/>
                <a:gd name="connsiteY11" fmla="*/ 63 h 218004"/>
                <a:gd name="connsiteX12" fmla="*/ 19812 w 203330"/>
                <a:gd name="connsiteY12" fmla="*/ 6503 h 218004"/>
                <a:gd name="connsiteX13" fmla="*/ 1871 w 203330"/>
                <a:gd name="connsiteY13" fmla="*/ 63178 h 218004"/>
                <a:gd name="connsiteX14" fmla="*/ 77 w 203330"/>
                <a:gd name="connsiteY14" fmla="*/ 68974 h 218004"/>
                <a:gd name="connsiteX15" fmla="*/ 3665 w 203330"/>
                <a:gd name="connsiteY15" fmla="*/ 72516 h 218004"/>
                <a:gd name="connsiteX16" fmla="*/ 8748 w 203330"/>
                <a:gd name="connsiteY16" fmla="*/ 65754 h 218004"/>
                <a:gd name="connsiteX17" fmla="*/ 76924 w 203330"/>
                <a:gd name="connsiteY17" fmla="*/ 10045 h 218004"/>
                <a:gd name="connsiteX18" fmla="*/ 88585 w 203330"/>
                <a:gd name="connsiteY18" fmla="*/ 10045 h 218004"/>
                <a:gd name="connsiteX19" fmla="*/ 96958 w 203330"/>
                <a:gd name="connsiteY19" fmla="*/ 13909 h 218004"/>
                <a:gd name="connsiteX20" fmla="*/ 95762 w 203330"/>
                <a:gd name="connsiteY20" fmla="*/ 20672 h 218004"/>
                <a:gd name="connsiteX21" fmla="*/ 55694 w 203330"/>
                <a:gd name="connsiteY21" fmla="*/ 192628 h 218004"/>
                <a:gd name="connsiteX22" fmla="*/ 20111 w 203330"/>
                <a:gd name="connsiteY22" fmla="*/ 208085 h 218004"/>
                <a:gd name="connsiteX23" fmla="*/ 7552 w 203330"/>
                <a:gd name="connsiteY23" fmla="*/ 214204 h 218004"/>
                <a:gd name="connsiteX24" fmla="*/ 12635 w 203330"/>
                <a:gd name="connsiteY24" fmla="*/ 218068 h 218004"/>
                <a:gd name="connsiteX25" fmla="*/ 37155 w 203330"/>
                <a:gd name="connsiteY25" fmla="*/ 217424 h 218004"/>
                <a:gd name="connsiteX26" fmla="*/ 62571 w 203330"/>
                <a:gd name="connsiteY26" fmla="*/ 217102 h 218004"/>
                <a:gd name="connsiteX27" fmla="*/ 87389 w 203330"/>
                <a:gd name="connsiteY27" fmla="*/ 217424 h 218004"/>
                <a:gd name="connsiteX28" fmla="*/ 113404 w 203330"/>
                <a:gd name="connsiteY28" fmla="*/ 218068 h 218004"/>
                <a:gd name="connsiteX29" fmla="*/ 119982 w 203330"/>
                <a:gd name="connsiteY29" fmla="*/ 211627 h 218004"/>
                <a:gd name="connsiteX30" fmla="*/ 109816 w 203330"/>
                <a:gd name="connsiteY30" fmla="*/ 208085 h 218004"/>
                <a:gd name="connsiteX31" fmla="*/ 90679 w 203330"/>
                <a:gd name="connsiteY31" fmla="*/ 207441 h 218004"/>
                <a:gd name="connsiteX32" fmla="*/ 79615 w 203330"/>
                <a:gd name="connsiteY32" fmla="*/ 200357 h 218004"/>
                <a:gd name="connsiteX33" fmla="*/ 80811 w 203330"/>
                <a:gd name="connsiteY33" fmla="*/ 193594 h 218004"/>
                <a:gd name="connsiteX34" fmla="*/ 120580 w 203330"/>
                <a:gd name="connsiteY34" fmla="*/ 22604 h 218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03330" h="218004">
                  <a:moveTo>
                    <a:pt x="120580" y="22604"/>
                  </a:moveTo>
                  <a:cubicBezTo>
                    <a:pt x="122673" y="13587"/>
                    <a:pt x="123869" y="11655"/>
                    <a:pt x="127457" y="10689"/>
                  </a:cubicBezTo>
                  <a:cubicBezTo>
                    <a:pt x="130149" y="10045"/>
                    <a:pt x="140016" y="10045"/>
                    <a:pt x="146295" y="10045"/>
                  </a:cubicBezTo>
                  <a:cubicBezTo>
                    <a:pt x="176496" y="10045"/>
                    <a:pt x="189952" y="11333"/>
                    <a:pt x="189952" y="36451"/>
                  </a:cubicBezTo>
                  <a:cubicBezTo>
                    <a:pt x="189952" y="41281"/>
                    <a:pt x="188756" y="53839"/>
                    <a:pt x="187560" y="62212"/>
                  </a:cubicBezTo>
                  <a:cubicBezTo>
                    <a:pt x="187261" y="63500"/>
                    <a:pt x="186663" y="67364"/>
                    <a:pt x="186663" y="68330"/>
                  </a:cubicBezTo>
                  <a:cubicBezTo>
                    <a:pt x="186663" y="70262"/>
                    <a:pt x="187560" y="72516"/>
                    <a:pt x="190251" y="72516"/>
                  </a:cubicBezTo>
                  <a:cubicBezTo>
                    <a:pt x="193540" y="72516"/>
                    <a:pt x="194138" y="69940"/>
                    <a:pt x="194736" y="65110"/>
                  </a:cubicBezTo>
                  <a:lnTo>
                    <a:pt x="202809" y="9079"/>
                  </a:lnTo>
                  <a:cubicBezTo>
                    <a:pt x="203108" y="7791"/>
                    <a:pt x="203408" y="4571"/>
                    <a:pt x="203408" y="3605"/>
                  </a:cubicBezTo>
                  <a:cubicBezTo>
                    <a:pt x="203408" y="63"/>
                    <a:pt x="200417" y="63"/>
                    <a:pt x="195334" y="63"/>
                  </a:cubicBezTo>
                  <a:lnTo>
                    <a:pt x="29380" y="63"/>
                  </a:lnTo>
                  <a:cubicBezTo>
                    <a:pt x="22204" y="63"/>
                    <a:pt x="21905" y="385"/>
                    <a:pt x="19812" y="6503"/>
                  </a:cubicBezTo>
                  <a:lnTo>
                    <a:pt x="1871" y="63178"/>
                  </a:lnTo>
                  <a:cubicBezTo>
                    <a:pt x="1572" y="63822"/>
                    <a:pt x="77" y="68330"/>
                    <a:pt x="77" y="68974"/>
                  </a:cubicBezTo>
                  <a:cubicBezTo>
                    <a:pt x="77" y="70906"/>
                    <a:pt x="1572" y="72516"/>
                    <a:pt x="3665" y="72516"/>
                  </a:cubicBezTo>
                  <a:cubicBezTo>
                    <a:pt x="6655" y="72516"/>
                    <a:pt x="6954" y="70906"/>
                    <a:pt x="8748" y="65754"/>
                  </a:cubicBezTo>
                  <a:cubicBezTo>
                    <a:pt x="24895" y="15842"/>
                    <a:pt x="32669" y="10045"/>
                    <a:pt x="76924" y="10045"/>
                  </a:cubicBezTo>
                  <a:lnTo>
                    <a:pt x="88585" y="10045"/>
                  </a:lnTo>
                  <a:cubicBezTo>
                    <a:pt x="96958" y="10045"/>
                    <a:pt x="96958" y="11333"/>
                    <a:pt x="96958" y="13909"/>
                  </a:cubicBezTo>
                  <a:cubicBezTo>
                    <a:pt x="96958" y="15842"/>
                    <a:pt x="96061" y="19706"/>
                    <a:pt x="95762" y="20672"/>
                  </a:cubicBezTo>
                  <a:lnTo>
                    <a:pt x="55694" y="192628"/>
                  </a:lnTo>
                  <a:cubicBezTo>
                    <a:pt x="53003" y="204543"/>
                    <a:pt x="52105" y="208085"/>
                    <a:pt x="20111" y="208085"/>
                  </a:cubicBezTo>
                  <a:cubicBezTo>
                    <a:pt x="9346" y="208085"/>
                    <a:pt x="7552" y="208085"/>
                    <a:pt x="7552" y="214204"/>
                  </a:cubicBezTo>
                  <a:cubicBezTo>
                    <a:pt x="7552" y="218068"/>
                    <a:pt x="10841" y="218068"/>
                    <a:pt x="12635" y="218068"/>
                  </a:cubicBezTo>
                  <a:cubicBezTo>
                    <a:pt x="20709" y="218068"/>
                    <a:pt x="29081" y="217424"/>
                    <a:pt x="37155" y="217424"/>
                  </a:cubicBezTo>
                  <a:cubicBezTo>
                    <a:pt x="45527" y="217424"/>
                    <a:pt x="54199" y="217102"/>
                    <a:pt x="62571" y="217102"/>
                  </a:cubicBezTo>
                  <a:cubicBezTo>
                    <a:pt x="70943" y="217102"/>
                    <a:pt x="79316" y="217424"/>
                    <a:pt x="87389" y="217424"/>
                  </a:cubicBezTo>
                  <a:cubicBezTo>
                    <a:pt x="96061" y="217424"/>
                    <a:pt x="105031" y="218068"/>
                    <a:pt x="113404" y="218068"/>
                  </a:cubicBezTo>
                  <a:cubicBezTo>
                    <a:pt x="116394" y="218068"/>
                    <a:pt x="119982" y="218068"/>
                    <a:pt x="119982" y="211627"/>
                  </a:cubicBezTo>
                  <a:cubicBezTo>
                    <a:pt x="119982" y="208085"/>
                    <a:pt x="117590" y="208085"/>
                    <a:pt x="109816" y="208085"/>
                  </a:cubicBezTo>
                  <a:cubicBezTo>
                    <a:pt x="102340" y="208085"/>
                    <a:pt x="98453" y="208085"/>
                    <a:pt x="90679" y="207441"/>
                  </a:cubicBezTo>
                  <a:cubicBezTo>
                    <a:pt x="82007" y="206475"/>
                    <a:pt x="79615" y="205509"/>
                    <a:pt x="79615" y="200357"/>
                  </a:cubicBezTo>
                  <a:cubicBezTo>
                    <a:pt x="79615" y="200035"/>
                    <a:pt x="79615" y="198425"/>
                    <a:pt x="80811" y="193594"/>
                  </a:cubicBezTo>
                  <a:lnTo>
                    <a:pt x="120580" y="22604"/>
                  </a:lnTo>
                  <a:close/>
                </a:path>
              </a:pathLst>
            </a:custGeom>
            <a:solidFill>
              <a:srgbClr val="0000FF"/>
            </a:solidFill>
            <a:ln w="299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08" name="Forme libre 107">
              <a:extLst>
                <a:ext uri="{FF2B5EF4-FFF2-40B4-BE49-F238E27FC236}">
                  <a16:creationId xmlns:a16="http://schemas.microsoft.com/office/drawing/2014/main" id="{890529A6-310B-E028-94E2-C662EB38BD68}"/>
                </a:ext>
              </a:extLst>
            </p:cNvPr>
            <p:cNvSpPr/>
            <p:nvPr>
              <p:custDataLst>
                <p:tags r:id="rId114"/>
              </p:custDataLst>
            </p:nvPr>
          </p:nvSpPr>
          <p:spPr>
            <a:xfrm>
              <a:off x="4141562" y="4648436"/>
              <a:ext cx="205962" cy="101660"/>
            </a:xfrm>
            <a:custGeom>
              <a:avLst/>
              <a:gdLst>
                <a:gd name="connsiteX0" fmla="*/ 104947 w 205962"/>
                <a:gd name="connsiteY0" fmla="*/ 37708 h 101660"/>
                <a:gd name="connsiteX1" fmla="*/ 82551 w 205962"/>
                <a:gd name="connsiteY1" fmla="*/ 13814 h 101660"/>
                <a:gd name="connsiteX2" fmla="*/ 44875 w 205962"/>
                <a:gd name="connsiteY2" fmla="*/ 64 h 101660"/>
                <a:gd name="connsiteX3" fmla="*/ 83 w 205962"/>
                <a:gd name="connsiteY3" fmla="*/ 51007 h 101660"/>
                <a:gd name="connsiteX4" fmla="*/ 44247 w 205962"/>
                <a:gd name="connsiteY4" fmla="*/ 101725 h 101660"/>
                <a:gd name="connsiteX5" fmla="*/ 101180 w 205962"/>
                <a:gd name="connsiteY5" fmla="*/ 64081 h 101660"/>
                <a:gd name="connsiteX6" fmla="*/ 123576 w 205962"/>
                <a:gd name="connsiteY6" fmla="*/ 87975 h 101660"/>
                <a:gd name="connsiteX7" fmla="*/ 161252 w 205962"/>
                <a:gd name="connsiteY7" fmla="*/ 101725 h 101660"/>
                <a:gd name="connsiteX8" fmla="*/ 206045 w 205962"/>
                <a:gd name="connsiteY8" fmla="*/ 50782 h 101660"/>
                <a:gd name="connsiteX9" fmla="*/ 161880 w 205962"/>
                <a:gd name="connsiteY9" fmla="*/ 64 h 101660"/>
                <a:gd name="connsiteX10" fmla="*/ 104947 w 205962"/>
                <a:gd name="connsiteY10" fmla="*/ 37708 h 101660"/>
                <a:gd name="connsiteX11" fmla="*/ 111645 w 205962"/>
                <a:gd name="connsiteY11" fmla="*/ 46048 h 101660"/>
                <a:gd name="connsiteX12" fmla="*/ 163764 w 205962"/>
                <a:gd name="connsiteY12" fmla="*/ 8630 h 101660"/>
                <a:gd name="connsiteX13" fmla="*/ 200184 w 205962"/>
                <a:gd name="connsiteY13" fmla="*/ 50782 h 101660"/>
                <a:gd name="connsiteX14" fmla="*/ 164601 w 205962"/>
                <a:gd name="connsiteY14" fmla="*/ 89327 h 101660"/>
                <a:gd name="connsiteX15" fmla="*/ 111645 w 205962"/>
                <a:gd name="connsiteY15" fmla="*/ 46048 h 101660"/>
                <a:gd name="connsiteX16" fmla="*/ 94482 w 205962"/>
                <a:gd name="connsiteY16" fmla="*/ 55741 h 101660"/>
                <a:gd name="connsiteX17" fmla="*/ 42363 w 205962"/>
                <a:gd name="connsiteY17" fmla="*/ 93159 h 101660"/>
                <a:gd name="connsiteX18" fmla="*/ 5943 w 205962"/>
                <a:gd name="connsiteY18" fmla="*/ 51007 h 101660"/>
                <a:gd name="connsiteX19" fmla="*/ 41526 w 205962"/>
                <a:gd name="connsiteY19" fmla="*/ 12462 h 101660"/>
                <a:gd name="connsiteX20" fmla="*/ 94482 w 205962"/>
                <a:gd name="connsiteY20" fmla="*/ 55741 h 101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05962" h="101660">
                  <a:moveTo>
                    <a:pt x="104947" y="37708"/>
                  </a:moveTo>
                  <a:cubicBezTo>
                    <a:pt x="93854" y="23732"/>
                    <a:pt x="90505" y="19900"/>
                    <a:pt x="82551" y="13814"/>
                  </a:cubicBezTo>
                  <a:cubicBezTo>
                    <a:pt x="69783" y="3896"/>
                    <a:pt x="56387" y="64"/>
                    <a:pt x="44875" y="64"/>
                  </a:cubicBezTo>
                  <a:cubicBezTo>
                    <a:pt x="18921" y="64"/>
                    <a:pt x="83" y="23958"/>
                    <a:pt x="83" y="51007"/>
                  </a:cubicBezTo>
                  <a:cubicBezTo>
                    <a:pt x="83" y="77380"/>
                    <a:pt x="18083" y="101725"/>
                    <a:pt x="44247" y="101725"/>
                  </a:cubicBezTo>
                  <a:cubicBezTo>
                    <a:pt x="73341" y="101725"/>
                    <a:pt x="93645" y="76028"/>
                    <a:pt x="101180" y="64081"/>
                  </a:cubicBezTo>
                  <a:cubicBezTo>
                    <a:pt x="112273" y="78057"/>
                    <a:pt x="115622" y="81889"/>
                    <a:pt x="123576" y="87975"/>
                  </a:cubicBezTo>
                  <a:cubicBezTo>
                    <a:pt x="136344" y="97893"/>
                    <a:pt x="149740" y="101725"/>
                    <a:pt x="161252" y="101725"/>
                  </a:cubicBezTo>
                  <a:cubicBezTo>
                    <a:pt x="187207" y="101725"/>
                    <a:pt x="206045" y="77831"/>
                    <a:pt x="206045" y="50782"/>
                  </a:cubicBezTo>
                  <a:cubicBezTo>
                    <a:pt x="206045" y="24409"/>
                    <a:pt x="188044" y="64"/>
                    <a:pt x="161880" y="64"/>
                  </a:cubicBezTo>
                  <a:cubicBezTo>
                    <a:pt x="132786" y="64"/>
                    <a:pt x="112483" y="25761"/>
                    <a:pt x="104947" y="37708"/>
                  </a:cubicBezTo>
                  <a:close/>
                  <a:moveTo>
                    <a:pt x="111645" y="46048"/>
                  </a:moveTo>
                  <a:cubicBezTo>
                    <a:pt x="120018" y="31396"/>
                    <a:pt x="138228" y="8630"/>
                    <a:pt x="163764" y="8630"/>
                  </a:cubicBezTo>
                  <a:cubicBezTo>
                    <a:pt x="185323" y="8630"/>
                    <a:pt x="200184" y="29142"/>
                    <a:pt x="200184" y="50782"/>
                  </a:cubicBezTo>
                  <a:cubicBezTo>
                    <a:pt x="200184" y="72421"/>
                    <a:pt x="183858" y="89327"/>
                    <a:pt x="164601" y="89327"/>
                  </a:cubicBezTo>
                  <a:cubicBezTo>
                    <a:pt x="145135" y="89327"/>
                    <a:pt x="131739" y="72196"/>
                    <a:pt x="111645" y="46048"/>
                  </a:cubicBezTo>
                  <a:close/>
                  <a:moveTo>
                    <a:pt x="94482" y="55741"/>
                  </a:moveTo>
                  <a:cubicBezTo>
                    <a:pt x="86109" y="70393"/>
                    <a:pt x="67899" y="93159"/>
                    <a:pt x="42363" y="93159"/>
                  </a:cubicBezTo>
                  <a:cubicBezTo>
                    <a:pt x="20804" y="93159"/>
                    <a:pt x="5943" y="72647"/>
                    <a:pt x="5943" y="51007"/>
                  </a:cubicBezTo>
                  <a:cubicBezTo>
                    <a:pt x="5943" y="29368"/>
                    <a:pt x="22270" y="12462"/>
                    <a:pt x="41526" y="12462"/>
                  </a:cubicBezTo>
                  <a:cubicBezTo>
                    <a:pt x="60992" y="12462"/>
                    <a:pt x="74388" y="29593"/>
                    <a:pt x="94482" y="55741"/>
                  </a:cubicBezTo>
                  <a:close/>
                </a:path>
              </a:pathLst>
            </a:custGeom>
            <a:solidFill>
              <a:srgbClr val="0000FF"/>
            </a:solidFill>
            <a:ln w="299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sp>
        <p:nvSpPr>
          <p:cNvPr id="87" name="Forme libre 86">
            <a:extLst>
              <a:ext uri="{FF2B5EF4-FFF2-40B4-BE49-F238E27FC236}">
                <a16:creationId xmlns:a16="http://schemas.microsoft.com/office/drawing/2014/main" id="{5064BB80-267A-986C-5B50-CEA3080C2EA7}"/>
              </a:ext>
            </a:extLst>
          </p:cNvPr>
          <p:cNvSpPr/>
          <p:nvPr/>
        </p:nvSpPr>
        <p:spPr bwMode="auto">
          <a:xfrm rot="16200000">
            <a:off x="3358222" y="3453894"/>
            <a:ext cx="667605" cy="158551"/>
          </a:xfrm>
          <a:custGeom>
            <a:avLst/>
            <a:gdLst>
              <a:gd name="connsiteX0" fmla="*/ 0 w 7010400"/>
              <a:gd name="connsiteY0" fmla="*/ 1406013 h 1425678"/>
              <a:gd name="connsiteX1" fmla="*/ 698091 w 7010400"/>
              <a:gd name="connsiteY1" fmla="*/ 9832 h 1425678"/>
              <a:gd name="connsiteX2" fmla="*/ 1396181 w 7010400"/>
              <a:gd name="connsiteY2" fmla="*/ 1425678 h 1425678"/>
              <a:gd name="connsiteX3" fmla="*/ 2113936 w 7010400"/>
              <a:gd name="connsiteY3" fmla="*/ 0 h 1425678"/>
              <a:gd name="connsiteX4" fmla="*/ 2802194 w 7010400"/>
              <a:gd name="connsiteY4" fmla="*/ 1415845 h 1425678"/>
              <a:gd name="connsiteX5" fmla="*/ 3510116 w 7010400"/>
              <a:gd name="connsiteY5" fmla="*/ 9832 h 1425678"/>
              <a:gd name="connsiteX6" fmla="*/ 4208207 w 7010400"/>
              <a:gd name="connsiteY6" fmla="*/ 1415845 h 1425678"/>
              <a:gd name="connsiteX7" fmla="*/ 4916129 w 7010400"/>
              <a:gd name="connsiteY7" fmla="*/ 0 h 1425678"/>
              <a:gd name="connsiteX8" fmla="*/ 5614220 w 7010400"/>
              <a:gd name="connsiteY8" fmla="*/ 1406013 h 1425678"/>
              <a:gd name="connsiteX9" fmla="*/ 6302478 w 7010400"/>
              <a:gd name="connsiteY9" fmla="*/ 0 h 1425678"/>
              <a:gd name="connsiteX10" fmla="*/ 6666271 w 7010400"/>
              <a:gd name="connsiteY10" fmla="*/ 717755 h 1425678"/>
              <a:gd name="connsiteX11" fmla="*/ 7010400 w 7010400"/>
              <a:gd name="connsiteY11" fmla="*/ 717755 h 1425678"/>
              <a:gd name="connsiteX0" fmla="*/ 0 w 6656439"/>
              <a:gd name="connsiteY0" fmla="*/ 717755 h 1425678"/>
              <a:gd name="connsiteX1" fmla="*/ 344130 w 6656439"/>
              <a:gd name="connsiteY1" fmla="*/ 9832 h 1425678"/>
              <a:gd name="connsiteX2" fmla="*/ 1042220 w 6656439"/>
              <a:gd name="connsiteY2" fmla="*/ 1425678 h 1425678"/>
              <a:gd name="connsiteX3" fmla="*/ 1759975 w 6656439"/>
              <a:gd name="connsiteY3" fmla="*/ 0 h 1425678"/>
              <a:gd name="connsiteX4" fmla="*/ 2448233 w 6656439"/>
              <a:gd name="connsiteY4" fmla="*/ 1415845 h 1425678"/>
              <a:gd name="connsiteX5" fmla="*/ 3156155 w 6656439"/>
              <a:gd name="connsiteY5" fmla="*/ 9832 h 1425678"/>
              <a:gd name="connsiteX6" fmla="*/ 3854246 w 6656439"/>
              <a:gd name="connsiteY6" fmla="*/ 1415845 h 1425678"/>
              <a:gd name="connsiteX7" fmla="*/ 4562168 w 6656439"/>
              <a:gd name="connsiteY7" fmla="*/ 0 h 1425678"/>
              <a:gd name="connsiteX8" fmla="*/ 5260259 w 6656439"/>
              <a:gd name="connsiteY8" fmla="*/ 1406013 h 1425678"/>
              <a:gd name="connsiteX9" fmla="*/ 5948517 w 6656439"/>
              <a:gd name="connsiteY9" fmla="*/ 0 h 1425678"/>
              <a:gd name="connsiteX10" fmla="*/ 6312310 w 6656439"/>
              <a:gd name="connsiteY10" fmla="*/ 717755 h 1425678"/>
              <a:gd name="connsiteX11" fmla="*/ 6656439 w 6656439"/>
              <a:gd name="connsiteY11" fmla="*/ 717755 h 1425678"/>
              <a:gd name="connsiteX0" fmla="*/ 0 w 6656439"/>
              <a:gd name="connsiteY0" fmla="*/ 717755 h 1425678"/>
              <a:gd name="connsiteX1" fmla="*/ 19665 w 6656439"/>
              <a:gd name="connsiteY1" fmla="*/ 727587 h 1425678"/>
              <a:gd name="connsiteX2" fmla="*/ 344130 w 6656439"/>
              <a:gd name="connsiteY2" fmla="*/ 9832 h 1425678"/>
              <a:gd name="connsiteX3" fmla="*/ 1042220 w 6656439"/>
              <a:gd name="connsiteY3" fmla="*/ 1425678 h 1425678"/>
              <a:gd name="connsiteX4" fmla="*/ 1759975 w 6656439"/>
              <a:gd name="connsiteY4" fmla="*/ 0 h 1425678"/>
              <a:gd name="connsiteX5" fmla="*/ 2448233 w 6656439"/>
              <a:gd name="connsiteY5" fmla="*/ 1415845 h 1425678"/>
              <a:gd name="connsiteX6" fmla="*/ 3156155 w 6656439"/>
              <a:gd name="connsiteY6" fmla="*/ 9832 h 1425678"/>
              <a:gd name="connsiteX7" fmla="*/ 3854246 w 6656439"/>
              <a:gd name="connsiteY7" fmla="*/ 1415845 h 1425678"/>
              <a:gd name="connsiteX8" fmla="*/ 4562168 w 6656439"/>
              <a:gd name="connsiteY8" fmla="*/ 0 h 1425678"/>
              <a:gd name="connsiteX9" fmla="*/ 5260259 w 6656439"/>
              <a:gd name="connsiteY9" fmla="*/ 1406013 h 1425678"/>
              <a:gd name="connsiteX10" fmla="*/ 5948517 w 6656439"/>
              <a:gd name="connsiteY10" fmla="*/ 0 h 1425678"/>
              <a:gd name="connsiteX11" fmla="*/ 6312310 w 6656439"/>
              <a:gd name="connsiteY11" fmla="*/ 717755 h 1425678"/>
              <a:gd name="connsiteX12" fmla="*/ 6656439 w 6656439"/>
              <a:gd name="connsiteY12" fmla="*/ 717755 h 1425678"/>
              <a:gd name="connsiteX0" fmla="*/ 0 w 6656439"/>
              <a:gd name="connsiteY0" fmla="*/ 717755 h 1425678"/>
              <a:gd name="connsiteX1" fmla="*/ 78659 w 6656439"/>
              <a:gd name="connsiteY1" fmla="*/ 816078 h 1425678"/>
              <a:gd name="connsiteX2" fmla="*/ 344130 w 6656439"/>
              <a:gd name="connsiteY2" fmla="*/ 9832 h 1425678"/>
              <a:gd name="connsiteX3" fmla="*/ 1042220 w 6656439"/>
              <a:gd name="connsiteY3" fmla="*/ 1425678 h 1425678"/>
              <a:gd name="connsiteX4" fmla="*/ 1759975 w 6656439"/>
              <a:gd name="connsiteY4" fmla="*/ 0 h 1425678"/>
              <a:gd name="connsiteX5" fmla="*/ 2448233 w 6656439"/>
              <a:gd name="connsiteY5" fmla="*/ 1415845 h 1425678"/>
              <a:gd name="connsiteX6" fmla="*/ 3156155 w 6656439"/>
              <a:gd name="connsiteY6" fmla="*/ 9832 h 1425678"/>
              <a:gd name="connsiteX7" fmla="*/ 3854246 w 6656439"/>
              <a:gd name="connsiteY7" fmla="*/ 1415845 h 1425678"/>
              <a:gd name="connsiteX8" fmla="*/ 4562168 w 6656439"/>
              <a:gd name="connsiteY8" fmla="*/ 0 h 1425678"/>
              <a:gd name="connsiteX9" fmla="*/ 5260259 w 6656439"/>
              <a:gd name="connsiteY9" fmla="*/ 1406013 h 1425678"/>
              <a:gd name="connsiteX10" fmla="*/ 5948517 w 6656439"/>
              <a:gd name="connsiteY10" fmla="*/ 0 h 1425678"/>
              <a:gd name="connsiteX11" fmla="*/ 6312310 w 6656439"/>
              <a:gd name="connsiteY11" fmla="*/ 717755 h 1425678"/>
              <a:gd name="connsiteX12" fmla="*/ 6656439 w 6656439"/>
              <a:gd name="connsiteY12" fmla="*/ 717755 h 1425678"/>
              <a:gd name="connsiteX0" fmla="*/ 0 w 7010400"/>
              <a:gd name="connsiteY0" fmla="*/ 707923 h 1425678"/>
              <a:gd name="connsiteX1" fmla="*/ 432620 w 7010400"/>
              <a:gd name="connsiteY1" fmla="*/ 816078 h 1425678"/>
              <a:gd name="connsiteX2" fmla="*/ 698091 w 7010400"/>
              <a:gd name="connsiteY2" fmla="*/ 9832 h 1425678"/>
              <a:gd name="connsiteX3" fmla="*/ 1396181 w 7010400"/>
              <a:gd name="connsiteY3" fmla="*/ 1425678 h 1425678"/>
              <a:gd name="connsiteX4" fmla="*/ 2113936 w 7010400"/>
              <a:gd name="connsiteY4" fmla="*/ 0 h 1425678"/>
              <a:gd name="connsiteX5" fmla="*/ 2802194 w 7010400"/>
              <a:gd name="connsiteY5" fmla="*/ 1415845 h 1425678"/>
              <a:gd name="connsiteX6" fmla="*/ 3510116 w 7010400"/>
              <a:gd name="connsiteY6" fmla="*/ 9832 h 1425678"/>
              <a:gd name="connsiteX7" fmla="*/ 4208207 w 7010400"/>
              <a:gd name="connsiteY7" fmla="*/ 1415845 h 1425678"/>
              <a:gd name="connsiteX8" fmla="*/ 4916129 w 7010400"/>
              <a:gd name="connsiteY8" fmla="*/ 0 h 1425678"/>
              <a:gd name="connsiteX9" fmla="*/ 5614220 w 7010400"/>
              <a:gd name="connsiteY9" fmla="*/ 1406013 h 1425678"/>
              <a:gd name="connsiteX10" fmla="*/ 6302478 w 7010400"/>
              <a:gd name="connsiteY10" fmla="*/ 0 h 1425678"/>
              <a:gd name="connsiteX11" fmla="*/ 6666271 w 7010400"/>
              <a:gd name="connsiteY11" fmla="*/ 717755 h 1425678"/>
              <a:gd name="connsiteX12" fmla="*/ 7010400 w 7010400"/>
              <a:gd name="connsiteY12" fmla="*/ 717755 h 1425678"/>
              <a:gd name="connsiteX0" fmla="*/ 0 w 7010400"/>
              <a:gd name="connsiteY0" fmla="*/ 707923 h 1425678"/>
              <a:gd name="connsiteX1" fmla="*/ 383459 w 7010400"/>
              <a:gd name="connsiteY1" fmla="*/ 737420 h 1425678"/>
              <a:gd name="connsiteX2" fmla="*/ 698091 w 7010400"/>
              <a:gd name="connsiteY2" fmla="*/ 9832 h 1425678"/>
              <a:gd name="connsiteX3" fmla="*/ 1396181 w 7010400"/>
              <a:gd name="connsiteY3" fmla="*/ 1425678 h 1425678"/>
              <a:gd name="connsiteX4" fmla="*/ 2113936 w 7010400"/>
              <a:gd name="connsiteY4" fmla="*/ 0 h 1425678"/>
              <a:gd name="connsiteX5" fmla="*/ 2802194 w 7010400"/>
              <a:gd name="connsiteY5" fmla="*/ 1415845 h 1425678"/>
              <a:gd name="connsiteX6" fmla="*/ 3510116 w 7010400"/>
              <a:gd name="connsiteY6" fmla="*/ 9832 h 1425678"/>
              <a:gd name="connsiteX7" fmla="*/ 4208207 w 7010400"/>
              <a:gd name="connsiteY7" fmla="*/ 1415845 h 1425678"/>
              <a:gd name="connsiteX8" fmla="*/ 4916129 w 7010400"/>
              <a:gd name="connsiteY8" fmla="*/ 0 h 1425678"/>
              <a:gd name="connsiteX9" fmla="*/ 5614220 w 7010400"/>
              <a:gd name="connsiteY9" fmla="*/ 1406013 h 1425678"/>
              <a:gd name="connsiteX10" fmla="*/ 6302478 w 7010400"/>
              <a:gd name="connsiteY10" fmla="*/ 0 h 1425678"/>
              <a:gd name="connsiteX11" fmla="*/ 6666271 w 7010400"/>
              <a:gd name="connsiteY11" fmla="*/ 717755 h 1425678"/>
              <a:gd name="connsiteX12" fmla="*/ 7010400 w 7010400"/>
              <a:gd name="connsiteY12" fmla="*/ 717755 h 1425678"/>
              <a:gd name="connsiteX0" fmla="*/ 0 w 7010400"/>
              <a:gd name="connsiteY0" fmla="*/ 707923 h 1425678"/>
              <a:gd name="connsiteX1" fmla="*/ 338854 w 7010400"/>
              <a:gd name="connsiteY1" fmla="*/ 720693 h 1425678"/>
              <a:gd name="connsiteX2" fmla="*/ 698091 w 7010400"/>
              <a:gd name="connsiteY2" fmla="*/ 9832 h 1425678"/>
              <a:gd name="connsiteX3" fmla="*/ 1396181 w 7010400"/>
              <a:gd name="connsiteY3" fmla="*/ 1425678 h 1425678"/>
              <a:gd name="connsiteX4" fmla="*/ 2113936 w 7010400"/>
              <a:gd name="connsiteY4" fmla="*/ 0 h 1425678"/>
              <a:gd name="connsiteX5" fmla="*/ 2802194 w 7010400"/>
              <a:gd name="connsiteY5" fmla="*/ 1415845 h 1425678"/>
              <a:gd name="connsiteX6" fmla="*/ 3510116 w 7010400"/>
              <a:gd name="connsiteY6" fmla="*/ 9832 h 1425678"/>
              <a:gd name="connsiteX7" fmla="*/ 4208207 w 7010400"/>
              <a:gd name="connsiteY7" fmla="*/ 1415845 h 1425678"/>
              <a:gd name="connsiteX8" fmla="*/ 4916129 w 7010400"/>
              <a:gd name="connsiteY8" fmla="*/ 0 h 1425678"/>
              <a:gd name="connsiteX9" fmla="*/ 5614220 w 7010400"/>
              <a:gd name="connsiteY9" fmla="*/ 1406013 h 1425678"/>
              <a:gd name="connsiteX10" fmla="*/ 6302478 w 7010400"/>
              <a:gd name="connsiteY10" fmla="*/ 0 h 1425678"/>
              <a:gd name="connsiteX11" fmla="*/ 6666271 w 7010400"/>
              <a:gd name="connsiteY11" fmla="*/ 717755 h 1425678"/>
              <a:gd name="connsiteX12" fmla="*/ 7010400 w 7010400"/>
              <a:gd name="connsiteY12" fmla="*/ 717755 h 1425678"/>
              <a:gd name="connsiteX0" fmla="*/ 0 w 7010400"/>
              <a:gd name="connsiteY0" fmla="*/ 707923 h 1425678"/>
              <a:gd name="connsiteX1" fmla="*/ 333278 w 7010400"/>
              <a:gd name="connsiteY1" fmla="*/ 715118 h 1425678"/>
              <a:gd name="connsiteX2" fmla="*/ 698091 w 7010400"/>
              <a:gd name="connsiteY2" fmla="*/ 9832 h 1425678"/>
              <a:gd name="connsiteX3" fmla="*/ 1396181 w 7010400"/>
              <a:gd name="connsiteY3" fmla="*/ 1425678 h 1425678"/>
              <a:gd name="connsiteX4" fmla="*/ 2113936 w 7010400"/>
              <a:gd name="connsiteY4" fmla="*/ 0 h 1425678"/>
              <a:gd name="connsiteX5" fmla="*/ 2802194 w 7010400"/>
              <a:gd name="connsiteY5" fmla="*/ 1415845 h 1425678"/>
              <a:gd name="connsiteX6" fmla="*/ 3510116 w 7010400"/>
              <a:gd name="connsiteY6" fmla="*/ 9832 h 1425678"/>
              <a:gd name="connsiteX7" fmla="*/ 4208207 w 7010400"/>
              <a:gd name="connsiteY7" fmla="*/ 1415845 h 1425678"/>
              <a:gd name="connsiteX8" fmla="*/ 4916129 w 7010400"/>
              <a:gd name="connsiteY8" fmla="*/ 0 h 1425678"/>
              <a:gd name="connsiteX9" fmla="*/ 5614220 w 7010400"/>
              <a:gd name="connsiteY9" fmla="*/ 1406013 h 1425678"/>
              <a:gd name="connsiteX10" fmla="*/ 6302478 w 7010400"/>
              <a:gd name="connsiteY10" fmla="*/ 0 h 1425678"/>
              <a:gd name="connsiteX11" fmla="*/ 6666271 w 7010400"/>
              <a:gd name="connsiteY11" fmla="*/ 717755 h 1425678"/>
              <a:gd name="connsiteX12" fmla="*/ 7010400 w 7010400"/>
              <a:gd name="connsiteY12" fmla="*/ 717755 h 1425678"/>
              <a:gd name="connsiteX0" fmla="*/ 0 w 7010400"/>
              <a:gd name="connsiteY0" fmla="*/ 707923 h 1425678"/>
              <a:gd name="connsiteX1" fmla="*/ 345548 w 7010400"/>
              <a:gd name="connsiteY1" fmla="*/ 737047 h 1425678"/>
              <a:gd name="connsiteX2" fmla="*/ 698091 w 7010400"/>
              <a:gd name="connsiteY2" fmla="*/ 9832 h 1425678"/>
              <a:gd name="connsiteX3" fmla="*/ 1396181 w 7010400"/>
              <a:gd name="connsiteY3" fmla="*/ 1425678 h 1425678"/>
              <a:gd name="connsiteX4" fmla="*/ 2113936 w 7010400"/>
              <a:gd name="connsiteY4" fmla="*/ 0 h 1425678"/>
              <a:gd name="connsiteX5" fmla="*/ 2802194 w 7010400"/>
              <a:gd name="connsiteY5" fmla="*/ 1415845 h 1425678"/>
              <a:gd name="connsiteX6" fmla="*/ 3510116 w 7010400"/>
              <a:gd name="connsiteY6" fmla="*/ 9832 h 1425678"/>
              <a:gd name="connsiteX7" fmla="*/ 4208207 w 7010400"/>
              <a:gd name="connsiteY7" fmla="*/ 1415845 h 1425678"/>
              <a:gd name="connsiteX8" fmla="*/ 4916129 w 7010400"/>
              <a:gd name="connsiteY8" fmla="*/ 0 h 1425678"/>
              <a:gd name="connsiteX9" fmla="*/ 5614220 w 7010400"/>
              <a:gd name="connsiteY9" fmla="*/ 1406013 h 1425678"/>
              <a:gd name="connsiteX10" fmla="*/ 6302478 w 7010400"/>
              <a:gd name="connsiteY10" fmla="*/ 0 h 1425678"/>
              <a:gd name="connsiteX11" fmla="*/ 6666271 w 7010400"/>
              <a:gd name="connsiteY11" fmla="*/ 717755 h 1425678"/>
              <a:gd name="connsiteX12" fmla="*/ 7010400 w 7010400"/>
              <a:gd name="connsiteY12" fmla="*/ 717755 h 1425678"/>
              <a:gd name="connsiteX0" fmla="*/ 0 w 7022675"/>
              <a:gd name="connsiteY0" fmla="*/ 729852 h 1425678"/>
              <a:gd name="connsiteX1" fmla="*/ 357823 w 7022675"/>
              <a:gd name="connsiteY1" fmla="*/ 737047 h 1425678"/>
              <a:gd name="connsiteX2" fmla="*/ 710366 w 7022675"/>
              <a:gd name="connsiteY2" fmla="*/ 9832 h 1425678"/>
              <a:gd name="connsiteX3" fmla="*/ 1408456 w 7022675"/>
              <a:gd name="connsiteY3" fmla="*/ 1425678 h 1425678"/>
              <a:gd name="connsiteX4" fmla="*/ 2126211 w 7022675"/>
              <a:gd name="connsiteY4" fmla="*/ 0 h 1425678"/>
              <a:gd name="connsiteX5" fmla="*/ 2814469 w 7022675"/>
              <a:gd name="connsiteY5" fmla="*/ 1415845 h 1425678"/>
              <a:gd name="connsiteX6" fmla="*/ 3522391 w 7022675"/>
              <a:gd name="connsiteY6" fmla="*/ 9832 h 1425678"/>
              <a:gd name="connsiteX7" fmla="*/ 4220482 w 7022675"/>
              <a:gd name="connsiteY7" fmla="*/ 1415845 h 1425678"/>
              <a:gd name="connsiteX8" fmla="*/ 4928404 w 7022675"/>
              <a:gd name="connsiteY8" fmla="*/ 0 h 1425678"/>
              <a:gd name="connsiteX9" fmla="*/ 5626495 w 7022675"/>
              <a:gd name="connsiteY9" fmla="*/ 1406013 h 1425678"/>
              <a:gd name="connsiteX10" fmla="*/ 6314753 w 7022675"/>
              <a:gd name="connsiteY10" fmla="*/ 0 h 1425678"/>
              <a:gd name="connsiteX11" fmla="*/ 6678546 w 7022675"/>
              <a:gd name="connsiteY11" fmla="*/ 717755 h 1425678"/>
              <a:gd name="connsiteX12" fmla="*/ 7022675 w 7022675"/>
              <a:gd name="connsiteY12" fmla="*/ 717755 h 1425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022675" h="1425678">
                <a:moveTo>
                  <a:pt x="0" y="729852"/>
                </a:moveTo>
                <a:lnTo>
                  <a:pt x="357823" y="737047"/>
                </a:lnTo>
                <a:lnTo>
                  <a:pt x="710366" y="9832"/>
                </a:lnTo>
                <a:lnTo>
                  <a:pt x="1408456" y="1425678"/>
                </a:lnTo>
                <a:lnTo>
                  <a:pt x="2126211" y="0"/>
                </a:lnTo>
                <a:lnTo>
                  <a:pt x="2814469" y="1415845"/>
                </a:lnTo>
                <a:lnTo>
                  <a:pt x="3522391" y="9832"/>
                </a:lnTo>
                <a:lnTo>
                  <a:pt x="4220482" y="1415845"/>
                </a:lnTo>
                <a:lnTo>
                  <a:pt x="4928404" y="0"/>
                </a:lnTo>
                <a:lnTo>
                  <a:pt x="5626495" y="1406013"/>
                </a:lnTo>
                <a:lnTo>
                  <a:pt x="6314753" y="0"/>
                </a:lnTo>
                <a:lnTo>
                  <a:pt x="6678546" y="717755"/>
                </a:lnTo>
                <a:lnTo>
                  <a:pt x="7022675" y="717755"/>
                </a:lnTo>
              </a:path>
            </a:pathLst>
          </a:cu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cxnSp>
        <p:nvCxnSpPr>
          <p:cNvPr id="88" name="Connecteur droit 87">
            <a:extLst>
              <a:ext uri="{FF2B5EF4-FFF2-40B4-BE49-F238E27FC236}">
                <a16:creationId xmlns:a16="http://schemas.microsoft.com/office/drawing/2014/main" id="{F73C80AA-AA04-CD7F-B25C-2BF7D46A81E6}"/>
              </a:ext>
            </a:extLst>
          </p:cNvPr>
          <p:cNvCxnSpPr>
            <a:cxnSpLocks/>
          </p:cNvCxnSpPr>
          <p:nvPr/>
        </p:nvCxnSpPr>
        <p:spPr bwMode="auto">
          <a:xfrm flipV="1">
            <a:off x="3692281" y="3866973"/>
            <a:ext cx="0" cy="342880"/>
          </a:xfrm>
          <a:prstGeom prst="line">
            <a:avLst/>
          </a:prstGeom>
          <a:solidFill>
            <a:srgbClr val="00B8FF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89" name="Connecteur droit 88">
            <a:extLst>
              <a:ext uri="{FF2B5EF4-FFF2-40B4-BE49-F238E27FC236}">
                <a16:creationId xmlns:a16="http://schemas.microsoft.com/office/drawing/2014/main" id="{35C5166F-E954-B222-3086-D778CF5C07A0}"/>
              </a:ext>
            </a:extLst>
          </p:cNvPr>
          <p:cNvCxnSpPr>
            <a:cxnSpLocks/>
            <a:stCxn id="87" idx="12"/>
            <a:endCxn id="112" idx="4"/>
          </p:cNvCxnSpPr>
          <p:nvPr/>
        </p:nvCxnSpPr>
        <p:spPr bwMode="auto">
          <a:xfrm flipV="1">
            <a:off x="3692571" y="3076509"/>
            <a:ext cx="4733" cy="122858"/>
          </a:xfrm>
          <a:prstGeom prst="line">
            <a:avLst/>
          </a:prstGeom>
          <a:solidFill>
            <a:srgbClr val="00B8FF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sp>
        <p:nvSpPr>
          <p:cNvPr id="90" name="Triangle 89">
            <a:extLst>
              <a:ext uri="{FF2B5EF4-FFF2-40B4-BE49-F238E27FC236}">
                <a16:creationId xmlns:a16="http://schemas.microsoft.com/office/drawing/2014/main" id="{7CC0FBF6-915F-F30E-461D-FDC7C5E7B0FF}"/>
              </a:ext>
            </a:extLst>
          </p:cNvPr>
          <p:cNvSpPr/>
          <p:nvPr/>
        </p:nvSpPr>
        <p:spPr bwMode="auto">
          <a:xfrm>
            <a:off x="3579541" y="3953057"/>
            <a:ext cx="224970" cy="164047"/>
          </a:xfrm>
          <a:prstGeom prst="triangle">
            <a:avLst/>
          </a:prstGeom>
          <a:solidFill>
            <a:schemeClr val="bg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grpSp>
        <p:nvGrpSpPr>
          <p:cNvPr id="197" name="Groupe 196" descr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R = \displaystyle \frac{1}{h S}&#10;$&#10;&#10;&#10;\end{document}&#10;" title="IguanaTex Vector Display">
            <a:extLst>
              <a:ext uri="{FF2B5EF4-FFF2-40B4-BE49-F238E27FC236}">
                <a16:creationId xmlns:a16="http://schemas.microsoft.com/office/drawing/2014/main" id="{095724E2-CD59-EE51-7C64-6BC19EBB2B6E}"/>
              </a:ext>
            </a:extLst>
          </p:cNvPr>
          <p:cNvGrpSpPr>
            <a:grpSpLocks noChangeAspect="1"/>
          </p:cNvGrpSpPr>
          <p:nvPr>
            <p:custDataLst>
              <p:tags r:id="rId3"/>
            </p:custDataLst>
          </p:nvPr>
        </p:nvGrpSpPr>
        <p:grpSpPr>
          <a:xfrm>
            <a:off x="3872030" y="3222763"/>
            <a:ext cx="950833" cy="579864"/>
            <a:chOff x="6427395" y="5174369"/>
            <a:chExt cx="1136028" cy="692805"/>
          </a:xfrm>
        </p:grpSpPr>
        <p:sp>
          <p:nvSpPr>
            <p:cNvPr id="183" name="Forme libre 182">
              <a:extLst>
                <a:ext uri="{FF2B5EF4-FFF2-40B4-BE49-F238E27FC236}">
                  <a16:creationId xmlns:a16="http://schemas.microsoft.com/office/drawing/2014/main" id="{AAD4C799-A70A-56EE-DE87-2EC52F32CA3B}"/>
                </a:ext>
              </a:extLst>
            </p:cNvPr>
            <p:cNvSpPr/>
            <p:nvPr>
              <p:custDataLst>
                <p:tags r:id="rId107"/>
              </p:custDataLst>
            </p:nvPr>
          </p:nvSpPr>
          <p:spPr>
            <a:xfrm>
              <a:off x="6427395" y="5397203"/>
              <a:ext cx="236732" cy="238203"/>
            </a:xfrm>
            <a:custGeom>
              <a:avLst/>
              <a:gdLst>
                <a:gd name="connsiteX0" fmla="*/ 110817 w 236732"/>
                <a:gd name="connsiteY0" fmla="*/ 23380 h 238203"/>
                <a:gd name="connsiteX1" fmla="*/ 120101 w 236732"/>
                <a:gd name="connsiteY1" fmla="*/ 10878 h 238203"/>
                <a:gd name="connsiteX2" fmla="*/ 140326 w 236732"/>
                <a:gd name="connsiteY2" fmla="*/ 10540 h 238203"/>
                <a:gd name="connsiteX3" fmla="*/ 200670 w 236732"/>
                <a:gd name="connsiteY3" fmla="*/ 43990 h 238203"/>
                <a:gd name="connsiteX4" fmla="*/ 182434 w 236732"/>
                <a:gd name="connsiteY4" fmla="*/ 91969 h 238203"/>
                <a:gd name="connsiteX5" fmla="*/ 126401 w 236732"/>
                <a:gd name="connsiteY5" fmla="*/ 111566 h 238203"/>
                <a:gd name="connsiteX6" fmla="*/ 89266 w 236732"/>
                <a:gd name="connsiteY6" fmla="*/ 111566 h 238203"/>
                <a:gd name="connsiteX7" fmla="*/ 110817 w 236732"/>
                <a:gd name="connsiteY7" fmla="*/ 23380 h 238203"/>
                <a:gd name="connsiteX8" fmla="*/ 158562 w 236732"/>
                <a:gd name="connsiteY8" fmla="*/ 115958 h 238203"/>
                <a:gd name="connsiteX9" fmla="*/ 231505 w 236732"/>
                <a:gd name="connsiteY9" fmla="*/ 50748 h 238203"/>
                <a:gd name="connsiteX10" fmla="*/ 158230 w 236732"/>
                <a:gd name="connsiteY10" fmla="*/ 66 h 238203"/>
                <a:gd name="connsiteX11" fmla="*/ 63736 w 236732"/>
                <a:gd name="connsiteY11" fmla="*/ 66 h 238203"/>
                <a:gd name="connsiteX12" fmla="*/ 54121 w 236732"/>
                <a:gd name="connsiteY12" fmla="*/ 6824 h 238203"/>
                <a:gd name="connsiteX13" fmla="*/ 63404 w 236732"/>
                <a:gd name="connsiteY13" fmla="*/ 10540 h 238203"/>
                <a:gd name="connsiteX14" fmla="*/ 76004 w 236732"/>
                <a:gd name="connsiteY14" fmla="*/ 11216 h 238203"/>
                <a:gd name="connsiteX15" fmla="*/ 84956 w 236732"/>
                <a:gd name="connsiteY15" fmla="*/ 16622 h 238203"/>
                <a:gd name="connsiteX16" fmla="*/ 83630 w 236732"/>
                <a:gd name="connsiteY16" fmla="*/ 23042 h 238203"/>
                <a:gd name="connsiteX17" fmla="*/ 39201 w 236732"/>
                <a:gd name="connsiteY17" fmla="*/ 204482 h 238203"/>
                <a:gd name="connsiteX18" fmla="*/ 9029 w 236732"/>
                <a:gd name="connsiteY18" fmla="*/ 220362 h 238203"/>
                <a:gd name="connsiteX19" fmla="*/ 77 w 236732"/>
                <a:gd name="connsiteY19" fmla="*/ 227120 h 238203"/>
                <a:gd name="connsiteX20" fmla="*/ 4719 w 236732"/>
                <a:gd name="connsiteY20" fmla="*/ 230837 h 238203"/>
                <a:gd name="connsiteX21" fmla="*/ 46495 w 236732"/>
                <a:gd name="connsiteY21" fmla="*/ 229823 h 238203"/>
                <a:gd name="connsiteX22" fmla="*/ 88603 w 236732"/>
                <a:gd name="connsiteY22" fmla="*/ 230837 h 238203"/>
                <a:gd name="connsiteX23" fmla="*/ 95234 w 236732"/>
                <a:gd name="connsiteY23" fmla="*/ 224079 h 238203"/>
                <a:gd name="connsiteX24" fmla="*/ 85950 w 236732"/>
                <a:gd name="connsiteY24" fmla="*/ 220362 h 238203"/>
                <a:gd name="connsiteX25" fmla="*/ 64399 w 236732"/>
                <a:gd name="connsiteY25" fmla="*/ 214281 h 238203"/>
                <a:gd name="connsiteX26" fmla="*/ 65394 w 236732"/>
                <a:gd name="connsiteY26" fmla="*/ 208537 h 238203"/>
                <a:gd name="connsiteX27" fmla="*/ 87277 w 236732"/>
                <a:gd name="connsiteY27" fmla="*/ 118999 h 238203"/>
                <a:gd name="connsiteX28" fmla="*/ 126732 w 236732"/>
                <a:gd name="connsiteY28" fmla="*/ 118999 h 238203"/>
                <a:gd name="connsiteX29" fmla="*/ 162872 w 236732"/>
                <a:gd name="connsiteY29" fmla="*/ 149746 h 238203"/>
                <a:gd name="connsiteX30" fmla="*/ 158230 w 236732"/>
                <a:gd name="connsiteY30" fmla="*/ 173059 h 238203"/>
                <a:gd name="connsiteX31" fmla="*/ 152925 w 236732"/>
                <a:gd name="connsiteY31" fmla="*/ 201779 h 238203"/>
                <a:gd name="connsiteX32" fmla="*/ 197023 w 236732"/>
                <a:gd name="connsiteY32" fmla="*/ 238270 h 238203"/>
                <a:gd name="connsiteX33" fmla="*/ 236810 w 236732"/>
                <a:gd name="connsiteY33" fmla="*/ 199414 h 238203"/>
                <a:gd name="connsiteX34" fmla="*/ 232831 w 236732"/>
                <a:gd name="connsiteY34" fmla="*/ 195359 h 238203"/>
                <a:gd name="connsiteX35" fmla="*/ 228521 w 236732"/>
                <a:gd name="connsiteY35" fmla="*/ 200090 h 238203"/>
                <a:gd name="connsiteX36" fmla="*/ 198349 w 236732"/>
                <a:gd name="connsiteY36" fmla="*/ 230837 h 238203"/>
                <a:gd name="connsiteX37" fmla="*/ 185086 w 236732"/>
                <a:gd name="connsiteY37" fmla="*/ 210226 h 238203"/>
                <a:gd name="connsiteX38" fmla="*/ 188402 w 236732"/>
                <a:gd name="connsiteY38" fmla="*/ 171708 h 238203"/>
                <a:gd name="connsiteX39" fmla="*/ 189728 w 236732"/>
                <a:gd name="connsiteY39" fmla="*/ 155828 h 238203"/>
                <a:gd name="connsiteX40" fmla="*/ 158562 w 236732"/>
                <a:gd name="connsiteY40" fmla="*/ 115958 h 238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</a:cxnLst>
              <a:rect l="l" t="t" r="r" b="b"/>
              <a:pathLst>
                <a:path w="236732" h="238203">
                  <a:moveTo>
                    <a:pt x="110817" y="23380"/>
                  </a:moveTo>
                  <a:cubicBezTo>
                    <a:pt x="112807" y="15270"/>
                    <a:pt x="113801" y="11892"/>
                    <a:pt x="120101" y="10878"/>
                  </a:cubicBezTo>
                  <a:cubicBezTo>
                    <a:pt x="123085" y="10540"/>
                    <a:pt x="133695" y="10540"/>
                    <a:pt x="140326" y="10540"/>
                  </a:cubicBezTo>
                  <a:cubicBezTo>
                    <a:pt x="163867" y="10540"/>
                    <a:pt x="200670" y="10540"/>
                    <a:pt x="200670" y="43990"/>
                  </a:cubicBezTo>
                  <a:cubicBezTo>
                    <a:pt x="200670" y="55478"/>
                    <a:pt x="195365" y="78792"/>
                    <a:pt x="182434" y="91969"/>
                  </a:cubicBezTo>
                  <a:cubicBezTo>
                    <a:pt x="173813" y="100754"/>
                    <a:pt x="156241" y="111566"/>
                    <a:pt x="126401" y="111566"/>
                  </a:cubicBezTo>
                  <a:lnTo>
                    <a:pt x="89266" y="111566"/>
                  </a:lnTo>
                  <a:lnTo>
                    <a:pt x="110817" y="23380"/>
                  </a:lnTo>
                  <a:close/>
                  <a:moveTo>
                    <a:pt x="158562" y="115958"/>
                  </a:moveTo>
                  <a:cubicBezTo>
                    <a:pt x="192049" y="108525"/>
                    <a:pt x="231505" y="84873"/>
                    <a:pt x="231505" y="50748"/>
                  </a:cubicBezTo>
                  <a:cubicBezTo>
                    <a:pt x="231505" y="21690"/>
                    <a:pt x="201664" y="66"/>
                    <a:pt x="158230" y="66"/>
                  </a:cubicBezTo>
                  <a:lnTo>
                    <a:pt x="63736" y="66"/>
                  </a:lnTo>
                  <a:cubicBezTo>
                    <a:pt x="57105" y="66"/>
                    <a:pt x="54121" y="66"/>
                    <a:pt x="54121" y="6824"/>
                  </a:cubicBezTo>
                  <a:cubicBezTo>
                    <a:pt x="54121" y="10540"/>
                    <a:pt x="57105" y="10540"/>
                    <a:pt x="63404" y="10540"/>
                  </a:cubicBezTo>
                  <a:cubicBezTo>
                    <a:pt x="64068" y="10540"/>
                    <a:pt x="70367" y="10540"/>
                    <a:pt x="76004" y="11216"/>
                  </a:cubicBezTo>
                  <a:cubicBezTo>
                    <a:pt x="81972" y="11892"/>
                    <a:pt x="84956" y="12230"/>
                    <a:pt x="84956" y="16622"/>
                  </a:cubicBezTo>
                  <a:cubicBezTo>
                    <a:pt x="84956" y="17973"/>
                    <a:pt x="84624" y="18987"/>
                    <a:pt x="83630" y="23042"/>
                  </a:cubicBezTo>
                  <a:lnTo>
                    <a:pt x="39201" y="204482"/>
                  </a:lnTo>
                  <a:cubicBezTo>
                    <a:pt x="35885" y="217659"/>
                    <a:pt x="35222" y="220362"/>
                    <a:pt x="9029" y="220362"/>
                  </a:cubicBezTo>
                  <a:cubicBezTo>
                    <a:pt x="3061" y="220362"/>
                    <a:pt x="77" y="220362"/>
                    <a:pt x="77" y="227120"/>
                  </a:cubicBezTo>
                  <a:cubicBezTo>
                    <a:pt x="77" y="230837"/>
                    <a:pt x="4055" y="230837"/>
                    <a:pt x="4719" y="230837"/>
                  </a:cubicBezTo>
                  <a:cubicBezTo>
                    <a:pt x="14002" y="230837"/>
                    <a:pt x="37211" y="229823"/>
                    <a:pt x="46495" y="229823"/>
                  </a:cubicBezTo>
                  <a:cubicBezTo>
                    <a:pt x="55779" y="229823"/>
                    <a:pt x="79319" y="230837"/>
                    <a:pt x="88603" y="230837"/>
                  </a:cubicBezTo>
                  <a:cubicBezTo>
                    <a:pt x="91255" y="230837"/>
                    <a:pt x="95234" y="230837"/>
                    <a:pt x="95234" y="224079"/>
                  </a:cubicBezTo>
                  <a:cubicBezTo>
                    <a:pt x="95234" y="220362"/>
                    <a:pt x="92250" y="220362"/>
                    <a:pt x="85950" y="220362"/>
                  </a:cubicBezTo>
                  <a:cubicBezTo>
                    <a:pt x="73683" y="220362"/>
                    <a:pt x="64399" y="220362"/>
                    <a:pt x="64399" y="214281"/>
                  </a:cubicBezTo>
                  <a:cubicBezTo>
                    <a:pt x="64399" y="212253"/>
                    <a:pt x="65062" y="210564"/>
                    <a:pt x="65394" y="208537"/>
                  </a:cubicBezTo>
                  <a:lnTo>
                    <a:pt x="87277" y="118999"/>
                  </a:lnTo>
                  <a:lnTo>
                    <a:pt x="126732" y="118999"/>
                  </a:lnTo>
                  <a:cubicBezTo>
                    <a:pt x="156904" y="118999"/>
                    <a:pt x="162872" y="137920"/>
                    <a:pt x="162872" y="149746"/>
                  </a:cubicBezTo>
                  <a:cubicBezTo>
                    <a:pt x="162872" y="154814"/>
                    <a:pt x="160220" y="165288"/>
                    <a:pt x="158230" y="173059"/>
                  </a:cubicBezTo>
                  <a:cubicBezTo>
                    <a:pt x="155909" y="182520"/>
                    <a:pt x="152925" y="195022"/>
                    <a:pt x="152925" y="201779"/>
                  </a:cubicBezTo>
                  <a:cubicBezTo>
                    <a:pt x="152925" y="238270"/>
                    <a:pt x="192712" y="238270"/>
                    <a:pt x="197023" y="238270"/>
                  </a:cubicBezTo>
                  <a:cubicBezTo>
                    <a:pt x="225205" y="238270"/>
                    <a:pt x="236810" y="204144"/>
                    <a:pt x="236810" y="199414"/>
                  </a:cubicBezTo>
                  <a:cubicBezTo>
                    <a:pt x="236810" y="195359"/>
                    <a:pt x="233162" y="195359"/>
                    <a:pt x="232831" y="195359"/>
                  </a:cubicBezTo>
                  <a:cubicBezTo>
                    <a:pt x="229847" y="195359"/>
                    <a:pt x="229184" y="197725"/>
                    <a:pt x="228521" y="200090"/>
                  </a:cubicBezTo>
                  <a:cubicBezTo>
                    <a:pt x="220232" y="225093"/>
                    <a:pt x="205975" y="230837"/>
                    <a:pt x="198349" y="230837"/>
                  </a:cubicBezTo>
                  <a:cubicBezTo>
                    <a:pt x="187407" y="230837"/>
                    <a:pt x="185086" y="223403"/>
                    <a:pt x="185086" y="210226"/>
                  </a:cubicBezTo>
                  <a:cubicBezTo>
                    <a:pt x="185086" y="199752"/>
                    <a:pt x="187076" y="182520"/>
                    <a:pt x="188402" y="171708"/>
                  </a:cubicBezTo>
                  <a:cubicBezTo>
                    <a:pt x="189065" y="166978"/>
                    <a:pt x="189728" y="160558"/>
                    <a:pt x="189728" y="155828"/>
                  </a:cubicBezTo>
                  <a:cubicBezTo>
                    <a:pt x="189728" y="129811"/>
                    <a:pt x="167514" y="119337"/>
                    <a:pt x="158562" y="115958"/>
                  </a:cubicBezTo>
                  <a:close/>
                </a:path>
              </a:pathLst>
            </a:custGeom>
            <a:solidFill>
              <a:srgbClr val="000000"/>
            </a:solidFill>
            <a:ln w="25003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189" name="Forme libre 188">
              <a:extLst>
                <a:ext uri="{FF2B5EF4-FFF2-40B4-BE49-F238E27FC236}">
                  <a16:creationId xmlns:a16="http://schemas.microsoft.com/office/drawing/2014/main" id="{269DD42C-E61B-6CB7-A2E3-74709D2A1150}"/>
                </a:ext>
              </a:extLst>
            </p:cNvPr>
            <p:cNvSpPr/>
            <p:nvPr>
              <p:custDataLst>
                <p:tags r:id="rId108"/>
              </p:custDataLst>
            </p:nvPr>
          </p:nvSpPr>
          <p:spPr>
            <a:xfrm>
              <a:off x="6778776" y="5503972"/>
              <a:ext cx="220486" cy="79063"/>
            </a:xfrm>
            <a:custGeom>
              <a:avLst/>
              <a:gdLst>
                <a:gd name="connsiteX0" fmla="*/ 209301 w 220486"/>
                <a:gd name="connsiteY0" fmla="*/ 13581 h 79063"/>
                <a:gd name="connsiteX1" fmla="*/ 220574 w 220486"/>
                <a:gd name="connsiteY1" fmla="*/ 6824 h 79063"/>
                <a:gd name="connsiteX2" fmla="*/ 209632 w 220486"/>
                <a:gd name="connsiteY2" fmla="*/ 66 h 79063"/>
                <a:gd name="connsiteX3" fmla="*/ 11029 w 220486"/>
                <a:gd name="connsiteY3" fmla="*/ 66 h 79063"/>
                <a:gd name="connsiteX4" fmla="*/ 87 w 220486"/>
                <a:gd name="connsiteY4" fmla="*/ 6824 h 79063"/>
                <a:gd name="connsiteX5" fmla="*/ 11360 w 220486"/>
                <a:gd name="connsiteY5" fmla="*/ 13581 h 79063"/>
                <a:gd name="connsiteX6" fmla="*/ 209301 w 220486"/>
                <a:gd name="connsiteY6" fmla="*/ 13581 h 79063"/>
                <a:gd name="connsiteX7" fmla="*/ 209632 w 220486"/>
                <a:gd name="connsiteY7" fmla="*/ 79129 h 79063"/>
                <a:gd name="connsiteX8" fmla="*/ 220574 w 220486"/>
                <a:gd name="connsiteY8" fmla="*/ 72372 h 79063"/>
                <a:gd name="connsiteX9" fmla="*/ 209301 w 220486"/>
                <a:gd name="connsiteY9" fmla="*/ 65614 h 79063"/>
                <a:gd name="connsiteX10" fmla="*/ 11360 w 220486"/>
                <a:gd name="connsiteY10" fmla="*/ 65614 h 79063"/>
                <a:gd name="connsiteX11" fmla="*/ 87 w 220486"/>
                <a:gd name="connsiteY11" fmla="*/ 72372 h 79063"/>
                <a:gd name="connsiteX12" fmla="*/ 11029 w 220486"/>
                <a:gd name="connsiteY12" fmla="*/ 79129 h 79063"/>
                <a:gd name="connsiteX13" fmla="*/ 209632 w 220486"/>
                <a:gd name="connsiteY13" fmla="*/ 79129 h 79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0486" h="79063">
                  <a:moveTo>
                    <a:pt x="209301" y="13581"/>
                  </a:moveTo>
                  <a:cubicBezTo>
                    <a:pt x="214274" y="13581"/>
                    <a:pt x="220574" y="13581"/>
                    <a:pt x="220574" y="6824"/>
                  </a:cubicBezTo>
                  <a:cubicBezTo>
                    <a:pt x="220574" y="66"/>
                    <a:pt x="214274" y="66"/>
                    <a:pt x="209632" y="66"/>
                  </a:cubicBezTo>
                  <a:lnTo>
                    <a:pt x="11029" y="66"/>
                  </a:lnTo>
                  <a:cubicBezTo>
                    <a:pt x="6387" y="66"/>
                    <a:pt x="87" y="66"/>
                    <a:pt x="87" y="6824"/>
                  </a:cubicBezTo>
                  <a:cubicBezTo>
                    <a:pt x="87" y="13581"/>
                    <a:pt x="6387" y="13581"/>
                    <a:pt x="11360" y="13581"/>
                  </a:cubicBezTo>
                  <a:lnTo>
                    <a:pt x="209301" y="13581"/>
                  </a:lnTo>
                  <a:close/>
                  <a:moveTo>
                    <a:pt x="209632" y="79129"/>
                  </a:moveTo>
                  <a:cubicBezTo>
                    <a:pt x="214274" y="79129"/>
                    <a:pt x="220574" y="79129"/>
                    <a:pt x="220574" y="72372"/>
                  </a:cubicBezTo>
                  <a:cubicBezTo>
                    <a:pt x="220574" y="65614"/>
                    <a:pt x="214274" y="65614"/>
                    <a:pt x="209301" y="65614"/>
                  </a:cubicBezTo>
                  <a:lnTo>
                    <a:pt x="11360" y="65614"/>
                  </a:lnTo>
                  <a:cubicBezTo>
                    <a:pt x="6387" y="65614"/>
                    <a:pt x="87" y="65614"/>
                    <a:pt x="87" y="72372"/>
                  </a:cubicBezTo>
                  <a:cubicBezTo>
                    <a:pt x="87" y="79129"/>
                    <a:pt x="6387" y="79129"/>
                    <a:pt x="11029" y="79129"/>
                  </a:cubicBezTo>
                  <a:lnTo>
                    <a:pt x="209632" y="79129"/>
                  </a:lnTo>
                  <a:close/>
                </a:path>
              </a:pathLst>
            </a:custGeom>
            <a:solidFill>
              <a:srgbClr val="000000"/>
            </a:solidFill>
            <a:ln w="25003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190" name="Forme libre 189">
              <a:extLst>
                <a:ext uri="{FF2B5EF4-FFF2-40B4-BE49-F238E27FC236}">
                  <a16:creationId xmlns:a16="http://schemas.microsoft.com/office/drawing/2014/main" id="{AE4C1EBB-E251-A7DC-4A19-70C61DC9E9C0}"/>
                </a:ext>
              </a:extLst>
            </p:cNvPr>
            <p:cNvSpPr/>
            <p:nvPr>
              <p:custDataLst>
                <p:tags r:id="rId109"/>
              </p:custDataLst>
            </p:nvPr>
          </p:nvSpPr>
          <p:spPr>
            <a:xfrm>
              <a:off x="7303317" y="5174369"/>
              <a:ext cx="109414" cy="225026"/>
            </a:xfrm>
            <a:custGeom>
              <a:avLst/>
              <a:gdLst>
                <a:gd name="connsiteX0" fmla="*/ 68072 w 109414"/>
                <a:gd name="connsiteY0" fmla="*/ 8844 h 225026"/>
                <a:gd name="connsiteX1" fmla="*/ 60446 w 109414"/>
                <a:gd name="connsiteY1" fmla="*/ 59 h 225026"/>
                <a:gd name="connsiteX2" fmla="*/ 103 w 109414"/>
                <a:gd name="connsiteY2" fmla="*/ 21683 h 225026"/>
                <a:gd name="connsiteX3" fmla="*/ 103 w 109414"/>
                <a:gd name="connsiteY3" fmla="*/ 32158 h 225026"/>
                <a:gd name="connsiteX4" fmla="*/ 43537 w 109414"/>
                <a:gd name="connsiteY4" fmla="*/ 23373 h 225026"/>
                <a:gd name="connsiteX5" fmla="*/ 43537 w 109414"/>
                <a:gd name="connsiteY5" fmla="*/ 198394 h 225026"/>
                <a:gd name="connsiteX6" fmla="*/ 12702 w 109414"/>
                <a:gd name="connsiteY6" fmla="*/ 214612 h 225026"/>
                <a:gd name="connsiteX7" fmla="*/ 2092 w 109414"/>
                <a:gd name="connsiteY7" fmla="*/ 214612 h 225026"/>
                <a:gd name="connsiteX8" fmla="*/ 2092 w 109414"/>
                <a:gd name="connsiteY8" fmla="*/ 225086 h 225026"/>
                <a:gd name="connsiteX9" fmla="*/ 55804 w 109414"/>
                <a:gd name="connsiteY9" fmla="*/ 224072 h 225026"/>
                <a:gd name="connsiteX10" fmla="*/ 109517 w 109414"/>
                <a:gd name="connsiteY10" fmla="*/ 225086 h 225026"/>
                <a:gd name="connsiteX11" fmla="*/ 109517 w 109414"/>
                <a:gd name="connsiteY11" fmla="*/ 214612 h 225026"/>
                <a:gd name="connsiteX12" fmla="*/ 98907 w 109414"/>
                <a:gd name="connsiteY12" fmla="*/ 214612 h 225026"/>
                <a:gd name="connsiteX13" fmla="*/ 68072 w 109414"/>
                <a:gd name="connsiteY13" fmla="*/ 198394 h 225026"/>
                <a:gd name="connsiteX14" fmla="*/ 68072 w 109414"/>
                <a:gd name="connsiteY14" fmla="*/ 8844 h 225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9414" h="225026">
                  <a:moveTo>
                    <a:pt x="68072" y="8844"/>
                  </a:moveTo>
                  <a:cubicBezTo>
                    <a:pt x="68072" y="735"/>
                    <a:pt x="68072" y="59"/>
                    <a:pt x="60446" y="59"/>
                  </a:cubicBezTo>
                  <a:cubicBezTo>
                    <a:pt x="39890" y="21683"/>
                    <a:pt x="10712" y="21683"/>
                    <a:pt x="103" y="21683"/>
                  </a:cubicBezTo>
                  <a:lnTo>
                    <a:pt x="103" y="32158"/>
                  </a:lnTo>
                  <a:cubicBezTo>
                    <a:pt x="6734" y="32158"/>
                    <a:pt x="26296" y="32158"/>
                    <a:pt x="43537" y="23373"/>
                  </a:cubicBezTo>
                  <a:lnTo>
                    <a:pt x="43537" y="198394"/>
                  </a:lnTo>
                  <a:cubicBezTo>
                    <a:pt x="43537" y="210557"/>
                    <a:pt x="42542" y="214612"/>
                    <a:pt x="12702" y="214612"/>
                  </a:cubicBezTo>
                  <a:lnTo>
                    <a:pt x="2092" y="214612"/>
                  </a:lnTo>
                  <a:lnTo>
                    <a:pt x="2092" y="225086"/>
                  </a:lnTo>
                  <a:cubicBezTo>
                    <a:pt x="13696" y="224072"/>
                    <a:pt x="42542" y="224072"/>
                    <a:pt x="55804" y="224072"/>
                  </a:cubicBezTo>
                  <a:cubicBezTo>
                    <a:pt x="69067" y="224072"/>
                    <a:pt x="97912" y="224072"/>
                    <a:pt x="109517" y="225086"/>
                  </a:cubicBezTo>
                  <a:lnTo>
                    <a:pt x="109517" y="214612"/>
                  </a:lnTo>
                  <a:lnTo>
                    <a:pt x="98907" y="214612"/>
                  </a:lnTo>
                  <a:cubicBezTo>
                    <a:pt x="69067" y="214612"/>
                    <a:pt x="68072" y="210895"/>
                    <a:pt x="68072" y="198394"/>
                  </a:cubicBezTo>
                  <a:lnTo>
                    <a:pt x="68072" y="8844"/>
                  </a:lnTo>
                  <a:close/>
                </a:path>
              </a:pathLst>
            </a:custGeom>
            <a:solidFill>
              <a:srgbClr val="000000"/>
            </a:solidFill>
            <a:ln w="25003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191" name="Forme libre 190">
              <a:extLst>
                <a:ext uri="{FF2B5EF4-FFF2-40B4-BE49-F238E27FC236}">
                  <a16:creationId xmlns:a16="http://schemas.microsoft.com/office/drawing/2014/main" id="{D26B9537-3648-F77C-37C8-B3E1B9A99A83}"/>
                </a:ext>
              </a:extLst>
            </p:cNvPr>
            <p:cNvSpPr/>
            <p:nvPr>
              <p:custDataLst>
                <p:tags r:id="rId110"/>
              </p:custDataLst>
            </p:nvPr>
          </p:nvSpPr>
          <p:spPr>
            <a:xfrm>
              <a:off x="7149973" y="5536746"/>
              <a:ext cx="413450" cy="13514"/>
            </a:xfrm>
            <a:custGeom>
              <a:avLst/>
              <a:gdLst>
                <a:gd name="connsiteX0" fmla="*/ 0 w 413450"/>
                <a:gd name="connsiteY0" fmla="*/ 0 h 13514"/>
                <a:gd name="connsiteX1" fmla="*/ 413450 w 413450"/>
                <a:gd name="connsiteY1" fmla="*/ 0 h 13514"/>
                <a:gd name="connsiteX2" fmla="*/ 413450 w 413450"/>
                <a:gd name="connsiteY2" fmla="*/ 13514 h 13514"/>
                <a:gd name="connsiteX3" fmla="*/ 0 w 413450"/>
                <a:gd name="connsiteY3" fmla="*/ 13514 h 13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3450" h="13514">
                  <a:moveTo>
                    <a:pt x="0" y="0"/>
                  </a:moveTo>
                  <a:lnTo>
                    <a:pt x="413450" y="0"/>
                  </a:lnTo>
                  <a:lnTo>
                    <a:pt x="413450" y="13514"/>
                  </a:lnTo>
                  <a:lnTo>
                    <a:pt x="0" y="13514"/>
                  </a:lnTo>
                  <a:close/>
                </a:path>
              </a:pathLst>
            </a:custGeom>
            <a:solidFill>
              <a:srgbClr val="000000"/>
            </a:solidFill>
            <a:ln w="25003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192" name="Forme libre 191">
              <a:extLst>
                <a:ext uri="{FF2B5EF4-FFF2-40B4-BE49-F238E27FC236}">
                  <a16:creationId xmlns:a16="http://schemas.microsoft.com/office/drawing/2014/main" id="{88C86415-B1B4-5807-B389-C34993787467}"/>
                </a:ext>
              </a:extLst>
            </p:cNvPr>
            <p:cNvSpPr/>
            <p:nvPr>
              <p:custDataLst>
                <p:tags r:id="rId111"/>
              </p:custDataLst>
            </p:nvPr>
          </p:nvSpPr>
          <p:spPr>
            <a:xfrm>
              <a:off x="7168209" y="5625253"/>
              <a:ext cx="162795" cy="238203"/>
            </a:xfrm>
            <a:custGeom>
              <a:avLst/>
              <a:gdLst>
                <a:gd name="connsiteX0" fmla="*/ 77020 w 162795"/>
                <a:gd name="connsiteY0" fmla="*/ 3789 h 238203"/>
                <a:gd name="connsiteX1" fmla="*/ 72710 w 162795"/>
                <a:gd name="connsiteY1" fmla="*/ 73 h 238203"/>
                <a:gd name="connsiteX2" fmla="*/ 32260 w 162795"/>
                <a:gd name="connsiteY2" fmla="*/ 3452 h 238203"/>
                <a:gd name="connsiteX3" fmla="*/ 25960 w 162795"/>
                <a:gd name="connsiteY3" fmla="*/ 10209 h 238203"/>
                <a:gd name="connsiteX4" fmla="*/ 33918 w 162795"/>
                <a:gd name="connsiteY4" fmla="*/ 14264 h 238203"/>
                <a:gd name="connsiteX5" fmla="*/ 50496 w 162795"/>
                <a:gd name="connsiteY5" fmla="*/ 20008 h 238203"/>
                <a:gd name="connsiteX6" fmla="*/ 49501 w 162795"/>
                <a:gd name="connsiteY6" fmla="*/ 26765 h 238203"/>
                <a:gd name="connsiteX7" fmla="*/ 1425 w 162795"/>
                <a:gd name="connsiteY7" fmla="*/ 221383 h 238203"/>
                <a:gd name="connsiteX8" fmla="*/ 99 w 162795"/>
                <a:gd name="connsiteY8" fmla="*/ 228816 h 238203"/>
                <a:gd name="connsiteX9" fmla="*/ 9714 w 162795"/>
                <a:gd name="connsiteY9" fmla="*/ 238277 h 238203"/>
                <a:gd name="connsiteX10" fmla="*/ 21982 w 162795"/>
                <a:gd name="connsiteY10" fmla="*/ 229492 h 238203"/>
                <a:gd name="connsiteX11" fmla="*/ 28281 w 162795"/>
                <a:gd name="connsiteY11" fmla="*/ 203813 h 238203"/>
                <a:gd name="connsiteX12" fmla="*/ 35576 w 162795"/>
                <a:gd name="connsiteY12" fmla="*/ 173404 h 238203"/>
                <a:gd name="connsiteX13" fmla="*/ 41212 w 162795"/>
                <a:gd name="connsiteY13" fmla="*/ 150766 h 238203"/>
                <a:gd name="connsiteX14" fmla="*/ 44859 w 162795"/>
                <a:gd name="connsiteY14" fmla="*/ 135562 h 238203"/>
                <a:gd name="connsiteX15" fmla="*/ 67405 w 162795"/>
                <a:gd name="connsiteY15" fmla="*/ 104477 h 238203"/>
                <a:gd name="connsiteX16" fmla="*/ 99235 w 162795"/>
                <a:gd name="connsiteY16" fmla="*/ 92651 h 238203"/>
                <a:gd name="connsiteX17" fmla="*/ 117139 w 162795"/>
                <a:gd name="connsiteY17" fmla="*/ 116303 h 238203"/>
                <a:gd name="connsiteX18" fmla="*/ 96582 w 162795"/>
                <a:gd name="connsiteY18" fmla="*/ 191987 h 238203"/>
                <a:gd name="connsiteX19" fmla="*/ 92272 w 162795"/>
                <a:gd name="connsiteY19" fmla="*/ 210571 h 238203"/>
                <a:gd name="connsiteX20" fmla="*/ 119460 w 162795"/>
                <a:gd name="connsiteY20" fmla="*/ 238277 h 238203"/>
                <a:gd name="connsiteX21" fmla="*/ 162894 w 162795"/>
                <a:gd name="connsiteY21" fmla="*/ 186244 h 238203"/>
                <a:gd name="connsiteX22" fmla="*/ 158915 w 162795"/>
                <a:gd name="connsiteY22" fmla="*/ 182865 h 238203"/>
                <a:gd name="connsiteX23" fmla="*/ 153942 w 162795"/>
                <a:gd name="connsiteY23" fmla="*/ 188947 h 238203"/>
                <a:gd name="connsiteX24" fmla="*/ 120123 w 162795"/>
                <a:gd name="connsiteY24" fmla="*/ 230843 h 238203"/>
                <a:gd name="connsiteX25" fmla="*/ 112166 w 162795"/>
                <a:gd name="connsiteY25" fmla="*/ 219693 h 238203"/>
                <a:gd name="connsiteX26" fmla="*/ 118134 w 162795"/>
                <a:gd name="connsiteY26" fmla="*/ 195704 h 238203"/>
                <a:gd name="connsiteX27" fmla="*/ 138359 w 162795"/>
                <a:gd name="connsiteY27" fmla="*/ 121371 h 238203"/>
                <a:gd name="connsiteX28" fmla="*/ 100230 w 162795"/>
                <a:gd name="connsiteY28" fmla="*/ 85218 h 238203"/>
                <a:gd name="connsiteX29" fmla="*/ 51159 w 162795"/>
                <a:gd name="connsiteY29" fmla="*/ 111235 h 238203"/>
                <a:gd name="connsiteX30" fmla="*/ 77020 w 162795"/>
                <a:gd name="connsiteY30" fmla="*/ 3789 h 238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62795" h="238203">
                  <a:moveTo>
                    <a:pt x="77020" y="3789"/>
                  </a:moveTo>
                  <a:cubicBezTo>
                    <a:pt x="77020" y="3452"/>
                    <a:pt x="77020" y="73"/>
                    <a:pt x="72710" y="73"/>
                  </a:cubicBezTo>
                  <a:cubicBezTo>
                    <a:pt x="65084" y="73"/>
                    <a:pt x="40881" y="2776"/>
                    <a:pt x="32260" y="3452"/>
                  </a:cubicBezTo>
                  <a:cubicBezTo>
                    <a:pt x="29608" y="3789"/>
                    <a:pt x="25960" y="4127"/>
                    <a:pt x="25960" y="10209"/>
                  </a:cubicBezTo>
                  <a:cubicBezTo>
                    <a:pt x="25960" y="14264"/>
                    <a:pt x="28944" y="14264"/>
                    <a:pt x="33918" y="14264"/>
                  </a:cubicBezTo>
                  <a:cubicBezTo>
                    <a:pt x="49833" y="14264"/>
                    <a:pt x="50496" y="16629"/>
                    <a:pt x="50496" y="20008"/>
                  </a:cubicBezTo>
                  <a:lnTo>
                    <a:pt x="49501" y="26765"/>
                  </a:lnTo>
                  <a:lnTo>
                    <a:pt x="1425" y="221383"/>
                  </a:lnTo>
                  <a:cubicBezTo>
                    <a:pt x="99" y="226113"/>
                    <a:pt x="99" y="226789"/>
                    <a:pt x="99" y="228816"/>
                  </a:cubicBezTo>
                  <a:cubicBezTo>
                    <a:pt x="99" y="236587"/>
                    <a:pt x="6730" y="238277"/>
                    <a:pt x="9714" y="238277"/>
                  </a:cubicBezTo>
                  <a:cubicBezTo>
                    <a:pt x="15019" y="238277"/>
                    <a:pt x="20324" y="234222"/>
                    <a:pt x="21982" y="229492"/>
                  </a:cubicBezTo>
                  <a:lnTo>
                    <a:pt x="28281" y="203813"/>
                  </a:lnTo>
                  <a:lnTo>
                    <a:pt x="35576" y="173404"/>
                  </a:lnTo>
                  <a:cubicBezTo>
                    <a:pt x="37565" y="165971"/>
                    <a:pt x="39554" y="158538"/>
                    <a:pt x="41212" y="150766"/>
                  </a:cubicBezTo>
                  <a:cubicBezTo>
                    <a:pt x="41875" y="148739"/>
                    <a:pt x="44528" y="137589"/>
                    <a:pt x="44859" y="135562"/>
                  </a:cubicBezTo>
                  <a:cubicBezTo>
                    <a:pt x="45854" y="132521"/>
                    <a:pt x="56132" y="113600"/>
                    <a:pt x="67405" y="104477"/>
                  </a:cubicBezTo>
                  <a:cubicBezTo>
                    <a:pt x="74700" y="99071"/>
                    <a:pt x="84978" y="92651"/>
                    <a:pt x="99235" y="92651"/>
                  </a:cubicBezTo>
                  <a:cubicBezTo>
                    <a:pt x="113492" y="92651"/>
                    <a:pt x="117139" y="104139"/>
                    <a:pt x="117139" y="116303"/>
                  </a:cubicBezTo>
                  <a:cubicBezTo>
                    <a:pt x="117139" y="134548"/>
                    <a:pt x="104540" y="171377"/>
                    <a:pt x="96582" y="191987"/>
                  </a:cubicBezTo>
                  <a:cubicBezTo>
                    <a:pt x="93930" y="199759"/>
                    <a:pt x="92272" y="203813"/>
                    <a:pt x="92272" y="210571"/>
                  </a:cubicBezTo>
                  <a:cubicBezTo>
                    <a:pt x="92272" y="226451"/>
                    <a:pt x="103877" y="238277"/>
                    <a:pt x="119460" y="238277"/>
                  </a:cubicBezTo>
                  <a:cubicBezTo>
                    <a:pt x="150626" y="238277"/>
                    <a:pt x="162894" y="188947"/>
                    <a:pt x="162894" y="186244"/>
                  </a:cubicBezTo>
                  <a:cubicBezTo>
                    <a:pt x="162894" y="182865"/>
                    <a:pt x="159910" y="182865"/>
                    <a:pt x="158915" y="182865"/>
                  </a:cubicBezTo>
                  <a:cubicBezTo>
                    <a:pt x="155600" y="182865"/>
                    <a:pt x="155600" y="183878"/>
                    <a:pt x="153942" y="188947"/>
                  </a:cubicBezTo>
                  <a:cubicBezTo>
                    <a:pt x="148969" y="206854"/>
                    <a:pt x="138359" y="230843"/>
                    <a:pt x="120123" y="230843"/>
                  </a:cubicBezTo>
                  <a:cubicBezTo>
                    <a:pt x="114487" y="230843"/>
                    <a:pt x="112166" y="227465"/>
                    <a:pt x="112166" y="219693"/>
                  </a:cubicBezTo>
                  <a:cubicBezTo>
                    <a:pt x="112166" y="211247"/>
                    <a:pt x="115150" y="203137"/>
                    <a:pt x="118134" y="195704"/>
                  </a:cubicBezTo>
                  <a:cubicBezTo>
                    <a:pt x="123439" y="181175"/>
                    <a:pt x="138359" y="140968"/>
                    <a:pt x="138359" y="121371"/>
                  </a:cubicBezTo>
                  <a:cubicBezTo>
                    <a:pt x="138359" y="99409"/>
                    <a:pt x="125096" y="85218"/>
                    <a:pt x="100230" y="85218"/>
                  </a:cubicBezTo>
                  <a:cubicBezTo>
                    <a:pt x="79341" y="85218"/>
                    <a:pt x="63427" y="95692"/>
                    <a:pt x="51159" y="111235"/>
                  </a:cubicBezTo>
                  <a:lnTo>
                    <a:pt x="77020" y="3789"/>
                  </a:lnTo>
                  <a:close/>
                </a:path>
              </a:pathLst>
            </a:custGeom>
            <a:solidFill>
              <a:srgbClr val="000000"/>
            </a:solidFill>
            <a:ln w="25003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193" name="Forme libre 192">
              <a:extLst>
                <a:ext uri="{FF2B5EF4-FFF2-40B4-BE49-F238E27FC236}">
                  <a16:creationId xmlns:a16="http://schemas.microsoft.com/office/drawing/2014/main" id="{2E75AC87-C6CF-DE07-FB5B-6C9FA800A167}"/>
                </a:ext>
              </a:extLst>
            </p:cNvPr>
            <p:cNvSpPr/>
            <p:nvPr>
              <p:custDataLst>
                <p:tags r:id="rId112"/>
              </p:custDataLst>
            </p:nvPr>
          </p:nvSpPr>
          <p:spPr>
            <a:xfrm>
              <a:off x="7358245" y="5621537"/>
              <a:ext cx="196614" cy="245637"/>
            </a:xfrm>
            <a:custGeom>
              <a:avLst/>
              <a:gdLst>
                <a:gd name="connsiteX0" fmla="*/ 196719 w 196614"/>
                <a:gd name="connsiteY0" fmla="*/ 3452 h 245637"/>
                <a:gd name="connsiteX1" fmla="*/ 193072 w 196614"/>
                <a:gd name="connsiteY1" fmla="*/ 73 h 245637"/>
                <a:gd name="connsiteX2" fmla="*/ 187104 w 196614"/>
                <a:gd name="connsiteY2" fmla="*/ 5141 h 245637"/>
                <a:gd name="connsiteX3" fmla="*/ 171189 w 196614"/>
                <a:gd name="connsiteY3" fmla="*/ 24400 h 245637"/>
                <a:gd name="connsiteX4" fmla="*/ 123776 w 196614"/>
                <a:gd name="connsiteY4" fmla="*/ 73 h 245637"/>
                <a:gd name="connsiteX5" fmla="*/ 41881 w 196614"/>
                <a:gd name="connsiteY5" fmla="*/ 79812 h 245637"/>
                <a:gd name="connsiteX6" fmla="*/ 76363 w 196614"/>
                <a:gd name="connsiteY6" fmla="*/ 127791 h 245637"/>
                <a:gd name="connsiteX7" fmla="*/ 111840 w 196614"/>
                <a:gd name="connsiteY7" fmla="*/ 137251 h 245637"/>
                <a:gd name="connsiteX8" fmla="*/ 142343 w 196614"/>
                <a:gd name="connsiteY8" fmla="*/ 173066 h 245637"/>
                <a:gd name="connsiteX9" fmla="*/ 82663 w 196614"/>
                <a:gd name="connsiteY9" fmla="*/ 235236 h 245637"/>
                <a:gd name="connsiteX10" fmla="*/ 24640 w 196614"/>
                <a:gd name="connsiteY10" fmla="*/ 185906 h 245637"/>
                <a:gd name="connsiteX11" fmla="*/ 26629 w 196614"/>
                <a:gd name="connsiteY11" fmla="*/ 167660 h 245637"/>
                <a:gd name="connsiteX12" fmla="*/ 27292 w 196614"/>
                <a:gd name="connsiteY12" fmla="*/ 165295 h 245637"/>
                <a:gd name="connsiteX13" fmla="*/ 23314 w 196614"/>
                <a:gd name="connsiteY13" fmla="*/ 161578 h 245637"/>
                <a:gd name="connsiteX14" fmla="*/ 19998 w 196614"/>
                <a:gd name="connsiteY14" fmla="*/ 162930 h 245637"/>
                <a:gd name="connsiteX15" fmla="*/ 105 w 196614"/>
                <a:gd name="connsiteY15" fmla="*/ 242331 h 245637"/>
                <a:gd name="connsiteX16" fmla="*/ 3752 w 196614"/>
                <a:gd name="connsiteY16" fmla="*/ 245710 h 245637"/>
                <a:gd name="connsiteX17" fmla="*/ 9720 w 196614"/>
                <a:gd name="connsiteY17" fmla="*/ 240642 h 245637"/>
                <a:gd name="connsiteX18" fmla="*/ 25966 w 196614"/>
                <a:gd name="connsiteY18" fmla="*/ 221383 h 245637"/>
                <a:gd name="connsiteX19" fmla="*/ 82000 w 196614"/>
                <a:gd name="connsiteY19" fmla="*/ 245710 h 245637"/>
                <a:gd name="connsiteX20" fmla="*/ 166215 w 196614"/>
                <a:gd name="connsiteY20" fmla="*/ 158875 h 245637"/>
                <a:gd name="connsiteX21" fmla="*/ 149969 w 196614"/>
                <a:gd name="connsiteY21" fmla="*/ 119344 h 245637"/>
                <a:gd name="connsiteX22" fmla="*/ 107861 w 196614"/>
                <a:gd name="connsiteY22" fmla="*/ 102450 h 245637"/>
                <a:gd name="connsiteX23" fmla="*/ 85647 w 196614"/>
                <a:gd name="connsiteY23" fmla="*/ 96368 h 245637"/>
                <a:gd name="connsiteX24" fmla="*/ 65422 w 196614"/>
                <a:gd name="connsiteY24" fmla="*/ 65621 h 245637"/>
                <a:gd name="connsiteX25" fmla="*/ 123444 w 196614"/>
                <a:gd name="connsiteY25" fmla="*/ 9533 h 245637"/>
                <a:gd name="connsiteX26" fmla="*/ 171189 w 196614"/>
                <a:gd name="connsiteY26" fmla="*/ 61904 h 245637"/>
                <a:gd name="connsiteX27" fmla="*/ 169863 w 196614"/>
                <a:gd name="connsiteY27" fmla="*/ 80826 h 245637"/>
                <a:gd name="connsiteX28" fmla="*/ 173841 w 196614"/>
                <a:gd name="connsiteY28" fmla="*/ 84204 h 245637"/>
                <a:gd name="connsiteX29" fmla="*/ 178815 w 196614"/>
                <a:gd name="connsiteY29" fmla="*/ 77447 h 245637"/>
                <a:gd name="connsiteX30" fmla="*/ 196719 w 196614"/>
                <a:gd name="connsiteY30" fmla="*/ 3452 h 245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96614" h="245637">
                  <a:moveTo>
                    <a:pt x="196719" y="3452"/>
                  </a:moveTo>
                  <a:cubicBezTo>
                    <a:pt x="196719" y="2438"/>
                    <a:pt x="196056" y="73"/>
                    <a:pt x="193072" y="73"/>
                  </a:cubicBezTo>
                  <a:cubicBezTo>
                    <a:pt x="191414" y="73"/>
                    <a:pt x="191082" y="411"/>
                    <a:pt x="187104" y="5141"/>
                  </a:cubicBezTo>
                  <a:lnTo>
                    <a:pt x="171189" y="24400"/>
                  </a:lnTo>
                  <a:cubicBezTo>
                    <a:pt x="162568" y="8520"/>
                    <a:pt x="145327" y="73"/>
                    <a:pt x="123776" y="73"/>
                  </a:cubicBezTo>
                  <a:cubicBezTo>
                    <a:pt x="81668" y="73"/>
                    <a:pt x="41881" y="38929"/>
                    <a:pt x="41881" y="79812"/>
                  </a:cubicBezTo>
                  <a:cubicBezTo>
                    <a:pt x="41881" y="107180"/>
                    <a:pt x="59454" y="122722"/>
                    <a:pt x="76363" y="127791"/>
                  </a:cubicBezTo>
                  <a:lnTo>
                    <a:pt x="111840" y="137251"/>
                  </a:lnTo>
                  <a:cubicBezTo>
                    <a:pt x="124108" y="140292"/>
                    <a:pt x="142343" y="145360"/>
                    <a:pt x="142343" y="173066"/>
                  </a:cubicBezTo>
                  <a:cubicBezTo>
                    <a:pt x="142343" y="203475"/>
                    <a:pt x="115155" y="235236"/>
                    <a:pt x="82663" y="235236"/>
                  </a:cubicBezTo>
                  <a:cubicBezTo>
                    <a:pt x="61443" y="235236"/>
                    <a:pt x="24640" y="227803"/>
                    <a:pt x="24640" y="185906"/>
                  </a:cubicBezTo>
                  <a:cubicBezTo>
                    <a:pt x="24640" y="177797"/>
                    <a:pt x="26298" y="169688"/>
                    <a:pt x="26629" y="167660"/>
                  </a:cubicBezTo>
                  <a:cubicBezTo>
                    <a:pt x="26961" y="166309"/>
                    <a:pt x="27292" y="165971"/>
                    <a:pt x="27292" y="165295"/>
                  </a:cubicBezTo>
                  <a:cubicBezTo>
                    <a:pt x="27292" y="161916"/>
                    <a:pt x="24971" y="161578"/>
                    <a:pt x="23314" y="161578"/>
                  </a:cubicBezTo>
                  <a:cubicBezTo>
                    <a:pt x="21656" y="161578"/>
                    <a:pt x="20993" y="161916"/>
                    <a:pt x="19998" y="162930"/>
                  </a:cubicBezTo>
                  <a:cubicBezTo>
                    <a:pt x="18672" y="164281"/>
                    <a:pt x="105" y="241318"/>
                    <a:pt x="105" y="242331"/>
                  </a:cubicBezTo>
                  <a:cubicBezTo>
                    <a:pt x="105" y="244359"/>
                    <a:pt x="1762" y="245710"/>
                    <a:pt x="3752" y="245710"/>
                  </a:cubicBezTo>
                  <a:cubicBezTo>
                    <a:pt x="5410" y="245710"/>
                    <a:pt x="5741" y="245372"/>
                    <a:pt x="9720" y="240642"/>
                  </a:cubicBezTo>
                  <a:lnTo>
                    <a:pt x="25966" y="221383"/>
                  </a:lnTo>
                  <a:cubicBezTo>
                    <a:pt x="40223" y="240980"/>
                    <a:pt x="62769" y="245710"/>
                    <a:pt x="82000" y="245710"/>
                  </a:cubicBezTo>
                  <a:cubicBezTo>
                    <a:pt x="127092" y="245710"/>
                    <a:pt x="166215" y="200772"/>
                    <a:pt x="166215" y="158875"/>
                  </a:cubicBezTo>
                  <a:cubicBezTo>
                    <a:pt x="166215" y="135562"/>
                    <a:pt x="154942" y="124074"/>
                    <a:pt x="149969" y="119344"/>
                  </a:cubicBezTo>
                  <a:cubicBezTo>
                    <a:pt x="142343" y="111573"/>
                    <a:pt x="137370" y="110221"/>
                    <a:pt x="107861" y="102450"/>
                  </a:cubicBezTo>
                  <a:cubicBezTo>
                    <a:pt x="100567" y="100423"/>
                    <a:pt x="88631" y="97044"/>
                    <a:pt x="85647" y="96368"/>
                  </a:cubicBezTo>
                  <a:cubicBezTo>
                    <a:pt x="76695" y="93327"/>
                    <a:pt x="65422" y="83529"/>
                    <a:pt x="65422" y="65621"/>
                  </a:cubicBezTo>
                  <a:cubicBezTo>
                    <a:pt x="65422" y="38253"/>
                    <a:pt x="91946" y="9533"/>
                    <a:pt x="123444" y="9533"/>
                  </a:cubicBezTo>
                  <a:cubicBezTo>
                    <a:pt x="150964" y="9533"/>
                    <a:pt x="171189" y="24062"/>
                    <a:pt x="171189" y="61904"/>
                  </a:cubicBezTo>
                  <a:cubicBezTo>
                    <a:pt x="171189" y="72717"/>
                    <a:pt x="169863" y="78798"/>
                    <a:pt x="169863" y="80826"/>
                  </a:cubicBezTo>
                  <a:cubicBezTo>
                    <a:pt x="169863" y="81163"/>
                    <a:pt x="169863" y="84204"/>
                    <a:pt x="173841" y="84204"/>
                  </a:cubicBezTo>
                  <a:cubicBezTo>
                    <a:pt x="177157" y="84204"/>
                    <a:pt x="177488" y="83191"/>
                    <a:pt x="178815" y="77447"/>
                  </a:cubicBezTo>
                  <a:lnTo>
                    <a:pt x="196719" y="3452"/>
                  </a:lnTo>
                  <a:close/>
                </a:path>
              </a:pathLst>
            </a:custGeom>
            <a:solidFill>
              <a:srgbClr val="000000"/>
            </a:solidFill>
            <a:ln w="25003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</p:grpSp>
      <p:sp>
        <p:nvSpPr>
          <p:cNvPr id="109" name="Ellipse 108">
            <a:extLst>
              <a:ext uri="{FF2B5EF4-FFF2-40B4-BE49-F238E27FC236}">
                <a16:creationId xmlns:a16="http://schemas.microsoft.com/office/drawing/2014/main" id="{F53198CD-5F3B-0964-4909-C8D88F7FD0E0}"/>
              </a:ext>
            </a:extLst>
          </p:cNvPr>
          <p:cNvSpPr/>
          <p:nvPr/>
        </p:nvSpPr>
        <p:spPr bwMode="auto">
          <a:xfrm>
            <a:off x="3623132" y="4212699"/>
            <a:ext cx="138880" cy="138880"/>
          </a:xfrm>
          <a:prstGeom prst="ellipse">
            <a:avLst/>
          </a:prstGeom>
          <a:solidFill>
            <a:srgbClr val="FF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112" name="Ellipse 111">
            <a:extLst>
              <a:ext uri="{FF2B5EF4-FFF2-40B4-BE49-F238E27FC236}">
                <a16:creationId xmlns:a16="http://schemas.microsoft.com/office/drawing/2014/main" id="{0BB8B9D3-972C-C6AD-AEEB-DEFD983731FA}"/>
              </a:ext>
            </a:extLst>
          </p:cNvPr>
          <p:cNvSpPr/>
          <p:nvPr/>
        </p:nvSpPr>
        <p:spPr bwMode="auto">
          <a:xfrm>
            <a:off x="3627864" y="2937629"/>
            <a:ext cx="138880" cy="138880"/>
          </a:xfrm>
          <a:prstGeom prst="ellipse">
            <a:avLst/>
          </a:prstGeom>
          <a:solidFill>
            <a:srgbClr val="0432FF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grpSp>
        <p:nvGrpSpPr>
          <p:cNvPr id="153" name="Groupe 152">
            <a:extLst>
              <a:ext uri="{FF2B5EF4-FFF2-40B4-BE49-F238E27FC236}">
                <a16:creationId xmlns:a16="http://schemas.microsoft.com/office/drawing/2014/main" id="{530C245D-358A-A452-A0B8-5CA0A2C7884C}"/>
              </a:ext>
            </a:extLst>
          </p:cNvPr>
          <p:cNvGrpSpPr>
            <a:grpSpLocks noChangeAspect="1"/>
          </p:cNvGrpSpPr>
          <p:nvPr>
            <p:custDataLst>
              <p:tags r:id="rId4"/>
            </p:custDataLst>
          </p:nvPr>
        </p:nvGrpSpPr>
        <p:grpSpPr>
          <a:xfrm>
            <a:off x="3835400" y="2667000"/>
            <a:ext cx="420192" cy="290901"/>
            <a:chOff x="6146365" y="4472644"/>
            <a:chExt cx="389640" cy="268560"/>
          </a:xfrm>
        </p:grpSpPr>
        <p:sp>
          <p:nvSpPr>
            <p:cNvPr id="151" name="Forme libre 150">
              <a:extLst>
                <a:ext uri="{FF2B5EF4-FFF2-40B4-BE49-F238E27FC236}">
                  <a16:creationId xmlns:a16="http://schemas.microsoft.com/office/drawing/2014/main" id="{18F6F666-5EBD-8EA4-0DD4-A3D795D47F12}"/>
                </a:ext>
              </a:extLst>
            </p:cNvPr>
            <p:cNvSpPr/>
            <p:nvPr>
              <p:custDataLst>
                <p:tags r:id="rId105"/>
              </p:custDataLst>
            </p:nvPr>
          </p:nvSpPr>
          <p:spPr>
            <a:xfrm>
              <a:off x="6146365" y="4472644"/>
              <a:ext cx="203330" cy="218004"/>
            </a:xfrm>
            <a:custGeom>
              <a:avLst/>
              <a:gdLst>
                <a:gd name="connsiteX0" fmla="*/ 120580 w 203330"/>
                <a:gd name="connsiteY0" fmla="*/ 22604 h 218004"/>
                <a:gd name="connsiteX1" fmla="*/ 127457 w 203330"/>
                <a:gd name="connsiteY1" fmla="*/ 10689 h 218004"/>
                <a:gd name="connsiteX2" fmla="*/ 146295 w 203330"/>
                <a:gd name="connsiteY2" fmla="*/ 10045 h 218004"/>
                <a:gd name="connsiteX3" fmla="*/ 189952 w 203330"/>
                <a:gd name="connsiteY3" fmla="*/ 36451 h 218004"/>
                <a:gd name="connsiteX4" fmla="*/ 187560 w 203330"/>
                <a:gd name="connsiteY4" fmla="*/ 62212 h 218004"/>
                <a:gd name="connsiteX5" fmla="*/ 186663 w 203330"/>
                <a:gd name="connsiteY5" fmla="*/ 68330 h 218004"/>
                <a:gd name="connsiteX6" fmla="*/ 190251 w 203330"/>
                <a:gd name="connsiteY6" fmla="*/ 72516 h 218004"/>
                <a:gd name="connsiteX7" fmla="*/ 194736 w 203330"/>
                <a:gd name="connsiteY7" fmla="*/ 65110 h 218004"/>
                <a:gd name="connsiteX8" fmla="*/ 202809 w 203330"/>
                <a:gd name="connsiteY8" fmla="*/ 9079 h 218004"/>
                <a:gd name="connsiteX9" fmla="*/ 203408 w 203330"/>
                <a:gd name="connsiteY9" fmla="*/ 3605 h 218004"/>
                <a:gd name="connsiteX10" fmla="*/ 195334 w 203330"/>
                <a:gd name="connsiteY10" fmla="*/ 63 h 218004"/>
                <a:gd name="connsiteX11" fmla="*/ 29380 w 203330"/>
                <a:gd name="connsiteY11" fmla="*/ 63 h 218004"/>
                <a:gd name="connsiteX12" fmla="*/ 19812 w 203330"/>
                <a:gd name="connsiteY12" fmla="*/ 6503 h 218004"/>
                <a:gd name="connsiteX13" fmla="*/ 1871 w 203330"/>
                <a:gd name="connsiteY13" fmla="*/ 63178 h 218004"/>
                <a:gd name="connsiteX14" fmla="*/ 77 w 203330"/>
                <a:gd name="connsiteY14" fmla="*/ 68974 h 218004"/>
                <a:gd name="connsiteX15" fmla="*/ 3665 w 203330"/>
                <a:gd name="connsiteY15" fmla="*/ 72516 h 218004"/>
                <a:gd name="connsiteX16" fmla="*/ 8748 w 203330"/>
                <a:gd name="connsiteY16" fmla="*/ 65754 h 218004"/>
                <a:gd name="connsiteX17" fmla="*/ 76924 w 203330"/>
                <a:gd name="connsiteY17" fmla="*/ 10045 h 218004"/>
                <a:gd name="connsiteX18" fmla="*/ 88585 w 203330"/>
                <a:gd name="connsiteY18" fmla="*/ 10045 h 218004"/>
                <a:gd name="connsiteX19" fmla="*/ 96958 w 203330"/>
                <a:gd name="connsiteY19" fmla="*/ 13909 h 218004"/>
                <a:gd name="connsiteX20" fmla="*/ 95762 w 203330"/>
                <a:gd name="connsiteY20" fmla="*/ 20672 h 218004"/>
                <a:gd name="connsiteX21" fmla="*/ 55694 w 203330"/>
                <a:gd name="connsiteY21" fmla="*/ 192628 h 218004"/>
                <a:gd name="connsiteX22" fmla="*/ 20111 w 203330"/>
                <a:gd name="connsiteY22" fmla="*/ 208085 h 218004"/>
                <a:gd name="connsiteX23" fmla="*/ 7552 w 203330"/>
                <a:gd name="connsiteY23" fmla="*/ 214204 h 218004"/>
                <a:gd name="connsiteX24" fmla="*/ 12635 w 203330"/>
                <a:gd name="connsiteY24" fmla="*/ 218068 h 218004"/>
                <a:gd name="connsiteX25" fmla="*/ 37155 w 203330"/>
                <a:gd name="connsiteY25" fmla="*/ 217424 h 218004"/>
                <a:gd name="connsiteX26" fmla="*/ 62571 w 203330"/>
                <a:gd name="connsiteY26" fmla="*/ 217102 h 218004"/>
                <a:gd name="connsiteX27" fmla="*/ 87389 w 203330"/>
                <a:gd name="connsiteY27" fmla="*/ 217424 h 218004"/>
                <a:gd name="connsiteX28" fmla="*/ 113404 w 203330"/>
                <a:gd name="connsiteY28" fmla="*/ 218068 h 218004"/>
                <a:gd name="connsiteX29" fmla="*/ 119982 w 203330"/>
                <a:gd name="connsiteY29" fmla="*/ 211627 h 218004"/>
                <a:gd name="connsiteX30" fmla="*/ 109816 w 203330"/>
                <a:gd name="connsiteY30" fmla="*/ 208085 h 218004"/>
                <a:gd name="connsiteX31" fmla="*/ 90679 w 203330"/>
                <a:gd name="connsiteY31" fmla="*/ 207441 h 218004"/>
                <a:gd name="connsiteX32" fmla="*/ 79615 w 203330"/>
                <a:gd name="connsiteY32" fmla="*/ 200357 h 218004"/>
                <a:gd name="connsiteX33" fmla="*/ 80811 w 203330"/>
                <a:gd name="connsiteY33" fmla="*/ 193594 h 218004"/>
                <a:gd name="connsiteX34" fmla="*/ 120580 w 203330"/>
                <a:gd name="connsiteY34" fmla="*/ 22604 h 218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03330" h="218004">
                  <a:moveTo>
                    <a:pt x="120580" y="22604"/>
                  </a:moveTo>
                  <a:cubicBezTo>
                    <a:pt x="122673" y="13587"/>
                    <a:pt x="123869" y="11655"/>
                    <a:pt x="127457" y="10689"/>
                  </a:cubicBezTo>
                  <a:cubicBezTo>
                    <a:pt x="130149" y="10045"/>
                    <a:pt x="140016" y="10045"/>
                    <a:pt x="146295" y="10045"/>
                  </a:cubicBezTo>
                  <a:cubicBezTo>
                    <a:pt x="176496" y="10045"/>
                    <a:pt x="189952" y="11333"/>
                    <a:pt x="189952" y="36451"/>
                  </a:cubicBezTo>
                  <a:cubicBezTo>
                    <a:pt x="189952" y="41281"/>
                    <a:pt x="188756" y="53839"/>
                    <a:pt x="187560" y="62212"/>
                  </a:cubicBezTo>
                  <a:cubicBezTo>
                    <a:pt x="187261" y="63500"/>
                    <a:pt x="186663" y="67364"/>
                    <a:pt x="186663" y="68330"/>
                  </a:cubicBezTo>
                  <a:cubicBezTo>
                    <a:pt x="186663" y="70262"/>
                    <a:pt x="187560" y="72516"/>
                    <a:pt x="190251" y="72516"/>
                  </a:cubicBezTo>
                  <a:cubicBezTo>
                    <a:pt x="193540" y="72516"/>
                    <a:pt x="194138" y="69940"/>
                    <a:pt x="194736" y="65110"/>
                  </a:cubicBezTo>
                  <a:lnTo>
                    <a:pt x="202809" y="9079"/>
                  </a:lnTo>
                  <a:cubicBezTo>
                    <a:pt x="203108" y="7791"/>
                    <a:pt x="203408" y="4571"/>
                    <a:pt x="203408" y="3605"/>
                  </a:cubicBezTo>
                  <a:cubicBezTo>
                    <a:pt x="203408" y="63"/>
                    <a:pt x="200417" y="63"/>
                    <a:pt x="195334" y="63"/>
                  </a:cubicBezTo>
                  <a:lnTo>
                    <a:pt x="29380" y="63"/>
                  </a:lnTo>
                  <a:cubicBezTo>
                    <a:pt x="22204" y="63"/>
                    <a:pt x="21905" y="385"/>
                    <a:pt x="19812" y="6503"/>
                  </a:cubicBezTo>
                  <a:lnTo>
                    <a:pt x="1871" y="63178"/>
                  </a:lnTo>
                  <a:cubicBezTo>
                    <a:pt x="1572" y="63822"/>
                    <a:pt x="77" y="68330"/>
                    <a:pt x="77" y="68974"/>
                  </a:cubicBezTo>
                  <a:cubicBezTo>
                    <a:pt x="77" y="70906"/>
                    <a:pt x="1572" y="72516"/>
                    <a:pt x="3665" y="72516"/>
                  </a:cubicBezTo>
                  <a:cubicBezTo>
                    <a:pt x="6655" y="72516"/>
                    <a:pt x="6954" y="70906"/>
                    <a:pt x="8748" y="65754"/>
                  </a:cubicBezTo>
                  <a:cubicBezTo>
                    <a:pt x="24895" y="15842"/>
                    <a:pt x="32669" y="10045"/>
                    <a:pt x="76924" y="10045"/>
                  </a:cubicBezTo>
                  <a:lnTo>
                    <a:pt x="88585" y="10045"/>
                  </a:lnTo>
                  <a:cubicBezTo>
                    <a:pt x="96958" y="10045"/>
                    <a:pt x="96958" y="11333"/>
                    <a:pt x="96958" y="13909"/>
                  </a:cubicBezTo>
                  <a:cubicBezTo>
                    <a:pt x="96958" y="15842"/>
                    <a:pt x="96061" y="19706"/>
                    <a:pt x="95762" y="20672"/>
                  </a:cubicBezTo>
                  <a:lnTo>
                    <a:pt x="55694" y="192628"/>
                  </a:lnTo>
                  <a:cubicBezTo>
                    <a:pt x="53003" y="204543"/>
                    <a:pt x="52105" y="208085"/>
                    <a:pt x="20111" y="208085"/>
                  </a:cubicBezTo>
                  <a:cubicBezTo>
                    <a:pt x="9346" y="208085"/>
                    <a:pt x="7552" y="208085"/>
                    <a:pt x="7552" y="214204"/>
                  </a:cubicBezTo>
                  <a:cubicBezTo>
                    <a:pt x="7552" y="218068"/>
                    <a:pt x="10841" y="218068"/>
                    <a:pt x="12635" y="218068"/>
                  </a:cubicBezTo>
                  <a:cubicBezTo>
                    <a:pt x="20709" y="218068"/>
                    <a:pt x="29081" y="217424"/>
                    <a:pt x="37155" y="217424"/>
                  </a:cubicBezTo>
                  <a:cubicBezTo>
                    <a:pt x="45527" y="217424"/>
                    <a:pt x="54199" y="217102"/>
                    <a:pt x="62571" y="217102"/>
                  </a:cubicBezTo>
                  <a:cubicBezTo>
                    <a:pt x="70943" y="217102"/>
                    <a:pt x="79316" y="217424"/>
                    <a:pt x="87389" y="217424"/>
                  </a:cubicBezTo>
                  <a:cubicBezTo>
                    <a:pt x="96061" y="217424"/>
                    <a:pt x="105031" y="218068"/>
                    <a:pt x="113404" y="218068"/>
                  </a:cubicBezTo>
                  <a:cubicBezTo>
                    <a:pt x="116394" y="218068"/>
                    <a:pt x="119982" y="218068"/>
                    <a:pt x="119982" y="211627"/>
                  </a:cubicBezTo>
                  <a:cubicBezTo>
                    <a:pt x="119982" y="208085"/>
                    <a:pt x="117590" y="208085"/>
                    <a:pt x="109816" y="208085"/>
                  </a:cubicBezTo>
                  <a:cubicBezTo>
                    <a:pt x="102340" y="208085"/>
                    <a:pt x="98453" y="208085"/>
                    <a:pt x="90679" y="207441"/>
                  </a:cubicBezTo>
                  <a:cubicBezTo>
                    <a:pt x="82007" y="206475"/>
                    <a:pt x="79615" y="205509"/>
                    <a:pt x="79615" y="200357"/>
                  </a:cubicBezTo>
                  <a:cubicBezTo>
                    <a:pt x="79615" y="200035"/>
                    <a:pt x="79615" y="198425"/>
                    <a:pt x="80811" y="193594"/>
                  </a:cubicBezTo>
                  <a:lnTo>
                    <a:pt x="120580" y="22604"/>
                  </a:lnTo>
                  <a:close/>
                </a:path>
              </a:pathLst>
            </a:custGeom>
            <a:solidFill>
              <a:srgbClr val="0000FF"/>
            </a:solidFill>
            <a:ln w="299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52" name="Forme libre 151">
              <a:extLst>
                <a:ext uri="{FF2B5EF4-FFF2-40B4-BE49-F238E27FC236}">
                  <a16:creationId xmlns:a16="http://schemas.microsoft.com/office/drawing/2014/main" id="{19A22EEF-EBA4-812D-2BED-EEB8BE416E9B}"/>
                </a:ext>
              </a:extLst>
            </p:cNvPr>
            <p:cNvSpPr/>
            <p:nvPr>
              <p:custDataLst>
                <p:tags r:id="rId106"/>
              </p:custDataLst>
            </p:nvPr>
          </p:nvSpPr>
          <p:spPr>
            <a:xfrm>
              <a:off x="6330043" y="4639544"/>
              <a:ext cx="205962" cy="101660"/>
            </a:xfrm>
            <a:custGeom>
              <a:avLst/>
              <a:gdLst>
                <a:gd name="connsiteX0" fmla="*/ 104947 w 205962"/>
                <a:gd name="connsiteY0" fmla="*/ 37708 h 101660"/>
                <a:gd name="connsiteX1" fmla="*/ 82551 w 205962"/>
                <a:gd name="connsiteY1" fmla="*/ 13814 h 101660"/>
                <a:gd name="connsiteX2" fmla="*/ 44875 w 205962"/>
                <a:gd name="connsiteY2" fmla="*/ 64 h 101660"/>
                <a:gd name="connsiteX3" fmla="*/ 83 w 205962"/>
                <a:gd name="connsiteY3" fmla="*/ 51007 h 101660"/>
                <a:gd name="connsiteX4" fmla="*/ 44247 w 205962"/>
                <a:gd name="connsiteY4" fmla="*/ 101725 h 101660"/>
                <a:gd name="connsiteX5" fmla="*/ 101180 w 205962"/>
                <a:gd name="connsiteY5" fmla="*/ 64081 h 101660"/>
                <a:gd name="connsiteX6" fmla="*/ 123576 w 205962"/>
                <a:gd name="connsiteY6" fmla="*/ 87975 h 101660"/>
                <a:gd name="connsiteX7" fmla="*/ 161252 w 205962"/>
                <a:gd name="connsiteY7" fmla="*/ 101725 h 101660"/>
                <a:gd name="connsiteX8" fmla="*/ 206045 w 205962"/>
                <a:gd name="connsiteY8" fmla="*/ 50782 h 101660"/>
                <a:gd name="connsiteX9" fmla="*/ 161880 w 205962"/>
                <a:gd name="connsiteY9" fmla="*/ 64 h 101660"/>
                <a:gd name="connsiteX10" fmla="*/ 104947 w 205962"/>
                <a:gd name="connsiteY10" fmla="*/ 37708 h 101660"/>
                <a:gd name="connsiteX11" fmla="*/ 111645 w 205962"/>
                <a:gd name="connsiteY11" fmla="*/ 46048 h 101660"/>
                <a:gd name="connsiteX12" fmla="*/ 163764 w 205962"/>
                <a:gd name="connsiteY12" fmla="*/ 8630 h 101660"/>
                <a:gd name="connsiteX13" fmla="*/ 200184 w 205962"/>
                <a:gd name="connsiteY13" fmla="*/ 50782 h 101660"/>
                <a:gd name="connsiteX14" fmla="*/ 164601 w 205962"/>
                <a:gd name="connsiteY14" fmla="*/ 89327 h 101660"/>
                <a:gd name="connsiteX15" fmla="*/ 111645 w 205962"/>
                <a:gd name="connsiteY15" fmla="*/ 46048 h 101660"/>
                <a:gd name="connsiteX16" fmla="*/ 94482 w 205962"/>
                <a:gd name="connsiteY16" fmla="*/ 55741 h 101660"/>
                <a:gd name="connsiteX17" fmla="*/ 42363 w 205962"/>
                <a:gd name="connsiteY17" fmla="*/ 93159 h 101660"/>
                <a:gd name="connsiteX18" fmla="*/ 5943 w 205962"/>
                <a:gd name="connsiteY18" fmla="*/ 51007 h 101660"/>
                <a:gd name="connsiteX19" fmla="*/ 41526 w 205962"/>
                <a:gd name="connsiteY19" fmla="*/ 12462 h 101660"/>
                <a:gd name="connsiteX20" fmla="*/ 94482 w 205962"/>
                <a:gd name="connsiteY20" fmla="*/ 55741 h 101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05962" h="101660">
                  <a:moveTo>
                    <a:pt x="104947" y="37708"/>
                  </a:moveTo>
                  <a:cubicBezTo>
                    <a:pt x="93854" y="23732"/>
                    <a:pt x="90505" y="19900"/>
                    <a:pt x="82551" y="13814"/>
                  </a:cubicBezTo>
                  <a:cubicBezTo>
                    <a:pt x="69783" y="3896"/>
                    <a:pt x="56387" y="64"/>
                    <a:pt x="44875" y="64"/>
                  </a:cubicBezTo>
                  <a:cubicBezTo>
                    <a:pt x="18921" y="64"/>
                    <a:pt x="83" y="23958"/>
                    <a:pt x="83" y="51007"/>
                  </a:cubicBezTo>
                  <a:cubicBezTo>
                    <a:pt x="83" y="77380"/>
                    <a:pt x="18083" y="101725"/>
                    <a:pt x="44247" y="101725"/>
                  </a:cubicBezTo>
                  <a:cubicBezTo>
                    <a:pt x="73341" y="101725"/>
                    <a:pt x="93645" y="76028"/>
                    <a:pt x="101180" y="64081"/>
                  </a:cubicBezTo>
                  <a:cubicBezTo>
                    <a:pt x="112273" y="78057"/>
                    <a:pt x="115622" y="81889"/>
                    <a:pt x="123576" y="87975"/>
                  </a:cubicBezTo>
                  <a:cubicBezTo>
                    <a:pt x="136344" y="97893"/>
                    <a:pt x="149740" y="101725"/>
                    <a:pt x="161252" y="101725"/>
                  </a:cubicBezTo>
                  <a:cubicBezTo>
                    <a:pt x="187207" y="101725"/>
                    <a:pt x="206045" y="77831"/>
                    <a:pt x="206045" y="50782"/>
                  </a:cubicBezTo>
                  <a:cubicBezTo>
                    <a:pt x="206045" y="24409"/>
                    <a:pt x="188044" y="64"/>
                    <a:pt x="161880" y="64"/>
                  </a:cubicBezTo>
                  <a:cubicBezTo>
                    <a:pt x="132786" y="64"/>
                    <a:pt x="112483" y="25761"/>
                    <a:pt x="104947" y="37708"/>
                  </a:cubicBezTo>
                  <a:close/>
                  <a:moveTo>
                    <a:pt x="111645" y="46048"/>
                  </a:moveTo>
                  <a:cubicBezTo>
                    <a:pt x="120018" y="31396"/>
                    <a:pt x="138228" y="8630"/>
                    <a:pt x="163764" y="8630"/>
                  </a:cubicBezTo>
                  <a:cubicBezTo>
                    <a:pt x="185323" y="8630"/>
                    <a:pt x="200184" y="29142"/>
                    <a:pt x="200184" y="50782"/>
                  </a:cubicBezTo>
                  <a:cubicBezTo>
                    <a:pt x="200184" y="72421"/>
                    <a:pt x="183858" y="89327"/>
                    <a:pt x="164601" y="89327"/>
                  </a:cubicBezTo>
                  <a:cubicBezTo>
                    <a:pt x="145135" y="89327"/>
                    <a:pt x="131739" y="72196"/>
                    <a:pt x="111645" y="46048"/>
                  </a:cubicBezTo>
                  <a:close/>
                  <a:moveTo>
                    <a:pt x="94482" y="55741"/>
                  </a:moveTo>
                  <a:cubicBezTo>
                    <a:pt x="86109" y="70393"/>
                    <a:pt x="67899" y="93159"/>
                    <a:pt x="42363" y="93159"/>
                  </a:cubicBezTo>
                  <a:cubicBezTo>
                    <a:pt x="20804" y="93159"/>
                    <a:pt x="5943" y="72647"/>
                    <a:pt x="5943" y="51007"/>
                  </a:cubicBezTo>
                  <a:cubicBezTo>
                    <a:pt x="5943" y="29368"/>
                    <a:pt x="22270" y="12462"/>
                    <a:pt x="41526" y="12462"/>
                  </a:cubicBezTo>
                  <a:cubicBezTo>
                    <a:pt x="60992" y="12462"/>
                    <a:pt x="74388" y="29593"/>
                    <a:pt x="94482" y="55741"/>
                  </a:cubicBezTo>
                  <a:close/>
                </a:path>
              </a:pathLst>
            </a:custGeom>
            <a:solidFill>
              <a:srgbClr val="0000FF"/>
            </a:solidFill>
            <a:ln w="299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144" name="Groupe 143">
            <a:extLst>
              <a:ext uri="{FF2B5EF4-FFF2-40B4-BE49-F238E27FC236}">
                <a16:creationId xmlns:a16="http://schemas.microsoft.com/office/drawing/2014/main" id="{5D6C3ED8-51D4-0068-87ED-CB7F7526C367}"/>
              </a:ext>
            </a:extLst>
          </p:cNvPr>
          <p:cNvGrpSpPr>
            <a:grpSpLocks noChangeAspect="1"/>
          </p:cNvGrpSpPr>
          <p:nvPr>
            <p:custDataLst>
              <p:tags r:id="rId5"/>
            </p:custDataLst>
          </p:nvPr>
        </p:nvGrpSpPr>
        <p:grpSpPr>
          <a:xfrm>
            <a:off x="3860799" y="4305300"/>
            <a:ext cx="371592" cy="278693"/>
            <a:chOff x="6243945" y="6041212"/>
            <a:chExt cx="354925" cy="259448"/>
          </a:xfrm>
        </p:grpSpPr>
        <p:sp>
          <p:nvSpPr>
            <p:cNvPr id="142" name="Forme libre 141">
              <a:extLst>
                <a:ext uri="{FF2B5EF4-FFF2-40B4-BE49-F238E27FC236}">
                  <a16:creationId xmlns:a16="http://schemas.microsoft.com/office/drawing/2014/main" id="{C20606FC-3DB6-A48E-B04F-A24EC9A0E33F}"/>
                </a:ext>
              </a:extLst>
            </p:cNvPr>
            <p:cNvSpPr/>
            <p:nvPr>
              <p:custDataLst>
                <p:tags r:id="rId103"/>
              </p:custDataLst>
            </p:nvPr>
          </p:nvSpPr>
          <p:spPr>
            <a:xfrm>
              <a:off x="6243945" y="6041212"/>
              <a:ext cx="209782" cy="208855"/>
            </a:xfrm>
            <a:custGeom>
              <a:avLst/>
              <a:gdLst>
                <a:gd name="connsiteX0" fmla="*/ 124403 w 209782"/>
                <a:gd name="connsiteY0" fmla="*/ 21658 h 208855"/>
                <a:gd name="connsiteX1" fmla="*/ 131499 w 209782"/>
                <a:gd name="connsiteY1" fmla="*/ 10243 h 208855"/>
                <a:gd name="connsiteX2" fmla="*/ 150935 w 209782"/>
                <a:gd name="connsiteY2" fmla="*/ 9626 h 208855"/>
                <a:gd name="connsiteX3" fmla="*/ 195976 w 209782"/>
                <a:gd name="connsiteY3" fmla="*/ 34923 h 208855"/>
                <a:gd name="connsiteX4" fmla="*/ 193508 w 209782"/>
                <a:gd name="connsiteY4" fmla="*/ 59604 h 208855"/>
                <a:gd name="connsiteX5" fmla="*/ 192583 w 209782"/>
                <a:gd name="connsiteY5" fmla="*/ 65465 h 208855"/>
                <a:gd name="connsiteX6" fmla="*/ 196285 w 209782"/>
                <a:gd name="connsiteY6" fmla="*/ 69476 h 208855"/>
                <a:gd name="connsiteX7" fmla="*/ 200912 w 209782"/>
                <a:gd name="connsiteY7" fmla="*/ 62380 h 208855"/>
                <a:gd name="connsiteX8" fmla="*/ 209242 w 209782"/>
                <a:gd name="connsiteY8" fmla="*/ 8701 h 208855"/>
                <a:gd name="connsiteX9" fmla="*/ 209859 w 209782"/>
                <a:gd name="connsiteY9" fmla="*/ 3456 h 208855"/>
                <a:gd name="connsiteX10" fmla="*/ 201529 w 209782"/>
                <a:gd name="connsiteY10" fmla="*/ 63 h 208855"/>
                <a:gd name="connsiteX11" fmla="*/ 30310 w 209782"/>
                <a:gd name="connsiteY11" fmla="*/ 63 h 208855"/>
                <a:gd name="connsiteX12" fmla="*/ 20438 w 209782"/>
                <a:gd name="connsiteY12" fmla="*/ 6233 h 208855"/>
                <a:gd name="connsiteX13" fmla="*/ 1928 w 209782"/>
                <a:gd name="connsiteY13" fmla="*/ 60529 h 208855"/>
                <a:gd name="connsiteX14" fmla="*/ 77 w 209782"/>
                <a:gd name="connsiteY14" fmla="*/ 66082 h 208855"/>
                <a:gd name="connsiteX15" fmla="*/ 3779 w 209782"/>
                <a:gd name="connsiteY15" fmla="*/ 69476 h 208855"/>
                <a:gd name="connsiteX16" fmla="*/ 9023 w 209782"/>
                <a:gd name="connsiteY16" fmla="*/ 62997 h 208855"/>
                <a:gd name="connsiteX17" fmla="*/ 79362 w 209782"/>
                <a:gd name="connsiteY17" fmla="*/ 9626 h 208855"/>
                <a:gd name="connsiteX18" fmla="*/ 91394 w 209782"/>
                <a:gd name="connsiteY18" fmla="*/ 9626 h 208855"/>
                <a:gd name="connsiteX19" fmla="*/ 100032 w 209782"/>
                <a:gd name="connsiteY19" fmla="*/ 13328 h 208855"/>
                <a:gd name="connsiteX20" fmla="*/ 98798 w 209782"/>
                <a:gd name="connsiteY20" fmla="*/ 19807 h 208855"/>
                <a:gd name="connsiteX21" fmla="*/ 57458 w 209782"/>
                <a:gd name="connsiteY21" fmla="*/ 184547 h 208855"/>
                <a:gd name="connsiteX22" fmla="*/ 20746 w 209782"/>
                <a:gd name="connsiteY22" fmla="*/ 199355 h 208855"/>
                <a:gd name="connsiteX23" fmla="*/ 7789 w 209782"/>
                <a:gd name="connsiteY23" fmla="*/ 205216 h 208855"/>
                <a:gd name="connsiteX24" fmla="*/ 13034 w 209782"/>
                <a:gd name="connsiteY24" fmla="*/ 208919 h 208855"/>
                <a:gd name="connsiteX25" fmla="*/ 38331 w 209782"/>
                <a:gd name="connsiteY25" fmla="*/ 208302 h 208855"/>
                <a:gd name="connsiteX26" fmla="*/ 64554 w 209782"/>
                <a:gd name="connsiteY26" fmla="*/ 207993 h 208855"/>
                <a:gd name="connsiteX27" fmla="*/ 90160 w 209782"/>
                <a:gd name="connsiteY27" fmla="*/ 208302 h 208855"/>
                <a:gd name="connsiteX28" fmla="*/ 116999 w 209782"/>
                <a:gd name="connsiteY28" fmla="*/ 208919 h 208855"/>
                <a:gd name="connsiteX29" fmla="*/ 123786 w 209782"/>
                <a:gd name="connsiteY29" fmla="*/ 202748 h 208855"/>
                <a:gd name="connsiteX30" fmla="*/ 113297 w 209782"/>
                <a:gd name="connsiteY30" fmla="*/ 199355 h 208855"/>
                <a:gd name="connsiteX31" fmla="*/ 93553 w 209782"/>
                <a:gd name="connsiteY31" fmla="*/ 198738 h 208855"/>
                <a:gd name="connsiteX32" fmla="*/ 82139 w 209782"/>
                <a:gd name="connsiteY32" fmla="*/ 191951 h 208855"/>
                <a:gd name="connsiteX33" fmla="*/ 83373 w 209782"/>
                <a:gd name="connsiteY33" fmla="*/ 185472 h 208855"/>
                <a:gd name="connsiteX34" fmla="*/ 124403 w 209782"/>
                <a:gd name="connsiteY34" fmla="*/ 21658 h 208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09782" h="208855">
                  <a:moveTo>
                    <a:pt x="124403" y="21658"/>
                  </a:moveTo>
                  <a:cubicBezTo>
                    <a:pt x="126563" y="13020"/>
                    <a:pt x="127797" y="11169"/>
                    <a:pt x="131499" y="10243"/>
                  </a:cubicBezTo>
                  <a:cubicBezTo>
                    <a:pt x="134276" y="9626"/>
                    <a:pt x="144456" y="9626"/>
                    <a:pt x="150935" y="9626"/>
                  </a:cubicBezTo>
                  <a:cubicBezTo>
                    <a:pt x="182094" y="9626"/>
                    <a:pt x="195976" y="10860"/>
                    <a:pt x="195976" y="34923"/>
                  </a:cubicBezTo>
                  <a:cubicBezTo>
                    <a:pt x="195976" y="39551"/>
                    <a:pt x="194742" y="51583"/>
                    <a:pt x="193508" y="59604"/>
                  </a:cubicBezTo>
                  <a:cubicBezTo>
                    <a:pt x="193200" y="60838"/>
                    <a:pt x="192583" y="64540"/>
                    <a:pt x="192583" y="65465"/>
                  </a:cubicBezTo>
                  <a:cubicBezTo>
                    <a:pt x="192583" y="67316"/>
                    <a:pt x="193508" y="69476"/>
                    <a:pt x="196285" y="69476"/>
                  </a:cubicBezTo>
                  <a:cubicBezTo>
                    <a:pt x="199678" y="69476"/>
                    <a:pt x="200295" y="67008"/>
                    <a:pt x="200912" y="62380"/>
                  </a:cubicBezTo>
                  <a:lnTo>
                    <a:pt x="209242" y="8701"/>
                  </a:lnTo>
                  <a:cubicBezTo>
                    <a:pt x="209550" y="7467"/>
                    <a:pt x="209859" y="4382"/>
                    <a:pt x="209859" y="3456"/>
                  </a:cubicBezTo>
                  <a:cubicBezTo>
                    <a:pt x="209859" y="63"/>
                    <a:pt x="206774" y="63"/>
                    <a:pt x="201529" y="63"/>
                  </a:cubicBezTo>
                  <a:lnTo>
                    <a:pt x="30310" y="63"/>
                  </a:lnTo>
                  <a:cubicBezTo>
                    <a:pt x="22906" y="63"/>
                    <a:pt x="22597" y="371"/>
                    <a:pt x="20438" y="6233"/>
                  </a:cubicBezTo>
                  <a:lnTo>
                    <a:pt x="1928" y="60529"/>
                  </a:lnTo>
                  <a:cubicBezTo>
                    <a:pt x="1619" y="61146"/>
                    <a:pt x="77" y="65465"/>
                    <a:pt x="77" y="66082"/>
                  </a:cubicBezTo>
                  <a:cubicBezTo>
                    <a:pt x="77" y="67933"/>
                    <a:pt x="1619" y="69476"/>
                    <a:pt x="3779" y="69476"/>
                  </a:cubicBezTo>
                  <a:cubicBezTo>
                    <a:pt x="6864" y="69476"/>
                    <a:pt x="7172" y="67933"/>
                    <a:pt x="9023" y="62997"/>
                  </a:cubicBezTo>
                  <a:cubicBezTo>
                    <a:pt x="25682" y="15179"/>
                    <a:pt x="33704" y="9626"/>
                    <a:pt x="79362" y="9626"/>
                  </a:cubicBezTo>
                  <a:lnTo>
                    <a:pt x="91394" y="9626"/>
                  </a:lnTo>
                  <a:cubicBezTo>
                    <a:pt x="100032" y="9626"/>
                    <a:pt x="100032" y="10860"/>
                    <a:pt x="100032" y="13328"/>
                  </a:cubicBezTo>
                  <a:cubicBezTo>
                    <a:pt x="100032" y="15179"/>
                    <a:pt x="99106" y="18881"/>
                    <a:pt x="98798" y="19807"/>
                  </a:cubicBezTo>
                  <a:lnTo>
                    <a:pt x="57458" y="184547"/>
                  </a:lnTo>
                  <a:cubicBezTo>
                    <a:pt x="54682" y="195961"/>
                    <a:pt x="53756" y="199355"/>
                    <a:pt x="20746" y="199355"/>
                  </a:cubicBezTo>
                  <a:cubicBezTo>
                    <a:pt x="9640" y="199355"/>
                    <a:pt x="7789" y="199355"/>
                    <a:pt x="7789" y="205216"/>
                  </a:cubicBezTo>
                  <a:cubicBezTo>
                    <a:pt x="7789" y="208919"/>
                    <a:pt x="11183" y="208919"/>
                    <a:pt x="13034" y="208919"/>
                  </a:cubicBezTo>
                  <a:cubicBezTo>
                    <a:pt x="21363" y="208919"/>
                    <a:pt x="30002" y="208302"/>
                    <a:pt x="38331" y="208302"/>
                  </a:cubicBezTo>
                  <a:cubicBezTo>
                    <a:pt x="46969" y="208302"/>
                    <a:pt x="55916" y="207993"/>
                    <a:pt x="64554" y="207993"/>
                  </a:cubicBezTo>
                  <a:cubicBezTo>
                    <a:pt x="73192" y="207993"/>
                    <a:pt x="81830" y="208302"/>
                    <a:pt x="90160" y="208302"/>
                  </a:cubicBezTo>
                  <a:cubicBezTo>
                    <a:pt x="99106" y="208302"/>
                    <a:pt x="108361" y="208919"/>
                    <a:pt x="116999" y="208919"/>
                  </a:cubicBezTo>
                  <a:cubicBezTo>
                    <a:pt x="120084" y="208919"/>
                    <a:pt x="123786" y="208919"/>
                    <a:pt x="123786" y="202748"/>
                  </a:cubicBezTo>
                  <a:cubicBezTo>
                    <a:pt x="123786" y="199355"/>
                    <a:pt x="121318" y="199355"/>
                    <a:pt x="113297" y="199355"/>
                  </a:cubicBezTo>
                  <a:cubicBezTo>
                    <a:pt x="105585" y="199355"/>
                    <a:pt x="101574" y="199355"/>
                    <a:pt x="93553" y="198738"/>
                  </a:cubicBezTo>
                  <a:cubicBezTo>
                    <a:pt x="84607" y="197812"/>
                    <a:pt x="82139" y="196887"/>
                    <a:pt x="82139" y="191951"/>
                  </a:cubicBezTo>
                  <a:cubicBezTo>
                    <a:pt x="82139" y="191642"/>
                    <a:pt x="82139" y="190100"/>
                    <a:pt x="83373" y="185472"/>
                  </a:cubicBezTo>
                  <a:lnTo>
                    <a:pt x="124403" y="21658"/>
                  </a:lnTo>
                  <a:close/>
                </a:path>
              </a:pathLst>
            </a:custGeom>
            <a:solidFill>
              <a:srgbClr val="FF0000"/>
            </a:solidFill>
            <a:ln w="3095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43" name="Forme libre 142">
              <a:extLst>
                <a:ext uri="{FF2B5EF4-FFF2-40B4-BE49-F238E27FC236}">
                  <a16:creationId xmlns:a16="http://schemas.microsoft.com/office/drawing/2014/main" id="{BA0F7E26-CB05-4473-3B6E-D485553FC45B}"/>
                </a:ext>
              </a:extLst>
            </p:cNvPr>
            <p:cNvSpPr/>
            <p:nvPr>
              <p:custDataLst>
                <p:tags r:id="rId104"/>
              </p:custDataLst>
            </p:nvPr>
          </p:nvSpPr>
          <p:spPr>
            <a:xfrm>
              <a:off x="6431939" y="6144528"/>
              <a:ext cx="166931" cy="156132"/>
            </a:xfrm>
            <a:custGeom>
              <a:avLst/>
              <a:gdLst>
                <a:gd name="connsiteX0" fmla="*/ 167014 w 166931"/>
                <a:gd name="connsiteY0" fmla="*/ 2872 h 156132"/>
                <a:gd name="connsiteX1" fmla="*/ 164206 w 166931"/>
                <a:gd name="connsiteY1" fmla="*/ 64 h 156132"/>
                <a:gd name="connsiteX2" fmla="*/ 160319 w 166931"/>
                <a:gd name="connsiteY2" fmla="*/ 2656 h 156132"/>
                <a:gd name="connsiteX3" fmla="*/ 144555 w 166931"/>
                <a:gd name="connsiteY3" fmla="*/ 19284 h 156132"/>
                <a:gd name="connsiteX4" fmla="*/ 103956 w 166931"/>
                <a:gd name="connsiteY4" fmla="*/ 64 h 156132"/>
                <a:gd name="connsiteX5" fmla="*/ 83 w 166931"/>
                <a:gd name="connsiteY5" fmla="*/ 95299 h 156132"/>
                <a:gd name="connsiteX6" fmla="*/ 66380 w 166931"/>
                <a:gd name="connsiteY6" fmla="*/ 156197 h 156132"/>
                <a:gd name="connsiteX7" fmla="*/ 121016 w 166931"/>
                <a:gd name="connsiteY7" fmla="*/ 135034 h 156132"/>
                <a:gd name="connsiteX8" fmla="*/ 142827 w 166931"/>
                <a:gd name="connsiteY8" fmla="*/ 100050 h 156132"/>
                <a:gd name="connsiteX9" fmla="*/ 139156 w 166931"/>
                <a:gd name="connsiteY9" fmla="*/ 97242 h 156132"/>
                <a:gd name="connsiteX10" fmla="*/ 135269 w 166931"/>
                <a:gd name="connsiteY10" fmla="*/ 100698 h 156132"/>
                <a:gd name="connsiteX11" fmla="*/ 70051 w 166931"/>
                <a:gd name="connsiteY11" fmla="*/ 148423 h 156132"/>
                <a:gd name="connsiteX12" fmla="*/ 21678 w 166931"/>
                <a:gd name="connsiteY12" fmla="*/ 101993 h 156132"/>
                <a:gd name="connsiteX13" fmla="*/ 48024 w 166931"/>
                <a:gd name="connsiteY13" fmla="*/ 34401 h 156132"/>
                <a:gd name="connsiteX14" fmla="*/ 106115 w 166931"/>
                <a:gd name="connsiteY14" fmla="*/ 7838 h 156132"/>
                <a:gd name="connsiteX15" fmla="*/ 145850 w 166931"/>
                <a:gd name="connsiteY15" fmla="*/ 50165 h 156132"/>
                <a:gd name="connsiteX16" fmla="*/ 145202 w 166931"/>
                <a:gd name="connsiteY16" fmla="*/ 59019 h 156132"/>
                <a:gd name="connsiteX17" fmla="*/ 149090 w 166931"/>
                <a:gd name="connsiteY17" fmla="*/ 61826 h 156132"/>
                <a:gd name="connsiteX18" fmla="*/ 153625 w 166931"/>
                <a:gd name="connsiteY18" fmla="*/ 57075 h 156132"/>
                <a:gd name="connsiteX19" fmla="*/ 167014 w 166931"/>
                <a:gd name="connsiteY19" fmla="*/ 2872 h 156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66931" h="156132">
                  <a:moveTo>
                    <a:pt x="167014" y="2872"/>
                  </a:moveTo>
                  <a:cubicBezTo>
                    <a:pt x="167014" y="1792"/>
                    <a:pt x="166366" y="64"/>
                    <a:pt x="164206" y="64"/>
                  </a:cubicBezTo>
                  <a:cubicBezTo>
                    <a:pt x="162695" y="64"/>
                    <a:pt x="162263" y="496"/>
                    <a:pt x="160319" y="2656"/>
                  </a:cubicBezTo>
                  <a:lnTo>
                    <a:pt x="144555" y="19284"/>
                  </a:lnTo>
                  <a:cubicBezTo>
                    <a:pt x="142611" y="16692"/>
                    <a:pt x="130518" y="64"/>
                    <a:pt x="103956" y="64"/>
                  </a:cubicBezTo>
                  <a:cubicBezTo>
                    <a:pt x="51479" y="64"/>
                    <a:pt x="83" y="46494"/>
                    <a:pt x="83" y="95299"/>
                  </a:cubicBezTo>
                  <a:cubicBezTo>
                    <a:pt x="83" y="130499"/>
                    <a:pt x="27724" y="156197"/>
                    <a:pt x="66380" y="156197"/>
                  </a:cubicBezTo>
                  <a:cubicBezTo>
                    <a:pt x="78041" y="156197"/>
                    <a:pt x="98773" y="153822"/>
                    <a:pt x="121016" y="135034"/>
                  </a:cubicBezTo>
                  <a:cubicBezTo>
                    <a:pt x="138076" y="120565"/>
                    <a:pt x="142827" y="101777"/>
                    <a:pt x="142827" y="100050"/>
                  </a:cubicBezTo>
                  <a:cubicBezTo>
                    <a:pt x="142827" y="97242"/>
                    <a:pt x="140236" y="97242"/>
                    <a:pt x="139156" y="97242"/>
                  </a:cubicBezTo>
                  <a:cubicBezTo>
                    <a:pt x="136348" y="97242"/>
                    <a:pt x="135916" y="98322"/>
                    <a:pt x="135269" y="100698"/>
                  </a:cubicBezTo>
                  <a:cubicBezTo>
                    <a:pt x="126415" y="130283"/>
                    <a:pt x="96181" y="148423"/>
                    <a:pt x="70051" y="148423"/>
                  </a:cubicBezTo>
                  <a:cubicBezTo>
                    <a:pt x="47160" y="148423"/>
                    <a:pt x="21678" y="136114"/>
                    <a:pt x="21678" y="101993"/>
                  </a:cubicBezTo>
                  <a:cubicBezTo>
                    <a:pt x="21678" y="95731"/>
                    <a:pt x="23189" y="61610"/>
                    <a:pt x="48024" y="34401"/>
                  </a:cubicBezTo>
                  <a:cubicBezTo>
                    <a:pt x="62925" y="17772"/>
                    <a:pt x="85600" y="7838"/>
                    <a:pt x="106115" y="7838"/>
                  </a:cubicBezTo>
                  <a:cubicBezTo>
                    <a:pt x="131166" y="7838"/>
                    <a:pt x="145850" y="25978"/>
                    <a:pt x="145850" y="50165"/>
                  </a:cubicBezTo>
                  <a:cubicBezTo>
                    <a:pt x="145850" y="56212"/>
                    <a:pt x="145202" y="57723"/>
                    <a:pt x="145202" y="59019"/>
                  </a:cubicBezTo>
                  <a:cubicBezTo>
                    <a:pt x="145202" y="61826"/>
                    <a:pt x="148010" y="61826"/>
                    <a:pt x="149090" y="61826"/>
                  </a:cubicBezTo>
                  <a:cubicBezTo>
                    <a:pt x="152545" y="61826"/>
                    <a:pt x="152545" y="61178"/>
                    <a:pt x="153625" y="57075"/>
                  </a:cubicBezTo>
                  <a:lnTo>
                    <a:pt x="167014" y="2872"/>
                  </a:lnTo>
                  <a:close/>
                </a:path>
              </a:pathLst>
            </a:custGeom>
            <a:solidFill>
              <a:srgbClr val="FF0000"/>
            </a:solidFill>
            <a:ln w="3095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126" name="Groupe 125">
            <a:extLst>
              <a:ext uri="{FF2B5EF4-FFF2-40B4-BE49-F238E27FC236}">
                <a16:creationId xmlns:a16="http://schemas.microsoft.com/office/drawing/2014/main" id="{4C875C96-9556-F4E7-32CE-0D5133071482}"/>
              </a:ext>
            </a:extLst>
          </p:cNvPr>
          <p:cNvGrpSpPr>
            <a:grpSpLocks noChangeAspect="1"/>
          </p:cNvGrpSpPr>
          <p:nvPr>
            <p:custDataLst>
              <p:tags r:id="rId6"/>
            </p:custDataLst>
          </p:nvPr>
        </p:nvGrpSpPr>
        <p:grpSpPr>
          <a:xfrm>
            <a:off x="3848100" y="3848101"/>
            <a:ext cx="176747" cy="277743"/>
            <a:chOff x="5799857" y="5198842"/>
            <a:chExt cx="173823" cy="280674"/>
          </a:xfrm>
        </p:grpSpPr>
        <p:sp>
          <p:nvSpPr>
            <p:cNvPr id="116" name="Forme libre 115">
              <a:extLst>
                <a:ext uri="{FF2B5EF4-FFF2-40B4-BE49-F238E27FC236}">
                  <a16:creationId xmlns:a16="http://schemas.microsoft.com/office/drawing/2014/main" id="{937F4FB1-F9F0-607C-A3E5-072A1957283B}"/>
                </a:ext>
              </a:extLst>
            </p:cNvPr>
            <p:cNvSpPr/>
            <p:nvPr>
              <p:custDataLst>
                <p:tags r:id="rId101"/>
              </p:custDataLst>
            </p:nvPr>
          </p:nvSpPr>
          <p:spPr>
            <a:xfrm>
              <a:off x="5894372" y="5198842"/>
              <a:ext cx="26916" cy="26664"/>
            </a:xfrm>
            <a:custGeom>
              <a:avLst/>
              <a:gdLst>
                <a:gd name="connsiteX0" fmla="*/ 26996 w 26916"/>
                <a:gd name="connsiteY0" fmla="*/ 13392 h 26664"/>
                <a:gd name="connsiteX1" fmla="*/ 13664 w 26916"/>
                <a:gd name="connsiteY1" fmla="*/ 60 h 26664"/>
                <a:gd name="connsiteX2" fmla="*/ 80 w 26916"/>
                <a:gd name="connsiteY2" fmla="*/ 13392 h 26664"/>
                <a:gd name="connsiteX3" fmla="*/ 13412 w 26916"/>
                <a:gd name="connsiteY3" fmla="*/ 26725 h 26664"/>
                <a:gd name="connsiteX4" fmla="*/ 26996 w 26916"/>
                <a:gd name="connsiteY4" fmla="*/ 13392 h 26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916" h="26664">
                  <a:moveTo>
                    <a:pt x="26996" y="13392"/>
                  </a:moveTo>
                  <a:cubicBezTo>
                    <a:pt x="26996" y="6601"/>
                    <a:pt x="21211" y="60"/>
                    <a:pt x="13664" y="60"/>
                  </a:cubicBezTo>
                  <a:cubicBezTo>
                    <a:pt x="5111" y="60"/>
                    <a:pt x="80" y="7104"/>
                    <a:pt x="80" y="13392"/>
                  </a:cubicBezTo>
                  <a:cubicBezTo>
                    <a:pt x="80" y="20184"/>
                    <a:pt x="5866" y="26725"/>
                    <a:pt x="13412" y="26725"/>
                  </a:cubicBezTo>
                  <a:cubicBezTo>
                    <a:pt x="21965" y="26725"/>
                    <a:pt x="26996" y="19681"/>
                    <a:pt x="26996" y="13392"/>
                  </a:cubicBezTo>
                  <a:close/>
                </a:path>
              </a:pathLst>
            </a:custGeom>
            <a:solidFill>
              <a:srgbClr val="000000"/>
            </a:solidFill>
            <a:ln w="250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22" name="Forme libre 121">
              <a:extLst>
                <a:ext uri="{FF2B5EF4-FFF2-40B4-BE49-F238E27FC236}">
                  <a16:creationId xmlns:a16="http://schemas.microsoft.com/office/drawing/2014/main" id="{C38AC46F-305E-90CC-B6EB-48E1158EBDF7}"/>
                </a:ext>
              </a:extLst>
            </p:cNvPr>
            <p:cNvSpPr/>
            <p:nvPr>
              <p:custDataLst>
                <p:tags r:id="rId102"/>
              </p:custDataLst>
            </p:nvPr>
          </p:nvSpPr>
          <p:spPr>
            <a:xfrm>
              <a:off x="5799857" y="5253373"/>
              <a:ext cx="173823" cy="226143"/>
            </a:xfrm>
            <a:custGeom>
              <a:avLst/>
              <a:gdLst>
                <a:gd name="connsiteX0" fmla="*/ 97931 w 173823"/>
                <a:gd name="connsiteY0" fmla="*/ 175896 h 226143"/>
                <a:gd name="connsiteX1" fmla="*/ 173900 w 173823"/>
                <a:gd name="connsiteY1" fmla="*/ 67730 h 226143"/>
                <a:gd name="connsiteX2" fmla="*/ 109754 w 173823"/>
                <a:gd name="connsiteY2" fmla="*/ 63 h 226143"/>
                <a:gd name="connsiteX3" fmla="*/ 77 w 173823"/>
                <a:gd name="connsiteY3" fmla="*/ 115776 h 226143"/>
                <a:gd name="connsiteX4" fmla="*/ 64474 w 173823"/>
                <a:gd name="connsiteY4" fmla="*/ 182940 h 226143"/>
                <a:gd name="connsiteX5" fmla="*/ 89126 w 173823"/>
                <a:gd name="connsiteY5" fmla="*/ 179167 h 226143"/>
                <a:gd name="connsiteX6" fmla="*/ 88120 w 173823"/>
                <a:gd name="connsiteY6" fmla="*/ 198536 h 226143"/>
                <a:gd name="connsiteX7" fmla="*/ 108999 w 173823"/>
                <a:gd name="connsiteY7" fmla="*/ 226207 h 226143"/>
                <a:gd name="connsiteX8" fmla="*/ 151008 w 173823"/>
                <a:gd name="connsiteY8" fmla="*/ 177406 h 226143"/>
                <a:gd name="connsiteX9" fmla="*/ 148241 w 173823"/>
                <a:gd name="connsiteY9" fmla="*/ 174890 h 226143"/>
                <a:gd name="connsiteX10" fmla="*/ 145223 w 173823"/>
                <a:gd name="connsiteY10" fmla="*/ 177657 h 226143"/>
                <a:gd name="connsiteX11" fmla="*/ 115791 w 173823"/>
                <a:gd name="connsiteY11" fmla="*/ 201806 h 226143"/>
                <a:gd name="connsiteX12" fmla="*/ 97931 w 173823"/>
                <a:gd name="connsiteY12" fmla="*/ 175896 h 226143"/>
                <a:gd name="connsiteX13" fmla="*/ 50387 w 173823"/>
                <a:gd name="connsiteY13" fmla="*/ 173884 h 226143"/>
                <a:gd name="connsiteX14" fmla="*/ 22213 w 173823"/>
                <a:gd name="connsiteY14" fmla="*/ 123826 h 226143"/>
                <a:gd name="connsiteX15" fmla="*/ 47872 w 173823"/>
                <a:gd name="connsiteY15" fmla="*/ 43581 h 226143"/>
                <a:gd name="connsiteX16" fmla="*/ 108244 w 173823"/>
                <a:gd name="connsiteY16" fmla="*/ 6352 h 226143"/>
                <a:gd name="connsiteX17" fmla="*/ 151763 w 173823"/>
                <a:gd name="connsiteY17" fmla="*/ 59680 h 226143"/>
                <a:gd name="connsiteX18" fmla="*/ 96673 w 173823"/>
                <a:gd name="connsiteY18" fmla="*/ 167344 h 226143"/>
                <a:gd name="connsiteX19" fmla="*/ 74536 w 173823"/>
                <a:gd name="connsiteY19" fmla="*/ 140176 h 226143"/>
                <a:gd name="connsiteX20" fmla="*/ 48878 w 173823"/>
                <a:gd name="connsiteY20" fmla="*/ 165834 h 226143"/>
                <a:gd name="connsiteX21" fmla="*/ 50387 w 173823"/>
                <a:gd name="connsiteY21" fmla="*/ 173884 h 226143"/>
                <a:gd name="connsiteX22" fmla="*/ 65984 w 173823"/>
                <a:gd name="connsiteY22" fmla="*/ 176651 h 226143"/>
                <a:gd name="connsiteX23" fmla="*/ 54412 w 173823"/>
                <a:gd name="connsiteY23" fmla="*/ 165834 h 226143"/>
                <a:gd name="connsiteX24" fmla="*/ 74536 w 173823"/>
                <a:gd name="connsiteY24" fmla="*/ 145710 h 226143"/>
                <a:gd name="connsiteX25" fmla="*/ 89881 w 173823"/>
                <a:gd name="connsiteY25" fmla="*/ 167092 h 226143"/>
                <a:gd name="connsiteX26" fmla="*/ 87114 w 173823"/>
                <a:gd name="connsiteY26" fmla="*/ 172123 h 226143"/>
                <a:gd name="connsiteX27" fmla="*/ 65984 w 173823"/>
                <a:gd name="connsiteY27" fmla="*/ 176651 h 226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73823" h="226143">
                  <a:moveTo>
                    <a:pt x="97931" y="175896"/>
                  </a:moveTo>
                  <a:cubicBezTo>
                    <a:pt x="136922" y="161055"/>
                    <a:pt x="173900" y="116279"/>
                    <a:pt x="173900" y="67730"/>
                  </a:cubicBezTo>
                  <a:cubicBezTo>
                    <a:pt x="173900" y="27230"/>
                    <a:pt x="147235" y="63"/>
                    <a:pt x="109754" y="63"/>
                  </a:cubicBezTo>
                  <a:cubicBezTo>
                    <a:pt x="55418" y="63"/>
                    <a:pt x="77" y="57165"/>
                    <a:pt x="77" y="115776"/>
                  </a:cubicBezTo>
                  <a:cubicBezTo>
                    <a:pt x="77" y="157533"/>
                    <a:pt x="28251" y="182940"/>
                    <a:pt x="64474" y="182940"/>
                  </a:cubicBezTo>
                  <a:cubicBezTo>
                    <a:pt x="70763" y="182940"/>
                    <a:pt x="79316" y="181934"/>
                    <a:pt x="89126" y="179167"/>
                  </a:cubicBezTo>
                  <a:cubicBezTo>
                    <a:pt x="88120" y="194763"/>
                    <a:pt x="88120" y="195266"/>
                    <a:pt x="88120" y="198536"/>
                  </a:cubicBezTo>
                  <a:cubicBezTo>
                    <a:pt x="88120" y="206586"/>
                    <a:pt x="88120" y="226207"/>
                    <a:pt x="108999" y="226207"/>
                  </a:cubicBezTo>
                  <a:cubicBezTo>
                    <a:pt x="138934" y="226207"/>
                    <a:pt x="151008" y="180173"/>
                    <a:pt x="151008" y="177406"/>
                  </a:cubicBezTo>
                  <a:cubicBezTo>
                    <a:pt x="151008" y="175645"/>
                    <a:pt x="149248" y="174890"/>
                    <a:pt x="148241" y="174890"/>
                  </a:cubicBezTo>
                  <a:cubicBezTo>
                    <a:pt x="146229" y="174890"/>
                    <a:pt x="145726" y="176148"/>
                    <a:pt x="145223" y="177657"/>
                  </a:cubicBezTo>
                  <a:cubicBezTo>
                    <a:pt x="139185" y="195517"/>
                    <a:pt x="124595" y="201806"/>
                    <a:pt x="115791" y="201806"/>
                  </a:cubicBezTo>
                  <a:cubicBezTo>
                    <a:pt x="104220" y="201806"/>
                    <a:pt x="100446" y="195014"/>
                    <a:pt x="97931" y="175896"/>
                  </a:cubicBezTo>
                  <a:close/>
                  <a:moveTo>
                    <a:pt x="50387" y="173884"/>
                  </a:moveTo>
                  <a:cubicBezTo>
                    <a:pt x="30766" y="166086"/>
                    <a:pt x="22213" y="146465"/>
                    <a:pt x="22213" y="123826"/>
                  </a:cubicBezTo>
                  <a:cubicBezTo>
                    <a:pt x="22213" y="106469"/>
                    <a:pt x="28754" y="70748"/>
                    <a:pt x="47872" y="43581"/>
                  </a:cubicBezTo>
                  <a:cubicBezTo>
                    <a:pt x="66235" y="17923"/>
                    <a:pt x="89881" y="6352"/>
                    <a:pt x="108244" y="6352"/>
                  </a:cubicBezTo>
                  <a:cubicBezTo>
                    <a:pt x="133400" y="6352"/>
                    <a:pt x="151763" y="25972"/>
                    <a:pt x="151763" y="59680"/>
                  </a:cubicBezTo>
                  <a:cubicBezTo>
                    <a:pt x="151763" y="84835"/>
                    <a:pt x="138934" y="143698"/>
                    <a:pt x="96673" y="167344"/>
                  </a:cubicBezTo>
                  <a:cubicBezTo>
                    <a:pt x="95415" y="158539"/>
                    <a:pt x="92900" y="140176"/>
                    <a:pt x="74536" y="140176"/>
                  </a:cubicBezTo>
                  <a:cubicBezTo>
                    <a:pt x="61204" y="140176"/>
                    <a:pt x="48878" y="152754"/>
                    <a:pt x="48878" y="165834"/>
                  </a:cubicBezTo>
                  <a:cubicBezTo>
                    <a:pt x="48878" y="170865"/>
                    <a:pt x="50387" y="173632"/>
                    <a:pt x="50387" y="173884"/>
                  </a:cubicBezTo>
                  <a:close/>
                  <a:moveTo>
                    <a:pt x="65984" y="176651"/>
                  </a:moveTo>
                  <a:cubicBezTo>
                    <a:pt x="62462" y="176651"/>
                    <a:pt x="54412" y="176651"/>
                    <a:pt x="54412" y="165834"/>
                  </a:cubicBezTo>
                  <a:cubicBezTo>
                    <a:pt x="54412" y="155772"/>
                    <a:pt x="63971" y="145710"/>
                    <a:pt x="74536" y="145710"/>
                  </a:cubicBezTo>
                  <a:cubicBezTo>
                    <a:pt x="85102" y="145710"/>
                    <a:pt x="89881" y="151748"/>
                    <a:pt x="89881" y="167092"/>
                  </a:cubicBezTo>
                  <a:cubicBezTo>
                    <a:pt x="89881" y="170865"/>
                    <a:pt x="89630" y="171117"/>
                    <a:pt x="87114" y="172123"/>
                  </a:cubicBezTo>
                  <a:cubicBezTo>
                    <a:pt x="80574" y="174890"/>
                    <a:pt x="73027" y="176651"/>
                    <a:pt x="65984" y="176651"/>
                  </a:cubicBezTo>
                  <a:close/>
                </a:path>
              </a:pathLst>
            </a:custGeom>
            <a:solidFill>
              <a:srgbClr val="000000"/>
            </a:solidFill>
            <a:ln w="250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16" name="Groupe 15">
            <a:extLst>
              <a:ext uri="{FF2B5EF4-FFF2-40B4-BE49-F238E27FC236}">
                <a16:creationId xmlns:a16="http://schemas.microsoft.com/office/drawing/2014/main" id="{7BCAE338-EEF9-5634-7360-7E11AD75C746}"/>
              </a:ext>
            </a:extLst>
          </p:cNvPr>
          <p:cNvGrpSpPr/>
          <p:nvPr/>
        </p:nvGrpSpPr>
        <p:grpSpPr>
          <a:xfrm>
            <a:off x="8208224" y="2081952"/>
            <a:ext cx="1419027" cy="1450979"/>
            <a:chOff x="8208224" y="2081952"/>
            <a:chExt cx="1419027" cy="1450979"/>
          </a:xfrm>
        </p:grpSpPr>
        <p:cxnSp>
          <p:nvCxnSpPr>
            <p:cNvPr id="19" name="Connecteur droit 18">
              <a:extLst>
                <a:ext uri="{FF2B5EF4-FFF2-40B4-BE49-F238E27FC236}">
                  <a16:creationId xmlns:a16="http://schemas.microsoft.com/office/drawing/2014/main" id="{73D84BD7-B118-03C9-276E-24C9E1620309}"/>
                </a:ext>
              </a:extLst>
            </p:cNvPr>
            <p:cNvCxnSpPr>
              <a:cxnSpLocks/>
              <a:stCxn id="17" idx="12"/>
            </p:cNvCxnSpPr>
            <p:nvPr/>
          </p:nvCxnSpPr>
          <p:spPr bwMode="auto">
            <a:xfrm flipV="1">
              <a:off x="8918788" y="3322199"/>
              <a:ext cx="0" cy="210732"/>
            </a:xfrm>
            <a:prstGeom prst="line">
              <a:avLst/>
            </a:prstGeom>
            <a:solidFill>
              <a:srgbClr val="00B8FF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  <p:sp>
          <p:nvSpPr>
            <p:cNvPr id="38" name="Forme libre 37">
              <a:extLst>
                <a:ext uri="{FF2B5EF4-FFF2-40B4-BE49-F238E27FC236}">
                  <a16:creationId xmlns:a16="http://schemas.microsoft.com/office/drawing/2014/main" id="{A0ED8EAF-72C8-71E3-50CE-E9D4C279AEB8}"/>
                </a:ext>
              </a:extLst>
            </p:cNvPr>
            <p:cNvSpPr/>
            <p:nvPr/>
          </p:nvSpPr>
          <p:spPr bwMode="auto">
            <a:xfrm rot="16200000">
              <a:off x="9214173" y="2601729"/>
              <a:ext cx="667605" cy="158551"/>
            </a:xfrm>
            <a:custGeom>
              <a:avLst/>
              <a:gdLst>
                <a:gd name="connsiteX0" fmla="*/ 0 w 7010400"/>
                <a:gd name="connsiteY0" fmla="*/ 1406013 h 1425678"/>
                <a:gd name="connsiteX1" fmla="*/ 698091 w 7010400"/>
                <a:gd name="connsiteY1" fmla="*/ 9832 h 1425678"/>
                <a:gd name="connsiteX2" fmla="*/ 1396181 w 7010400"/>
                <a:gd name="connsiteY2" fmla="*/ 1425678 h 1425678"/>
                <a:gd name="connsiteX3" fmla="*/ 2113936 w 7010400"/>
                <a:gd name="connsiteY3" fmla="*/ 0 h 1425678"/>
                <a:gd name="connsiteX4" fmla="*/ 2802194 w 7010400"/>
                <a:gd name="connsiteY4" fmla="*/ 1415845 h 1425678"/>
                <a:gd name="connsiteX5" fmla="*/ 3510116 w 7010400"/>
                <a:gd name="connsiteY5" fmla="*/ 9832 h 1425678"/>
                <a:gd name="connsiteX6" fmla="*/ 4208207 w 7010400"/>
                <a:gd name="connsiteY6" fmla="*/ 1415845 h 1425678"/>
                <a:gd name="connsiteX7" fmla="*/ 4916129 w 7010400"/>
                <a:gd name="connsiteY7" fmla="*/ 0 h 1425678"/>
                <a:gd name="connsiteX8" fmla="*/ 5614220 w 7010400"/>
                <a:gd name="connsiteY8" fmla="*/ 1406013 h 1425678"/>
                <a:gd name="connsiteX9" fmla="*/ 6302478 w 7010400"/>
                <a:gd name="connsiteY9" fmla="*/ 0 h 1425678"/>
                <a:gd name="connsiteX10" fmla="*/ 6666271 w 7010400"/>
                <a:gd name="connsiteY10" fmla="*/ 717755 h 1425678"/>
                <a:gd name="connsiteX11" fmla="*/ 7010400 w 7010400"/>
                <a:gd name="connsiteY11" fmla="*/ 717755 h 1425678"/>
                <a:gd name="connsiteX0" fmla="*/ 0 w 6656439"/>
                <a:gd name="connsiteY0" fmla="*/ 717755 h 1425678"/>
                <a:gd name="connsiteX1" fmla="*/ 344130 w 6656439"/>
                <a:gd name="connsiteY1" fmla="*/ 9832 h 1425678"/>
                <a:gd name="connsiteX2" fmla="*/ 1042220 w 6656439"/>
                <a:gd name="connsiteY2" fmla="*/ 1425678 h 1425678"/>
                <a:gd name="connsiteX3" fmla="*/ 1759975 w 6656439"/>
                <a:gd name="connsiteY3" fmla="*/ 0 h 1425678"/>
                <a:gd name="connsiteX4" fmla="*/ 2448233 w 6656439"/>
                <a:gd name="connsiteY4" fmla="*/ 1415845 h 1425678"/>
                <a:gd name="connsiteX5" fmla="*/ 3156155 w 6656439"/>
                <a:gd name="connsiteY5" fmla="*/ 9832 h 1425678"/>
                <a:gd name="connsiteX6" fmla="*/ 3854246 w 6656439"/>
                <a:gd name="connsiteY6" fmla="*/ 1415845 h 1425678"/>
                <a:gd name="connsiteX7" fmla="*/ 4562168 w 6656439"/>
                <a:gd name="connsiteY7" fmla="*/ 0 h 1425678"/>
                <a:gd name="connsiteX8" fmla="*/ 5260259 w 6656439"/>
                <a:gd name="connsiteY8" fmla="*/ 1406013 h 1425678"/>
                <a:gd name="connsiteX9" fmla="*/ 5948517 w 6656439"/>
                <a:gd name="connsiteY9" fmla="*/ 0 h 1425678"/>
                <a:gd name="connsiteX10" fmla="*/ 6312310 w 6656439"/>
                <a:gd name="connsiteY10" fmla="*/ 717755 h 1425678"/>
                <a:gd name="connsiteX11" fmla="*/ 6656439 w 6656439"/>
                <a:gd name="connsiteY11" fmla="*/ 717755 h 1425678"/>
                <a:gd name="connsiteX0" fmla="*/ 0 w 6656439"/>
                <a:gd name="connsiteY0" fmla="*/ 717755 h 1425678"/>
                <a:gd name="connsiteX1" fmla="*/ 19665 w 6656439"/>
                <a:gd name="connsiteY1" fmla="*/ 727587 h 1425678"/>
                <a:gd name="connsiteX2" fmla="*/ 344130 w 6656439"/>
                <a:gd name="connsiteY2" fmla="*/ 9832 h 1425678"/>
                <a:gd name="connsiteX3" fmla="*/ 1042220 w 6656439"/>
                <a:gd name="connsiteY3" fmla="*/ 1425678 h 1425678"/>
                <a:gd name="connsiteX4" fmla="*/ 1759975 w 6656439"/>
                <a:gd name="connsiteY4" fmla="*/ 0 h 1425678"/>
                <a:gd name="connsiteX5" fmla="*/ 2448233 w 6656439"/>
                <a:gd name="connsiteY5" fmla="*/ 1415845 h 1425678"/>
                <a:gd name="connsiteX6" fmla="*/ 3156155 w 6656439"/>
                <a:gd name="connsiteY6" fmla="*/ 9832 h 1425678"/>
                <a:gd name="connsiteX7" fmla="*/ 3854246 w 6656439"/>
                <a:gd name="connsiteY7" fmla="*/ 1415845 h 1425678"/>
                <a:gd name="connsiteX8" fmla="*/ 4562168 w 6656439"/>
                <a:gd name="connsiteY8" fmla="*/ 0 h 1425678"/>
                <a:gd name="connsiteX9" fmla="*/ 5260259 w 6656439"/>
                <a:gd name="connsiteY9" fmla="*/ 1406013 h 1425678"/>
                <a:gd name="connsiteX10" fmla="*/ 5948517 w 6656439"/>
                <a:gd name="connsiteY10" fmla="*/ 0 h 1425678"/>
                <a:gd name="connsiteX11" fmla="*/ 6312310 w 6656439"/>
                <a:gd name="connsiteY11" fmla="*/ 717755 h 1425678"/>
                <a:gd name="connsiteX12" fmla="*/ 6656439 w 6656439"/>
                <a:gd name="connsiteY12" fmla="*/ 717755 h 1425678"/>
                <a:gd name="connsiteX0" fmla="*/ 0 w 6656439"/>
                <a:gd name="connsiteY0" fmla="*/ 717755 h 1425678"/>
                <a:gd name="connsiteX1" fmla="*/ 78659 w 6656439"/>
                <a:gd name="connsiteY1" fmla="*/ 816078 h 1425678"/>
                <a:gd name="connsiteX2" fmla="*/ 344130 w 6656439"/>
                <a:gd name="connsiteY2" fmla="*/ 9832 h 1425678"/>
                <a:gd name="connsiteX3" fmla="*/ 1042220 w 6656439"/>
                <a:gd name="connsiteY3" fmla="*/ 1425678 h 1425678"/>
                <a:gd name="connsiteX4" fmla="*/ 1759975 w 6656439"/>
                <a:gd name="connsiteY4" fmla="*/ 0 h 1425678"/>
                <a:gd name="connsiteX5" fmla="*/ 2448233 w 6656439"/>
                <a:gd name="connsiteY5" fmla="*/ 1415845 h 1425678"/>
                <a:gd name="connsiteX6" fmla="*/ 3156155 w 6656439"/>
                <a:gd name="connsiteY6" fmla="*/ 9832 h 1425678"/>
                <a:gd name="connsiteX7" fmla="*/ 3854246 w 6656439"/>
                <a:gd name="connsiteY7" fmla="*/ 1415845 h 1425678"/>
                <a:gd name="connsiteX8" fmla="*/ 4562168 w 6656439"/>
                <a:gd name="connsiteY8" fmla="*/ 0 h 1425678"/>
                <a:gd name="connsiteX9" fmla="*/ 5260259 w 6656439"/>
                <a:gd name="connsiteY9" fmla="*/ 1406013 h 1425678"/>
                <a:gd name="connsiteX10" fmla="*/ 5948517 w 6656439"/>
                <a:gd name="connsiteY10" fmla="*/ 0 h 1425678"/>
                <a:gd name="connsiteX11" fmla="*/ 6312310 w 6656439"/>
                <a:gd name="connsiteY11" fmla="*/ 717755 h 1425678"/>
                <a:gd name="connsiteX12" fmla="*/ 6656439 w 6656439"/>
                <a:gd name="connsiteY12" fmla="*/ 717755 h 1425678"/>
                <a:gd name="connsiteX0" fmla="*/ 0 w 7010400"/>
                <a:gd name="connsiteY0" fmla="*/ 707923 h 1425678"/>
                <a:gd name="connsiteX1" fmla="*/ 432620 w 7010400"/>
                <a:gd name="connsiteY1" fmla="*/ 816078 h 1425678"/>
                <a:gd name="connsiteX2" fmla="*/ 698091 w 7010400"/>
                <a:gd name="connsiteY2" fmla="*/ 9832 h 1425678"/>
                <a:gd name="connsiteX3" fmla="*/ 1396181 w 7010400"/>
                <a:gd name="connsiteY3" fmla="*/ 1425678 h 1425678"/>
                <a:gd name="connsiteX4" fmla="*/ 2113936 w 7010400"/>
                <a:gd name="connsiteY4" fmla="*/ 0 h 1425678"/>
                <a:gd name="connsiteX5" fmla="*/ 2802194 w 7010400"/>
                <a:gd name="connsiteY5" fmla="*/ 1415845 h 1425678"/>
                <a:gd name="connsiteX6" fmla="*/ 3510116 w 7010400"/>
                <a:gd name="connsiteY6" fmla="*/ 9832 h 1425678"/>
                <a:gd name="connsiteX7" fmla="*/ 4208207 w 7010400"/>
                <a:gd name="connsiteY7" fmla="*/ 1415845 h 1425678"/>
                <a:gd name="connsiteX8" fmla="*/ 4916129 w 7010400"/>
                <a:gd name="connsiteY8" fmla="*/ 0 h 1425678"/>
                <a:gd name="connsiteX9" fmla="*/ 5614220 w 7010400"/>
                <a:gd name="connsiteY9" fmla="*/ 1406013 h 1425678"/>
                <a:gd name="connsiteX10" fmla="*/ 6302478 w 7010400"/>
                <a:gd name="connsiteY10" fmla="*/ 0 h 1425678"/>
                <a:gd name="connsiteX11" fmla="*/ 6666271 w 7010400"/>
                <a:gd name="connsiteY11" fmla="*/ 717755 h 1425678"/>
                <a:gd name="connsiteX12" fmla="*/ 7010400 w 7010400"/>
                <a:gd name="connsiteY12" fmla="*/ 717755 h 1425678"/>
                <a:gd name="connsiteX0" fmla="*/ 0 w 7010400"/>
                <a:gd name="connsiteY0" fmla="*/ 707923 h 1425678"/>
                <a:gd name="connsiteX1" fmla="*/ 383459 w 7010400"/>
                <a:gd name="connsiteY1" fmla="*/ 737420 h 1425678"/>
                <a:gd name="connsiteX2" fmla="*/ 698091 w 7010400"/>
                <a:gd name="connsiteY2" fmla="*/ 9832 h 1425678"/>
                <a:gd name="connsiteX3" fmla="*/ 1396181 w 7010400"/>
                <a:gd name="connsiteY3" fmla="*/ 1425678 h 1425678"/>
                <a:gd name="connsiteX4" fmla="*/ 2113936 w 7010400"/>
                <a:gd name="connsiteY4" fmla="*/ 0 h 1425678"/>
                <a:gd name="connsiteX5" fmla="*/ 2802194 w 7010400"/>
                <a:gd name="connsiteY5" fmla="*/ 1415845 h 1425678"/>
                <a:gd name="connsiteX6" fmla="*/ 3510116 w 7010400"/>
                <a:gd name="connsiteY6" fmla="*/ 9832 h 1425678"/>
                <a:gd name="connsiteX7" fmla="*/ 4208207 w 7010400"/>
                <a:gd name="connsiteY7" fmla="*/ 1415845 h 1425678"/>
                <a:gd name="connsiteX8" fmla="*/ 4916129 w 7010400"/>
                <a:gd name="connsiteY8" fmla="*/ 0 h 1425678"/>
                <a:gd name="connsiteX9" fmla="*/ 5614220 w 7010400"/>
                <a:gd name="connsiteY9" fmla="*/ 1406013 h 1425678"/>
                <a:gd name="connsiteX10" fmla="*/ 6302478 w 7010400"/>
                <a:gd name="connsiteY10" fmla="*/ 0 h 1425678"/>
                <a:gd name="connsiteX11" fmla="*/ 6666271 w 7010400"/>
                <a:gd name="connsiteY11" fmla="*/ 717755 h 1425678"/>
                <a:gd name="connsiteX12" fmla="*/ 7010400 w 7010400"/>
                <a:gd name="connsiteY12" fmla="*/ 717755 h 1425678"/>
                <a:gd name="connsiteX0" fmla="*/ 0 w 7010400"/>
                <a:gd name="connsiteY0" fmla="*/ 707923 h 1425678"/>
                <a:gd name="connsiteX1" fmla="*/ 338854 w 7010400"/>
                <a:gd name="connsiteY1" fmla="*/ 720693 h 1425678"/>
                <a:gd name="connsiteX2" fmla="*/ 698091 w 7010400"/>
                <a:gd name="connsiteY2" fmla="*/ 9832 h 1425678"/>
                <a:gd name="connsiteX3" fmla="*/ 1396181 w 7010400"/>
                <a:gd name="connsiteY3" fmla="*/ 1425678 h 1425678"/>
                <a:gd name="connsiteX4" fmla="*/ 2113936 w 7010400"/>
                <a:gd name="connsiteY4" fmla="*/ 0 h 1425678"/>
                <a:gd name="connsiteX5" fmla="*/ 2802194 w 7010400"/>
                <a:gd name="connsiteY5" fmla="*/ 1415845 h 1425678"/>
                <a:gd name="connsiteX6" fmla="*/ 3510116 w 7010400"/>
                <a:gd name="connsiteY6" fmla="*/ 9832 h 1425678"/>
                <a:gd name="connsiteX7" fmla="*/ 4208207 w 7010400"/>
                <a:gd name="connsiteY7" fmla="*/ 1415845 h 1425678"/>
                <a:gd name="connsiteX8" fmla="*/ 4916129 w 7010400"/>
                <a:gd name="connsiteY8" fmla="*/ 0 h 1425678"/>
                <a:gd name="connsiteX9" fmla="*/ 5614220 w 7010400"/>
                <a:gd name="connsiteY9" fmla="*/ 1406013 h 1425678"/>
                <a:gd name="connsiteX10" fmla="*/ 6302478 w 7010400"/>
                <a:gd name="connsiteY10" fmla="*/ 0 h 1425678"/>
                <a:gd name="connsiteX11" fmla="*/ 6666271 w 7010400"/>
                <a:gd name="connsiteY11" fmla="*/ 717755 h 1425678"/>
                <a:gd name="connsiteX12" fmla="*/ 7010400 w 7010400"/>
                <a:gd name="connsiteY12" fmla="*/ 717755 h 1425678"/>
                <a:gd name="connsiteX0" fmla="*/ 0 w 7010400"/>
                <a:gd name="connsiteY0" fmla="*/ 707923 h 1425678"/>
                <a:gd name="connsiteX1" fmla="*/ 333278 w 7010400"/>
                <a:gd name="connsiteY1" fmla="*/ 715118 h 1425678"/>
                <a:gd name="connsiteX2" fmla="*/ 698091 w 7010400"/>
                <a:gd name="connsiteY2" fmla="*/ 9832 h 1425678"/>
                <a:gd name="connsiteX3" fmla="*/ 1396181 w 7010400"/>
                <a:gd name="connsiteY3" fmla="*/ 1425678 h 1425678"/>
                <a:gd name="connsiteX4" fmla="*/ 2113936 w 7010400"/>
                <a:gd name="connsiteY4" fmla="*/ 0 h 1425678"/>
                <a:gd name="connsiteX5" fmla="*/ 2802194 w 7010400"/>
                <a:gd name="connsiteY5" fmla="*/ 1415845 h 1425678"/>
                <a:gd name="connsiteX6" fmla="*/ 3510116 w 7010400"/>
                <a:gd name="connsiteY6" fmla="*/ 9832 h 1425678"/>
                <a:gd name="connsiteX7" fmla="*/ 4208207 w 7010400"/>
                <a:gd name="connsiteY7" fmla="*/ 1415845 h 1425678"/>
                <a:gd name="connsiteX8" fmla="*/ 4916129 w 7010400"/>
                <a:gd name="connsiteY8" fmla="*/ 0 h 1425678"/>
                <a:gd name="connsiteX9" fmla="*/ 5614220 w 7010400"/>
                <a:gd name="connsiteY9" fmla="*/ 1406013 h 1425678"/>
                <a:gd name="connsiteX10" fmla="*/ 6302478 w 7010400"/>
                <a:gd name="connsiteY10" fmla="*/ 0 h 1425678"/>
                <a:gd name="connsiteX11" fmla="*/ 6666271 w 7010400"/>
                <a:gd name="connsiteY11" fmla="*/ 717755 h 1425678"/>
                <a:gd name="connsiteX12" fmla="*/ 7010400 w 7010400"/>
                <a:gd name="connsiteY12" fmla="*/ 717755 h 1425678"/>
                <a:gd name="connsiteX0" fmla="*/ 0 w 7010400"/>
                <a:gd name="connsiteY0" fmla="*/ 707923 h 1425678"/>
                <a:gd name="connsiteX1" fmla="*/ 345548 w 7010400"/>
                <a:gd name="connsiteY1" fmla="*/ 737047 h 1425678"/>
                <a:gd name="connsiteX2" fmla="*/ 698091 w 7010400"/>
                <a:gd name="connsiteY2" fmla="*/ 9832 h 1425678"/>
                <a:gd name="connsiteX3" fmla="*/ 1396181 w 7010400"/>
                <a:gd name="connsiteY3" fmla="*/ 1425678 h 1425678"/>
                <a:gd name="connsiteX4" fmla="*/ 2113936 w 7010400"/>
                <a:gd name="connsiteY4" fmla="*/ 0 h 1425678"/>
                <a:gd name="connsiteX5" fmla="*/ 2802194 w 7010400"/>
                <a:gd name="connsiteY5" fmla="*/ 1415845 h 1425678"/>
                <a:gd name="connsiteX6" fmla="*/ 3510116 w 7010400"/>
                <a:gd name="connsiteY6" fmla="*/ 9832 h 1425678"/>
                <a:gd name="connsiteX7" fmla="*/ 4208207 w 7010400"/>
                <a:gd name="connsiteY7" fmla="*/ 1415845 h 1425678"/>
                <a:gd name="connsiteX8" fmla="*/ 4916129 w 7010400"/>
                <a:gd name="connsiteY8" fmla="*/ 0 h 1425678"/>
                <a:gd name="connsiteX9" fmla="*/ 5614220 w 7010400"/>
                <a:gd name="connsiteY9" fmla="*/ 1406013 h 1425678"/>
                <a:gd name="connsiteX10" fmla="*/ 6302478 w 7010400"/>
                <a:gd name="connsiteY10" fmla="*/ 0 h 1425678"/>
                <a:gd name="connsiteX11" fmla="*/ 6666271 w 7010400"/>
                <a:gd name="connsiteY11" fmla="*/ 717755 h 1425678"/>
                <a:gd name="connsiteX12" fmla="*/ 7010400 w 7010400"/>
                <a:gd name="connsiteY12" fmla="*/ 717755 h 1425678"/>
                <a:gd name="connsiteX0" fmla="*/ 0 w 7022675"/>
                <a:gd name="connsiteY0" fmla="*/ 729852 h 1425678"/>
                <a:gd name="connsiteX1" fmla="*/ 357823 w 7022675"/>
                <a:gd name="connsiteY1" fmla="*/ 737047 h 1425678"/>
                <a:gd name="connsiteX2" fmla="*/ 710366 w 7022675"/>
                <a:gd name="connsiteY2" fmla="*/ 9832 h 1425678"/>
                <a:gd name="connsiteX3" fmla="*/ 1408456 w 7022675"/>
                <a:gd name="connsiteY3" fmla="*/ 1425678 h 1425678"/>
                <a:gd name="connsiteX4" fmla="*/ 2126211 w 7022675"/>
                <a:gd name="connsiteY4" fmla="*/ 0 h 1425678"/>
                <a:gd name="connsiteX5" fmla="*/ 2814469 w 7022675"/>
                <a:gd name="connsiteY5" fmla="*/ 1415845 h 1425678"/>
                <a:gd name="connsiteX6" fmla="*/ 3522391 w 7022675"/>
                <a:gd name="connsiteY6" fmla="*/ 9832 h 1425678"/>
                <a:gd name="connsiteX7" fmla="*/ 4220482 w 7022675"/>
                <a:gd name="connsiteY7" fmla="*/ 1415845 h 1425678"/>
                <a:gd name="connsiteX8" fmla="*/ 4928404 w 7022675"/>
                <a:gd name="connsiteY8" fmla="*/ 0 h 1425678"/>
                <a:gd name="connsiteX9" fmla="*/ 5626495 w 7022675"/>
                <a:gd name="connsiteY9" fmla="*/ 1406013 h 1425678"/>
                <a:gd name="connsiteX10" fmla="*/ 6314753 w 7022675"/>
                <a:gd name="connsiteY10" fmla="*/ 0 h 1425678"/>
                <a:gd name="connsiteX11" fmla="*/ 6678546 w 7022675"/>
                <a:gd name="connsiteY11" fmla="*/ 717755 h 1425678"/>
                <a:gd name="connsiteX12" fmla="*/ 7022675 w 7022675"/>
                <a:gd name="connsiteY12" fmla="*/ 717755 h 1425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022675" h="1425678">
                  <a:moveTo>
                    <a:pt x="0" y="729852"/>
                  </a:moveTo>
                  <a:lnTo>
                    <a:pt x="357823" y="737047"/>
                  </a:lnTo>
                  <a:lnTo>
                    <a:pt x="710366" y="9832"/>
                  </a:lnTo>
                  <a:lnTo>
                    <a:pt x="1408456" y="1425678"/>
                  </a:lnTo>
                  <a:lnTo>
                    <a:pt x="2126211" y="0"/>
                  </a:lnTo>
                  <a:lnTo>
                    <a:pt x="2814469" y="1415845"/>
                  </a:lnTo>
                  <a:lnTo>
                    <a:pt x="3522391" y="9832"/>
                  </a:lnTo>
                  <a:lnTo>
                    <a:pt x="4220482" y="1415845"/>
                  </a:lnTo>
                  <a:lnTo>
                    <a:pt x="4928404" y="0"/>
                  </a:lnTo>
                  <a:lnTo>
                    <a:pt x="5626495" y="1406013"/>
                  </a:lnTo>
                  <a:lnTo>
                    <a:pt x="6314753" y="0"/>
                  </a:lnTo>
                  <a:lnTo>
                    <a:pt x="6678546" y="717755"/>
                  </a:lnTo>
                  <a:lnTo>
                    <a:pt x="7022675" y="717755"/>
                  </a:lnTo>
                </a:path>
              </a:pathLst>
            </a:custGeom>
            <a:noFill/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cxnSp>
          <p:nvCxnSpPr>
            <p:cNvPr id="39" name="Connecteur droit 38">
              <a:extLst>
                <a:ext uri="{FF2B5EF4-FFF2-40B4-BE49-F238E27FC236}">
                  <a16:creationId xmlns:a16="http://schemas.microsoft.com/office/drawing/2014/main" id="{7DDC9B08-5699-9A7B-4FB7-C5824FB722E9}"/>
                </a:ext>
              </a:extLst>
            </p:cNvPr>
            <p:cNvCxnSpPr>
              <a:cxnSpLocks/>
            </p:cNvCxnSpPr>
            <p:nvPr/>
          </p:nvCxnSpPr>
          <p:spPr bwMode="auto">
            <a:xfrm rot="16200000" flipV="1">
              <a:off x="9394407" y="3168376"/>
              <a:ext cx="307394" cy="257"/>
            </a:xfrm>
            <a:prstGeom prst="line">
              <a:avLst/>
            </a:prstGeom>
            <a:solidFill>
              <a:srgbClr val="00B8FF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  <p:cxnSp>
          <p:nvCxnSpPr>
            <p:cNvPr id="40" name="Connecteur droit 39">
              <a:extLst>
                <a:ext uri="{FF2B5EF4-FFF2-40B4-BE49-F238E27FC236}">
                  <a16:creationId xmlns:a16="http://schemas.microsoft.com/office/drawing/2014/main" id="{473935CF-25F7-5FE8-7D2E-57CA49A9489D}"/>
                </a:ext>
              </a:extLst>
            </p:cNvPr>
            <p:cNvCxnSpPr>
              <a:cxnSpLocks/>
              <a:stCxn id="38" idx="12"/>
            </p:cNvCxnSpPr>
            <p:nvPr/>
          </p:nvCxnSpPr>
          <p:spPr bwMode="auto">
            <a:xfrm rot="16200000">
              <a:off x="9416036" y="2214442"/>
              <a:ext cx="265247" cy="275"/>
            </a:xfrm>
            <a:prstGeom prst="line">
              <a:avLst/>
            </a:prstGeom>
            <a:solidFill>
              <a:srgbClr val="00B8FF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  <p:sp>
          <p:nvSpPr>
            <p:cNvPr id="43" name="Forme libre 42">
              <a:extLst>
                <a:ext uri="{FF2B5EF4-FFF2-40B4-BE49-F238E27FC236}">
                  <a16:creationId xmlns:a16="http://schemas.microsoft.com/office/drawing/2014/main" id="{5ADFFD09-C3AF-71F4-6124-0FE2D2028329}"/>
                </a:ext>
              </a:extLst>
            </p:cNvPr>
            <p:cNvSpPr/>
            <p:nvPr/>
          </p:nvSpPr>
          <p:spPr bwMode="auto">
            <a:xfrm rot="16200000">
              <a:off x="8905515" y="2601729"/>
              <a:ext cx="667605" cy="158551"/>
            </a:xfrm>
            <a:custGeom>
              <a:avLst/>
              <a:gdLst>
                <a:gd name="connsiteX0" fmla="*/ 0 w 7010400"/>
                <a:gd name="connsiteY0" fmla="*/ 1406013 h 1425678"/>
                <a:gd name="connsiteX1" fmla="*/ 698091 w 7010400"/>
                <a:gd name="connsiteY1" fmla="*/ 9832 h 1425678"/>
                <a:gd name="connsiteX2" fmla="*/ 1396181 w 7010400"/>
                <a:gd name="connsiteY2" fmla="*/ 1425678 h 1425678"/>
                <a:gd name="connsiteX3" fmla="*/ 2113936 w 7010400"/>
                <a:gd name="connsiteY3" fmla="*/ 0 h 1425678"/>
                <a:gd name="connsiteX4" fmla="*/ 2802194 w 7010400"/>
                <a:gd name="connsiteY4" fmla="*/ 1415845 h 1425678"/>
                <a:gd name="connsiteX5" fmla="*/ 3510116 w 7010400"/>
                <a:gd name="connsiteY5" fmla="*/ 9832 h 1425678"/>
                <a:gd name="connsiteX6" fmla="*/ 4208207 w 7010400"/>
                <a:gd name="connsiteY6" fmla="*/ 1415845 h 1425678"/>
                <a:gd name="connsiteX7" fmla="*/ 4916129 w 7010400"/>
                <a:gd name="connsiteY7" fmla="*/ 0 h 1425678"/>
                <a:gd name="connsiteX8" fmla="*/ 5614220 w 7010400"/>
                <a:gd name="connsiteY8" fmla="*/ 1406013 h 1425678"/>
                <a:gd name="connsiteX9" fmla="*/ 6302478 w 7010400"/>
                <a:gd name="connsiteY9" fmla="*/ 0 h 1425678"/>
                <a:gd name="connsiteX10" fmla="*/ 6666271 w 7010400"/>
                <a:gd name="connsiteY10" fmla="*/ 717755 h 1425678"/>
                <a:gd name="connsiteX11" fmla="*/ 7010400 w 7010400"/>
                <a:gd name="connsiteY11" fmla="*/ 717755 h 1425678"/>
                <a:gd name="connsiteX0" fmla="*/ 0 w 6656439"/>
                <a:gd name="connsiteY0" fmla="*/ 717755 h 1425678"/>
                <a:gd name="connsiteX1" fmla="*/ 344130 w 6656439"/>
                <a:gd name="connsiteY1" fmla="*/ 9832 h 1425678"/>
                <a:gd name="connsiteX2" fmla="*/ 1042220 w 6656439"/>
                <a:gd name="connsiteY2" fmla="*/ 1425678 h 1425678"/>
                <a:gd name="connsiteX3" fmla="*/ 1759975 w 6656439"/>
                <a:gd name="connsiteY3" fmla="*/ 0 h 1425678"/>
                <a:gd name="connsiteX4" fmla="*/ 2448233 w 6656439"/>
                <a:gd name="connsiteY4" fmla="*/ 1415845 h 1425678"/>
                <a:gd name="connsiteX5" fmla="*/ 3156155 w 6656439"/>
                <a:gd name="connsiteY5" fmla="*/ 9832 h 1425678"/>
                <a:gd name="connsiteX6" fmla="*/ 3854246 w 6656439"/>
                <a:gd name="connsiteY6" fmla="*/ 1415845 h 1425678"/>
                <a:gd name="connsiteX7" fmla="*/ 4562168 w 6656439"/>
                <a:gd name="connsiteY7" fmla="*/ 0 h 1425678"/>
                <a:gd name="connsiteX8" fmla="*/ 5260259 w 6656439"/>
                <a:gd name="connsiteY8" fmla="*/ 1406013 h 1425678"/>
                <a:gd name="connsiteX9" fmla="*/ 5948517 w 6656439"/>
                <a:gd name="connsiteY9" fmla="*/ 0 h 1425678"/>
                <a:gd name="connsiteX10" fmla="*/ 6312310 w 6656439"/>
                <a:gd name="connsiteY10" fmla="*/ 717755 h 1425678"/>
                <a:gd name="connsiteX11" fmla="*/ 6656439 w 6656439"/>
                <a:gd name="connsiteY11" fmla="*/ 717755 h 1425678"/>
                <a:gd name="connsiteX0" fmla="*/ 0 w 6656439"/>
                <a:gd name="connsiteY0" fmla="*/ 717755 h 1425678"/>
                <a:gd name="connsiteX1" fmla="*/ 19665 w 6656439"/>
                <a:gd name="connsiteY1" fmla="*/ 727587 h 1425678"/>
                <a:gd name="connsiteX2" fmla="*/ 344130 w 6656439"/>
                <a:gd name="connsiteY2" fmla="*/ 9832 h 1425678"/>
                <a:gd name="connsiteX3" fmla="*/ 1042220 w 6656439"/>
                <a:gd name="connsiteY3" fmla="*/ 1425678 h 1425678"/>
                <a:gd name="connsiteX4" fmla="*/ 1759975 w 6656439"/>
                <a:gd name="connsiteY4" fmla="*/ 0 h 1425678"/>
                <a:gd name="connsiteX5" fmla="*/ 2448233 w 6656439"/>
                <a:gd name="connsiteY5" fmla="*/ 1415845 h 1425678"/>
                <a:gd name="connsiteX6" fmla="*/ 3156155 w 6656439"/>
                <a:gd name="connsiteY6" fmla="*/ 9832 h 1425678"/>
                <a:gd name="connsiteX7" fmla="*/ 3854246 w 6656439"/>
                <a:gd name="connsiteY7" fmla="*/ 1415845 h 1425678"/>
                <a:gd name="connsiteX8" fmla="*/ 4562168 w 6656439"/>
                <a:gd name="connsiteY8" fmla="*/ 0 h 1425678"/>
                <a:gd name="connsiteX9" fmla="*/ 5260259 w 6656439"/>
                <a:gd name="connsiteY9" fmla="*/ 1406013 h 1425678"/>
                <a:gd name="connsiteX10" fmla="*/ 5948517 w 6656439"/>
                <a:gd name="connsiteY10" fmla="*/ 0 h 1425678"/>
                <a:gd name="connsiteX11" fmla="*/ 6312310 w 6656439"/>
                <a:gd name="connsiteY11" fmla="*/ 717755 h 1425678"/>
                <a:gd name="connsiteX12" fmla="*/ 6656439 w 6656439"/>
                <a:gd name="connsiteY12" fmla="*/ 717755 h 1425678"/>
                <a:gd name="connsiteX0" fmla="*/ 0 w 6656439"/>
                <a:gd name="connsiteY0" fmla="*/ 717755 h 1425678"/>
                <a:gd name="connsiteX1" fmla="*/ 78659 w 6656439"/>
                <a:gd name="connsiteY1" fmla="*/ 816078 h 1425678"/>
                <a:gd name="connsiteX2" fmla="*/ 344130 w 6656439"/>
                <a:gd name="connsiteY2" fmla="*/ 9832 h 1425678"/>
                <a:gd name="connsiteX3" fmla="*/ 1042220 w 6656439"/>
                <a:gd name="connsiteY3" fmla="*/ 1425678 h 1425678"/>
                <a:gd name="connsiteX4" fmla="*/ 1759975 w 6656439"/>
                <a:gd name="connsiteY4" fmla="*/ 0 h 1425678"/>
                <a:gd name="connsiteX5" fmla="*/ 2448233 w 6656439"/>
                <a:gd name="connsiteY5" fmla="*/ 1415845 h 1425678"/>
                <a:gd name="connsiteX6" fmla="*/ 3156155 w 6656439"/>
                <a:gd name="connsiteY6" fmla="*/ 9832 h 1425678"/>
                <a:gd name="connsiteX7" fmla="*/ 3854246 w 6656439"/>
                <a:gd name="connsiteY7" fmla="*/ 1415845 h 1425678"/>
                <a:gd name="connsiteX8" fmla="*/ 4562168 w 6656439"/>
                <a:gd name="connsiteY8" fmla="*/ 0 h 1425678"/>
                <a:gd name="connsiteX9" fmla="*/ 5260259 w 6656439"/>
                <a:gd name="connsiteY9" fmla="*/ 1406013 h 1425678"/>
                <a:gd name="connsiteX10" fmla="*/ 5948517 w 6656439"/>
                <a:gd name="connsiteY10" fmla="*/ 0 h 1425678"/>
                <a:gd name="connsiteX11" fmla="*/ 6312310 w 6656439"/>
                <a:gd name="connsiteY11" fmla="*/ 717755 h 1425678"/>
                <a:gd name="connsiteX12" fmla="*/ 6656439 w 6656439"/>
                <a:gd name="connsiteY12" fmla="*/ 717755 h 1425678"/>
                <a:gd name="connsiteX0" fmla="*/ 0 w 7010400"/>
                <a:gd name="connsiteY0" fmla="*/ 707923 h 1425678"/>
                <a:gd name="connsiteX1" fmla="*/ 432620 w 7010400"/>
                <a:gd name="connsiteY1" fmla="*/ 816078 h 1425678"/>
                <a:gd name="connsiteX2" fmla="*/ 698091 w 7010400"/>
                <a:gd name="connsiteY2" fmla="*/ 9832 h 1425678"/>
                <a:gd name="connsiteX3" fmla="*/ 1396181 w 7010400"/>
                <a:gd name="connsiteY3" fmla="*/ 1425678 h 1425678"/>
                <a:gd name="connsiteX4" fmla="*/ 2113936 w 7010400"/>
                <a:gd name="connsiteY4" fmla="*/ 0 h 1425678"/>
                <a:gd name="connsiteX5" fmla="*/ 2802194 w 7010400"/>
                <a:gd name="connsiteY5" fmla="*/ 1415845 h 1425678"/>
                <a:gd name="connsiteX6" fmla="*/ 3510116 w 7010400"/>
                <a:gd name="connsiteY6" fmla="*/ 9832 h 1425678"/>
                <a:gd name="connsiteX7" fmla="*/ 4208207 w 7010400"/>
                <a:gd name="connsiteY7" fmla="*/ 1415845 h 1425678"/>
                <a:gd name="connsiteX8" fmla="*/ 4916129 w 7010400"/>
                <a:gd name="connsiteY8" fmla="*/ 0 h 1425678"/>
                <a:gd name="connsiteX9" fmla="*/ 5614220 w 7010400"/>
                <a:gd name="connsiteY9" fmla="*/ 1406013 h 1425678"/>
                <a:gd name="connsiteX10" fmla="*/ 6302478 w 7010400"/>
                <a:gd name="connsiteY10" fmla="*/ 0 h 1425678"/>
                <a:gd name="connsiteX11" fmla="*/ 6666271 w 7010400"/>
                <a:gd name="connsiteY11" fmla="*/ 717755 h 1425678"/>
                <a:gd name="connsiteX12" fmla="*/ 7010400 w 7010400"/>
                <a:gd name="connsiteY12" fmla="*/ 717755 h 1425678"/>
                <a:gd name="connsiteX0" fmla="*/ 0 w 7010400"/>
                <a:gd name="connsiteY0" fmla="*/ 707923 h 1425678"/>
                <a:gd name="connsiteX1" fmla="*/ 383459 w 7010400"/>
                <a:gd name="connsiteY1" fmla="*/ 737420 h 1425678"/>
                <a:gd name="connsiteX2" fmla="*/ 698091 w 7010400"/>
                <a:gd name="connsiteY2" fmla="*/ 9832 h 1425678"/>
                <a:gd name="connsiteX3" fmla="*/ 1396181 w 7010400"/>
                <a:gd name="connsiteY3" fmla="*/ 1425678 h 1425678"/>
                <a:gd name="connsiteX4" fmla="*/ 2113936 w 7010400"/>
                <a:gd name="connsiteY4" fmla="*/ 0 h 1425678"/>
                <a:gd name="connsiteX5" fmla="*/ 2802194 w 7010400"/>
                <a:gd name="connsiteY5" fmla="*/ 1415845 h 1425678"/>
                <a:gd name="connsiteX6" fmla="*/ 3510116 w 7010400"/>
                <a:gd name="connsiteY6" fmla="*/ 9832 h 1425678"/>
                <a:gd name="connsiteX7" fmla="*/ 4208207 w 7010400"/>
                <a:gd name="connsiteY7" fmla="*/ 1415845 h 1425678"/>
                <a:gd name="connsiteX8" fmla="*/ 4916129 w 7010400"/>
                <a:gd name="connsiteY8" fmla="*/ 0 h 1425678"/>
                <a:gd name="connsiteX9" fmla="*/ 5614220 w 7010400"/>
                <a:gd name="connsiteY9" fmla="*/ 1406013 h 1425678"/>
                <a:gd name="connsiteX10" fmla="*/ 6302478 w 7010400"/>
                <a:gd name="connsiteY10" fmla="*/ 0 h 1425678"/>
                <a:gd name="connsiteX11" fmla="*/ 6666271 w 7010400"/>
                <a:gd name="connsiteY11" fmla="*/ 717755 h 1425678"/>
                <a:gd name="connsiteX12" fmla="*/ 7010400 w 7010400"/>
                <a:gd name="connsiteY12" fmla="*/ 717755 h 1425678"/>
                <a:gd name="connsiteX0" fmla="*/ 0 w 7010400"/>
                <a:gd name="connsiteY0" fmla="*/ 707923 h 1425678"/>
                <a:gd name="connsiteX1" fmla="*/ 338854 w 7010400"/>
                <a:gd name="connsiteY1" fmla="*/ 720693 h 1425678"/>
                <a:gd name="connsiteX2" fmla="*/ 698091 w 7010400"/>
                <a:gd name="connsiteY2" fmla="*/ 9832 h 1425678"/>
                <a:gd name="connsiteX3" fmla="*/ 1396181 w 7010400"/>
                <a:gd name="connsiteY3" fmla="*/ 1425678 h 1425678"/>
                <a:gd name="connsiteX4" fmla="*/ 2113936 w 7010400"/>
                <a:gd name="connsiteY4" fmla="*/ 0 h 1425678"/>
                <a:gd name="connsiteX5" fmla="*/ 2802194 w 7010400"/>
                <a:gd name="connsiteY5" fmla="*/ 1415845 h 1425678"/>
                <a:gd name="connsiteX6" fmla="*/ 3510116 w 7010400"/>
                <a:gd name="connsiteY6" fmla="*/ 9832 h 1425678"/>
                <a:gd name="connsiteX7" fmla="*/ 4208207 w 7010400"/>
                <a:gd name="connsiteY7" fmla="*/ 1415845 h 1425678"/>
                <a:gd name="connsiteX8" fmla="*/ 4916129 w 7010400"/>
                <a:gd name="connsiteY8" fmla="*/ 0 h 1425678"/>
                <a:gd name="connsiteX9" fmla="*/ 5614220 w 7010400"/>
                <a:gd name="connsiteY9" fmla="*/ 1406013 h 1425678"/>
                <a:gd name="connsiteX10" fmla="*/ 6302478 w 7010400"/>
                <a:gd name="connsiteY10" fmla="*/ 0 h 1425678"/>
                <a:gd name="connsiteX11" fmla="*/ 6666271 w 7010400"/>
                <a:gd name="connsiteY11" fmla="*/ 717755 h 1425678"/>
                <a:gd name="connsiteX12" fmla="*/ 7010400 w 7010400"/>
                <a:gd name="connsiteY12" fmla="*/ 717755 h 1425678"/>
                <a:gd name="connsiteX0" fmla="*/ 0 w 7010400"/>
                <a:gd name="connsiteY0" fmla="*/ 707923 h 1425678"/>
                <a:gd name="connsiteX1" fmla="*/ 333278 w 7010400"/>
                <a:gd name="connsiteY1" fmla="*/ 715118 h 1425678"/>
                <a:gd name="connsiteX2" fmla="*/ 698091 w 7010400"/>
                <a:gd name="connsiteY2" fmla="*/ 9832 h 1425678"/>
                <a:gd name="connsiteX3" fmla="*/ 1396181 w 7010400"/>
                <a:gd name="connsiteY3" fmla="*/ 1425678 h 1425678"/>
                <a:gd name="connsiteX4" fmla="*/ 2113936 w 7010400"/>
                <a:gd name="connsiteY4" fmla="*/ 0 h 1425678"/>
                <a:gd name="connsiteX5" fmla="*/ 2802194 w 7010400"/>
                <a:gd name="connsiteY5" fmla="*/ 1415845 h 1425678"/>
                <a:gd name="connsiteX6" fmla="*/ 3510116 w 7010400"/>
                <a:gd name="connsiteY6" fmla="*/ 9832 h 1425678"/>
                <a:gd name="connsiteX7" fmla="*/ 4208207 w 7010400"/>
                <a:gd name="connsiteY7" fmla="*/ 1415845 h 1425678"/>
                <a:gd name="connsiteX8" fmla="*/ 4916129 w 7010400"/>
                <a:gd name="connsiteY8" fmla="*/ 0 h 1425678"/>
                <a:gd name="connsiteX9" fmla="*/ 5614220 w 7010400"/>
                <a:gd name="connsiteY9" fmla="*/ 1406013 h 1425678"/>
                <a:gd name="connsiteX10" fmla="*/ 6302478 w 7010400"/>
                <a:gd name="connsiteY10" fmla="*/ 0 h 1425678"/>
                <a:gd name="connsiteX11" fmla="*/ 6666271 w 7010400"/>
                <a:gd name="connsiteY11" fmla="*/ 717755 h 1425678"/>
                <a:gd name="connsiteX12" fmla="*/ 7010400 w 7010400"/>
                <a:gd name="connsiteY12" fmla="*/ 717755 h 1425678"/>
                <a:gd name="connsiteX0" fmla="*/ 0 w 7010400"/>
                <a:gd name="connsiteY0" fmla="*/ 707923 h 1425678"/>
                <a:gd name="connsiteX1" fmla="*/ 345548 w 7010400"/>
                <a:gd name="connsiteY1" fmla="*/ 737047 h 1425678"/>
                <a:gd name="connsiteX2" fmla="*/ 698091 w 7010400"/>
                <a:gd name="connsiteY2" fmla="*/ 9832 h 1425678"/>
                <a:gd name="connsiteX3" fmla="*/ 1396181 w 7010400"/>
                <a:gd name="connsiteY3" fmla="*/ 1425678 h 1425678"/>
                <a:gd name="connsiteX4" fmla="*/ 2113936 w 7010400"/>
                <a:gd name="connsiteY4" fmla="*/ 0 h 1425678"/>
                <a:gd name="connsiteX5" fmla="*/ 2802194 w 7010400"/>
                <a:gd name="connsiteY5" fmla="*/ 1415845 h 1425678"/>
                <a:gd name="connsiteX6" fmla="*/ 3510116 w 7010400"/>
                <a:gd name="connsiteY6" fmla="*/ 9832 h 1425678"/>
                <a:gd name="connsiteX7" fmla="*/ 4208207 w 7010400"/>
                <a:gd name="connsiteY7" fmla="*/ 1415845 h 1425678"/>
                <a:gd name="connsiteX8" fmla="*/ 4916129 w 7010400"/>
                <a:gd name="connsiteY8" fmla="*/ 0 h 1425678"/>
                <a:gd name="connsiteX9" fmla="*/ 5614220 w 7010400"/>
                <a:gd name="connsiteY9" fmla="*/ 1406013 h 1425678"/>
                <a:gd name="connsiteX10" fmla="*/ 6302478 w 7010400"/>
                <a:gd name="connsiteY10" fmla="*/ 0 h 1425678"/>
                <a:gd name="connsiteX11" fmla="*/ 6666271 w 7010400"/>
                <a:gd name="connsiteY11" fmla="*/ 717755 h 1425678"/>
                <a:gd name="connsiteX12" fmla="*/ 7010400 w 7010400"/>
                <a:gd name="connsiteY12" fmla="*/ 717755 h 1425678"/>
                <a:gd name="connsiteX0" fmla="*/ 0 w 7022675"/>
                <a:gd name="connsiteY0" fmla="*/ 729852 h 1425678"/>
                <a:gd name="connsiteX1" fmla="*/ 357823 w 7022675"/>
                <a:gd name="connsiteY1" fmla="*/ 737047 h 1425678"/>
                <a:gd name="connsiteX2" fmla="*/ 710366 w 7022675"/>
                <a:gd name="connsiteY2" fmla="*/ 9832 h 1425678"/>
                <a:gd name="connsiteX3" fmla="*/ 1408456 w 7022675"/>
                <a:gd name="connsiteY3" fmla="*/ 1425678 h 1425678"/>
                <a:gd name="connsiteX4" fmla="*/ 2126211 w 7022675"/>
                <a:gd name="connsiteY4" fmla="*/ 0 h 1425678"/>
                <a:gd name="connsiteX5" fmla="*/ 2814469 w 7022675"/>
                <a:gd name="connsiteY5" fmla="*/ 1415845 h 1425678"/>
                <a:gd name="connsiteX6" fmla="*/ 3522391 w 7022675"/>
                <a:gd name="connsiteY6" fmla="*/ 9832 h 1425678"/>
                <a:gd name="connsiteX7" fmla="*/ 4220482 w 7022675"/>
                <a:gd name="connsiteY7" fmla="*/ 1415845 h 1425678"/>
                <a:gd name="connsiteX8" fmla="*/ 4928404 w 7022675"/>
                <a:gd name="connsiteY8" fmla="*/ 0 h 1425678"/>
                <a:gd name="connsiteX9" fmla="*/ 5626495 w 7022675"/>
                <a:gd name="connsiteY9" fmla="*/ 1406013 h 1425678"/>
                <a:gd name="connsiteX10" fmla="*/ 6314753 w 7022675"/>
                <a:gd name="connsiteY10" fmla="*/ 0 h 1425678"/>
                <a:gd name="connsiteX11" fmla="*/ 6678546 w 7022675"/>
                <a:gd name="connsiteY11" fmla="*/ 717755 h 1425678"/>
                <a:gd name="connsiteX12" fmla="*/ 7022675 w 7022675"/>
                <a:gd name="connsiteY12" fmla="*/ 717755 h 1425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022675" h="1425678">
                  <a:moveTo>
                    <a:pt x="0" y="729852"/>
                  </a:moveTo>
                  <a:lnTo>
                    <a:pt x="357823" y="737047"/>
                  </a:lnTo>
                  <a:lnTo>
                    <a:pt x="710366" y="9832"/>
                  </a:lnTo>
                  <a:lnTo>
                    <a:pt x="1408456" y="1425678"/>
                  </a:lnTo>
                  <a:lnTo>
                    <a:pt x="2126211" y="0"/>
                  </a:lnTo>
                  <a:lnTo>
                    <a:pt x="2814469" y="1415845"/>
                  </a:lnTo>
                  <a:lnTo>
                    <a:pt x="3522391" y="9832"/>
                  </a:lnTo>
                  <a:lnTo>
                    <a:pt x="4220482" y="1415845"/>
                  </a:lnTo>
                  <a:lnTo>
                    <a:pt x="4928404" y="0"/>
                  </a:lnTo>
                  <a:lnTo>
                    <a:pt x="5626495" y="1406013"/>
                  </a:lnTo>
                  <a:lnTo>
                    <a:pt x="6314753" y="0"/>
                  </a:lnTo>
                  <a:lnTo>
                    <a:pt x="6678546" y="717755"/>
                  </a:lnTo>
                  <a:lnTo>
                    <a:pt x="7022675" y="717755"/>
                  </a:lnTo>
                </a:path>
              </a:pathLst>
            </a:custGeom>
            <a:noFill/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cxnSp>
          <p:nvCxnSpPr>
            <p:cNvPr id="44" name="Connecteur droit 43">
              <a:extLst>
                <a:ext uri="{FF2B5EF4-FFF2-40B4-BE49-F238E27FC236}">
                  <a16:creationId xmlns:a16="http://schemas.microsoft.com/office/drawing/2014/main" id="{558B114C-AD96-0498-C99F-52D6D72F2EBB}"/>
                </a:ext>
              </a:extLst>
            </p:cNvPr>
            <p:cNvCxnSpPr>
              <a:cxnSpLocks/>
            </p:cNvCxnSpPr>
            <p:nvPr/>
          </p:nvCxnSpPr>
          <p:spPr bwMode="auto">
            <a:xfrm rot="16200000" flipV="1">
              <a:off x="9085749" y="3168376"/>
              <a:ext cx="307394" cy="257"/>
            </a:xfrm>
            <a:prstGeom prst="line">
              <a:avLst/>
            </a:prstGeom>
            <a:solidFill>
              <a:srgbClr val="00B8FF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  <p:cxnSp>
          <p:nvCxnSpPr>
            <p:cNvPr id="45" name="Connecteur droit 44">
              <a:extLst>
                <a:ext uri="{FF2B5EF4-FFF2-40B4-BE49-F238E27FC236}">
                  <a16:creationId xmlns:a16="http://schemas.microsoft.com/office/drawing/2014/main" id="{8B171A32-FF3B-9F2A-81AF-BB9699F397C5}"/>
                </a:ext>
              </a:extLst>
            </p:cNvPr>
            <p:cNvCxnSpPr>
              <a:cxnSpLocks/>
              <a:stCxn id="43" idx="12"/>
            </p:cNvCxnSpPr>
            <p:nvPr/>
          </p:nvCxnSpPr>
          <p:spPr bwMode="auto">
            <a:xfrm rot="16200000">
              <a:off x="9107377" y="2214442"/>
              <a:ext cx="265247" cy="275"/>
            </a:xfrm>
            <a:prstGeom prst="line">
              <a:avLst/>
            </a:prstGeom>
            <a:solidFill>
              <a:srgbClr val="00B8FF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  <p:sp>
          <p:nvSpPr>
            <p:cNvPr id="48" name="Forme libre 47">
              <a:extLst>
                <a:ext uri="{FF2B5EF4-FFF2-40B4-BE49-F238E27FC236}">
                  <a16:creationId xmlns:a16="http://schemas.microsoft.com/office/drawing/2014/main" id="{AD91726D-86B5-912F-B112-630924F28226}"/>
                </a:ext>
              </a:extLst>
            </p:cNvPr>
            <p:cNvSpPr/>
            <p:nvPr/>
          </p:nvSpPr>
          <p:spPr bwMode="auto">
            <a:xfrm rot="16200000">
              <a:off x="8588243" y="2601728"/>
              <a:ext cx="667605" cy="158551"/>
            </a:xfrm>
            <a:custGeom>
              <a:avLst/>
              <a:gdLst>
                <a:gd name="connsiteX0" fmla="*/ 0 w 7010400"/>
                <a:gd name="connsiteY0" fmla="*/ 1406013 h 1425678"/>
                <a:gd name="connsiteX1" fmla="*/ 698091 w 7010400"/>
                <a:gd name="connsiteY1" fmla="*/ 9832 h 1425678"/>
                <a:gd name="connsiteX2" fmla="*/ 1396181 w 7010400"/>
                <a:gd name="connsiteY2" fmla="*/ 1425678 h 1425678"/>
                <a:gd name="connsiteX3" fmla="*/ 2113936 w 7010400"/>
                <a:gd name="connsiteY3" fmla="*/ 0 h 1425678"/>
                <a:gd name="connsiteX4" fmla="*/ 2802194 w 7010400"/>
                <a:gd name="connsiteY4" fmla="*/ 1415845 h 1425678"/>
                <a:gd name="connsiteX5" fmla="*/ 3510116 w 7010400"/>
                <a:gd name="connsiteY5" fmla="*/ 9832 h 1425678"/>
                <a:gd name="connsiteX6" fmla="*/ 4208207 w 7010400"/>
                <a:gd name="connsiteY6" fmla="*/ 1415845 h 1425678"/>
                <a:gd name="connsiteX7" fmla="*/ 4916129 w 7010400"/>
                <a:gd name="connsiteY7" fmla="*/ 0 h 1425678"/>
                <a:gd name="connsiteX8" fmla="*/ 5614220 w 7010400"/>
                <a:gd name="connsiteY8" fmla="*/ 1406013 h 1425678"/>
                <a:gd name="connsiteX9" fmla="*/ 6302478 w 7010400"/>
                <a:gd name="connsiteY9" fmla="*/ 0 h 1425678"/>
                <a:gd name="connsiteX10" fmla="*/ 6666271 w 7010400"/>
                <a:gd name="connsiteY10" fmla="*/ 717755 h 1425678"/>
                <a:gd name="connsiteX11" fmla="*/ 7010400 w 7010400"/>
                <a:gd name="connsiteY11" fmla="*/ 717755 h 1425678"/>
                <a:gd name="connsiteX0" fmla="*/ 0 w 6656439"/>
                <a:gd name="connsiteY0" fmla="*/ 717755 h 1425678"/>
                <a:gd name="connsiteX1" fmla="*/ 344130 w 6656439"/>
                <a:gd name="connsiteY1" fmla="*/ 9832 h 1425678"/>
                <a:gd name="connsiteX2" fmla="*/ 1042220 w 6656439"/>
                <a:gd name="connsiteY2" fmla="*/ 1425678 h 1425678"/>
                <a:gd name="connsiteX3" fmla="*/ 1759975 w 6656439"/>
                <a:gd name="connsiteY3" fmla="*/ 0 h 1425678"/>
                <a:gd name="connsiteX4" fmla="*/ 2448233 w 6656439"/>
                <a:gd name="connsiteY4" fmla="*/ 1415845 h 1425678"/>
                <a:gd name="connsiteX5" fmla="*/ 3156155 w 6656439"/>
                <a:gd name="connsiteY5" fmla="*/ 9832 h 1425678"/>
                <a:gd name="connsiteX6" fmla="*/ 3854246 w 6656439"/>
                <a:gd name="connsiteY6" fmla="*/ 1415845 h 1425678"/>
                <a:gd name="connsiteX7" fmla="*/ 4562168 w 6656439"/>
                <a:gd name="connsiteY7" fmla="*/ 0 h 1425678"/>
                <a:gd name="connsiteX8" fmla="*/ 5260259 w 6656439"/>
                <a:gd name="connsiteY8" fmla="*/ 1406013 h 1425678"/>
                <a:gd name="connsiteX9" fmla="*/ 5948517 w 6656439"/>
                <a:gd name="connsiteY9" fmla="*/ 0 h 1425678"/>
                <a:gd name="connsiteX10" fmla="*/ 6312310 w 6656439"/>
                <a:gd name="connsiteY10" fmla="*/ 717755 h 1425678"/>
                <a:gd name="connsiteX11" fmla="*/ 6656439 w 6656439"/>
                <a:gd name="connsiteY11" fmla="*/ 717755 h 1425678"/>
                <a:gd name="connsiteX0" fmla="*/ 0 w 6656439"/>
                <a:gd name="connsiteY0" fmla="*/ 717755 h 1425678"/>
                <a:gd name="connsiteX1" fmla="*/ 19665 w 6656439"/>
                <a:gd name="connsiteY1" fmla="*/ 727587 h 1425678"/>
                <a:gd name="connsiteX2" fmla="*/ 344130 w 6656439"/>
                <a:gd name="connsiteY2" fmla="*/ 9832 h 1425678"/>
                <a:gd name="connsiteX3" fmla="*/ 1042220 w 6656439"/>
                <a:gd name="connsiteY3" fmla="*/ 1425678 h 1425678"/>
                <a:gd name="connsiteX4" fmla="*/ 1759975 w 6656439"/>
                <a:gd name="connsiteY4" fmla="*/ 0 h 1425678"/>
                <a:gd name="connsiteX5" fmla="*/ 2448233 w 6656439"/>
                <a:gd name="connsiteY5" fmla="*/ 1415845 h 1425678"/>
                <a:gd name="connsiteX6" fmla="*/ 3156155 w 6656439"/>
                <a:gd name="connsiteY6" fmla="*/ 9832 h 1425678"/>
                <a:gd name="connsiteX7" fmla="*/ 3854246 w 6656439"/>
                <a:gd name="connsiteY7" fmla="*/ 1415845 h 1425678"/>
                <a:gd name="connsiteX8" fmla="*/ 4562168 w 6656439"/>
                <a:gd name="connsiteY8" fmla="*/ 0 h 1425678"/>
                <a:gd name="connsiteX9" fmla="*/ 5260259 w 6656439"/>
                <a:gd name="connsiteY9" fmla="*/ 1406013 h 1425678"/>
                <a:gd name="connsiteX10" fmla="*/ 5948517 w 6656439"/>
                <a:gd name="connsiteY10" fmla="*/ 0 h 1425678"/>
                <a:gd name="connsiteX11" fmla="*/ 6312310 w 6656439"/>
                <a:gd name="connsiteY11" fmla="*/ 717755 h 1425678"/>
                <a:gd name="connsiteX12" fmla="*/ 6656439 w 6656439"/>
                <a:gd name="connsiteY12" fmla="*/ 717755 h 1425678"/>
                <a:gd name="connsiteX0" fmla="*/ 0 w 6656439"/>
                <a:gd name="connsiteY0" fmla="*/ 717755 h 1425678"/>
                <a:gd name="connsiteX1" fmla="*/ 78659 w 6656439"/>
                <a:gd name="connsiteY1" fmla="*/ 816078 h 1425678"/>
                <a:gd name="connsiteX2" fmla="*/ 344130 w 6656439"/>
                <a:gd name="connsiteY2" fmla="*/ 9832 h 1425678"/>
                <a:gd name="connsiteX3" fmla="*/ 1042220 w 6656439"/>
                <a:gd name="connsiteY3" fmla="*/ 1425678 h 1425678"/>
                <a:gd name="connsiteX4" fmla="*/ 1759975 w 6656439"/>
                <a:gd name="connsiteY4" fmla="*/ 0 h 1425678"/>
                <a:gd name="connsiteX5" fmla="*/ 2448233 w 6656439"/>
                <a:gd name="connsiteY5" fmla="*/ 1415845 h 1425678"/>
                <a:gd name="connsiteX6" fmla="*/ 3156155 w 6656439"/>
                <a:gd name="connsiteY6" fmla="*/ 9832 h 1425678"/>
                <a:gd name="connsiteX7" fmla="*/ 3854246 w 6656439"/>
                <a:gd name="connsiteY7" fmla="*/ 1415845 h 1425678"/>
                <a:gd name="connsiteX8" fmla="*/ 4562168 w 6656439"/>
                <a:gd name="connsiteY8" fmla="*/ 0 h 1425678"/>
                <a:gd name="connsiteX9" fmla="*/ 5260259 w 6656439"/>
                <a:gd name="connsiteY9" fmla="*/ 1406013 h 1425678"/>
                <a:gd name="connsiteX10" fmla="*/ 5948517 w 6656439"/>
                <a:gd name="connsiteY10" fmla="*/ 0 h 1425678"/>
                <a:gd name="connsiteX11" fmla="*/ 6312310 w 6656439"/>
                <a:gd name="connsiteY11" fmla="*/ 717755 h 1425678"/>
                <a:gd name="connsiteX12" fmla="*/ 6656439 w 6656439"/>
                <a:gd name="connsiteY12" fmla="*/ 717755 h 1425678"/>
                <a:gd name="connsiteX0" fmla="*/ 0 w 7010400"/>
                <a:gd name="connsiteY0" fmla="*/ 707923 h 1425678"/>
                <a:gd name="connsiteX1" fmla="*/ 432620 w 7010400"/>
                <a:gd name="connsiteY1" fmla="*/ 816078 h 1425678"/>
                <a:gd name="connsiteX2" fmla="*/ 698091 w 7010400"/>
                <a:gd name="connsiteY2" fmla="*/ 9832 h 1425678"/>
                <a:gd name="connsiteX3" fmla="*/ 1396181 w 7010400"/>
                <a:gd name="connsiteY3" fmla="*/ 1425678 h 1425678"/>
                <a:gd name="connsiteX4" fmla="*/ 2113936 w 7010400"/>
                <a:gd name="connsiteY4" fmla="*/ 0 h 1425678"/>
                <a:gd name="connsiteX5" fmla="*/ 2802194 w 7010400"/>
                <a:gd name="connsiteY5" fmla="*/ 1415845 h 1425678"/>
                <a:gd name="connsiteX6" fmla="*/ 3510116 w 7010400"/>
                <a:gd name="connsiteY6" fmla="*/ 9832 h 1425678"/>
                <a:gd name="connsiteX7" fmla="*/ 4208207 w 7010400"/>
                <a:gd name="connsiteY7" fmla="*/ 1415845 h 1425678"/>
                <a:gd name="connsiteX8" fmla="*/ 4916129 w 7010400"/>
                <a:gd name="connsiteY8" fmla="*/ 0 h 1425678"/>
                <a:gd name="connsiteX9" fmla="*/ 5614220 w 7010400"/>
                <a:gd name="connsiteY9" fmla="*/ 1406013 h 1425678"/>
                <a:gd name="connsiteX10" fmla="*/ 6302478 w 7010400"/>
                <a:gd name="connsiteY10" fmla="*/ 0 h 1425678"/>
                <a:gd name="connsiteX11" fmla="*/ 6666271 w 7010400"/>
                <a:gd name="connsiteY11" fmla="*/ 717755 h 1425678"/>
                <a:gd name="connsiteX12" fmla="*/ 7010400 w 7010400"/>
                <a:gd name="connsiteY12" fmla="*/ 717755 h 1425678"/>
                <a:gd name="connsiteX0" fmla="*/ 0 w 7010400"/>
                <a:gd name="connsiteY0" fmla="*/ 707923 h 1425678"/>
                <a:gd name="connsiteX1" fmla="*/ 383459 w 7010400"/>
                <a:gd name="connsiteY1" fmla="*/ 737420 h 1425678"/>
                <a:gd name="connsiteX2" fmla="*/ 698091 w 7010400"/>
                <a:gd name="connsiteY2" fmla="*/ 9832 h 1425678"/>
                <a:gd name="connsiteX3" fmla="*/ 1396181 w 7010400"/>
                <a:gd name="connsiteY3" fmla="*/ 1425678 h 1425678"/>
                <a:gd name="connsiteX4" fmla="*/ 2113936 w 7010400"/>
                <a:gd name="connsiteY4" fmla="*/ 0 h 1425678"/>
                <a:gd name="connsiteX5" fmla="*/ 2802194 w 7010400"/>
                <a:gd name="connsiteY5" fmla="*/ 1415845 h 1425678"/>
                <a:gd name="connsiteX6" fmla="*/ 3510116 w 7010400"/>
                <a:gd name="connsiteY6" fmla="*/ 9832 h 1425678"/>
                <a:gd name="connsiteX7" fmla="*/ 4208207 w 7010400"/>
                <a:gd name="connsiteY7" fmla="*/ 1415845 h 1425678"/>
                <a:gd name="connsiteX8" fmla="*/ 4916129 w 7010400"/>
                <a:gd name="connsiteY8" fmla="*/ 0 h 1425678"/>
                <a:gd name="connsiteX9" fmla="*/ 5614220 w 7010400"/>
                <a:gd name="connsiteY9" fmla="*/ 1406013 h 1425678"/>
                <a:gd name="connsiteX10" fmla="*/ 6302478 w 7010400"/>
                <a:gd name="connsiteY10" fmla="*/ 0 h 1425678"/>
                <a:gd name="connsiteX11" fmla="*/ 6666271 w 7010400"/>
                <a:gd name="connsiteY11" fmla="*/ 717755 h 1425678"/>
                <a:gd name="connsiteX12" fmla="*/ 7010400 w 7010400"/>
                <a:gd name="connsiteY12" fmla="*/ 717755 h 1425678"/>
                <a:gd name="connsiteX0" fmla="*/ 0 w 7010400"/>
                <a:gd name="connsiteY0" fmla="*/ 707923 h 1425678"/>
                <a:gd name="connsiteX1" fmla="*/ 338854 w 7010400"/>
                <a:gd name="connsiteY1" fmla="*/ 720693 h 1425678"/>
                <a:gd name="connsiteX2" fmla="*/ 698091 w 7010400"/>
                <a:gd name="connsiteY2" fmla="*/ 9832 h 1425678"/>
                <a:gd name="connsiteX3" fmla="*/ 1396181 w 7010400"/>
                <a:gd name="connsiteY3" fmla="*/ 1425678 h 1425678"/>
                <a:gd name="connsiteX4" fmla="*/ 2113936 w 7010400"/>
                <a:gd name="connsiteY4" fmla="*/ 0 h 1425678"/>
                <a:gd name="connsiteX5" fmla="*/ 2802194 w 7010400"/>
                <a:gd name="connsiteY5" fmla="*/ 1415845 h 1425678"/>
                <a:gd name="connsiteX6" fmla="*/ 3510116 w 7010400"/>
                <a:gd name="connsiteY6" fmla="*/ 9832 h 1425678"/>
                <a:gd name="connsiteX7" fmla="*/ 4208207 w 7010400"/>
                <a:gd name="connsiteY7" fmla="*/ 1415845 h 1425678"/>
                <a:gd name="connsiteX8" fmla="*/ 4916129 w 7010400"/>
                <a:gd name="connsiteY8" fmla="*/ 0 h 1425678"/>
                <a:gd name="connsiteX9" fmla="*/ 5614220 w 7010400"/>
                <a:gd name="connsiteY9" fmla="*/ 1406013 h 1425678"/>
                <a:gd name="connsiteX10" fmla="*/ 6302478 w 7010400"/>
                <a:gd name="connsiteY10" fmla="*/ 0 h 1425678"/>
                <a:gd name="connsiteX11" fmla="*/ 6666271 w 7010400"/>
                <a:gd name="connsiteY11" fmla="*/ 717755 h 1425678"/>
                <a:gd name="connsiteX12" fmla="*/ 7010400 w 7010400"/>
                <a:gd name="connsiteY12" fmla="*/ 717755 h 1425678"/>
                <a:gd name="connsiteX0" fmla="*/ 0 w 7010400"/>
                <a:gd name="connsiteY0" fmla="*/ 707923 h 1425678"/>
                <a:gd name="connsiteX1" fmla="*/ 333278 w 7010400"/>
                <a:gd name="connsiteY1" fmla="*/ 715118 h 1425678"/>
                <a:gd name="connsiteX2" fmla="*/ 698091 w 7010400"/>
                <a:gd name="connsiteY2" fmla="*/ 9832 h 1425678"/>
                <a:gd name="connsiteX3" fmla="*/ 1396181 w 7010400"/>
                <a:gd name="connsiteY3" fmla="*/ 1425678 h 1425678"/>
                <a:gd name="connsiteX4" fmla="*/ 2113936 w 7010400"/>
                <a:gd name="connsiteY4" fmla="*/ 0 h 1425678"/>
                <a:gd name="connsiteX5" fmla="*/ 2802194 w 7010400"/>
                <a:gd name="connsiteY5" fmla="*/ 1415845 h 1425678"/>
                <a:gd name="connsiteX6" fmla="*/ 3510116 w 7010400"/>
                <a:gd name="connsiteY6" fmla="*/ 9832 h 1425678"/>
                <a:gd name="connsiteX7" fmla="*/ 4208207 w 7010400"/>
                <a:gd name="connsiteY7" fmla="*/ 1415845 h 1425678"/>
                <a:gd name="connsiteX8" fmla="*/ 4916129 w 7010400"/>
                <a:gd name="connsiteY8" fmla="*/ 0 h 1425678"/>
                <a:gd name="connsiteX9" fmla="*/ 5614220 w 7010400"/>
                <a:gd name="connsiteY9" fmla="*/ 1406013 h 1425678"/>
                <a:gd name="connsiteX10" fmla="*/ 6302478 w 7010400"/>
                <a:gd name="connsiteY10" fmla="*/ 0 h 1425678"/>
                <a:gd name="connsiteX11" fmla="*/ 6666271 w 7010400"/>
                <a:gd name="connsiteY11" fmla="*/ 717755 h 1425678"/>
                <a:gd name="connsiteX12" fmla="*/ 7010400 w 7010400"/>
                <a:gd name="connsiteY12" fmla="*/ 717755 h 1425678"/>
                <a:gd name="connsiteX0" fmla="*/ 0 w 7010400"/>
                <a:gd name="connsiteY0" fmla="*/ 707923 h 1425678"/>
                <a:gd name="connsiteX1" fmla="*/ 345548 w 7010400"/>
                <a:gd name="connsiteY1" fmla="*/ 737047 h 1425678"/>
                <a:gd name="connsiteX2" fmla="*/ 698091 w 7010400"/>
                <a:gd name="connsiteY2" fmla="*/ 9832 h 1425678"/>
                <a:gd name="connsiteX3" fmla="*/ 1396181 w 7010400"/>
                <a:gd name="connsiteY3" fmla="*/ 1425678 h 1425678"/>
                <a:gd name="connsiteX4" fmla="*/ 2113936 w 7010400"/>
                <a:gd name="connsiteY4" fmla="*/ 0 h 1425678"/>
                <a:gd name="connsiteX5" fmla="*/ 2802194 w 7010400"/>
                <a:gd name="connsiteY5" fmla="*/ 1415845 h 1425678"/>
                <a:gd name="connsiteX6" fmla="*/ 3510116 w 7010400"/>
                <a:gd name="connsiteY6" fmla="*/ 9832 h 1425678"/>
                <a:gd name="connsiteX7" fmla="*/ 4208207 w 7010400"/>
                <a:gd name="connsiteY7" fmla="*/ 1415845 h 1425678"/>
                <a:gd name="connsiteX8" fmla="*/ 4916129 w 7010400"/>
                <a:gd name="connsiteY8" fmla="*/ 0 h 1425678"/>
                <a:gd name="connsiteX9" fmla="*/ 5614220 w 7010400"/>
                <a:gd name="connsiteY9" fmla="*/ 1406013 h 1425678"/>
                <a:gd name="connsiteX10" fmla="*/ 6302478 w 7010400"/>
                <a:gd name="connsiteY10" fmla="*/ 0 h 1425678"/>
                <a:gd name="connsiteX11" fmla="*/ 6666271 w 7010400"/>
                <a:gd name="connsiteY11" fmla="*/ 717755 h 1425678"/>
                <a:gd name="connsiteX12" fmla="*/ 7010400 w 7010400"/>
                <a:gd name="connsiteY12" fmla="*/ 717755 h 1425678"/>
                <a:gd name="connsiteX0" fmla="*/ 0 w 7022675"/>
                <a:gd name="connsiteY0" fmla="*/ 729852 h 1425678"/>
                <a:gd name="connsiteX1" fmla="*/ 357823 w 7022675"/>
                <a:gd name="connsiteY1" fmla="*/ 737047 h 1425678"/>
                <a:gd name="connsiteX2" fmla="*/ 710366 w 7022675"/>
                <a:gd name="connsiteY2" fmla="*/ 9832 h 1425678"/>
                <a:gd name="connsiteX3" fmla="*/ 1408456 w 7022675"/>
                <a:gd name="connsiteY3" fmla="*/ 1425678 h 1425678"/>
                <a:gd name="connsiteX4" fmla="*/ 2126211 w 7022675"/>
                <a:gd name="connsiteY4" fmla="*/ 0 h 1425678"/>
                <a:gd name="connsiteX5" fmla="*/ 2814469 w 7022675"/>
                <a:gd name="connsiteY5" fmla="*/ 1415845 h 1425678"/>
                <a:gd name="connsiteX6" fmla="*/ 3522391 w 7022675"/>
                <a:gd name="connsiteY6" fmla="*/ 9832 h 1425678"/>
                <a:gd name="connsiteX7" fmla="*/ 4220482 w 7022675"/>
                <a:gd name="connsiteY7" fmla="*/ 1415845 h 1425678"/>
                <a:gd name="connsiteX8" fmla="*/ 4928404 w 7022675"/>
                <a:gd name="connsiteY8" fmla="*/ 0 h 1425678"/>
                <a:gd name="connsiteX9" fmla="*/ 5626495 w 7022675"/>
                <a:gd name="connsiteY9" fmla="*/ 1406013 h 1425678"/>
                <a:gd name="connsiteX10" fmla="*/ 6314753 w 7022675"/>
                <a:gd name="connsiteY10" fmla="*/ 0 h 1425678"/>
                <a:gd name="connsiteX11" fmla="*/ 6678546 w 7022675"/>
                <a:gd name="connsiteY11" fmla="*/ 717755 h 1425678"/>
                <a:gd name="connsiteX12" fmla="*/ 7022675 w 7022675"/>
                <a:gd name="connsiteY12" fmla="*/ 717755 h 1425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022675" h="1425678">
                  <a:moveTo>
                    <a:pt x="0" y="729852"/>
                  </a:moveTo>
                  <a:lnTo>
                    <a:pt x="357823" y="737047"/>
                  </a:lnTo>
                  <a:lnTo>
                    <a:pt x="710366" y="9832"/>
                  </a:lnTo>
                  <a:lnTo>
                    <a:pt x="1408456" y="1425678"/>
                  </a:lnTo>
                  <a:lnTo>
                    <a:pt x="2126211" y="0"/>
                  </a:lnTo>
                  <a:lnTo>
                    <a:pt x="2814469" y="1415845"/>
                  </a:lnTo>
                  <a:lnTo>
                    <a:pt x="3522391" y="9832"/>
                  </a:lnTo>
                  <a:lnTo>
                    <a:pt x="4220482" y="1415845"/>
                  </a:lnTo>
                  <a:lnTo>
                    <a:pt x="4928404" y="0"/>
                  </a:lnTo>
                  <a:lnTo>
                    <a:pt x="5626495" y="1406013"/>
                  </a:lnTo>
                  <a:lnTo>
                    <a:pt x="6314753" y="0"/>
                  </a:lnTo>
                  <a:lnTo>
                    <a:pt x="6678546" y="717755"/>
                  </a:lnTo>
                  <a:lnTo>
                    <a:pt x="7022675" y="717755"/>
                  </a:lnTo>
                </a:path>
              </a:pathLst>
            </a:custGeom>
            <a:noFill/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cxnSp>
          <p:nvCxnSpPr>
            <p:cNvPr id="49" name="Connecteur droit 48">
              <a:extLst>
                <a:ext uri="{FF2B5EF4-FFF2-40B4-BE49-F238E27FC236}">
                  <a16:creationId xmlns:a16="http://schemas.microsoft.com/office/drawing/2014/main" id="{2FE73243-C260-E1E2-74C4-57D2BBCD4E4F}"/>
                </a:ext>
              </a:extLst>
            </p:cNvPr>
            <p:cNvCxnSpPr>
              <a:cxnSpLocks/>
            </p:cNvCxnSpPr>
            <p:nvPr/>
          </p:nvCxnSpPr>
          <p:spPr bwMode="auto">
            <a:xfrm rot="16200000" flipV="1">
              <a:off x="8768477" y="3168375"/>
              <a:ext cx="307394" cy="257"/>
            </a:xfrm>
            <a:prstGeom prst="line">
              <a:avLst/>
            </a:prstGeom>
            <a:solidFill>
              <a:srgbClr val="00B8FF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  <p:cxnSp>
          <p:nvCxnSpPr>
            <p:cNvPr id="50" name="Connecteur droit 49">
              <a:extLst>
                <a:ext uri="{FF2B5EF4-FFF2-40B4-BE49-F238E27FC236}">
                  <a16:creationId xmlns:a16="http://schemas.microsoft.com/office/drawing/2014/main" id="{B65D5C45-5FE4-604A-FDED-639B60DF08A1}"/>
                </a:ext>
              </a:extLst>
            </p:cNvPr>
            <p:cNvCxnSpPr>
              <a:cxnSpLocks/>
              <a:stCxn id="48" idx="12"/>
            </p:cNvCxnSpPr>
            <p:nvPr/>
          </p:nvCxnSpPr>
          <p:spPr bwMode="auto">
            <a:xfrm rot="16200000">
              <a:off x="8790106" y="2214441"/>
              <a:ext cx="265247" cy="275"/>
            </a:xfrm>
            <a:prstGeom prst="line">
              <a:avLst/>
            </a:prstGeom>
            <a:solidFill>
              <a:srgbClr val="00B8FF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  <p:sp>
          <p:nvSpPr>
            <p:cNvPr id="52" name="Forme libre 51">
              <a:extLst>
                <a:ext uri="{FF2B5EF4-FFF2-40B4-BE49-F238E27FC236}">
                  <a16:creationId xmlns:a16="http://schemas.microsoft.com/office/drawing/2014/main" id="{E25454C6-DA1E-50AE-FAFE-8C7C61E26880}"/>
                </a:ext>
              </a:extLst>
            </p:cNvPr>
            <p:cNvSpPr/>
            <p:nvPr/>
          </p:nvSpPr>
          <p:spPr bwMode="auto">
            <a:xfrm rot="16200000">
              <a:off x="8270970" y="2601728"/>
              <a:ext cx="667605" cy="158551"/>
            </a:xfrm>
            <a:custGeom>
              <a:avLst/>
              <a:gdLst>
                <a:gd name="connsiteX0" fmla="*/ 0 w 7010400"/>
                <a:gd name="connsiteY0" fmla="*/ 1406013 h 1425678"/>
                <a:gd name="connsiteX1" fmla="*/ 698091 w 7010400"/>
                <a:gd name="connsiteY1" fmla="*/ 9832 h 1425678"/>
                <a:gd name="connsiteX2" fmla="*/ 1396181 w 7010400"/>
                <a:gd name="connsiteY2" fmla="*/ 1425678 h 1425678"/>
                <a:gd name="connsiteX3" fmla="*/ 2113936 w 7010400"/>
                <a:gd name="connsiteY3" fmla="*/ 0 h 1425678"/>
                <a:gd name="connsiteX4" fmla="*/ 2802194 w 7010400"/>
                <a:gd name="connsiteY4" fmla="*/ 1415845 h 1425678"/>
                <a:gd name="connsiteX5" fmla="*/ 3510116 w 7010400"/>
                <a:gd name="connsiteY5" fmla="*/ 9832 h 1425678"/>
                <a:gd name="connsiteX6" fmla="*/ 4208207 w 7010400"/>
                <a:gd name="connsiteY6" fmla="*/ 1415845 h 1425678"/>
                <a:gd name="connsiteX7" fmla="*/ 4916129 w 7010400"/>
                <a:gd name="connsiteY7" fmla="*/ 0 h 1425678"/>
                <a:gd name="connsiteX8" fmla="*/ 5614220 w 7010400"/>
                <a:gd name="connsiteY8" fmla="*/ 1406013 h 1425678"/>
                <a:gd name="connsiteX9" fmla="*/ 6302478 w 7010400"/>
                <a:gd name="connsiteY9" fmla="*/ 0 h 1425678"/>
                <a:gd name="connsiteX10" fmla="*/ 6666271 w 7010400"/>
                <a:gd name="connsiteY10" fmla="*/ 717755 h 1425678"/>
                <a:gd name="connsiteX11" fmla="*/ 7010400 w 7010400"/>
                <a:gd name="connsiteY11" fmla="*/ 717755 h 1425678"/>
                <a:gd name="connsiteX0" fmla="*/ 0 w 6656439"/>
                <a:gd name="connsiteY0" fmla="*/ 717755 h 1425678"/>
                <a:gd name="connsiteX1" fmla="*/ 344130 w 6656439"/>
                <a:gd name="connsiteY1" fmla="*/ 9832 h 1425678"/>
                <a:gd name="connsiteX2" fmla="*/ 1042220 w 6656439"/>
                <a:gd name="connsiteY2" fmla="*/ 1425678 h 1425678"/>
                <a:gd name="connsiteX3" fmla="*/ 1759975 w 6656439"/>
                <a:gd name="connsiteY3" fmla="*/ 0 h 1425678"/>
                <a:gd name="connsiteX4" fmla="*/ 2448233 w 6656439"/>
                <a:gd name="connsiteY4" fmla="*/ 1415845 h 1425678"/>
                <a:gd name="connsiteX5" fmla="*/ 3156155 w 6656439"/>
                <a:gd name="connsiteY5" fmla="*/ 9832 h 1425678"/>
                <a:gd name="connsiteX6" fmla="*/ 3854246 w 6656439"/>
                <a:gd name="connsiteY6" fmla="*/ 1415845 h 1425678"/>
                <a:gd name="connsiteX7" fmla="*/ 4562168 w 6656439"/>
                <a:gd name="connsiteY7" fmla="*/ 0 h 1425678"/>
                <a:gd name="connsiteX8" fmla="*/ 5260259 w 6656439"/>
                <a:gd name="connsiteY8" fmla="*/ 1406013 h 1425678"/>
                <a:gd name="connsiteX9" fmla="*/ 5948517 w 6656439"/>
                <a:gd name="connsiteY9" fmla="*/ 0 h 1425678"/>
                <a:gd name="connsiteX10" fmla="*/ 6312310 w 6656439"/>
                <a:gd name="connsiteY10" fmla="*/ 717755 h 1425678"/>
                <a:gd name="connsiteX11" fmla="*/ 6656439 w 6656439"/>
                <a:gd name="connsiteY11" fmla="*/ 717755 h 1425678"/>
                <a:gd name="connsiteX0" fmla="*/ 0 w 6656439"/>
                <a:gd name="connsiteY0" fmla="*/ 717755 h 1425678"/>
                <a:gd name="connsiteX1" fmla="*/ 19665 w 6656439"/>
                <a:gd name="connsiteY1" fmla="*/ 727587 h 1425678"/>
                <a:gd name="connsiteX2" fmla="*/ 344130 w 6656439"/>
                <a:gd name="connsiteY2" fmla="*/ 9832 h 1425678"/>
                <a:gd name="connsiteX3" fmla="*/ 1042220 w 6656439"/>
                <a:gd name="connsiteY3" fmla="*/ 1425678 h 1425678"/>
                <a:gd name="connsiteX4" fmla="*/ 1759975 w 6656439"/>
                <a:gd name="connsiteY4" fmla="*/ 0 h 1425678"/>
                <a:gd name="connsiteX5" fmla="*/ 2448233 w 6656439"/>
                <a:gd name="connsiteY5" fmla="*/ 1415845 h 1425678"/>
                <a:gd name="connsiteX6" fmla="*/ 3156155 w 6656439"/>
                <a:gd name="connsiteY6" fmla="*/ 9832 h 1425678"/>
                <a:gd name="connsiteX7" fmla="*/ 3854246 w 6656439"/>
                <a:gd name="connsiteY7" fmla="*/ 1415845 h 1425678"/>
                <a:gd name="connsiteX8" fmla="*/ 4562168 w 6656439"/>
                <a:gd name="connsiteY8" fmla="*/ 0 h 1425678"/>
                <a:gd name="connsiteX9" fmla="*/ 5260259 w 6656439"/>
                <a:gd name="connsiteY9" fmla="*/ 1406013 h 1425678"/>
                <a:gd name="connsiteX10" fmla="*/ 5948517 w 6656439"/>
                <a:gd name="connsiteY10" fmla="*/ 0 h 1425678"/>
                <a:gd name="connsiteX11" fmla="*/ 6312310 w 6656439"/>
                <a:gd name="connsiteY11" fmla="*/ 717755 h 1425678"/>
                <a:gd name="connsiteX12" fmla="*/ 6656439 w 6656439"/>
                <a:gd name="connsiteY12" fmla="*/ 717755 h 1425678"/>
                <a:gd name="connsiteX0" fmla="*/ 0 w 6656439"/>
                <a:gd name="connsiteY0" fmla="*/ 717755 h 1425678"/>
                <a:gd name="connsiteX1" fmla="*/ 78659 w 6656439"/>
                <a:gd name="connsiteY1" fmla="*/ 816078 h 1425678"/>
                <a:gd name="connsiteX2" fmla="*/ 344130 w 6656439"/>
                <a:gd name="connsiteY2" fmla="*/ 9832 h 1425678"/>
                <a:gd name="connsiteX3" fmla="*/ 1042220 w 6656439"/>
                <a:gd name="connsiteY3" fmla="*/ 1425678 h 1425678"/>
                <a:gd name="connsiteX4" fmla="*/ 1759975 w 6656439"/>
                <a:gd name="connsiteY4" fmla="*/ 0 h 1425678"/>
                <a:gd name="connsiteX5" fmla="*/ 2448233 w 6656439"/>
                <a:gd name="connsiteY5" fmla="*/ 1415845 h 1425678"/>
                <a:gd name="connsiteX6" fmla="*/ 3156155 w 6656439"/>
                <a:gd name="connsiteY6" fmla="*/ 9832 h 1425678"/>
                <a:gd name="connsiteX7" fmla="*/ 3854246 w 6656439"/>
                <a:gd name="connsiteY7" fmla="*/ 1415845 h 1425678"/>
                <a:gd name="connsiteX8" fmla="*/ 4562168 w 6656439"/>
                <a:gd name="connsiteY8" fmla="*/ 0 h 1425678"/>
                <a:gd name="connsiteX9" fmla="*/ 5260259 w 6656439"/>
                <a:gd name="connsiteY9" fmla="*/ 1406013 h 1425678"/>
                <a:gd name="connsiteX10" fmla="*/ 5948517 w 6656439"/>
                <a:gd name="connsiteY10" fmla="*/ 0 h 1425678"/>
                <a:gd name="connsiteX11" fmla="*/ 6312310 w 6656439"/>
                <a:gd name="connsiteY11" fmla="*/ 717755 h 1425678"/>
                <a:gd name="connsiteX12" fmla="*/ 6656439 w 6656439"/>
                <a:gd name="connsiteY12" fmla="*/ 717755 h 1425678"/>
                <a:gd name="connsiteX0" fmla="*/ 0 w 7010400"/>
                <a:gd name="connsiteY0" fmla="*/ 707923 h 1425678"/>
                <a:gd name="connsiteX1" fmla="*/ 432620 w 7010400"/>
                <a:gd name="connsiteY1" fmla="*/ 816078 h 1425678"/>
                <a:gd name="connsiteX2" fmla="*/ 698091 w 7010400"/>
                <a:gd name="connsiteY2" fmla="*/ 9832 h 1425678"/>
                <a:gd name="connsiteX3" fmla="*/ 1396181 w 7010400"/>
                <a:gd name="connsiteY3" fmla="*/ 1425678 h 1425678"/>
                <a:gd name="connsiteX4" fmla="*/ 2113936 w 7010400"/>
                <a:gd name="connsiteY4" fmla="*/ 0 h 1425678"/>
                <a:gd name="connsiteX5" fmla="*/ 2802194 w 7010400"/>
                <a:gd name="connsiteY5" fmla="*/ 1415845 h 1425678"/>
                <a:gd name="connsiteX6" fmla="*/ 3510116 w 7010400"/>
                <a:gd name="connsiteY6" fmla="*/ 9832 h 1425678"/>
                <a:gd name="connsiteX7" fmla="*/ 4208207 w 7010400"/>
                <a:gd name="connsiteY7" fmla="*/ 1415845 h 1425678"/>
                <a:gd name="connsiteX8" fmla="*/ 4916129 w 7010400"/>
                <a:gd name="connsiteY8" fmla="*/ 0 h 1425678"/>
                <a:gd name="connsiteX9" fmla="*/ 5614220 w 7010400"/>
                <a:gd name="connsiteY9" fmla="*/ 1406013 h 1425678"/>
                <a:gd name="connsiteX10" fmla="*/ 6302478 w 7010400"/>
                <a:gd name="connsiteY10" fmla="*/ 0 h 1425678"/>
                <a:gd name="connsiteX11" fmla="*/ 6666271 w 7010400"/>
                <a:gd name="connsiteY11" fmla="*/ 717755 h 1425678"/>
                <a:gd name="connsiteX12" fmla="*/ 7010400 w 7010400"/>
                <a:gd name="connsiteY12" fmla="*/ 717755 h 1425678"/>
                <a:gd name="connsiteX0" fmla="*/ 0 w 7010400"/>
                <a:gd name="connsiteY0" fmla="*/ 707923 h 1425678"/>
                <a:gd name="connsiteX1" fmla="*/ 383459 w 7010400"/>
                <a:gd name="connsiteY1" fmla="*/ 737420 h 1425678"/>
                <a:gd name="connsiteX2" fmla="*/ 698091 w 7010400"/>
                <a:gd name="connsiteY2" fmla="*/ 9832 h 1425678"/>
                <a:gd name="connsiteX3" fmla="*/ 1396181 w 7010400"/>
                <a:gd name="connsiteY3" fmla="*/ 1425678 h 1425678"/>
                <a:gd name="connsiteX4" fmla="*/ 2113936 w 7010400"/>
                <a:gd name="connsiteY4" fmla="*/ 0 h 1425678"/>
                <a:gd name="connsiteX5" fmla="*/ 2802194 w 7010400"/>
                <a:gd name="connsiteY5" fmla="*/ 1415845 h 1425678"/>
                <a:gd name="connsiteX6" fmla="*/ 3510116 w 7010400"/>
                <a:gd name="connsiteY6" fmla="*/ 9832 h 1425678"/>
                <a:gd name="connsiteX7" fmla="*/ 4208207 w 7010400"/>
                <a:gd name="connsiteY7" fmla="*/ 1415845 h 1425678"/>
                <a:gd name="connsiteX8" fmla="*/ 4916129 w 7010400"/>
                <a:gd name="connsiteY8" fmla="*/ 0 h 1425678"/>
                <a:gd name="connsiteX9" fmla="*/ 5614220 w 7010400"/>
                <a:gd name="connsiteY9" fmla="*/ 1406013 h 1425678"/>
                <a:gd name="connsiteX10" fmla="*/ 6302478 w 7010400"/>
                <a:gd name="connsiteY10" fmla="*/ 0 h 1425678"/>
                <a:gd name="connsiteX11" fmla="*/ 6666271 w 7010400"/>
                <a:gd name="connsiteY11" fmla="*/ 717755 h 1425678"/>
                <a:gd name="connsiteX12" fmla="*/ 7010400 w 7010400"/>
                <a:gd name="connsiteY12" fmla="*/ 717755 h 1425678"/>
                <a:gd name="connsiteX0" fmla="*/ 0 w 7010400"/>
                <a:gd name="connsiteY0" fmla="*/ 707923 h 1425678"/>
                <a:gd name="connsiteX1" fmla="*/ 338854 w 7010400"/>
                <a:gd name="connsiteY1" fmla="*/ 720693 h 1425678"/>
                <a:gd name="connsiteX2" fmla="*/ 698091 w 7010400"/>
                <a:gd name="connsiteY2" fmla="*/ 9832 h 1425678"/>
                <a:gd name="connsiteX3" fmla="*/ 1396181 w 7010400"/>
                <a:gd name="connsiteY3" fmla="*/ 1425678 h 1425678"/>
                <a:gd name="connsiteX4" fmla="*/ 2113936 w 7010400"/>
                <a:gd name="connsiteY4" fmla="*/ 0 h 1425678"/>
                <a:gd name="connsiteX5" fmla="*/ 2802194 w 7010400"/>
                <a:gd name="connsiteY5" fmla="*/ 1415845 h 1425678"/>
                <a:gd name="connsiteX6" fmla="*/ 3510116 w 7010400"/>
                <a:gd name="connsiteY6" fmla="*/ 9832 h 1425678"/>
                <a:gd name="connsiteX7" fmla="*/ 4208207 w 7010400"/>
                <a:gd name="connsiteY7" fmla="*/ 1415845 h 1425678"/>
                <a:gd name="connsiteX8" fmla="*/ 4916129 w 7010400"/>
                <a:gd name="connsiteY8" fmla="*/ 0 h 1425678"/>
                <a:gd name="connsiteX9" fmla="*/ 5614220 w 7010400"/>
                <a:gd name="connsiteY9" fmla="*/ 1406013 h 1425678"/>
                <a:gd name="connsiteX10" fmla="*/ 6302478 w 7010400"/>
                <a:gd name="connsiteY10" fmla="*/ 0 h 1425678"/>
                <a:gd name="connsiteX11" fmla="*/ 6666271 w 7010400"/>
                <a:gd name="connsiteY11" fmla="*/ 717755 h 1425678"/>
                <a:gd name="connsiteX12" fmla="*/ 7010400 w 7010400"/>
                <a:gd name="connsiteY12" fmla="*/ 717755 h 1425678"/>
                <a:gd name="connsiteX0" fmla="*/ 0 w 7010400"/>
                <a:gd name="connsiteY0" fmla="*/ 707923 h 1425678"/>
                <a:gd name="connsiteX1" fmla="*/ 333278 w 7010400"/>
                <a:gd name="connsiteY1" fmla="*/ 715118 h 1425678"/>
                <a:gd name="connsiteX2" fmla="*/ 698091 w 7010400"/>
                <a:gd name="connsiteY2" fmla="*/ 9832 h 1425678"/>
                <a:gd name="connsiteX3" fmla="*/ 1396181 w 7010400"/>
                <a:gd name="connsiteY3" fmla="*/ 1425678 h 1425678"/>
                <a:gd name="connsiteX4" fmla="*/ 2113936 w 7010400"/>
                <a:gd name="connsiteY4" fmla="*/ 0 h 1425678"/>
                <a:gd name="connsiteX5" fmla="*/ 2802194 w 7010400"/>
                <a:gd name="connsiteY5" fmla="*/ 1415845 h 1425678"/>
                <a:gd name="connsiteX6" fmla="*/ 3510116 w 7010400"/>
                <a:gd name="connsiteY6" fmla="*/ 9832 h 1425678"/>
                <a:gd name="connsiteX7" fmla="*/ 4208207 w 7010400"/>
                <a:gd name="connsiteY7" fmla="*/ 1415845 h 1425678"/>
                <a:gd name="connsiteX8" fmla="*/ 4916129 w 7010400"/>
                <a:gd name="connsiteY8" fmla="*/ 0 h 1425678"/>
                <a:gd name="connsiteX9" fmla="*/ 5614220 w 7010400"/>
                <a:gd name="connsiteY9" fmla="*/ 1406013 h 1425678"/>
                <a:gd name="connsiteX10" fmla="*/ 6302478 w 7010400"/>
                <a:gd name="connsiteY10" fmla="*/ 0 h 1425678"/>
                <a:gd name="connsiteX11" fmla="*/ 6666271 w 7010400"/>
                <a:gd name="connsiteY11" fmla="*/ 717755 h 1425678"/>
                <a:gd name="connsiteX12" fmla="*/ 7010400 w 7010400"/>
                <a:gd name="connsiteY12" fmla="*/ 717755 h 1425678"/>
                <a:gd name="connsiteX0" fmla="*/ 0 w 7010400"/>
                <a:gd name="connsiteY0" fmla="*/ 707923 h 1425678"/>
                <a:gd name="connsiteX1" fmla="*/ 345548 w 7010400"/>
                <a:gd name="connsiteY1" fmla="*/ 737047 h 1425678"/>
                <a:gd name="connsiteX2" fmla="*/ 698091 w 7010400"/>
                <a:gd name="connsiteY2" fmla="*/ 9832 h 1425678"/>
                <a:gd name="connsiteX3" fmla="*/ 1396181 w 7010400"/>
                <a:gd name="connsiteY3" fmla="*/ 1425678 h 1425678"/>
                <a:gd name="connsiteX4" fmla="*/ 2113936 w 7010400"/>
                <a:gd name="connsiteY4" fmla="*/ 0 h 1425678"/>
                <a:gd name="connsiteX5" fmla="*/ 2802194 w 7010400"/>
                <a:gd name="connsiteY5" fmla="*/ 1415845 h 1425678"/>
                <a:gd name="connsiteX6" fmla="*/ 3510116 w 7010400"/>
                <a:gd name="connsiteY6" fmla="*/ 9832 h 1425678"/>
                <a:gd name="connsiteX7" fmla="*/ 4208207 w 7010400"/>
                <a:gd name="connsiteY7" fmla="*/ 1415845 h 1425678"/>
                <a:gd name="connsiteX8" fmla="*/ 4916129 w 7010400"/>
                <a:gd name="connsiteY8" fmla="*/ 0 h 1425678"/>
                <a:gd name="connsiteX9" fmla="*/ 5614220 w 7010400"/>
                <a:gd name="connsiteY9" fmla="*/ 1406013 h 1425678"/>
                <a:gd name="connsiteX10" fmla="*/ 6302478 w 7010400"/>
                <a:gd name="connsiteY10" fmla="*/ 0 h 1425678"/>
                <a:gd name="connsiteX11" fmla="*/ 6666271 w 7010400"/>
                <a:gd name="connsiteY11" fmla="*/ 717755 h 1425678"/>
                <a:gd name="connsiteX12" fmla="*/ 7010400 w 7010400"/>
                <a:gd name="connsiteY12" fmla="*/ 717755 h 1425678"/>
                <a:gd name="connsiteX0" fmla="*/ 0 w 7022675"/>
                <a:gd name="connsiteY0" fmla="*/ 729852 h 1425678"/>
                <a:gd name="connsiteX1" fmla="*/ 357823 w 7022675"/>
                <a:gd name="connsiteY1" fmla="*/ 737047 h 1425678"/>
                <a:gd name="connsiteX2" fmla="*/ 710366 w 7022675"/>
                <a:gd name="connsiteY2" fmla="*/ 9832 h 1425678"/>
                <a:gd name="connsiteX3" fmla="*/ 1408456 w 7022675"/>
                <a:gd name="connsiteY3" fmla="*/ 1425678 h 1425678"/>
                <a:gd name="connsiteX4" fmla="*/ 2126211 w 7022675"/>
                <a:gd name="connsiteY4" fmla="*/ 0 h 1425678"/>
                <a:gd name="connsiteX5" fmla="*/ 2814469 w 7022675"/>
                <a:gd name="connsiteY5" fmla="*/ 1415845 h 1425678"/>
                <a:gd name="connsiteX6" fmla="*/ 3522391 w 7022675"/>
                <a:gd name="connsiteY6" fmla="*/ 9832 h 1425678"/>
                <a:gd name="connsiteX7" fmla="*/ 4220482 w 7022675"/>
                <a:gd name="connsiteY7" fmla="*/ 1415845 h 1425678"/>
                <a:gd name="connsiteX8" fmla="*/ 4928404 w 7022675"/>
                <a:gd name="connsiteY8" fmla="*/ 0 h 1425678"/>
                <a:gd name="connsiteX9" fmla="*/ 5626495 w 7022675"/>
                <a:gd name="connsiteY9" fmla="*/ 1406013 h 1425678"/>
                <a:gd name="connsiteX10" fmla="*/ 6314753 w 7022675"/>
                <a:gd name="connsiteY10" fmla="*/ 0 h 1425678"/>
                <a:gd name="connsiteX11" fmla="*/ 6678546 w 7022675"/>
                <a:gd name="connsiteY11" fmla="*/ 717755 h 1425678"/>
                <a:gd name="connsiteX12" fmla="*/ 7022675 w 7022675"/>
                <a:gd name="connsiteY12" fmla="*/ 717755 h 1425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022675" h="1425678">
                  <a:moveTo>
                    <a:pt x="0" y="729852"/>
                  </a:moveTo>
                  <a:lnTo>
                    <a:pt x="357823" y="737047"/>
                  </a:lnTo>
                  <a:lnTo>
                    <a:pt x="710366" y="9832"/>
                  </a:lnTo>
                  <a:lnTo>
                    <a:pt x="1408456" y="1425678"/>
                  </a:lnTo>
                  <a:lnTo>
                    <a:pt x="2126211" y="0"/>
                  </a:lnTo>
                  <a:lnTo>
                    <a:pt x="2814469" y="1415845"/>
                  </a:lnTo>
                  <a:lnTo>
                    <a:pt x="3522391" y="9832"/>
                  </a:lnTo>
                  <a:lnTo>
                    <a:pt x="4220482" y="1415845"/>
                  </a:lnTo>
                  <a:lnTo>
                    <a:pt x="4928404" y="0"/>
                  </a:lnTo>
                  <a:lnTo>
                    <a:pt x="5626495" y="1406013"/>
                  </a:lnTo>
                  <a:lnTo>
                    <a:pt x="6314753" y="0"/>
                  </a:lnTo>
                  <a:lnTo>
                    <a:pt x="6678546" y="717755"/>
                  </a:lnTo>
                  <a:lnTo>
                    <a:pt x="7022675" y="717755"/>
                  </a:lnTo>
                </a:path>
              </a:pathLst>
            </a:custGeom>
            <a:noFill/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cxnSp>
          <p:nvCxnSpPr>
            <p:cNvPr id="53" name="Connecteur droit 52">
              <a:extLst>
                <a:ext uri="{FF2B5EF4-FFF2-40B4-BE49-F238E27FC236}">
                  <a16:creationId xmlns:a16="http://schemas.microsoft.com/office/drawing/2014/main" id="{098F85C3-E8EA-BCD4-7E10-116A03329180}"/>
                </a:ext>
              </a:extLst>
            </p:cNvPr>
            <p:cNvCxnSpPr>
              <a:cxnSpLocks/>
            </p:cNvCxnSpPr>
            <p:nvPr/>
          </p:nvCxnSpPr>
          <p:spPr bwMode="auto">
            <a:xfrm rot="16200000" flipV="1">
              <a:off x="8451204" y="3168375"/>
              <a:ext cx="307394" cy="257"/>
            </a:xfrm>
            <a:prstGeom prst="line">
              <a:avLst/>
            </a:prstGeom>
            <a:solidFill>
              <a:srgbClr val="00B8FF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  <p:cxnSp>
          <p:nvCxnSpPr>
            <p:cNvPr id="54" name="Connecteur droit 53">
              <a:extLst>
                <a:ext uri="{FF2B5EF4-FFF2-40B4-BE49-F238E27FC236}">
                  <a16:creationId xmlns:a16="http://schemas.microsoft.com/office/drawing/2014/main" id="{DE6F3D4D-5328-F06A-D256-EBC38A7108DC}"/>
                </a:ext>
              </a:extLst>
            </p:cNvPr>
            <p:cNvCxnSpPr>
              <a:cxnSpLocks/>
              <a:stCxn id="52" idx="12"/>
            </p:cNvCxnSpPr>
            <p:nvPr/>
          </p:nvCxnSpPr>
          <p:spPr bwMode="auto">
            <a:xfrm rot="16200000">
              <a:off x="8472833" y="2214441"/>
              <a:ext cx="265247" cy="275"/>
            </a:xfrm>
            <a:prstGeom prst="line">
              <a:avLst/>
            </a:prstGeom>
            <a:solidFill>
              <a:srgbClr val="00B8FF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  <p:sp>
          <p:nvSpPr>
            <p:cNvPr id="56" name="Forme libre 55">
              <a:extLst>
                <a:ext uri="{FF2B5EF4-FFF2-40B4-BE49-F238E27FC236}">
                  <a16:creationId xmlns:a16="http://schemas.microsoft.com/office/drawing/2014/main" id="{FC50F4D3-9498-1D9C-85B6-4339DDA6C265}"/>
                </a:ext>
              </a:extLst>
            </p:cNvPr>
            <p:cNvSpPr/>
            <p:nvPr/>
          </p:nvSpPr>
          <p:spPr bwMode="auto">
            <a:xfrm rot="16200000">
              <a:off x="7953697" y="2601726"/>
              <a:ext cx="667605" cy="158551"/>
            </a:xfrm>
            <a:custGeom>
              <a:avLst/>
              <a:gdLst>
                <a:gd name="connsiteX0" fmla="*/ 0 w 7010400"/>
                <a:gd name="connsiteY0" fmla="*/ 1406013 h 1425678"/>
                <a:gd name="connsiteX1" fmla="*/ 698091 w 7010400"/>
                <a:gd name="connsiteY1" fmla="*/ 9832 h 1425678"/>
                <a:gd name="connsiteX2" fmla="*/ 1396181 w 7010400"/>
                <a:gd name="connsiteY2" fmla="*/ 1425678 h 1425678"/>
                <a:gd name="connsiteX3" fmla="*/ 2113936 w 7010400"/>
                <a:gd name="connsiteY3" fmla="*/ 0 h 1425678"/>
                <a:gd name="connsiteX4" fmla="*/ 2802194 w 7010400"/>
                <a:gd name="connsiteY4" fmla="*/ 1415845 h 1425678"/>
                <a:gd name="connsiteX5" fmla="*/ 3510116 w 7010400"/>
                <a:gd name="connsiteY5" fmla="*/ 9832 h 1425678"/>
                <a:gd name="connsiteX6" fmla="*/ 4208207 w 7010400"/>
                <a:gd name="connsiteY6" fmla="*/ 1415845 h 1425678"/>
                <a:gd name="connsiteX7" fmla="*/ 4916129 w 7010400"/>
                <a:gd name="connsiteY7" fmla="*/ 0 h 1425678"/>
                <a:gd name="connsiteX8" fmla="*/ 5614220 w 7010400"/>
                <a:gd name="connsiteY8" fmla="*/ 1406013 h 1425678"/>
                <a:gd name="connsiteX9" fmla="*/ 6302478 w 7010400"/>
                <a:gd name="connsiteY9" fmla="*/ 0 h 1425678"/>
                <a:gd name="connsiteX10" fmla="*/ 6666271 w 7010400"/>
                <a:gd name="connsiteY10" fmla="*/ 717755 h 1425678"/>
                <a:gd name="connsiteX11" fmla="*/ 7010400 w 7010400"/>
                <a:gd name="connsiteY11" fmla="*/ 717755 h 1425678"/>
                <a:gd name="connsiteX0" fmla="*/ 0 w 6656439"/>
                <a:gd name="connsiteY0" fmla="*/ 717755 h 1425678"/>
                <a:gd name="connsiteX1" fmla="*/ 344130 w 6656439"/>
                <a:gd name="connsiteY1" fmla="*/ 9832 h 1425678"/>
                <a:gd name="connsiteX2" fmla="*/ 1042220 w 6656439"/>
                <a:gd name="connsiteY2" fmla="*/ 1425678 h 1425678"/>
                <a:gd name="connsiteX3" fmla="*/ 1759975 w 6656439"/>
                <a:gd name="connsiteY3" fmla="*/ 0 h 1425678"/>
                <a:gd name="connsiteX4" fmla="*/ 2448233 w 6656439"/>
                <a:gd name="connsiteY4" fmla="*/ 1415845 h 1425678"/>
                <a:gd name="connsiteX5" fmla="*/ 3156155 w 6656439"/>
                <a:gd name="connsiteY5" fmla="*/ 9832 h 1425678"/>
                <a:gd name="connsiteX6" fmla="*/ 3854246 w 6656439"/>
                <a:gd name="connsiteY6" fmla="*/ 1415845 h 1425678"/>
                <a:gd name="connsiteX7" fmla="*/ 4562168 w 6656439"/>
                <a:gd name="connsiteY7" fmla="*/ 0 h 1425678"/>
                <a:gd name="connsiteX8" fmla="*/ 5260259 w 6656439"/>
                <a:gd name="connsiteY8" fmla="*/ 1406013 h 1425678"/>
                <a:gd name="connsiteX9" fmla="*/ 5948517 w 6656439"/>
                <a:gd name="connsiteY9" fmla="*/ 0 h 1425678"/>
                <a:gd name="connsiteX10" fmla="*/ 6312310 w 6656439"/>
                <a:gd name="connsiteY10" fmla="*/ 717755 h 1425678"/>
                <a:gd name="connsiteX11" fmla="*/ 6656439 w 6656439"/>
                <a:gd name="connsiteY11" fmla="*/ 717755 h 1425678"/>
                <a:gd name="connsiteX0" fmla="*/ 0 w 6656439"/>
                <a:gd name="connsiteY0" fmla="*/ 717755 h 1425678"/>
                <a:gd name="connsiteX1" fmla="*/ 19665 w 6656439"/>
                <a:gd name="connsiteY1" fmla="*/ 727587 h 1425678"/>
                <a:gd name="connsiteX2" fmla="*/ 344130 w 6656439"/>
                <a:gd name="connsiteY2" fmla="*/ 9832 h 1425678"/>
                <a:gd name="connsiteX3" fmla="*/ 1042220 w 6656439"/>
                <a:gd name="connsiteY3" fmla="*/ 1425678 h 1425678"/>
                <a:gd name="connsiteX4" fmla="*/ 1759975 w 6656439"/>
                <a:gd name="connsiteY4" fmla="*/ 0 h 1425678"/>
                <a:gd name="connsiteX5" fmla="*/ 2448233 w 6656439"/>
                <a:gd name="connsiteY5" fmla="*/ 1415845 h 1425678"/>
                <a:gd name="connsiteX6" fmla="*/ 3156155 w 6656439"/>
                <a:gd name="connsiteY6" fmla="*/ 9832 h 1425678"/>
                <a:gd name="connsiteX7" fmla="*/ 3854246 w 6656439"/>
                <a:gd name="connsiteY7" fmla="*/ 1415845 h 1425678"/>
                <a:gd name="connsiteX8" fmla="*/ 4562168 w 6656439"/>
                <a:gd name="connsiteY8" fmla="*/ 0 h 1425678"/>
                <a:gd name="connsiteX9" fmla="*/ 5260259 w 6656439"/>
                <a:gd name="connsiteY9" fmla="*/ 1406013 h 1425678"/>
                <a:gd name="connsiteX10" fmla="*/ 5948517 w 6656439"/>
                <a:gd name="connsiteY10" fmla="*/ 0 h 1425678"/>
                <a:gd name="connsiteX11" fmla="*/ 6312310 w 6656439"/>
                <a:gd name="connsiteY11" fmla="*/ 717755 h 1425678"/>
                <a:gd name="connsiteX12" fmla="*/ 6656439 w 6656439"/>
                <a:gd name="connsiteY12" fmla="*/ 717755 h 1425678"/>
                <a:gd name="connsiteX0" fmla="*/ 0 w 6656439"/>
                <a:gd name="connsiteY0" fmla="*/ 717755 h 1425678"/>
                <a:gd name="connsiteX1" fmla="*/ 78659 w 6656439"/>
                <a:gd name="connsiteY1" fmla="*/ 816078 h 1425678"/>
                <a:gd name="connsiteX2" fmla="*/ 344130 w 6656439"/>
                <a:gd name="connsiteY2" fmla="*/ 9832 h 1425678"/>
                <a:gd name="connsiteX3" fmla="*/ 1042220 w 6656439"/>
                <a:gd name="connsiteY3" fmla="*/ 1425678 h 1425678"/>
                <a:gd name="connsiteX4" fmla="*/ 1759975 w 6656439"/>
                <a:gd name="connsiteY4" fmla="*/ 0 h 1425678"/>
                <a:gd name="connsiteX5" fmla="*/ 2448233 w 6656439"/>
                <a:gd name="connsiteY5" fmla="*/ 1415845 h 1425678"/>
                <a:gd name="connsiteX6" fmla="*/ 3156155 w 6656439"/>
                <a:gd name="connsiteY6" fmla="*/ 9832 h 1425678"/>
                <a:gd name="connsiteX7" fmla="*/ 3854246 w 6656439"/>
                <a:gd name="connsiteY7" fmla="*/ 1415845 h 1425678"/>
                <a:gd name="connsiteX8" fmla="*/ 4562168 w 6656439"/>
                <a:gd name="connsiteY8" fmla="*/ 0 h 1425678"/>
                <a:gd name="connsiteX9" fmla="*/ 5260259 w 6656439"/>
                <a:gd name="connsiteY9" fmla="*/ 1406013 h 1425678"/>
                <a:gd name="connsiteX10" fmla="*/ 5948517 w 6656439"/>
                <a:gd name="connsiteY10" fmla="*/ 0 h 1425678"/>
                <a:gd name="connsiteX11" fmla="*/ 6312310 w 6656439"/>
                <a:gd name="connsiteY11" fmla="*/ 717755 h 1425678"/>
                <a:gd name="connsiteX12" fmla="*/ 6656439 w 6656439"/>
                <a:gd name="connsiteY12" fmla="*/ 717755 h 1425678"/>
                <a:gd name="connsiteX0" fmla="*/ 0 w 7010400"/>
                <a:gd name="connsiteY0" fmla="*/ 707923 h 1425678"/>
                <a:gd name="connsiteX1" fmla="*/ 432620 w 7010400"/>
                <a:gd name="connsiteY1" fmla="*/ 816078 h 1425678"/>
                <a:gd name="connsiteX2" fmla="*/ 698091 w 7010400"/>
                <a:gd name="connsiteY2" fmla="*/ 9832 h 1425678"/>
                <a:gd name="connsiteX3" fmla="*/ 1396181 w 7010400"/>
                <a:gd name="connsiteY3" fmla="*/ 1425678 h 1425678"/>
                <a:gd name="connsiteX4" fmla="*/ 2113936 w 7010400"/>
                <a:gd name="connsiteY4" fmla="*/ 0 h 1425678"/>
                <a:gd name="connsiteX5" fmla="*/ 2802194 w 7010400"/>
                <a:gd name="connsiteY5" fmla="*/ 1415845 h 1425678"/>
                <a:gd name="connsiteX6" fmla="*/ 3510116 w 7010400"/>
                <a:gd name="connsiteY6" fmla="*/ 9832 h 1425678"/>
                <a:gd name="connsiteX7" fmla="*/ 4208207 w 7010400"/>
                <a:gd name="connsiteY7" fmla="*/ 1415845 h 1425678"/>
                <a:gd name="connsiteX8" fmla="*/ 4916129 w 7010400"/>
                <a:gd name="connsiteY8" fmla="*/ 0 h 1425678"/>
                <a:gd name="connsiteX9" fmla="*/ 5614220 w 7010400"/>
                <a:gd name="connsiteY9" fmla="*/ 1406013 h 1425678"/>
                <a:gd name="connsiteX10" fmla="*/ 6302478 w 7010400"/>
                <a:gd name="connsiteY10" fmla="*/ 0 h 1425678"/>
                <a:gd name="connsiteX11" fmla="*/ 6666271 w 7010400"/>
                <a:gd name="connsiteY11" fmla="*/ 717755 h 1425678"/>
                <a:gd name="connsiteX12" fmla="*/ 7010400 w 7010400"/>
                <a:gd name="connsiteY12" fmla="*/ 717755 h 1425678"/>
                <a:gd name="connsiteX0" fmla="*/ 0 w 7010400"/>
                <a:gd name="connsiteY0" fmla="*/ 707923 h 1425678"/>
                <a:gd name="connsiteX1" fmla="*/ 383459 w 7010400"/>
                <a:gd name="connsiteY1" fmla="*/ 737420 h 1425678"/>
                <a:gd name="connsiteX2" fmla="*/ 698091 w 7010400"/>
                <a:gd name="connsiteY2" fmla="*/ 9832 h 1425678"/>
                <a:gd name="connsiteX3" fmla="*/ 1396181 w 7010400"/>
                <a:gd name="connsiteY3" fmla="*/ 1425678 h 1425678"/>
                <a:gd name="connsiteX4" fmla="*/ 2113936 w 7010400"/>
                <a:gd name="connsiteY4" fmla="*/ 0 h 1425678"/>
                <a:gd name="connsiteX5" fmla="*/ 2802194 w 7010400"/>
                <a:gd name="connsiteY5" fmla="*/ 1415845 h 1425678"/>
                <a:gd name="connsiteX6" fmla="*/ 3510116 w 7010400"/>
                <a:gd name="connsiteY6" fmla="*/ 9832 h 1425678"/>
                <a:gd name="connsiteX7" fmla="*/ 4208207 w 7010400"/>
                <a:gd name="connsiteY7" fmla="*/ 1415845 h 1425678"/>
                <a:gd name="connsiteX8" fmla="*/ 4916129 w 7010400"/>
                <a:gd name="connsiteY8" fmla="*/ 0 h 1425678"/>
                <a:gd name="connsiteX9" fmla="*/ 5614220 w 7010400"/>
                <a:gd name="connsiteY9" fmla="*/ 1406013 h 1425678"/>
                <a:gd name="connsiteX10" fmla="*/ 6302478 w 7010400"/>
                <a:gd name="connsiteY10" fmla="*/ 0 h 1425678"/>
                <a:gd name="connsiteX11" fmla="*/ 6666271 w 7010400"/>
                <a:gd name="connsiteY11" fmla="*/ 717755 h 1425678"/>
                <a:gd name="connsiteX12" fmla="*/ 7010400 w 7010400"/>
                <a:gd name="connsiteY12" fmla="*/ 717755 h 1425678"/>
                <a:gd name="connsiteX0" fmla="*/ 0 w 7010400"/>
                <a:gd name="connsiteY0" fmla="*/ 707923 h 1425678"/>
                <a:gd name="connsiteX1" fmla="*/ 338854 w 7010400"/>
                <a:gd name="connsiteY1" fmla="*/ 720693 h 1425678"/>
                <a:gd name="connsiteX2" fmla="*/ 698091 w 7010400"/>
                <a:gd name="connsiteY2" fmla="*/ 9832 h 1425678"/>
                <a:gd name="connsiteX3" fmla="*/ 1396181 w 7010400"/>
                <a:gd name="connsiteY3" fmla="*/ 1425678 h 1425678"/>
                <a:gd name="connsiteX4" fmla="*/ 2113936 w 7010400"/>
                <a:gd name="connsiteY4" fmla="*/ 0 h 1425678"/>
                <a:gd name="connsiteX5" fmla="*/ 2802194 w 7010400"/>
                <a:gd name="connsiteY5" fmla="*/ 1415845 h 1425678"/>
                <a:gd name="connsiteX6" fmla="*/ 3510116 w 7010400"/>
                <a:gd name="connsiteY6" fmla="*/ 9832 h 1425678"/>
                <a:gd name="connsiteX7" fmla="*/ 4208207 w 7010400"/>
                <a:gd name="connsiteY7" fmla="*/ 1415845 h 1425678"/>
                <a:gd name="connsiteX8" fmla="*/ 4916129 w 7010400"/>
                <a:gd name="connsiteY8" fmla="*/ 0 h 1425678"/>
                <a:gd name="connsiteX9" fmla="*/ 5614220 w 7010400"/>
                <a:gd name="connsiteY9" fmla="*/ 1406013 h 1425678"/>
                <a:gd name="connsiteX10" fmla="*/ 6302478 w 7010400"/>
                <a:gd name="connsiteY10" fmla="*/ 0 h 1425678"/>
                <a:gd name="connsiteX11" fmla="*/ 6666271 w 7010400"/>
                <a:gd name="connsiteY11" fmla="*/ 717755 h 1425678"/>
                <a:gd name="connsiteX12" fmla="*/ 7010400 w 7010400"/>
                <a:gd name="connsiteY12" fmla="*/ 717755 h 1425678"/>
                <a:gd name="connsiteX0" fmla="*/ 0 w 7010400"/>
                <a:gd name="connsiteY0" fmla="*/ 707923 h 1425678"/>
                <a:gd name="connsiteX1" fmla="*/ 333278 w 7010400"/>
                <a:gd name="connsiteY1" fmla="*/ 715118 h 1425678"/>
                <a:gd name="connsiteX2" fmla="*/ 698091 w 7010400"/>
                <a:gd name="connsiteY2" fmla="*/ 9832 h 1425678"/>
                <a:gd name="connsiteX3" fmla="*/ 1396181 w 7010400"/>
                <a:gd name="connsiteY3" fmla="*/ 1425678 h 1425678"/>
                <a:gd name="connsiteX4" fmla="*/ 2113936 w 7010400"/>
                <a:gd name="connsiteY4" fmla="*/ 0 h 1425678"/>
                <a:gd name="connsiteX5" fmla="*/ 2802194 w 7010400"/>
                <a:gd name="connsiteY5" fmla="*/ 1415845 h 1425678"/>
                <a:gd name="connsiteX6" fmla="*/ 3510116 w 7010400"/>
                <a:gd name="connsiteY6" fmla="*/ 9832 h 1425678"/>
                <a:gd name="connsiteX7" fmla="*/ 4208207 w 7010400"/>
                <a:gd name="connsiteY7" fmla="*/ 1415845 h 1425678"/>
                <a:gd name="connsiteX8" fmla="*/ 4916129 w 7010400"/>
                <a:gd name="connsiteY8" fmla="*/ 0 h 1425678"/>
                <a:gd name="connsiteX9" fmla="*/ 5614220 w 7010400"/>
                <a:gd name="connsiteY9" fmla="*/ 1406013 h 1425678"/>
                <a:gd name="connsiteX10" fmla="*/ 6302478 w 7010400"/>
                <a:gd name="connsiteY10" fmla="*/ 0 h 1425678"/>
                <a:gd name="connsiteX11" fmla="*/ 6666271 w 7010400"/>
                <a:gd name="connsiteY11" fmla="*/ 717755 h 1425678"/>
                <a:gd name="connsiteX12" fmla="*/ 7010400 w 7010400"/>
                <a:gd name="connsiteY12" fmla="*/ 717755 h 1425678"/>
                <a:gd name="connsiteX0" fmla="*/ 0 w 7010400"/>
                <a:gd name="connsiteY0" fmla="*/ 707923 h 1425678"/>
                <a:gd name="connsiteX1" fmla="*/ 345548 w 7010400"/>
                <a:gd name="connsiteY1" fmla="*/ 737047 h 1425678"/>
                <a:gd name="connsiteX2" fmla="*/ 698091 w 7010400"/>
                <a:gd name="connsiteY2" fmla="*/ 9832 h 1425678"/>
                <a:gd name="connsiteX3" fmla="*/ 1396181 w 7010400"/>
                <a:gd name="connsiteY3" fmla="*/ 1425678 h 1425678"/>
                <a:gd name="connsiteX4" fmla="*/ 2113936 w 7010400"/>
                <a:gd name="connsiteY4" fmla="*/ 0 h 1425678"/>
                <a:gd name="connsiteX5" fmla="*/ 2802194 w 7010400"/>
                <a:gd name="connsiteY5" fmla="*/ 1415845 h 1425678"/>
                <a:gd name="connsiteX6" fmla="*/ 3510116 w 7010400"/>
                <a:gd name="connsiteY6" fmla="*/ 9832 h 1425678"/>
                <a:gd name="connsiteX7" fmla="*/ 4208207 w 7010400"/>
                <a:gd name="connsiteY7" fmla="*/ 1415845 h 1425678"/>
                <a:gd name="connsiteX8" fmla="*/ 4916129 w 7010400"/>
                <a:gd name="connsiteY8" fmla="*/ 0 h 1425678"/>
                <a:gd name="connsiteX9" fmla="*/ 5614220 w 7010400"/>
                <a:gd name="connsiteY9" fmla="*/ 1406013 h 1425678"/>
                <a:gd name="connsiteX10" fmla="*/ 6302478 w 7010400"/>
                <a:gd name="connsiteY10" fmla="*/ 0 h 1425678"/>
                <a:gd name="connsiteX11" fmla="*/ 6666271 w 7010400"/>
                <a:gd name="connsiteY11" fmla="*/ 717755 h 1425678"/>
                <a:gd name="connsiteX12" fmla="*/ 7010400 w 7010400"/>
                <a:gd name="connsiteY12" fmla="*/ 717755 h 1425678"/>
                <a:gd name="connsiteX0" fmla="*/ 0 w 7022675"/>
                <a:gd name="connsiteY0" fmla="*/ 729852 h 1425678"/>
                <a:gd name="connsiteX1" fmla="*/ 357823 w 7022675"/>
                <a:gd name="connsiteY1" fmla="*/ 737047 h 1425678"/>
                <a:gd name="connsiteX2" fmla="*/ 710366 w 7022675"/>
                <a:gd name="connsiteY2" fmla="*/ 9832 h 1425678"/>
                <a:gd name="connsiteX3" fmla="*/ 1408456 w 7022675"/>
                <a:gd name="connsiteY3" fmla="*/ 1425678 h 1425678"/>
                <a:gd name="connsiteX4" fmla="*/ 2126211 w 7022675"/>
                <a:gd name="connsiteY4" fmla="*/ 0 h 1425678"/>
                <a:gd name="connsiteX5" fmla="*/ 2814469 w 7022675"/>
                <a:gd name="connsiteY5" fmla="*/ 1415845 h 1425678"/>
                <a:gd name="connsiteX6" fmla="*/ 3522391 w 7022675"/>
                <a:gd name="connsiteY6" fmla="*/ 9832 h 1425678"/>
                <a:gd name="connsiteX7" fmla="*/ 4220482 w 7022675"/>
                <a:gd name="connsiteY7" fmla="*/ 1415845 h 1425678"/>
                <a:gd name="connsiteX8" fmla="*/ 4928404 w 7022675"/>
                <a:gd name="connsiteY8" fmla="*/ 0 h 1425678"/>
                <a:gd name="connsiteX9" fmla="*/ 5626495 w 7022675"/>
                <a:gd name="connsiteY9" fmla="*/ 1406013 h 1425678"/>
                <a:gd name="connsiteX10" fmla="*/ 6314753 w 7022675"/>
                <a:gd name="connsiteY10" fmla="*/ 0 h 1425678"/>
                <a:gd name="connsiteX11" fmla="*/ 6678546 w 7022675"/>
                <a:gd name="connsiteY11" fmla="*/ 717755 h 1425678"/>
                <a:gd name="connsiteX12" fmla="*/ 7022675 w 7022675"/>
                <a:gd name="connsiteY12" fmla="*/ 717755 h 1425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022675" h="1425678">
                  <a:moveTo>
                    <a:pt x="0" y="729852"/>
                  </a:moveTo>
                  <a:lnTo>
                    <a:pt x="357823" y="737047"/>
                  </a:lnTo>
                  <a:lnTo>
                    <a:pt x="710366" y="9832"/>
                  </a:lnTo>
                  <a:lnTo>
                    <a:pt x="1408456" y="1425678"/>
                  </a:lnTo>
                  <a:lnTo>
                    <a:pt x="2126211" y="0"/>
                  </a:lnTo>
                  <a:lnTo>
                    <a:pt x="2814469" y="1415845"/>
                  </a:lnTo>
                  <a:lnTo>
                    <a:pt x="3522391" y="9832"/>
                  </a:lnTo>
                  <a:lnTo>
                    <a:pt x="4220482" y="1415845"/>
                  </a:lnTo>
                  <a:lnTo>
                    <a:pt x="4928404" y="0"/>
                  </a:lnTo>
                  <a:lnTo>
                    <a:pt x="5626495" y="1406013"/>
                  </a:lnTo>
                  <a:lnTo>
                    <a:pt x="6314753" y="0"/>
                  </a:lnTo>
                  <a:lnTo>
                    <a:pt x="6678546" y="717755"/>
                  </a:lnTo>
                  <a:lnTo>
                    <a:pt x="7022675" y="717755"/>
                  </a:lnTo>
                </a:path>
              </a:pathLst>
            </a:custGeom>
            <a:noFill/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cxnSp>
          <p:nvCxnSpPr>
            <p:cNvPr id="58" name="Connecteur droit 57">
              <a:extLst>
                <a:ext uri="{FF2B5EF4-FFF2-40B4-BE49-F238E27FC236}">
                  <a16:creationId xmlns:a16="http://schemas.microsoft.com/office/drawing/2014/main" id="{26CB9138-A565-09A8-2E5D-8DCCF626E437}"/>
                </a:ext>
              </a:extLst>
            </p:cNvPr>
            <p:cNvCxnSpPr>
              <a:cxnSpLocks/>
              <a:stCxn id="56" idx="12"/>
            </p:cNvCxnSpPr>
            <p:nvPr/>
          </p:nvCxnSpPr>
          <p:spPr bwMode="auto">
            <a:xfrm rot="16200000">
              <a:off x="8155560" y="2214440"/>
              <a:ext cx="265247" cy="275"/>
            </a:xfrm>
            <a:prstGeom prst="line">
              <a:avLst/>
            </a:prstGeom>
            <a:solidFill>
              <a:srgbClr val="00B8FF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  <p:cxnSp>
          <p:nvCxnSpPr>
            <p:cNvPr id="60" name="Connecteur droit 59">
              <a:extLst>
                <a:ext uri="{FF2B5EF4-FFF2-40B4-BE49-F238E27FC236}">
                  <a16:creationId xmlns:a16="http://schemas.microsoft.com/office/drawing/2014/main" id="{B05FE0AB-46B3-7447-BF8E-70907D27EA05}"/>
                </a:ext>
              </a:extLst>
            </p:cNvPr>
            <p:cNvCxnSpPr/>
            <p:nvPr/>
          </p:nvCxnSpPr>
          <p:spPr bwMode="auto">
            <a:xfrm>
              <a:off x="8293087" y="3322199"/>
              <a:ext cx="1263503" cy="0"/>
            </a:xfrm>
            <a:prstGeom prst="line">
              <a:avLst/>
            </a:prstGeom>
            <a:solidFill>
              <a:srgbClr val="00B8FF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  <p:cxnSp>
          <p:nvCxnSpPr>
            <p:cNvPr id="63" name="Connecteur droit 62">
              <a:extLst>
                <a:ext uri="{FF2B5EF4-FFF2-40B4-BE49-F238E27FC236}">
                  <a16:creationId xmlns:a16="http://schemas.microsoft.com/office/drawing/2014/main" id="{0F47583B-5FF2-2EA5-1BE3-55E26500070D}"/>
                </a:ext>
              </a:extLst>
            </p:cNvPr>
            <p:cNvCxnSpPr>
              <a:cxnSpLocks/>
            </p:cNvCxnSpPr>
            <p:nvPr/>
          </p:nvCxnSpPr>
          <p:spPr bwMode="auto">
            <a:xfrm>
              <a:off x="8287500" y="2081952"/>
              <a:ext cx="1260476" cy="0"/>
            </a:xfrm>
            <a:prstGeom prst="line">
              <a:avLst/>
            </a:prstGeom>
            <a:solidFill>
              <a:srgbClr val="00B8FF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  <p:cxnSp>
          <p:nvCxnSpPr>
            <p:cNvPr id="57" name="Connecteur droit 56">
              <a:extLst>
                <a:ext uri="{FF2B5EF4-FFF2-40B4-BE49-F238E27FC236}">
                  <a16:creationId xmlns:a16="http://schemas.microsoft.com/office/drawing/2014/main" id="{9EECA3AC-88F7-859A-2633-7B39CFC9ABB5}"/>
                </a:ext>
              </a:extLst>
            </p:cNvPr>
            <p:cNvCxnSpPr>
              <a:cxnSpLocks/>
            </p:cNvCxnSpPr>
            <p:nvPr/>
          </p:nvCxnSpPr>
          <p:spPr bwMode="auto">
            <a:xfrm rot="16200000" flipV="1">
              <a:off x="8133931" y="3168374"/>
              <a:ext cx="307394" cy="257"/>
            </a:xfrm>
            <a:prstGeom prst="line">
              <a:avLst/>
            </a:prstGeom>
            <a:solidFill>
              <a:srgbClr val="00B8FF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</p:grpSp>
      <p:sp>
        <p:nvSpPr>
          <p:cNvPr id="17" name="Forme libre 16">
            <a:extLst>
              <a:ext uri="{FF2B5EF4-FFF2-40B4-BE49-F238E27FC236}">
                <a16:creationId xmlns:a16="http://schemas.microsoft.com/office/drawing/2014/main" id="{02F56493-B985-B54C-4748-BD153EE55B07}"/>
              </a:ext>
            </a:extLst>
          </p:cNvPr>
          <p:cNvSpPr/>
          <p:nvPr/>
        </p:nvSpPr>
        <p:spPr bwMode="auto">
          <a:xfrm rot="16200000">
            <a:off x="8584439" y="3787458"/>
            <a:ext cx="667605" cy="158551"/>
          </a:xfrm>
          <a:custGeom>
            <a:avLst/>
            <a:gdLst>
              <a:gd name="connsiteX0" fmla="*/ 0 w 7010400"/>
              <a:gd name="connsiteY0" fmla="*/ 1406013 h 1425678"/>
              <a:gd name="connsiteX1" fmla="*/ 698091 w 7010400"/>
              <a:gd name="connsiteY1" fmla="*/ 9832 h 1425678"/>
              <a:gd name="connsiteX2" fmla="*/ 1396181 w 7010400"/>
              <a:gd name="connsiteY2" fmla="*/ 1425678 h 1425678"/>
              <a:gd name="connsiteX3" fmla="*/ 2113936 w 7010400"/>
              <a:gd name="connsiteY3" fmla="*/ 0 h 1425678"/>
              <a:gd name="connsiteX4" fmla="*/ 2802194 w 7010400"/>
              <a:gd name="connsiteY4" fmla="*/ 1415845 h 1425678"/>
              <a:gd name="connsiteX5" fmla="*/ 3510116 w 7010400"/>
              <a:gd name="connsiteY5" fmla="*/ 9832 h 1425678"/>
              <a:gd name="connsiteX6" fmla="*/ 4208207 w 7010400"/>
              <a:gd name="connsiteY6" fmla="*/ 1415845 h 1425678"/>
              <a:gd name="connsiteX7" fmla="*/ 4916129 w 7010400"/>
              <a:gd name="connsiteY7" fmla="*/ 0 h 1425678"/>
              <a:gd name="connsiteX8" fmla="*/ 5614220 w 7010400"/>
              <a:gd name="connsiteY8" fmla="*/ 1406013 h 1425678"/>
              <a:gd name="connsiteX9" fmla="*/ 6302478 w 7010400"/>
              <a:gd name="connsiteY9" fmla="*/ 0 h 1425678"/>
              <a:gd name="connsiteX10" fmla="*/ 6666271 w 7010400"/>
              <a:gd name="connsiteY10" fmla="*/ 717755 h 1425678"/>
              <a:gd name="connsiteX11" fmla="*/ 7010400 w 7010400"/>
              <a:gd name="connsiteY11" fmla="*/ 717755 h 1425678"/>
              <a:gd name="connsiteX0" fmla="*/ 0 w 6656439"/>
              <a:gd name="connsiteY0" fmla="*/ 717755 h 1425678"/>
              <a:gd name="connsiteX1" fmla="*/ 344130 w 6656439"/>
              <a:gd name="connsiteY1" fmla="*/ 9832 h 1425678"/>
              <a:gd name="connsiteX2" fmla="*/ 1042220 w 6656439"/>
              <a:gd name="connsiteY2" fmla="*/ 1425678 h 1425678"/>
              <a:gd name="connsiteX3" fmla="*/ 1759975 w 6656439"/>
              <a:gd name="connsiteY3" fmla="*/ 0 h 1425678"/>
              <a:gd name="connsiteX4" fmla="*/ 2448233 w 6656439"/>
              <a:gd name="connsiteY4" fmla="*/ 1415845 h 1425678"/>
              <a:gd name="connsiteX5" fmla="*/ 3156155 w 6656439"/>
              <a:gd name="connsiteY5" fmla="*/ 9832 h 1425678"/>
              <a:gd name="connsiteX6" fmla="*/ 3854246 w 6656439"/>
              <a:gd name="connsiteY6" fmla="*/ 1415845 h 1425678"/>
              <a:gd name="connsiteX7" fmla="*/ 4562168 w 6656439"/>
              <a:gd name="connsiteY7" fmla="*/ 0 h 1425678"/>
              <a:gd name="connsiteX8" fmla="*/ 5260259 w 6656439"/>
              <a:gd name="connsiteY8" fmla="*/ 1406013 h 1425678"/>
              <a:gd name="connsiteX9" fmla="*/ 5948517 w 6656439"/>
              <a:gd name="connsiteY9" fmla="*/ 0 h 1425678"/>
              <a:gd name="connsiteX10" fmla="*/ 6312310 w 6656439"/>
              <a:gd name="connsiteY10" fmla="*/ 717755 h 1425678"/>
              <a:gd name="connsiteX11" fmla="*/ 6656439 w 6656439"/>
              <a:gd name="connsiteY11" fmla="*/ 717755 h 1425678"/>
              <a:gd name="connsiteX0" fmla="*/ 0 w 6656439"/>
              <a:gd name="connsiteY0" fmla="*/ 717755 h 1425678"/>
              <a:gd name="connsiteX1" fmla="*/ 19665 w 6656439"/>
              <a:gd name="connsiteY1" fmla="*/ 727587 h 1425678"/>
              <a:gd name="connsiteX2" fmla="*/ 344130 w 6656439"/>
              <a:gd name="connsiteY2" fmla="*/ 9832 h 1425678"/>
              <a:gd name="connsiteX3" fmla="*/ 1042220 w 6656439"/>
              <a:gd name="connsiteY3" fmla="*/ 1425678 h 1425678"/>
              <a:gd name="connsiteX4" fmla="*/ 1759975 w 6656439"/>
              <a:gd name="connsiteY4" fmla="*/ 0 h 1425678"/>
              <a:gd name="connsiteX5" fmla="*/ 2448233 w 6656439"/>
              <a:gd name="connsiteY5" fmla="*/ 1415845 h 1425678"/>
              <a:gd name="connsiteX6" fmla="*/ 3156155 w 6656439"/>
              <a:gd name="connsiteY6" fmla="*/ 9832 h 1425678"/>
              <a:gd name="connsiteX7" fmla="*/ 3854246 w 6656439"/>
              <a:gd name="connsiteY7" fmla="*/ 1415845 h 1425678"/>
              <a:gd name="connsiteX8" fmla="*/ 4562168 w 6656439"/>
              <a:gd name="connsiteY8" fmla="*/ 0 h 1425678"/>
              <a:gd name="connsiteX9" fmla="*/ 5260259 w 6656439"/>
              <a:gd name="connsiteY9" fmla="*/ 1406013 h 1425678"/>
              <a:gd name="connsiteX10" fmla="*/ 5948517 w 6656439"/>
              <a:gd name="connsiteY10" fmla="*/ 0 h 1425678"/>
              <a:gd name="connsiteX11" fmla="*/ 6312310 w 6656439"/>
              <a:gd name="connsiteY11" fmla="*/ 717755 h 1425678"/>
              <a:gd name="connsiteX12" fmla="*/ 6656439 w 6656439"/>
              <a:gd name="connsiteY12" fmla="*/ 717755 h 1425678"/>
              <a:gd name="connsiteX0" fmla="*/ 0 w 6656439"/>
              <a:gd name="connsiteY0" fmla="*/ 717755 h 1425678"/>
              <a:gd name="connsiteX1" fmla="*/ 78659 w 6656439"/>
              <a:gd name="connsiteY1" fmla="*/ 816078 h 1425678"/>
              <a:gd name="connsiteX2" fmla="*/ 344130 w 6656439"/>
              <a:gd name="connsiteY2" fmla="*/ 9832 h 1425678"/>
              <a:gd name="connsiteX3" fmla="*/ 1042220 w 6656439"/>
              <a:gd name="connsiteY3" fmla="*/ 1425678 h 1425678"/>
              <a:gd name="connsiteX4" fmla="*/ 1759975 w 6656439"/>
              <a:gd name="connsiteY4" fmla="*/ 0 h 1425678"/>
              <a:gd name="connsiteX5" fmla="*/ 2448233 w 6656439"/>
              <a:gd name="connsiteY5" fmla="*/ 1415845 h 1425678"/>
              <a:gd name="connsiteX6" fmla="*/ 3156155 w 6656439"/>
              <a:gd name="connsiteY6" fmla="*/ 9832 h 1425678"/>
              <a:gd name="connsiteX7" fmla="*/ 3854246 w 6656439"/>
              <a:gd name="connsiteY7" fmla="*/ 1415845 h 1425678"/>
              <a:gd name="connsiteX8" fmla="*/ 4562168 w 6656439"/>
              <a:gd name="connsiteY8" fmla="*/ 0 h 1425678"/>
              <a:gd name="connsiteX9" fmla="*/ 5260259 w 6656439"/>
              <a:gd name="connsiteY9" fmla="*/ 1406013 h 1425678"/>
              <a:gd name="connsiteX10" fmla="*/ 5948517 w 6656439"/>
              <a:gd name="connsiteY10" fmla="*/ 0 h 1425678"/>
              <a:gd name="connsiteX11" fmla="*/ 6312310 w 6656439"/>
              <a:gd name="connsiteY11" fmla="*/ 717755 h 1425678"/>
              <a:gd name="connsiteX12" fmla="*/ 6656439 w 6656439"/>
              <a:gd name="connsiteY12" fmla="*/ 717755 h 1425678"/>
              <a:gd name="connsiteX0" fmla="*/ 0 w 7010400"/>
              <a:gd name="connsiteY0" fmla="*/ 707923 h 1425678"/>
              <a:gd name="connsiteX1" fmla="*/ 432620 w 7010400"/>
              <a:gd name="connsiteY1" fmla="*/ 816078 h 1425678"/>
              <a:gd name="connsiteX2" fmla="*/ 698091 w 7010400"/>
              <a:gd name="connsiteY2" fmla="*/ 9832 h 1425678"/>
              <a:gd name="connsiteX3" fmla="*/ 1396181 w 7010400"/>
              <a:gd name="connsiteY3" fmla="*/ 1425678 h 1425678"/>
              <a:gd name="connsiteX4" fmla="*/ 2113936 w 7010400"/>
              <a:gd name="connsiteY4" fmla="*/ 0 h 1425678"/>
              <a:gd name="connsiteX5" fmla="*/ 2802194 w 7010400"/>
              <a:gd name="connsiteY5" fmla="*/ 1415845 h 1425678"/>
              <a:gd name="connsiteX6" fmla="*/ 3510116 w 7010400"/>
              <a:gd name="connsiteY6" fmla="*/ 9832 h 1425678"/>
              <a:gd name="connsiteX7" fmla="*/ 4208207 w 7010400"/>
              <a:gd name="connsiteY7" fmla="*/ 1415845 h 1425678"/>
              <a:gd name="connsiteX8" fmla="*/ 4916129 w 7010400"/>
              <a:gd name="connsiteY8" fmla="*/ 0 h 1425678"/>
              <a:gd name="connsiteX9" fmla="*/ 5614220 w 7010400"/>
              <a:gd name="connsiteY9" fmla="*/ 1406013 h 1425678"/>
              <a:gd name="connsiteX10" fmla="*/ 6302478 w 7010400"/>
              <a:gd name="connsiteY10" fmla="*/ 0 h 1425678"/>
              <a:gd name="connsiteX11" fmla="*/ 6666271 w 7010400"/>
              <a:gd name="connsiteY11" fmla="*/ 717755 h 1425678"/>
              <a:gd name="connsiteX12" fmla="*/ 7010400 w 7010400"/>
              <a:gd name="connsiteY12" fmla="*/ 717755 h 1425678"/>
              <a:gd name="connsiteX0" fmla="*/ 0 w 7010400"/>
              <a:gd name="connsiteY0" fmla="*/ 707923 h 1425678"/>
              <a:gd name="connsiteX1" fmla="*/ 383459 w 7010400"/>
              <a:gd name="connsiteY1" fmla="*/ 737420 h 1425678"/>
              <a:gd name="connsiteX2" fmla="*/ 698091 w 7010400"/>
              <a:gd name="connsiteY2" fmla="*/ 9832 h 1425678"/>
              <a:gd name="connsiteX3" fmla="*/ 1396181 w 7010400"/>
              <a:gd name="connsiteY3" fmla="*/ 1425678 h 1425678"/>
              <a:gd name="connsiteX4" fmla="*/ 2113936 w 7010400"/>
              <a:gd name="connsiteY4" fmla="*/ 0 h 1425678"/>
              <a:gd name="connsiteX5" fmla="*/ 2802194 w 7010400"/>
              <a:gd name="connsiteY5" fmla="*/ 1415845 h 1425678"/>
              <a:gd name="connsiteX6" fmla="*/ 3510116 w 7010400"/>
              <a:gd name="connsiteY6" fmla="*/ 9832 h 1425678"/>
              <a:gd name="connsiteX7" fmla="*/ 4208207 w 7010400"/>
              <a:gd name="connsiteY7" fmla="*/ 1415845 h 1425678"/>
              <a:gd name="connsiteX8" fmla="*/ 4916129 w 7010400"/>
              <a:gd name="connsiteY8" fmla="*/ 0 h 1425678"/>
              <a:gd name="connsiteX9" fmla="*/ 5614220 w 7010400"/>
              <a:gd name="connsiteY9" fmla="*/ 1406013 h 1425678"/>
              <a:gd name="connsiteX10" fmla="*/ 6302478 w 7010400"/>
              <a:gd name="connsiteY10" fmla="*/ 0 h 1425678"/>
              <a:gd name="connsiteX11" fmla="*/ 6666271 w 7010400"/>
              <a:gd name="connsiteY11" fmla="*/ 717755 h 1425678"/>
              <a:gd name="connsiteX12" fmla="*/ 7010400 w 7010400"/>
              <a:gd name="connsiteY12" fmla="*/ 717755 h 1425678"/>
              <a:gd name="connsiteX0" fmla="*/ 0 w 7010400"/>
              <a:gd name="connsiteY0" fmla="*/ 707923 h 1425678"/>
              <a:gd name="connsiteX1" fmla="*/ 338854 w 7010400"/>
              <a:gd name="connsiteY1" fmla="*/ 720693 h 1425678"/>
              <a:gd name="connsiteX2" fmla="*/ 698091 w 7010400"/>
              <a:gd name="connsiteY2" fmla="*/ 9832 h 1425678"/>
              <a:gd name="connsiteX3" fmla="*/ 1396181 w 7010400"/>
              <a:gd name="connsiteY3" fmla="*/ 1425678 h 1425678"/>
              <a:gd name="connsiteX4" fmla="*/ 2113936 w 7010400"/>
              <a:gd name="connsiteY4" fmla="*/ 0 h 1425678"/>
              <a:gd name="connsiteX5" fmla="*/ 2802194 w 7010400"/>
              <a:gd name="connsiteY5" fmla="*/ 1415845 h 1425678"/>
              <a:gd name="connsiteX6" fmla="*/ 3510116 w 7010400"/>
              <a:gd name="connsiteY6" fmla="*/ 9832 h 1425678"/>
              <a:gd name="connsiteX7" fmla="*/ 4208207 w 7010400"/>
              <a:gd name="connsiteY7" fmla="*/ 1415845 h 1425678"/>
              <a:gd name="connsiteX8" fmla="*/ 4916129 w 7010400"/>
              <a:gd name="connsiteY8" fmla="*/ 0 h 1425678"/>
              <a:gd name="connsiteX9" fmla="*/ 5614220 w 7010400"/>
              <a:gd name="connsiteY9" fmla="*/ 1406013 h 1425678"/>
              <a:gd name="connsiteX10" fmla="*/ 6302478 w 7010400"/>
              <a:gd name="connsiteY10" fmla="*/ 0 h 1425678"/>
              <a:gd name="connsiteX11" fmla="*/ 6666271 w 7010400"/>
              <a:gd name="connsiteY11" fmla="*/ 717755 h 1425678"/>
              <a:gd name="connsiteX12" fmla="*/ 7010400 w 7010400"/>
              <a:gd name="connsiteY12" fmla="*/ 717755 h 1425678"/>
              <a:gd name="connsiteX0" fmla="*/ 0 w 7010400"/>
              <a:gd name="connsiteY0" fmla="*/ 707923 h 1425678"/>
              <a:gd name="connsiteX1" fmla="*/ 333278 w 7010400"/>
              <a:gd name="connsiteY1" fmla="*/ 715118 h 1425678"/>
              <a:gd name="connsiteX2" fmla="*/ 698091 w 7010400"/>
              <a:gd name="connsiteY2" fmla="*/ 9832 h 1425678"/>
              <a:gd name="connsiteX3" fmla="*/ 1396181 w 7010400"/>
              <a:gd name="connsiteY3" fmla="*/ 1425678 h 1425678"/>
              <a:gd name="connsiteX4" fmla="*/ 2113936 w 7010400"/>
              <a:gd name="connsiteY4" fmla="*/ 0 h 1425678"/>
              <a:gd name="connsiteX5" fmla="*/ 2802194 w 7010400"/>
              <a:gd name="connsiteY5" fmla="*/ 1415845 h 1425678"/>
              <a:gd name="connsiteX6" fmla="*/ 3510116 w 7010400"/>
              <a:gd name="connsiteY6" fmla="*/ 9832 h 1425678"/>
              <a:gd name="connsiteX7" fmla="*/ 4208207 w 7010400"/>
              <a:gd name="connsiteY7" fmla="*/ 1415845 h 1425678"/>
              <a:gd name="connsiteX8" fmla="*/ 4916129 w 7010400"/>
              <a:gd name="connsiteY8" fmla="*/ 0 h 1425678"/>
              <a:gd name="connsiteX9" fmla="*/ 5614220 w 7010400"/>
              <a:gd name="connsiteY9" fmla="*/ 1406013 h 1425678"/>
              <a:gd name="connsiteX10" fmla="*/ 6302478 w 7010400"/>
              <a:gd name="connsiteY10" fmla="*/ 0 h 1425678"/>
              <a:gd name="connsiteX11" fmla="*/ 6666271 w 7010400"/>
              <a:gd name="connsiteY11" fmla="*/ 717755 h 1425678"/>
              <a:gd name="connsiteX12" fmla="*/ 7010400 w 7010400"/>
              <a:gd name="connsiteY12" fmla="*/ 717755 h 1425678"/>
              <a:gd name="connsiteX0" fmla="*/ 0 w 7010400"/>
              <a:gd name="connsiteY0" fmla="*/ 707923 h 1425678"/>
              <a:gd name="connsiteX1" fmla="*/ 345548 w 7010400"/>
              <a:gd name="connsiteY1" fmla="*/ 737047 h 1425678"/>
              <a:gd name="connsiteX2" fmla="*/ 698091 w 7010400"/>
              <a:gd name="connsiteY2" fmla="*/ 9832 h 1425678"/>
              <a:gd name="connsiteX3" fmla="*/ 1396181 w 7010400"/>
              <a:gd name="connsiteY3" fmla="*/ 1425678 h 1425678"/>
              <a:gd name="connsiteX4" fmla="*/ 2113936 w 7010400"/>
              <a:gd name="connsiteY4" fmla="*/ 0 h 1425678"/>
              <a:gd name="connsiteX5" fmla="*/ 2802194 w 7010400"/>
              <a:gd name="connsiteY5" fmla="*/ 1415845 h 1425678"/>
              <a:gd name="connsiteX6" fmla="*/ 3510116 w 7010400"/>
              <a:gd name="connsiteY6" fmla="*/ 9832 h 1425678"/>
              <a:gd name="connsiteX7" fmla="*/ 4208207 w 7010400"/>
              <a:gd name="connsiteY7" fmla="*/ 1415845 h 1425678"/>
              <a:gd name="connsiteX8" fmla="*/ 4916129 w 7010400"/>
              <a:gd name="connsiteY8" fmla="*/ 0 h 1425678"/>
              <a:gd name="connsiteX9" fmla="*/ 5614220 w 7010400"/>
              <a:gd name="connsiteY9" fmla="*/ 1406013 h 1425678"/>
              <a:gd name="connsiteX10" fmla="*/ 6302478 w 7010400"/>
              <a:gd name="connsiteY10" fmla="*/ 0 h 1425678"/>
              <a:gd name="connsiteX11" fmla="*/ 6666271 w 7010400"/>
              <a:gd name="connsiteY11" fmla="*/ 717755 h 1425678"/>
              <a:gd name="connsiteX12" fmla="*/ 7010400 w 7010400"/>
              <a:gd name="connsiteY12" fmla="*/ 717755 h 1425678"/>
              <a:gd name="connsiteX0" fmla="*/ 0 w 7022675"/>
              <a:gd name="connsiteY0" fmla="*/ 729852 h 1425678"/>
              <a:gd name="connsiteX1" fmla="*/ 357823 w 7022675"/>
              <a:gd name="connsiteY1" fmla="*/ 737047 h 1425678"/>
              <a:gd name="connsiteX2" fmla="*/ 710366 w 7022675"/>
              <a:gd name="connsiteY2" fmla="*/ 9832 h 1425678"/>
              <a:gd name="connsiteX3" fmla="*/ 1408456 w 7022675"/>
              <a:gd name="connsiteY3" fmla="*/ 1425678 h 1425678"/>
              <a:gd name="connsiteX4" fmla="*/ 2126211 w 7022675"/>
              <a:gd name="connsiteY4" fmla="*/ 0 h 1425678"/>
              <a:gd name="connsiteX5" fmla="*/ 2814469 w 7022675"/>
              <a:gd name="connsiteY5" fmla="*/ 1415845 h 1425678"/>
              <a:gd name="connsiteX6" fmla="*/ 3522391 w 7022675"/>
              <a:gd name="connsiteY6" fmla="*/ 9832 h 1425678"/>
              <a:gd name="connsiteX7" fmla="*/ 4220482 w 7022675"/>
              <a:gd name="connsiteY7" fmla="*/ 1415845 h 1425678"/>
              <a:gd name="connsiteX8" fmla="*/ 4928404 w 7022675"/>
              <a:gd name="connsiteY8" fmla="*/ 0 h 1425678"/>
              <a:gd name="connsiteX9" fmla="*/ 5626495 w 7022675"/>
              <a:gd name="connsiteY9" fmla="*/ 1406013 h 1425678"/>
              <a:gd name="connsiteX10" fmla="*/ 6314753 w 7022675"/>
              <a:gd name="connsiteY10" fmla="*/ 0 h 1425678"/>
              <a:gd name="connsiteX11" fmla="*/ 6678546 w 7022675"/>
              <a:gd name="connsiteY11" fmla="*/ 717755 h 1425678"/>
              <a:gd name="connsiteX12" fmla="*/ 7022675 w 7022675"/>
              <a:gd name="connsiteY12" fmla="*/ 717755 h 1425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022675" h="1425678">
                <a:moveTo>
                  <a:pt x="0" y="729852"/>
                </a:moveTo>
                <a:lnTo>
                  <a:pt x="357823" y="737047"/>
                </a:lnTo>
                <a:lnTo>
                  <a:pt x="710366" y="9832"/>
                </a:lnTo>
                <a:lnTo>
                  <a:pt x="1408456" y="1425678"/>
                </a:lnTo>
                <a:lnTo>
                  <a:pt x="2126211" y="0"/>
                </a:lnTo>
                <a:lnTo>
                  <a:pt x="2814469" y="1415845"/>
                </a:lnTo>
                <a:lnTo>
                  <a:pt x="3522391" y="9832"/>
                </a:lnTo>
                <a:lnTo>
                  <a:pt x="4220482" y="1415845"/>
                </a:lnTo>
                <a:lnTo>
                  <a:pt x="4928404" y="0"/>
                </a:lnTo>
                <a:lnTo>
                  <a:pt x="5626495" y="1406013"/>
                </a:lnTo>
                <a:lnTo>
                  <a:pt x="6314753" y="0"/>
                </a:lnTo>
                <a:lnTo>
                  <a:pt x="6678546" y="717755"/>
                </a:lnTo>
                <a:lnTo>
                  <a:pt x="7022675" y="717755"/>
                </a:lnTo>
              </a:path>
            </a:pathLst>
          </a:cu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cxnSp>
        <p:nvCxnSpPr>
          <p:cNvPr id="18" name="Connecteur droit 17">
            <a:extLst>
              <a:ext uri="{FF2B5EF4-FFF2-40B4-BE49-F238E27FC236}">
                <a16:creationId xmlns:a16="http://schemas.microsoft.com/office/drawing/2014/main" id="{16358EC1-796D-A822-4BCC-60F9EAB537D3}"/>
              </a:ext>
            </a:extLst>
          </p:cNvPr>
          <p:cNvCxnSpPr>
            <a:cxnSpLocks/>
          </p:cNvCxnSpPr>
          <p:nvPr/>
        </p:nvCxnSpPr>
        <p:spPr bwMode="auto">
          <a:xfrm flipV="1">
            <a:off x="8918498" y="4200537"/>
            <a:ext cx="0" cy="342880"/>
          </a:xfrm>
          <a:prstGeom prst="line">
            <a:avLst/>
          </a:prstGeom>
          <a:solidFill>
            <a:srgbClr val="00B8FF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sp>
        <p:nvSpPr>
          <p:cNvPr id="24" name="Triangle 23">
            <a:extLst>
              <a:ext uri="{FF2B5EF4-FFF2-40B4-BE49-F238E27FC236}">
                <a16:creationId xmlns:a16="http://schemas.microsoft.com/office/drawing/2014/main" id="{93018282-C59D-1EFA-631B-AF1E4029F353}"/>
              </a:ext>
            </a:extLst>
          </p:cNvPr>
          <p:cNvSpPr/>
          <p:nvPr/>
        </p:nvSpPr>
        <p:spPr bwMode="auto">
          <a:xfrm>
            <a:off x="8805758" y="4286621"/>
            <a:ext cx="224970" cy="164047"/>
          </a:xfrm>
          <a:prstGeom prst="triangle">
            <a:avLst/>
          </a:prstGeom>
          <a:solidFill>
            <a:schemeClr val="bg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grpSp>
        <p:nvGrpSpPr>
          <p:cNvPr id="203" name="Groupe 202" descr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\dot{Q}&#10;$&#10;&#10;&#10;\end{document}&#10;" title="IguanaTex Vector Display">
            <a:extLst>
              <a:ext uri="{FF2B5EF4-FFF2-40B4-BE49-F238E27FC236}">
                <a16:creationId xmlns:a16="http://schemas.microsoft.com/office/drawing/2014/main" id="{935DFF39-CE62-39C5-48F3-2BCB87B2135D}"/>
              </a:ext>
            </a:extLst>
          </p:cNvPr>
          <p:cNvGrpSpPr>
            <a:grpSpLocks noChangeAspect="1"/>
          </p:cNvGrpSpPr>
          <p:nvPr>
            <p:custDataLst>
              <p:tags r:id="rId7"/>
            </p:custDataLst>
          </p:nvPr>
        </p:nvGrpSpPr>
        <p:grpSpPr>
          <a:xfrm>
            <a:off x="9080500" y="4178301"/>
            <a:ext cx="176747" cy="277743"/>
            <a:chOff x="11026074" y="5532406"/>
            <a:chExt cx="173823" cy="280674"/>
          </a:xfrm>
        </p:grpSpPr>
        <p:sp>
          <p:nvSpPr>
            <p:cNvPr id="201" name="Forme libre 200">
              <a:extLst>
                <a:ext uri="{FF2B5EF4-FFF2-40B4-BE49-F238E27FC236}">
                  <a16:creationId xmlns:a16="http://schemas.microsoft.com/office/drawing/2014/main" id="{19985E53-6E21-B19B-F51D-DF76C724001A}"/>
                </a:ext>
              </a:extLst>
            </p:cNvPr>
            <p:cNvSpPr/>
            <p:nvPr>
              <p:custDataLst>
                <p:tags r:id="rId99"/>
              </p:custDataLst>
            </p:nvPr>
          </p:nvSpPr>
          <p:spPr>
            <a:xfrm>
              <a:off x="11120589" y="5532406"/>
              <a:ext cx="26916" cy="26664"/>
            </a:xfrm>
            <a:custGeom>
              <a:avLst/>
              <a:gdLst>
                <a:gd name="connsiteX0" fmla="*/ 26996 w 26916"/>
                <a:gd name="connsiteY0" fmla="*/ 13392 h 26664"/>
                <a:gd name="connsiteX1" fmla="*/ 13664 w 26916"/>
                <a:gd name="connsiteY1" fmla="*/ 60 h 26664"/>
                <a:gd name="connsiteX2" fmla="*/ 80 w 26916"/>
                <a:gd name="connsiteY2" fmla="*/ 13392 h 26664"/>
                <a:gd name="connsiteX3" fmla="*/ 13412 w 26916"/>
                <a:gd name="connsiteY3" fmla="*/ 26725 h 26664"/>
                <a:gd name="connsiteX4" fmla="*/ 26996 w 26916"/>
                <a:gd name="connsiteY4" fmla="*/ 13392 h 26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916" h="26664">
                  <a:moveTo>
                    <a:pt x="26996" y="13392"/>
                  </a:moveTo>
                  <a:cubicBezTo>
                    <a:pt x="26996" y="6601"/>
                    <a:pt x="21211" y="60"/>
                    <a:pt x="13664" y="60"/>
                  </a:cubicBezTo>
                  <a:cubicBezTo>
                    <a:pt x="5111" y="60"/>
                    <a:pt x="80" y="7104"/>
                    <a:pt x="80" y="13392"/>
                  </a:cubicBezTo>
                  <a:cubicBezTo>
                    <a:pt x="80" y="20184"/>
                    <a:pt x="5866" y="26725"/>
                    <a:pt x="13412" y="26725"/>
                  </a:cubicBezTo>
                  <a:cubicBezTo>
                    <a:pt x="21965" y="26725"/>
                    <a:pt x="26996" y="19681"/>
                    <a:pt x="26996" y="13392"/>
                  </a:cubicBezTo>
                  <a:close/>
                </a:path>
              </a:pathLst>
            </a:custGeom>
            <a:solidFill>
              <a:srgbClr val="000000"/>
            </a:solidFill>
            <a:ln w="250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02" name="Forme libre 201">
              <a:extLst>
                <a:ext uri="{FF2B5EF4-FFF2-40B4-BE49-F238E27FC236}">
                  <a16:creationId xmlns:a16="http://schemas.microsoft.com/office/drawing/2014/main" id="{22662039-0BFE-4CDA-B4E9-DD019B7A6FA0}"/>
                </a:ext>
              </a:extLst>
            </p:cNvPr>
            <p:cNvSpPr/>
            <p:nvPr>
              <p:custDataLst>
                <p:tags r:id="rId100"/>
              </p:custDataLst>
            </p:nvPr>
          </p:nvSpPr>
          <p:spPr>
            <a:xfrm>
              <a:off x="11026074" y="5586937"/>
              <a:ext cx="173823" cy="226143"/>
            </a:xfrm>
            <a:custGeom>
              <a:avLst/>
              <a:gdLst>
                <a:gd name="connsiteX0" fmla="*/ 97931 w 173823"/>
                <a:gd name="connsiteY0" fmla="*/ 175896 h 226143"/>
                <a:gd name="connsiteX1" fmla="*/ 173900 w 173823"/>
                <a:gd name="connsiteY1" fmla="*/ 67730 h 226143"/>
                <a:gd name="connsiteX2" fmla="*/ 109754 w 173823"/>
                <a:gd name="connsiteY2" fmla="*/ 63 h 226143"/>
                <a:gd name="connsiteX3" fmla="*/ 77 w 173823"/>
                <a:gd name="connsiteY3" fmla="*/ 115776 h 226143"/>
                <a:gd name="connsiteX4" fmla="*/ 64474 w 173823"/>
                <a:gd name="connsiteY4" fmla="*/ 182940 h 226143"/>
                <a:gd name="connsiteX5" fmla="*/ 89126 w 173823"/>
                <a:gd name="connsiteY5" fmla="*/ 179167 h 226143"/>
                <a:gd name="connsiteX6" fmla="*/ 88120 w 173823"/>
                <a:gd name="connsiteY6" fmla="*/ 198536 h 226143"/>
                <a:gd name="connsiteX7" fmla="*/ 108999 w 173823"/>
                <a:gd name="connsiteY7" fmla="*/ 226207 h 226143"/>
                <a:gd name="connsiteX8" fmla="*/ 151008 w 173823"/>
                <a:gd name="connsiteY8" fmla="*/ 177406 h 226143"/>
                <a:gd name="connsiteX9" fmla="*/ 148241 w 173823"/>
                <a:gd name="connsiteY9" fmla="*/ 174890 h 226143"/>
                <a:gd name="connsiteX10" fmla="*/ 145223 w 173823"/>
                <a:gd name="connsiteY10" fmla="*/ 177657 h 226143"/>
                <a:gd name="connsiteX11" fmla="*/ 115791 w 173823"/>
                <a:gd name="connsiteY11" fmla="*/ 201806 h 226143"/>
                <a:gd name="connsiteX12" fmla="*/ 97931 w 173823"/>
                <a:gd name="connsiteY12" fmla="*/ 175896 h 226143"/>
                <a:gd name="connsiteX13" fmla="*/ 50387 w 173823"/>
                <a:gd name="connsiteY13" fmla="*/ 173884 h 226143"/>
                <a:gd name="connsiteX14" fmla="*/ 22213 w 173823"/>
                <a:gd name="connsiteY14" fmla="*/ 123826 h 226143"/>
                <a:gd name="connsiteX15" fmla="*/ 47872 w 173823"/>
                <a:gd name="connsiteY15" fmla="*/ 43581 h 226143"/>
                <a:gd name="connsiteX16" fmla="*/ 108244 w 173823"/>
                <a:gd name="connsiteY16" fmla="*/ 6352 h 226143"/>
                <a:gd name="connsiteX17" fmla="*/ 151763 w 173823"/>
                <a:gd name="connsiteY17" fmla="*/ 59680 h 226143"/>
                <a:gd name="connsiteX18" fmla="*/ 96673 w 173823"/>
                <a:gd name="connsiteY18" fmla="*/ 167344 h 226143"/>
                <a:gd name="connsiteX19" fmla="*/ 74536 w 173823"/>
                <a:gd name="connsiteY19" fmla="*/ 140176 h 226143"/>
                <a:gd name="connsiteX20" fmla="*/ 48878 w 173823"/>
                <a:gd name="connsiteY20" fmla="*/ 165834 h 226143"/>
                <a:gd name="connsiteX21" fmla="*/ 50387 w 173823"/>
                <a:gd name="connsiteY21" fmla="*/ 173884 h 226143"/>
                <a:gd name="connsiteX22" fmla="*/ 65984 w 173823"/>
                <a:gd name="connsiteY22" fmla="*/ 176651 h 226143"/>
                <a:gd name="connsiteX23" fmla="*/ 54412 w 173823"/>
                <a:gd name="connsiteY23" fmla="*/ 165834 h 226143"/>
                <a:gd name="connsiteX24" fmla="*/ 74536 w 173823"/>
                <a:gd name="connsiteY24" fmla="*/ 145710 h 226143"/>
                <a:gd name="connsiteX25" fmla="*/ 89881 w 173823"/>
                <a:gd name="connsiteY25" fmla="*/ 167092 h 226143"/>
                <a:gd name="connsiteX26" fmla="*/ 87114 w 173823"/>
                <a:gd name="connsiteY26" fmla="*/ 172123 h 226143"/>
                <a:gd name="connsiteX27" fmla="*/ 65984 w 173823"/>
                <a:gd name="connsiteY27" fmla="*/ 176651 h 226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73823" h="226143">
                  <a:moveTo>
                    <a:pt x="97931" y="175896"/>
                  </a:moveTo>
                  <a:cubicBezTo>
                    <a:pt x="136922" y="161055"/>
                    <a:pt x="173900" y="116279"/>
                    <a:pt x="173900" y="67730"/>
                  </a:cubicBezTo>
                  <a:cubicBezTo>
                    <a:pt x="173900" y="27230"/>
                    <a:pt x="147235" y="63"/>
                    <a:pt x="109754" y="63"/>
                  </a:cubicBezTo>
                  <a:cubicBezTo>
                    <a:pt x="55418" y="63"/>
                    <a:pt x="77" y="57165"/>
                    <a:pt x="77" y="115776"/>
                  </a:cubicBezTo>
                  <a:cubicBezTo>
                    <a:pt x="77" y="157533"/>
                    <a:pt x="28251" y="182940"/>
                    <a:pt x="64474" y="182940"/>
                  </a:cubicBezTo>
                  <a:cubicBezTo>
                    <a:pt x="70763" y="182940"/>
                    <a:pt x="79316" y="181934"/>
                    <a:pt x="89126" y="179167"/>
                  </a:cubicBezTo>
                  <a:cubicBezTo>
                    <a:pt x="88120" y="194763"/>
                    <a:pt x="88120" y="195266"/>
                    <a:pt x="88120" y="198536"/>
                  </a:cubicBezTo>
                  <a:cubicBezTo>
                    <a:pt x="88120" y="206586"/>
                    <a:pt x="88120" y="226207"/>
                    <a:pt x="108999" y="226207"/>
                  </a:cubicBezTo>
                  <a:cubicBezTo>
                    <a:pt x="138934" y="226207"/>
                    <a:pt x="151008" y="180173"/>
                    <a:pt x="151008" y="177406"/>
                  </a:cubicBezTo>
                  <a:cubicBezTo>
                    <a:pt x="151008" y="175645"/>
                    <a:pt x="149248" y="174890"/>
                    <a:pt x="148241" y="174890"/>
                  </a:cubicBezTo>
                  <a:cubicBezTo>
                    <a:pt x="146229" y="174890"/>
                    <a:pt x="145726" y="176148"/>
                    <a:pt x="145223" y="177657"/>
                  </a:cubicBezTo>
                  <a:cubicBezTo>
                    <a:pt x="139185" y="195517"/>
                    <a:pt x="124595" y="201806"/>
                    <a:pt x="115791" y="201806"/>
                  </a:cubicBezTo>
                  <a:cubicBezTo>
                    <a:pt x="104220" y="201806"/>
                    <a:pt x="100446" y="195014"/>
                    <a:pt x="97931" y="175896"/>
                  </a:cubicBezTo>
                  <a:close/>
                  <a:moveTo>
                    <a:pt x="50387" y="173884"/>
                  </a:moveTo>
                  <a:cubicBezTo>
                    <a:pt x="30766" y="166086"/>
                    <a:pt x="22213" y="146465"/>
                    <a:pt x="22213" y="123826"/>
                  </a:cubicBezTo>
                  <a:cubicBezTo>
                    <a:pt x="22213" y="106469"/>
                    <a:pt x="28754" y="70748"/>
                    <a:pt x="47872" y="43581"/>
                  </a:cubicBezTo>
                  <a:cubicBezTo>
                    <a:pt x="66235" y="17923"/>
                    <a:pt x="89881" y="6352"/>
                    <a:pt x="108244" y="6352"/>
                  </a:cubicBezTo>
                  <a:cubicBezTo>
                    <a:pt x="133400" y="6352"/>
                    <a:pt x="151763" y="25972"/>
                    <a:pt x="151763" y="59680"/>
                  </a:cubicBezTo>
                  <a:cubicBezTo>
                    <a:pt x="151763" y="84835"/>
                    <a:pt x="138934" y="143698"/>
                    <a:pt x="96673" y="167344"/>
                  </a:cubicBezTo>
                  <a:cubicBezTo>
                    <a:pt x="95415" y="158539"/>
                    <a:pt x="92900" y="140176"/>
                    <a:pt x="74536" y="140176"/>
                  </a:cubicBezTo>
                  <a:cubicBezTo>
                    <a:pt x="61204" y="140176"/>
                    <a:pt x="48878" y="152754"/>
                    <a:pt x="48878" y="165834"/>
                  </a:cubicBezTo>
                  <a:cubicBezTo>
                    <a:pt x="48878" y="170865"/>
                    <a:pt x="50387" y="173632"/>
                    <a:pt x="50387" y="173884"/>
                  </a:cubicBezTo>
                  <a:close/>
                  <a:moveTo>
                    <a:pt x="65984" y="176651"/>
                  </a:moveTo>
                  <a:cubicBezTo>
                    <a:pt x="62462" y="176651"/>
                    <a:pt x="54412" y="176651"/>
                    <a:pt x="54412" y="165834"/>
                  </a:cubicBezTo>
                  <a:cubicBezTo>
                    <a:pt x="54412" y="155772"/>
                    <a:pt x="63971" y="145710"/>
                    <a:pt x="74536" y="145710"/>
                  </a:cubicBezTo>
                  <a:cubicBezTo>
                    <a:pt x="85102" y="145710"/>
                    <a:pt x="89881" y="151748"/>
                    <a:pt x="89881" y="167092"/>
                  </a:cubicBezTo>
                  <a:cubicBezTo>
                    <a:pt x="89881" y="170865"/>
                    <a:pt x="89630" y="171117"/>
                    <a:pt x="87114" y="172123"/>
                  </a:cubicBezTo>
                  <a:cubicBezTo>
                    <a:pt x="80574" y="174890"/>
                    <a:pt x="73027" y="176651"/>
                    <a:pt x="65984" y="176651"/>
                  </a:cubicBezTo>
                  <a:close/>
                </a:path>
              </a:pathLst>
            </a:custGeom>
            <a:solidFill>
              <a:srgbClr val="000000"/>
            </a:solidFill>
            <a:ln w="250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216" name="Groupe 215" descr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$&#10;R_S = \frac{e_S}{\lambda_S S}&#10;$$&#10;&#10;&#10;\end{document}&#10;" title="IguanaTex Vector Display">
            <a:extLst>
              <a:ext uri="{FF2B5EF4-FFF2-40B4-BE49-F238E27FC236}">
                <a16:creationId xmlns:a16="http://schemas.microsoft.com/office/drawing/2014/main" id="{A89B901D-2733-8BF3-BF9E-4E8F3EB6071F}"/>
              </a:ext>
            </a:extLst>
          </p:cNvPr>
          <p:cNvGrpSpPr>
            <a:grpSpLocks noChangeAspect="1"/>
          </p:cNvGrpSpPr>
          <p:nvPr>
            <p:custDataLst>
              <p:tags r:id="rId8"/>
            </p:custDataLst>
          </p:nvPr>
        </p:nvGrpSpPr>
        <p:grpSpPr>
          <a:xfrm>
            <a:off x="9118600" y="3683000"/>
            <a:ext cx="1323065" cy="575245"/>
            <a:chOff x="15041696" y="5517492"/>
            <a:chExt cx="1285092" cy="564056"/>
          </a:xfrm>
        </p:grpSpPr>
        <p:sp>
          <p:nvSpPr>
            <p:cNvPr id="207" name="Forme libre 206">
              <a:extLst>
                <a:ext uri="{FF2B5EF4-FFF2-40B4-BE49-F238E27FC236}">
                  <a16:creationId xmlns:a16="http://schemas.microsoft.com/office/drawing/2014/main" id="{C3E6579F-4E87-5DFA-72B3-1EA41564D583}"/>
                </a:ext>
              </a:extLst>
            </p:cNvPr>
            <p:cNvSpPr/>
            <p:nvPr>
              <p:custDataLst>
                <p:tags r:id="rId90"/>
              </p:custDataLst>
            </p:nvPr>
          </p:nvSpPr>
          <p:spPr>
            <a:xfrm>
              <a:off x="15041696" y="5642286"/>
              <a:ext cx="200147" cy="202016"/>
            </a:xfrm>
            <a:custGeom>
              <a:avLst/>
              <a:gdLst>
                <a:gd name="connsiteX0" fmla="*/ 93837 w 200147"/>
                <a:gd name="connsiteY0" fmla="*/ 19847 h 202016"/>
                <a:gd name="connsiteX1" fmla="*/ 101685 w 200147"/>
                <a:gd name="connsiteY1" fmla="*/ 9244 h 202016"/>
                <a:gd name="connsiteX2" fmla="*/ 118785 w 200147"/>
                <a:gd name="connsiteY2" fmla="*/ 8958 h 202016"/>
                <a:gd name="connsiteX3" fmla="*/ 169803 w 200147"/>
                <a:gd name="connsiteY3" fmla="*/ 37326 h 202016"/>
                <a:gd name="connsiteX4" fmla="*/ 154385 w 200147"/>
                <a:gd name="connsiteY4" fmla="*/ 78016 h 202016"/>
                <a:gd name="connsiteX5" fmla="*/ 107012 w 200147"/>
                <a:gd name="connsiteY5" fmla="*/ 94636 h 202016"/>
                <a:gd name="connsiteX6" fmla="*/ 75616 w 200147"/>
                <a:gd name="connsiteY6" fmla="*/ 94636 h 202016"/>
                <a:gd name="connsiteX7" fmla="*/ 93837 w 200147"/>
                <a:gd name="connsiteY7" fmla="*/ 19847 h 202016"/>
                <a:gd name="connsiteX8" fmla="*/ 134202 w 200147"/>
                <a:gd name="connsiteY8" fmla="*/ 98361 h 202016"/>
                <a:gd name="connsiteX9" fmla="*/ 195873 w 200147"/>
                <a:gd name="connsiteY9" fmla="*/ 43057 h 202016"/>
                <a:gd name="connsiteX10" fmla="*/ 133922 w 200147"/>
                <a:gd name="connsiteY10" fmla="*/ 75 h 202016"/>
                <a:gd name="connsiteX11" fmla="*/ 54031 w 200147"/>
                <a:gd name="connsiteY11" fmla="*/ 75 h 202016"/>
                <a:gd name="connsiteX12" fmla="*/ 45902 w 200147"/>
                <a:gd name="connsiteY12" fmla="*/ 5806 h 202016"/>
                <a:gd name="connsiteX13" fmla="*/ 53751 w 200147"/>
                <a:gd name="connsiteY13" fmla="*/ 8958 h 202016"/>
                <a:gd name="connsiteX14" fmla="*/ 64403 w 200147"/>
                <a:gd name="connsiteY14" fmla="*/ 9531 h 202016"/>
                <a:gd name="connsiteX15" fmla="*/ 71972 w 200147"/>
                <a:gd name="connsiteY15" fmla="*/ 14116 h 202016"/>
                <a:gd name="connsiteX16" fmla="*/ 70850 w 200147"/>
                <a:gd name="connsiteY16" fmla="*/ 19560 h 202016"/>
                <a:gd name="connsiteX17" fmla="*/ 33288 w 200147"/>
                <a:gd name="connsiteY17" fmla="*/ 173436 h 202016"/>
                <a:gd name="connsiteX18" fmla="*/ 7779 w 200147"/>
                <a:gd name="connsiteY18" fmla="*/ 186904 h 202016"/>
                <a:gd name="connsiteX19" fmla="*/ 210 w 200147"/>
                <a:gd name="connsiteY19" fmla="*/ 192635 h 202016"/>
                <a:gd name="connsiteX20" fmla="*/ 4134 w 200147"/>
                <a:gd name="connsiteY20" fmla="*/ 195787 h 202016"/>
                <a:gd name="connsiteX21" fmla="*/ 39455 w 200147"/>
                <a:gd name="connsiteY21" fmla="*/ 194927 h 202016"/>
                <a:gd name="connsiteX22" fmla="*/ 75055 w 200147"/>
                <a:gd name="connsiteY22" fmla="*/ 195787 h 202016"/>
                <a:gd name="connsiteX23" fmla="*/ 80662 w 200147"/>
                <a:gd name="connsiteY23" fmla="*/ 190056 h 202016"/>
                <a:gd name="connsiteX24" fmla="*/ 72813 w 200147"/>
                <a:gd name="connsiteY24" fmla="*/ 186904 h 202016"/>
                <a:gd name="connsiteX25" fmla="*/ 54592 w 200147"/>
                <a:gd name="connsiteY25" fmla="*/ 181746 h 202016"/>
                <a:gd name="connsiteX26" fmla="*/ 55433 w 200147"/>
                <a:gd name="connsiteY26" fmla="*/ 176875 h 202016"/>
                <a:gd name="connsiteX27" fmla="*/ 73934 w 200147"/>
                <a:gd name="connsiteY27" fmla="*/ 100940 h 202016"/>
                <a:gd name="connsiteX28" fmla="*/ 107292 w 200147"/>
                <a:gd name="connsiteY28" fmla="*/ 100940 h 202016"/>
                <a:gd name="connsiteX29" fmla="*/ 137847 w 200147"/>
                <a:gd name="connsiteY29" fmla="*/ 127016 h 202016"/>
                <a:gd name="connsiteX30" fmla="*/ 133922 w 200147"/>
                <a:gd name="connsiteY30" fmla="*/ 146787 h 202016"/>
                <a:gd name="connsiteX31" fmla="*/ 129437 w 200147"/>
                <a:gd name="connsiteY31" fmla="*/ 171144 h 202016"/>
                <a:gd name="connsiteX32" fmla="*/ 166719 w 200147"/>
                <a:gd name="connsiteY32" fmla="*/ 202091 h 202016"/>
                <a:gd name="connsiteX33" fmla="*/ 200358 w 200147"/>
                <a:gd name="connsiteY33" fmla="*/ 169138 h 202016"/>
                <a:gd name="connsiteX34" fmla="*/ 196994 w 200147"/>
                <a:gd name="connsiteY34" fmla="*/ 165700 h 202016"/>
                <a:gd name="connsiteX35" fmla="*/ 193350 w 200147"/>
                <a:gd name="connsiteY35" fmla="*/ 169711 h 202016"/>
                <a:gd name="connsiteX36" fmla="*/ 167841 w 200147"/>
                <a:gd name="connsiteY36" fmla="*/ 195787 h 202016"/>
                <a:gd name="connsiteX37" fmla="*/ 156628 w 200147"/>
                <a:gd name="connsiteY37" fmla="*/ 178308 h 202016"/>
                <a:gd name="connsiteX38" fmla="*/ 159431 w 200147"/>
                <a:gd name="connsiteY38" fmla="*/ 145641 h 202016"/>
                <a:gd name="connsiteX39" fmla="*/ 160552 w 200147"/>
                <a:gd name="connsiteY39" fmla="*/ 132173 h 202016"/>
                <a:gd name="connsiteX40" fmla="*/ 134202 w 200147"/>
                <a:gd name="connsiteY40" fmla="*/ 98361 h 202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</a:cxnLst>
              <a:rect l="l" t="t" r="r" b="b"/>
              <a:pathLst>
                <a:path w="200147" h="202016">
                  <a:moveTo>
                    <a:pt x="93837" y="19847"/>
                  </a:moveTo>
                  <a:cubicBezTo>
                    <a:pt x="95518" y="12969"/>
                    <a:pt x="96359" y="10104"/>
                    <a:pt x="101685" y="9244"/>
                  </a:cubicBezTo>
                  <a:cubicBezTo>
                    <a:pt x="104208" y="8958"/>
                    <a:pt x="113179" y="8958"/>
                    <a:pt x="118785" y="8958"/>
                  </a:cubicBezTo>
                  <a:cubicBezTo>
                    <a:pt x="138688" y="8958"/>
                    <a:pt x="169803" y="8958"/>
                    <a:pt x="169803" y="37326"/>
                  </a:cubicBezTo>
                  <a:cubicBezTo>
                    <a:pt x="169803" y="47069"/>
                    <a:pt x="165318" y="66840"/>
                    <a:pt x="154385" y="78016"/>
                  </a:cubicBezTo>
                  <a:cubicBezTo>
                    <a:pt x="147097" y="85466"/>
                    <a:pt x="132240" y="94636"/>
                    <a:pt x="107012" y="94636"/>
                  </a:cubicBezTo>
                  <a:lnTo>
                    <a:pt x="75616" y="94636"/>
                  </a:lnTo>
                  <a:lnTo>
                    <a:pt x="93837" y="19847"/>
                  </a:lnTo>
                  <a:close/>
                  <a:moveTo>
                    <a:pt x="134202" y="98361"/>
                  </a:moveTo>
                  <a:cubicBezTo>
                    <a:pt x="162515" y="92057"/>
                    <a:pt x="195873" y="71998"/>
                    <a:pt x="195873" y="43057"/>
                  </a:cubicBezTo>
                  <a:cubicBezTo>
                    <a:pt x="195873" y="18414"/>
                    <a:pt x="170644" y="75"/>
                    <a:pt x="133922" y="75"/>
                  </a:cubicBezTo>
                  <a:lnTo>
                    <a:pt x="54031" y="75"/>
                  </a:lnTo>
                  <a:cubicBezTo>
                    <a:pt x="48425" y="75"/>
                    <a:pt x="45902" y="75"/>
                    <a:pt x="45902" y="5806"/>
                  </a:cubicBezTo>
                  <a:cubicBezTo>
                    <a:pt x="45902" y="8958"/>
                    <a:pt x="48425" y="8958"/>
                    <a:pt x="53751" y="8958"/>
                  </a:cubicBezTo>
                  <a:cubicBezTo>
                    <a:pt x="54312" y="8958"/>
                    <a:pt x="59638" y="8958"/>
                    <a:pt x="64403" y="9531"/>
                  </a:cubicBezTo>
                  <a:cubicBezTo>
                    <a:pt x="69449" y="10104"/>
                    <a:pt x="71972" y="10390"/>
                    <a:pt x="71972" y="14116"/>
                  </a:cubicBezTo>
                  <a:cubicBezTo>
                    <a:pt x="71972" y="15262"/>
                    <a:pt x="71691" y="16121"/>
                    <a:pt x="70850" y="19560"/>
                  </a:cubicBezTo>
                  <a:lnTo>
                    <a:pt x="33288" y="173436"/>
                  </a:lnTo>
                  <a:cubicBezTo>
                    <a:pt x="30484" y="184612"/>
                    <a:pt x="29924" y="186904"/>
                    <a:pt x="7779" y="186904"/>
                  </a:cubicBezTo>
                  <a:cubicBezTo>
                    <a:pt x="2733" y="186904"/>
                    <a:pt x="210" y="186904"/>
                    <a:pt x="210" y="192635"/>
                  </a:cubicBezTo>
                  <a:cubicBezTo>
                    <a:pt x="210" y="195787"/>
                    <a:pt x="3574" y="195787"/>
                    <a:pt x="4134" y="195787"/>
                  </a:cubicBezTo>
                  <a:cubicBezTo>
                    <a:pt x="11983" y="195787"/>
                    <a:pt x="31606" y="194927"/>
                    <a:pt x="39455" y="194927"/>
                  </a:cubicBezTo>
                  <a:cubicBezTo>
                    <a:pt x="47304" y="194927"/>
                    <a:pt x="67206" y="195787"/>
                    <a:pt x="75055" y="195787"/>
                  </a:cubicBezTo>
                  <a:cubicBezTo>
                    <a:pt x="77298" y="195787"/>
                    <a:pt x="80662" y="195787"/>
                    <a:pt x="80662" y="190056"/>
                  </a:cubicBezTo>
                  <a:cubicBezTo>
                    <a:pt x="80662" y="186904"/>
                    <a:pt x="78139" y="186904"/>
                    <a:pt x="72813" y="186904"/>
                  </a:cubicBezTo>
                  <a:cubicBezTo>
                    <a:pt x="62441" y="186904"/>
                    <a:pt x="54592" y="186904"/>
                    <a:pt x="54592" y="181746"/>
                  </a:cubicBezTo>
                  <a:cubicBezTo>
                    <a:pt x="54592" y="180027"/>
                    <a:pt x="55153" y="178594"/>
                    <a:pt x="55433" y="176875"/>
                  </a:cubicBezTo>
                  <a:lnTo>
                    <a:pt x="73934" y="100940"/>
                  </a:lnTo>
                  <a:lnTo>
                    <a:pt x="107292" y="100940"/>
                  </a:lnTo>
                  <a:cubicBezTo>
                    <a:pt x="132801" y="100940"/>
                    <a:pt x="137847" y="116986"/>
                    <a:pt x="137847" y="127016"/>
                  </a:cubicBezTo>
                  <a:cubicBezTo>
                    <a:pt x="137847" y="131314"/>
                    <a:pt x="135604" y="140197"/>
                    <a:pt x="133922" y="146787"/>
                  </a:cubicBezTo>
                  <a:cubicBezTo>
                    <a:pt x="131960" y="154811"/>
                    <a:pt x="129437" y="165413"/>
                    <a:pt x="129437" y="171144"/>
                  </a:cubicBezTo>
                  <a:cubicBezTo>
                    <a:pt x="129437" y="202091"/>
                    <a:pt x="163075" y="202091"/>
                    <a:pt x="166719" y="202091"/>
                  </a:cubicBezTo>
                  <a:cubicBezTo>
                    <a:pt x="190547" y="202091"/>
                    <a:pt x="200358" y="173150"/>
                    <a:pt x="200358" y="169138"/>
                  </a:cubicBezTo>
                  <a:cubicBezTo>
                    <a:pt x="200358" y="165700"/>
                    <a:pt x="197274" y="165700"/>
                    <a:pt x="196994" y="165700"/>
                  </a:cubicBezTo>
                  <a:cubicBezTo>
                    <a:pt x="194471" y="165700"/>
                    <a:pt x="193910" y="167705"/>
                    <a:pt x="193350" y="169711"/>
                  </a:cubicBezTo>
                  <a:cubicBezTo>
                    <a:pt x="186342" y="190916"/>
                    <a:pt x="174288" y="195787"/>
                    <a:pt x="167841" y="195787"/>
                  </a:cubicBezTo>
                  <a:cubicBezTo>
                    <a:pt x="158590" y="195787"/>
                    <a:pt x="156628" y="189483"/>
                    <a:pt x="156628" y="178308"/>
                  </a:cubicBezTo>
                  <a:cubicBezTo>
                    <a:pt x="156628" y="169425"/>
                    <a:pt x="158310" y="154811"/>
                    <a:pt x="159431" y="145641"/>
                  </a:cubicBezTo>
                  <a:cubicBezTo>
                    <a:pt x="159992" y="141629"/>
                    <a:pt x="160552" y="136185"/>
                    <a:pt x="160552" y="132173"/>
                  </a:cubicBezTo>
                  <a:cubicBezTo>
                    <a:pt x="160552" y="110109"/>
                    <a:pt x="141771" y="101226"/>
                    <a:pt x="134202" y="98361"/>
                  </a:cubicBezTo>
                  <a:close/>
                </a:path>
              </a:pathLst>
            </a:custGeom>
            <a:solidFill>
              <a:srgbClr val="000000"/>
            </a:solidFill>
            <a:ln w="2795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08" name="Forme libre 207">
              <a:extLst>
                <a:ext uri="{FF2B5EF4-FFF2-40B4-BE49-F238E27FC236}">
                  <a16:creationId xmlns:a16="http://schemas.microsoft.com/office/drawing/2014/main" id="{E0EDE91E-53BE-80D5-8CA9-2F196E75F24B}"/>
                </a:ext>
              </a:extLst>
            </p:cNvPr>
            <p:cNvSpPr/>
            <p:nvPr>
              <p:custDataLst>
                <p:tags r:id="rId91"/>
              </p:custDataLst>
            </p:nvPr>
          </p:nvSpPr>
          <p:spPr>
            <a:xfrm>
              <a:off x="15257763" y="5739970"/>
              <a:ext cx="124601" cy="145021"/>
            </a:xfrm>
            <a:custGeom>
              <a:avLst/>
              <a:gdLst>
                <a:gd name="connsiteX0" fmla="*/ 124819 w 124601"/>
                <a:gd name="connsiteY0" fmla="*/ 2684 h 145021"/>
                <a:gd name="connsiteX1" fmla="*/ 122268 w 124601"/>
                <a:gd name="connsiteY1" fmla="*/ 76 h 145021"/>
                <a:gd name="connsiteX2" fmla="*/ 118344 w 124601"/>
                <a:gd name="connsiteY2" fmla="*/ 2884 h 145021"/>
                <a:gd name="connsiteX3" fmla="*/ 108729 w 124601"/>
                <a:gd name="connsiteY3" fmla="*/ 14318 h 145021"/>
                <a:gd name="connsiteX4" fmla="*/ 76941 w 124601"/>
                <a:gd name="connsiteY4" fmla="*/ 76 h 145021"/>
                <a:gd name="connsiteX5" fmla="*/ 24745 w 124601"/>
                <a:gd name="connsiteY5" fmla="*/ 46010 h 145021"/>
                <a:gd name="connsiteX6" fmla="*/ 31221 w 124601"/>
                <a:gd name="connsiteY6" fmla="*/ 64464 h 145021"/>
                <a:gd name="connsiteX7" fmla="*/ 58496 w 124601"/>
                <a:gd name="connsiteY7" fmla="*/ 77501 h 145021"/>
                <a:gd name="connsiteX8" fmla="*/ 75175 w 124601"/>
                <a:gd name="connsiteY8" fmla="*/ 81513 h 145021"/>
                <a:gd name="connsiteX9" fmla="*/ 93424 w 124601"/>
                <a:gd name="connsiteY9" fmla="*/ 102574 h 145021"/>
                <a:gd name="connsiteX10" fmla="*/ 54375 w 124601"/>
                <a:gd name="connsiteY10" fmla="*/ 137877 h 145021"/>
                <a:gd name="connsiteX11" fmla="*/ 16308 w 124601"/>
                <a:gd name="connsiteY11" fmla="*/ 109394 h 145021"/>
                <a:gd name="connsiteX12" fmla="*/ 17485 w 124601"/>
                <a:gd name="connsiteY12" fmla="*/ 99365 h 145021"/>
                <a:gd name="connsiteX13" fmla="*/ 17681 w 124601"/>
                <a:gd name="connsiteY13" fmla="*/ 98162 h 145021"/>
                <a:gd name="connsiteX14" fmla="*/ 14542 w 124601"/>
                <a:gd name="connsiteY14" fmla="*/ 95554 h 145021"/>
                <a:gd name="connsiteX15" fmla="*/ 10814 w 124601"/>
                <a:gd name="connsiteY15" fmla="*/ 99566 h 145021"/>
                <a:gd name="connsiteX16" fmla="*/ 806 w 124601"/>
                <a:gd name="connsiteY16" fmla="*/ 139682 h 145021"/>
                <a:gd name="connsiteX17" fmla="*/ 218 w 124601"/>
                <a:gd name="connsiteY17" fmla="*/ 142691 h 145021"/>
                <a:gd name="connsiteX18" fmla="*/ 2965 w 124601"/>
                <a:gd name="connsiteY18" fmla="*/ 145098 h 145021"/>
                <a:gd name="connsiteX19" fmla="*/ 6889 w 124601"/>
                <a:gd name="connsiteY19" fmla="*/ 142290 h 145021"/>
                <a:gd name="connsiteX20" fmla="*/ 16308 w 124601"/>
                <a:gd name="connsiteY20" fmla="*/ 131057 h 145021"/>
                <a:gd name="connsiteX21" fmla="*/ 53787 w 124601"/>
                <a:gd name="connsiteY21" fmla="*/ 145098 h 145021"/>
                <a:gd name="connsiteX22" fmla="*/ 107355 w 124601"/>
                <a:gd name="connsiteY22" fmla="*/ 95353 h 145021"/>
                <a:gd name="connsiteX23" fmla="*/ 99507 w 124601"/>
                <a:gd name="connsiteY23" fmla="*/ 73891 h 145021"/>
                <a:gd name="connsiteX24" fmla="*/ 64383 w 124601"/>
                <a:gd name="connsiteY24" fmla="*/ 59850 h 145021"/>
                <a:gd name="connsiteX25" fmla="*/ 52020 w 124601"/>
                <a:gd name="connsiteY25" fmla="*/ 56641 h 145021"/>
                <a:gd name="connsiteX26" fmla="*/ 38874 w 124601"/>
                <a:gd name="connsiteY26" fmla="*/ 38388 h 145021"/>
                <a:gd name="connsiteX27" fmla="*/ 76745 w 124601"/>
                <a:gd name="connsiteY27" fmla="*/ 6495 h 145021"/>
                <a:gd name="connsiteX28" fmla="*/ 108140 w 124601"/>
                <a:gd name="connsiteY28" fmla="*/ 37786 h 145021"/>
                <a:gd name="connsiteX29" fmla="*/ 107355 w 124601"/>
                <a:gd name="connsiteY29" fmla="*/ 46812 h 145021"/>
                <a:gd name="connsiteX30" fmla="*/ 110691 w 124601"/>
                <a:gd name="connsiteY30" fmla="*/ 49620 h 145021"/>
                <a:gd name="connsiteX31" fmla="*/ 114616 w 124601"/>
                <a:gd name="connsiteY31" fmla="*/ 45208 h 145021"/>
                <a:gd name="connsiteX32" fmla="*/ 124819 w 124601"/>
                <a:gd name="connsiteY32" fmla="*/ 2684 h 145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24601" h="145021">
                  <a:moveTo>
                    <a:pt x="124819" y="2684"/>
                  </a:moveTo>
                  <a:cubicBezTo>
                    <a:pt x="124819" y="1681"/>
                    <a:pt x="124231" y="76"/>
                    <a:pt x="122268" y="76"/>
                  </a:cubicBezTo>
                  <a:cubicBezTo>
                    <a:pt x="121091" y="76"/>
                    <a:pt x="120895" y="277"/>
                    <a:pt x="118344" y="2884"/>
                  </a:cubicBezTo>
                  <a:lnTo>
                    <a:pt x="108729" y="14318"/>
                  </a:lnTo>
                  <a:cubicBezTo>
                    <a:pt x="101273" y="3687"/>
                    <a:pt x="88910" y="76"/>
                    <a:pt x="76941" y="76"/>
                  </a:cubicBezTo>
                  <a:cubicBezTo>
                    <a:pt x="49273" y="76"/>
                    <a:pt x="24745" y="22943"/>
                    <a:pt x="24745" y="46010"/>
                  </a:cubicBezTo>
                  <a:cubicBezTo>
                    <a:pt x="24745" y="49019"/>
                    <a:pt x="25334" y="57042"/>
                    <a:pt x="31221" y="64464"/>
                  </a:cubicBezTo>
                  <a:cubicBezTo>
                    <a:pt x="37892" y="72487"/>
                    <a:pt x="45153" y="74292"/>
                    <a:pt x="58496" y="77501"/>
                  </a:cubicBezTo>
                  <a:cubicBezTo>
                    <a:pt x="62420" y="78504"/>
                    <a:pt x="72232" y="80711"/>
                    <a:pt x="75175" y="81513"/>
                  </a:cubicBezTo>
                  <a:cubicBezTo>
                    <a:pt x="81454" y="83118"/>
                    <a:pt x="93424" y="87531"/>
                    <a:pt x="93424" y="102574"/>
                  </a:cubicBezTo>
                  <a:cubicBezTo>
                    <a:pt x="93424" y="118822"/>
                    <a:pt x="76745" y="137877"/>
                    <a:pt x="54375" y="137877"/>
                  </a:cubicBezTo>
                  <a:cubicBezTo>
                    <a:pt x="37108" y="137877"/>
                    <a:pt x="16308" y="131659"/>
                    <a:pt x="16308" y="109394"/>
                  </a:cubicBezTo>
                  <a:cubicBezTo>
                    <a:pt x="16308" y="107388"/>
                    <a:pt x="16700" y="102976"/>
                    <a:pt x="17485" y="99365"/>
                  </a:cubicBezTo>
                  <a:cubicBezTo>
                    <a:pt x="17681" y="98563"/>
                    <a:pt x="17681" y="98362"/>
                    <a:pt x="17681" y="98162"/>
                  </a:cubicBezTo>
                  <a:cubicBezTo>
                    <a:pt x="17681" y="95554"/>
                    <a:pt x="15327" y="95554"/>
                    <a:pt x="14542" y="95554"/>
                  </a:cubicBezTo>
                  <a:cubicBezTo>
                    <a:pt x="11795" y="95554"/>
                    <a:pt x="11598" y="95955"/>
                    <a:pt x="10814" y="99566"/>
                  </a:cubicBezTo>
                  <a:lnTo>
                    <a:pt x="806" y="139682"/>
                  </a:lnTo>
                  <a:cubicBezTo>
                    <a:pt x="610" y="140485"/>
                    <a:pt x="218" y="141688"/>
                    <a:pt x="218" y="142691"/>
                  </a:cubicBezTo>
                  <a:cubicBezTo>
                    <a:pt x="218" y="143895"/>
                    <a:pt x="1002" y="145098"/>
                    <a:pt x="2965" y="145098"/>
                  </a:cubicBezTo>
                  <a:cubicBezTo>
                    <a:pt x="4142" y="145098"/>
                    <a:pt x="4338" y="144898"/>
                    <a:pt x="6889" y="142290"/>
                  </a:cubicBezTo>
                  <a:cubicBezTo>
                    <a:pt x="9048" y="139883"/>
                    <a:pt x="14149" y="133464"/>
                    <a:pt x="16308" y="131057"/>
                  </a:cubicBezTo>
                  <a:cubicBezTo>
                    <a:pt x="26708" y="142691"/>
                    <a:pt x="42013" y="145098"/>
                    <a:pt x="53787" y="145098"/>
                  </a:cubicBezTo>
                  <a:cubicBezTo>
                    <a:pt x="83416" y="145098"/>
                    <a:pt x="107355" y="119022"/>
                    <a:pt x="107355" y="95353"/>
                  </a:cubicBezTo>
                  <a:cubicBezTo>
                    <a:pt x="107355" y="86528"/>
                    <a:pt x="103823" y="78504"/>
                    <a:pt x="99507" y="73891"/>
                  </a:cubicBezTo>
                  <a:cubicBezTo>
                    <a:pt x="92639" y="66670"/>
                    <a:pt x="89695" y="65868"/>
                    <a:pt x="64383" y="59850"/>
                  </a:cubicBezTo>
                  <a:cubicBezTo>
                    <a:pt x="60262" y="58847"/>
                    <a:pt x="53787" y="57243"/>
                    <a:pt x="52020" y="56641"/>
                  </a:cubicBezTo>
                  <a:cubicBezTo>
                    <a:pt x="47115" y="54836"/>
                    <a:pt x="38874" y="49821"/>
                    <a:pt x="38874" y="38388"/>
                  </a:cubicBezTo>
                  <a:cubicBezTo>
                    <a:pt x="38874" y="22542"/>
                    <a:pt x="56337" y="6495"/>
                    <a:pt x="76745" y="6495"/>
                  </a:cubicBezTo>
                  <a:cubicBezTo>
                    <a:pt x="97937" y="6495"/>
                    <a:pt x="108140" y="18731"/>
                    <a:pt x="108140" y="37786"/>
                  </a:cubicBezTo>
                  <a:cubicBezTo>
                    <a:pt x="108140" y="40394"/>
                    <a:pt x="107355" y="45007"/>
                    <a:pt x="107355" y="46812"/>
                  </a:cubicBezTo>
                  <a:cubicBezTo>
                    <a:pt x="107355" y="49620"/>
                    <a:pt x="109710" y="49620"/>
                    <a:pt x="110691" y="49620"/>
                  </a:cubicBezTo>
                  <a:cubicBezTo>
                    <a:pt x="113635" y="49620"/>
                    <a:pt x="113831" y="48617"/>
                    <a:pt x="114616" y="45208"/>
                  </a:cubicBezTo>
                  <a:lnTo>
                    <a:pt x="124819" y="2684"/>
                  </a:lnTo>
                  <a:close/>
                </a:path>
              </a:pathLst>
            </a:custGeom>
            <a:solidFill>
              <a:srgbClr val="000000"/>
            </a:solidFill>
            <a:ln w="2795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09" name="Forme libre 208">
              <a:extLst>
                <a:ext uri="{FF2B5EF4-FFF2-40B4-BE49-F238E27FC236}">
                  <a16:creationId xmlns:a16="http://schemas.microsoft.com/office/drawing/2014/main" id="{C39D91FC-9C45-37C5-54AB-4CD47868E3AE}"/>
                </a:ext>
              </a:extLst>
            </p:cNvPr>
            <p:cNvSpPr/>
            <p:nvPr>
              <p:custDataLst>
                <p:tags r:id="rId92"/>
              </p:custDataLst>
            </p:nvPr>
          </p:nvSpPr>
          <p:spPr>
            <a:xfrm>
              <a:off x="15498999" y="5732835"/>
              <a:ext cx="186412" cy="67052"/>
            </a:xfrm>
            <a:custGeom>
              <a:avLst/>
              <a:gdLst>
                <a:gd name="connsiteX0" fmla="*/ 177107 w 186412"/>
                <a:gd name="connsiteY0" fmla="*/ 11537 h 67052"/>
                <a:gd name="connsiteX1" fmla="*/ 186638 w 186412"/>
                <a:gd name="connsiteY1" fmla="*/ 5806 h 67052"/>
                <a:gd name="connsiteX2" fmla="*/ 177388 w 186412"/>
                <a:gd name="connsiteY2" fmla="*/ 75 h 67052"/>
                <a:gd name="connsiteX3" fmla="*/ 9477 w 186412"/>
                <a:gd name="connsiteY3" fmla="*/ 75 h 67052"/>
                <a:gd name="connsiteX4" fmla="*/ 226 w 186412"/>
                <a:gd name="connsiteY4" fmla="*/ 5806 h 67052"/>
                <a:gd name="connsiteX5" fmla="*/ 9757 w 186412"/>
                <a:gd name="connsiteY5" fmla="*/ 11537 h 67052"/>
                <a:gd name="connsiteX6" fmla="*/ 177107 w 186412"/>
                <a:gd name="connsiteY6" fmla="*/ 11537 h 67052"/>
                <a:gd name="connsiteX7" fmla="*/ 177388 w 186412"/>
                <a:gd name="connsiteY7" fmla="*/ 67127 h 67052"/>
                <a:gd name="connsiteX8" fmla="*/ 186638 w 186412"/>
                <a:gd name="connsiteY8" fmla="*/ 61396 h 67052"/>
                <a:gd name="connsiteX9" fmla="*/ 177107 w 186412"/>
                <a:gd name="connsiteY9" fmla="*/ 55665 h 67052"/>
                <a:gd name="connsiteX10" fmla="*/ 9757 w 186412"/>
                <a:gd name="connsiteY10" fmla="*/ 55665 h 67052"/>
                <a:gd name="connsiteX11" fmla="*/ 226 w 186412"/>
                <a:gd name="connsiteY11" fmla="*/ 61396 h 67052"/>
                <a:gd name="connsiteX12" fmla="*/ 9477 w 186412"/>
                <a:gd name="connsiteY12" fmla="*/ 67127 h 67052"/>
                <a:gd name="connsiteX13" fmla="*/ 177388 w 186412"/>
                <a:gd name="connsiteY13" fmla="*/ 67127 h 67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6412" h="67052">
                  <a:moveTo>
                    <a:pt x="177107" y="11537"/>
                  </a:moveTo>
                  <a:cubicBezTo>
                    <a:pt x="181312" y="11537"/>
                    <a:pt x="186638" y="11537"/>
                    <a:pt x="186638" y="5806"/>
                  </a:cubicBezTo>
                  <a:cubicBezTo>
                    <a:pt x="186638" y="75"/>
                    <a:pt x="181312" y="75"/>
                    <a:pt x="177388" y="75"/>
                  </a:cubicBezTo>
                  <a:lnTo>
                    <a:pt x="9477" y="75"/>
                  </a:lnTo>
                  <a:cubicBezTo>
                    <a:pt x="5552" y="75"/>
                    <a:pt x="226" y="75"/>
                    <a:pt x="226" y="5806"/>
                  </a:cubicBezTo>
                  <a:cubicBezTo>
                    <a:pt x="226" y="11537"/>
                    <a:pt x="5552" y="11537"/>
                    <a:pt x="9757" y="11537"/>
                  </a:cubicBezTo>
                  <a:lnTo>
                    <a:pt x="177107" y="11537"/>
                  </a:lnTo>
                  <a:close/>
                  <a:moveTo>
                    <a:pt x="177388" y="67127"/>
                  </a:moveTo>
                  <a:cubicBezTo>
                    <a:pt x="181312" y="67127"/>
                    <a:pt x="186638" y="67127"/>
                    <a:pt x="186638" y="61396"/>
                  </a:cubicBezTo>
                  <a:cubicBezTo>
                    <a:pt x="186638" y="55665"/>
                    <a:pt x="181312" y="55665"/>
                    <a:pt x="177107" y="55665"/>
                  </a:cubicBezTo>
                  <a:lnTo>
                    <a:pt x="9757" y="55665"/>
                  </a:lnTo>
                  <a:cubicBezTo>
                    <a:pt x="5552" y="55665"/>
                    <a:pt x="226" y="55665"/>
                    <a:pt x="226" y="61396"/>
                  </a:cubicBezTo>
                  <a:cubicBezTo>
                    <a:pt x="226" y="67127"/>
                    <a:pt x="5552" y="67127"/>
                    <a:pt x="9477" y="67127"/>
                  </a:cubicBezTo>
                  <a:lnTo>
                    <a:pt x="177388" y="67127"/>
                  </a:lnTo>
                  <a:close/>
                </a:path>
              </a:pathLst>
            </a:custGeom>
            <a:solidFill>
              <a:srgbClr val="000000"/>
            </a:solidFill>
            <a:ln w="2795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10" name="Forme libre 209">
              <a:extLst>
                <a:ext uri="{FF2B5EF4-FFF2-40B4-BE49-F238E27FC236}">
                  <a16:creationId xmlns:a16="http://schemas.microsoft.com/office/drawing/2014/main" id="{DEC9FB01-B80A-E0E8-56D4-B70C435AEBAF}"/>
                </a:ext>
              </a:extLst>
            </p:cNvPr>
            <p:cNvSpPr/>
            <p:nvPr>
              <p:custDataLst>
                <p:tags r:id="rId93"/>
              </p:custDataLst>
            </p:nvPr>
          </p:nvSpPr>
          <p:spPr>
            <a:xfrm>
              <a:off x="15936247" y="5517492"/>
              <a:ext cx="107642" cy="129806"/>
            </a:xfrm>
            <a:custGeom>
              <a:avLst/>
              <a:gdLst>
                <a:gd name="connsiteX0" fmla="*/ 39767 w 107642"/>
                <a:gd name="connsiteY0" fmla="*/ 60530 h 129806"/>
                <a:gd name="connsiteX1" fmla="*/ 82656 w 107642"/>
                <a:gd name="connsiteY1" fmla="*/ 53939 h 129806"/>
                <a:gd name="connsiteX2" fmla="*/ 103679 w 107642"/>
                <a:gd name="connsiteY2" fmla="*/ 24425 h 129806"/>
                <a:gd name="connsiteX3" fmla="*/ 73685 w 107642"/>
                <a:gd name="connsiteY3" fmla="*/ 68 h 129806"/>
                <a:gd name="connsiteX4" fmla="*/ 242 w 107642"/>
                <a:gd name="connsiteY4" fmla="*/ 78009 h 129806"/>
                <a:gd name="connsiteX5" fmla="*/ 44252 w 107642"/>
                <a:gd name="connsiteY5" fmla="*/ 129874 h 129806"/>
                <a:gd name="connsiteX6" fmla="*/ 107884 w 107642"/>
                <a:gd name="connsiteY6" fmla="*/ 96062 h 129806"/>
                <a:gd name="connsiteX7" fmla="*/ 104520 w 107642"/>
                <a:gd name="connsiteY7" fmla="*/ 92336 h 129806"/>
                <a:gd name="connsiteX8" fmla="*/ 100876 w 107642"/>
                <a:gd name="connsiteY8" fmla="*/ 95202 h 129806"/>
                <a:gd name="connsiteX9" fmla="*/ 44812 w 107642"/>
                <a:gd name="connsiteY9" fmla="*/ 123570 h 129806"/>
                <a:gd name="connsiteX10" fmla="*/ 20425 w 107642"/>
                <a:gd name="connsiteY10" fmla="*/ 90331 h 129806"/>
                <a:gd name="connsiteX11" fmla="*/ 24910 w 107642"/>
                <a:gd name="connsiteY11" fmla="*/ 60530 h 129806"/>
                <a:gd name="connsiteX12" fmla="*/ 39767 w 107642"/>
                <a:gd name="connsiteY12" fmla="*/ 60530 h 129806"/>
                <a:gd name="connsiteX13" fmla="*/ 26592 w 107642"/>
                <a:gd name="connsiteY13" fmla="*/ 54226 h 129806"/>
                <a:gd name="connsiteX14" fmla="*/ 73685 w 107642"/>
                <a:gd name="connsiteY14" fmla="*/ 6372 h 129806"/>
                <a:gd name="connsiteX15" fmla="*/ 94429 w 107642"/>
                <a:gd name="connsiteY15" fmla="*/ 24425 h 129806"/>
                <a:gd name="connsiteX16" fmla="*/ 38085 w 107642"/>
                <a:gd name="connsiteY16" fmla="*/ 54226 h 129806"/>
                <a:gd name="connsiteX17" fmla="*/ 26592 w 107642"/>
                <a:gd name="connsiteY17" fmla="*/ 54226 h 129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07642" h="129806">
                  <a:moveTo>
                    <a:pt x="39767" y="60530"/>
                  </a:moveTo>
                  <a:cubicBezTo>
                    <a:pt x="47896" y="60530"/>
                    <a:pt x="68640" y="59957"/>
                    <a:pt x="82656" y="53939"/>
                  </a:cubicBezTo>
                  <a:cubicBezTo>
                    <a:pt x="102278" y="45343"/>
                    <a:pt x="103679" y="28436"/>
                    <a:pt x="103679" y="24425"/>
                  </a:cubicBezTo>
                  <a:cubicBezTo>
                    <a:pt x="103679" y="11816"/>
                    <a:pt x="93027" y="68"/>
                    <a:pt x="73685" y="68"/>
                  </a:cubicBezTo>
                  <a:cubicBezTo>
                    <a:pt x="42570" y="68"/>
                    <a:pt x="242" y="27863"/>
                    <a:pt x="242" y="78009"/>
                  </a:cubicBezTo>
                  <a:cubicBezTo>
                    <a:pt x="242" y="107237"/>
                    <a:pt x="16781" y="129874"/>
                    <a:pt x="44252" y="129874"/>
                  </a:cubicBezTo>
                  <a:cubicBezTo>
                    <a:pt x="84337" y="129874"/>
                    <a:pt x="107884" y="99500"/>
                    <a:pt x="107884" y="96062"/>
                  </a:cubicBezTo>
                  <a:cubicBezTo>
                    <a:pt x="107884" y="94342"/>
                    <a:pt x="106202" y="92336"/>
                    <a:pt x="104520" y="92336"/>
                  </a:cubicBezTo>
                  <a:cubicBezTo>
                    <a:pt x="103119" y="92336"/>
                    <a:pt x="102558" y="92910"/>
                    <a:pt x="100876" y="95202"/>
                  </a:cubicBezTo>
                  <a:cubicBezTo>
                    <a:pt x="78731" y="123570"/>
                    <a:pt x="48176" y="123570"/>
                    <a:pt x="44812" y="123570"/>
                  </a:cubicBezTo>
                  <a:cubicBezTo>
                    <a:pt x="22948" y="123570"/>
                    <a:pt x="20425" y="99500"/>
                    <a:pt x="20425" y="90331"/>
                  </a:cubicBezTo>
                  <a:cubicBezTo>
                    <a:pt x="20425" y="86892"/>
                    <a:pt x="20705" y="78009"/>
                    <a:pt x="24910" y="60530"/>
                  </a:cubicBezTo>
                  <a:lnTo>
                    <a:pt x="39767" y="60530"/>
                  </a:lnTo>
                  <a:close/>
                  <a:moveTo>
                    <a:pt x="26592" y="54226"/>
                  </a:moveTo>
                  <a:cubicBezTo>
                    <a:pt x="37524" y="10670"/>
                    <a:pt x="66397" y="6372"/>
                    <a:pt x="73685" y="6372"/>
                  </a:cubicBezTo>
                  <a:cubicBezTo>
                    <a:pt x="86860" y="6372"/>
                    <a:pt x="94429" y="14682"/>
                    <a:pt x="94429" y="24425"/>
                  </a:cubicBezTo>
                  <a:cubicBezTo>
                    <a:pt x="94429" y="54226"/>
                    <a:pt x="49578" y="54226"/>
                    <a:pt x="38085" y="54226"/>
                  </a:cubicBezTo>
                  <a:lnTo>
                    <a:pt x="26592" y="54226"/>
                  </a:lnTo>
                  <a:close/>
                </a:path>
              </a:pathLst>
            </a:custGeom>
            <a:solidFill>
              <a:srgbClr val="000000"/>
            </a:solidFill>
            <a:ln w="2795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11" name="Forme libre 210">
              <a:extLst>
                <a:ext uri="{FF2B5EF4-FFF2-40B4-BE49-F238E27FC236}">
                  <a16:creationId xmlns:a16="http://schemas.microsoft.com/office/drawing/2014/main" id="{8D8B36AD-F7E5-E1EC-C94A-6B3FE8EB9276}"/>
                </a:ext>
              </a:extLst>
            </p:cNvPr>
            <p:cNvSpPr/>
            <p:nvPr>
              <p:custDataLst>
                <p:tags r:id="rId94"/>
              </p:custDataLst>
            </p:nvPr>
          </p:nvSpPr>
          <p:spPr>
            <a:xfrm>
              <a:off x="16068593" y="5546118"/>
              <a:ext cx="124601" cy="145021"/>
            </a:xfrm>
            <a:custGeom>
              <a:avLst/>
              <a:gdLst>
                <a:gd name="connsiteX0" fmla="*/ 124848 w 124601"/>
                <a:gd name="connsiteY0" fmla="*/ 2677 h 145021"/>
                <a:gd name="connsiteX1" fmla="*/ 122297 w 124601"/>
                <a:gd name="connsiteY1" fmla="*/ 69 h 145021"/>
                <a:gd name="connsiteX2" fmla="*/ 118373 w 124601"/>
                <a:gd name="connsiteY2" fmla="*/ 2878 h 145021"/>
                <a:gd name="connsiteX3" fmla="*/ 108758 w 124601"/>
                <a:gd name="connsiteY3" fmla="*/ 14311 h 145021"/>
                <a:gd name="connsiteX4" fmla="*/ 76970 w 124601"/>
                <a:gd name="connsiteY4" fmla="*/ 69 h 145021"/>
                <a:gd name="connsiteX5" fmla="*/ 24774 w 124601"/>
                <a:gd name="connsiteY5" fmla="*/ 46003 h 145021"/>
                <a:gd name="connsiteX6" fmla="*/ 31250 w 124601"/>
                <a:gd name="connsiteY6" fmla="*/ 64457 h 145021"/>
                <a:gd name="connsiteX7" fmla="*/ 58525 w 124601"/>
                <a:gd name="connsiteY7" fmla="*/ 77495 h 145021"/>
                <a:gd name="connsiteX8" fmla="*/ 75204 w 124601"/>
                <a:gd name="connsiteY8" fmla="*/ 81506 h 145021"/>
                <a:gd name="connsiteX9" fmla="*/ 93452 w 124601"/>
                <a:gd name="connsiteY9" fmla="*/ 102568 h 145021"/>
                <a:gd name="connsiteX10" fmla="*/ 54404 w 124601"/>
                <a:gd name="connsiteY10" fmla="*/ 137870 h 145021"/>
                <a:gd name="connsiteX11" fmla="*/ 16337 w 124601"/>
                <a:gd name="connsiteY11" fmla="*/ 109388 h 145021"/>
                <a:gd name="connsiteX12" fmla="*/ 17514 w 124601"/>
                <a:gd name="connsiteY12" fmla="*/ 99358 h 145021"/>
                <a:gd name="connsiteX13" fmla="*/ 17710 w 124601"/>
                <a:gd name="connsiteY13" fmla="*/ 98155 h 145021"/>
                <a:gd name="connsiteX14" fmla="*/ 14571 w 124601"/>
                <a:gd name="connsiteY14" fmla="*/ 95547 h 145021"/>
                <a:gd name="connsiteX15" fmla="*/ 10842 w 124601"/>
                <a:gd name="connsiteY15" fmla="*/ 99559 h 145021"/>
                <a:gd name="connsiteX16" fmla="*/ 835 w 124601"/>
                <a:gd name="connsiteY16" fmla="*/ 139676 h 145021"/>
                <a:gd name="connsiteX17" fmla="*/ 246 w 124601"/>
                <a:gd name="connsiteY17" fmla="*/ 142684 h 145021"/>
                <a:gd name="connsiteX18" fmla="*/ 2993 w 124601"/>
                <a:gd name="connsiteY18" fmla="*/ 145091 h 145021"/>
                <a:gd name="connsiteX19" fmla="*/ 6918 w 124601"/>
                <a:gd name="connsiteY19" fmla="*/ 142283 h 145021"/>
                <a:gd name="connsiteX20" fmla="*/ 16337 w 124601"/>
                <a:gd name="connsiteY20" fmla="*/ 131051 h 145021"/>
                <a:gd name="connsiteX21" fmla="*/ 53815 w 124601"/>
                <a:gd name="connsiteY21" fmla="*/ 145091 h 145021"/>
                <a:gd name="connsiteX22" fmla="*/ 107384 w 124601"/>
                <a:gd name="connsiteY22" fmla="*/ 95347 h 145021"/>
                <a:gd name="connsiteX23" fmla="*/ 99535 w 124601"/>
                <a:gd name="connsiteY23" fmla="*/ 73884 h 145021"/>
                <a:gd name="connsiteX24" fmla="*/ 64411 w 124601"/>
                <a:gd name="connsiteY24" fmla="*/ 59843 h 145021"/>
                <a:gd name="connsiteX25" fmla="*/ 52049 w 124601"/>
                <a:gd name="connsiteY25" fmla="*/ 56634 h 145021"/>
                <a:gd name="connsiteX26" fmla="*/ 38902 w 124601"/>
                <a:gd name="connsiteY26" fmla="*/ 38381 h 145021"/>
                <a:gd name="connsiteX27" fmla="*/ 76773 w 124601"/>
                <a:gd name="connsiteY27" fmla="*/ 6488 h 145021"/>
                <a:gd name="connsiteX28" fmla="*/ 108169 w 124601"/>
                <a:gd name="connsiteY28" fmla="*/ 37779 h 145021"/>
                <a:gd name="connsiteX29" fmla="*/ 107384 w 124601"/>
                <a:gd name="connsiteY29" fmla="*/ 46805 h 145021"/>
                <a:gd name="connsiteX30" fmla="*/ 110720 w 124601"/>
                <a:gd name="connsiteY30" fmla="*/ 49614 h 145021"/>
                <a:gd name="connsiteX31" fmla="*/ 114645 w 124601"/>
                <a:gd name="connsiteY31" fmla="*/ 45201 h 145021"/>
                <a:gd name="connsiteX32" fmla="*/ 124848 w 124601"/>
                <a:gd name="connsiteY32" fmla="*/ 2677 h 145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24601" h="145021">
                  <a:moveTo>
                    <a:pt x="124848" y="2677"/>
                  </a:moveTo>
                  <a:cubicBezTo>
                    <a:pt x="124848" y="1674"/>
                    <a:pt x="124260" y="69"/>
                    <a:pt x="122297" y="69"/>
                  </a:cubicBezTo>
                  <a:cubicBezTo>
                    <a:pt x="121120" y="69"/>
                    <a:pt x="120924" y="270"/>
                    <a:pt x="118373" y="2878"/>
                  </a:cubicBezTo>
                  <a:lnTo>
                    <a:pt x="108758" y="14311"/>
                  </a:lnTo>
                  <a:cubicBezTo>
                    <a:pt x="101301" y="3680"/>
                    <a:pt x="88939" y="69"/>
                    <a:pt x="76970" y="69"/>
                  </a:cubicBezTo>
                  <a:cubicBezTo>
                    <a:pt x="49302" y="69"/>
                    <a:pt x="24774" y="22936"/>
                    <a:pt x="24774" y="46003"/>
                  </a:cubicBezTo>
                  <a:cubicBezTo>
                    <a:pt x="24774" y="49012"/>
                    <a:pt x="25363" y="57035"/>
                    <a:pt x="31250" y="64457"/>
                  </a:cubicBezTo>
                  <a:cubicBezTo>
                    <a:pt x="37921" y="72480"/>
                    <a:pt x="45182" y="74285"/>
                    <a:pt x="58525" y="77495"/>
                  </a:cubicBezTo>
                  <a:cubicBezTo>
                    <a:pt x="62449" y="78498"/>
                    <a:pt x="72260" y="80704"/>
                    <a:pt x="75204" y="81506"/>
                  </a:cubicBezTo>
                  <a:cubicBezTo>
                    <a:pt x="81483" y="83111"/>
                    <a:pt x="93452" y="87524"/>
                    <a:pt x="93452" y="102568"/>
                  </a:cubicBezTo>
                  <a:cubicBezTo>
                    <a:pt x="93452" y="118815"/>
                    <a:pt x="76773" y="137870"/>
                    <a:pt x="54404" y="137870"/>
                  </a:cubicBezTo>
                  <a:cubicBezTo>
                    <a:pt x="37136" y="137870"/>
                    <a:pt x="16337" y="131652"/>
                    <a:pt x="16337" y="109388"/>
                  </a:cubicBezTo>
                  <a:cubicBezTo>
                    <a:pt x="16337" y="107382"/>
                    <a:pt x="16729" y="102969"/>
                    <a:pt x="17514" y="99358"/>
                  </a:cubicBezTo>
                  <a:cubicBezTo>
                    <a:pt x="17710" y="98556"/>
                    <a:pt x="17710" y="98355"/>
                    <a:pt x="17710" y="98155"/>
                  </a:cubicBezTo>
                  <a:cubicBezTo>
                    <a:pt x="17710" y="95547"/>
                    <a:pt x="15356" y="95547"/>
                    <a:pt x="14571" y="95547"/>
                  </a:cubicBezTo>
                  <a:cubicBezTo>
                    <a:pt x="11824" y="95547"/>
                    <a:pt x="11627" y="95948"/>
                    <a:pt x="10842" y="99559"/>
                  </a:cubicBezTo>
                  <a:lnTo>
                    <a:pt x="835" y="139676"/>
                  </a:lnTo>
                  <a:cubicBezTo>
                    <a:pt x="639" y="140478"/>
                    <a:pt x="246" y="141682"/>
                    <a:pt x="246" y="142684"/>
                  </a:cubicBezTo>
                  <a:cubicBezTo>
                    <a:pt x="246" y="143888"/>
                    <a:pt x="1031" y="145091"/>
                    <a:pt x="2993" y="145091"/>
                  </a:cubicBezTo>
                  <a:cubicBezTo>
                    <a:pt x="4171" y="145091"/>
                    <a:pt x="4367" y="144891"/>
                    <a:pt x="6918" y="142283"/>
                  </a:cubicBezTo>
                  <a:cubicBezTo>
                    <a:pt x="9076" y="139876"/>
                    <a:pt x="14178" y="133458"/>
                    <a:pt x="16337" y="131051"/>
                  </a:cubicBezTo>
                  <a:cubicBezTo>
                    <a:pt x="26737" y="142684"/>
                    <a:pt x="42042" y="145091"/>
                    <a:pt x="53815" y="145091"/>
                  </a:cubicBezTo>
                  <a:cubicBezTo>
                    <a:pt x="83445" y="145091"/>
                    <a:pt x="107384" y="119016"/>
                    <a:pt x="107384" y="95347"/>
                  </a:cubicBezTo>
                  <a:cubicBezTo>
                    <a:pt x="107384" y="86521"/>
                    <a:pt x="103852" y="78498"/>
                    <a:pt x="99535" y="73884"/>
                  </a:cubicBezTo>
                  <a:cubicBezTo>
                    <a:pt x="92668" y="66663"/>
                    <a:pt x="89724" y="65861"/>
                    <a:pt x="64411" y="59843"/>
                  </a:cubicBezTo>
                  <a:cubicBezTo>
                    <a:pt x="60291" y="58840"/>
                    <a:pt x="53815" y="57236"/>
                    <a:pt x="52049" y="56634"/>
                  </a:cubicBezTo>
                  <a:cubicBezTo>
                    <a:pt x="47144" y="54829"/>
                    <a:pt x="38902" y="49814"/>
                    <a:pt x="38902" y="38381"/>
                  </a:cubicBezTo>
                  <a:cubicBezTo>
                    <a:pt x="38902" y="22535"/>
                    <a:pt x="56366" y="6488"/>
                    <a:pt x="76773" y="6488"/>
                  </a:cubicBezTo>
                  <a:cubicBezTo>
                    <a:pt x="97966" y="6488"/>
                    <a:pt x="108169" y="18724"/>
                    <a:pt x="108169" y="37779"/>
                  </a:cubicBezTo>
                  <a:cubicBezTo>
                    <a:pt x="108169" y="40387"/>
                    <a:pt x="107384" y="45000"/>
                    <a:pt x="107384" y="46805"/>
                  </a:cubicBezTo>
                  <a:cubicBezTo>
                    <a:pt x="107384" y="49614"/>
                    <a:pt x="109739" y="49614"/>
                    <a:pt x="110720" y="49614"/>
                  </a:cubicBezTo>
                  <a:cubicBezTo>
                    <a:pt x="113663" y="49614"/>
                    <a:pt x="113860" y="48611"/>
                    <a:pt x="114645" y="45201"/>
                  </a:cubicBezTo>
                  <a:lnTo>
                    <a:pt x="124848" y="2677"/>
                  </a:lnTo>
                  <a:close/>
                </a:path>
              </a:pathLst>
            </a:custGeom>
            <a:solidFill>
              <a:srgbClr val="000000"/>
            </a:solidFill>
            <a:ln w="2795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12" name="Forme libre 211">
              <a:extLst>
                <a:ext uri="{FF2B5EF4-FFF2-40B4-BE49-F238E27FC236}">
                  <a16:creationId xmlns:a16="http://schemas.microsoft.com/office/drawing/2014/main" id="{3B49ABE7-3013-6275-5384-448DC3B983CA}"/>
                </a:ext>
              </a:extLst>
            </p:cNvPr>
            <p:cNvSpPr/>
            <p:nvPr>
              <p:custDataLst>
                <p:tags r:id="rId95"/>
              </p:custDataLst>
            </p:nvPr>
          </p:nvSpPr>
          <p:spPr>
            <a:xfrm>
              <a:off x="15812831" y="5760630"/>
              <a:ext cx="513957" cy="11461"/>
            </a:xfrm>
            <a:custGeom>
              <a:avLst/>
              <a:gdLst>
                <a:gd name="connsiteX0" fmla="*/ 0 w 513957"/>
                <a:gd name="connsiteY0" fmla="*/ 0 h 11461"/>
                <a:gd name="connsiteX1" fmla="*/ 513958 w 513957"/>
                <a:gd name="connsiteY1" fmla="*/ 0 h 11461"/>
                <a:gd name="connsiteX2" fmla="*/ 513958 w 513957"/>
                <a:gd name="connsiteY2" fmla="*/ 11461 h 11461"/>
                <a:gd name="connsiteX3" fmla="*/ 0 w 513957"/>
                <a:gd name="connsiteY3" fmla="*/ 11461 h 11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13957" h="11461">
                  <a:moveTo>
                    <a:pt x="0" y="0"/>
                  </a:moveTo>
                  <a:lnTo>
                    <a:pt x="513958" y="0"/>
                  </a:lnTo>
                  <a:lnTo>
                    <a:pt x="513958" y="11461"/>
                  </a:lnTo>
                  <a:lnTo>
                    <a:pt x="0" y="11461"/>
                  </a:lnTo>
                  <a:close/>
                </a:path>
              </a:pathLst>
            </a:custGeom>
            <a:solidFill>
              <a:srgbClr val="000000"/>
            </a:solidFill>
            <a:ln w="2795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13" name="Forme libre 212">
              <a:extLst>
                <a:ext uri="{FF2B5EF4-FFF2-40B4-BE49-F238E27FC236}">
                  <a16:creationId xmlns:a16="http://schemas.microsoft.com/office/drawing/2014/main" id="{01E40060-CADB-895B-AC36-75B0C5C87E8B}"/>
                </a:ext>
              </a:extLst>
            </p:cNvPr>
            <p:cNvSpPr/>
            <p:nvPr>
              <p:custDataLst>
                <p:tags r:id="rId96"/>
              </p:custDataLst>
            </p:nvPr>
          </p:nvSpPr>
          <p:spPr>
            <a:xfrm>
              <a:off x="15827688" y="5835691"/>
              <a:ext cx="138757" cy="202589"/>
            </a:xfrm>
            <a:custGeom>
              <a:avLst/>
              <a:gdLst>
                <a:gd name="connsiteX0" fmla="*/ 85455 w 138757"/>
                <a:gd name="connsiteY0" fmla="*/ 115274 h 202589"/>
                <a:gd name="connsiteX1" fmla="*/ 114888 w 138757"/>
                <a:gd name="connsiteY1" fmla="*/ 195794 h 202589"/>
                <a:gd name="connsiteX2" fmla="*/ 129745 w 138757"/>
                <a:gd name="connsiteY2" fmla="*/ 202098 h 202589"/>
                <a:gd name="connsiteX3" fmla="*/ 135912 w 138757"/>
                <a:gd name="connsiteY3" fmla="*/ 202098 h 202589"/>
                <a:gd name="connsiteX4" fmla="*/ 138996 w 138757"/>
                <a:gd name="connsiteY4" fmla="*/ 199232 h 202589"/>
                <a:gd name="connsiteX5" fmla="*/ 137594 w 138757"/>
                <a:gd name="connsiteY5" fmla="*/ 196654 h 202589"/>
                <a:gd name="connsiteX6" fmla="*/ 131147 w 138757"/>
                <a:gd name="connsiteY6" fmla="*/ 183472 h 202589"/>
                <a:gd name="connsiteX7" fmla="*/ 73962 w 138757"/>
                <a:gd name="connsiteY7" fmla="*/ 20426 h 202589"/>
                <a:gd name="connsiteX8" fmla="*/ 39763 w 138757"/>
                <a:gd name="connsiteY8" fmla="*/ 82 h 202589"/>
                <a:gd name="connsiteX9" fmla="*/ 34717 w 138757"/>
                <a:gd name="connsiteY9" fmla="*/ 3234 h 202589"/>
                <a:gd name="connsiteX10" fmla="*/ 37240 w 138757"/>
                <a:gd name="connsiteY10" fmla="*/ 6099 h 202589"/>
                <a:gd name="connsiteX11" fmla="*/ 55461 w 138757"/>
                <a:gd name="connsiteY11" fmla="*/ 29023 h 202589"/>
                <a:gd name="connsiteX12" fmla="*/ 82652 w 138757"/>
                <a:gd name="connsiteY12" fmla="*/ 106964 h 202589"/>
                <a:gd name="connsiteX13" fmla="*/ 5284 w 138757"/>
                <a:gd name="connsiteY13" fmla="*/ 185478 h 202589"/>
                <a:gd name="connsiteX14" fmla="*/ 238 w 138757"/>
                <a:gd name="connsiteY14" fmla="*/ 194361 h 202589"/>
                <a:gd name="connsiteX15" fmla="*/ 8647 w 138757"/>
                <a:gd name="connsiteY15" fmla="*/ 202671 h 202589"/>
                <a:gd name="connsiteX16" fmla="*/ 17898 w 138757"/>
                <a:gd name="connsiteY16" fmla="*/ 196654 h 202589"/>
                <a:gd name="connsiteX17" fmla="*/ 85455 w 138757"/>
                <a:gd name="connsiteY17" fmla="*/ 115274 h 202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8757" h="202589">
                  <a:moveTo>
                    <a:pt x="85455" y="115274"/>
                  </a:moveTo>
                  <a:cubicBezTo>
                    <a:pt x="96948" y="145361"/>
                    <a:pt x="110403" y="189203"/>
                    <a:pt x="114888" y="195794"/>
                  </a:cubicBezTo>
                  <a:cubicBezTo>
                    <a:pt x="119373" y="202098"/>
                    <a:pt x="122177" y="202098"/>
                    <a:pt x="129745" y="202098"/>
                  </a:cubicBezTo>
                  <a:lnTo>
                    <a:pt x="135912" y="202098"/>
                  </a:lnTo>
                  <a:cubicBezTo>
                    <a:pt x="138715" y="201811"/>
                    <a:pt x="138996" y="200092"/>
                    <a:pt x="138996" y="199232"/>
                  </a:cubicBezTo>
                  <a:cubicBezTo>
                    <a:pt x="138996" y="198373"/>
                    <a:pt x="138435" y="197800"/>
                    <a:pt x="137594" y="196654"/>
                  </a:cubicBezTo>
                  <a:cubicBezTo>
                    <a:pt x="134791" y="193502"/>
                    <a:pt x="133109" y="189203"/>
                    <a:pt x="131147" y="183472"/>
                  </a:cubicBezTo>
                  <a:lnTo>
                    <a:pt x="73962" y="20426"/>
                  </a:lnTo>
                  <a:cubicBezTo>
                    <a:pt x="68075" y="3807"/>
                    <a:pt x="52938" y="82"/>
                    <a:pt x="39763" y="82"/>
                  </a:cubicBezTo>
                  <a:cubicBezTo>
                    <a:pt x="38361" y="82"/>
                    <a:pt x="34717" y="82"/>
                    <a:pt x="34717" y="3234"/>
                  </a:cubicBezTo>
                  <a:cubicBezTo>
                    <a:pt x="34717" y="5526"/>
                    <a:pt x="36960" y="6099"/>
                    <a:pt x="37240" y="6099"/>
                  </a:cubicBezTo>
                  <a:cubicBezTo>
                    <a:pt x="46490" y="7818"/>
                    <a:pt x="48453" y="9538"/>
                    <a:pt x="55461" y="29023"/>
                  </a:cubicBezTo>
                  <a:lnTo>
                    <a:pt x="82652" y="106964"/>
                  </a:lnTo>
                  <a:lnTo>
                    <a:pt x="5284" y="185478"/>
                  </a:lnTo>
                  <a:cubicBezTo>
                    <a:pt x="1920" y="188917"/>
                    <a:pt x="238" y="190636"/>
                    <a:pt x="238" y="194361"/>
                  </a:cubicBezTo>
                  <a:cubicBezTo>
                    <a:pt x="238" y="199232"/>
                    <a:pt x="4162" y="202671"/>
                    <a:pt x="8647" y="202671"/>
                  </a:cubicBezTo>
                  <a:cubicBezTo>
                    <a:pt x="13132" y="202671"/>
                    <a:pt x="15655" y="199519"/>
                    <a:pt x="17898" y="196654"/>
                  </a:cubicBezTo>
                  <a:lnTo>
                    <a:pt x="85455" y="115274"/>
                  </a:lnTo>
                  <a:close/>
                </a:path>
              </a:pathLst>
            </a:custGeom>
            <a:solidFill>
              <a:srgbClr val="000000"/>
            </a:solidFill>
            <a:ln w="2795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14" name="Forme libre 213">
              <a:extLst>
                <a:ext uri="{FF2B5EF4-FFF2-40B4-BE49-F238E27FC236}">
                  <a16:creationId xmlns:a16="http://schemas.microsoft.com/office/drawing/2014/main" id="{63C32FF8-6BDA-8BF6-6F17-4B66505807A7}"/>
                </a:ext>
              </a:extLst>
            </p:cNvPr>
            <p:cNvSpPr/>
            <p:nvPr>
              <p:custDataLst>
                <p:tags r:id="rId97"/>
              </p:custDataLst>
            </p:nvPr>
          </p:nvSpPr>
          <p:spPr>
            <a:xfrm>
              <a:off x="15991068" y="5936527"/>
              <a:ext cx="124601" cy="145021"/>
            </a:xfrm>
            <a:custGeom>
              <a:avLst/>
              <a:gdLst>
                <a:gd name="connsiteX0" fmla="*/ 124845 w 124601"/>
                <a:gd name="connsiteY0" fmla="*/ 2691 h 145021"/>
                <a:gd name="connsiteX1" fmla="*/ 122295 w 124601"/>
                <a:gd name="connsiteY1" fmla="*/ 83 h 145021"/>
                <a:gd name="connsiteX2" fmla="*/ 118370 w 124601"/>
                <a:gd name="connsiteY2" fmla="*/ 2891 h 145021"/>
                <a:gd name="connsiteX3" fmla="*/ 108755 w 124601"/>
                <a:gd name="connsiteY3" fmla="*/ 14324 h 145021"/>
                <a:gd name="connsiteX4" fmla="*/ 76967 w 124601"/>
                <a:gd name="connsiteY4" fmla="*/ 83 h 145021"/>
                <a:gd name="connsiteX5" fmla="*/ 24772 w 124601"/>
                <a:gd name="connsiteY5" fmla="*/ 46017 h 145021"/>
                <a:gd name="connsiteX6" fmla="*/ 31247 w 124601"/>
                <a:gd name="connsiteY6" fmla="*/ 64470 h 145021"/>
                <a:gd name="connsiteX7" fmla="*/ 58522 w 124601"/>
                <a:gd name="connsiteY7" fmla="*/ 77508 h 145021"/>
                <a:gd name="connsiteX8" fmla="*/ 75201 w 124601"/>
                <a:gd name="connsiteY8" fmla="*/ 81520 h 145021"/>
                <a:gd name="connsiteX9" fmla="*/ 93450 w 124601"/>
                <a:gd name="connsiteY9" fmla="*/ 102581 h 145021"/>
                <a:gd name="connsiteX10" fmla="*/ 54401 w 124601"/>
                <a:gd name="connsiteY10" fmla="*/ 137884 h 145021"/>
                <a:gd name="connsiteX11" fmla="*/ 16334 w 124601"/>
                <a:gd name="connsiteY11" fmla="*/ 109401 h 145021"/>
                <a:gd name="connsiteX12" fmla="*/ 17511 w 124601"/>
                <a:gd name="connsiteY12" fmla="*/ 99372 h 145021"/>
                <a:gd name="connsiteX13" fmla="*/ 17707 w 124601"/>
                <a:gd name="connsiteY13" fmla="*/ 98168 h 145021"/>
                <a:gd name="connsiteX14" fmla="*/ 14568 w 124601"/>
                <a:gd name="connsiteY14" fmla="*/ 95561 h 145021"/>
                <a:gd name="connsiteX15" fmla="*/ 10840 w 124601"/>
                <a:gd name="connsiteY15" fmla="*/ 99573 h 145021"/>
                <a:gd name="connsiteX16" fmla="*/ 832 w 124601"/>
                <a:gd name="connsiteY16" fmla="*/ 139689 h 145021"/>
                <a:gd name="connsiteX17" fmla="*/ 244 w 124601"/>
                <a:gd name="connsiteY17" fmla="*/ 142698 h 145021"/>
                <a:gd name="connsiteX18" fmla="*/ 2991 w 124601"/>
                <a:gd name="connsiteY18" fmla="*/ 145105 h 145021"/>
                <a:gd name="connsiteX19" fmla="*/ 6915 w 124601"/>
                <a:gd name="connsiteY19" fmla="*/ 142297 h 145021"/>
                <a:gd name="connsiteX20" fmla="*/ 16334 w 124601"/>
                <a:gd name="connsiteY20" fmla="*/ 131064 h 145021"/>
                <a:gd name="connsiteX21" fmla="*/ 53813 w 124601"/>
                <a:gd name="connsiteY21" fmla="*/ 145105 h 145021"/>
                <a:gd name="connsiteX22" fmla="*/ 107382 w 124601"/>
                <a:gd name="connsiteY22" fmla="*/ 95360 h 145021"/>
                <a:gd name="connsiteX23" fmla="*/ 99533 w 124601"/>
                <a:gd name="connsiteY23" fmla="*/ 73898 h 145021"/>
                <a:gd name="connsiteX24" fmla="*/ 64409 w 124601"/>
                <a:gd name="connsiteY24" fmla="*/ 59857 h 145021"/>
                <a:gd name="connsiteX25" fmla="*/ 52047 w 124601"/>
                <a:gd name="connsiteY25" fmla="*/ 56648 h 145021"/>
                <a:gd name="connsiteX26" fmla="*/ 38900 w 124601"/>
                <a:gd name="connsiteY26" fmla="*/ 38395 h 145021"/>
                <a:gd name="connsiteX27" fmla="*/ 76771 w 124601"/>
                <a:gd name="connsiteY27" fmla="*/ 6502 h 145021"/>
                <a:gd name="connsiteX28" fmla="*/ 108166 w 124601"/>
                <a:gd name="connsiteY28" fmla="*/ 37793 h 145021"/>
                <a:gd name="connsiteX29" fmla="*/ 107382 w 124601"/>
                <a:gd name="connsiteY29" fmla="*/ 46819 h 145021"/>
                <a:gd name="connsiteX30" fmla="*/ 110717 w 124601"/>
                <a:gd name="connsiteY30" fmla="*/ 49627 h 145021"/>
                <a:gd name="connsiteX31" fmla="*/ 114642 w 124601"/>
                <a:gd name="connsiteY31" fmla="*/ 45214 h 145021"/>
                <a:gd name="connsiteX32" fmla="*/ 124845 w 124601"/>
                <a:gd name="connsiteY32" fmla="*/ 2691 h 145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24601" h="145021">
                  <a:moveTo>
                    <a:pt x="124845" y="2691"/>
                  </a:moveTo>
                  <a:cubicBezTo>
                    <a:pt x="124845" y="1688"/>
                    <a:pt x="124257" y="83"/>
                    <a:pt x="122295" y="83"/>
                  </a:cubicBezTo>
                  <a:cubicBezTo>
                    <a:pt x="121117" y="83"/>
                    <a:pt x="120921" y="284"/>
                    <a:pt x="118370" y="2891"/>
                  </a:cubicBezTo>
                  <a:lnTo>
                    <a:pt x="108755" y="14324"/>
                  </a:lnTo>
                  <a:cubicBezTo>
                    <a:pt x="101299" y="3694"/>
                    <a:pt x="88937" y="83"/>
                    <a:pt x="76967" y="83"/>
                  </a:cubicBezTo>
                  <a:cubicBezTo>
                    <a:pt x="49299" y="83"/>
                    <a:pt x="24772" y="22950"/>
                    <a:pt x="24772" y="46017"/>
                  </a:cubicBezTo>
                  <a:cubicBezTo>
                    <a:pt x="24772" y="49025"/>
                    <a:pt x="25360" y="57049"/>
                    <a:pt x="31247" y="64470"/>
                  </a:cubicBezTo>
                  <a:cubicBezTo>
                    <a:pt x="37918" y="72494"/>
                    <a:pt x="45179" y="74299"/>
                    <a:pt x="58522" y="77508"/>
                  </a:cubicBezTo>
                  <a:cubicBezTo>
                    <a:pt x="62446" y="78511"/>
                    <a:pt x="72258" y="80718"/>
                    <a:pt x="75201" y="81520"/>
                  </a:cubicBezTo>
                  <a:cubicBezTo>
                    <a:pt x="81480" y="83125"/>
                    <a:pt x="93450" y="87538"/>
                    <a:pt x="93450" y="102581"/>
                  </a:cubicBezTo>
                  <a:cubicBezTo>
                    <a:pt x="93450" y="118829"/>
                    <a:pt x="76771" y="137884"/>
                    <a:pt x="54401" y="137884"/>
                  </a:cubicBezTo>
                  <a:cubicBezTo>
                    <a:pt x="37134" y="137884"/>
                    <a:pt x="16334" y="131666"/>
                    <a:pt x="16334" y="109401"/>
                  </a:cubicBezTo>
                  <a:cubicBezTo>
                    <a:pt x="16334" y="107395"/>
                    <a:pt x="16726" y="102982"/>
                    <a:pt x="17511" y="99372"/>
                  </a:cubicBezTo>
                  <a:cubicBezTo>
                    <a:pt x="17707" y="98570"/>
                    <a:pt x="17707" y="98369"/>
                    <a:pt x="17707" y="98168"/>
                  </a:cubicBezTo>
                  <a:cubicBezTo>
                    <a:pt x="17707" y="95561"/>
                    <a:pt x="15353" y="95561"/>
                    <a:pt x="14568" y="95561"/>
                  </a:cubicBezTo>
                  <a:cubicBezTo>
                    <a:pt x="11821" y="95561"/>
                    <a:pt x="11625" y="95962"/>
                    <a:pt x="10840" y="99573"/>
                  </a:cubicBezTo>
                  <a:lnTo>
                    <a:pt x="832" y="139689"/>
                  </a:lnTo>
                  <a:cubicBezTo>
                    <a:pt x="636" y="140492"/>
                    <a:pt x="244" y="141695"/>
                    <a:pt x="244" y="142698"/>
                  </a:cubicBezTo>
                  <a:cubicBezTo>
                    <a:pt x="244" y="143902"/>
                    <a:pt x="1028" y="145105"/>
                    <a:pt x="2991" y="145105"/>
                  </a:cubicBezTo>
                  <a:cubicBezTo>
                    <a:pt x="4168" y="145105"/>
                    <a:pt x="4364" y="144904"/>
                    <a:pt x="6915" y="142297"/>
                  </a:cubicBezTo>
                  <a:cubicBezTo>
                    <a:pt x="9074" y="139890"/>
                    <a:pt x="14175" y="133471"/>
                    <a:pt x="16334" y="131064"/>
                  </a:cubicBezTo>
                  <a:cubicBezTo>
                    <a:pt x="26734" y="142698"/>
                    <a:pt x="42039" y="145105"/>
                    <a:pt x="53813" y="145105"/>
                  </a:cubicBezTo>
                  <a:cubicBezTo>
                    <a:pt x="83442" y="145105"/>
                    <a:pt x="107382" y="119029"/>
                    <a:pt x="107382" y="95360"/>
                  </a:cubicBezTo>
                  <a:cubicBezTo>
                    <a:pt x="107382" y="86535"/>
                    <a:pt x="103850" y="78511"/>
                    <a:pt x="99533" y="73898"/>
                  </a:cubicBezTo>
                  <a:cubicBezTo>
                    <a:pt x="92665" y="66677"/>
                    <a:pt x="89721" y="65874"/>
                    <a:pt x="64409" y="59857"/>
                  </a:cubicBezTo>
                  <a:cubicBezTo>
                    <a:pt x="60288" y="58854"/>
                    <a:pt x="53813" y="57249"/>
                    <a:pt x="52047" y="56648"/>
                  </a:cubicBezTo>
                  <a:cubicBezTo>
                    <a:pt x="47141" y="54842"/>
                    <a:pt x="38900" y="49828"/>
                    <a:pt x="38900" y="38395"/>
                  </a:cubicBezTo>
                  <a:cubicBezTo>
                    <a:pt x="38900" y="22548"/>
                    <a:pt x="56363" y="6502"/>
                    <a:pt x="76771" y="6502"/>
                  </a:cubicBezTo>
                  <a:cubicBezTo>
                    <a:pt x="97963" y="6502"/>
                    <a:pt x="108166" y="18737"/>
                    <a:pt x="108166" y="37793"/>
                  </a:cubicBezTo>
                  <a:cubicBezTo>
                    <a:pt x="108166" y="40400"/>
                    <a:pt x="107382" y="45014"/>
                    <a:pt x="107382" y="46819"/>
                  </a:cubicBezTo>
                  <a:cubicBezTo>
                    <a:pt x="107382" y="49627"/>
                    <a:pt x="109736" y="49627"/>
                    <a:pt x="110717" y="49627"/>
                  </a:cubicBezTo>
                  <a:cubicBezTo>
                    <a:pt x="113661" y="49627"/>
                    <a:pt x="113857" y="48624"/>
                    <a:pt x="114642" y="45214"/>
                  </a:cubicBezTo>
                  <a:lnTo>
                    <a:pt x="124845" y="2691"/>
                  </a:lnTo>
                  <a:close/>
                </a:path>
              </a:pathLst>
            </a:custGeom>
            <a:solidFill>
              <a:srgbClr val="000000"/>
            </a:solidFill>
            <a:ln w="2795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15" name="Forme libre 214">
              <a:extLst>
                <a:ext uri="{FF2B5EF4-FFF2-40B4-BE49-F238E27FC236}">
                  <a16:creationId xmlns:a16="http://schemas.microsoft.com/office/drawing/2014/main" id="{42140D05-0161-B6D4-AA68-C15CB87E57A1}"/>
                </a:ext>
              </a:extLst>
            </p:cNvPr>
            <p:cNvSpPr/>
            <p:nvPr>
              <p:custDataLst>
                <p:tags r:id="rId98"/>
              </p:custDataLst>
            </p:nvPr>
          </p:nvSpPr>
          <p:spPr>
            <a:xfrm>
              <a:off x="16153319" y="5832539"/>
              <a:ext cx="166229" cy="208320"/>
            </a:xfrm>
            <a:custGeom>
              <a:avLst/>
              <a:gdLst>
                <a:gd name="connsiteX0" fmla="*/ 166479 w 166229"/>
                <a:gd name="connsiteY0" fmla="*/ 2947 h 208320"/>
                <a:gd name="connsiteX1" fmla="*/ 163395 w 166229"/>
                <a:gd name="connsiteY1" fmla="*/ 82 h 208320"/>
                <a:gd name="connsiteX2" fmla="*/ 158349 w 166229"/>
                <a:gd name="connsiteY2" fmla="*/ 4380 h 208320"/>
                <a:gd name="connsiteX3" fmla="*/ 144894 w 166229"/>
                <a:gd name="connsiteY3" fmla="*/ 20713 h 208320"/>
                <a:gd name="connsiteX4" fmla="*/ 104808 w 166229"/>
                <a:gd name="connsiteY4" fmla="*/ 82 h 208320"/>
                <a:gd name="connsiteX5" fmla="*/ 35570 w 166229"/>
                <a:gd name="connsiteY5" fmla="*/ 67707 h 208320"/>
                <a:gd name="connsiteX6" fmla="*/ 64723 w 166229"/>
                <a:gd name="connsiteY6" fmla="*/ 108397 h 208320"/>
                <a:gd name="connsiteX7" fmla="*/ 94717 w 166229"/>
                <a:gd name="connsiteY7" fmla="*/ 116420 h 208320"/>
                <a:gd name="connsiteX8" fmla="*/ 120506 w 166229"/>
                <a:gd name="connsiteY8" fmla="*/ 146794 h 208320"/>
                <a:gd name="connsiteX9" fmla="*/ 70049 w 166229"/>
                <a:gd name="connsiteY9" fmla="*/ 199519 h 208320"/>
                <a:gd name="connsiteX10" fmla="*/ 20993 w 166229"/>
                <a:gd name="connsiteY10" fmla="*/ 157683 h 208320"/>
                <a:gd name="connsiteX11" fmla="*/ 22675 w 166229"/>
                <a:gd name="connsiteY11" fmla="*/ 142209 h 208320"/>
                <a:gd name="connsiteX12" fmla="*/ 23236 w 166229"/>
                <a:gd name="connsiteY12" fmla="*/ 140204 h 208320"/>
                <a:gd name="connsiteX13" fmla="*/ 19872 w 166229"/>
                <a:gd name="connsiteY13" fmla="*/ 137052 h 208320"/>
                <a:gd name="connsiteX14" fmla="*/ 17069 w 166229"/>
                <a:gd name="connsiteY14" fmla="*/ 138198 h 208320"/>
                <a:gd name="connsiteX15" fmla="*/ 249 w 166229"/>
                <a:gd name="connsiteY15" fmla="*/ 205537 h 208320"/>
                <a:gd name="connsiteX16" fmla="*/ 3333 w 166229"/>
                <a:gd name="connsiteY16" fmla="*/ 208402 h 208320"/>
                <a:gd name="connsiteX17" fmla="*/ 8379 w 166229"/>
                <a:gd name="connsiteY17" fmla="*/ 204104 h 208320"/>
                <a:gd name="connsiteX18" fmla="*/ 22114 w 166229"/>
                <a:gd name="connsiteY18" fmla="*/ 187771 h 208320"/>
                <a:gd name="connsiteX19" fmla="*/ 69488 w 166229"/>
                <a:gd name="connsiteY19" fmla="*/ 208402 h 208320"/>
                <a:gd name="connsiteX20" fmla="*/ 140689 w 166229"/>
                <a:gd name="connsiteY20" fmla="*/ 134759 h 208320"/>
                <a:gd name="connsiteX21" fmla="*/ 126954 w 166229"/>
                <a:gd name="connsiteY21" fmla="*/ 101233 h 208320"/>
                <a:gd name="connsiteX22" fmla="*/ 91353 w 166229"/>
                <a:gd name="connsiteY22" fmla="*/ 86906 h 208320"/>
                <a:gd name="connsiteX23" fmla="*/ 72572 w 166229"/>
                <a:gd name="connsiteY23" fmla="*/ 81748 h 208320"/>
                <a:gd name="connsiteX24" fmla="*/ 55472 w 166229"/>
                <a:gd name="connsiteY24" fmla="*/ 55672 h 208320"/>
                <a:gd name="connsiteX25" fmla="*/ 104528 w 166229"/>
                <a:gd name="connsiteY25" fmla="*/ 8105 h 208320"/>
                <a:gd name="connsiteX26" fmla="*/ 144894 w 166229"/>
                <a:gd name="connsiteY26" fmla="*/ 52520 h 208320"/>
                <a:gd name="connsiteX27" fmla="*/ 143773 w 166229"/>
                <a:gd name="connsiteY27" fmla="*/ 68567 h 208320"/>
                <a:gd name="connsiteX28" fmla="*/ 147137 w 166229"/>
                <a:gd name="connsiteY28" fmla="*/ 71432 h 208320"/>
                <a:gd name="connsiteX29" fmla="*/ 151341 w 166229"/>
                <a:gd name="connsiteY29" fmla="*/ 65701 h 208320"/>
                <a:gd name="connsiteX30" fmla="*/ 166479 w 166229"/>
                <a:gd name="connsiteY30" fmla="*/ 2947 h 208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66229" h="208320">
                  <a:moveTo>
                    <a:pt x="166479" y="2947"/>
                  </a:moveTo>
                  <a:cubicBezTo>
                    <a:pt x="166479" y="2087"/>
                    <a:pt x="165918" y="82"/>
                    <a:pt x="163395" y="82"/>
                  </a:cubicBezTo>
                  <a:cubicBezTo>
                    <a:pt x="161993" y="82"/>
                    <a:pt x="161713" y="368"/>
                    <a:pt x="158349" y="4380"/>
                  </a:cubicBezTo>
                  <a:lnTo>
                    <a:pt x="144894" y="20713"/>
                  </a:lnTo>
                  <a:cubicBezTo>
                    <a:pt x="137606" y="7245"/>
                    <a:pt x="123029" y="82"/>
                    <a:pt x="104808" y="82"/>
                  </a:cubicBezTo>
                  <a:cubicBezTo>
                    <a:pt x="69208" y="82"/>
                    <a:pt x="35570" y="33035"/>
                    <a:pt x="35570" y="67707"/>
                  </a:cubicBezTo>
                  <a:cubicBezTo>
                    <a:pt x="35570" y="90917"/>
                    <a:pt x="50426" y="104099"/>
                    <a:pt x="64723" y="108397"/>
                  </a:cubicBezTo>
                  <a:lnTo>
                    <a:pt x="94717" y="116420"/>
                  </a:lnTo>
                  <a:cubicBezTo>
                    <a:pt x="105089" y="118999"/>
                    <a:pt x="120506" y="123297"/>
                    <a:pt x="120506" y="146794"/>
                  </a:cubicBezTo>
                  <a:cubicBezTo>
                    <a:pt x="120506" y="172583"/>
                    <a:pt x="97520" y="199519"/>
                    <a:pt x="70049" y="199519"/>
                  </a:cubicBezTo>
                  <a:cubicBezTo>
                    <a:pt x="52108" y="199519"/>
                    <a:pt x="20993" y="193215"/>
                    <a:pt x="20993" y="157683"/>
                  </a:cubicBezTo>
                  <a:cubicBezTo>
                    <a:pt x="20993" y="150806"/>
                    <a:pt x="22395" y="143929"/>
                    <a:pt x="22675" y="142209"/>
                  </a:cubicBezTo>
                  <a:cubicBezTo>
                    <a:pt x="22955" y="141063"/>
                    <a:pt x="23236" y="140777"/>
                    <a:pt x="23236" y="140204"/>
                  </a:cubicBezTo>
                  <a:cubicBezTo>
                    <a:pt x="23236" y="137338"/>
                    <a:pt x="21273" y="137052"/>
                    <a:pt x="19872" y="137052"/>
                  </a:cubicBezTo>
                  <a:cubicBezTo>
                    <a:pt x="18470" y="137052"/>
                    <a:pt x="17910" y="137338"/>
                    <a:pt x="17069" y="138198"/>
                  </a:cubicBezTo>
                  <a:cubicBezTo>
                    <a:pt x="15947" y="139344"/>
                    <a:pt x="249" y="204677"/>
                    <a:pt x="249" y="205537"/>
                  </a:cubicBezTo>
                  <a:cubicBezTo>
                    <a:pt x="249" y="207256"/>
                    <a:pt x="1651" y="208402"/>
                    <a:pt x="3333" y="208402"/>
                  </a:cubicBezTo>
                  <a:cubicBezTo>
                    <a:pt x="4735" y="208402"/>
                    <a:pt x="5015" y="208115"/>
                    <a:pt x="8379" y="204104"/>
                  </a:cubicBezTo>
                  <a:lnTo>
                    <a:pt x="22114" y="187771"/>
                  </a:lnTo>
                  <a:cubicBezTo>
                    <a:pt x="34168" y="204390"/>
                    <a:pt x="53230" y="208402"/>
                    <a:pt x="69488" y="208402"/>
                  </a:cubicBezTo>
                  <a:cubicBezTo>
                    <a:pt x="107612" y="208402"/>
                    <a:pt x="140689" y="170291"/>
                    <a:pt x="140689" y="134759"/>
                  </a:cubicBezTo>
                  <a:cubicBezTo>
                    <a:pt x="140689" y="114987"/>
                    <a:pt x="131158" y="105245"/>
                    <a:pt x="126954" y="101233"/>
                  </a:cubicBezTo>
                  <a:cubicBezTo>
                    <a:pt x="120506" y="94642"/>
                    <a:pt x="116301" y="93496"/>
                    <a:pt x="91353" y="86906"/>
                  </a:cubicBezTo>
                  <a:cubicBezTo>
                    <a:pt x="85186" y="85186"/>
                    <a:pt x="75095" y="82321"/>
                    <a:pt x="72572" y="81748"/>
                  </a:cubicBezTo>
                  <a:cubicBezTo>
                    <a:pt x="65003" y="79169"/>
                    <a:pt x="55472" y="70859"/>
                    <a:pt x="55472" y="55672"/>
                  </a:cubicBezTo>
                  <a:cubicBezTo>
                    <a:pt x="55472" y="32461"/>
                    <a:pt x="77898" y="8105"/>
                    <a:pt x="104528" y="8105"/>
                  </a:cubicBezTo>
                  <a:cubicBezTo>
                    <a:pt x="127795" y="8105"/>
                    <a:pt x="144894" y="20426"/>
                    <a:pt x="144894" y="52520"/>
                  </a:cubicBezTo>
                  <a:cubicBezTo>
                    <a:pt x="144894" y="61689"/>
                    <a:pt x="143773" y="66847"/>
                    <a:pt x="143773" y="68567"/>
                  </a:cubicBezTo>
                  <a:cubicBezTo>
                    <a:pt x="143773" y="68853"/>
                    <a:pt x="143773" y="71432"/>
                    <a:pt x="147137" y="71432"/>
                  </a:cubicBezTo>
                  <a:cubicBezTo>
                    <a:pt x="149940" y="71432"/>
                    <a:pt x="150220" y="70572"/>
                    <a:pt x="151341" y="65701"/>
                  </a:cubicBezTo>
                  <a:lnTo>
                    <a:pt x="166479" y="2947"/>
                  </a:lnTo>
                  <a:close/>
                </a:path>
              </a:pathLst>
            </a:custGeom>
            <a:solidFill>
              <a:srgbClr val="000000"/>
            </a:solidFill>
            <a:ln w="2795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sp>
        <p:nvSpPr>
          <p:cNvPr id="61" name="Ellipse 60">
            <a:extLst>
              <a:ext uri="{FF2B5EF4-FFF2-40B4-BE49-F238E27FC236}">
                <a16:creationId xmlns:a16="http://schemas.microsoft.com/office/drawing/2014/main" id="{CC034E41-23E4-39BA-747D-6283A6E17A1A}"/>
              </a:ext>
            </a:extLst>
          </p:cNvPr>
          <p:cNvSpPr/>
          <p:nvPr/>
        </p:nvSpPr>
        <p:spPr bwMode="auto">
          <a:xfrm>
            <a:off x="8849349" y="4546263"/>
            <a:ext cx="138880" cy="138880"/>
          </a:xfrm>
          <a:prstGeom prst="ellipse">
            <a:avLst/>
          </a:prstGeom>
          <a:solidFill>
            <a:srgbClr val="FF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cxnSp>
        <p:nvCxnSpPr>
          <p:cNvPr id="66" name="Connecteur droit 65">
            <a:extLst>
              <a:ext uri="{FF2B5EF4-FFF2-40B4-BE49-F238E27FC236}">
                <a16:creationId xmlns:a16="http://schemas.microsoft.com/office/drawing/2014/main" id="{F16E1264-1175-1926-1F0C-C95832A7FDCD}"/>
              </a:ext>
            </a:extLst>
          </p:cNvPr>
          <p:cNvCxnSpPr>
            <a:cxnSpLocks/>
          </p:cNvCxnSpPr>
          <p:nvPr/>
        </p:nvCxnSpPr>
        <p:spPr bwMode="auto">
          <a:xfrm rot="16200000" flipV="1">
            <a:off x="8769845" y="1946563"/>
            <a:ext cx="307394" cy="257"/>
          </a:xfrm>
          <a:prstGeom prst="line">
            <a:avLst/>
          </a:prstGeom>
          <a:solidFill>
            <a:srgbClr val="00B8FF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sp>
        <p:nvSpPr>
          <p:cNvPr id="62" name="Ellipse 61">
            <a:extLst>
              <a:ext uri="{FF2B5EF4-FFF2-40B4-BE49-F238E27FC236}">
                <a16:creationId xmlns:a16="http://schemas.microsoft.com/office/drawing/2014/main" id="{C076FD5B-4EAB-2CA1-1628-2F5715DA93A2}"/>
              </a:ext>
            </a:extLst>
          </p:cNvPr>
          <p:cNvSpPr/>
          <p:nvPr/>
        </p:nvSpPr>
        <p:spPr bwMode="auto">
          <a:xfrm>
            <a:off x="8853152" y="1737275"/>
            <a:ext cx="138880" cy="138880"/>
          </a:xfrm>
          <a:prstGeom prst="ellipse">
            <a:avLst/>
          </a:prstGeom>
          <a:solidFill>
            <a:srgbClr val="0432FF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grpSp>
        <p:nvGrpSpPr>
          <p:cNvPr id="222" name="Groupe 221" descr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R_a&#10;$&#10;&#10;&#10;\end{document}&#10;" title="IguanaTex Vector Display">
            <a:extLst>
              <a:ext uri="{FF2B5EF4-FFF2-40B4-BE49-F238E27FC236}">
                <a16:creationId xmlns:a16="http://schemas.microsoft.com/office/drawing/2014/main" id="{21D71993-3999-951F-2A76-CCE3461F2533}"/>
              </a:ext>
            </a:extLst>
          </p:cNvPr>
          <p:cNvGrpSpPr>
            <a:grpSpLocks noChangeAspect="1"/>
          </p:cNvGrpSpPr>
          <p:nvPr>
            <p:custDataLst>
              <p:tags r:id="rId9"/>
            </p:custDataLst>
          </p:nvPr>
        </p:nvGrpSpPr>
        <p:grpSpPr>
          <a:xfrm>
            <a:off x="9677401" y="2578100"/>
            <a:ext cx="316383" cy="258859"/>
            <a:chOff x="11894844" y="4187739"/>
            <a:chExt cx="320356" cy="240698"/>
          </a:xfrm>
        </p:grpSpPr>
        <p:sp>
          <p:nvSpPr>
            <p:cNvPr id="220" name="Forme libre 219">
              <a:extLst>
                <a:ext uri="{FF2B5EF4-FFF2-40B4-BE49-F238E27FC236}">
                  <a16:creationId xmlns:a16="http://schemas.microsoft.com/office/drawing/2014/main" id="{1AC2A4C7-3F56-844D-E8D8-E38205E0292E}"/>
                </a:ext>
              </a:extLst>
            </p:cNvPr>
            <p:cNvSpPr/>
            <p:nvPr>
              <p:custDataLst>
                <p:tags r:id="rId88"/>
              </p:custDataLst>
            </p:nvPr>
          </p:nvSpPr>
          <p:spPr>
            <a:xfrm>
              <a:off x="11894844" y="4187739"/>
              <a:ext cx="204594" cy="202015"/>
            </a:xfrm>
            <a:custGeom>
              <a:avLst/>
              <a:gdLst>
                <a:gd name="connsiteX0" fmla="*/ 95783 w 204594"/>
                <a:gd name="connsiteY0" fmla="*/ 19834 h 202015"/>
                <a:gd name="connsiteX1" fmla="*/ 103806 w 204594"/>
                <a:gd name="connsiteY1" fmla="*/ 9232 h 202015"/>
                <a:gd name="connsiteX2" fmla="*/ 121286 w 204594"/>
                <a:gd name="connsiteY2" fmla="*/ 8946 h 202015"/>
                <a:gd name="connsiteX3" fmla="*/ 173437 w 204594"/>
                <a:gd name="connsiteY3" fmla="*/ 37314 h 202015"/>
                <a:gd name="connsiteX4" fmla="*/ 157677 w 204594"/>
                <a:gd name="connsiteY4" fmla="*/ 78003 h 202015"/>
                <a:gd name="connsiteX5" fmla="*/ 109251 w 204594"/>
                <a:gd name="connsiteY5" fmla="*/ 94623 h 202015"/>
                <a:gd name="connsiteX6" fmla="*/ 77158 w 204594"/>
                <a:gd name="connsiteY6" fmla="*/ 94623 h 202015"/>
                <a:gd name="connsiteX7" fmla="*/ 95783 w 204594"/>
                <a:gd name="connsiteY7" fmla="*/ 19834 h 202015"/>
                <a:gd name="connsiteX8" fmla="*/ 137046 w 204594"/>
                <a:gd name="connsiteY8" fmla="*/ 98348 h 202015"/>
                <a:gd name="connsiteX9" fmla="*/ 200086 w 204594"/>
                <a:gd name="connsiteY9" fmla="*/ 43045 h 202015"/>
                <a:gd name="connsiteX10" fmla="*/ 136759 w 204594"/>
                <a:gd name="connsiteY10" fmla="*/ 63 h 202015"/>
                <a:gd name="connsiteX11" fmla="*/ 55094 w 204594"/>
                <a:gd name="connsiteY11" fmla="*/ 63 h 202015"/>
                <a:gd name="connsiteX12" fmla="*/ 46784 w 204594"/>
                <a:gd name="connsiteY12" fmla="*/ 5794 h 202015"/>
                <a:gd name="connsiteX13" fmla="*/ 54807 w 204594"/>
                <a:gd name="connsiteY13" fmla="*/ 8946 h 202015"/>
                <a:gd name="connsiteX14" fmla="*/ 65696 w 204594"/>
                <a:gd name="connsiteY14" fmla="*/ 9519 h 202015"/>
                <a:gd name="connsiteX15" fmla="*/ 73433 w 204594"/>
                <a:gd name="connsiteY15" fmla="*/ 14104 h 202015"/>
                <a:gd name="connsiteX16" fmla="*/ 72286 w 204594"/>
                <a:gd name="connsiteY16" fmla="*/ 19548 h 202015"/>
                <a:gd name="connsiteX17" fmla="*/ 33889 w 204594"/>
                <a:gd name="connsiteY17" fmla="*/ 173424 h 202015"/>
                <a:gd name="connsiteX18" fmla="*/ 7813 w 204594"/>
                <a:gd name="connsiteY18" fmla="*/ 186891 h 202015"/>
                <a:gd name="connsiteX19" fmla="*/ 77 w 204594"/>
                <a:gd name="connsiteY19" fmla="*/ 192622 h 202015"/>
                <a:gd name="connsiteX20" fmla="*/ 4088 w 204594"/>
                <a:gd name="connsiteY20" fmla="*/ 195774 h 202015"/>
                <a:gd name="connsiteX21" fmla="*/ 40193 w 204594"/>
                <a:gd name="connsiteY21" fmla="*/ 194915 h 202015"/>
                <a:gd name="connsiteX22" fmla="*/ 76585 w 204594"/>
                <a:gd name="connsiteY22" fmla="*/ 195774 h 202015"/>
                <a:gd name="connsiteX23" fmla="*/ 82316 w 204594"/>
                <a:gd name="connsiteY23" fmla="*/ 190043 h 202015"/>
                <a:gd name="connsiteX24" fmla="*/ 74292 w 204594"/>
                <a:gd name="connsiteY24" fmla="*/ 186891 h 202015"/>
                <a:gd name="connsiteX25" fmla="*/ 55667 w 204594"/>
                <a:gd name="connsiteY25" fmla="*/ 181733 h 202015"/>
                <a:gd name="connsiteX26" fmla="*/ 56526 w 204594"/>
                <a:gd name="connsiteY26" fmla="*/ 176862 h 202015"/>
                <a:gd name="connsiteX27" fmla="*/ 75438 w 204594"/>
                <a:gd name="connsiteY27" fmla="*/ 100927 h 202015"/>
                <a:gd name="connsiteX28" fmla="*/ 109537 w 204594"/>
                <a:gd name="connsiteY28" fmla="*/ 100927 h 202015"/>
                <a:gd name="connsiteX29" fmla="*/ 140771 w 204594"/>
                <a:gd name="connsiteY29" fmla="*/ 127003 h 202015"/>
                <a:gd name="connsiteX30" fmla="*/ 136759 w 204594"/>
                <a:gd name="connsiteY30" fmla="*/ 146775 h 202015"/>
                <a:gd name="connsiteX31" fmla="*/ 132175 w 204594"/>
                <a:gd name="connsiteY31" fmla="*/ 171131 h 202015"/>
                <a:gd name="connsiteX32" fmla="*/ 170285 w 204594"/>
                <a:gd name="connsiteY32" fmla="*/ 202078 h 202015"/>
                <a:gd name="connsiteX33" fmla="*/ 204671 w 204594"/>
                <a:gd name="connsiteY33" fmla="*/ 169125 h 202015"/>
                <a:gd name="connsiteX34" fmla="*/ 201232 w 204594"/>
                <a:gd name="connsiteY34" fmla="*/ 165687 h 202015"/>
                <a:gd name="connsiteX35" fmla="*/ 197507 w 204594"/>
                <a:gd name="connsiteY35" fmla="*/ 169698 h 202015"/>
                <a:gd name="connsiteX36" fmla="*/ 171431 w 204594"/>
                <a:gd name="connsiteY36" fmla="*/ 195774 h 202015"/>
                <a:gd name="connsiteX37" fmla="*/ 159970 w 204594"/>
                <a:gd name="connsiteY37" fmla="*/ 178295 h 202015"/>
                <a:gd name="connsiteX38" fmla="*/ 162835 w 204594"/>
                <a:gd name="connsiteY38" fmla="*/ 145628 h 202015"/>
                <a:gd name="connsiteX39" fmla="*/ 163981 w 204594"/>
                <a:gd name="connsiteY39" fmla="*/ 132161 h 202015"/>
                <a:gd name="connsiteX40" fmla="*/ 137046 w 204594"/>
                <a:gd name="connsiteY40" fmla="*/ 98348 h 202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</a:cxnLst>
              <a:rect l="l" t="t" r="r" b="b"/>
              <a:pathLst>
                <a:path w="204594" h="202015">
                  <a:moveTo>
                    <a:pt x="95783" y="19834"/>
                  </a:moveTo>
                  <a:cubicBezTo>
                    <a:pt x="97502" y="12957"/>
                    <a:pt x="98362" y="10092"/>
                    <a:pt x="103806" y="9232"/>
                  </a:cubicBezTo>
                  <a:cubicBezTo>
                    <a:pt x="106385" y="8946"/>
                    <a:pt x="115555" y="8946"/>
                    <a:pt x="121286" y="8946"/>
                  </a:cubicBezTo>
                  <a:cubicBezTo>
                    <a:pt x="141631" y="8946"/>
                    <a:pt x="173437" y="8946"/>
                    <a:pt x="173437" y="37314"/>
                  </a:cubicBezTo>
                  <a:cubicBezTo>
                    <a:pt x="173437" y="47056"/>
                    <a:pt x="168852" y="66828"/>
                    <a:pt x="157677" y="78003"/>
                  </a:cubicBezTo>
                  <a:cubicBezTo>
                    <a:pt x="150227" y="85454"/>
                    <a:pt x="135040" y="94623"/>
                    <a:pt x="109251" y="94623"/>
                  </a:cubicBezTo>
                  <a:lnTo>
                    <a:pt x="77158" y="94623"/>
                  </a:lnTo>
                  <a:lnTo>
                    <a:pt x="95783" y="19834"/>
                  </a:lnTo>
                  <a:close/>
                  <a:moveTo>
                    <a:pt x="137046" y="98348"/>
                  </a:moveTo>
                  <a:cubicBezTo>
                    <a:pt x="165987" y="92044"/>
                    <a:pt x="200086" y="71986"/>
                    <a:pt x="200086" y="43045"/>
                  </a:cubicBezTo>
                  <a:cubicBezTo>
                    <a:pt x="200086" y="18402"/>
                    <a:pt x="174297" y="63"/>
                    <a:pt x="136759" y="63"/>
                  </a:cubicBezTo>
                  <a:lnTo>
                    <a:pt x="55094" y="63"/>
                  </a:lnTo>
                  <a:cubicBezTo>
                    <a:pt x="49363" y="63"/>
                    <a:pt x="46784" y="63"/>
                    <a:pt x="46784" y="5794"/>
                  </a:cubicBezTo>
                  <a:cubicBezTo>
                    <a:pt x="46784" y="8946"/>
                    <a:pt x="49363" y="8946"/>
                    <a:pt x="54807" y="8946"/>
                  </a:cubicBezTo>
                  <a:cubicBezTo>
                    <a:pt x="55380" y="8946"/>
                    <a:pt x="60825" y="8946"/>
                    <a:pt x="65696" y="9519"/>
                  </a:cubicBezTo>
                  <a:cubicBezTo>
                    <a:pt x="70854" y="10092"/>
                    <a:pt x="73433" y="10378"/>
                    <a:pt x="73433" y="14104"/>
                  </a:cubicBezTo>
                  <a:cubicBezTo>
                    <a:pt x="73433" y="15250"/>
                    <a:pt x="73146" y="16109"/>
                    <a:pt x="72286" y="19548"/>
                  </a:cubicBezTo>
                  <a:lnTo>
                    <a:pt x="33889" y="173424"/>
                  </a:lnTo>
                  <a:cubicBezTo>
                    <a:pt x="31024" y="184599"/>
                    <a:pt x="30451" y="186891"/>
                    <a:pt x="7813" y="186891"/>
                  </a:cubicBezTo>
                  <a:cubicBezTo>
                    <a:pt x="2656" y="186891"/>
                    <a:pt x="77" y="186891"/>
                    <a:pt x="77" y="192622"/>
                  </a:cubicBezTo>
                  <a:cubicBezTo>
                    <a:pt x="77" y="195774"/>
                    <a:pt x="3515" y="195774"/>
                    <a:pt x="4088" y="195774"/>
                  </a:cubicBezTo>
                  <a:cubicBezTo>
                    <a:pt x="12112" y="195774"/>
                    <a:pt x="32170" y="194915"/>
                    <a:pt x="40193" y="194915"/>
                  </a:cubicBezTo>
                  <a:cubicBezTo>
                    <a:pt x="48217" y="194915"/>
                    <a:pt x="68561" y="195774"/>
                    <a:pt x="76585" y="195774"/>
                  </a:cubicBezTo>
                  <a:cubicBezTo>
                    <a:pt x="78877" y="195774"/>
                    <a:pt x="82316" y="195774"/>
                    <a:pt x="82316" y="190043"/>
                  </a:cubicBezTo>
                  <a:cubicBezTo>
                    <a:pt x="82316" y="186891"/>
                    <a:pt x="79737" y="186891"/>
                    <a:pt x="74292" y="186891"/>
                  </a:cubicBezTo>
                  <a:cubicBezTo>
                    <a:pt x="63690" y="186891"/>
                    <a:pt x="55667" y="186891"/>
                    <a:pt x="55667" y="181733"/>
                  </a:cubicBezTo>
                  <a:cubicBezTo>
                    <a:pt x="55667" y="180014"/>
                    <a:pt x="56240" y="178581"/>
                    <a:pt x="56526" y="176862"/>
                  </a:cubicBezTo>
                  <a:lnTo>
                    <a:pt x="75438" y="100927"/>
                  </a:lnTo>
                  <a:lnTo>
                    <a:pt x="109537" y="100927"/>
                  </a:lnTo>
                  <a:cubicBezTo>
                    <a:pt x="135613" y="100927"/>
                    <a:pt x="140771" y="116974"/>
                    <a:pt x="140771" y="127003"/>
                  </a:cubicBezTo>
                  <a:cubicBezTo>
                    <a:pt x="140771" y="131301"/>
                    <a:pt x="138479" y="140184"/>
                    <a:pt x="136759" y="146775"/>
                  </a:cubicBezTo>
                  <a:cubicBezTo>
                    <a:pt x="134753" y="154798"/>
                    <a:pt x="132175" y="165400"/>
                    <a:pt x="132175" y="171131"/>
                  </a:cubicBezTo>
                  <a:cubicBezTo>
                    <a:pt x="132175" y="202078"/>
                    <a:pt x="166560" y="202078"/>
                    <a:pt x="170285" y="202078"/>
                  </a:cubicBezTo>
                  <a:cubicBezTo>
                    <a:pt x="194642" y="202078"/>
                    <a:pt x="204671" y="173137"/>
                    <a:pt x="204671" y="169125"/>
                  </a:cubicBezTo>
                  <a:cubicBezTo>
                    <a:pt x="204671" y="165687"/>
                    <a:pt x="201519" y="165687"/>
                    <a:pt x="201232" y="165687"/>
                  </a:cubicBezTo>
                  <a:cubicBezTo>
                    <a:pt x="198653" y="165687"/>
                    <a:pt x="198080" y="167693"/>
                    <a:pt x="197507" y="169698"/>
                  </a:cubicBezTo>
                  <a:cubicBezTo>
                    <a:pt x="190343" y="190903"/>
                    <a:pt x="178022" y="195774"/>
                    <a:pt x="171431" y="195774"/>
                  </a:cubicBezTo>
                  <a:cubicBezTo>
                    <a:pt x="161975" y="195774"/>
                    <a:pt x="159970" y="189470"/>
                    <a:pt x="159970" y="178295"/>
                  </a:cubicBezTo>
                  <a:cubicBezTo>
                    <a:pt x="159970" y="169412"/>
                    <a:pt x="161689" y="154798"/>
                    <a:pt x="162835" y="145628"/>
                  </a:cubicBezTo>
                  <a:cubicBezTo>
                    <a:pt x="163408" y="141617"/>
                    <a:pt x="163981" y="136172"/>
                    <a:pt x="163981" y="132161"/>
                  </a:cubicBezTo>
                  <a:cubicBezTo>
                    <a:pt x="163981" y="110097"/>
                    <a:pt x="144783" y="101214"/>
                    <a:pt x="137046" y="98348"/>
                  </a:cubicBezTo>
                  <a:close/>
                </a:path>
              </a:pathLst>
            </a:custGeom>
            <a:solidFill>
              <a:srgbClr val="000000"/>
            </a:solidFill>
            <a:ln w="285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21" name="Forme libre 220">
              <a:extLst>
                <a:ext uri="{FF2B5EF4-FFF2-40B4-BE49-F238E27FC236}">
                  <a16:creationId xmlns:a16="http://schemas.microsoft.com/office/drawing/2014/main" id="{EFD04241-3A22-1137-E0E3-A4ACA6077351}"/>
                </a:ext>
              </a:extLst>
            </p:cNvPr>
            <p:cNvSpPr/>
            <p:nvPr>
              <p:custDataLst>
                <p:tags r:id="rId89"/>
              </p:custDataLst>
            </p:nvPr>
          </p:nvSpPr>
          <p:spPr>
            <a:xfrm>
              <a:off x="12112903" y="4337975"/>
              <a:ext cx="102297" cy="90462"/>
            </a:xfrm>
            <a:custGeom>
              <a:avLst/>
              <a:gdLst>
                <a:gd name="connsiteX0" fmla="*/ 72495 w 102297"/>
                <a:gd name="connsiteY0" fmla="*/ 11899 h 90462"/>
                <a:gd name="connsiteX1" fmla="*/ 51835 w 102297"/>
                <a:gd name="connsiteY1" fmla="*/ 64 h 90462"/>
                <a:gd name="connsiteX2" fmla="*/ 84 w 102297"/>
                <a:gd name="connsiteY2" fmla="*/ 57230 h 90462"/>
                <a:gd name="connsiteX3" fmla="*/ 30372 w 102297"/>
                <a:gd name="connsiteY3" fmla="*/ 90527 h 90462"/>
                <a:gd name="connsiteX4" fmla="*/ 58855 w 102297"/>
                <a:gd name="connsiteY4" fmla="*/ 76486 h 90462"/>
                <a:gd name="connsiteX5" fmla="*/ 79515 w 102297"/>
                <a:gd name="connsiteY5" fmla="*/ 90527 h 90462"/>
                <a:gd name="connsiteX6" fmla="*/ 95361 w 102297"/>
                <a:gd name="connsiteY6" fmla="*/ 79896 h 90462"/>
                <a:gd name="connsiteX7" fmla="*/ 102381 w 102297"/>
                <a:gd name="connsiteY7" fmla="*/ 59838 h 90462"/>
                <a:gd name="connsiteX8" fmla="*/ 99172 w 102297"/>
                <a:gd name="connsiteY8" fmla="*/ 57230 h 90462"/>
                <a:gd name="connsiteX9" fmla="*/ 94759 w 102297"/>
                <a:gd name="connsiteY9" fmla="*/ 63448 h 90462"/>
                <a:gd name="connsiteX10" fmla="*/ 80117 w 102297"/>
                <a:gd name="connsiteY10" fmla="*/ 84911 h 90462"/>
                <a:gd name="connsiteX11" fmla="*/ 73497 w 102297"/>
                <a:gd name="connsiteY11" fmla="*/ 75082 h 90462"/>
                <a:gd name="connsiteX12" fmla="*/ 76506 w 102297"/>
                <a:gd name="connsiteY12" fmla="*/ 59236 h 90462"/>
                <a:gd name="connsiteX13" fmla="*/ 80919 w 102297"/>
                <a:gd name="connsiteY13" fmla="*/ 41184 h 90462"/>
                <a:gd name="connsiteX14" fmla="*/ 84931 w 102297"/>
                <a:gd name="connsiteY14" fmla="*/ 25939 h 90462"/>
                <a:gd name="connsiteX15" fmla="*/ 88541 w 102297"/>
                <a:gd name="connsiteY15" fmla="*/ 10294 h 90462"/>
                <a:gd name="connsiteX16" fmla="*/ 81721 w 102297"/>
                <a:gd name="connsiteY16" fmla="*/ 3875 h 90462"/>
                <a:gd name="connsiteX17" fmla="*/ 72495 w 102297"/>
                <a:gd name="connsiteY17" fmla="*/ 11899 h 90462"/>
                <a:gd name="connsiteX18" fmla="*/ 59657 w 102297"/>
                <a:gd name="connsiteY18" fmla="*/ 63448 h 90462"/>
                <a:gd name="connsiteX19" fmla="*/ 49428 w 102297"/>
                <a:gd name="connsiteY19" fmla="*/ 76887 h 90462"/>
                <a:gd name="connsiteX20" fmla="*/ 30974 w 102297"/>
                <a:gd name="connsiteY20" fmla="*/ 84911 h 90462"/>
                <a:gd name="connsiteX21" fmla="*/ 16331 w 102297"/>
                <a:gd name="connsiteY21" fmla="*/ 65454 h 90462"/>
                <a:gd name="connsiteX22" fmla="*/ 26762 w 102297"/>
                <a:gd name="connsiteY22" fmla="*/ 24736 h 90462"/>
                <a:gd name="connsiteX23" fmla="*/ 51835 w 102297"/>
                <a:gd name="connsiteY23" fmla="*/ 5681 h 90462"/>
                <a:gd name="connsiteX24" fmla="*/ 69686 w 102297"/>
                <a:gd name="connsiteY24" fmla="*/ 23131 h 90462"/>
                <a:gd name="connsiteX25" fmla="*/ 69085 w 102297"/>
                <a:gd name="connsiteY25" fmla="*/ 25939 h 90462"/>
                <a:gd name="connsiteX26" fmla="*/ 59657 w 102297"/>
                <a:gd name="connsiteY26" fmla="*/ 63448 h 90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02297" h="90462">
                  <a:moveTo>
                    <a:pt x="72495" y="11899"/>
                  </a:moveTo>
                  <a:cubicBezTo>
                    <a:pt x="68282" y="5279"/>
                    <a:pt x="61462" y="64"/>
                    <a:pt x="51835" y="64"/>
                  </a:cubicBezTo>
                  <a:cubicBezTo>
                    <a:pt x="26160" y="64"/>
                    <a:pt x="84" y="28346"/>
                    <a:pt x="84" y="57230"/>
                  </a:cubicBezTo>
                  <a:cubicBezTo>
                    <a:pt x="84" y="76687"/>
                    <a:pt x="13122" y="90527"/>
                    <a:pt x="30372" y="90527"/>
                  </a:cubicBezTo>
                  <a:cubicBezTo>
                    <a:pt x="41204" y="90527"/>
                    <a:pt x="50832" y="84309"/>
                    <a:pt x="58855" y="76486"/>
                  </a:cubicBezTo>
                  <a:cubicBezTo>
                    <a:pt x="62666" y="88521"/>
                    <a:pt x="74300" y="90527"/>
                    <a:pt x="79515" y="90527"/>
                  </a:cubicBezTo>
                  <a:cubicBezTo>
                    <a:pt x="86736" y="90527"/>
                    <a:pt x="91750" y="86114"/>
                    <a:pt x="95361" y="79896"/>
                  </a:cubicBezTo>
                  <a:cubicBezTo>
                    <a:pt x="99774" y="72073"/>
                    <a:pt x="102381" y="60640"/>
                    <a:pt x="102381" y="59838"/>
                  </a:cubicBezTo>
                  <a:cubicBezTo>
                    <a:pt x="102381" y="57230"/>
                    <a:pt x="99774" y="57230"/>
                    <a:pt x="99172" y="57230"/>
                  </a:cubicBezTo>
                  <a:cubicBezTo>
                    <a:pt x="96364" y="57230"/>
                    <a:pt x="96163" y="58033"/>
                    <a:pt x="94759" y="63448"/>
                  </a:cubicBezTo>
                  <a:cubicBezTo>
                    <a:pt x="92352" y="73076"/>
                    <a:pt x="88541" y="84911"/>
                    <a:pt x="80117" y="84911"/>
                  </a:cubicBezTo>
                  <a:cubicBezTo>
                    <a:pt x="74902" y="84911"/>
                    <a:pt x="73497" y="80498"/>
                    <a:pt x="73497" y="75082"/>
                  </a:cubicBezTo>
                  <a:cubicBezTo>
                    <a:pt x="73497" y="71672"/>
                    <a:pt x="75102" y="64451"/>
                    <a:pt x="76506" y="59236"/>
                  </a:cubicBezTo>
                  <a:cubicBezTo>
                    <a:pt x="77910" y="53820"/>
                    <a:pt x="79916" y="45597"/>
                    <a:pt x="80919" y="41184"/>
                  </a:cubicBezTo>
                  <a:lnTo>
                    <a:pt x="84931" y="25939"/>
                  </a:lnTo>
                  <a:cubicBezTo>
                    <a:pt x="86134" y="20724"/>
                    <a:pt x="88541" y="11297"/>
                    <a:pt x="88541" y="10294"/>
                  </a:cubicBezTo>
                  <a:cubicBezTo>
                    <a:pt x="88541" y="5881"/>
                    <a:pt x="84931" y="3875"/>
                    <a:pt x="81721" y="3875"/>
                  </a:cubicBezTo>
                  <a:cubicBezTo>
                    <a:pt x="78311" y="3875"/>
                    <a:pt x="73698" y="6282"/>
                    <a:pt x="72495" y="11899"/>
                  </a:cubicBezTo>
                  <a:close/>
                  <a:moveTo>
                    <a:pt x="59657" y="63448"/>
                  </a:moveTo>
                  <a:cubicBezTo>
                    <a:pt x="58253" y="69065"/>
                    <a:pt x="53840" y="73076"/>
                    <a:pt x="49428" y="76887"/>
                  </a:cubicBezTo>
                  <a:cubicBezTo>
                    <a:pt x="47622" y="78492"/>
                    <a:pt x="39599" y="84911"/>
                    <a:pt x="30974" y="84911"/>
                  </a:cubicBezTo>
                  <a:cubicBezTo>
                    <a:pt x="23552" y="84911"/>
                    <a:pt x="16331" y="79696"/>
                    <a:pt x="16331" y="65454"/>
                  </a:cubicBezTo>
                  <a:cubicBezTo>
                    <a:pt x="16331" y="54823"/>
                    <a:pt x="22148" y="32759"/>
                    <a:pt x="26762" y="24736"/>
                  </a:cubicBezTo>
                  <a:cubicBezTo>
                    <a:pt x="35989" y="8689"/>
                    <a:pt x="46218" y="5681"/>
                    <a:pt x="51835" y="5681"/>
                  </a:cubicBezTo>
                  <a:cubicBezTo>
                    <a:pt x="65875" y="5681"/>
                    <a:pt x="69686" y="20925"/>
                    <a:pt x="69686" y="23131"/>
                  </a:cubicBezTo>
                  <a:cubicBezTo>
                    <a:pt x="69686" y="23934"/>
                    <a:pt x="69285" y="25338"/>
                    <a:pt x="69085" y="25939"/>
                  </a:cubicBezTo>
                  <a:lnTo>
                    <a:pt x="59657" y="63448"/>
                  </a:lnTo>
                  <a:close/>
                </a:path>
              </a:pathLst>
            </a:custGeom>
            <a:solidFill>
              <a:srgbClr val="000000"/>
            </a:solidFill>
            <a:ln w="285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228" name="Groupe 227" descr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red{T_C}&#10;$&#10;&#10;&#10;\end{document}&#10;" title="IguanaTex Vector Display">
            <a:extLst>
              <a:ext uri="{FF2B5EF4-FFF2-40B4-BE49-F238E27FC236}">
                <a16:creationId xmlns:a16="http://schemas.microsoft.com/office/drawing/2014/main" id="{A2BF35F5-3F77-F3E5-9F00-8BF0CE11A583}"/>
              </a:ext>
            </a:extLst>
          </p:cNvPr>
          <p:cNvGrpSpPr>
            <a:grpSpLocks noChangeAspect="1"/>
          </p:cNvGrpSpPr>
          <p:nvPr>
            <p:custDataLst>
              <p:tags r:id="rId10"/>
            </p:custDataLst>
          </p:nvPr>
        </p:nvGrpSpPr>
        <p:grpSpPr>
          <a:xfrm>
            <a:off x="9143999" y="4610100"/>
            <a:ext cx="371592" cy="278693"/>
            <a:chOff x="11529894" y="6342237"/>
            <a:chExt cx="354925" cy="259448"/>
          </a:xfrm>
        </p:grpSpPr>
        <p:sp>
          <p:nvSpPr>
            <p:cNvPr id="226" name="Forme libre 225">
              <a:extLst>
                <a:ext uri="{FF2B5EF4-FFF2-40B4-BE49-F238E27FC236}">
                  <a16:creationId xmlns:a16="http://schemas.microsoft.com/office/drawing/2014/main" id="{160A50F4-B521-FD7D-7AAC-5A8F6E26AF66}"/>
                </a:ext>
              </a:extLst>
            </p:cNvPr>
            <p:cNvSpPr/>
            <p:nvPr>
              <p:custDataLst>
                <p:tags r:id="rId86"/>
              </p:custDataLst>
            </p:nvPr>
          </p:nvSpPr>
          <p:spPr>
            <a:xfrm>
              <a:off x="11529894" y="6342237"/>
              <a:ext cx="209782" cy="208855"/>
            </a:xfrm>
            <a:custGeom>
              <a:avLst/>
              <a:gdLst>
                <a:gd name="connsiteX0" fmla="*/ 124403 w 209782"/>
                <a:gd name="connsiteY0" fmla="*/ 21658 h 208855"/>
                <a:gd name="connsiteX1" fmla="*/ 131499 w 209782"/>
                <a:gd name="connsiteY1" fmla="*/ 10243 h 208855"/>
                <a:gd name="connsiteX2" fmla="*/ 150935 w 209782"/>
                <a:gd name="connsiteY2" fmla="*/ 9626 h 208855"/>
                <a:gd name="connsiteX3" fmla="*/ 195976 w 209782"/>
                <a:gd name="connsiteY3" fmla="*/ 34923 h 208855"/>
                <a:gd name="connsiteX4" fmla="*/ 193508 w 209782"/>
                <a:gd name="connsiteY4" fmla="*/ 59604 h 208855"/>
                <a:gd name="connsiteX5" fmla="*/ 192583 w 209782"/>
                <a:gd name="connsiteY5" fmla="*/ 65465 h 208855"/>
                <a:gd name="connsiteX6" fmla="*/ 196285 w 209782"/>
                <a:gd name="connsiteY6" fmla="*/ 69476 h 208855"/>
                <a:gd name="connsiteX7" fmla="*/ 200912 w 209782"/>
                <a:gd name="connsiteY7" fmla="*/ 62380 h 208855"/>
                <a:gd name="connsiteX8" fmla="*/ 209242 w 209782"/>
                <a:gd name="connsiteY8" fmla="*/ 8701 h 208855"/>
                <a:gd name="connsiteX9" fmla="*/ 209859 w 209782"/>
                <a:gd name="connsiteY9" fmla="*/ 3456 h 208855"/>
                <a:gd name="connsiteX10" fmla="*/ 201529 w 209782"/>
                <a:gd name="connsiteY10" fmla="*/ 63 h 208855"/>
                <a:gd name="connsiteX11" fmla="*/ 30310 w 209782"/>
                <a:gd name="connsiteY11" fmla="*/ 63 h 208855"/>
                <a:gd name="connsiteX12" fmla="*/ 20438 w 209782"/>
                <a:gd name="connsiteY12" fmla="*/ 6233 h 208855"/>
                <a:gd name="connsiteX13" fmla="*/ 1928 w 209782"/>
                <a:gd name="connsiteY13" fmla="*/ 60529 h 208855"/>
                <a:gd name="connsiteX14" fmla="*/ 77 w 209782"/>
                <a:gd name="connsiteY14" fmla="*/ 66082 h 208855"/>
                <a:gd name="connsiteX15" fmla="*/ 3779 w 209782"/>
                <a:gd name="connsiteY15" fmla="*/ 69476 h 208855"/>
                <a:gd name="connsiteX16" fmla="*/ 9023 w 209782"/>
                <a:gd name="connsiteY16" fmla="*/ 62997 h 208855"/>
                <a:gd name="connsiteX17" fmla="*/ 79362 w 209782"/>
                <a:gd name="connsiteY17" fmla="*/ 9626 h 208855"/>
                <a:gd name="connsiteX18" fmla="*/ 91394 w 209782"/>
                <a:gd name="connsiteY18" fmla="*/ 9626 h 208855"/>
                <a:gd name="connsiteX19" fmla="*/ 100032 w 209782"/>
                <a:gd name="connsiteY19" fmla="*/ 13328 h 208855"/>
                <a:gd name="connsiteX20" fmla="*/ 98798 w 209782"/>
                <a:gd name="connsiteY20" fmla="*/ 19807 h 208855"/>
                <a:gd name="connsiteX21" fmla="*/ 57458 w 209782"/>
                <a:gd name="connsiteY21" fmla="*/ 184547 h 208855"/>
                <a:gd name="connsiteX22" fmla="*/ 20746 w 209782"/>
                <a:gd name="connsiteY22" fmla="*/ 199355 h 208855"/>
                <a:gd name="connsiteX23" fmla="*/ 7789 w 209782"/>
                <a:gd name="connsiteY23" fmla="*/ 205216 h 208855"/>
                <a:gd name="connsiteX24" fmla="*/ 13034 w 209782"/>
                <a:gd name="connsiteY24" fmla="*/ 208919 h 208855"/>
                <a:gd name="connsiteX25" fmla="*/ 38331 w 209782"/>
                <a:gd name="connsiteY25" fmla="*/ 208302 h 208855"/>
                <a:gd name="connsiteX26" fmla="*/ 64554 w 209782"/>
                <a:gd name="connsiteY26" fmla="*/ 207993 h 208855"/>
                <a:gd name="connsiteX27" fmla="*/ 90160 w 209782"/>
                <a:gd name="connsiteY27" fmla="*/ 208302 h 208855"/>
                <a:gd name="connsiteX28" fmla="*/ 116999 w 209782"/>
                <a:gd name="connsiteY28" fmla="*/ 208919 h 208855"/>
                <a:gd name="connsiteX29" fmla="*/ 123786 w 209782"/>
                <a:gd name="connsiteY29" fmla="*/ 202748 h 208855"/>
                <a:gd name="connsiteX30" fmla="*/ 113297 w 209782"/>
                <a:gd name="connsiteY30" fmla="*/ 199355 h 208855"/>
                <a:gd name="connsiteX31" fmla="*/ 93553 w 209782"/>
                <a:gd name="connsiteY31" fmla="*/ 198738 h 208855"/>
                <a:gd name="connsiteX32" fmla="*/ 82139 w 209782"/>
                <a:gd name="connsiteY32" fmla="*/ 191951 h 208855"/>
                <a:gd name="connsiteX33" fmla="*/ 83373 w 209782"/>
                <a:gd name="connsiteY33" fmla="*/ 185472 h 208855"/>
                <a:gd name="connsiteX34" fmla="*/ 124403 w 209782"/>
                <a:gd name="connsiteY34" fmla="*/ 21658 h 208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09782" h="208855">
                  <a:moveTo>
                    <a:pt x="124403" y="21658"/>
                  </a:moveTo>
                  <a:cubicBezTo>
                    <a:pt x="126563" y="13020"/>
                    <a:pt x="127797" y="11169"/>
                    <a:pt x="131499" y="10243"/>
                  </a:cubicBezTo>
                  <a:cubicBezTo>
                    <a:pt x="134276" y="9626"/>
                    <a:pt x="144456" y="9626"/>
                    <a:pt x="150935" y="9626"/>
                  </a:cubicBezTo>
                  <a:cubicBezTo>
                    <a:pt x="182094" y="9626"/>
                    <a:pt x="195976" y="10860"/>
                    <a:pt x="195976" y="34923"/>
                  </a:cubicBezTo>
                  <a:cubicBezTo>
                    <a:pt x="195976" y="39551"/>
                    <a:pt x="194742" y="51583"/>
                    <a:pt x="193508" y="59604"/>
                  </a:cubicBezTo>
                  <a:cubicBezTo>
                    <a:pt x="193200" y="60838"/>
                    <a:pt x="192583" y="64540"/>
                    <a:pt x="192583" y="65465"/>
                  </a:cubicBezTo>
                  <a:cubicBezTo>
                    <a:pt x="192583" y="67316"/>
                    <a:pt x="193508" y="69476"/>
                    <a:pt x="196285" y="69476"/>
                  </a:cubicBezTo>
                  <a:cubicBezTo>
                    <a:pt x="199678" y="69476"/>
                    <a:pt x="200295" y="67008"/>
                    <a:pt x="200912" y="62380"/>
                  </a:cubicBezTo>
                  <a:lnTo>
                    <a:pt x="209242" y="8701"/>
                  </a:lnTo>
                  <a:cubicBezTo>
                    <a:pt x="209550" y="7467"/>
                    <a:pt x="209859" y="4382"/>
                    <a:pt x="209859" y="3456"/>
                  </a:cubicBezTo>
                  <a:cubicBezTo>
                    <a:pt x="209859" y="63"/>
                    <a:pt x="206774" y="63"/>
                    <a:pt x="201529" y="63"/>
                  </a:cubicBezTo>
                  <a:lnTo>
                    <a:pt x="30310" y="63"/>
                  </a:lnTo>
                  <a:cubicBezTo>
                    <a:pt x="22906" y="63"/>
                    <a:pt x="22597" y="371"/>
                    <a:pt x="20438" y="6233"/>
                  </a:cubicBezTo>
                  <a:lnTo>
                    <a:pt x="1928" y="60529"/>
                  </a:lnTo>
                  <a:cubicBezTo>
                    <a:pt x="1619" y="61146"/>
                    <a:pt x="77" y="65465"/>
                    <a:pt x="77" y="66082"/>
                  </a:cubicBezTo>
                  <a:cubicBezTo>
                    <a:pt x="77" y="67933"/>
                    <a:pt x="1619" y="69476"/>
                    <a:pt x="3779" y="69476"/>
                  </a:cubicBezTo>
                  <a:cubicBezTo>
                    <a:pt x="6864" y="69476"/>
                    <a:pt x="7172" y="67933"/>
                    <a:pt x="9023" y="62997"/>
                  </a:cubicBezTo>
                  <a:cubicBezTo>
                    <a:pt x="25682" y="15179"/>
                    <a:pt x="33704" y="9626"/>
                    <a:pt x="79362" y="9626"/>
                  </a:cubicBezTo>
                  <a:lnTo>
                    <a:pt x="91394" y="9626"/>
                  </a:lnTo>
                  <a:cubicBezTo>
                    <a:pt x="100032" y="9626"/>
                    <a:pt x="100032" y="10860"/>
                    <a:pt x="100032" y="13328"/>
                  </a:cubicBezTo>
                  <a:cubicBezTo>
                    <a:pt x="100032" y="15179"/>
                    <a:pt x="99106" y="18881"/>
                    <a:pt x="98798" y="19807"/>
                  </a:cubicBezTo>
                  <a:lnTo>
                    <a:pt x="57458" y="184547"/>
                  </a:lnTo>
                  <a:cubicBezTo>
                    <a:pt x="54682" y="195961"/>
                    <a:pt x="53756" y="199355"/>
                    <a:pt x="20746" y="199355"/>
                  </a:cubicBezTo>
                  <a:cubicBezTo>
                    <a:pt x="9640" y="199355"/>
                    <a:pt x="7789" y="199355"/>
                    <a:pt x="7789" y="205216"/>
                  </a:cubicBezTo>
                  <a:cubicBezTo>
                    <a:pt x="7789" y="208919"/>
                    <a:pt x="11183" y="208919"/>
                    <a:pt x="13034" y="208919"/>
                  </a:cubicBezTo>
                  <a:cubicBezTo>
                    <a:pt x="21363" y="208919"/>
                    <a:pt x="30002" y="208302"/>
                    <a:pt x="38331" y="208302"/>
                  </a:cubicBezTo>
                  <a:cubicBezTo>
                    <a:pt x="46969" y="208302"/>
                    <a:pt x="55916" y="207993"/>
                    <a:pt x="64554" y="207993"/>
                  </a:cubicBezTo>
                  <a:cubicBezTo>
                    <a:pt x="73192" y="207993"/>
                    <a:pt x="81830" y="208302"/>
                    <a:pt x="90160" y="208302"/>
                  </a:cubicBezTo>
                  <a:cubicBezTo>
                    <a:pt x="99106" y="208302"/>
                    <a:pt x="108361" y="208919"/>
                    <a:pt x="116999" y="208919"/>
                  </a:cubicBezTo>
                  <a:cubicBezTo>
                    <a:pt x="120084" y="208919"/>
                    <a:pt x="123786" y="208919"/>
                    <a:pt x="123786" y="202748"/>
                  </a:cubicBezTo>
                  <a:cubicBezTo>
                    <a:pt x="123786" y="199355"/>
                    <a:pt x="121318" y="199355"/>
                    <a:pt x="113297" y="199355"/>
                  </a:cubicBezTo>
                  <a:cubicBezTo>
                    <a:pt x="105585" y="199355"/>
                    <a:pt x="101574" y="199355"/>
                    <a:pt x="93553" y="198738"/>
                  </a:cubicBezTo>
                  <a:cubicBezTo>
                    <a:pt x="84607" y="197812"/>
                    <a:pt x="82139" y="196887"/>
                    <a:pt x="82139" y="191951"/>
                  </a:cubicBezTo>
                  <a:cubicBezTo>
                    <a:pt x="82139" y="191642"/>
                    <a:pt x="82139" y="190100"/>
                    <a:pt x="83373" y="185472"/>
                  </a:cubicBezTo>
                  <a:lnTo>
                    <a:pt x="124403" y="21658"/>
                  </a:lnTo>
                  <a:close/>
                </a:path>
              </a:pathLst>
            </a:custGeom>
            <a:solidFill>
              <a:srgbClr val="FF0000"/>
            </a:solidFill>
            <a:ln w="3095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27" name="Forme libre 226">
              <a:extLst>
                <a:ext uri="{FF2B5EF4-FFF2-40B4-BE49-F238E27FC236}">
                  <a16:creationId xmlns:a16="http://schemas.microsoft.com/office/drawing/2014/main" id="{32439994-3A79-812D-E05A-0CA80714E62A}"/>
                </a:ext>
              </a:extLst>
            </p:cNvPr>
            <p:cNvSpPr/>
            <p:nvPr>
              <p:custDataLst>
                <p:tags r:id="rId87"/>
              </p:custDataLst>
            </p:nvPr>
          </p:nvSpPr>
          <p:spPr>
            <a:xfrm>
              <a:off x="11717888" y="6445553"/>
              <a:ext cx="166931" cy="156132"/>
            </a:xfrm>
            <a:custGeom>
              <a:avLst/>
              <a:gdLst>
                <a:gd name="connsiteX0" fmla="*/ 167014 w 166931"/>
                <a:gd name="connsiteY0" fmla="*/ 2872 h 156132"/>
                <a:gd name="connsiteX1" fmla="*/ 164206 w 166931"/>
                <a:gd name="connsiteY1" fmla="*/ 64 h 156132"/>
                <a:gd name="connsiteX2" fmla="*/ 160319 w 166931"/>
                <a:gd name="connsiteY2" fmla="*/ 2656 h 156132"/>
                <a:gd name="connsiteX3" fmla="*/ 144555 w 166931"/>
                <a:gd name="connsiteY3" fmla="*/ 19284 h 156132"/>
                <a:gd name="connsiteX4" fmla="*/ 103956 w 166931"/>
                <a:gd name="connsiteY4" fmla="*/ 64 h 156132"/>
                <a:gd name="connsiteX5" fmla="*/ 83 w 166931"/>
                <a:gd name="connsiteY5" fmla="*/ 95299 h 156132"/>
                <a:gd name="connsiteX6" fmla="*/ 66380 w 166931"/>
                <a:gd name="connsiteY6" fmla="*/ 156197 h 156132"/>
                <a:gd name="connsiteX7" fmla="*/ 121016 w 166931"/>
                <a:gd name="connsiteY7" fmla="*/ 135034 h 156132"/>
                <a:gd name="connsiteX8" fmla="*/ 142827 w 166931"/>
                <a:gd name="connsiteY8" fmla="*/ 100050 h 156132"/>
                <a:gd name="connsiteX9" fmla="*/ 139156 w 166931"/>
                <a:gd name="connsiteY9" fmla="*/ 97242 h 156132"/>
                <a:gd name="connsiteX10" fmla="*/ 135269 w 166931"/>
                <a:gd name="connsiteY10" fmla="*/ 100698 h 156132"/>
                <a:gd name="connsiteX11" fmla="*/ 70051 w 166931"/>
                <a:gd name="connsiteY11" fmla="*/ 148423 h 156132"/>
                <a:gd name="connsiteX12" fmla="*/ 21678 w 166931"/>
                <a:gd name="connsiteY12" fmla="*/ 101993 h 156132"/>
                <a:gd name="connsiteX13" fmla="*/ 48024 w 166931"/>
                <a:gd name="connsiteY13" fmla="*/ 34401 h 156132"/>
                <a:gd name="connsiteX14" fmla="*/ 106115 w 166931"/>
                <a:gd name="connsiteY14" fmla="*/ 7838 h 156132"/>
                <a:gd name="connsiteX15" fmla="*/ 145850 w 166931"/>
                <a:gd name="connsiteY15" fmla="*/ 50165 h 156132"/>
                <a:gd name="connsiteX16" fmla="*/ 145202 w 166931"/>
                <a:gd name="connsiteY16" fmla="*/ 59019 h 156132"/>
                <a:gd name="connsiteX17" fmla="*/ 149090 w 166931"/>
                <a:gd name="connsiteY17" fmla="*/ 61826 h 156132"/>
                <a:gd name="connsiteX18" fmla="*/ 153625 w 166931"/>
                <a:gd name="connsiteY18" fmla="*/ 57075 h 156132"/>
                <a:gd name="connsiteX19" fmla="*/ 167014 w 166931"/>
                <a:gd name="connsiteY19" fmla="*/ 2872 h 156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66931" h="156132">
                  <a:moveTo>
                    <a:pt x="167014" y="2872"/>
                  </a:moveTo>
                  <a:cubicBezTo>
                    <a:pt x="167014" y="1792"/>
                    <a:pt x="166366" y="64"/>
                    <a:pt x="164206" y="64"/>
                  </a:cubicBezTo>
                  <a:cubicBezTo>
                    <a:pt x="162695" y="64"/>
                    <a:pt x="162263" y="496"/>
                    <a:pt x="160319" y="2656"/>
                  </a:cubicBezTo>
                  <a:lnTo>
                    <a:pt x="144555" y="19284"/>
                  </a:lnTo>
                  <a:cubicBezTo>
                    <a:pt x="142611" y="16692"/>
                    <a:pt x="130518" y="64"/>
                    <a:pt x="103956" y="64"/>
                  </a:cubicBezTo>
                  <a:cubicBezTo>
                    <a:pt x="51479" y="64"/>
                    <a:pt x="83" y="46494"/>
                    <a:pt x="83" y="95299"/>
                  </a:cubicBezTo>
                  <a:cubicBezTo>
                    <a:pt x="83" y="130499"/>
                    <a:pt x="27724" y="156197"/>
                    <a:pt x="66380" y="156197"/>
                  </a:cubicBezTo>
                  <a:cubicBezTo>
                    <a:pt x="78041" y="156197"/>
                    <a:pt x="98773" y="153822"/>
                    <a:pt x="121016" y="135034"/>
                  </a:cubicBezTo>
                  <a:cubicBezTo>
                    <a:pt x="138076" y="120565"/>
                    <a:pt x="142827" y="101777"/>
                    <a:pt x="142827" y="100050"/>
                  </a:cubicBezTo>
                  <a:cubicBezTo>
                    <a:pt x="142827" y="97242"/>
                    <a:pt x="140236" y="97242"/>
                    <a:pt x="139156" y="97242"/>
                  </a:cubicBezTo>
                  <a:cubicBezTo>
                    <a:pt x="136348" y="97242"/>
                    <a:pt x="135916" y="98322"/>
                    <a:pt x="135269" y="100698"/>
                  </a:cubicBezTo>
                  <a:cubicBezTo>
                    <a:pt x="126415" y="130283"/>
                    <a:pt x="96181" y="148423"/>
                    <a:pt x="70051" y="148423"/>
                  </a:cubicBezTo>
                  <a:cubicBezTo>
                    <a:pt x="47160" y="148423"/>
                    <a:pt x="21678" y="136114"/>
                    <a:pt x="21678" y="101993"/>
                  </a:cubicBezTo>
                  <a:cubicBezTo>
                    <a:pt x="21678" y="95731"/>
                    <a:pt x="23189" y="61610"/>
                    <a:pt x="48024" y="34401"/>
                  </a:cubicBezTo>
                  <a:cubicBezTo>
                    <a:pt x="62925" y="17772"/>
                    <a:pt x="85600" y="7838"/>
                    <a:pt x="106115" y="7838"/>
                  </a:cubicBezTo>
                  <a:cubicBezTo>
                    <a:pt x="131166" y="7838"/>
                    <a:pt x="145850" y="25978"/>
                    <a:pt x="145850" y="50165"/>
                  </a:cubicBezTo>
                  <a:cubicBezTo>
                    <a:pt x="145850" y="56212"/>
                    <a:pt x="145202" y="57723"/>
                    <a:pt x="145202" y="59019"/>
                  </a:cubicBezTo>
                  <a:cubicBezTo>
                    <a:pt x="145202" y="61826"/>
                    <a:pt x="148010" y="61826"/>
                    <a:pt x="149090" y="61826"/>
                  </a:cubicBezTo>
                  <a:cubicBezTo>
                    <a:pt x="152545" y="61826"/>
                    <a:pt x="152545" y="61178"/>
                    <a:pt x="153625" y="57075"/>
                  </a:cubicBezTo>
                  <a:lnTo>
                    <a:pt x="167014" y="2872"/>
                  </a:lnTo>
                  <a:close/>
                </a:path>
              </a:pathLst>
            </a:custGeom>
            <a:solidFill>
              <a:srgbClr val="FF0000"/>
            </a:solidFill>
            <a:ln w="3095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234" name="Groupe 233" descr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blue{T_\infty}&#10;$&#10;&#10;&#10;\end{document}&#10;" title="IguanaTex Vector Display">
            <a:extLst>
              <a:ext uri="{FF2B5EF4-FFF2-40B4-BE49-F238E27FC236}">
                <a16:creationId xmlns:a16="http://schemas.microsoft.com/office/drawing/2014/main" id="{E6590AF2-1498-8262-C6DA-EEFF8FB7C615}"/>
              </a:ext>
            </a:extLst>
          </p:cNvPr>
          <p:cNvGrpSpPr>
            <a:grpSpLocks noChangeAspect="1"/>
          </p:cNvGrpSpPr>
          <p:nvPr>
            <p:custDataLst>
              <p:tags r:id="rId11"/>
            </p:custDataLst>
          </p:nvPr>
        </p:nvGrpSpPr>
        <p:grpSpPr>
          <a:xfrm>
            <a:off x="9080500" y="1536700"/>
            <a:ext cx="420192" cy="290901"/>
            <a:chOff x="11394395" y="3353399"/>
            <a:chExt cx="389640" cy="268560"/>
          </a:xfrm>
        </p:grpSpPr>
        <p:sp>
          <p:nvSpPr>
            <p:cNvPr id="232" name="Forme libre 231">
              <a:extLst>
                <a:ext uri="{FF2B5EF4-FFF2-40B4-BE49-F238E27FC236}">
                  <a16:creationId xmlns:a16="http://schemas.microsoft.com/office/drawing/2014/main" id="{380D9598-65B3-86F0-11C5-12822DBC867A}"/>
                </a:ext>
              </a:extLst>
            </p:cNvPr>
            <p:cNvSpPr/>
            <p:nvPr>
              <p:custDataLst>
                <p:tags r:id="rId84"/>
              </p:custDataLst>
            </p:nvPr>
          </p:nvSpPr>
          <p:spPr>
            <a:xfrm>
              <a:off x="11394395" y="3353399"/>
              <a:ext cx="203330" cy="218004"/>
            </a:xfrm>
            <a:custGeom>
              <a:avLst/>
              <a:gdLst>
                <a:gd name="connsiteX0" fmla="*/ 120580 w 203330"/>
                <a:gd name="connsiteY0" fmla="*/ 22604 h 218004"/>
                <a:gd name="connsiteX1" fmla="*/ 127457 w 203330"/>
                <a:gd name="connsiteY1" fmla="*/ 10689 h 218004"/>
                <a:gd name="connsiteX2" fmla="*/ 146295 w 203330"/>
                <a:gd name="connsiteY2" fmla="*/ 10045 h 218004"/>
                <a:gd name="connsiteX3" fmla="*/ 189952 w 203330"/>
                <a:gd name="connsiteY3" fmla="*/ 36451 h 218004"/>
                <a:gd name="connsiteX4" fmla="*/ 187560 w 203330"/>
                <a:gd name="connsiteY4" fmla="*/ 62212 h 218004"/>
                <a:gd name="connsiteX5" fmla="*/ 186663 w 203330"/>
                <a:gd name="connsiteY5" fmla="*/ 68330 h 218004"/>
                <a:gd name="connsiteX6" fmla="*/ 190251 w 203330"/>
                <a:gd name="connsiteY6" fmla="*/ 72516 h 218004"/>
                <a:gd name="connsiteX7" fmla="*/ 194736 w 203330"/>
                <a:gd name="connsiteY7" fmla="*/ 65110 h 218004"/>
                <a:gd name="connsiteX8" fmla="*/ 202809 w 203330"/>
                <a:gd name="connsiteY8" fmla="*/ 9079 h 218004"/>
                <a:gd name="connsiteX9" fmla="*/ 203408 w 203330"/>
                <a:gd name="connsiteY9" fmla="*/ 3605 h 218004"/>
                <a:gd name="connsiteX10" fmla="*/ 195334 w 203330"/>
                <a:gd name="connsiteY10" fmla="*/ 63 h 218004"/>
                <a:gd name="connsiteX11" fmla="*/ 29380 w 203330"/>
                <a:gd name="connsiteY11" fmla="*/ 63 h 218004"/>
                <a:gd name="connsiteX12" fmla="*/ 19812 w 203330"/>
                <a:gd name="connsiteY12" fmla="*/ 6503 h 218004"/>
                <a:gd name="connsiteX13" fmla="*/ 1871 w 203330"/>
                <a:gd name="connsiteY13" fmla="*/ 63178 h 218004"/>
                <a:gd name="connsiteX14" fmla="*/ 77 w 203330"/>
                <a:gd name="connsiteY14" fmla="*/ 68974 h 218004"/>
                <a:gd name="connsiteX15" fmla="*/ 3665 w 203330"/>
                <a:gd name="connsiteY15" fmla="*/ 72516 h 218004"/>
                <a:gd name="connsiteX16" fmla="*/ 8748 w 203330"/>
                <a:gd name="connsiteY16" fmla="*/ 65754 h 218004"/>
                <a:gd name="connsiteX17" fmla="*/ 76924 w 203330"/>
                <a:gd name="connsiteY17" fmla="*/ 10045 h 218004"/>
                <a:gd name="connsiteX18" fmla="*/ 88585 w 203330"/>
                <a:gd name="connsiteY18" fmla="*/ 10045 h 218004"/>
                <a:gd name="connsiteX19" fmla="*/ 96958 w 203330"/>
                <a:gd name="connsiteY19" fmla="*/ 13909 h 218004"/>
                <a:gd name="connsiteX20" fmla="*/ 95762 w 203330"/>
                <a:gd name="connsiteY20" fmla="*/ 20672 h 218004"/>
                <a:gd name="connsiteX21" fmla="*/ 55694 w 203330"/>
                <a:gd name="connsiteY21" fmla="*/ 192628 h 218004"/>
                <a:gd name="connsiteX22" fmla="*/ 20111 w 203330"/>
                <a:gd name="connsiteY22" fmla="*/ 208085 h 218004"/>
                <a:gd name="connsiteX23" fmla="*/ 7552 w 203330"/>
                <a:gd name="connsiteY23" fmla="*/ 214204 h 218004"/>
                <a:gd name="connsiteX24" fmla="*/ 12635 w 203330"/>
                <a:gd name="connsiteY24" fmla="*/ 218068 h 218004"/>
                <a:gd name="connsiteX25" fmla="*/ 37155 w 203330"/>
                <a:gd name="connsiteY25" fmla="*/ 217424 h 218004"/>
                <a:gd name="connsiteX26" fmla="*/ 62571 w 203330"/>
                <a:gd name="connsiteY26" fmla="*/ 217102 h 218004"/>
                <a:gd name="connsiteX27" fmla="*/ 87389 w 203330"/>
                <a:gd name="connsiteY27" fmla="*/ 217424 h 218004"/>
                <a:gd name="connsiteX28" fmla="*/ 113404 w 203330"/>
                <a:gd name="connsiteY28" fmla="*/ 218068 h 218004"/>
                <a:gd name="connsiteX29" fmla="*/ 119982 w 203330"/>
                <a:gd name="connsiteY29" fmla="*/ 211627 h 218004"/>
                <a:gd name="connsiteX30" fmla="*/ 109816 w 203330"/>
                <a:gd name="connsiteY30" fmla="*/ 208085 h 218004"/>
                <a:gd name="connsiteX31" fmla="*/ 90679 w 203330"/>
                <a:gd name="connsiteY31" fmla="*/ 207441 h 218004"/>
                <a:gd name="connsiteX32" fmla="*/ 79615 w 203330"/>
                <a:gd name="connsiteY32" fmla="*/ 200357 h 218004"/>
                <a:gd name="connsiteX33" fmla="*/ 80811 w 203330"/>
                <a:gd name="connsiteY33" fmla="*/ 193594 h 218004"/>
                <a:gd name="connsiteX34" fmla="*/ 120580 w 203330"/>
                <a:gd name="connsiteY34" fmla="*/ 22604 h 218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03330" h="218004">
                  <a:moveTo>
                    <a:pt x="120580" y="22604"/>
                  </a:moveTo>
                  <a:cubicBezTo>
                    <a:pt x="122673" y="13587"/>
                    <a:pt x="123869" y="11655"/>
                    <a:pt x="127457" y="10689"/>
                  </a:cubicBezTo>
                  <a:cubicBezTo>
                    <a:pt x="130149" y="10045"/>
                    <a:pt x="140016" y="10045"/>
                    <a:pt x="146295" y="10045"/>
                  </a:cubicBezTo>
                  <a:cubicBezTo>
                    <a:pt x="176496" y="10045"/>
                    <a:pt x="189952" y="11333"/>
                    <a:pt x="189952" y="36451"/>
                  </a:cubicBezTo>
                  <a:cubicBezTo>
                    <a:pt x="189952" y="41281"/>
                    <a:pt x="188756" y="53839"/>
                    <a:pt x="187560" y="62212"/>
                  </a:cubicBezTo>
                  <a:cubicBezTo>
                    <a:pt x="187261" y="63500"/>
                    <a:pt x="186663" y="67364"/>
                    <a:pt x="186663" y="68330"/>
                  </a:cubicBezTo>
                  <a:cubicBezTo>
                    <a:pt x="186663" y="70262"/>
                    <a:pt x="187560" y="72516"/>
                    <a:pt x="190251" y="72516"/>
                  </a:cubicBezTo>
                  <a:cubicBezTo>
                    <a:pt x="193540" y="72516"/>
                    <a:pt x="194138" y="69940"/>
                    <a:pt x="194736" y="65110"/>
                  </a:cubicBezTo>
                  <a:lnTo>
                    <a:pt x="202809" y="9079"/>
                  </a:lnTo>
                  <a:cubicBezTo>
                    <a:pt x="203108" y="7791"/>
                    <a:pt x="203408" y="4571"/>
                    <a:pt x="203408" y="3605"/>
                  </a:cubicBezTo>
                  <a:cubicBezTo>
                    <a:pt x="203408" y="63"/>
                    <a:pt x="200417" y="63"/>
                    <a:pt x="195334" y="63"/>
                  </a:cubicBezTo>
                  <a:lnTo>
                    <a:pt x="29380" y="63"/>
                  </a:lnTo>
                  <a:cubicBezTo>
                    <a:pt x="22204" y="63"/>
                    <a:pt x="21905" y="385"/>
                    <a:pt x="19812" y="6503"/>
                  </a:cubicBezTo>
                  <a:lnTo>
                    <a:pt x="1871" y="63178"/>
                  </a:lnTo>
                  <a:cubicBezTo>
                    <a:pt x="1572" y="63822"/>
                    <a:pt x="77" y="68330"/>
                    <a:pt x="77" y="68974"/>
                  </a:cubicBezTo>
                  <a:cubicBezTo>
                    <a:pt x="77" y="70906"/>
                    <a:pt x="1572" y="72516"/>
                    <a:pt x="3665" y="72516"/>
                  </a:cubicBezTo>
                  <a:cubicBezTo>
                    <a:pt x="6655" y="72516"/>
                    <a:pt x="6954" y="70906"/>
                    <a:pt x="8748" y="65754"/>
                  </a:cubicBezTo>
                  <a:cubicBezTo>
                    <a:pt x="24895" y="15842"/>
                    <a:pt x="32669" y="10045"/>
                    <a:pt x="76924" y="10045"/>
                  </a:cubicBezTo>
                  <a:lnTo>
                    <a:pt x="88585" y="10045"/>
                  </a:lnTo>
                  <a:cubicBezTo>
                    <a:pt x="96958" y="10045"/>
                    <a:pt x="96958" y="11333"/>
                    <a:pt x="96958" y="13909"/>
                  </a:cubicBezTo>
                  <a:cubicBezTo>
                    <a:pt x="96958" y="15842"/>
                    <a:pt x="96061" y="19706"/>
                    <a:pt x="95762" y="20672"/>
                  </a:cubicBezTo>
                  <a:lnTo>
                    <a:pt x="55694" y="192628"/>
                  </a:lnTo>
                  <a:cubicBezTo>
                    <a:pt x="53003" y="204543"/>
                    <a:pt x="52105" y="208085"/>
                    <a:pt x="20111" y="208085"/>
                  </a:cubicBezTo>
                  <a:cubicBezTo>
                    <a:pt x="9346" y="208085"/>
                    <a:pt x="7552" y="208085"/>
                    <a:pt x="7552" y="214204"/>
                  </a:cubicBezTo>
                  <a:cubicBezTo>
                    <a:pt x="7552" y="218068"/>
                    <a:pt x="10841" y="218068"/>
                    <a:pt x="12635" y="218068"/>
                  </a:cubicBezTo>
                  <a:cubicBezTo>
                    <a:pt x="20709" y="218068"/>
                    <a:pt x="29081" y="217424"/>
                    <a:pt x="37155" y="217424"/>
                  </a:cubicBezTo>
                  <a:cubicBezTo>
                    <a:pt x="45527" y="217424"/>
                    <a:pt x="54199" y="217102"/>
                    <a:pt x="62571" y="217102"/>
                  </a:cubicBezTo>
                  <a:cubicBezTo>
                    <a:pt x="70943" y="217102"/>
                    <a:pt x="79316" y="217424"/>
                    <a:pt x="87389" y="217424"/>
                  </a:cubicBezTo>
                  <a:cubicBezTo>
                    <a:pt x="96061" y="217424"/>
                    <a:pt x="105031" y="218068"/>
                    <a:pt x="113404" y="218068"/>
                  </a:cubicBezTo>
                  <a:cubicBezTo>
                    <a:pt x="116394" y="218068"/>
                    <a:pt x="119982" y="218068"/>
                    <a:pt x="119982" y="211627"/>
                  </a:cubicBezTo>
                  <a:cubicBezTo>
                    <a:pt x="119982" y="208085"/>
                    <a:pt x="117590" y="208085"/>
                    <a:pt x="109816" y="208085"/>
                  </a:cubicBezTo>
                  <a:cubicBezTo>
                    <a:pt x="102340" y="208085"/>
                    <a:pt x="98453" y="208085"/>
                    <a:pt x="90679" y="207441"/>
                  </a:cubicBezTo>
                  <a:cubicBezTo>
                    <a:pt x="82007" y="206475"/>
                    <a:pt x="79615" y="205509"/>
                    <a:pt x="79615" y="200357"/>
                  </a:cubicBezTo>
                  <a:cubicBezTo>
                    <a:pt x="79615" y="200035"/>
                    <a:pt x="79615" y="198425"/>
                    <a:pt x="80811" y="193594"/>
                  </a:cubicBezTo>
                  <a:lnTo>
                    <a:pt x="120580" y="22604"/>
                  </a:lnTo>
                  <a:close/>
                </a:path>
              </a:pathLst>
            </a:custGeom>
            <a:solidFill>
              <a:srgbClr val="0000FF"/>
            </a:solidFill>
            <a:ln w="299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33" name="Forme libre 232">
              <a:extLst>
                <a:ext uri="{FF2B5EF4-FFF2-40B4-BE49-F238E27FC236}">
                  <a16:creationId xmlns:a16="http://schemas.microsoft.com/office/drawing/2014/main" id="{AA751820-E69F-9FB3-0113-2A1ABF315E2B}"/>
                </a:ext>
              </a:extLst>
            </p:cNvPr>
            <p:cNvSpPr/>
            <p:nvPr>
              <p:custDataLst>
                <p:tags r:id="rId85"/>
              </p:custDataLst>
            </p:nvPr>
          </p:nvSpPr>
          <p:spPr>
            <a:xfrm>
              <a:off x="11578073" y="3520299"/>
              <a:ext cx="205962" cy="101660"/>
            </a:xfrm>
            <a:custGeom>
              <a:avLst/>
              <a:gdLst>
                <a:gd name="connsiteX0" fmla="*/ 104947 w 205962"/>
                <a:gd name="connsiteY0" fmla="*/ 37708 h 101660"/>
                <a:gd name="connsiteX1" fmla="*/ 82551 w 205962"/>
                <a:gd name="connsiteY1" fmla="*/ 13814 h 101660"/>
                <a:gd name="connsiteX2" fmla="*/ 44875 w 205962"/>
                <a:gd name="connsiteY2" fmla="*/ 64 h 101660"/>
                <a:gd name="connsiteX3" fmla="*/ 83 w 205962"/>
                <a:gd name="connsiteY3" fmla="*/ 51007 h 101660"/>
                <a:gd name="connsiteX4" fmla="*/ 44247 w 205962"/>
                <a:gd name="connsiteY4" fmla="*/ 101725 h 101660"/>
                <a:gd name="connsiteX5" fmla="*/ 101180 w 205962"/>
                <a:gd name="connsiteY5" fmla="*/ 64081 h 101660"/>
                <a:gd name="connsiteX6" fmla="*/ 123576 w 205962"/>
                <a:gd name="connsiteY6" fmla="*/ 87975 h 101660"/>
                <a:gd name="connsiteX7" fmla="*/ 161252 w 205962"/>
                <a:gd name="connsiteY7" fmla="*/ 101725 h 101660"/>
                <a:gd name="connsiteX8" fmla="*/ 206045 w 205962"/>
                <a:gd name="connsiteY8" fmla="*/ 50782 h 101660"/>
                <a:gd name="connsiteX9" fmla="*/ 161880 w 205962"/>
                <a:gd name="connsiteY9" fmla="*/ 64 h 101660"/>
                <a:gd name="connsiteX10" fmla="*/ 104947 w 205962"/>
                <a:gd name="connsiteY10" fmla="*/ 37708 h 101660"/>
                <a:gd name="connsiteX11" fmla="*/ 111645 w 205962"/>
                <a:gd name="connsiteY11" fmla="*/ 46048 h 101660"/>
                <a:gd name="connsiteX12" fmla="*/ 163764 w 205962"/>
                <a:gd name="connsiteY12" fmla="*/ 8630 h 101660"/>
                <a:gd name="connsiteX13" fmla="*/ 200184 w 205962"/>
                <a:gd name="connsiteY13" fmla="*/ 50782 h 101660"/>
                <a:gd name="connsiteX14" fmla="*/ 164601 w 205962"/>
                <a:gd name="connsiteY14" fmla="*/ 89327 h 101660"/>
                <a:gd name="connsiteX15" fmla="*/ 111645 w 205962"/>
                <a:gd name="connsiteY15" fmla="*/ 46048 h 101660"/>
                <a:gd name="connsiteX16" fmla="*/ 94482 w 205962"/>
                <a:gd name="connsiteY16" fmla="*/ 55741 h 101660"/>
                <a:gd name="connsiteX17" fmla="*/ 42363 w 205962"/>
                <a:gd name="connsiteY17" fmla="*/ 93159 h 101660"/>
                <a:gd name="connsiteX18" fmla="*/ 5943 w 205962"/>
                <a:gd name="connsiteY18" fmla="*/ 51007 h 101660"/>
                <a:gd name="connsiteX19" fmla="*/ 41526 w 205962"/>
                <a:gd name="connsiteY19" fmla="*/ 12462 h 101660"/>
                <a:gd name="connsiteX20" fmla="*/ 94482 w 205962"/>
                <a:gd name="connsiteY20" fmla="*/ 55741 h 101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05962" h="101660">
                  <a:moveTo>
                    <a:pt x="104947" y="37708"/>
                  </a:moveTo>
                  <a:cubicBezTo>
                    <a:pt x="93854" y="23732"/>
                    <a:pt x="90505" y="19900"/>
                    <a:pt x="82551" y="13814"/>
                  </a:cubicBezTo>
                  <a:cubicBezTo>
                    <a:pt x="69783" y="3896"/>
                    <a:pt x="56387" y="64"/>
                    <a:pt x="44875" y="64"/>
                  </a:cubicBezTo>
                  <a:cubicBezTo>
                    <a:pt x="18921" y="64"/>
                    <a:pt x="83" y="23958"/>
                    <a:pt x="83" y="51007"/>
                  </a:cubicBezTo>
                  <a:cubicBezTo>
                    <a:pt x="83" y="77380"/>
                    <a:pt x="18083" y="101725"/>
                    <a:pt x="44247" y="101725"/>
                  </a:cubicBezTo>
                  <a:cubicBezTo>
                    <a:pt x="73341" y="101725"/>
                    <a:pt x="93645" y="76028"/>
                    <a:pt x="101180" y="64081"/>
                  </a:cubicBezTo>
                  <a:cubicBezTo>
                    <a:pt x="112273" y="78057"/>
                    <a:pt x="115622" y="81889"/>
                    <a:pt x="123576" y="87975"/>
                  </a:cubicBezTo>
                  <a:cubicBezTo>
                    <a:pt x="136344" y="97893"/>
                    <a:pt x="149740" y="101725"/>
                    <a:pt x="161252" y="101725"/>
                  </a:cubicBezTo>
                  <a:cubicBezTo>
                    <a:pt x="187207" y="101725"/>
                    <a:pt x="206045" y="77831"/>
                    <a:pt x="206045" y="50782"/>
                  </a:cubicBezTo>
                  <a:cubicBezTo>
                    <a:pt x="206045" y="24409"/>
                    <a:pt x="188044" y="64"/>
                    <a:pt x="161880" y="64"/>
                  </a:cubicBezTo>
                  <a:cubicBezTo>
                    <a:pt x="132786" y="64"/>
                    <a:pt x="112483" y="25761"/>
                    <a:pt x="104947" y="37708"/>
                  </a:cubicBezTo>
                  <a:close/>
                  <a:moveTo>
                    <a:pt x="111645" y="46048"/>
                  </a:moveTo>
                  <a:cubicBezTo>
                    <a:pt x="120018" y="31396"/>
                    <a:pt x="138228" y="8630"/>
                    <a:pt x="163764" y="8630"/>
                  </a:cubicBezTo>
                  <a:cubicBezTo>
                    <a:pt x="185323" y="8630"/>
                    <a:pt x="200184" y="29142"/>
                    <a:pt x="200184" y="50782"/>
                  </a:cubicBezTo>
                  <a:cubicBezTo>
                    <a:pt x="200184" y="72421"/>
                    <a:pt x="183858" y="89327"/>
                    <a:pt x="164601" y="89327"/>
                  </a:cubicBezTo>
                  <a:cubicBezTo>
                    <a:pt x="145135" y="89327"/>
                    <a:pt x="131739" y="72196"/>
                    <a:pt x="111645" y="46048"/>
                  </a:cubicBezTo>
                  <a:close/>
                  <a:moveTo>
                    <a:pt x="94482" y="55741"/>
                  </a:moveTo>
                  <a:cubicBezTo>
                    <a:pt x="86109" y="70393"/>
                    <a:pt x="67899" y="93159"/>
                    <a:pt x="42363" y="93159"/>
                  </a:cubicBezTo>
                  <a:cubicBezTo>
                    <a:pt x="20804" y="93159"/>
                    <a:pt x="5943" y="72647"/>
                    <a:pt x="5943" y="51007"/>
                  </a:cubicBezTo>
                  <a:cubicBezTo>
                    <a:pt x="5943" y="29368"/>
                    <a:pt x="22270" y="12462"/>
                    <a:pt x="41526" y="12462"/>
                  </a:cubicBezTo>
                  <a:cubicBezTo>
                    <a:pt x="60992" y="12462"/>
                    <a:pt x="74388" y="29593"/>
                    <a:pt x="94482" y="55741"/>
                  </a:cubicBezTo>
                  <a:close/>
                </a:path>
              </a:pathLst>
            </a:custGeom>
            <a:solidFill>
              <a:srgbClr val="0000FF"/>
            </a:solidFill>
            <a:ln w="299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103" name="Groupe 102">
            <a:extLst>
              <a:ext uri="{FF2B5EF4-FFF2-40B4-BE49-F238E27FC236}">
                <a16:creationId xmlns:a16="http://schemas.microsoft.com/office/drawing/2014/main" id="{F46CF290-0944-7A02-15B4-6ED7EBE53B9C}"/>
              </a:ext>
            </a:extLst>
          </p:cNvPr>
          <p:cNvGrpSpPr/>
          <p:nvPr/>
        </p:nvGrpSpPr>
        <p:grpSpPr>
          <a:xfrm>
            <a:off x="405042" y="5398430"/>
            <a:ext cx="3254900" cy="1057981"/>
            <a:chOff x="405042" y="5398430"/>
            <a:chExt cx="3254900" cy="1057981"/>
          </a:xfrm>
        </p:grpSpPr>
        <p:sp>
          <p:nvSpPr>
            <p:cNvPr id="134" name="Rectangle 139 1 2 2 1">
              <a:extLst>
                <a:ext uri="{FF2B5EF4-FFF2-40B4-BE49-F238E27FC236}">
                  <a16:creationId xmlns:a16="http://schemas.microsoft.com/office/drawing/2014/main" id="{3E55C9A3-1AEF-88C6-C096-A3AC8F435220}"/>
                </a:ext>
              </a:extLst>
            </p:cNvPr>
            <p:cNvSpPr/>
            <p:nvPr/>
          </p:nvSpPr>
          <p:spPr bwMode="auto">
            <a:xfrm>
              <a:off x="405042" y="5398430"/>
              <a:ext cx="3254900" cy="1057981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rgbClr val="002060"/>
              </a:solidFill>
              <a:prstDash val="solid"/>
              <a:round/>
              <a:headEnd type="none" w="med" len="med"/>
              <a:tailEnd type="none" w="med" len="med"/>
            </a:ln>
            <a:effectLst/>
            <a:scene3d>
              <a:camera prst="orthographicFront"/>
              <a:lightRig rig="threePt" dir="t"/>
            </a:scene3d>
            <a:sp3d>
              <a:bevelT w="165100" prst="coolSlant"/>
            </a:sp3d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rtlCol="0" anchor="ctr"/>
            <a:lstStyle/>
            <a:p>
              <a:pPr algn="ctr"/>
              <a:endParaRPr lang="fr-FR"/>
            </a:p>
          </p:txBody>
        </p:sp>
        <p:grpSp>
          <p:nvGrpSpPr>
            <p:cNvPr id="102" name="Groupe 101">
              <a:extLst>
                <a:ext uri="{FF2B5EF4-FFF2-40B4-BE49-F238E27FC236}">
                  <a16:creationId xmlns:a16="http://schemas.microsoft.com/office/drawing/2014/main" id="{5D95FF56-721C-164A-7B3D-C564AB65E278}"/>
                </a:ext>
              </a:extLst>
            </p:cNvPr>
            <p:cNvGrpSpPr>
              <a:grpSpLocks noChangeAspect="1"/>
            </p:cNvGrpSpPr>
            <p:nvPr>
              <p:custDataLst>
                <p:tags r:id="rId69"/>
              </p:custDataLst>
            </p:nvPr>
          </p:nvGrpSpPr>
          <p:grpSpPr>
            <a:xfrm>
              <a:off x="571500" y="5537200"/>
              <a:ext cx="2912055" cy="768015"/>
              <a:chOff x="6599983" y="7583800"/>
              <a:chExt cx="2896709" cy="764826"/>
            </a:xfrm>
          </p:grpSpPr>
          <p:sp>
            <p:nvSpPr>
              <p:cNvPr id="79" name="Forme libre 78">
                <a:extLst>
                  <a:ext uri="{FF2B5EF4-FFF2-40B4-BE49-F238E27FC236}">
                    <a16:creationId xmlns:a16="http://schemas.microsoft.com/office/drawing/2014/main" id="{28B88C4A-5016-C57A-A193-134FC7C7B94D}"/>
                  </a:ext>
                </a:extLst>
              </p:cNvPr>
              <p:cNvSpPr/>
              <p:nvPr>
                <p:custDataLst>
                  <p:tags r:id="rId70"/>
                </p:custDataLst>
              </p:nvPr>
            </p:nvSpPr>
            <p:spPr>
              <a:xfrm>
                <a:off x="6599983" y="7830245"/>
                <a:ext cx="216791" cy="215834"/>
              </a:xfrm>
              <a:custGeom>
                <a:avLst/>
                <a:gdLst>
                  <a:gd name="connsiteX0" fmla="*/ 128669 w 216791"/>
                  <a:gd name="connsiteY0" fmla="*/ 22395 h 215834"/>
                  <a:gd name="connsiteX1" fmla="*/ 136001 w 216791"/>
                  <a:gd name="connsiteY1" fmla="*/ 10599 h 215834"/>
                  <a:gd name="connsiteX2" fmla="*/ 156086 w 216791"/>
                  <a:gd name="connsiteY2" fmla="*/ 9961 h 215834"/>
                  <a:gd name="connsiteX3" fmla="*/ 202633 w 216791"/>
                  <a:gd name="connsiteY3" fmla="*/ 36104 h 215834"/>
                  <a:gd name="connsiteX4" fmla="*/ 200082 w 216791"/>
                  <a:gd name="connsiteY4" fmla="*/ 61609 h 215834"/>
                  <a:gd name="connsiteX5" fmla="*/ 199126 w 216791"/>
                  <a:gd name="connsiteY5" fmla="*/ 67666 h 215834"/>
                  <a:gd name="connsiteX6" fmla="*/ 202951 w 216791"/>
                  <a:gd name="connsiteY6" fmla="*/ 71811 h 215834"/>
                  <a:gd name="connsiteX7" fmla="*/ 207734 w 216791"/>
                  <a:gd name="connsiteY7" fmla="*/ 64478 h 215834"/>
                  <a:gd name="connsiteX8" fmla="*/ 216342 w 216791"/>
                  <a:gd name="connsiteY8" fmla="*/ 9005 h 215834"/>
                  <a:gd name="connsiteX9" fmla="*/ 216979 w 216791"/>
                  <a:gd name="connsiteY9" fmla="*/ 3585 h 215834"/>
                  <a:gd name="connsiteX10" fmla="*/ 208371 w 216791"/>
                  <a:gd name="connsiteY10" fmla="*/ 78 h 215834"/>
                  <a:gd name="connsiteX11" fmla="*/ 31431 w 216791"/>
                  <a:gd name="connsiteY11" fmla="*/ 78 h 215834"/>
                  <a:gd name="connsiteX12" fmla="*/ 21230 w 216791"/>
                  <a:gd name="connsiteY12" fmla="*/ 6454 h 215834"/>
                  <a:gd name="connsiteX13" fmla="*/ 2101 w 216791"/>
                  <a:gd name="connsiteY13" fmla="*/ 62565 h 215834"/>
                  <a:gd name="connsiteX14" fmla="*/ 188 w 216791"/>
                  <a:gd name="connsiteY14" fmla="*/ 68304 h 215834"/>
                  <a:gd name="connsiteX15" fmla="*/ 4014 w 216791"/>
                  <a:gd name="connsiteY15" fmla="*/ 71811 h 215834"/>
                  <a:gd name="connsiteX16" fmla="*/ 9434 w 216791"/>
                  <a:gd name="connsiteY16" fmla="*/ 65116 h 215834"/>
                  <a:gd name="connsiteX17" fmla="*/ 82122 w 216791"/>
                  <a:gd name="connsiteY17" fmla="*/ 9961 h 215834"/>
                  <a:gd name="connsiteX18" fmla="*/ 94556 w 216791"/>
                  <a:gd name="connsiteY18" fmla="*/ 9961 h 215834"/>
                  <a:gd name="connsiteX19" fmla="*/ 103483 w 216791"/>
                  <a:gd name="connsiteY19" fmla="*/ 13787 h 215834"/>
                  <a:gd name="connsiteX20" fmla="*/ 102207 w 216791"/>
                  <a:gd name="connsiteY20" fmla="*/ 20482 h 215834"/>
                  <a:gd name="connsiteX21" fmla="*/ 59487 w 216791"/>
                  <a:gd name="connsiteY21" fmla="*/ 190727 h 215834"/>
                  <a:gd name="connsiteX22" fmla="*/ 21548 w 216791"/>
                  <a:gd name="connsiteY22" fmla="*/ 206030 h 215834"/>
                  <a:gd name="connsiteX23" fmla="*/ 8158 w 216791"/>
                  <a:gd name="connsiteY23" fmla="*/ 212087 h 215834"/>
                  <a:gd name="connsiteX24" fmla="*/ 13578 w 216791"/>
                  <a:gd name="connsiteY24" fmla="*/ 215913 h 215834"/>
                  <a:gd name="connsiteX25" fmla="*/ 39721 w 216791"/>
                  <a:gd name="connsiteY25" fmla="*/ 215275 h 215834"/>
                  <a:gd name="connsiteX26" fmla="*/ 66819 w 216791"/>
                  <a:gd name="connsiteY26" fmla="*/ 214957 h 215834"/>
                  <a:gd name="connsiteX27" fmla="*/ 93281 w 216791"/>
                  <a:gd name="connsiteY27" fmla="*/ 215275 h 215834"/>
                  <a:gd name="connsiteX28" fmla="*/ 121017 w 216791"/>
                  <a:gd name="connsiteY28" fmla="*/ 215913 h 215834"/>
                  <a:gd name="connsiteX29" fmla="*/ 128031 w 216791"/>
                  <a:gd name="connsiteY29" fmla="*/ 209537 h 215834"/>
                  <a:gd name="connsiteX30" fmla="*/ 117191 w 216791"/>
                  <a:gd name="connsiteY30" fmla="*/ 206030 h 215834"/>
                  <a:gd name="connsiteX31" fmla="*/ 96788 w 216791"/>
                  <a:gd name="connsiteY31" fmla="*/ 205392 h 215834"/>
                  <a:gd name="connsiteX32" fmla="*/ 84992 w 216791"/>
                  <a:gd name="connsiteY32" fmla="*/ 198378 h 215834"/>
                  <a:gd name="connsiteX33" fmla="*/ 86267 w 216791"/>
                  <a:gd name="connsiteY33" fmla="*/ 191683 h 215834"/>
                  <a:gd name="connsiteX34" fmla="*/ 128669 w 216791"/>
                  <a:gd name="connsiteY34" fmla="*/ 22395 h 2158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216791" h="215834">
                    <a:moveTo>
                      <a:pt x="128669" y="22395"/>
                    </a:moveTo>
                    <a:cubicBezTo>
                      <a:pt x="130900" y="13468"/>
                      <a:pt x="132176" y="11555"/>
                      <a:pt x="136001" y="10599"/>
                    </a:cubicBezTo>
                    <a:cubicBezTo>
                      <a:pt x="138871" y="9961"/>
                      <a:pt x="149391" y="9961"/>
                      <a:pt x="156086" y="9961"/>
                    </a:cubicBezTo>
                    <a:cubicBezTo>
                      <a:pt x="188286" y="9961"/>
                      <a:pt x="202633" y="11237"/>
                      <a:pt x="202633" y="36104"/>
                    </a:cubicBezTo>
                    <a:cubicBezTo>
                      <a:pt x="202633" y="40886"/>
                      <a:pt x="201357" y="53320"/>
                      <a:pt x="200082" y="61609"/>
                    </a:cubicBezTo>
                    <a:cubicBezTo>
                      <a:pt x="199763" y="62884"/>
                      <a:pt x="199126" y="66710"/>
                      <a:pt x="199126" y="67666"/>
                    </a:cubicBezTo>
                    <a:cubicBezTo>
                      <a:pt x="199126" y="69579"/>
                      <a:pt x="200082" y="71811"/>
                      <a:pt x="202951" y="71811"/>
                    </a:cubicBezTo>
                    <a:cubicBezTo>
                      <a:pt x="206458" y="71811"/>
                      <a:pt x="207096" y="69260"/>
                      <a:pt x="207734" y="64478"/>
                    </a:cubicBezTo>
                    <a:lnTo>
                      <a:pt x="216342" y="9005"/>
                    </a:lnTo>
                    <a:cubicBezTo>
                      <a:pt x="216660" y="7730"/>
                      <a:pt x="216979" y="4542"/>
                      <a:pt x="216979" y="3585"/>
                    </a:cubicBezTo>
                    <a:cubicBezTo>
                      <a:pt x="216979" y="78"/>
                      <a:pt x="213791" y="78"/>
                      <a:pt x="208371" y="78"/>
                    </a:cubicBezTo>
                    <a:lnTo>
                      <a:pt x="31431" y="78"/>
                    </a:lnTo>
                    <a:cubicBezTo>
                      <a:pt x="23780" y="78"/>
                      <a:pt x="23461" y="397"/>
                      <a:pt x="21230" y="6454"/>
                    </a:cubicBezTo>
                    <a:lnTo>
                      <a:pt x="2101" y="62565"/>
                    </a:lnTo>
                    <a:cubicBezTo>
                      <a:pt x="1782" y="63203"/>
                      <a:pt x="188" y="67666"/>
                      <a:pt x="188" y="68304"/>
                    </a:cubicBezTo>
                    <a:cubicBezTo>
                      <a:pt x="188" y="70217"/>
                      <a:pt x="1782" y="71811"/>
                      <a:pt x="4014" y="71811"/>
                    </a:cubicBezTo>
                    <a:cubicBezTo>
                      <a:pt x="7202" y="71811"/>
                      <a:pt x="7521" y="70217"/>
                      <a:pt x="9434" y="65116"/>
                    </a:cubicBezTo>
                    <a:cubicBezTo>
                      <a:pt x="26649" y="15700"/>
                      <a:pt x="34938" y="9961"/>
                      <a:pt x="82122" y="9961"/>
                    </a:cubicBezTo>
                    <a:lnTo>
                      <a:pt x="94556" y="9961"/>
                    </a:lnTo>
                    <a:cubicBezTo>
                      <a:pt x="103483" y="9961"/>
                      <a:pt x="103483" y="11237"/>
                      <a:pt x="103483" y="13787"/>
                    </a:cubicBezTo>
                    <a:cubicBezTo>
                      <a:pt x="103483" y="15700"/>
                      <a:pt x="102526" y="19526"/>
                      <a:pt x="102207" y="20482"/>
                    </a:cubicBezTo>
                    <a:lnTo>
                      <a:pt x="59487" y="190727"/>
                    </a:lnTo>
                    <a:cubicBezTo>
                      <a:pt x="56617" y="202523"/>
                      <a:pt x="55661" y="206030"/>
                      <a:pt x="21548" y="206030"/>
                    </a:cubicBezTo>
                    <a:cubicBezTo>
                      <a:pt x="10071" y="206030"/>
                      <a:pt x="8158" y="206030"/>
                      <a:pt x="8158" y="212087"/>
                    </a:cubicBezTo>
                    <a:cubicBezTo>
                      <a:pt x="8158" y="215913"/>
                      <a:pt x="11665" y="215913"/>
                      <a:pt x="13578" y="215913"/>
                    </a:cubicBezTo>
                    <a:cubicBezTo>
                      <a:pt x="22186" y="215913"/>
                      <a:pt x="31113" y="215275"/>
                      <a:pt x="39721" y="215275"/>
                    </a:cubicBezTo>
                    <a:cubicBezTo>
                      <a:pt x="48647" y="215275"/>
                      <a:pt x="57893" y="214957"/>
                      <a:pt x="66819" y="214957"/>
                    </a:cubicBezTo>
                    <a:cubicBezTo>
                      <a:pt x="75746" y="214957"/>
                      <a:pt x="84673" y="215275"/>
                      <a:pt x="93281" y="215275"/>
                    </a:cubicBezTo>
                    <a:cubicBezTo>
                      <a:pt x="102526" y="215275"/>
                      <a:pt x="112090" y="215913"/>
                      <a:pt x="121017" y="215913"/>
                    </a:cubicBezTo>
                    <a:cubicBezTo>
                      <a:pt x="124205" y="215913"/>
                      <a:pt x="128031" y="215913"/>
                      <a:pt x="128031" y="209537"/>
                    </a:cubicBezTo>
                    <a:cubicBezTo>
                      <a:pt x="128031" y="206030"/>
                      <a:pt x="125481" y="206030"/>
                      <a:pt x="117191" y="206030"/>
                    </a:cubicBezTo>
                    <a:cubicBezTo>
                      <a:pt x="109221" y="206030"/>
                      <a:pt x="105077" y="206030"/>
                      <a:pt x="96788" y="205392"/>
                    </a:cubicBezTo>
                    <a:cubicBezTo>
                      <a:pt x="87542" y="204436"/>
                      <a:pt x="84992" y="203479"/>
                      <a:pt x="84992" y="198378"/>
                    </a:cubicBezTo>
                    <a:cubicBezTo>
                      <a:pt x="84992" y="198060"/>
                      <a:pt x="84992" y="196466"/>
                      <a:pt x="86267" y="191683"/>
                    </a:cubicBezTo>
                    <a:lnTo>
                      <a:pt x="128669" y="22395"/>
                    </a:lnTo>
                    <a:close/>
                  </a:path>
                </a:pathLst>
              </a:custGeom>
              <a:solidFill>
                <a:srgbClr val="FF0000"/>
              </a:solidFill>
              <a:ln w="3192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80" name="Forme libre 79">
                <a:extLst>
                  <a:ext uri="{FF2B5EF4-FFF2-40B4-BE49-F238E27FC236}">
                    <a16:creationId xmlns:a16="http://schemas.microsoft.com/office/drawing/2014/main" id="{C20E91E7-469B-B6F0-0C5A-53237092344A}"/>
                  </a:ext>
                </a:extLst>
              </p:cNvPr>
              <p:cNvSpPr/>
              <p:nvPr>
                <p:custDataLst>
                  <p:tags r:id="rId71"/>
                </p:custDataLst>
              </p:nvPr>
            </p:nvSpPr>
            <p:spPr>
              <a:xfrm>
                <a:off x="6794259" y="7937014"/>
                <a:ext cx="172508" cy="161350"/>
              </a:xfrm>
              <a:custGeom>
                <a:avLst/>
                <a:gdLst>
                  <a:gd name="connsiteX0" fmla="*/ 172702 w 172508"/>
                  <a:gd name="connsiteY0" fmla="*/ 2981 h 161350"/>
                  <a:gd name="connsiteX1" fmla="*/ 169801 w 172508"/>
                  <a:gd name="connsiteY1" fmla="*/ 80 h 161350"/>
                  <a:gd name="connsiteX2" fmla="*/ 165784 w 172508"/>
                  <a:gd name="connsiteY2" fmla="*/ 2758 h 161350"/>
                  <a:gd name="connsiteX3" fmla="*/ 149493 w 172508"/>
                  <a:gd name="connsiteY3" fmla="*/ 19942 h 161350"/>
                  <a:gd name="connsiteX4" fmla="*/ 107537 w 172508"/>
                  <a:gd name="connsiteY4" fmla="*/ 80 h 161350"/>
                  <a:gd name="connsiteX5" fmla="*/ 194 w 172508"/>
                  <a:gd name="connsiteY5" fmla="*/ 98497 h 161350"/>
                  <a:gd name="connsiteX6" fmla="*/ 68706 w 172508"/>
                  <a:gd name="connsiteY6" fmla="*/ 161430 h 161350"/>
                  <a:gd name="connsiteX7" fmla="*/ 125168 w 172508"/>
                  <a:gd name="connsiteY7" fmla="*/ 139559 h 161350"/>
                  <a:gd name="connsiteX8" fmla="*/ 147707 w 172508"/>
                  <a:gd name="connsiteY8" fmla="*/ 103406 h 161350"/>
                  <a:gd name="connsiteX9" fmla="*/ 143914 w 172508"/>
                  <a:gd name="connsiteY9" fmla="*/ 100505 h 161350"/>
                  <a:gd name="connsiteX10" fmla="*/ 139897 w 172508"/>
                  <a:gd name="connsiteY10" fmla="*/ 104076 h 161350"/>
                  <a:gd name="connsiteX11" fmla="*/ 72500 w 172508"/>
                  <a:gd name="connsiteY11" fmla="*/ 153396 h 161350"/>
                  <a:gd name="connsiteX12" fmla="*/ 22511 w 172508"/>
                  <a:gd name="connsiteY12" fmla="*/ 105415 h 161350"/>
                  <a:gd name="connsiteX13" fmla="*/ 49737 w 172508"/>
                  <a:gd name="connsiteY13" fmla="*/ 35563 h 161350"/>
                  <a:gd name="connsiteX14" fmla="*/ 109769 w 172508"/>
                  <a:gd name="connsiteY14" fmla="*/ 8114 h 161350"/>
                  <a:gd name="connsiteX15" fmla="*/ 150832 w 172508"/>
                  <a:gd name="connsiteY15" fmla="*/ 51855 h 161350"/>
                  <a:gd name="connsiteX16" fmla="*/ 150162 w 172508"/>
                  <a:gd name="connsiteY16" fmla="*/ 61004 h 161350"/>
                  <a:gd name="connsiteX17" fmla="*/ 154179 w 172508"/>
                  <a:gd name="connsiteY17" fmla="*/ 63906 h 161350"/>
                  <a:gd name="connsiteX18" fmla="*/ 158866 w 172508"/>
                  <a:gd name="connsiteY18" fmla="*/ 58996 h 161350"/>
                  <a:gd name="connsiteX19" fmla="*/ 172702 w 172508"/>
                  <a:gd name="connsiteY19" fmla="*/ 2981 h 1613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72508" h="161350">
                    <a:moveTo>
                      <a:pt x="172702" y="2981"/>
                    </a:moveTo>
                    <a:cubicBezTo>
                      <a:pt x="172702" y="1865"/>
                      <a:pt x="172033" y="80"/>
                      <a:pt x="169801" y="80"/>
                    </a:cubicBezTo>
                    <a:cubicBezTo>
                      <a:pt x="168239" y="80"/>
                      <a:pt x="167793" y="526"/>
                      <a:pt x="165784" y="2758"/>
                    </a:cubicBezTo>
                    <a:lnTo>
                      <a:pt x="149493" y="19942"/>
                    </a:lnTo>
                    <a:cubicBezTo>
                      <a:pt x="147484" y="17264"/>
                      <a:pt x="134987" y="80"/>
                      <a:pt x="107537" y="80"/>
                    </a:cubicBezTo>
                    <a:cubicBezTo>
                      <a:pt x="53308" y="80"/>
                      <a:pt x="194" y="48061"/>
                      <a:pt x="194" y="98497"/>
                    </a:cubicBezTo>
                    <a:cubicBezTo>
                      <a:pt x="194" y="134873"/>
                      <a:pt x="28759" y="161430"/>
                      <a:pt x="68706" y="161430"/>
                    </a:cubicBezTo>
                    <a:cubicBezTo>
                      <a:pt x="80757" y="161430"/>
                      <a:pt x="102181" y="158975"/>
                      <a:pt x="125168" y="139559"/>
                    </a:cubicBezTo>
                    <a:cubicBezTo>
                      <a:pt x="142798" y="124607"/>
                      <a:pt x="147707" y="105192"/>
                      <a:pt x="147707" y="103406"/>
                    </a:cubicBezTo>
                    <a:cubicBezTo>
                      <a:pt x="147707" y="100505"/>
                      <a:pt x="145029" y="100505"/>
                      <a:pt x="143914" y="100505"/>
                    </a:cubicBezTo>
                    <a:cubicBezTo>
                      <a:pt x="141012" y="100505"/>
                      <a:pt x="140566" y="101621"/>
                      <a:pt x="139897" y="104076"/>
                    </a:cubicBezTo>
                    <a:cubicBezTo>
                      <a:pt x="130747" y="134650"/>
                      <a:pt x="99503" y="153396"/>
                      <a:pt x="72500" y="153396"/>
                    </a:cubicBezTo>
                    <a:cubicBezTo>
                      <a:pt x="48844" y="153396"/>
                      <a:pt x="22511" y="140675"/>
                      <a:pt x="22511" y="105415"/>
                    </a:cubicBezTo>
                    <a:cubicBezTo>
                      <a:pt x="22511" y="98943"/>
                      <a:pt x="24073" y="63682"/>
                      <a:pt x="49737" y="35563"/>
                    </a:cubicBezTo>
                    <a:cubicBezTo>
                      <a:pt x="65136" y="18379"/>
                      <a:pt x="88568" y="8114"/>
                      <a:pt x="109769" y="8114"/>
                    </a:cubicBezTo>
                    <a:cubicBezTo>
                      <a:pt x="135656" y="8114"/>
                      <a:pt x="150832" y="26860"/>
                      <a:pt x="150832" y="51855"/>
                    </a:cubicBezTo>
                    <a:cubicBezTo>
                      <a:pt x="150832" y="58103"/>
                      <a:pt x="150162" y="59665"/>
                      <a:pt x="150162" y="61004"/>
                    </a:cubicBezTo>
                    <a:cubicBezTo>
                      <a:pt x="150162" y="63906"/>
                      <a:pt x="153063" y="63906"/>
                      <a:pt x="154179" y="63906"/>
                    </a:cubicBezTo>
                    <a:cubicBezTo>
                      <a:pt x="157750" y="63906"/>
                      <a:pt x="157750" y="63236"/>
                      <a:pt x="158866" y="58996"/>
                    </a:cubicBezTo>
                    <a:lnTo>
                      <a:pt x="172702" y="2981"/>
                    </a:lnTo>
                    <a:close/>
                  </a:path>
                </a:pathLst>
              </a:custGeom>
              <a:solidFill>
                <a:srgbClr val="FF0000"/>
              </a:solidFill>
              <a:ln w="3192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83" name="Forme libre 82">
                <a:extLst>
                  <a:ext uri="{FF2B5EF4-FFF2-40B4-BE49-F238E27FC236}">
                    <a16:creationId xmlns:a16="http://schemas.microsoft.com/office/drawing/2014/main" id="{3FB9F876-3955-D58E-6A3B-9E4995AA3F57}"/>
                  </a:ext>
                </a:extLst>
              </p:cNvPr>
              <p:cNvSpPr/>
              <p:nvPr>
                <p:custDataLst>
                  <p:tags r:id="rId72"/>
                </p:custDataLst>
              </p:nvPr>
            </p:nvSpPr>
            <p:spPr>
              <a:xfrm>
                <a:off x="7090375" y="7960001"/>
                <a:ext cx="194793" cy="12752"/>
              </a:xfrm>
              <a:custGeom>
                <a:avLst/>
                <a:gdLst>
                  <a:gd name="connsiteX0" fmla="*/ 183838 w 194793"/>
                  <a:gd name="connsiteY0" fmla="*/ 12831 h 12752"/>
                  <a:gd name="connsiteX1" fmla="*/ 194996 w 194793"/>
                  <a:gd name="connsiteY1" fmla="*/ 6454 h 12752"/>
                  <a:gd name="connsiteX2" fmla="*/ 183838 w 194793"/>
                  <a:gd name="connsiteY2" fmla="*/ 78 h 12752"/>
                  <a:gd name="connsiteX3" fmla="*/ 11361 w 194793"/>
                  <a:gd name="connsiteY3" fmla="*/ 78 h 12752"/>
                  <a:gd name="connsiteX4" fmla="*/ 203 w 194793"/>
                  <a:gd name="connsiteY4" fmla="*/ 6454 h 12752"/>
                  <a:gd name="connsiteX5" fmla="*/ 11361 w 194793"/>
                  <a:gd name="connsiteY5" fmla="*/ 12831 h 12752"/>
                  <a:gd name="connsiteX6" fmla="*/ 183838 w 194793"/>
                  <a:gd name="connsiteY6" fmla="*/ 12831 h 127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94793" h="12752">
                    <a:moveTo>
                      <a:pt x="183838" y="12831"/>
                    </a:moveTo>
                    <a:cubicBezTo>
                      <a:pt x="189257" y="12831"/>
                      <a:pt x="194996" y="12831"/>
                      <a:pt x="194996" y="6454"/>
                    </a:cubicBezTo>
                    <a:cubicBezTo>
                      <a:pt x="194996" y="78"/>
                      <a:pt x="189257" y="78"/>
                      <a:pt x="183838" y="78"/>
                    </a:cubicBezTo>
                    <a:lnTo>
                      <a:pt x="11361" y="78"/>
                    </a:lnTo>
                    <a:cubicBezTo>
                      <a:pt x="5941" y="78"/>
                      <a:pt x="203" y="78"/>
                      <a:pt x="203" y="6454"/>
                    </a:cubicBezTo>
                    <a:cubicBezTo>
                      <a:pt x="203" y="12831"/>
                      <a:pt x="5941" y="12831"/>
                      <a:pt x="11361" y="12831"/>
                    </a:cubicBezTo>
                    <a:lnTo>
                      <a:pt x="183838" y="12831"/>
                    </a:lnTo>
                    <a:close/>
                  </a:path>
                </a:pathLst>
              </a:custGeom>
              <a:solidFill>
                <a:srgbClr val="000000"/>
              </a:solidFill>
              <a:ln w="3192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85" name="Forme libre 84">
                <a:extLst>
                  <a:ext uri="{FF2B5EF4-FFF2-40B4-BE49-F238E27FC236}">
                    <a16:creationId xmlns:a16="http://schemas.microsoft.com/office/drawing/2014/main" id="{A192B7FB-8F8A-DEF8-CDC9-23DF7C00600B}"/>
                  </a:ext>
                </a:extLst>
              </p:cNvPr>
              <p:cNvSpPr/>
              <p:nvPr>
                <p:custDataLst>
                  <p:tags r:id="rId73"/>
                </p:custDataLst>
              </p:nvPr>
            </p:nvSpPr>
            <p:spPr>
              <a:xfrm>
                <a:off x="7390374" y="7830245"/>
                <a:ext cx="216791" cy="215834"/>
              </a:xfrm>
              <a:custGeom>
                <a:avLst/>
                <a:gdLst>
                  <a:gd name="connsiteX0" fmla="*/ 128693 w 216791"/>
                  <a:gd name="connsiteY0" fmla="*/ 22395 h 215834"/>
                  <a:gd name="connsiteX1" fmla="*/ 136026 w 216791"/>
                  <a:gd name="connsiteY1" fmla="*/ 10599 h 215834"/>
                  <a:gd name="connsiteX2" fmla="*/ 156111 w 216791"/>
                  <a:gd name="connsiteY2" fmla="*/ 9961 h 215834"/>
                  <a:gd name="connsiteX3" fmla="*/ 202657 w 216791"/>
                  <a:gd name="connsiteY3" fmla="*/ 36104 h 215834"/>
                  <a:gd name="connsiteX4" fmla="*/ 200107 w 216791"/>
                  <a:gd name="connsiteY4" fmla="*/ 61609 h 215834"/>
                  <a:gd name="connsiteX5" fmla="*/ 199150 w 216791"/>
                  <a:gd name="connsiteY5" fmla="*/ 67666 h 215834"/>
                  <a:gd name="connsiteX6" fmla="*/ 202976 w 216791"/>
                  <a:gd name="connsiteY6" fmla="*/ 71811 h 215834"/>
                  <a:gd name="connsiteX7" fmla="*/ 207758 w 216791"/>
                  <a:gd name="connsiteY7" fmla="*/ 64478 h 215834"/>
                  <a:gd name="connsiteX8" fmla="*/ 216366 w 216791"/>
                  <a:gd name="connsiteY8" fmla="*/ 9005 h 215834"/>
                  <a:gd name="connsiteX9" fmla="*/ 217004 w 216791"/>
                  <a:gd name="connsiteY9" fmla="*/ 3585 h 215834"/>
                  <a:gd name="connsiteX10" fmla="*/ 208396 w 216791"/>
                  <a:gd name="connsiteY10" fmla="*/ 78 h 215834"/>
                  <a:gd name="connsiteX11" fmla="*/ 31456 w 216791"/>
                  <a:gd name="connsiteY11" fmla="*/ 78 h 215834"/>
                  <a:gd name="connsiteX12" fmla="*/ 21254 w 216791"/>
                  <a:gd name="connsiteY12" fmla="*/ 6454 h 215834"/>
                  <a:gd name="connsiteX13" fmla="*/ 2126 w 216791"/>
                  <a:gd name="connsiteY13" fmla="*/ 62565 h 215834"/>
                  <a:gd name="connsiteX14" fmla="*/ 213 w 216791"/>
                  <a:gd name="connsiteY14" fmla="*/ 68304 h 215834"/>
                  <a:gd name="connsiteX15" fmla="*/ 4038 w 216791"/>
                  <a:gd name="connsiteY15" fmla="*/ 71811 h 215834"/>
                  <a:gd name="connsiteX16" fmla="*/ 9458 w 216791"/>
                  <a:gd name="connsiteY16" fmla="*/ 65116 h 215834"/>
                  <a:gd name="connsiteX17" fmla="*/ 82147 w 216791"/>
                  <a:gd name="connsiteY17" fmla="*/ 9961 h 215834"/>
                  <a:gd name="connsiteX18" fmla="*/ 94581 w 216791"/>
                  <a:gd name="connsiteY18" fmla="*/ 9961 h 215834"/>
                  <a:gd name="connsiteX19" fmla="*/ 103507 w 216791"/>
                  <a:gd name="connsiteY19" fmla="*/ 13787 h 215834"/>
                  <a:gd name="connsiteX20" fmla="*/ 102232 w 216791"/>
                  <a:gd name="connsiteY20" fmla="*/ 20482 h 215834"/>
                  <a:gd name="connsiteX21" fmla="*/ 59511 w 216791"/>
                  <a:gd name="connsiteY21" fmla="*/ 190727 h 215834"/>
                  <a:gd name="connsiteX22" fmla="*/ 21573 w 216791"/>
                  <a:gd name="connsiteY22" fmla="*/ 206030 h 215834"/>
                  <a:gd name="connsiteX23" fmla="*/ 8183 w 216791"/>
                  <a:gd name="connsiteY23" fmla="*/ 212087 h 215834"/>
                  <a:gd name="connsiteX24" fmla="*/ 13603 w 216791"/>
                  <a:gd name="connsiteY24" fmla="*/ 215913 h 215834"/>
                  <a:gd name="connsiteX25" fmla="*/ 39745 w 216791"/>
                  <a:gd name="connsiteY25" fmla="*/ 215275 h 215834"/>
                  <a:gd name="connsiteX26" fmla="*/ 66844 w 216791"/>
                  <a:gd name="connsiteY26" fmla="*/ 214957 h 215834"/>
                  <a:gd name="connsiteX27" fmla="*/ 93305 w 216791"/>
                  <a:gd name="connsiteY27" fmla="*/ 215275 h 215834"/>
                  <a:gd name="connsiteX28" fmla="*/ 121042 w 216791"/>
                  <a:gd name="connsiteY28" fmla="*/ 215913 h 215834"/>
                  <a:gd name="connsiteX29" fmla="*/ 128056 w 216791"/>
                  <a:gd name="connsiteY29" fmla="*/ 209537 h 215834"/>
                  <a:gd name="connsiteX30" fmla="*/ 117216 w 216791"/>
                  <a:gd name="connsiteY30" fmla="*/ 206030 h 215834"/>
                  <a:gd name="connsiteX31" fmla="*/ 96812 w 216791"/>
                  <a:gd name="connsiteY31" fmla="*/ 205392 h 215834"/>
                  <a:gd name="connsiteX32" fmla="*/ 85016 w 216791"/>
                  <a:gd name="connsiteY32" fmla="*/ 198378 h 215834"/>
                  <a:gd name="connsiteX33" fmla="*/ 86292 w 216791"/>
                  <a:gd name="connsiteY33" fmla="*/ 191683 h 215834"/>
                  <a:gd name="connsiteX34" fmla="*/ 128693 w 216791"/>
                  <a:gd name="connsiteY34" fmla="*/ 22395 h 2158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216791" h="215834">
                    <a:moveTo>
                      <a:pt x="128693" y="22395"/>
                    </a:moveTo>
                    <a:cubicBezTo>
                      <a:pt x="130925" y="13468"/>
                      <a:pt x="132200" y="11555"/>
                      <a:pt x="136026" y="10599"/>
                    </a:cubicBezTo>
                    <a:cubicBezTo>
                      <a:pt x="138895" y="9961"/>
                      <a:pt x="149416" y="9961"/>
                      <a:pt x="156111" y="9961"/>
                    </a:cubicBezTo>
                    <a:cubicBezTo>
                      <a:pt x="188311" y="9961"/>
                      <a:pt x="202657" y="11237"/>
                      <a:pt x="202657" y="36104"/>
                    </a:cubicBezTo>
                    <a:cubicBezTo>
                      <a:pt x="202657" y="40886"/>
                      <a:pt x="201382" y="53320"/>
                      <a:pt x="200107" y="61609"/>
                    </a:cubicBezTo>
                    <a:cubicBezTo>
                      <a:pt x="199788" y="62884"/>
                      <a:pt x="199150" y="66710"/>
                      <a:pt x="199150" y="67666"/>
                    </a:cubicBezTo>
                    <a:cubicBezTo>
                      <a:pt x="199150" y="69579"/>
                      <a:pt x="200107" y="71811"/>
                      <a:pt x="202976" y="71811"/>
                    </a:cubicBezTo>
                    <a:cubicBezTo>
                      <a:pt x="206483" y="71811"/>
                      <a:pt x="207121" y="69260"/>
                      <a:pt x="207758" y="64478"/>
                    </a:cubicBezTo>
                    <a:lnTo>
                      <a:pt x="216366" y="9005"/>
                    </a:lnTo>
                    <a:cubicBezTo>
                      <a:pt x="216685" y="7730"/>
                      <a:pt x="217004" y="4542"/>
                      <a:pt x="217004" y="3585"/>
                    </a:cubicBezTo>
                    <a:cubicBezTo>
                      <a:pt x="217004" y="78"/>
                      <a:pt x="213816" y="78"/>
                      <a:pt x="208396" y="78"/>
                    </a:cubicBezTo>
                    <a:lnTo>
                      <a:pt x="31456" y="78"/>
                    </a:lnTo>
                    <a:cubicBezTo>
                      <a:pt x="23805" y="78"/>
                      <a:pt x="23486" y="397"/>
                      <a:pt x="21254" y="6454"/>
                    </a:cubicBezTo>
                    <a:lnTo>
                      <a:pt x="2126" y="62565"/>
                    </a:lnTo>
                    <a:cubicBezTo>
                      <a:pt x="1807" y="63203"/>
                      <a:pt x="213" y="67666"/>
                      <a:pt x="213" y="68304"/>
                    </a:cubicBezTo>
                    <a:cubicBezTo>
                      <a:pt x="213" y="70217"/>
                      <a:pt x="1807" y="71811"/>
                      <a:pt x="4038" y="71811"/>
                    </a:cubicBezTo>
                    <a:cubicBezTo>
                      <a:pt x="7227" y="71811"/>
                      <a:pt x="7545" y="70217"/>
                      <a:pt x="9458" y="65116"/>
                    </a:cubicBezTo>
                    <a:cubicBezTo>
                      <a:pt x="26674" y="15700"/>
                      <a:pt x="34963" y="9961"/>
                      <a:pt x="82147" y="9961"/>
                    </a:cubicBezTo>
                    <a:lnTo>
                      <a:pt x="94581" y="9961"/>
                    </a:lnTo>
                    <a:cubicBezTo>
                      <a:pt x="103507" y="9961"/>
                      <a:pt x="103507" y="11237"/>
                      <a:pt x="103507" y="13787"/>
                    </a:cubicBezTo>
                    <a:cubicBezTo>
                      <a:pt x="103507" y="15700"/>
                      <a:pt x="102551" y="19526"/>
                      <a:pt x="102232" y="20482"/>
                    </a:cubicBezTo>
                    <a:lnTo>
                      <a:pt x="59511" y="190727"/>
                    </a:lnTo>
                    <a:cubicBezTo>
                      <a:pt x="56642" y="202523"/>
                      <a:pt x="55686" y="206030"/>
                      <a:pt x="21573" y="206030"/>
                    </a:cubicBezTo>
                    <a:cubicBezTo>
                      <a:pt x="10096" y="206030"/>
                      <a:pt x="8183" y="206030"/>
                      <a:pt x="8183" y="212087"/>
                    </a:cubicBezTo>
                    <a:cubicBezTo>
                      <a:pt x="8183" y="215913"/>
                      <a:pt x="11690" y="215913"/>
                      <a:pt x="13603" y="215913"/>
                    </a:cubicBezTo>
                    <a:cubicBezTo>
                      <a:pt x="22211" y="215913"/>
                      <a:pt x="31137" y="215275"/>
                      <a:pt x="39745" y="215275"/>
                    </a:cubicBezTo>
                    <a:cubicBezTo>
                      <a:pt x="48672" y="215275"/>
                      <a:pt x="57917" y="214957"/>
                      <a:pt x="66844" y="214957"/>
                    </a:cubicBezTo>
                    <a:cubicBezTo>
                      <a:pt x="75771" y="214957"/>
                      <a:pt x="84697" y="215275"/>
                      <a:pt x="93305" y="215275"/>
                    </a:cubicBezTo>
                    <a:cubicBezTo>
                      <a:pt x="102551" y="215275"/>
                      <a:pt x="112115" y="215913"/>
                      <a:pt x="121042" y="215913"/>
                    </a:cubicBezTo>
                    <a:cubicBezTo>
                      <a:pt x="124230" y="215913"/>
                      <a:pt x="128056" y="215913"/>
                      <a:pt x="128056" y="209537"/>
                    </a:cubicBezTo>
                    <a:cubicBezTo>
                      <a:pt x="128056" y="206030"/>
                      <a:pt x="125505" y="206030"/>
                      <a:pt x="117216" y="206030"/>
                    </a:cubicBezTo>
                    <a:cubicBezTo>
                      <a:pt x="109246" y="206030"/>
                      <a:pt x="105101" y="206030"/>
                      <a:pt x="96812" y="205392"/>
                    </a:cubicBezTo>
                    <a:cubicBezTo>
                      <a:pt x="87567" y="204436"/>
                      <a:pt x="85016" y="203479"/>
                      <a:pt x="85016" y="198378"/>
                    </a:cubicBezTo>
                    <a:cubicBezTo>
                      <a:pt x="85016" y="198060"/>
                      <a:pt x="85016" y="196466"/>
                      <a:pt x="86292" y="191683"/>
                    </a:cubicBezTo>
                    <a:lnTo>
                      <a:pt x="128693" y="22395"/>
                    </a:lnTo>
                    <a:close/>
                  </a:path>
                </a:pathLst>
              </a:custGeom>
              <a:solidFill>
                <a:srgbClr val="0000FF"/>
              </a:solidFill>
              <a:ln w="3192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86" name="Forme libre 85">
                <a:extLst>
                  <a:ext uri="{FF2B5EF4-FFF2-40B4-BE49-F238E27FC236}">
                    <a16:creationId xmlns:a16="http://schemas.microsoft.com/office/drawing/2014/main" id="{22512248-1CE2-20AF-DFAB-C8537FC533EC}"/>
                  </a:ext>
                </a:extLst>
              </p:cNvPr>
              <p:cNvSpPr/>
              <p:nvPr>
                <p:custDataLst>
                  <p:tags r:id="rId74"/>
                </p:custDataLst>
              </p:nvPr>
            </p:nvSpPr>
            <p:spPr>
              <a:xfrm>
                <a:off x="7586212" y="7995484"/>
                <a:ext cx="219596" cy="100648"/>
              </a:xfrm>
              <a:custGeom>
                <a:avLst/>
                <a:gdLst>
                  <a:gd name="connsiteX0" fmla="*/ 112025 w 219596"/>
                  <a:gd name="connsiteY0" fmla="*/ 37349 h 100648"/>
                  <a:gd name="connsiteX1" fmla="*/ 88146 w 219596"/>
                  <a:gd name="connsiteY1" fmla="*/ 13693 h 100648"/>
                  <a:gd name="connsiteX2" fmla="*/ 47976 w 219596"/>
                  <a:gd name="connsiteY2" fmla="*/ 80 h 100648"/>
                  <a:gd name="connsiteX3" fmla="*/ 219 w 219596"/>
                  <a:gd name="connsiteY3" fmla="*/ 50516 h 100648"/>
                  <a:gd name="connsiteX4" fmla="*/ 47307 w 219596"/>
                  <a:gd name="connsiteY4" fmla="*/ 100728 h 100648"/>
                  <a:gd name="connsiteX5" fmla="*/ 108008 w 219596"/>
                  <a:gd name="connsiteY5" fmla="*/ 63459 h 100648"/>
                  <a:gd name="connsiteX6" fmla="*/ 131887 w 219596"/>
                  <a:gd name="connsiteY6" fmla="*/ 87115 h 100648"/>
                  <a:gd name="connsiteX7" fmla="*/ 172057 w 219596"/>
                  <a:gd name="connsiteY7" fmla="*/ 100728 h 100648"/>
                  <a:gd name="connsiteX8" fmla="*/ 219815 w 219596"/>
                  <a:gd name="connsiteY8" fmla="*/ 50292 h 100648"/>
                  <a:gd name="connsiteX9" fmla="*/ 172727 w 219596"/>
                  <a:gd name="connsiteY9" fmla="*/ 80 h 100648"/>
                  <a:gd name="connsiteX10" fmla="*/ 112025 w 219596"/>
                  <a:gd name="connsiteY10" fmla="*/ 37349 h 100648"/>
                  <a:gd name="connsiteX11" fmla="*/ 119167 w 219596"/>
                  <a:gd name="connsiteY11" fmla="*/ 45606 h 100648"/>
                  <a:gd name="connsiteX12" fmla="*/ 174735 w 219596"/>
                  <a:gd name="connsiteY12" fmla="*/ 8560 h 100648"/>
                  <a:gd name="connsiteX13" fmla="*/ 213567 w 219596"/>
                  <a:gd name="connsiteY13" fmla="*/ 50292 h 100648"/>
                  <a:gd name="connsiteX14" fmla="*/ 175628 w 219596"/>
                  <a:gd name="connsiteY14" fmla="*/ 88454 h 100648"/>
                  <a:gd name="connsiteX15" fmla="*/ 119167 w 219596"/>
                  <a:gd name="connsiteY15" fmla="*/ 45606 h 100648"/>
                  <a:gd name="connsiteX16" fmla="*/ 100867 w 219596"/>
                  <a:gd name="connsiteY16" fmla="*/ 55202 h 100648"/>
                  <a:gd name="connsiteX17" fmla="*/ 45298 w 219596"/>
                  <a:gd name="connsiteY17" fmla="*/ 92248 h 100648"/>
                  <a:gd name="connsiteX18" fmla="*/ 6467 w 219596"/>
                  <a:gd name="connsiteY18" fmla="*/ 50516 h 100648"/>
                  <a:gd name="connsiteX19" fmla="*/ 44406 w 219596"/>
                  <a:gd name="connsiteY19" fmla="*/ 12354 h 100648"/>
                  <a:gd name="connsiteX20" fmla="*/ 100867 w 219596"/>
                  <a:gd name="connsiteY20" fmla="*/ 55202 h 10064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219596" h="100648">
                    <a:moveTo>
                      <a:pt x="112025" y="37349"/>
                    </a:moveTo>
                    <a:cubicBezTo>
                      <a:pt x="100197" y="23512"/>
                      <a:pt x="96627" y="19718"/>
                      <a:pt x="88146" y="13693"/>
                    </a:cubicBezTo>
                    <a:cubicBezTo>
                      <a:pt x="74533" y="3874"/>
                      <a:pt x="60251" y="80"/>
                      <a:pt x="47976" y="80"/>
                    </a:cubicBezTo>
                    <a:cubicBezTo>
                      <a:pt x="20304" y="80"/>
                      <a:pt x="219" y="23735"/>
                      <a:pt x="219" y="50516"/>
                    </a:cubicBezTo>
                    <a:cubicBezTo>
                      <a:pt x="219" y="76626"/>
                      <a:pt x="19411" y="100728"/>
                      <a:pt x="47307" y="100728"/>
                    </a:cubicBezTo>
                    <a:cubicBezTo>
                      <a:pt x="78327" y="100728"/>
                      <a:pt x="99974" y="75287"/>
                      <a:pt x="108008" y="63459"/>
                    </a:cubicBezTo>
                    <a:cubicBezTo>
                      <a:pt x="119836" y="77296"/>
                      <a:pt x="123407" y="81090"/>
                      <a:pt x="131887" y="87115"/>
                    </a:cubicBezTo>
                    <a:cubicBezTo>
                      <a:pt x="145500" y="96934"/>
                      <a:pt x="159783" y="100728"/>
                      <a:pt x="172057" y="100728"/>
                    </a:cubicBezTo>
                    <a:cubicBezTo>
                      <a:pt x="199730" y="100728"/>
                      <a:pt x="219815" y="77073"/>
                      <a:pt x="219815" y="50292"/>
                    </a:cubicBezTo>
                    <a:cubicBezTo>
                      <a:pt x="219815" y="24182"/>
                      <a:pt x="200623" y="80"/>
                      <a:pt x="172727" y="80"/>
                    </a:cubicBezTo>
                    <a:cubicBezTo>
                      <a:pt x="141707" y="80"/>
                      <a:pt x="120059" y="25521"/>
                      <a:pt x="112025" y="37349"/>
                    </a:cubicBezTo>
                    <a:close/>
                    <a:moveTo>
                      <a:pt x="119167" y="45606"/>
                    </a:moveTo>
                    <a:cubicBezTo>
                      <a:pt x="128093" y="31100"/>
                      <a:pt x="147509" y="8560"/>
                      <a:pt x="174735" y="8560"/>
                    </a:cubicBezTo>
                    <a:cubicBezTo>
                      <a:pt x="197722" y="8560"/>
                      <a:pt x="213567" y="28868"/>
                      <a:pt x="213567" y="50292"/>
                    </a:cubicBezTo>
                    <a:cubicBezTo>
                      <a:pt x="213567" y="71716"/>
                      <a:pt x="196159" y="88454"/>
                      <a:pt x="175628" y="88454"/>
                    </a:cubicBezTo>
                    <a:cubicBezTo>
                      <a:pt x="154874" y="88454"/>
                      <a:pt x="140591" y="71493"/>
                      <a:pt x="119167" y="45606"/>
                    </a:cubicBezTo>
                    <a:close/>
                    <a:moveTo>
                      <a:pt x="100867" y="55202"/>
                    </a:moveTo>
                    <a:cubicBezTo>
                      <a:pt x="91940" y="69708"/>
                      <a:pt x="72525" y="92248"/>
                      <a:pt x="45298" y="92248"/>
                    </a:cubicBezTo>
                    <a:cubicBezTo>
                      <a:pt x="22312" y="92248"/>
                      <a:pt x="6467" y="71940"/>
                      <a:pt x="6467" y="50516"/>
                    </a:cubicBezTo>
                    <a:cubicBezTo>
                      <a:pt x="6467" y="29092"/>
                      <a:pt x="23874" y="12354"/>
                      <a:pt x="44406" y="12354"/>
                    </a:cubicBezTo>
                    <a:cubicBezTo>
                      <a:pt x="65160" y="12354"/>
                      <a:pt x="79443" y="29315"/>
                      <a:pt x="100867" y="55202"/>
                    </a:cubicBezTo>
                    <a:close/>
                  </a:path>
                </a:pathLst>
              </a:custGeom>
              <a:solidFill>
                <a:srgbClr val="0000FF"/>
              </a:solidFill>
              <a:ln w="3192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3" name="Forme libre 92">
                <a:extLst>
                  <a:ext uri="{FF2B5EF4-FFF2-40B4-BE49-F238E27FC236}">
                    <a16:creationId xmlns:a16="http://schemas.microsoft.com/office/drawing/2014/main" id="{F8BE7FDD-9650-9B52-9068-F690906FCB2A}"/>
                  </a:ext>
                </a:extLst>
              </p:cNvPr>
              <p:cNvSpPr/>
              <p:nvPr>
                <p:custDataLst>
                  <p:tags r:id="rId75"/>
                </p:custDataLst>
              </p:nvPr>
            </p:nvSpPr>
            <p:spPr>
              <a:xfrm>
                <a:off x="7945542" y="7929076"/>
                <a:ext cx="212008" cy="74601"/>
              </a:xfrm>
              <a:custGeom>
                <a:avLst/>
                <a:gdLst>
                  <a:gd name="connsiteX0" fmla="*/ 201399 w 212008"/>
                  <a:gd name="connsiteY0" fmla="*/ 12831 h 74601"/>
                  <a:gd name="connsiteX1" fmla="*/ 212239 w 212008"/>
                  <a:gd name="connsiteY1" fmla="*/ 6454 h 74601"/>
                  <a:gd name="connsiteX2" fmla="*/ 201718 w 212008"/>
                  <a:gd name="connsiteY2" fmla="*/ 78 h 74601"/>
                  <a:gd name="connsiteX3" fmla="*/ 10750 w 212008"/>
                  <a:gd name="connsiteY3" fmla="*/ 78 h 74601"/>
                  <a:gd name="connsiteX4" fmla="*/ 230 w 212008"/>
                  <a:gd name="connsiteY4" fmla="*/ 6454 h 74601"/>
                  <a:gd name="connsiteX5" fmla="*/ 11069 w 212008"/>
                  <a:gd name="connsiteY5" fmla="*/ 12831 h 74601"/>
                  <a:gd name="connsiteX6" fmla="*/ 201399 w 212008"/>
                  <a:gd name="connsiteY6" fmla="*/ 12831 h 74601"/>
                  <a:gd name="connsiteX7" fmla="*/ 201718 w 212008"/>
                  <a:gd name="connsiteY7" fmla="*/ 74680 h 74601"/>
                  <a:gd name="connsiteX8" fmla="*/ 212239 w 212008"/>
                  <a:gd name="connsiteY8" fmla="*/ 68304 h 74601"/>
                  <a:gd name="connsiteX9" fmla="*/ 201399 w 212008"/>
                  <a:gd name="connsiteY9" fmla="*/ 61927 h 74601"/>
                  <a:gd name="connsiteX10" fmla="*/ 11069 w 212008"/>
                  <a:gd name="connsiteY10" fmla="*/ 61927 h 74601"/>
                  <a:gd name="connsiteX11" fmla="*/ 230 w 212008"/>
                  <a:gd name="connsiteY11" fmla="*/ 68304 h 74601"/>
                  <a:gd name="connsiteX12" fmla="*/ 10750 w 212008"/>
                  <a:gd name="connsiteY12" fmla="*/ 74680 h 74601"/>
                  <a:gd name="connsiteX13" fmla="*/ 201718 w 212008"/>
                  <a:gd name="connsiteY13" fmla="*/ 74680 h 746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212008" h="74601">
                    <a:moveTo>
                      <a:pt x="201399" y="12831"/>
                    </a:moveTo>
                    <a:cubicBezTo>
                      <a:pt x="206181" y="12831"/>
                      <a:pt x="212239" y="12831"/>
                      <a:pt x="212239" y="6454"/>
                    </a:cubicBezTo>
                    <a:cubicBezTo>
                      <a:pt x="212239" y="78"/>
                      <a:pt x="206181" y="78"/>
                      <a:pt x="201718" y="78"/>
                    </a:cubicBezTo>
                    <a:lnTo>
                      <a:pt x="10750" y="78"/>
                    </a:lnTo>
                    <a:cubicBezTo>
                      <a:pt x="6287" y="78"/>
                      <a:pt x="230" y="78"/>
                      <a:pt x="230" y="6454"/>
                    </a:cubicBezTo>
                    <a:cubicBezTo>
                      <a:pt x="230" y="12831"/>
                      <a:pt x="6287" y="12831"/>
                      <a:pt x="11069" y="12831"/>
                    </a:cubicBezTo>
                    <a:lnTo>
                      <a:pt x="201399" y="12831"/>
                    </a:lnTo>
                    <a:close/>
                    <a:moveTo>
                      <a:pt x="201718" y="74680"/>
                    </a:moveTo>
                    <a:cubicBezTo>
                      <a:pt x="206181" y="74680"/>
                      <a:pt x="212239" y="74680"/>
                      <a:pt x="212239" y="68304"/>
                    </a:cubicBezTo>
                    <a:cubicBezTo>
                      <a:pt x="212239" y="61927"/>
                      <a:pt x="206181" y="61927"/>
                      <a:pt x="201399" y="61927"/>
                    </a:cubicBezTo>
                    <a:lnTo>
                      <a:pt x="11069" y="61927"/>
                    </a:lnTo>
                    <a:cubicBezTo>
                      <a:pt x="6287" y="61927"/>
                      <a:pt x="230" y="61927"/>
                      <a:pt x="230" y="68304"/>
                    </a:cubicBezTo>
                    <a:cubicBezTo>
                      <a:pt x="230" y="74680"/>
                      <a:pt x="6287" y="74680"/>
                      <a:pt x="10750" y="74680"/>
                    </a:cubicBezTo>
                    <a:lnTo>
                      <a:pt x="201718" y="74680"/>
                    </a:lnTo>
                    <a:close/>
                  </a:path>
                </a:pathLst>
              </a:custGeom>
              <a:solidFill>
                <a:srgbClr val="000000"/>
              </a:solidFill>
              <a:ln w="3192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4" name="Forme libre 93">
                <a:extLst>
                  <a:ext uri="{FF2B5EF4-FFF2-40B4-BE49-F238E27FC236}">
                    <a16:creationId xmlns:a16="http://schemas.microsoft.com/office/drawing/2014/main" id="{5BBB62AF-5614-6BFC-1097-95CF8C664557}"/>
                  </a:ext>
                </a:extLst>
              </p:cNvPr>
              <p:cNvSpPr/>
              <p:nvPr>
                <p:custDataLst>
                  <p:tags r:id="rId76"/>
                </p:custDataLst>
              </p:nvPr>
            </p:nvSpPr>
            <p:spPr>
              <a:xfrm>
                <a:off x="8330522" y="7583800"/>
                <a:ext cx="156854" cy="764826"/>
              </a:xfrm>
              <a:custGeom>
                <a:avLst/>
                <a:gdLst>
                  <a:gd name="connsiteX0" fmla="*/ 157095 w 156854"/>
                  <a:gd name="connsiteY0" fmla="*/ 761703 h 764826"/>
                  <a:gd name="connsiteX1" fmla="*/ 155820 w 156854"/>
                  <a:gd name="connsiteY1" fmla="*/ 758834 h 764826"/>
                  <a:gd name="connsiteX2" fmla="*/ 101303 w 156854"/>
                  <a:gd name="connsiteY2" fmla="*/ 691246 h 764826"/>
                  <a:gd name="connsiteX3" fmla="*/ 26702 w 156854"/>
                  <a:gd name="connsiteY3" fmla="*/ 382637 h 764826"/>
                  <a:gd name="connsiteX4" fmla="*/ 90782 w 156854"/>
                  <a:gd name="connsiteY4" fmla="*/ 91244 h 764826"/>
                  <a:gd name="connsiteX5" fmla="*/ 156139 w 156854"/>
                  <a:gd name="connsiteY5" fmla="*/ 5803 h 764826"/>
                  <a:gd name="connsiteX6" fmla="*/ 157095 w 156854"/>
                  <a:gd name="connsiteY6" fmla="*/ 3252 h 764826"/>
                  <a:gd name="connsiteX7" fmla="*/ 150400 w 156854"/>
                  <a:gd name="connsiteY7" fmla="*/ 64 h 764826"/>
                  <a:gd name="connsiteX8" fmla="*/ 140517 w 156854"/>
                  <a:gd name="connsiteY8" fmla="*/ 4846 h 764826"/>
                  <a:gd name="connsiteX9" fmla="*/ 240 w 156854"/>
                  <a:gd name="connsiteY9" fmla="*/ 382318 h 764826"/>
                  <a:gd name="connsiteX10" fmla="*/ 109911 w 156854"/>
                  <a:gd name="connsiteY10" fmla="*/ 729184 h 764826"/>
                  <a:gd name="connsiteX11" fmla="*/ 141473 w 156854"/>
                  <a:gd name="connsiteY11" fmla="*/ 761065 h 764826"/>
                  <a:gd name="connsiteX12" fmla="*/ 150400 w 156854"/>
                  <a:gd name="connsiteY12" fmla="*/ 764891 h 764826"/>
                  <a:gd name="connsiteX13" fmla="*/ 157095 w 156854"/>
                  <a:gd name="connsiteY13" fmla="*/ 761703 h 7648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56854" h="764826">
                    <a:moveTo>
                      <a:pt x="157095" y="761703"/>
                    </a:moveTo>
                    <a:cubicBezTo>
                      <a:pt x="157095" y="760428"/>
                      <a:pt x="156457" y="759790"/>
                      <a:pt x="155820" y="758834"/>
                    </a:cubicBezTo>
                    <a:cubicBezTo>
                      <a:pt x="144024" y="747038"/>
                      <a:pt x="122663" y="725677"/>
                      <a:pt x="101303" y="691246"/>
                    </a:cubicBezTo>
                    <a:cubicBezTo>
                      <a:pt x="49975" y="608993"/>
                      <a:pt x="26702" y="505379"/>
                      <a:pt x="26702" y="382637"/>
                    </a:cubicBezTo>
                    <a:cubicBezTo>
                      <a:pt x="26702" y="296877"/>
                      <a:pt x="38179" y="186250"/>
                      <a:pt x="90782" y="91244"/>
                    </a:cubicBezTo>
                    <a:cubicBezTo>
                      <a:pt x="115968" y="45973"/>
                      <a:pt x="142111" y="19830"/>
                      <a:pt x="156139" y="5803"/>
                    </a:cubicBezTo>
                    <a:cubicBezTo>
                      <a:pt x="157095" y="4846"/>
                      <a:pt x="157095" y="4209"/>
                      <a:pt x="157095" y="3252"/>
                    </a:cubicBezTo>
                    <a:cubicBezTo>
                      <a:pt x="157095" y="64"/>
                      <a:pt x="154863" y="64"/>
                      <a:pt x="150400" y="64"/>
                    </a:cubicBezTo>
                    <a:cubicBezTo>
                      <a:pt x="145937" y="64"/>
                      <a:pt x="145299" y="64"/>
                      <a:pt x="140517" y="4846"/>
                    </a:cubicBezTo>
                    <a:cubicBezTo>
                      <a:pt x="33715" y="102084"/>
                      <a:pt x="240" y="248099"/>
                      <a:pt x="240" y="382318"/>
                    </a:cubicBezTo>
                    <a:cubicBezTo>
                      <a:pt x="240" y="507611"/>
                      <a:pt x="28933" y="633860"/>
                      <a:pt x="109911" y="729184"/>
                    </a:cubicBezTo>
                    <a:cubicBezTo>
                      <a:pt x="116287" y="736517"/>
                      <a:pt x="128402" y="749588"/>
                      <a:pt x="141473" y="761065"/>
                    </a:cubicBezTo>
                    <a:cubicBezTo>
                      <a:pt x="145299" y="764891"/>
                      <a:pt x="145937" y="764891"/>
                      <a:pt x="150400" y="764891"/>
                    </a:cubicBezTo>
                    <a:cubicBezTo>
                      <a:pt x="154863" y="764891"/>
                      <a:pt x="157095" y="764891"/>
                      <a:pt x="157095" y="761703"/>
                    </a:cubicBezTo>
                    <a:close/>
                  </a:path>
                </a:pathLst>
              </a:custGeom>
              <a:solidFill>
                <a:srgbClr val="000000"/>
              </a:solidFill>
              <a:ln w="3192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5" name="Forme libre 94">
                <a:extLst>
                  <a:ext uri="{FF2B5EF4-FFF2-40B4-BE49-F238E27FC236}">
                    <a16:creationId xmlns:a16="http://schemas.microsoft.com/office/drawing/2014/main" id="{CC43104B-EBCA-44E8-09D0-E9E58DFF9207}"/>
                  </a:ext>
                </a:extLst>
              </p:cNvPr>
              <p:cNvSpPr/>
              <p:nvPr>
                <p:custDataLst>
                  <p:tags r:id="rId77"/>
                </p:custDataLst>
              </p:nvPr>
            </p:nvSpPr>
            <p:spPr>
              <a:xfrm>
                <a:off x="8684595" y="7618074"/>
                <a:ext cx="105207" cy="212327"/>
              </a:xfrm>
              <a:custGeom>
                <a:avLst/>
                <a:gdLst>
                  <a:gd name="connsiteX0" fmla="*/ 65609 w 105207"/>
                  <a:gd name="connsiteY0" fmla="*/ 8361 h 212327"/>
                  <a:gd name="connsiteX1" fmla="*/ 58276 w 105207"/>
                  <a:gd name="connsiteY1" fmla="*/ 71 h 212327"/>
                  <a:gd name="connsiteX2" fmla="*/ 252 w 105207"/>
                  <a:gd name="connsiteY2" fmla="*/ 20475 h 212327"/>
                  <a:gd name="connsiteX3" fmla="*/ 252 w 105207"/>
                  <a:gd name="connsiteY3" fmla="*/ 30358 h 212327"/>
                  <a:gd name="connsiteX4" fmla="*/ 42017 w 105207"/>
                  <a:gd name="connsiteY4" fmla="*/ 22069 h 212327"/>
                  <a:gd name="connsiteX5" fmla="*/ 42017 w 105207"/>
                  <a:gd name="connsiteY5" fmla="*/ 187213 h 212327"/>
                  <a:gd name="connsiteX6" fmla="*/ 12367 w 105207"/>
                  <a:gd name="connsiteY6" fmla="*/ 202516 h 212327"/>
                  <a:gd name="connsiteX7" fmla="*/ 2165 w 105207"/>
                  <a:gd name="connsiteY7" fmla="*/ 202516 h 212327"/>
                  <a:gd name="connsiteX8" fmla="*/ 2165 w 105207"/>
                  <a:gd name="connsiteY8" fmla="*/ 212399 h 212327"/>
                  <a:gd name="connsiteX9" fmla="*/ 53813 w 105207"/>
                  <a:gd name="connsiteY9" fmla="*/ 211443 h 212327"/>
                  <a:gd name="connsiteX10" fmla="*/ 105460 w 105207"/>
                  <a:gd name="connsiteY10" fmla="*/ 212399 h 212327"/>
                  <a:gd name="connsiteX11" fmla="*/ 105460 w 105207"/>
                  <a:gd name="connsiteY11" fmla="*/ 202516 h 212327"/>
                  <a:gd name="connsiteX12" fmla="*/ 95258 w 105207"/>
                  <a:gd name="connsiteY12" fmla="*/ 202516 h 212327"/>
                  <a:gd name="connsiteX13" fmla="*/ 65609 w 105207"/>
                  <a:gd name="connsiteY13" fmla="*/ 187213 h 212327"/>
                  <a:gd name="connsiteX14" fmla="*/ 65609 w 105207"/>
                  <a:gd name="connsiteY14" fmla="*/ 8361 h 2123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105207" h="212327">
                    <a:moveTo>
                      <a:pt x="65609" y="8361"/>
                    </a:moveTo>
                    <a:cubicBezTo>
                      <a:pt x="65609" y="709"/>
                      <a:pt x="65609" y="71"/>
                      <a:pt x="58276" y="71"/>
                    </a:cubicBezTo>
                    <a:cubicBezTo>
                      <a:pt x="38510" y="20475"/>
                      <a:pt x="10454" y="20475"/>
                      <a:pt x="252" y="20475"/>
                    </a:cubicBezTo>
                    <a:lnTo>
                      <a:pt x="252" y="30358"/>
                    </a:lnTo>
                    <a:cubicBezTo>
                      <a:pt x="6629" y="30358"/>
                      <a:pt x="25439" y="30358"/>
                      <a:pt x="42017" y="22069"/>
                    </a:cubicBezTo>
                    <a:lnTo>
                      <a:pt x="42017" y="187213"/>
                    </a:lnTo>
                    <a:cubicBezTo>
                      <a:pt x="42017" y="198691"/>
                      <a:pt x="41060" y="202516"/>
                      <a:pt x="12367" y="202516"/>
                    </a:cubicBezTo>
                    <a:lnTo>
                      <a:pt x="2165" y="202516"/>
                    </a:lnTo>
                    <a:lnTo>
                      <a:pt x="2165" y="212399"/>
                    </a:lnTo>
                    <a:cubicBezTo>
                      <a:pt x="13324" y="211443"/>
                      <a:pt x="41060" y="211443"/>
                      <a:pt x="53813" y="211443"/>
                    </a:cubicBezTo>
                    <a:cubicBezTo>
                      <a:pt x="66565" y="211443"/>
                      <a:pt x="94302" y="211443"/>
                      <a:pt x="105460" y="212399"/>
                    </a:cubicBezTo>
                    <a:lnTo>
                      <a:pt x="105460" y="202516"/>
                    </a:lnTo>
                    <a:lnTo>
                      <a:pt x="95258" y="202516"/>
                    </a:lnTo>
                    <a:cubicBezTo>
                      <a:pt x="66565" y="202516"/>
                      <a:pt x="65609" y="199009"/>
                      <a:pt x="65609" y="187213"/>
                    </a:cubicBezTo>
                    <a:lnTo>
                      <a:pt x="65609" y="8361"/>
                    </a:lnTo>
                    <a:close/>
                  </a:path>
                </a:pathLst>
              </a:custGeom>
              <a:solidFill>
                <a:srgbClr val="000000"/>
              </a:solidFill>
              <a:ln w="3192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6" name="Forme libre 95">
                <a:extLst>
                  <a:ext uri="{FF2B5EF4-FFF2-40B4-BE49-F238E27FC236}">
                    <a16:creationId xmlns:a16="http://schemas.microsoft.com/office/drawing/2014/main" id="{56D4F540-34B4-6400-EC03-9AC97103C7B9}"/>
                  </a:ext>
                </a:extLst>
              </p:cNvPr>
              <p:cNvSpPr/>
              <p:nvPr>
                <p:custDataLst>
                  <p:tags r:id="rId78"/>
                </p:custDataLst>
              </p:nvPr>
            </p:nvSpPr>
            <p:spPr>
              <a:xfrm>
                <a:off x="8537147" y="7960001"/>
                <a:ext cx="397553" cy="12751"/>
              </a:xfrm>
              <a:custGeom>
                <a:avLst/>
                <a:gdLst>
                  <a:gd name="connsiteX0" fmla="*/ 0 w 397553"/>
                  <a:gd name="connsiteY0" fmla="*/ 0 h 12751"/>
                  <a:gd name="connsiteX1" fmla="*/ 397553 w 397553"/>
                  <a:gd name="connsiteY1" fmla="*/ 0 h 12751"/>
                  <a:gd name="connsiteX2" fmla="*/ 397553 w 397553"/>
                  <a:gd name="connsiteY2" fmla="*/ 12752 h 12751"/>
                  <a:gd name="connsiteX3" fmla="*/ 0 w 397553"/>
                  <a:gd name="connsiteY3" fmla="*/ 12752 h 127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97553" h="12751">
                    <a:moveTo>
                      <a:pt x="0" y="0"/>
                    </a:moveTo>
                    <a:lnTo>
                      <a:pt x="397553" y="0"/>
                    </a:lnTo>
                    <a:lnTo>
                      <a:pt x="397553" y="12752"/>
                    </a:lnTo>
                    <a:lnTo>
                      <a:pt x="0" y="12752"/>
                    </a:lnTo>
                    <a:close/>
                  </a:path>
                </a:pathLst>
              </a:custGeom>
              <a:solidFill>
                <a:srgbClr val="000000"/>
              </a:solidFill>
              <a:ln w="3192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7" name="Forme libre 96">
                <a:extLst>
                  <a:ext uri="{FF2B5EF4-FFF2-40B4-BE49-F238E27FC236}">
                    <a16:creationId xmlns:a16="http://schemas.microsoft.com/office/drawing/2014/main" id="{A5678482-94DB-8B1B-FD6D-F302F473C0D9}"/>
                  </a:ext>
                </a:extLst>
              </p:cNvPr>
              <p:cNvSpPr/>
              <p:nvPr>
                <p:custDataLst>
                  <p:tags r:id="rId79"/>
                </p:custDataLst>
              </p:nvPr>
            </p:nvSpPr>
            <p:spPr>
              <a:xfrm>
                <a:off x="8554682" y="8043513"/>
                <a:ext cx="156535" cy="224761"/>
              </a:xfrm>
              <a:custGeom>
                <a:avLst/>
                <a:gdLst>
                  <a:gd name="connsiteX0" fmla="*/ 74213 w 156535"/>
                  <a:gd name="connsiteY0" fmla="*/ 3592 h 224761"/>
                  <a:gd name="connsiteX1" fmla="*/ 70068 w 156535"/>
                  <a:gd name="connsiteY1" fmla="*/ 85 h 224761"/>
                  <a:gd name="connsiteX2" fmla="*/ 31173 w 156535"/>
                  <a:gd name="connsiteY2" fmla="*/ 3273 h 224761"/>
                  <a:gd name="connsiteX3" fmla="*/ 25116 w 156535"/>
                  <a:gd name="connsiteY3" fmla="*/ 9649 h 224761"/>
                  <a:gd name="connsiteX4" fmla="*/ 32767 w 156535"/>
                  <a:gd name="connsiteY4" fmla="*/ 13475 h 224761"/>
                  <a:gd name="connsiteX5" fmla="*/ 48708 w 156535"/>
                  <a:gd name="connsiteY5" fmla="*/ 18895 h 224761"/>
                  <a:gd name="connsiteX6" fmla="*/ 47752 w 156535"/>
                  <a:gd name="connsiteY6" fmla="*/ 25271 h 224761"/>
                  <a:gd name="connsiteX7" fmla="*/ 1524 w 156535"/>
                  <a:gd name="connsiteY7" fmla="*/ 208906 h 224761"/>
                  <a:gd name="connsiteX8" fmla="*/ 249 w 156535"/>
                  <a:gd name="connsiteY8" fmla="*/ 215920 h 224761"/>
                  <a:gd name="connsiteX9" fmla="*/ 9494 w 156535"/>
                  <a:gd name="connsiteY9" fmla="*/ 224847 h 224761"/>
                  <a:gd name="connsiteX10" fmla="*/ 21290 w 156535"/>
                  <a:gd name="connsiteY10" fmla="*/ 216558 h 224761"/>
                  <a:gd name="connsiteX11" fmla="*/ 27348 w 156535"/>
                  <a:gd name="connsiteY11" fmla="*/ 192328 h 224761"/>
                  <a:gd name="connsiteX12" fmla="*/ 34362 w 156535"/>
                  <a:gd name="connsiteY12" fmla="*/ 163635 h 224761"/>
                  <a:gd name="connsiteX13" fmla="*/ 39781 w 156535"/>
                  <a:gd name="connsiteY13" fmla="*/ 142275 h 224761"/>
                  <a:gd name="connsiteX14" fmla="*/ 43288 w 156535"/>
                  <a:gd name="connsiteY14" fmla="*/ 127928 h 224761"/>
                  <a:gd name="connsiteX15" fmla="*/ 64967 w 156535"/>
                  <a:gd name="connsiteY15" fmla="*/ 98598 h 224761"/>
                  <a:gd name="connsiteX16" fmla="*/ 95573 w 156535"/>
                  <a:gd name="connsiteY16" fmla="*/ 87439 h 224761"/>
                  <a:gd name="connsiteX17" fmla="*/ 112789 w 156535"/>
                  <a:gd name="connsiteY17" fmla="*/ 109756 h 224761"/>
                  <a:gd name="connsiteX18" fmla="*/ 93023 w 156535"/>
                  <a:gd name="connsiteY18" fmla="*/ 181170 h 224761"/>
                  <a:gd name="connsiteX19" fmla="*/ 88878 w 156535"/>
                  <a:gd name="connsiteY19" fmla="*/ 198704 h 224761"/>
                  <a:gd name="connsiteX20" fmla="*/ 115021 w 156535"/>
                  <a:gd name="connsiteY20" fmla="*/ 224847 h 224761"/>
                  <a:gd name="connsiteX21" fmla="*/ 156785 w 156535"/>
                  <a:gd name="connsiteY21" fmla="*/ 175750 h 224761"/>
                  <a:gd name="connsiteX22" fmla="*/ 152959 w 156535"/>
                  <a:gd name="connsiteY22" fmla="*/ 172562 h 224761"/>
                  <a:gd name="connsiteX23" fmla="*/ 148177 w 156535"/>
                  <a:gd name="connsiteY23" fmla="*/ 178300 h 224761"/>
                  <a:gd name="connsiteX24" fmla="*/ 115658 w 156535"/>
                  <a:gd name="connsiteY24" fmla="*/ 217833 h 224761"/>
                  <a:gd name="connsiteX25" fmla="*/ 108007 w 156535"/>
                  <a:gd name="connsiteY25" fmla="*/ 207312 h 224761"/>
                  <a:gd name="connsiteX26" fmla="*/ 113745 w 156535"/>
                  <a:gd name="connsiteY26" fmla="*/ 184676 h 224761"/>
                  <a:gd name="connsiteX27" fmla="*/ 133193 w 156535"/>
                  <a:gd name="connsiteY27" fmla="*/ 114538 h 224761"/>
                  <a:gd name="connsiteX28" fmla="*/ 96530 w 156535"/>
                  <a:gd name="connsiteY28" fmla="*/ 80425 h 224761"/>
                  <a:gd name="connsiteX29" fmla="*/ 49346 w 156535"/>
                  <a:gd name="connsiteY29" fmla="*/ 104974 h 224761"/>
                  <a:gd name="connsiteX30" fmla="*/ 74213 w 156535"/>
                  <a:gd name="connsiteY30" fmla="*/ 3592 h 2247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</a:cxnLst>
                <a:rect l="l" t="t" r="r" b="b"/>
                <a:pathLst>
                  <a:path w="156535" h="224761">
                    <a:moveTo>
                      <a:pt x="74213" y="3592"/>
                    </a:moveTo>
                    <a:cubicBezTo>
                      <a:pt x="74213" y="3273"/>
                      <a:pt x="74213" y="85"/>
                      <a:pt x="70068" y="85"/>
                    </a:cubicBezTo>
                    <a:cubicBezTo>
                      <a:pt x="62736" y="85"/>
                      <a:pt x="39462" y="2636"/>
                      <a:pt x="31173" y="3273"/>
                    </a:cubicBezTo>
                    <a:cubicBezTo>
                      <a:pt x="28623" y="3592"/>
                      <a:pt x="25116" y="3911"/>
                      <a:pt x="25116" y="9649"/>
                    </a:cubicBezTo>
                    <a:cubicBezTo>
                      <a:pt x="25116" y="13475"/>
                      <a:pt x="27985" y="13475"/>
                      <a:pt x="32767" y="13475"/>
                    </a:cubicBezTo>
                    <a:cubicBezTo>
                      <a:pt x="48070" y="13475"/>
                      <a:pt x="48708" y="15707"/>
                      <a:pt x="48708" y="18895"/>
                    </a:cubicBezTo>
                    <a:lnTo>
                      <a:pt x="47752" y="25271"/>
                    </a:lnTo>
                    <a:lnTo>
                      <a:pt x="1524" y="208906"/>
                    </a:lnTo>
                    <a:cubicBezTo>
                      <a:pt x="249" y="213369"/>
                      <a:pt x="249" y="214007"/>
                      <a:pt x="249" y="215920"/>
                    </a:cubicBezTo>
                    <a:cubicBezTo>
                      <a:pt x="249" y="223253"/>
                      <a:pt x="6625" y="224847"/>
                      <a:pt x="9494" y="224847"/>
                    </a:cubicBezTo>
                    <a:cubicBezTo>
                      <a:pt x="14595" y="224847"/>
                      <a:pt x="19696" y="221021"/>
                      <a:pt x="21290" y="216558"/>
                    </a:cubicBezTo>
                    <a:lnTo>
                      <a:pt x="27348" y="192328"/>
                    </a:lnTo>
                    <a:lnTo>
                      <a:pt x="34362" y="163635"/>
                    </a:lnTo>
                    <a:cubicBezTo>
                      <a:pt x="36274" y="156621"/>
                      <a:pt x="38187" y="149607"/>
                      <a:pt x="39781" y="142275"/>
                    </a:cubicBezTo>
                    <a:cubicBezTo>
                      <a:pt x="40419" y="140362"/>
                      <a:pt x="42969" y="129841"/>
                      <a:pt x="43288" y="127928"/>
                    </a:cubicBezTo>
                    <a:cubicBezTo>
                      <a:pt x="44245" y="125059"/>
                      <a:pt x="54128" y="107205"/>
                      <a:pt x="64967" y="98598"/>
                    </a:cubicBezTo>
                    <a:cubicBezTo>
                      <a:pt x="71981" y="93497"/>
                      <a:pt x="81864" y="87439"/>
                      <a:pt x="95573" y="87439"/>
                    </a:cubicBezTo>
                    <a:cubicBezTo>
                      <a:pt x="109282" y="87439"/>
                      <a:pt x="112789" y="98279"/>
                      <a:pt x="112789" y="109756"/>
                    </a:cubicBezTo>
                    <a:cubicBezTo>
                      <a:pt x="112789" y="126972"/>
                      <a:pt x="100674" y="161722"/>
                      <a:pt x="93023" y="181170"/>
                    </a:cubicBezTo>
                    <a:cubicBezTo>
                      <a:pt x="90472" y="188502"/>
                      <a:pt x="88878" y="192328"/>
                      <a:pt x="88878" y="198704"/>
                    </a:cubicBezTo>
                    <a:cubicBezTo>
                      <a:pt x="88878" y="213688"/>
                      <a:pt x="100036" y="224847"/>
                      <a:pt x="115021" y="224847"/>
                    </a:cubicBezTo>
                    <a:cubicBezTo>
                      <a:pt x="144989" y="224847"/>
                      <a:pt x="156785" y="178300"/>
                      <a:pt x="156785" y="175750"/>
                    </a:cubicBezTo>
                    <a:cubicBezTo>
                      <a:pt x="156785" y="172562"/>
                      <a:pt x="153915" y="172562"/>
                      <a:pt x="152959" y="172562"/>
                    </a:cubicBezTo>
                    <a:cubicBezTo>
                      <a:pt x="149771" y="172562"/>
                      <a:pt x="149771" y="173518"/>
                      <a:pt x="148177" y="178300"/>
                    </a:cubicBezTo>
                    <a:cubicBezTo>
                      <a:pt x="143395" y="195197"/>
                      <a:pt x="133193" y="217833"/>
                      <a:pt x="115658" y="217833"/>
                    </a:cubicBezTo>
                    <a:cubicBezTo>
                      <a:pt x="110238" y="217833"/>
                      <a:pt x="108007" y="214645"/>
                      <a:pt x="108007" y="207312"/>
                    </a:cubicBezTo>
                    <a:cubicBezTo>
                      <a:pt x="108007" y="199342"/>
                      <a:pt x="110876" y="191690"/>
                      <a:pt x="113745" y="184676"/>
                    </a:cubicBezTo>
                    <a:cubicBezTo>
                      <a:pt x="118846" y="170968"/>
                      <a:pt x="133193" y="133029"/>
                      <a:pt x="133193" y="114538"/>
                    </a:cubicBezTo>
                    <a:cubicBezTo>
                      <a:pt x="133193" y="93815"/>
                      <a:pt x="120440" y="80425"/>
                      <a:pt x="96530" y="80425"/>
                    </a:cubicBezTo>
                    <a:cubicBezTo>
                      <a:pt x="76444" y="80425"/>
                      <a:pt x="61142" y="90308"/>
                      <a:pt x="49346" y="104974"/>
                    </a:cubicBezTo>
                    <a:lnTo>
                      <a:pt x="74213" y="3592"/>
                    </a:lnTo>
                    <a:close/>
                  </a:path>
                </a:pathLst>
              </a:custGeom>
              <a:solidFill>
                <a:srgbClr val="000000"/>
              </a:solidFill>
              <a:ln w="3192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8" name="Forme libre 97">
                <a:extLst>
                  <a:ext uri="{FF2B5EF4-FFF2-40B4-BE49-F238E27FC236}">
                    <a16:creationId xmlns:a16="http://schemas.microsoft.com/office/drawing/2014/main" id="{8EA6682A-171E-0BDC-9570-1B04368BA4D4}"/>
                  </a:ext>
                </a:extLst>
              </p:cNvPr>
              <p:cNvSpPr/>
              <p:nvPr>
                <p:custDataLst>
                  <p:tags r:id="rId80"/>
                </p:custDataLst>
              </p:nvPr>
            </p:nvSpPr>
            <p:spPr>
              <a:xfrm>
                <a:off x="8737411" y="8040007"/>
                <a:ext cx="189054" cy="231775"/>
              </a:xfrm>
              <a:custGeom>
                <a:avLst/>
                <a:gdLst>
                  <a:gd name="connsiteX0" fmla="*/ 189309 w 189054"/>
                  <a:gd name="connsiteY0" fmla="*/ 3273 h 231775"/>
                  <a:gd name="connsiteX1" fmla="*/ 185802 w 189054"/>
                  <a:gd name="connsiteY1" fmla="*/ 85 h 231775"/>
                  <a:gd name="connsiteX2" fmla="*/ 180064 w 189054"/>
                  <a:gd name="connsiteY2" fmla="*/ 4867 h 231775"/>
                  <a:gd name="connsiteX3" fmla="*/ 164761 w 189054"/>
                  <a:gd name="connsiteY3" fmla="*/ 23039 h 231775"/>
                  <a:gd name="connsiteX4" fmla="*/ 119171 w 189054"/>
                  <a:gd name="connsiteY4" fmla="*/ 85 h 231775"/>
                  <a:gd name="connsiteX5" fmla="*/ 40425 w 189054"/>
                  <a:gd name="connsiteY5" fmla="*/ 75324 h 231775"/>
                  <a:gd name="connsiteX6" fmla="*/ 73581 w 189054"/>
                  <a:gd name="connsiteY6" fmla="*/ 120596 h 231775"/>
                  <a:gd name="connsiteX7" fmla="*/ 107694 w 189054"/>
                  <a:gd name="connsiteY7" fmla="*/ 129522 h 231775"/>
                  <a:gd name="connsiteX8" fmla="*/ 137024 w 189054"/>
                  <a:gd name="connsiteY8" fmla="*/ 163316 h 231775"/>
                  <a:gd name="connsiteX9" fmla="*/ 79638 w 189054"/>
                  <a:gd name="connsiteY9" fmla="*/ 221977 h 231775"/>
                  <a:gd name="connsiteX10" fmla="*/ 23847 w 189054"/>
                  <a:gd name="connsiteY10" fmla="*/ 175431 h 231775"/>
                  <a:gd name="connsiteX11" fmla="*/ 25759 w 189054"/>
                  <a:gd name="connsiteY11" fmla="*/ 158215 h 231775"/>
                  <a:gd name="connsiteX12" fmla="*/ 26397 w 189054"/>
                  <a:gd name="connsiteY12" fmla="*/ 155983 h 231775"/>
                  <a:gd name="connsiteX13" fmla="*/ 22571 w 189054"/>
                  <a:gd name="connsiteY13" fmla="*/ 152477 h 231775"/>
                  <a:gd name="connsiteX14" fmla="*/ 19383 w 189054"/>
                  <a:gd name="connsiteY14" fmla="*/ 153752 h 231775"/>
                  <a:gd name="connsiteX15" fmla="*/ 255 w 189054"/>
                  <a:gd name="connsiteY15" fmla="*/ 228672 h 231775"/>
                  <a:gd name="connsiteX16" fmla="*/ 3761 w 189054"/>
                  <a:gd name="connsiteY16" fmla="*/ 231860 h 231775"/>
                  <a:gd name="connsiteX17" fmla="*/ 9500 w 189054"/>
                  <a:gd name="connsiteY17" fmla="*/ 227078 h 231775"/>
                  <a:gd name="connsiteX18" fmla="*/ 25122 w 189054"/>
                  <a:gd name="connsiteY18" fmla="*/ 208906 h 231775"/>
                  <a:gd name="connsiteX19" fmla="*/ 79001 w 189054"/>
                  <a:gd name="connsiteY19" fmla="*/ 231860 h 231775"/>
                  <a:gd name="connsiteX20" fmla="*/ 159979 w 189054"/>
                  <a:gd name="connsiteY20" fmla="*/ 149926 h 231775"/>
                  <a:gd name="connsiteX21" fmla="*/ 144357 w 189054"/>
                  <a:gd name="connsiteY21" fmla="*/ 112625 h 231775"/>
                  <a:gd name="connsiteX22" fmla="*/ 103868 w 189054"/>
                  <a:gd name="connsiteY22" fmla="*/ 96685 h 231775"/>
                  <a:gd name="connsiteX23" fmla="*/ 82508 w 189054"/>
                  <a:gd name="connsiteY23" fmla="*/ 90946 h 231775"/>
                  <a:gd name="connsiteX24" fmla="*/ 63060 w 189054"/>
                  <a:gd name="connsiteY24" fmla="*/ 61934 h 231775"/>
                  <a:gd name="connsiteX25" fmla="*/ 118852 w 189054"/>
                  <a:gd name="connsiteY25" fmla="*/ 9012 h 231775"/>
                  <a:gd name="connsiteX26" fmla="*/ 164761 w 189054"/>
                  <a:gd name="connsiteY26" fmla="*/ 58427 h 231775"/>
                  <a:gd name="connsiteX27" fmla="*/ 163485 w 189054"/>
                  <a:gd name="connsiteY27" fmla="*/ 76281 h 231775"/>
                  <a:gd name="connsiteX28" fmla="*/ 167311 w 189054"/>
                  <a:gd name="connsiteY28" fmla="*/ 79469 h 231775"/>
                  <a:gd name="connsiteX29" fmla="*/ 172093 w 189054"/>
                  <a:gd name="connsiteY29" fmla="*/ 73093 h 231775"/>
                  <a:gd name="connsiteX30" fmla="*/ 189309 w 189054"/>
                  <a:gd name="connsiteY30" fmla="*/ 3273 h 231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</a:cxnLst>
                <a:rect l="l" t="t" r="r" b="b"/>
                <a:pathLst>
                  <a:path w="189054" h="231775">
                    <a:moveTo>
                      <a:pt x="189309" y="3273"/>
                    </a:moveTo>
                    <a:cubicBezTo>
                      <a:pt x="189309" y="2317"/>
                      <a:pt x="188672" y="85"/>
                      <a:pt x="185802" y="85"/>
                    </a:cubicBezTo>
                    <a:cubicBezTo>
                      <a:pt x="184208" y="85"/>
                      <a:pt x="183889" y="404"/>
                      <a:pt x="180064" y="4867"/>
                    </a:cubicBezTo>
                    <a:lnTo>
                      <a:pt x="164761" y="23039"/>
                    </a:lnTo>
                    <a:cubicBezTo>
                      <a:pt x="156472" y="8055"/>
                      <a:pt x="139894" y="85"/>
                      <a:pt x="119171" y="85"/>
                    </a:cubicBezTo>
                    <a:cubicBezTo>
                      <a:pt x="78682" y="85"/>
                      <a:pt x="40425" y="36748"/>
                      <a:pt x="40425" y="75324"/>
                    </a:cubicBezTo>
                    <a:cubicBezTo>
                      <a:pt x="40425" y="101148"/>
                      <a:pt x="57322" y="115813"/>
                      <a:pt x="73581" y="120596"/>
                    </a:cubicBezTo>
                    <a:lnTo>
                      <a:pt x="107694" y="129522"/>
                    </a:lnTo>
                    <a:cubicBezTo>
                      <a:pt x="119490" y="132391"/>
                      <a:pt x="137024" y="137174"/>
                      <a:pt x="137024" y="163316"/>
                    </a:cubicBezTo>
                    <a:cubicBezTo>
                      <a:pt x="137024" y="192009"/>
                      <a:pt x="110882" y="221977"/>
                      <a:pt x="79638" y="221977"/>
                    </a:cubicBezTo>
                    <a:cubicBezTo>
                      <a:pt x="59234" y="221977"/>
                      <a:pt x="23847" y="214963"/>
                      <a:pt x="23847" y="175431"/>
                    </a:cubicBezTo>
                    <a:cubicBezTo>
                      <a:pt x="23847" y="167779"/>
                      <a:pt x="25441" y="160128"/>
                      <a:pt x="25759" y="158215"/>
                    </a:cubicBezTo>
                    <a:cubicBezTo>
                      <a:pt x="26078" y="156940"/>
                      <a:pt x="26397" y="156621"/>
                      <a:pt x="26397" y="155983"/>
                    </a:cubicBezTo>
                    <a:cubicBezTo>
                      <a:pt x="26397" y="152795"/>
                      <a:pt x="24165" y="152477"/>
                      <a:pt x="22571" y="152477"/>
                    </a:cubicBezTo>
                    <a:cubicBezTo>
                      <a:pt x="20977" y="152477"/>
                      <a:pt x="20340" y="152795"/>
                      <a:pt x="19383" y="153752"/>
                    </a:cubicBezTo>
                    <a:cubicBezTo>
                      <a:pt x="18108" y="155027"/>
                      <a:pt x="255" y="227716"/>
                      <a:pt x="255" y="228672"/>
                    </a:cubicBezTo>
                    <a:cubicBezTo>
                      <a:pt x="255" y="230585"/>
                      <a:pt x="1849" y="231860"/>
                      <a:pt x="3761" y="231860"/>
                    </a:cubicBezTo>
                    <a:cubicBezTo>
                      <a:pt x="5356" y="231860"/>
                      <a:pt x="5674" y="231542"/>
                      <a:pt x="9500" y="227078"/>
                    </a:cubicBezTo>
                    <a:lnTo>
                      <a:pt x="25122" y="208906"/>
                    </a:lnTo>
                    <a:cubicBezTo>
                      <a:pt x="38831" y="227397"/>
                      <a:pt x="60510" y="231860"/>
                      <a:pt x="79001" y="231860"/>
                    </a:cubicBezTo>
                    <a:cubicBezTo>
                      <a:pt x="122359" y="231860"/>
                      <a:pt x="159979" y="189459"/>
                      <a:pt x="159979" y="149926"/>
                    </a:cubicBezTo>
                    <a:cubicBezTo>
                      <a:pt x="159979" y="127928"/>
                      <a:pt x="149139" y="117089"/>
                      <a:pt x="144357" y="112625"/>
                    </a:cubicBezTo>
                    <a:cubicBezTo>
                      <a:pt x="137024" y="105293"/>
                      <a:pt x="132242" y="104017"/>
                      <a:pt x="103868" y="96685"/>
                    </a:cubicBezTo>
                    <a:cubicBezTo>
                      <a:pt x="96854" y="94772"/>
                      <a:pt x="85377" y="91584"/>
                      <a:pt x="82508" y="90946"/>
                    </a:cubicBezTo>
                    <a:cubicBezTo>
                      <a:pt x="73900" y="88077"/>
                      <a:pt x="63060" y="78831"/>
                      <a:pt x="63060" y="61934"/>
                    </a:cubicBezTo>
                    <a:cubicBezTo>
                      <a:pt x="63060" y="36111"/>
                      <a:pt x="88565" y="9012"/>
                      <a:pt x="118852" y="9012"/>
                    </a:cubicBezTo>
                    <a:cubicBezTo>
                      <a:pt x="145313" y="9012"/>
                      <a:pt x="164761" y="22721"/>
                      <a:pt x="164761" y="58427"/>
                    </a:cubicBezTo>
                    <a:cubicBezTo>
                      <a:pt x="164761" y="68629"/>
                      <a:pt x="163485" y="74368"/>
                      <a:pt x="163485" y="76281"/>
                    </a:cubicBezTo>
                    <a:cubicBezTo>
                      <a:pt x="163485" y="76600"/>
                      <a:pt x="163485" y="79469"/>
                      <a:pt x="167311" y="79469"/>
                    </a:cubicBezTo>
                    <a:cubicBezTo>
                      <a:pt x="170499" y="79469"/>
                      <a:pt x="170818" y="78512"/>
                      <a:pt x="172093" y="73093"/>
                    </a:cubicBezTo>
                    <a:lnTo>
                      <a:pt x="189309" y="3273"/>
                    </a:lnTo>
                    <a:close/>
                  </a:path>
                </a:pathLst>
              </a:custGeom>
              <a:solidFill>
                <a:srgbClr val="000000"/>
              </a:solidFill>
              <a:ln w="3192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9" name="Forme libre 98">
                <a:extLst>
                  <a:ext uri="{FF2B5EF4-FFF2-40B4-BE49-F238E27FC236}">
                    <a16:creationId xmlns:a16="http://schemas.microsoft.com/office/drawing/2014/main" id="{21F09F3B-2CE8-DE4E-087F-03FD5729737F}"/>
                  </a:ext>
                </a:extLst>
              </p:cNvPr>
              <p:cNvSpPr/>
              <p:nvPr>
                <p:custDataLst>
                  <p:tags r:id="rId81"/>
                </p:custDataLst>
              </p:nvPr>
            </p:nvSpPr>
            <p:spPr>
              <a:xfrm>
                <a:off x="8984116" y="7583800"/>
                <a:ext cx="156854" cy="764826"/>
              </a:xfrm>
              <a:custGeom>
                <a:avLst/>
                <a:gdLst>
                  <a:gd name="connsiteX0" fmla="*/ 157117 w 156854"/>
                  <a:gd name="connsiteY0" fmla="*/ 382637 h 764826"/>
                  <a:gd name="connsiteX1" fmla="*/ 47446 w 156854"/>
                  <a:gd name="connsiteY1" fmla="*/ 35771 h 764826"/>
                  <a:gd name="connsiteX2" fmla="*/ 15884 w 156854"/>
                  <a:gd name="connsiteY2" fmla="*/ 3890 h 764826"/>
                  <a:gd name="connsiteX3" fmla="*/ 6957 w 156854"/>
                  <a:gd name="connsiteY3" fmla="*/ 64 h 764826"/>
                  <a:gd name="connsiteX4" fmla="*/ 262 w 156854"/>
                  <a:gd name="connsiteY4" fmla="*/ 3252 h 764826"/>
                  <a:gd name="connsiteX5" fmla="*/ 2175 w 156854"/>
                  <a:gd name="connsiteY5" fmla="*/ 6440 h 764826"/>
                  <a:gd name="connsiteX6" fmla="*/ 56054 w 156854"/>
                  <a:gd name="connsiteY6" fmla="*/ 73709 h 764826"/>
                  <a:gd name="connsiteX7" fmla="*/ 130656 w 156854"/>
                  <a:gd name="connsiteY7" fmla="*/ 382318 h 764826"/>
                  <a:gd name="connsiteX8" fmla="*/ 66575 w 156854"/>
                  <a:gd name="connsiteY8" fmla="*/ 673711 h 764826"/>
                  <a:gd name="connsiteX9" fmla="*/ 1538 w 156854"/>
                  <a:gd name="connsiteY9" fmla="*/ 758834 h 764826"/>
                  <a:gd name="connsiteX10" fmla="*/ 262 w 156854"/>
                  <a:gd name="connsiteY10" fmla="*/ 761703 h 764826"/>
                  <a:gd name="connsiteX11" fmla="*/ 6957 w 156854"/>
                  <a:gd name="connsiteY11" fmla="*/ 764891 h 764826"/>
                  <a:gd name="connsiteX12" fmla="*/ 16841 w 156854"/>
                  <a:gd name="connsiteY12" fmla="*/ 760109 h 764826"/>
                  <a:gd name="connsiteX13" fmla="*/ 157117 w 156854"/>
                  <a:gd name="connsiteY13" fmla="*/ 382637 h 7648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56854" h="764826">
                    <a:moveTo>
                      <a:pt x="157117" y="382637"/>
                    </a:moveTo>
                    <a:cubicBezTo>
                      <a:pt x="157117" y="257344"/>
                      <a:pt x="128424" y="131095"/>
                      <a:pt x="47446" y="35771"/>
                    </a:cubicBezTo>
                    <a:cubicBezTo>
                      <a:pt x="41070" y="28438"/>
                      <a:pt x="28955" y="15367"/>
                      <a:pt x="15884" y="3890"/>
                    </a:cubicBezTo>
                    <a:cubicBezTo>
                      <a:pt x="12058" y="64"/>
                      <a:pt x="11421" y="64"/>
                      <a:pt x="6957" y="64"/>
                    </a:cubicBezTo>
                    <a:cubicBezTo>
                      <a:pt x="3132" y="64"/>
                      <a:pt x="262" y="64"/>
                      <a:pt x="262" y="3252"/>
                    </a:cubicBezTo>
                    <a:cubicBezTo>
                      <a:pt x="262" y="4528"/>
                      <a:pt x="1538" y="5803"/>
                      <a:pt x="2175" y="6440"/>
                    </a:cubicBezTo>
                    <a:cubicBezTo>
                      <a:pt x="13334" y="17918"/>
                      <a:pt x="34694" y="39278"/>
                      <a:pt x="56054" y="73709"/>
                    </a:cubicBezTo>
                    <a:cubicBezTo>
                      <a:pt x="107383" y="155963"/>
                      <a:pt x="130656" y="259576"/>
                      <a:pt x="130656" y="382318"/>
                    </a:cubicBezTo>
                    <a:cubicBezTo>
                      <a:pt x="130656" y="468078"/>
                      <a:pt x="119179" y="578706"/>
                      <a:pt x="66575" y="673711"/>
                    </a:cubicBezTo>
                    <a:cubicBezTo>
                      <a:pt x="41389" y="718982"/>
                      <a:pt x="14928" y="745444"/>
                      <a:pt x="1538" y="758834"/>
                    </a:cubicBezTo>
                    <a:cubicBezTo>
                      <a:pt x="900" y="759790"/>
                      <a:pt x="262" y="760747"/>
                      <a:pt x="262" y="761703"/>
                    </a:cubicBezTo>
                    <a:cubicBezTo>
                      <a:pt x="262" y="764891"/>
                      <a:pt x="3132" y="764891"/>
                      <a:pt x="6957" y="764891"/>
                    </a:cubicBezTo>
                    <a:cubicBezTo>
                      <a:pt x="11421" y="764891"/>
                      <a:pt x="12058" y="764891"/>
                      <a:pt x="16841" y="760109"/>
                    </a:cubicBezTo>
                    <a:cubicBezTo>
                      <a:pt x="123642" y="662872"/>
                      <a:pt x="157117" y="516856"/>
                      <a:pt x="157117" y="382637"/>
                    </a:cubicBezTo>
                    <a:close/>
                  </a:path>
                </a:pathLst>
              </a:custGeom>
              <a:solidFill>
                <a:srgbClr val="000000"/>
              </a:solidFill>
              <a:ln w="3192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00" name="Forme libre 99">
                <a:extLst>
                  <a:ext uri="{FF2B5EF4-FFF2-40B4-BE49-F238E27FC236}">
                    <a16:creationId xmlns:a16="http://schemas.microsoft.com/office/drawing/2014/main" id="{7E928B2D-6707-6586-EB21-6B96B01631F1}"/>
                  </a:ext>
                </a:extLst>
              </p:cNvPr>
              <p:cNvSpPr/>
              <p:nvPr>
                <p:custDataLst>
                  <p:tags r:id="rId82"/>
                </p:custDataLst>
              </p:nvPr>
            </p:nvSpPr>
            <p:spPr>
              <a:xfrm>
                <a:off x="9396179" y="7752208"/>
                <a:ext cx="34112" cy="33793"/>
              </a:xfrm>
              <a:custGeom>
                <a:avLst/>
                <a:gdLst>
                  <a:gd name="connsiteX0" fmla="*/ 34388 w 34112"/>
                  <a:gd name="connsiteY0" fmla="*/ 16973 h 33793"/>
                  <a:gd name="connsiteX1" fmla="*/ 17491 w 34112"/>
                  <a:gd name="connsiteY1" fmla="*/ 76 h 33793"/>
                  <a:gd name="connsiteX2" fmla="*/ 275 w 34112"/>
                  <a:gd name="connsiteY2" fmla="*/ 16973 h 33793"/>
                  <a:gd name="connsiteX3" fmla="*/ 17172 w 34112"/>
                  <a:gd name="connsiteY3" fmla="*/ 33870 h 33793"/>
                  <a:gd name="connsiteX4" fmla="*/ 34388 w 34112"/>
                  <a:gd name="connsiteY4" fmla="*/ 16973 h 33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4112" h="33793">
                    <a:moveTo>
                      <a:pt x="34388" y="16973"/>
                    </a:moveTo>
                    <a:cubicBezTo>
                      <a:pt x="34388" y="8365"/>
                      <a:pt x="27055" y="76"/>
                      <a:pt x="17491" y="76"/>
                    </a:cubicBezTo>
                    <a:cubicBezTo>
                      <a:pt x="6651" y="76"/>
                      <a:pt x="275" y="9002"/>
                      <a:pt x="275" y="16973"/>
                    </a:cubicBezTo>
                    <a:cubicBezTo>
                      <a:pt x="275" y="25581"/>
                      <a:pt x="7607" y="33870"/>
                      <a:pt x="17172" y="33870"/>
                    </a:cubicBezTo>
                    <a:cubicBezTo>
                      <a:pt x="28011" y="33870"/>
                      <a:pt x="34388" y="24943"/>
                      <a:pt x="34388" y="16973"/>
                    </a:cubicBezTo>
                    <a:close/>
                  </a:path>
                </a:pathLst>
              </a:custGeom>
              <a:solidFill>
                <a:srgbClr val="000000"/>
              </a:solidFill>
              <a:ln w="3192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01" name="Forme libre 100">
                <a:extLst>
                  <a:ext uri="{FF2B5EF4-FFF2-40B4-BE49-F238E27FC236}">
                    <a16:creationId xmlns:a16="http://schemas.microsoft.com/office/drawing/2014/main" id="{0B45C27E-20DE-60A3-9DEF-B2D65F63F430}"/>
                  </a:ext>
                </a:extLst>
              </p:cNvPr>
              <p:cNvSpPr/>
              <p:nvPr>
                <p:custDataLst>
                  <p:tags r:id="rId83"/>
                </p:custDataLst>
              </p:nvPr>
            </p:nvSpPr>
            <p:spPr>
              <a:xfrm>
                <a:off x="9276394" y="7821318"/>
                <a:ext cx="220298" cy="286610"/>
              </a:xfrm>
              <a:custGeom>
                <a:avLst/>
                <a:gdLst>
                  <a:gd name="connsiteX0" fmla="*/ 124289 w 220298"/>
                  <a:gd name="connsiteY0" fmla="*/ 222927 h 286610"/>
                  <a:gd name="connsiteX1" fmla="*/ 220569 w 220298"/>
                  <a:gd name="connsiteY1" fmla="*/ 85838 h 286610"/>
                  <a:gd name="connsiteX2" fmla="*/ 139273 w 220298"/>
                  <a:gd name="connsiteY2" fmla="*/ 78 h 286610"/>
                  <a:gd name="connsiteX3" fmla="*/ 271 w 220298"/>
                  <a:gd name="connsiteY3" fmla="*/ 146731 h 286610"/>
                  <a:gd name="connsiteX4" fmla="*/ 81887 w 220298"/>
                  <a:gd name="connsiteY4" fmla="*/ 231854 h 286610"/>
                  <a:gd name="connsiteX5" fmla="*/ 113130 w 220298"/>
                  <a:gd name="connsiteY5" fmla="*/ 227071 h 286610"/>
                  <a:gd name="connsiteX6" fmla="*/ 111855 w 220298"/>
                  <a:gd name="connsiteY6" fmla="*/ 251620 h 286610"/>
                  <a:gd name="connsiteX7" fmla="*/ 138316 w 220298"/>
                  <a:gd name="connsiteY7" fmla="*/ 286689 h 286610"/>
                  <a:gd name="connsiteX8" fmla="*/ 191558 w 220298"/>
                  <a:gd name="connsiteY8" fmla="*/ 224840 h 286610"/>
                  <a:gd name="connsiteX9" fmla="*/ 188051 w 220298"/>
                  <a:gd name="connsiteY9" fmla="*/ 221652 h 286610"/>
                  <a:gd name="connsiteX10" fmla="*/ 184225 w 220298"/>
                  <a:gd name="connsiteY10" fmla="*/ 225159 h 286610"/>
                  <a:gd name="connsiteX11" fmla="*/ 146924 w 220298"/>
                  <a:gd name="connsiteY11" fmla="*/ 255764 h 286610"/>
                  <a:gd name="connsiteX12" fmla="*/ 124289 w 220298"/>
                  <a:gd name="connsiteY12" fmla="*/ 222927 h 286610"/>
                  <a:gd name="connsiteX13" fmla="*/ 64033 w 220298"/>
                  <a:gd name="connsiteY13" fmla="*/ 220376 h 286610"/>
                  <a:gd name="connsiteX14" fmla="*/ 28327 w 220298"/>
                  <a:gd name="connsiteY14" fmla="*/ 156933 h 286610"/>
                  <a:gd name="connsiteX15" fmla="*/ 60845 w 220298"/>
                  <a:gd name="connsiteY15" fmla="*/ 55232 h 286610"/>
                  <a:gd name="connsiteX16" fmla="*/ 137360 w 220298"/>
                  <a:gd name="connsiteY16" fmla="*/ 8048 h 286610"/>
                  <a:gd name="connsiteX17" fmla="*/ 192514 w 220298"/>
                  <a:gd name="connsiteY17" fmla="*/ 75636 h 286610"/>
                  <a:gd name="connsiteX18" fmla="*/ 122695 w 220298"/>
                  <a:gd name="connsiteY18" fmla="*/ 212087 h 286610"/>
                  <a:gd name="connsiteX19" fmla="*/ 94639 w 220298"/>
                  <a:gd name="connsiteY19" fmla="*/ 177656 h 286610"/>
                  <a:gd name="connsiteX20" fmla="*/ 62121 w 220298"/>
                  <a:gd name="connsiteY20" fmla="*/ 210174 h 286610"/>
                  <a:gd name="connsiteX21" fmla="*/ 64033 w 220298"/>
                  <a:gd name="connsiteY21" fmla="*/ 220376 h 286610"/>
                  <a:gd name="connsiteX22" fmla="*/ 83800 w 220298"/>
                  <a:gd name="connsiteY22" fmla="*/ 223883 h 286610"/>
                  <a:gd name="connsiteX23" fmla="*/ 69134 w 220298"/>
                  <a:gd name="connsiteY23" fmla="*/ 210174 h 286610"/>
                  <a:gd name="connsiteX24" fmla="*/ 94639 w 220298"/>
                  <a:gd name="connsiteY24" fmla="*/ 184670 h 286610"/>
                  <a:gd name="connsiteX25" fmla="*/ 114087 w 220298"/>
                  <a:gd name="connsiteY25" fmla="*/ 211769 h 286610"/>
                  <a:gd name="connsiteX26" fmla="*/ 110580 w 220298"/>
                  <a:gd name="connsiteY26" fmla="*/ 218145 h 286610"/>
                  <a:gd name="connsiteX27" fmla="*/ 83800 w 220298"/>
                  <a:gd name="connsiteY27" fmla="*/ 223883 h 2866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</a:cxnLst>
                <a:rect l="l" t="t" r="r" b="b"/>
                <a:pathLst>
                  <a:path w="220298" h="286610">
                    <a:moveTo>
                      <a:pt x="124289" y="222927"/>
                    </a:moveTo>
                    <a:cubicBezTo>
                      <a:pt x="173704" y="204117"/>
                      <a:pt x="220569" y="147369"/>
                      <a:pt x="220569" y="85838"/>
                    </a:cubicBezTo>
                    <a:cubicBezTo>
                      <a:pt x="220569" y="34510"/>
                      <a:pt x="186776" y="78"/>
                      <a:pt x="139273" y="78"/>
                    </a:cubicBezTo>
                    <a:cubicBezTo>
                      <a:pt x="70410" y="78"/>
                      <a:pt x="271" y="72448"/>
                      <a:pt x="271" y="146731"/>
                    </a:cubicBezTo>
                    <a:cubicBezTo>
                      <a:pt x="271" y="199654"/>
                      <a:pt x="35978" y="231854"/>
                      <a:pt x="81887" y="231854"/>
                    </a:cubicBezTo>
                    <a:cubicBezTo>
                      <a:pt x="89857" y="231854"/>
                      <a:pt x="100697" y="230578"/>
                      <a:pt x="113130" y="227071"/>
                    </a:cubicBezTo>
                    <a:cubicBezTo>
                      <a:pt x="111855" y="246838"/>
                      <a:pt x="111855" y="247475"/>
                      <a:pt x="111855" y="251620"/>
                    </a:cubicBezTo>
                    <a:cubicBezTo>
                      <a:pt x="111855" y="261822"/>
                      <a:pt x="111855" y="286689"/>
                      <a:pt x="138316" y="286689"/>
                    </a:cubicBezTo>
                    <a:cubicBezTo>
                      <a:pt x="176255" y="286689"/>
                      <a:pt x="191558" y="228347"/>
                      <a:pt x="191558" y="224840"/>
                    </a:cubicBezTo>
                    <a:cubicBezTo>
                      <a:pt x="191558" y="222608"/>
                      <a:pt x="189326" y="221652"/>
                      <a:pt x="188051" y="221652"/>
                    </a:cubicBezTo>
                    <a:cubicBezTo>
                      <a:pt x="185500" y="221652"/>
                      <a:pt x="184863" y="223246"/>
                      <a:pt x="184225" y="225159"/>
                    </a:cubicBezTo>
                    <a:cubicBezTo>
                      <a:pt x="176574" y="247794"/>
                      <a:pt x="158083" y="255764"/>
                      <a:pt x="146924" y="255764"/>
                    </a:cubicBezTo>
                    <a:cubicBezTo>
                      <a:pt x="132259" y="255764"/>
                      <a:pt x="127477" y="247157"/>
                      <a:pt x="124289" y="222927"/>
                    </a:cubicBezTo>
                    <a:close/>
                    <a:moveTo>
                      <a:pt x="64033" y="220376"/>
                    </a:moveTo>
                    <a:cubicBezTo>
                      <a:pt x="39166" y="210493"/>
                      <a:pt x="28327" y="185626"/>
                      <a:pt x="28327" y="156933"/>
                    </a:cubicBezTo>
                    <a:cubicBezTo>
                      <a:pt x="28327" y="134935"/>
                      <a:pt x="36616" y="89664"/>
                      <a:pt x="60845" y="55232"/>
                    </a:cubicBezTo>
                    <a:cubicBezTo>
                      <a:pt x="84119" y="22714"/>
                      <a:pt x="114087" y="8048"/>
                      <a:pt x="137360" y="8048"/>
                    </a:cubicBezTo>
                    <a:cubicBezTo>
                      <a:pt x="169241" y="8048"/>
                      <a:pt x="192514" y="32916"/>
                      <a:pt x="192514" y="75636"/>
                    </a:cubicBezTo>
                    <a:cubicBezTo>
                      <a:pt x="192514" y="107517"/>
                      <a:pt x="176255" y="182119"/>
                      <a:pt x="122695" y="212087"/>
                    </a:cubicBezTo>
                    <a:cubicBezTo>
                      <a:pt x="121101" y="200929"/>
                      <a:pt x="117912" y="177656"/>
                      <a:pt x="94639" y="177656"/>
                    </a:cubicBezTo>
                    <a:cubicBezTo>
                      <a:pt x="77742" y="177656"/>
                      <a:pt x="62121" y="193596"/>
                      <a:pt x="62121" y="210174"/>
                    </a:cubicBezTo>
                    <a:cubicBezTo>
                      <a:pt x="62121" y="216551"/>
                      <a:pt x="64033" y="220058"/>
                      <a:pt x="64033" y="220376"/>
                    </a:cubicBezTo>
                    <a:close/>
                    <a:moveTo>
                      <a:pt x="83800" y="223883"/>
                    </a:moveTo>
                    <a:cubicBezTo>
                      <a:pt x="79336" y="223883"/>
                      <a:pt x="69134" y="223883"/>
                      <a:pt x="69134" y="210174"/>
                    </a:cubicBezTo>
                    <a:cubicBezTo>
                      <a:pt x="69134" y="197422"/>
                      <a:pt x="81249" y="184670"/>
                      <a:pt x="94639" y="184670"/>
                    </a:cubicBezTo>
                    <a:cubicBezTo>
                      <a:pt x="108029" y="184670"/>
                      <a:pt x="114087" y="192321"/>
                      <a:pt x="114087" y="211769"/>
                    </a:cubicBezTo>
                    <a:cubicBezTo>
                      <a:pt x="114087" y="216551"/>
                      <a:pt x="113768" y="216869"/>
                      <a:pt x="110580" y="218145"/>
                    </a:cubicBezTo>
                    <a:cubicBezTo>
                      <a:pt x="102291" y="221652"/>
                      <a:pt x="92726" y="223883"/>
                      <a:pt x="83800" y="223883"/>
                    </a:cubicBezTo>
                    <a:close/>
                  </a:path>
                </a:pathLst>
              </a:custGeom>
              <a:solidFill>
                <a:srgbClr val="000000"/>
              </a:solidFill>
              <a:ln w="3192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</p:grpSp>
      </p:grpSp>
      <p:grpSp>
        <p:nvGrpSpPr>
          <p:cNvPr id="72" name="Groupe 71">
            <a:extLst>
              <a:ext uri="{FF2B5EF4-FFF2-40B4-BE49-F238E27FC236}">
                <a16:creationId xmlns:a16="http://schemas.microsoft.com/office/drawing/2014/main" id="{B2D27957-B75C-677F-5754-571D9A87D72E}"/>
              </a:ext>
            </a:extLst>
          </p:cNvPr>
          <p:cNvGrpSpPr/>
          <p:nvPr/>
        </p:nvGrpSpPr>
        <p:grpSpPr>
          <a:xfrm>
            <a:off x="5989300" y="5398430"/>
            <a:ext cx="4125532" cy="1057981"/>
            <a:chOff x="5989300" y="5398430"/>
            <a:chExt cx="4125532" cy="1057981"/>
          </a:xfrm>
        </p:grpSpPr>
        <p:sp>
          <p:nvSpPr>
            <p:cNvPr id="145" name="Rectangle 139 1 2 2 2">
              <a:extLst>
                <a:ext uri="{FF2B5EF4-FFF2-40B4-BE49-F238E27FC236}">
                  <a16:creationId xmlns:a16="http://schemas.microsoft.com/office/drawing/2014/main" id="{612A6A1B-89F2-2B54-37E9-CA5E8A183E95}"/>
                </a:ext>
              </a:extLst>
            </p:cNvPr>
            <p:cNvSpPr/>
            <p:nvPr/>
          </p:nvSpPr>
          <p:spPr bwMode="auto">
            <a:xfrm>
              <a:off x="5989300" y="5398430"/>
              <a:ext cx="4125532" cy="1057981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rgbClr val="002060"/>
              </a:solidFill>
              <a:prstDash val="solid"/>
              <a:round/>
              <a:headEnd type="none" w="med" len="med"/>
              <a:tailEnd type="none" w="med" len="med"/>
            </a:ln>
            <a:effectLst/>
            <a:scene3d>
              <a:camera prst="orthographicFront"/>
              <a:lightRig rig="threePt" dir="t"/>
            </a:scene3d>
            <a:sp3d>
              <a:bevelT w="165100" prst="coolSlant"/>
            </a:sp3d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rtlCol="0" anchor="ctr"/>
            <a:lstStyle/>
            <a:p>
              <a:pPr algn="ctr"/>
              <a:endParaRPr lang="fr-FR"/>
            </a:p>
          </p:txBody>
        </p:sp>
        <p:grpSp>
          <p:nvGrpSpPr>
            <p:cNvPr id="71" name="Groupe 70">
              <a:extLst>
                <a:ext uri="{FF2B5EF4-FFF2-40B4-BE49-F238E27FC236}">
                  <a16:creationId xmlns:a16="http://schemas.microsoft.com/office/drawing/2014/main" id="{61E344B5-A3CE-8AB4-873C-B5A8ACA1EBDB}"/>
                </a:ext>
              </a:extLst>
            </p:cNvPr>
            <p:cNvGrpSpPr>
              <a:grpSpLocks noChangeAspect="1"/>
            </p:cNvGrpSpPr>
            <p:nvPr>
              <p:custDataLst>
                <p:tags r:id="rId51"/>
              </p:custDataLst>
            </p:nvPr>
          </p:nvGrpSpPr>
          <p:grpSpPr>
            <a:xfrm>
              <a:off x="6197599" y="5537200"/>
              <a:ext cx="3712070" cy="768015"/>
              <a:chOff x="11811969" y="7583800"/>
              <a:chExt cx="3711867" cy="764826"/>
            </a:xfrm>
          </p:grpSpPr>
          <p:sp>
            <p:nvSpPr>
              <p:cNvPr id="28" name="Forme libre 27">
                <a:extLst>
                  <a:ext uri="{FF2B5EF4-FFF2-40B4-BE49-F238E27FC236}">
                    <a16:creationId xmlns:a16="http://schemas.microsoft.com/office/drawing/2014/main" id="{64EFC66B-4E71-C3B1-B9C3-8FDEDD2EE110}"/>
                  </a:ext>
                </a:extLst>
              </p:cNvPr>
              <p:cNvSpPr/>
              <p:nvPr>
                <p:custDataLst>
                  <p:tags r:id="rId52"/>
                </p:custDataLst>
              </p:nvPr>
            </p:nvSpPr>
            <p:spPr>
              <a:xfrm>
                <a:off x="11811969" y="7830245"/>
                <a:ext cx="216791" cy="215834"/>
              </a:xfrm>
              <a:custGeom>
                <a:avLst/>
                <a:gdLst>
                  <a:gd name="connsiteX0" fmla="*/ 128656 w 216791"/>
                  <a:gd name="connsiteY0" fmla="*/ 22395 h 215834"/>
                  <a:gd name="connsiteX1" fmla="*/ 135989 w 216791"/>
                  <a:gd name="connsiteY1" fmla="*/ 10599 h 215834"/>
                  <a:gd name="connsiteX2" fmla="*/ 156074 w 216791"/>
                  <a:gd name="connsiteY2" fmla="*/ 9961 h 215834"/>
                  <a:gd name="connsiteX3" fmla="*/ 202620 w 216791"/>
                  <a:gd name="connsiteY3" fmla="*/ 36104 h 215834"/>
                  <a:gd name="connsiteX4" fmla="*/ 200069 w 216791"/>
                  <a:gd name="connsiteY4" fmla="*/ 61609 h 215834"/>
                  <a:gd name="connsiteX5" fmla="*/ 199113 w 216791"/>
                  <a:gd name="connsiteY5" fmla="*/ 67666 h 215834"/>
                  <a:gd name="connsiteX6" fmla="*/ 202939 w 216791"/>
                  <a:gd name="connsiteY6" fmla="*/ 71811 h 215834"/>
                  <a:gd name="connsiteX7" fmla="*/ 207721 w 216791"/>
                  <a:gd name="connsiteY7" fmla="*/ 64478 h 215834"/>
                  <a:gd name="connsiteX8" fmla="*/ 216329 w 216791"/>
                  <a:gd name="connsiteY8" fmla="*/ 9005 h 215834"/>
                  <a:gd name="connsiteX9" fmla="*/ 216966 w 216791"/>
                  <a:gd name="connsiteY9" fmla="*/ 3585 h 215834"/>
                  <a:gd name="connsiteX10" fmla="*/ 208358 w 216791"/>
                  <a:gd name="connsiteY10" fmla="*/ 78 h 215834"/>
                  <a:gd name="connsiteX11" fmla="*/ 31419 w 216791"/>
                  <a:gd name="connsiteY11" fmla="*/ 78 h 215834"/>
                  <a:gd name="connsiteX12" fmla="*/ 21217 w 216791"/>
                  <a:gd name="connsiteY12" fmla="*/ 6454 h 215834"/>
                  <a:gd name="connsiteX13" fmla="*/ 2088 w 216791"/>
                  <a:gd name="connsiteY13" fmla="*/ 62565 h 215834"/>
                  <a:gd name="connsiteX14" fmla="*/ 175 w 216791"/>
                  <a:gd name="connsiteY14" fmla="*/ 68304 h 215834"/>
                  <a:gd name="connsiteX15" fmla="*/ 4001 w 216791"/>
                  <a:gd name="connsiteY15" fmla="*/ 71811 h 215834"/>
                  <a:gd name="connsiteX16" fmla="*/ 9421 w 216791"/>
                  <a:gd name="connsiteY16" fmla="*/ 65116 h 215834"/>
                  <a:gd name="connsiteX17" fmla="*/ 82110 w 216791"/>
                  <a:gd name="connsiteY17" fmla="*/ 9961 h 215834"/>
                  <a:gd name="connsiteX18" fmla="*/ 94543 w 216791"/>
                  <a:gd name="connsiteY18" fmla="*/ 9961 h 215834"/>
                  <a:gd name="connsiteX19" fmla="*/ 103470 w 216791"/>
                  <a:gd name="connsiteY19" fmla="*/ 13787 h 215834"/>
                  <a:gd name="connsiteX20" fmla="*/ 102195 w 216791"/>
                  <a:gd name="connsiteY20" fmla="*/ 20482 h 215834"/>
                  <a:gd name="connsiteX21" fmla="*/ 59474 w 216791"/>
                  <a:gd name="connsiteY21" fmla="*/ 190727 h 215834"/>
                  <a:gd name="connsiteX22" fmla="*/ 21536 w 216791"/>
                  <a:gd name="connsiteY22" fmla="*/ 206030 h 215834"/>
                  <a:gd name="connsiteX23" fmla="*/ 8146 w 216791"/>
                  <a:gd name="connsiteY23" fmla="*/ 212087 h 215834"/>
                  <a:gd name="connsiteX24" fmla="*/ 13565 w 216791"/>
                  <a:gd name="connsiteY24" fmla="*/ 215913 h 215834"/>
                  <a:gd name="connsiteX25" fmla="*/ 39708 w 216791"/>
                  <a:gd name="connsiteY25" fmla="*/ 215275 h 215834"/>
                  <a:gd name="connsiteX26" fmla="*/ 66807 w 216791"/>
                  <a:gd name="connsiteY26" fmla="*/ 214957 h 215834"/>
                  <a:gd name="connsiteX27" fmla="*/ 93268 w 216791"/>
                  <a:gd name="connsiteY27" fmla="*/ 215275 h 215834"/>
                  <a:gd name="connsiteX28" fmla="*/ 121004 w 216791"/>
                  <a:gd name="connsiteY28" fmla="*/ 215913 h 215834"/>
                  <a:gd name="connsiteX29" fmla="*/ 128018 w 216791"/>
                  <a:gd name="connsiteY29" fmla="*/ 209537 h 215834"/>
                  <a:gd name="connsiteX30" fmla="*/ 117179 w 216791"/>
                  <a:gd name="connsiteY30" fmla="*/ 206030 h 215834"/>
                  <a:gd name="connsiteX31" fmla="*/ 96775 w 216791"/>
                  <a:gd name="connsiteY31" fmla="*/ 205392 h 215834"/>
                  <a:gd name="connsiteX32" fmla="*/ 84979 w 216791"/>
                  <a:gd name="connsiteY32" fmla="*/ 198378 h 215834"/>
                  <a:gd name="connsiteX33" fmla="*/ 86254 w 216791"/>
                  <a:gd name="connsiteY33" fmla="*/ 191683 h 215834"/>
                  <a:gd name="connsiteX34" fmla="*/ 128656 w 216791"/>
                  <a:gd name="connsiteY34" fmla="*/ 22395 h 2158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216791" h="215834">
                    <a:moveTo>
                      <a:pt x="128656" y="22395"/>
                    </a:moveTo>
                    <a:cubicBezTo>
                      <a:pt x="130888" y="13468"/>
                      <a:pt x="132163" y="11555"/>
                      <a:pt x="135989" y="10599"/>
                    </a:cubicBezTo>
                    <a:cubicBezTo>
                      <a:pt x="138858" y="9961"/>
                      <a:pt x="149379" y="9961"/>
                      <a:pt x="156074" y="9961"/>
                    </a:cubicBezTo>
                    <a:cubicBezTo>
                      <a:pt x="188273" y="9961"/>
                      <a:pt x="202620" y="11237"/>
                      <a:pt x="202620" y="36104"/>
                    </a:cubicBezTo>
                    <a:cubicBezTo>
                      <a:pt x="202620" y="40886"/>
                      <a:pt x="201345" y="53320"/>
                      <a:pt x="200069" y="61609"/>
                    </a:cubicBezTo>
                    <a:cubicBezTo>
                      <a:pt x="199751" y="62884"/>
                      <a:pt x="199113" y="66710"/>
                      <a:pt x="199113" y="67666"/>
                    </a:cubicBezTo>
                    <a:cubicBezTo>
                      <a:pt x="199113" y="69579"/>
                      <a:pt x="200069" y="71811"/>
                      <a:pt x="202939" y="71811"/>
                    </a:cubicBezTo>
                    <a:cubicBezTo>
                      <a:pt x="206446" y="71811"/>
                      <a:pt x="207083" y="69260"/>
                      <a:pt x="207721" y="64478"/>
                    </a:cubicBezTo>
                    <a:lnTo>
                      <a:pt x="216329" y="9005"/>
                    </a:lnTo>
                    <a:cubicBezTo>
                      <a:pt x="216648" y="7730"/>
                      <a:pt x="216966" y="4542"/>
                      <a:pt x="216966" y="3585"/>
                    </a:cubicBezTo>
                    <a:cubicBezTo>
                      <a:pt x="216966" y="78"/>
                      <a:pt x="213778" y="78"/>
                      <a:pt x="208358" y="78"/>
                    </a:cubicBezTo>
                    <a:lnTo>
                      <a:pt x="31419" y="78"/>
                    </a:lnTo>
                    <a:cubicBezTo>
                      <a:pt x="23767" y="78"/>
                      <a:pt x="23448" y="397"/>
                      <a:pt x="21217" y="6454"/>
                    </a:cubicBezTo>
                    <a:lnTo>
                      <a:pt x="2088" y="62565"/>
                    </a:lnTo>
                    <a:cubicBezTo>
                      <a:pt x="1769" y="63203"/>
                      <a:pt x="175" y="67666"/>
                      <a:pt x="175" y="68304"/>
                    </a:cubicBezTo>
                    <a:cubicBezTo>
                      <a:pt x="175" y="70217"/>
                      <a:pt x="1769" y="71811"/>
                      <a:pt x="4001" y="71811"/>
                    </a:cubicBezTo>
                    <a:cubicBezTo>
                      <a:pt x="7189" y="71811"/>
                      <a:pt x="7508" y="70217"/>
                      <a:pt x="9421" y="65116"/>
                    </a:cubicBezTo>
                    <a:cubicBezTo>
                      <a:pt x="26637" y="15700"/>
                      <a:pt x="34926" y="9961"/>
                      <a:pt x="82110" y="9961"/>
                    </a:cubicBezTo>
                    <a:lnTo>
                      <a:pt x="94543" y="9961"/>
                    </a:lnTo>
                    <a:cubicBezTo>
                      <a:pt x="103470" y="9961"/>
                      <a:pt x="103470" y="11237"/>
                      <a:pt x="103470" y="13787"/>
                    </a:cubicBezTo>
                    <a:cubicBezTo>
                      <a:pt x="103470" y="15700"/>
                      <a:pt x="102513" y="19526"/>
                      <a:pt x="102195" y="20482"/>
                    </a:cubicBezTo>
                    <a:lnTo>
                      <a:pt x="59474" y="190727"/>
                    </a:lnTo>
                    <a:cubicBezTo>
                      <a:pt x="56605" y="202523"/>
                      <a:pt x="55648" y="206030"/>
                      <a:pt x="21536" y="206030"/>
                    </a:cubicBezTo>
                    <a:cubicBezTo>
                      <a:pt x="10058" y="206030"/>
                      <a:pt x="8146" y="206030"/>
                      <a:pt x="8146" y="212087"/>
                    </a:cubicBezTo>
                    <a:cubicBezTo>
                      <a:pt x="8146" y="215913"/>
                      <a:pt x="11652" y="215913"/>
                      <a:pt x="13565" y="215913"/>
                    </a:cubicBezTo>
                    <a:cubicBezTo>
                      <a:pt x="22173" y="215913"/>
                      <a:pt x="31100" y="215275"/>
                      <a:pt x="39708" y="215275"/>
                    </a:cubicBezTo>
                    <a:cubicBezTo>
                      <a:pt x="48634" y="215275"/>
                      <a:pt x="57880" y="214957"/>
                      <a:pt x="66807" y="214957"/>
                    </a:cubicBezTo>
                    <a:cubicBezTo>
                      <a:pt x="75733" y="214957"/>
                      <a:pt x="84660" y="215275"/>
                      <a:pt x="93268" y="215275"/>
                    </a:cubicBezTo>
                    <a:cubicBezTo>
                      <a:pt x="102513" y="215275"/>
                      <a:pt x="112078" y="215913"/>
                      <a:pt x="121004" y="215913"/>
                    </a:cubicBezTo>
                    <a:cubicBezTo>
                      <a:pt x="124193" y="215913"/>
                      <a:pt x="128018" y="215913"/>
                      <a:pt x="128018" y="209537"/>
                    </a:cubicBezTo>
                    <a:cubicBezTo>
                      <a:pt x="128018" y="206030"/>
                      <a:pt x="125468" y="206030"/>
                      <a:pt x="117179" y="206030"/>
                    </a:cubicBezTo>
                    <a:cubicBezTo>
                      <a:pt x="109208" y="206030"/>
                      <a:pt x="105064" y="206030"/>
                      <a:pt x="96775" y="205392"/>
                    </a:cubicBezTo>
                    <a:cubicBezTo>
                      <a:pt x="87529" y="204436"/>
                      <a:pt x="84979" y="203479"/>
                      <a:pt x="84979" y="198378"/>
                    </a:cubicBezTo>
                    <a:cubicBezTo>
                      <a:pt x="84979" y="198060"/>
                      <a:pt x="84979" y="196466"/>
                      <a:pt x="86254" y="191683"/>
                    </a:cubicBezTo>
                    <a:lnTo>
                      <a:pt x="128656" y="22395"/>
                    </a:lnTo>
                    <a:close/>
                  </a:path>
                </a:pathLst>
              </a:custGeom>
              <a:solidFill>
                <a:srgbClr val="FF0000"/>
              </a:solidFill>
              <a:ln w="3199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29" name="Forme libre 28">
                <a:extLst>
                  <a:ext uri="{FF2B5EF4-FFF2-40B4-BE49-F238E27FC236}">
                    <a16:creationId xmlns:a16="http://schemas.microsoft.com/office/drawing/2014/main" id="{1D3B055B-E7EA-ABE7-F07D-9CFA2B171C1B}"/>
                  </a:ext>
                </a:extLst>
              </p:cNvPr>
              <p:cNvSpPr/>
              <p:nvPr>
                <p:custDataLst>
                  <p:tags r:id="rId53"/>
                </p:custDataLst>
              </p:nvPr>
            </p:nvSpPr>
            <p:spPr>
              <a:xfrm>
                <a:off x="12006245" y="7937014"/>
                <a:ext cx="172508" cy="161350"/>
              </a:xfrm>
              <a:custGeom>
                <a:avLst/>
                <a:gdLst>
                  <a:gd name="connsiteX0" fmla="*/ 172689 w 172508"/>
                  <a:gd name="connsiteY0" fmla="*/ 2981 h 161350"/>
                  <a:gd name="connsiteX1" fmla="*/ 169788 w 172508"/>
                  <a:gd name="connsiteY1" fmla="*/ 80 h 161350"/>
                  <a:gd name="connsiteX2" fmla="*/ 165771 w 172508"/>
                  <a:gd name="connsiteY2" fmla="*/ 2758 h 161350"/>
                  <a:gd name="connsiteX3" fmla="*/ 149480 w 172508"/>
                  <a:gd name="connsiteY3" fmla="*/ 19942 h 161350"/>
                  <a:gd name="connsiteX4" fmla="*/ 107525 w 172508"/>
                  <a:gd name="connsiteY4" fmla="*/ 80 h 161350"/>
                  <a:gd name="connsiteX5" fmla="*/ 181 w 172508"/>
                  <a:gd name="connsiteY5" fmla="*/ 98497 h 161350"/>
                  <a:gd name="connsiteX6" fmla="*/ 68693 w 172508"/>
                  <a:gd name="connsiteY6" fmla="*/ 161430 h 161350"/>
                  <a:gd name="connsiteX7" fmla="*/ 125155 w 172508"/>
                  <a:gd name="connsiteY7" fmla="*/ 139559 h 161350"/>
                  <a:gd name="connsiteX8" fmla="*/ 147695 w 172508"/>
                  <a:gd name="connsiteY8" fmla="*/ 103406 h 161350"/>
                  <a:gd name="connsiteX9" fmla="*/ 143901 w 172508"/>
                  <a:gd name="connsiteY9" fmla="*/ 100505 h 161350"/>
                  <a:gd name="connsiteX10" fmla="*/ 139884 w 172508"/>
                  <a:gd name="connsiteY10" fmla="*/ 104076 h 161350"/>
                  <a:gd name="connsiteX11" fmla="*/ 72487 w 172508"/>
                  <a:gd name="connsiteY11" fmla="*/ 153396 h 161350"/>
                  <a:gd name="connsiteX12" fmla="*/ 22498 w 172508"/>
                  <a:gd name="connsiteY12" fmla="*/ 105415 h 161350"/>
                  <a:gd name="connsiteX13" fmla="*/ 49724 w 172508"/>
                  <a:gd name="connsiteY13" fmla="*/ 35563 h 161350"/>
                  <a:gd name="connsiteX14" fmla="*/ 109756 w 172508"/>
                  <a:gd name="connsiteY14" fmla="*/ 8114 h 161350"/>
                  <a:gd name="connsiteX15" fmla="*/ 150819 w 172508"/>
                  <a:gd name="connsiteY15" fmla="*/ 51855 h 161350"/>
                  <a:gd name="connsiteX16" fmla="*/ 150150 w 172508"/>
                  <a:gd name="connsiteY16" fmla="*/ 61004 h 161350"/>
                  <a:gd name="connsiteX17" fmla="*/ 154167 w 172508"/>
                  <a:gd name="connsiteY17" fmla="*/ 63906 h 161350"/>
                  <a:gd name="connsiteX18" fmla="*/ 158853 w 172508"/>
                  <a:gd name="connsiteY18" fmla="*/ 58996 h 161350"/>
                  <a:gd name="connsiteX19" fmla="*/ 172689 w 172508"/>
                  <a:gd name="connsiteY19" fmla="*/ 2981 h 1613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72508" h="161350">
                    <a:moveTo>
                      <a:pt x="172689" y="2981"/>
                    </a:moveTo>
                    <a:cubicBezTo>
                      <a:pt x="172689" y="1865"/>
                      <a:pt x="172020" y="80"/>
                      <a:pt x="169788" y="80"/>
                    </a:cubicBezTo>
                    <a:cubicBezTo>
                      <a:pt x="168226" y="80"/>
                      <a:pt x="167780" y="526"/>
                      <a:pt x="165771" y="2758"/>
                    </a:cubicBezTo>
                    <a:lnTo>
                      <a:pt x="149480" y="19942"/>
                    </a:lnTo>
                    <a:cubicBezTo>
                      <a:pt x="147472" y="17264"/>
                      <a:pt x="134974" y="80"/>
                      <a:pt x="107525" y="80"/>
                    </a:cubicBezTo>
                    <a:cubicBezTo>
                      <a:pt x="53295" y="80"/>
                      <a:pt x="181" y="48061"/>
                      <a:pt x="181" y="98497"/>
                    </a:cubicBezTo>
                    <a:cubicBezTo>
                      <a:pt x="181" y="134873"/>
                      <a:pt x="28747" y="161430"/>
                      <a:pt x="68693" y="161430"/>
                    </a:cubicBezTo>
                    <a:cubicBezTo>
                      <a:pt x="80745" y="161430"/>
                      <a:pt x="102169" y="158975"/>
                      <a:pt x="125155" y="139559"/>
                    </a:cubicBezTo>
                    <a:cubicBezTo>
                      <a:pt x="142785" y="124607"/>
                      <a:pt x="147695" y="105192"/>
                      <a:pt x="147695" y="103406"/>
                    </a:cubicBezTo>
                    <a:cubicBezTo>
                      <a:pt x="147695" y="100505"/>
                      <a:pt x="145017" y="100505"/>
                      <a:pt x="143901" y="100505"/>
                    </a:cubicBezTo>
                    <a:cubicBezTo>
                      <a:pt x="141000" y="100505"/>
                      <a:pt x="140553" y="101621"/>
                      <a:pt x="139884" y="104076"/>
                    </a:cubicBezTo>
                    <a:cubicBezTo>
                      <a:pt x="130734" y="134650"/>
                      <a:pt x="99491" y="153396"/>
                      <a:pt x="72487" y="153396"/>
                    </a:cubicBezTo>
                    <a:cubicBezTo>
                      <a:pt x="48832" y="153396"/>
                      <a:pt x="22498" y="140675"/>
                      <a:pt x="22498" y="105415"/>
                    </a:cubicBezTo>
                    <a:cubicBezTo>
                      <a:pt x="22498" y="98943"/>
                      <a:pt x="24060" y="63682"/>
                      <a:pt x="49724" y="35563"/>
                    </a:cubicBezTo>
                    <a:cubicBezTo>
                      <a:pt x="65123" y="18379"/>
                      <a:pt x="88555" y="8114"/>
                      <a:pt x="109756" y="8114"/>
                    </a:cubicBezTo>
                    <a:cubicBezTo>
                      <a:pt x="135644" y="8114"/>
                      <a:pt x="150819" y="26860"/>
                      <a:pt x="150819" y="51855"/>
                    </a:cubicBezTo>
                    <a:cubicBezTo>
                      <a:pt x="150819" y="58103"/>
                      <a:pt x="150150" y="59665"/>
                      <a:pt x="150150" y="61004"/>
                    </a:cubicBezTo>
                    <a:cubicBezTo>
                      <a:pt x="150150" y="63906"/>
                      <a:pt x="153051" y="63906"/>
                      <a:pt x="154167" y="63906"/>
                    </a:cubicBezTo>
                    <a:cubicBezTo>
                      <a:pt x="157737" y="63906"/>
                      <a:pt x="157737" y="63236"/>
                      <a:pt x="158853" y="58996"/>
                    </a:cubicBezTo>
                    <a:lnTo>
                      <a:pt x="172689" y="2981"/>
                    </a:lnTo>
                    <a:close/>
                  </a:path>
                </a:pathLst>
              </a:custGeom>
              <a:solidFill>
                <a:srgbClr val="FF0000"/>
              </a:solidFill>
              <a:ln w="3199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30" name="Forme libre 29">
                <a:extLst>
                  <a:ext uri="{FF2B5EF4-FFF2-40B4-BE49-F238E27FC236}">
                    <a16:creationId xmlns:a16="http://schemas.microsoft.com/office/drawing/2014/main" id="{A99EFBD0-4A52-57CA-0135-037B3B9DC00B}"/>
                  </a:ext>
                </a:extLst>
              </p:cNvPr>
              <p:cNvSpPr/>
              <p:nvPr>
                <p:custDataLst>
                  <p:tags r:id="rId54"/>
                </p:custDataLst>
              </p:nvPr>
            </p:nvSpPr>
            <p:spPr>
              <a:xfrm>
                <a:off x="12302360" y="7960001"/>
                <a:ext cx="194793" cy="12752"/>
              </a:xfrm>
              <a:custGeom>
                <a:avLst/>
                <a:gdLst>
                  <a:gd name="connsiteX0" fmla="*/ 183825 w 194793"/>
                  <a:gd name="connsiteY0" fmla="*/ 12831 h 12752"/>
                  <a:gd name="connsiteX1" fmla="*/ 194983 w 194793"/>
                  <a:gd name="connsiteY1" fmla="*/ 6454 h 12752"/>
                  <a:gd name="connsiteX2" fmla="*/ 183825 w 194793"/>
                  <a:gd name="connsiteY2" fmla="*/ 78 h 12752"/>
                  <a:gd name="connsiteX3" fmla="*/ 11348 w 194793"/>
                  <a:gd name="connsiteY3" fmla="*/ 78 h 12752"/>
                  <a:gd name="connsiteX4" fmla="*/ 190 w 194793"/>
                  <a:gd name="connsiteY4" fmla="*/ 6454 h 12752"/>
                  <a:gd name="connsiteX5" fmla="*/ 11348 w 194793"/>
                  <a:gd name="connsiteY5" fmla="*/ 12831 h 12752"/>
                  <a:gd name="connsiteX6" fmla="*/ 183825 w 194793"/>
                  <a:gd name="connsiteY6" fmla="*/ 12831 h 127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94793" h="12752">
                    <a:moveTo>
                      <a:pt x="183825" y="12831"/>
                    </a:moveTo>
                    <a:cubicBezTo>
                      <a:pt x="189245" y="12831"/>
                      <a:pt x="194983" y="12831"/>
                      <a:pt x="194983" y="6454"/>
                    </a:cubicBezTo>
                    <a:cubicBezTo>
                      <a:pt x="194983" y="78"/>
                      <a:pt x="189245" y="78"/>
                      <a:pt x="183825" y="78"/>
                    </a:cubicBezTo>
                    <a:lnTo>
                      <a:pt x="11348" y="78"/>
                    </a:lnTo>
                    <a:cubicBezTo>
                      <a:pt x="5929" y="78"/>
                      <a:pt x="190" y="78"/>
                      <a:pt x="190" y="6454"/>
                    </a:cubicBezTo>
                    <a:cubicBezTo>
                      <a:pt x="190" y="12831"/>
                      <a:pt x="5929" y="12831"/>
                      <a:pt x="11348" y="12831"/>
                    </a:cubicBezTo>
                    <a:lnTo>
                      <a:pt x="183825" y="12831"/>
                    </a:lnTo>
                    <a:close/>
                  </a:path>
                </a:pathLst>
              </a:custGeom>
              <a:solidFill>
                <a:srgbClr val="000000"/>
              </a:solidFill>
              <a:ln w="3199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33" name="Forme libre 32">
                <a:extLst>
                  <a:ext uri="{FF2B5EF4-FFF2-40B4-BE49-F238E27FC236}">
                    <a16:creationId xmlns:a16="http://schemas.microsoft.com/office/drawing/2014/main" id="{A7815642-9E5D-AECF-2C78-04699D6015A1}"/>
                  </a:ext>
                </a:extLst>
              </p:cNvPr>
              <p:cNvSpPr/>
              <p:nvPr>
                <p:custDataLst>
                  <p:tags r:id="rId55"/>
                </p:custDataLst>
              </p:nvPr>
            </p:nvSpPr>
            <p:spPr>
              <a:xfrm>
                <a:off x="12602360" y="7830245"/>
                <a:ext cx="216791" cy="215834"/>
              </a:xfrm>
              <a:custGeom>
                <a:avLst/>
                <a:gdLst>
                  <a:gd name="connsiteX0" fmla="*/ 128681 w 216791"/>
                  <a:gd name="connsiteY0" fmla="*/ 22395 h 215834"/>
                  <a:gd name="connsiteX1" fmla="*/ 136013 w 216791"/>
                  <a:gd name="connsiteY1" fmla="*/ 10599 h 215834"/>
                  <a:gd name="connsiteX2" fmla="*/ 156098 w 216791"/>
                  <a:gd name="connsiteY2" fmla="*/ 9961 h 215834"/>
                  <a:gd name="connsiteX3" fmla="*/ 202645 w 216791"/>
                  <a:gd name="connsiteY3" fmla="*/ 36104 h 215834"/>
                  <a:gd name="connsiteX4" fmla="*/ 200094 w 216791"/>
                  <a:gd name="connsiteY4" fmla="*/ 61609 h 215834"/>
                  <a:gd name="connsiteX5" fmla="*/ 199138 w 216791"/>
                  <a:gd name="connsiteY5" fmla="*/ 67666 h 215834"/>
                  <a:gd name="connsiteX6" fmla="*/ 202963 w 216791"/>
                  <a:gd name="connsiteY6" fmla="*/ 71811 h 215834"/>
                  <a:gd name="connsiteX7" fmla="*/ 207746 w 216791"/>
                  <a:gd name="connsiteY7" fmla="*/ 64478 h 215834"/>
                  <a:gd name="connsiteX8" fmla="*/ 216353 w 216791"/>
                  <a:gd name="connsiteY8" fmla="*/ 9005 h 215834"/>
                  <a:gd name="connsiteX9" fmla="*/ 216991 w 216791"/>
                  <a:gd name="connsiteY9" fmla="*/ 3585 h 215834"/>
                  <a:gd name="connsiteX10" fmla="*/ 208383 w 216791"/>
                  <a:gd name="connsiteY10" fmla="*/ 78 h 215834"/>
                  <a:gd name="connsiteX11" fmla="*/ 31443 w 216791"/>
                  <a:gd name="connsiteY11" fmla="*/ 78 h 215834"/>
                  <a:gd name="connsiteX12" fmla="*/ 21241 w 216791"/>
                  <a:gd name="connsiteY12" fmla="*/ 6454 h 215834"/>
                  <a:gd name="connsiteX13" fmla="*/ 2113 w 216791"/>
                  <a:gd name="connsiteY13" fmla="*/ 62565 h 215834"/>
                  <a:gd name="connsiteX14" fmla="*/ 200 w 216791"/>
                  <a:gd name="connsiteY14" fmla="*/ 68304 h 215834"/>
                  <a:gd name="connsiteX15" fmla="*/ 4026 w 216791"/>
                  <a:gd name="connsiteY15" fmla="*/ 71811 h 215834"/>
                  <a:gd name="connsiteX16" fmla="*/ 9445 w 216791"/>
                  <a:gd name="connsiteY16" fmla="*/ 65116 h 215834"/>
                  <a:gd name="connsiteX17" fmla="*/ 82134 w 216791"/>
                  <a:gd name="connsiteY17" fmla="*/ 9961 h 215834"/>
                  <a:gd name="connsiteX18" fmla="*/ 94568 w 216791"/>
                  <a:gd name="connsiteY18" fmla="*/ 9961 h 215834"/>
                  <a:gd name="connsiteX19" fmla="*/ 103495 w 216791"/>
                  <a:gd name="connsiteY19" fmla="*/ 13787 h 215834"/>
                  <a:gd name="connsiteX20" fmla="*/ 102219 w 216791"/>
                  <a:gd name="connsiteY20" fmla="*/ 20482 h 215834"/>
                  <a:gd name="connsiteX21" fmla="*/ 59499 w 216791"/>
                  <a:gd name="connsiteY21" fmla="*/ 190727 h 215834"/>
                  <a:gd name="connsiteX22" fmla="*/ 21560 w 216791"/>
                  <a:gd name="connsiteY22" fmla="*/ 206030 h 215834"/>
                  <a:gd name="connsiteX23" fmla="*/ 8170 w 216791"/>
                  <a:gd name="connsiteY23" fmla="*/ 212087 h 215834"/>
                  <a:gd name="connsiteX24" fmla="*/ 13590 w 216791"/>
                  <a:gd name="connsiteY24" fmla="*/ 215913 h 215834"/>
                  <a:gd name="connsiteX25" fmla="*/ 39732 w 216791"/>
                  <a:gd name="connsiteY25" fmla="*/ 215275 h 215834"/>
                  <a:gd name="connsiteX26" fmla="*/ 66831 w 216791"/>
                  <a:gd name="connsiteY26" fmla="*/ 214957 h 215834"/>
                  <a:gd name="connsiteX27" fmla="*/ 93293 w 216791"/>
                  <a:gd name="connsiteY27" fmla="*/ 215275 h 215834"/>
                  <a:gd name="connsiteX28" fmla="*/ 121029 w 216791"/>
                  <a:gd name="connsiteY28" fmla="*/ 215913 h 215834"/>
                  <a:gd name="connsiteX29" fmla="*/ 128043 w 216791"/>
                  <a:gd name="connsiteY29" fmla="*/ 209537 h 215834"/>
                  <a:gd name="connsiteX30" fmla="*/ 117203 w 216791"/>
                  <a:gd name="connsiteY30" fmla="*/ 206030 h 215834"/>
                  <a:gd name="connsiteX31" fmla="*/ 96800 w 216791"/>
                  <a:gd name="connsiteY31" fmla="*/ 205392 h 215834"/>
                  <a:gd name="connsiteX32" fmla="*/ 85004 w 216791"/>
                  <a:gd name="connsiteY32" fmla="*/ 198378 h 215834"/>
                  <a:gd name="connsiteX33" fmla="*/ 86279 w 216791"/>
                  <a:gd name="connsiteY33" fmla="*/ 191683 h 215834"/>
                  <a:gd name="connsiteX34" fmla="*/ 128681 w 216791"/>
                  <a:gd name="connsiteY34" fmla="*/ 22395 h 2158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216791" h="215834">
                    <a:moveTo>
                      <a:pt x="128681" y="22395"/>
                    </a:moveTo>
                    <a:cubicBezTo>
                      <a:pt x="130912" y="13468"/>
                      <a:pt x="132187" y="11555"/>
                      <a:pt x="136013" y="10599"/>
                    </a:cubicBezTo>
                    <a:cubicBezTo>
                      <a:pt x="138883" y="9961"/>
                      <a:pt x="149403" y="9961"/>
                      <a:pt x="156098" y="9961"/>
                    </a:cubicBezTo>
                    <a:cubicBezTo>
                      <a:pt x="188298" y="9961"/>
                      <a:pt x="202645" y="11237"/>
                      <a:pt x="202645" y="36104"/>
                    </a:cubicBezTo>
                    <a:cubicBezTo>
                      <a:pt x="202645" y="40886"/>
                      <a:pt x="201369" y="53320"/>
                      <a:pt x="200094" y="61609"/>
                    </a:cubicBezTo>
                    <a:cubicBezTo>
                      <a:pt x="199775" y="62884"/>
                      <a:pt x="199138" y="66710"/>
                      <a:pt x="199138" y="67666"/>
                    </a:cubicBezTo>
                    <a:cubicBezTo>
                      <a:pt x="199138" y="69579"/>
                      <a:pt x="200094" y="71811"/>
                      <a:pt x="202963" y="71811"/>
                    </a:cubicBezTo>
                    <a:cubicBezTo>
                      <a:pt x="206470" y="71811"/>
                      <a:pt x="207108" y="69260"/>
                      <a:pt x="207746" y="64478"/>
                    </a:cubicBezTo>
                    <a:lnTo>
                      <a:pt x="216353" y="9005"/>
                    </a:lnTo>
                    <a:cubicBezTo>
                      <a:pt x="216672" y="7730"/>
                      <a:pt x="216991" y="4542"/>
                      <a:pt x="216991" y="3585"/>
                    </a:cubicBezTo>
                    <a:cubicBezTo>
                      <a:pt x="216991" y="78"/>
                      <a:pt x="213803" y="78"/>
                      <a:pt x="208383" y="78"/>
                    </a:cubicBezTo>
                    <a:lnTo>
                      <a:pt x="31443" y="78"/>
                    </a:lnTo>
                    <a:cubicBezTo>
                      <a:pt x="23792" y="78"/>
                      <a:pt x="23473" y="397"/>
                      <a:pt x="21241" y="6454"/>
                    </a:cubicBezTo>
                    <a:lnTo>
                      <a:pt x="2113" y="62565"/>
                    </a:lnTo>
                    <a:cubicBezTo>
                      <a:pt x="1794" y="63203"/>
                      <a:pt x="200" y="67666"/>
                      <a:pt x="200" y="68304"/>
                    </a:cubicBezTo>
                    <a:cubicBezTo>
                      <a:pt x="200" y="70217"/>
                      <a:pt x="1794" y="71811"/>
                      <a:pt x="4026" y="71811"/>
                    </a:cubicBezTo>
                    <a:cubicBezTo>
                      <a:pt x="7214" y="71811"/>
                      <a:pt x="7533" y="70217"/>
                      <a:pt x="9445" y="65116"/>
                    </a:cubicBezTo>
                    <a:cubicBezTo>
                      <a:pt x="26661" y="15700"/>
                      <a:pt x="34950" y="9961"/>
                      <a:pt x="82134" y="9961"/>
                    </a:cubicBezTo>
                    <a:lnTo>
                      <a:pt x="94568" y="9961"/>
                    </a:lnTo>
                    <a:cubicBezTo>
                      <a:pt x="103495" y="9961"/>
                      <a:pt x="103495" y="11237"/>
                      <a:pt x="103495" y="13787"/>
                    </a:cubicBezTo>
                    <a:cubicBezTo>
                      <a:pt x="103495" y="15700"/>
                      <a:pt x="102538" y="19526"/>
                      <a:pt x="102219" y="20482"/>
                    </a:cubicBezTo>
                    <a:lnTo>
                      <a:pt x="59499" y="190727"/>
                    </a:lnTo>
                    <a:cubicBezTo>
                      <a:pt x="56629" y="202523"/>
                      <a:pt x="55673" y="206030"/>
                      <a:pt x="21560" y="206030"/>
                    </a:cubicBezTo>
                    <a:cubicBezTo>
                      <a:pt x="10083" y="206030"/>
                      <a:pt x="8170" y="206030"/>
                      <a:pt x="8170" y="212087"/>
                    </a:cubicBezTo>
                    <a:cubicBezTo>
                      <a:pt x="8170" y="215913"/>
                      <a:pt x="11677" y="215913"/>
                      <a:pt x="13590" y="215913"/>
                    </a:cubicBezTo>
                    <a:cubicBezTo>
                      <a:pt x="22198" y="215913"/>
                      <a:pt x="31125" y="215275"/>
                      <a:pt x="39732" y="215275"/>
                    </a:cubicBezTo>
                    <a:cubicBezTo>
                      <a:pt x="48659" y="215275"/>
                      <a:pt x="57905" y="214957"/>
                      <a:pt x="66831" y="214957"/>
                    </a:cubicBezTo>
                    <a:cubicBezTo>
                      <a:pt x="75758" y="214957"/>
                      <a:pt x="84685" y="215275"/>
                      <a:pt x="93293" y="215275"/>
                    </a:cubicBezTo>
                    <a:cubicBezTo>
                      <a:pt x="102538" y="215275"/>
                      <a:pt x="112102" y="215913"/>
                      <a:pt x="121029" y="215913"/>
                    </a:cubicBezTo>
                    <a:cubicBezTo>
                      <a:pt x="124217" y="215913"/>
                      <a:pt x="128043" y="215913"/>
                      <a:pt x="128043" y="209537"/>
                    </a:cubicBezTo>
                    <a:cubicBezTo>
                      <a:pt x="128043" y="206030"/>
                      <a:pt x="125492" y="206030"/>
                      <a:pt x="117203" y="206030"/>
                    </a:cubicBezTo>
                    <a:cubicBezTo>
                      <a:pt x="109233" y="206030"/>
                      <a:pt x="105089" y="206030"/>
                      <a:pt x="96800" y="205392"/>
                    </a:cubicBezTo>
                    <a:cubicBezTo>
                      <a:pt x="87554" y="204436"/>
                      <a:pt x="85004" y="203479"/>
                      <a:pt x="85004" y="198378"/>
                    </a:cubicBezTo>
                    <a:cubicBezTo>
                      <a:pt x="85004" y="198060"/>
                      <a:pt x="85004" y="196466"/>
                      <a:pt x="86279" y="191683"/>
                    </a:cubicBezTo>
                    <a:lnTo>
                      <a:pt x="128681" y="22395"/>
                    </a:lnTo>
                    <a:close/>
                  </a:path>
                </a:pathLst>
              </a:custGeom>
              <a:solidFill>
                <a:srgbClr val="0000FF"/>
              </a:solidFill>
              <a:ln w="3199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34" name="Forme libre 33">
                <a:extLst>
                  <a:ext uri="{FF2B5EF4-FFF2-40B4-BE49-F238E27FC236}">
                    <a16:creationId xmlns:a16="http://schemas.microsoft.com/office/drawing/2014/main" id="{967994A6-F139-A7E2-5D51-06289BF6B815}"/>
                  </a:ext>
                </a:extLst>
              </p:cNvPr>
              <p:cNvSpPr/>
              <p:nvPr>
                <p:custDataLst>
                  <p:tags r:id="rId56"/>
                </p:custDataLst>
              </p:nvPr>
            </p:nvSpPr>
            <p:spPr>
              <a:xfrm>
                <a:off x="12798198" y="7995484"/>
                <a:ext cx="219596" cy="100648"/>
              </a:xfrm>
              <a:custGeom>
                <a:avLst/>
                <a:gdLst>
                  <a:gd name="connsiteX0" fmla="*/ 112013 w 219596"/>
                  <a:gd name="connsiteY0" fmla="*/ 37349 h 100648"/>
                  <a:gd name="connsiteX1" fmla="*/ 88134 w 219596"/>
                  <a:gd name="connsiteY1" fmla="*/ 13693 h 100648"/>
                  <a:gd name="connsiteX2" fmla="*/ 47964 w 219596"/>
                  <a:gd name="connsiteY2" fmla="*/ 80 h 100648"/>
                  <a:gd name="connsiteX3" fmla="*/ 206 w 219596"/>
                  <a:gd name="connsiteY3" fmla="*/ 50516 h 100648"/>
                  <a:gd name="connsiteX4" fmla="*/ 47294 w 219596"/>
                  <a:gd name="connsiteY4" fmla="*/ 100728 h 100648"/>
                  <a:gd name="connsiteX5" fmla="*/ 107996 w 219596"/>
                  <a:gd name="connsiteY5" fmla="*/ 63459 h 100648"/>
                  <a:gd name="connsiteX6" fmla="*/ 131875 w 219596"/>
                  <a:gd name="connsiteY6" fmla="*/ 87115 h 100648"/>
                  <a:gd name="connsiteX7" fmla="*/ 172045 w 219596"/>
                  <a:gd name="connsiteY7" fmla="*/ 100728 h 100648"/>
                  <a:gd name="connsiteX8" fmla="*/ 219802 w 219596"/>
                  <a:gd name="connsiteY8" fmla="*/ 50292 h 100648"/>
                  <a:gd name="connsiteX9" fmla="*/ 172714 w 219596"/>
                  <a:gd name="connsiteY9" fmla="*/ 80 h 100648"/>
                  <a:gd name="connsiteX10" fmla="*/ 112013 w 219596"/>
                  <a:gd name="connsiteY10" fmla="*/ 37349 h 100648"/>
                  <a:gd name="connsiteX11" fmla="*/ 119154 w 219596"/>
                  <a:gd name="connsiteY11" fmla="*/ 45606 h 100648"/>
                  <a:gd name="connsiteX12" fmla="*/ 174723 w 219596"/>
                  <a:gd name="connsiteY12" fmla="*/ 8560 h 100648"/>
                  <a:gd name="connsiteX13" fmla="*/ 213554 w 219596"/>
                  <a:gd name="connsiteY13" fmla="*/ 50292 h 100648"/>
                  <a:gd name="connsiteX14" fmla="*/ 175615 w 219596"/>
                  <a:gd name="connsiteY14" fmla="*/ 88454 h 100648"/>
                  <a:gd name="connsiteX15" fmla="*/ 119154 w 219596"/>
                  <a:gd name="connsiteY15" fmla="*/ 45606 h 100648"/>
                  <a:gd name="connsiteX16" fmla="*/ 100854 w 219596"/>
                  <a:gd name="connsiteY16" fmla="*/ 55202 h 100648"/>
                  <a:gd name="connsiteX17" fmla="*/ 45286 w 219596"/>
                  <a:gd name="connsiteY17" fmla="*/ 92248 h 100648"/>
                  <a:gd name="connsiteX18" fmla="*/ 6454 w 219596"/>
                  <a:gd name="connsiteY18" fmla="*/ 50516 h 100648"/>
                  <a:gd name="connsiteX19" fmla="*/ 44393 w 219596"/>
                  <a:gd name="connsiteY19" fmla="*/ 12354 h 100648"/>
                  <a:gd name="connsiteX20" fmla="*/ 100854 w 219596"/>
                  <a:gd name="connsiteY20" fmla="*/ 55202 h 10064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219596" h="100648">
                    <a:moveTo>
                      <a:pt x="112013" y="37349"/>
                    </a:moveTo>
                    <a:cubicBezTo>
                      <a:pt x="100185" y="23512"/>
                      <a:pt x="96614" y="19718"/>
                      <a:pt x="88134" y="13693"/>
                    </a:cubicBezTo>
                    <a:cubicBezTo>
                      <a:pt x="74521" y="3874"/>
                      <a:pt x="60238" y="80"/>
                      <a:pt x="47964" y="80"/>
                    </a:cubicBezTo>
                    <a:cubicBezTo>
                      <a:pt x="20291" y="80"/>
                      <a:pt x="206" y="23735"/>
                      <a:pt x="206" y="50516"/>
                    </a:cubicBezTo>
                    <a:cubicBezTo>
                      <a:pt x="206" y="76626"/>
                      <a:pt x="19398" y="100728"/>
                      <a:pt x="47294" y="100728"/>
                    </a:cubicBezTo>
                    <a:cubicBezTo>
                      <a:pt x="78314" y="100728"/>
                      <a:pt x="99962" y="75287"/>
                      <a:pt x="107996" y="63459"/>
                    </a:cubicBezTo>
                    <a:cubicBezTo>
                      <a:pt x="119823" y="77296"/>
                      <a:pt x="123394" y="81090"/>
                      <a:pt x="131875" y="87115"/>
                    </a:cubicBezTo>
                    <a:cubicBezTo>
                      <a:pt x="145488" y="96934"/>
                      <a:pt x="159770" y="100728"/>
                      <a:pt x="172045" y="100728"/>
                    </a:cubicBezTo>
                    <a:cubicBezTo>
                      <a:pt x="199717" y="100728"/>
                      <a:pt x="219802" y="77073"/>
                      <a:pt x="219802" y="50292"/>
                    </a:cubicBezTo>
                    <a:cubicBezTo>
                      <a:pt x="219802" y="24182"/>
                      <a:pt x="200610" y="80"/>
                      <a:pt x="172714" y="80"/>
                    </a:cubicBezTo>
                    <a:cubicBezTo>
                      <a:pt x="141694" y="80"/>
                      <a:pt x="120047" y="25521"/>
                      <a:pt x="112013" y="37349"/>
                    </a:cubicBezTo>
                    <a:close/>
                    <a:moveTo>
                      <a:pt x="119154" y="45606"/>
                    </a:moveTo>
                    <a:cubicBezTo>
                      <a:pt x="128081" y="31100"/>
                      <a:pt x="147496" y="8560"/>
                      <a:pt x="174723" y="8560"/>
                    </a:cubicBezTo>
                    <a:cubicBezTo>
                      <a:pt x="197709" y="8560"/>
                      <a:pt x="213554" y="28868"/>
                      <a:pt x="213554" y="50292"/>
                    </a:cubicBezTo>
                    <a:cubicBezTo>
                      <a:pt x="213554" y="71716"/>
                      <a:pt x="196147" y="88454"/>
                      <a:pt x="175615" y="88454"/>
                    </a:cubicBezTo>
                    <a:cubicBezTo>
                      <a:pt x="154861" y="88454"/>
                      <a:pt x="140578" y="71493"/>
                      <a:pt x="119154" y="45606"/>
                    </a:cubicBezTo>
                    <a:close/>
                    <a:moveTo>
                      <a:pt x="100854" y="55202"/>
                    </a:moveTo>
                    <a:cubicBezTo>
                      <a:pt x="91928" y="69708"/>
                      <a:pt x="72512" y="92248"/>
                      <a:pt x="45286" y="92248"/>
                    </a:cubicBezTo>
                    <a:cubicBezTo>
                      <a:pt x="22299" y="92248"/>
                      <a:pt x="6454" y="71940"/>
                      <a:pt x="6454" y="50516"/>
                    </a:cubicBezTo>
                    <a:cubicBezTo>
                      <a:pt x="6454" y="29092"/>
                      <a:pt x="23862" y="12354"/>
                      <a:pt x="44393" y="12354"/>
                    </a:cubicBezTo>
                    <a:cubicBezTo>
                      <a:pt x="65147" y="12354"/>
                      <a:pt x="79430" y="29315"/>
                      <a:pt x="100854" y="55202"/>
                    </a:cubicBezTo>
                    <a:close/>
                  </a:path>
                </a:pathLst>
              </a:custGeom>
              <a:solidFill>
                <a:srgbClr val="0000FF"/>
              </a:solidFill>
              <a:ln w="3199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35" name="Forme libre 34">
                <a:extLst>
                  <a:ext uri="{FF2B5EF4-FFF2-40B4-BE49-F238E27FC236}">
                    <a16:creationId xmlns:a16="http://schemas.microsoft.com/office/drawing/2014/main" id="{4AC62608-4AA0-AE3E-6142-BBD4E9AC43D9}"/>
                  </a:ext>
                </a:extLst>
              </p:cNvPr>
              <p:cNvSpPr/>
              <p:nvPr>
                <p:custDataLst>
                  <p:tags r:id="rId57"/>
                </p:custDataLst>
              </p:nvPr>
            </p:nvSpPr>
            <p:spPr>
              <a:xfrm>
                <a:off x="13157527" y="7929076"/>
                <a:ext cx="212008" cy="74601"/>
              </a:xfrm>
              <a:custGeom>
                <a:avLst/>
                <a:gdLst>
                  <a:gd name="connsiteX0" fmla="*/ 201386 w 212008"/>
                  <a:gd name="connsiteY0" fmla="*/ 12831 h 74601"/>
                  <a:gd name="connsiteX1" fmla="*/ 212226 w 212008"/>
                  <a:gd name="connsiteY1" fmla="*/ 6454 h 74601"/>
                  <a:gd name="connsiteX2" fmla="*/ 201705 w 212008"/>
                  <a:gd name="connsiteY2" fmla="*/ 78 h 74601"/>
                  <a:gd name="connsiteX3" fmla="*/ 10738 w 212008"/>
                  <a:gd name="connsiteY3" fmla="*/ 78 h 74601"/>
                  <a:gd name="connsiteX4" fmla="*/ 217 w 212008"/>
                  <a:gd name="connsiteY4" fmla="*/ 6454 h 74601"/>
                  <a:gd name="connsiteX5" fmla="*/ 11057 w 212008"/>
                  <a:gd name="connsiteY5" fmla="*/ 12831 h 74601"/>
                  <a:gd name="connsiteX6" fmla="*/ 201386 w 212008"/>
                  <a:gd name="connsiteY6" fmla="*/ 12831 h 74601"/>
                  <a:gd name="connsiteX7" fmla="*/ 201705 w 212008"/>
                  <a:gd name="connsiteY7" fmla="*/ 74680 h 74601"/>
                  <a:gd name="connsiteX8" fmla="*/ 212226 w 212008"/>
                  <a:gd name="connsiteY8" fmla="*/ 68304 h 74601"/>
                  <a:gd name="connsiteX9" fmla="*/ 201386 w 212008"/>
                  <a:gd name="connsiteY9" fmla="*/ 61927 h 74601"/>
                  <a:gd name="connsiteX10" fmla="*/ 11057 w 212008"/>
                  <a:gd name="connsiteY10" fmla="*/ 61927 h 74601"/>
                  <a:gd name="connsiteX11" fmla="*/ 217 w 212008"/>
                  <a:gd name="connsiteY11" fmla="*/ 68304 h 74601"/>
                  <a:gd name="connsiteX12" fmla="*/ 10738 w 212008"/>
                  <a:gd name="connsiteY12" fmla="*/ 74680 h 74601"/>
                  <a:gd name="connsiteX13" fmla="*/ 201705 w 212008"/>
                  <a:gd name="connsiteY13" fmla="*/ 74680 h 746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212008" h="74601">
                    <a:moveTo>
                      <a:pt x="201386" y="12831"/>
                    </a:moveTo>
                    <a:cubicBezTo>
                      <a:pt x="206169" y="12831"/>
                      <a:pt x="212226" y="12831"/>
                      <a:pt x="212226" y="6454"/>
                    </a:cubicBezTo>
                    <a:cubicBezTo>
                      <a:pt x="212226" y="78"/>
                      <a:pt x="206169" y="78"/>
                      <a:pt x="201705" y="78"/>
                    </a:cubicBezTo>
                    <a:lnTo>
                      <a:pt x="10738" y="78"/>
                    </a:lnTo>
                    <a:cubicBezTo>
                      <a:pt x="6274" y="78"/>
                      <a:pt x="217" y="78"/>
                      <a:pt x="217" y="6454"/>
                    </a:cubicBezTo>
                    <a:cubicBezTo>
                      <a:pt x="217" y="12831"/>
                      <a:pt x="6274" y="12831"/>
                      <a:pt x="11057" y="12831"/>
                    </a:cubicBezTo>
                    <a:lnTo>
                      <a:pt x="201386" y="12831"/>
                    </a:lnTo>
                    <a:close/>
                    <a:moveTo>
                      <a:pt x="201705" y="74680"/>
                    </a:moveTo>
                    <a:cubicBezTo>
                      <a:pt x="206169" y="74680"/>
                      <a:pt x="212226" y="74680"/>
                      <a:pt x="212226" y="68304"/>
                    </a:cubicBezTo>
                    <a:cubicBezTo>
                      <a:pt x="212226" y="61927"/>
                      <a:pt x="206169" y="61927"/>
                      <a:pt x="201386" y="61927"/>
                    </a:cubicBezTo>
                    <a:lnTo>
                      <a:pt x="11057" y="61927"/>
                    </a:lnTo>
                    <a:cubicBezTo>
                      <a:pt x="6274" y="61927"/>
                      <a:pt x="217" y="61927"/>
                      <a:pt x="217" y="68304"/>
                    </a:cubicBezTo>
                    <a:cubicBezTo>
                      <a:pt x="217" y="74680"/>
                      <a:pt x="6274" y="74680"/>
                      <a:pt x="10738" y="74680"/>
                    </a:cubicBezTo>
                    <a:lnTo>
                      <a:pt x="201705" y="74680"/>
                    </a:lnTo>
                    <a:close/>
                  </a:path>
                </a:pathLst>
              </a:custGeom>
              <a:solidFill>
                <a:srgbClr val="000000"/>
              </a:solidFill>
              <a:ln w="3199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36" name="Forme libre 35">
                <a:extLst>
                  <a:ext uri="{FF2B5EF4-FFF2-40B4-BE49-F238E27FC236}">
                    <a16:creationId xmlns:a16="http://schemas.microsoft.com/office/drawing/2014/main" id="{46E06D1D-5C6F-0C04-A718-79AC160DE66E}"/>
                  </a:ext>
                </a:extLst>
              </p:cNvPr>
              <p:cNvSpPr/>
              <p:nvPr>
                <p:custDataLst>
                  <p:tags r:id="rId58"/>
                </p:custDataLst>
              </p:nvPr>
            </p:nvSpPr>
            <p:spPr>
              <a:xfrm>
                <a:off x="13542507" y="7583800"/>
                <a:ext cx="156854" cy="764826"/>
              </a:xfrm>
              <a:custGeom>
                <a:avLst/>
                <a:gdLst>
                  <a:gd name="connsiteX0" fmla="*/ 157082 w 156854"/>
                  <a:gd name="connsiteY0" fmla="*/ 761703 h 764826"/>
                  <a:gd name="connsiteX1" fmla="*/ 155807 w 156854"/>
                  <a:gd name="connsiteY1" fmla="*/ 758834 h 764826"/>
                  <a:gd name="connsiteX2" fmla="*/ 101290 w 156854"/>
                  <a:gd name="connsiteY2" fmla="*/ 691246 h 764826"/>
                  <a:gd name="connsiteX3" fmla="*/ 26689 w 156854"/>
                  <a:gd name="connsiteY3" fmla="*/ 382637 h 764826"/>
                  <a:gd name="connsiteX4" fmla="*/ 90770 w 156854"/>
                  <a:gd name="connsiteY4" fmla="*/ 91244 h 764826"/>
                  <a:gd name="connsiteX5" fmla="*/ 156126 w 156854"/>
                  <a:gd name="connsiteY5" fmla="*/ 5803 h 764826"/>
                  <a:gd name="connsiteX6" fmla="*/ 157082 w 156854"/>
                  <a:gd name="connsiteY6" fmla="*/ 3252 h 764826"/>
                  <a:gd name="connsiteX7" fmla="*/ 150387 w 156854"/>
                  <a:gd name="connsiteY7" fmla="*/ 64 h 764826"/>
                  <a:gd name="connsiteX8" fmla="*/ 140504 w 156854"/>
                  <a:gd name="connsiteY8" fmla="*/ 4846 h 764826"/>
                  <a:gd name="connsiteX9" fmla="*/ 228 w 156854"/>
                  <a:gd name="connsiteY9" fmla="*/ 382318 h 764826"/>
                  <a:gd name="connsiteX10" fmla="*/ 109898 w 156854"/>
                  <a:gd name="connsiteY10" fmla="*/ 729184 h 764826"/>
                  <a:gd name="connsiteX11" fmla="*/ 141461 w 156854"/>
                  <a:gd name="connsiteY11" fmla="*/ 761065 h 764826"/>
                  <a:gd name="connsiteX12" fmla="*/ 150387 w 156854"/>
                  <a:gd name="connsiteY12" fmla="*/ 764891 h 764826"/>
                  <a:gd name="connsiteX13" fmla="*/ 157082 w 156854"/>
                  <a:gd name="connsiteY13" fmla="*/ 761703 h 7648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56854" h="764826">
                    <a:moveTo>
                      <a:pt x="157082" y="761703"/>
                    </a:moveTo>
                    <a:cubicBezTo>
                      <a:pt x="157082" y="760428"/>
                      <a:pt x="156445" y="759790"/>
                      <a:pt x="155807" y="758834"/>
                    </a:cubicBezTo>
                    <a:cubicBezTo>
                      <a:pt x="144011" y="747038"/>
                      <a:pt x="122651" y="725677"/>
                      <a:pt x="101290" y="691246"/>
                    </a:cubicBezTo>
                    <a:cubicBezTo>
                      <a:pt x="49962" y="608993"/>
                      <a:pt x="26689" y="505379"/>
                      <a:pt x="26689" y="382637"/>
                    </a:cubicBezTo>
                    <a:cubicBezTo>
                      <a:pt x="26689" y="296877"/>
                      <a:pt x="38166" y="186250"/>
                      <a:pt x="90770" y="91244"/>
                    </a:cubicBezTo>
                    <a:cubicBezTo>
                      <a:pt x="115956" y="45973"/>
                      <a:pt x="142098" y="19830"/>
                      <a:pt x="156126" y="5803"/>
                    </a:cubicBezTo>
                    <a:cubicBezTo>
                      <a:pt x="157082" y="4846"/>
                      <a:pt x="157082" y="4209"/>
                      <a:pt x="157082" y="3252"/>
                    </a:cubicBezTo>
                    <a:cubicBezTo>
                      <a:pt x="157082" y="64"/>
                      <a:pt x="154851" y="64"/>
                      <a:pt x="150387" y="64"/>
                    </a:cubicBezTo>
                    <a:cubicBezTo>
                      <a:pt x="145924" y="64"/>
                      <a:pt x="145286" y="64"/>
                      <a:pt x="140504" y="4846"/>
                    </a:cubicBezTo>
                    <a:cubicBezTo>
                      <a:pt x="33703" y="102084"/>
                      <a:pt x="228" y="248099"/>
                      <a:pt x="228" y="382318"/>
                    </a:cubicBezTo>
                    <a:cubicBezTo>
                      <a:pt x="228" y="507611"/>
                      <a:pt x="28920" y="633860"/>
                      <a:pt x="109898" y="729184"/>
                    </a:cubicBezTo>
                    <a:cubicBezTo>
                      <a:pt x="116275" y="736517"/>
                      <a:pt x="128389" y="749588"/>
                      <a:pt x="141461" y="761065"/>
                    </a:cubicBezTo>
                    <a:cubicBezTo>
                      <a:pt x="145286" y="764891"/>
                      <a:pt x="145924" y="764891"/>
                      <a:pt x="150387" y="764891"/>
                    </a:cubicBezTo>
                    <a:cubicBezTo>
                      <a:pt x="154851" y="764891"/>
                      <a:pt x="157082" y="764891"/>
                      <a:pt x="157082" y="761703"/>
                    </a:cubicBezTo>
                    <a:close/>
                  </a:path>
                </a:pathLst>
              </a:custGeom>
              <a:solidFill>
                <a:srgbClr val="000000"/>
              </a:solidFill>
              <a:ln w="3199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37" name="Forme libre 36">
                <a:extLst>
                  <a:ext uri="{FF2B5EF4-FFF2-40B4-BE49-F238E27FC236}">
                    <a16:creationId xmlns:a16="http://schemas.microsoft.com/office/drawing/2014/main" id="{B1C191A9-AFF5-DAE8-E32D-C0F46A8160F5}"/>
                  </a:ext>
                </a:extLst>
              </p:cNvPr>
              <p:cNvSpPr/>
              <p:nvPr>
                <p:custDataLst>
                  <p:tags r:id="rId59"/>
                </p:custDataLst>
              </p:nvPr>
            </p:nvSpPr>
            <p:spPr>
              <a:xfrm>
                <a:off x="13723947" y="7828332"/>
                <a:ext cx="227630" cy="224761"/>
              </a:xfrm>
              <a:custGeom>
                <a:avLst/>
                <a:gdLst>
                  <a:gd name="connsiteX0" fmla="*/ 106718 w 227630"/>
                  <a:gd name="connsiteY0" fmla="*/ 22076 h 224761"/>
                  <a:gd name="connsiteX1" fmla="*/ 115644 w 227630"/>
                  <a:gd name="connsiteY1" fmla="*/ 10280 h 224761"/>
                  <a:gd name="connsiteX2" fmla="*/ 135092 w 227630"/>
                  <a:gd name="connsiteY2" fmla="*/ 9961 h 224761"/>
                  <a:gd name="connsiteX3" fmla="*/ 193115 w 227630"/>
                  <a:gd name="connsiteY3" fmla="*/ 41524 h 224761"/>
                  <a:gd name="connsiteX4" fmla="*/ 175581 w 227630"/>
                  <a:gd name="connsiteY4" fmla="*/ 86795 h 224761"/>
                  <a:gd name="connsiteX5" fmla="*/ 121702 w 227630"/>
                  <a:gd name="connsiteY5" fmla="*/ 105286 h 224761"/>
                  <a:gd name="connsiteX6" fmla="*/ 85995 w 227630"/>
                  <a:gd name="connsiteY6" fmla="*/ 105286 h 224761"/>
                  <a:gd name="connsiteX7" fmla="*/ 106718 w 227630"/>
                  <a:gd name="connsiteY7" fmla="*/ 22076 h 224761"/>
                  <a:gd name="connsiteX8" fmla="*/ 152626 w 227630"/>
                  <a:gd name="connsiteY8" fmla="*/ 109430 h 224761"/>
                  <a:gd name="connsiteX9" fmla="*/ 222765 w 227630"/>
                  <a:gd name="connsiteY9" fmla="*/ 47900 h 224761"/>
                  <a:gd name="connsiteX10" fmla="*/ 152307 w 227630"/>
                  <a:gd name="connsiteY10" fmla="*/ 78 h 224761"/>
                  <a:gd name="connsiteX11" fmla="*/ 61446 w 227630"/>
                  <a:gd name="connsiteY11" fmla="*/ 78 h 224761"/>
                  <a:gd name="connsiteX12" fmla="*/ 52201 w 227630"/>
                  <a:gd name="connsiteY12" fmla="*/ 6454 h 224761"/>
                  <a:gd name="connsiteX13" fmla="*/ 61128 w 227630"/>
                  <a:gd name="connsiteY13" fmla="*/ 9961 h 224761"/>
                  <a:gd name="connsiteX14" fmla="*/ 73242 w 227630"/>
                  <a:gd name="connsiteY14" fmla="*/ 10599 h 224761"/>
                  <a:gd name="connsiteX15" fmla="*/ 81850 w 227630"/>
                  <a:gd name="connsiteY15" fmla="*/ 15700 h 224761"/>
                  <a:gd name="connsiteX16" fmla="*/ 80575 w 227630"/>
                  <a:gd name="connsiteY16" fmla="*/ 21757 h 224761"/>
                  <a:gd name="connsiteX17" fmla="*/ 37854 w 227630"/>
                  <a:gd name="connsiteY17" fmla="*/ 192959 h 224761"/>
                  <a:gd name="connsiteX18" fmla="*/ 8843 w 227630"/>
                  <a:gd name="connsiteY18" fmla="*/ 207943 h 224761"/>
                  <a:gd name="connsiteX19" fmla="*/ 235 w 227630"/>
                  <a:gd name="connsiteY19" fmla="*/ 214319 h 224761"/>
                  <a:gd name="connsiteX20" fmla="*/ 4698 w 227630"/>
                  <a:gd name="connsiteY20" fmla="*/ 217826 h 224761"/>
                  <a:gd name="connsiteX21" fmla="*/ 44868 w 227630"/>
                  <a:gd name="connsiteY21" fmla="*/ 216869 h 224761"/>
                  <a:gd name="connsiteX22" fmla="*/ 85357 w 227630"/>
                  <a:gd name="connsiteY22" fmla="*/ 217826 h 224761"/>
                  <a:gd name="connsiteX23" fmla="*/ 91733 w 227630"/>
                  <a:gd name="connsiteY23" fmla="*/ 211450 h 224761"/>
                  <a:gd name="connsiteX24" fmla="*/ 82807 w 227630"/>
                  <a:gd name="connsiteY24" fmla="*/ 207943 h 224761"/>
                  <a:gd name="connsiteX25" fmla="*/ 62084 w 227630"/>
                  <a:gd name="connsiteY25" fmla="*/ 202204 h 224761"/>
                  <a:gd name="connsiteX26" fmla="*/ 63040 w 227630"/>
                  <a:gd name="connsiteY26" fmla="*/ 196784 h 224761"/>
                  <a:gd name="connsiteX27" fmla="*/ 84082 w 227630"/>
                  <a:gd name="connsiteY27" fmla="*/ 112300 h 224761"/>
                  <a:gd name="connsiteX28" fmla="*/ 122020 w 227630"/>
                  <a:gd name="connsiteY28" fmla="*/ 112300 h 224761"/>
                  <a:gd name="connsiteX29" fmla="*/ 156771 w 227630"/>
                  <a:gd name="connsiteY29" fmla="*/ 141311 h 224761"/>
                  <a:gd name="connsiteX30" fmla="*/ 152307 w 227630"/>
                  <a:gd name="connsiteY30" fmla="*/ 163309 h 224761"/>
                  <a:gd name="connsiteX31" fmla="*/ 147206 w 227630"/>
                  <a:gd name="connsiteY31" fmla="*/ 190408 h 224761"/>
                  <a:gd name="connsiteX32" fmla="*/ 189608 w 227630"/>
                  <a:gd name="connsiteY32" fmla="*/ 224840 h 224761"/>
                  <a:gd name="connsiteX33" fmla="*/ 227865 w 227630"/>
                  <a:gd name="connsiteY33" fmla="*/ 188177 h 224761"/>
                  <a:gd name="connsiteX34" fmla="*/ 224040 w 227630"/>
                  <a:gd name="connsiteY34" fmla="*/ 184351 h 224761"/>
                  <a:gd name="connsiteX35" fmla="*/ 219895 w 227630"/>
                  <a:gd name="connsiteY35" fmla="*/ 188814 h 224761"/>
                  <a:gd name="connsiteX36" fmla="*/ 190883 w 227630"/>
                  <a:gd name="connsiteY36" fmla="*/ 217826 h 224761"/>
                  <a:gd name="connsiteX37" fmla="*/ 178131 w 227630"/>
                  <a:gd name="connsiteY37" fmla="*/ 198378 h 224761"/>
                  <a:gd name="connsiteX38" fmla="*/ 181319 w 227630"/>
                  <a:gd name="connsiteY38" fmla="*/ 162034 h 224761"/>
                  <a:gd name="connsiteX39" fmla="*/ 182594 w 227630"/>
                  <a:gd name="connsiteY39" fmla="*/ 147050 h 224761"/>
                  <a:gd name="connsiteX40" fmla="*/ 152626 w 227630"/>
                  <a:gd name="connsiteY40" fmla="*/ 109430 h 2247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</a:cxnLst>
                <a:rect l="l" t="t" r="r" b="b"/>
                <a:pathLst>
                  <a:path w="227630" h="224761">
                    <a:moveTo>
                      <a:pt x="106718" y="22076"/>
                    </a:moveTo>
                    <a:cubicBezTo>
                      <a:pt x="108630" y="14425"/>
                      <a:pt x="109587" y="11237"/>
                      <a:pt x="115644" y="10280"/>
                    </a:cubicBezTo>
                    <a:cubicBezTo>
                      <a:pt x="118514" y="9961"/>
                      <a:pt x="128715" y="9961"/>
                      <a:pt x="135092" y="9961"/>
                    </a:cubicBezTo>
                    <a:cubicBezTo>
                      <a:pt x="157727" y="9961"/>
                      <a:pt x="193115" y="9961"/>
                      <a:pt x="193115" y="41524"/>
                    </a:cubicBezTo>
                    <a:cubicBezTo>
                      <a:pt x="193115" y="52363"/>
                      <a:pt x="188014" y="74361"/>
                      <a:pt x="175581" y="86795"/>
                    </a:cubicBezTo>
                    <a:cubicBezTo>
                      <a:pt x="167292" y="95084"/>
                      <a:pt x="150395" y="105286"/>
                      <a:pt x="121702" y="105286"/>
                    </a:cubicBezTo>
                    <a:lnTo>
                      <a:pt x="85995" y="105286"/>
                    </a:lnTo>
                    <a:lnTo>
                      <a:pt x="106718" y="22076"/>
                    </a:lnTo>
                    <a:close/>
                    <a:moveTo>
                      <a:pt x="152626" y="109430"/>
                    </a:moveTo>
                    <a:cubicBezTo>
                      <a:pt x="184826" y="102416"/>
                      <a:pt x="222765" y="80100"/>
                      <a:pt x="222765" y="47900"/>
                    </a:cubicBezTo>
                    <a:cubicBezTo>
                      <a:pt x="222765" y="20482"/>
                      <a:pt x="194072" y="78"/>
                      <a:pt x="152307" y="78"/>
                    </a:cubicBezTo>
                    <a:lnTo>
                      <a:pt x="61446" y="78"/>
                    </a:lnTo>
                    <a:cubicBezTo>
                      <a:pt x="55070" y="78"/>
                      <a:pt x="52201" y="78"/>
                      <a:pt x="52201" y="6454"/>
                    </a:cubicBezTo>
                    <a:cubicBezTo>
                      <a:pt x="52201" y="9961"/>
                      <a:pt x="55070" y="9961"/>
                      <a:pt x="61128" y="9961"/>
                    </a:cubicBezTo>
                    <a:cubicBezTo>
                      <a:pt x="61765" y="9961"/>
                      <a:pt x="67823" y="9961"/>
                      <a:pt x="73242" y="10599"/>
                    </a:cubicBezTo>
                    <a:cubicBezTo>
                      <a:pt x="78981" y="11237"/>
                      <a:pt x="81850" y="11555"/>
                      <a:pt x="81850" y="15700"/>
                    </a:cubicBezTo>
                    <a:cubicBezTo>
                      <a:pt x="81850" y="16975"/>
                      <a:pt x="81531" y="17932"/>
                      <a:pt x="80575" y="21757"/>
                    </a:cubicBezTo>
                    <a:lnTo>
                      <a:pt x="37854" y="192959"/>
                    </a:lnTo>
                    <a:cubicBezTo>
                      <a:pt x="34666" y="205392"/>
                      <a:pt x="34029" y="207943"/>
                      <a:pt x="8843" y="207943"/>
                    </a:cubicBezTo>
                    <a:cubicBezTo>
                      <a:pt x="3104" y="207943"/>
                      <a:pt x="235" y="207943"/>
                      <a:pt x="235" y="214319"/>
                    </a:cubicBezTo>
                    <a:cubicBezTo>
                      <a:pt x="235" y="217826"/>
                      <a:pt x="4061" y="217826"/>
                      <a:pt x="4698" y="217826"/>
                    </a:cubicBezTo>
                    <a:cubicBezTo>
                      <a:pt x="13625" y="217826"/>
                      <a:pt x="35942" y="216869"/>
                      <a:pt x="44868" y="216869"/>
                    </a:cubicBezTo>
                    <a:cubicBezTo>
                      <a:pt x="53795" y="216869"/>
                      <a:pt x="76431" y="217826"/>
                      <a:pt x="85357" y="217826"/>
                    </a:cubicBezTo>
                    <a:cubicBezTo>
                      <a:pt x="87908" y="217826"/>
                      <a:pt x="91733" y="217826"/>
                      <a:pt x="91733" y="211450"/>
                    </a:cubicBezTo>
                    <a:cubicBezTo>
                      <a:pt x="91733" y="207943"/>
                      <a:pt x="88864" y="207943"/>
                      <a:pt x="82807" y="207943"/>
                    </a:cubicBezTo>
                    <a:cubicBezTo>
                      <a:pt x="71011" y="207943"/>
                      <a:pt x="62084" y="207943"/>
                      <a:pt x="62084" y="202204"/>
                    </a:cubicBezTo>
                    <a:cubicBezTo>
                      <a:pt x="62084" y="200291"/>
                      <a:pt x="62722" y="198697"/>
                      <a:pt x="63040" y="196784"/>
                    </a:cubicBezTo>
                    <a:lnTo>
                      <a:pt x="84082" y="112300"/>
                    </a:lnTo>
                    <a:lnTo>
                      <a:pt x="122020" y="112300"/>
                    </a:lnTo>
                    <a:cubicBezTo>
                      <a:pt x="151032" y="112300"/>
                      <a:pt x="156771" y="130153"/>
                      <a:pt x="156771" y="141311"/>
                    </a:cubicBezTo>
                    <a:cubicBezTo>
                      <a:pt x="156771" y="146094"/>
                      <a:pt x="154220" y="155977"/>
                      <a:pt x="152307" y="163309"/>
                    </a:cubicBezTo>
                    <a:cubicBezTo>
                      <a:pt x="150076" y="172236"/>
                      <a:pt x="147206" y="184032"/>
                      <a:pt x="147206" y="190408"/>
                    </a:cubicBezTo>
                    <a:cubicBezTo>
                      <a:pt x="147206" y="224840"/>
                      <a:pt x="185464" y="224840"/>
                      <a:pt x="189608" y="224840"/>
                    </a:cubicBezTo>
                    <a:cubicBezTo>
                      <a:pt x="216707" y="224840"/>
                      <a:pt x="227865" y="192640"/>
                      <a:pt x="227865" y="188177"/>
                    </a:cubicBezTo>
                    <a:cubicBezTo>
                      <a:pt x="227865" y="184351"/>
                      <a:pt x="224359" y="184351"/>
                      <a:pt x="224040" y="184351"/>
                    </a:cubicBezTo>
                    <a:cubicBezTo>
                      <a:pt x="221170" y="184351"/>
                      <a:pt x="220533" y="186582"/>
                      <a:pt x="219895" y="188814"/>
                    </a:cubicBezTo>
                    <a:cubicBezTo>
                      <a:pt x="211925" y="212406"/>
                      <a:pt x="198216" y="217826"/>
                      <a:pt x="190883" y="217826"/>
                    </a:cubicBezTo>
                    <a:cubicBezTo>
                      <a:pt x="180363" y="217826"/>
                      <a:pt x="178131" y="210812"/>
                      <a:pt x="178131" y="198378"/>
                    </a:cubicBezTo>
                    <a:cubicBezTo>
                      <a:pt x="178131" y="188495"/>
                      <a:pt x="180044" y="172236"/>
                      <a:pt x="181319" y="162034"/>
                    </a:cubicBezTo>
                    <a:cubicBezTo>
                      <a:pt x="181957" y="157571"/>
                      <a:pt x="182594" y="151513"/>
                      <a:pt x="182594" y="147050"/>
                    </a:cubicBezTo>
                    <a:cubicBezTo>
                      <a:pt x="182594" y="122502"/>
                      <a:pt x="161234" y="112618"/>
                      <a:pt x="152626" y="109430"/>
                    </a:cubicBezTo>
                    <a:close/>
                  </a:path>
                </a:pathLst>
              </a:custGeom>
              <a:solidFill>
                <a:srgbClr val="000000"/>
              </a:solidFill>
              <a:ln w="3199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41" name="Forme libre 40">
                <a:extLst>
                  <a:ext uri="{FF2B5EF4-FFF2-40B4-BE49-F238E27FC236}">
                    <a16:creationId xmlns:a16="http://schemas.microsoft.com/office/drawing/2014/main" id="{2F1128E9-981A-5E89-92DA-6F7ED57167AB}"/>
                  </a:ext>
                </a:extLst>
              </p:cNvPr>
              <p:cNvSpPr/>
              <p:nvPr>
                <p:custDataLst>
                  <p:tags r:id="rId60"/>
                </p:custDataLst>
              </p:nvPr>
            </p:nvSpPr>
            <p:spPr>
              <a:xfrm>
                <a:off x="13969682" y="7937014"/>
                <a:ext cx="141711" cy="161350"/>
              </a:xfrm>
              <a:custGeom>
                <a:avLst/>
                <a:gdLst>
                  <a:gd name="connsiteX0" fmla="*/ 141954 w 141711"/>
                  <a:gd name="connsiteY0" fmla="*/ 2981 h 161350"/>
                  <a:gd name="connsiteX1" fmla="*/ 139052 w 141711"/>
                  <a:gd name="connsiteY1" fmla="*/ 80 h 161350"/>
                  <a:gd name="connsiteX2" fmla="*/ 134589 w 141711"/>
                  <a:gd name="connsiteY2" fmla="*/ 3204 h 161350"/>
                  <a:gd name="connsiteX3" fmla="*/ 123654 w 141711"/>
                  <a:gd name="connsiteY3" fmla="*/ 15925 h 161350"/>
                  <a:gd name="connsiteX4" fmla="*/ 87501 w 141711"/>
                  <a:gd name="connsiteY4" fmla="*/ 80 h 161350"/>
                  <a:gd name="connsiteX5" fmla="*/ 28138 w 141711"/>
                  <a:gd name="connsiteY5" fmla="*/ 51185 h 161350"/>
                  <a:gd name="connsiteX6" fmla="*/ 35503 w 141711"/>
                  <a:gd name="connsiteY6" fmla="*/ 71716 h 161350"/>
                  <a:gd name="connsiteX7" fmla="*/ 66523 w 141711"/>
                  <a:gd name="connsiteY7" fmla="*/ 86222 h 161350"/>
                  <a:gd name="connsiteX8" fmla="*/ 85492 w 141711"/>
                  <a:gd name="connsiteY8" fmla="*/ 90686 h 161350"/>
                  <a:gd name="connsiteX9" fmla="*/ 106247 w 141711"/>
                  <a:gd name="connsiteY9" fmla="*/ 114118 h 161350"/>
                  <a:gd name="connsiteX10" fmla="*/ 61837 w 141711"/>
                  <a:gd name="connsiteY10" fmla="*/ 153396 h 161350"/>
                  <a:gd name="connsiteX11" fmla="*/ 18542 w 141711"/>
                  <a:gd name="connsiteY11" fmla="*/ 121706 h 161350"/>
                  <a:gd name="connsiteX12" fmla="*/ 19881 w 141711"/>
                  <a:gd name="connsiteY12" fmla="*/ 110548 h 161350"/>
                  <a:gd name="connsiteX13" fmla="*/ 20104 w 141711"/>
                  <a:gd name="connsiteY13" fmla="*/ 109209 h 161350"/>
                  <a:gd name="connsiteX14" fmla="*/ 16534 w 141711"/>
                  <a:gd name="connsiteY14" fmla="*/ 106307 h 161350"/>
                  <a:gd name="connsiteX15" fmla="*/ 12293 w 141711"/>
                  <a:gd name="connsiteY15" fmla="*/ 110771 h 161350"/>
                  <a:gd name="connsiteX16" fmla="*/ 912 w 141711"/>
                  <a:gd name="connsiteY16" fmla="*/ 155404 h 161350"/>
                  <a:gd name="connsiteX17" fmla="*/ 242 w 141711"/>
                  <a:gd name="connsiteY17" fmla="*/ 158752 h 161350"/>
                  <a:gd name="connsiteX18" fmla="*/ 3367 w 141711"/>
                  <a:gd name="connsiteY18" fmla="*/ 161430 h 161350"/>
                  <a:gd name="connsiteX19" fmla="*/ 7830 w 141711"/>
                  <a:gd name="connsiteY19" fmla="*/ 158305 h 161350"/>
                  <a:gd name="connsiteX20" fmla="*/ 18542 w 141711"/>
                  <a:gd name="connsiteY20" fmla="*/ 145808 h 161350"/>
                  <a:gd name="connsiteX21" fmla="*/ 61167 w 141711"/>
                  <a:gd name="connsiteY21" fmla="*/ 161430 h 161350"/>
                  <a:gd name="connsiteX22" fmla="*/ 122092 w 141711"/>
                  <a:gd name="connsiteY22" fmla="*/ 106084 h 161350"/>
                  <a:gd name="connsiteX23" fmla="*/ 113165 w 141711"/>
                  <a:gd name="connsiteY23" fmla="*/ 82205 h 161350"/>
                  <a:gd name="connsiteX24" fmla="*/ 73218 w 141711"/>
                  <a:gd name="connsiteY24" fmla="*/ 66584 h 161350"/>
                  <a:gd name="connsiteX25" fmla="*/ 59159 w 141711"/>
                  <a:gd name="connsiteY25" fmla="*/ 63013 h 161350"/>
                  <a:gd name="connsiteX26" fmla="*/ 44206 w 141711"/>
                  <a:gd name="connsiteY26" fmla="*/ 42705 h 161350"/>
                  <a:gd name="connsiteX27" fmla="*/ 87278 w 141711"/>
                  <a:gd name="connsiteY27" fmla="*/ 7221 h 161350"/>
                  <a:gd name="connsiteX28" fmla="*/ 122984 w 141711"/>
                  <a:gd name="connsiteY28" fmla="*/ 42035 h 161350"/>
                  <a:gd name="connsiteX29" fmla="*/ 122092 w 141711"/>
                  <a:gd name="connsiteY29" fmla="*/ 52078 h 161350"/>
                  <a:gd name="connsiteX30" fmla="*/ 125886 w 141711"/>
                  <a:gd name="connsiteY30" fmla="*/ 55202 h 161350"/>
                  <a:gd name="connsiteX31" fmla="*/ 130349 w 141711"/>
                  <a:gd name="connsiteY31" fmla="*/ 50292 h 161350"/>
                  <a:gd name="connsiteX32" fmla="*/ 141954 w 141711"/>
                  <a:gd name="connsiteY32" fmla="*/ 2981 h 1613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41711" h="161350">
                    <a:moveTo>
                      <a:pt x="141954" y="2981"/>
                    </a:moveTo>
                    <a:cubicBezTo>
                      <a:pt x="141954" y="1865"/>
                      <a:pt x="141284" y="80"/>
                      <a:pt x="139052" y="80"/>
                    </a:cubicBezTo>
                    <a:cubicBezTo>
                      <a:pt x="137713" y="80"/>
                      <a:pt x="137490" y="303"/>
                      <a:pt x="134589" y="3204"/>
                    </a:cubicBezTo>
                    <a:lnTo>
                      <a:pt x="123654" y="15925"/>
                    </a:lnTo>
                    <a:cubicBezTo>
                      <a:pt x="115174" y="4097"/>
                      <a:pt x="101114" y="80"/>
                      <a:pt x="87501" y="80"/>
                    </a:cubicBezTo>
                    <a:cubicBezTo>
                      <a:pt x="56034" y="80"/>
                      <a:pt x="28138" y="25521"/>
                      <a:pt x="28138" y="51185"/>
                    </a:cubicBezTo>
                    <a:cubicBezTo>
                      <a:pt x="28138" y="54533"/>
                      <a:pt x="28808" y="63459"/>
                      <a:pt x="35503" y="71716"/>
                    </a:cubicBezTo>
                    <a:cubicBezTo>
                      <a:pt x="43090" y="80643"/>
                      <a:pt x="51348" y="82652"/>
                      <a:pt x="66523" y="86222"/>
                    </a:cubicBezTo>
                    <a:cubicBezTo>
                      <a:pt x="70986" y="87338"/>
                      <a:pt x="82145" y="89793"/>
                      <a:pt x="85492" y="90686"/>
                    </a:cubicBezTo>
                    <a:cubicBezTo>
                      <a:pt x="92634" y="92471"/>
                      <a:pt x="106247" y="97381"/>
                      <a:pt x="106247" y="114118"/>
                    </a:cubicBezTo>
                    <a:cubicBezTo>
                      <a:pt x="106247" y="132195"/>
                      <a:pt x="87278" y="153396"/>
                      <a:pt x="61837" y="153396"/>
                    </a:cubicBezTo>
                    <a:cubicBezTo>
                      <a:pt x="42198" y="153396"/>
                      <a:pt x="18542" y="146478"/>
                      <a:pt x="18542" y="121706"/>
                    </a:cubicBezTo>
                    <a:cubicBezTo>
                      <a:pt x="18542" y="119474"/>
                      <a:pt x="18988" y="114565"/>
                      <a:pt x="19881" y="110548"/>
                    </a:cubicBezTo>
                    <a:cubicBezTo>
                      <a:pt x="20104" y="109655"/>
                      <a:pt x="20104" y="109432"/>
                      <a:pt x="20104" y="109209"/>
                    </a:cubicBezTo>
                    <a:cubicBezTo>
                      <a:pt x="20104" y="106307"/>
                      <a:pt x="17426" y="106307"/>
                      <a:pt x="16534" y="106307"/>
                    </a:cubicBezTo>
                    <a:cubicBezTo>
                      <a:pt x="13409" y="106307"/>
                      <a:pt x="13186" y="106754"/>
                      <a:pt x="12293" y="110771"/>
                    </a:cubicBezTo>
                    <a:lnTo>
                      <a:pt x="912" y="155404"/>
                    </a:lnTo>
                    <a:cubicBezTo>
                      <a:pt x="689" y="156297"/>
                      <a:pt x="242" y="157636"/>
                      <a:pt x="242" y="158752"/>
                    </a:cubicBezTo>
                    <a:cubicBezTo>
                      <a:pt x="242" y="160091"/>
                      <a:pt x="1135" y="161430"/>
                      <a:pt x="3367" y="161430"/>
                    </a:cubicBezTo>
                    <a:cubicBezTo>
                      <a:pt x="4706" y="161430"/>
                      <a:pt x="4929" y="161207"/>
                      <a:pt x="7830" y="158305"/>
                    </a:cubicBezTo>
                    <a:cubicBezTo>
                      <a:pt x="10285" y="155627"/>
                      <a:pt x="16087" y="148486"/>
                      <a:pt x="18542" y="145808"/>
                    </a:cubicBezTo>
                    <a:cubicBezTo>
                      <a:pt x="30370" y="158752"/>
                      <a:pt x="47777" y="161430"/>
                      <a:pt x="61167" y="161430"/>
                    </a:cubicBezTo>
                    <a:cubicBezTo>
                      <a:pt x="94865" y="161430"/>
                      <a:pt x="122092" y="132418"/>
                      <a:pt x="122092" y="106084"/>
                    </a:cubicBezTo>
                    <a:cubicBezTo>
                      <a:pt x="122092" y="96265"/>
                      <a:pt x="118075" y="87338"/>
                      <a:pt x="113165" y="82205"/>
                    </a:cubicBezTo>
                    <a:cubicBezTo>
                      <a:pt x="105354" y="74171"/>
                      <a:pt x="102007" y="73279"/>
                      <a:pt x="73218" y="66584"/>
                    </a:cubicBezTo>
                    <a:cubicBezTo>
                      <a:pt x="68532" y="65468"/>
                      <a:pt x="61167" y="63682"/>
                      <a:pt x="59159" y="63013"/>
                    </a:cubicBezTo>
                    <a:cubicBezTo>
                      <a:pt x="53579" y="61004"/>
                      <a:pt x="44206" y="55425"/>
                      <a:pt x="44206" y="42705"/>
                    </a:cubicBezTo>
                    <a:cubicBezTo>
                      <a:pt x="44206" y="25074"/>
                      <a:pt x="64068" y="7221"/>
                      <a:pt x="87278" y="7221"/>
                    </a:cubicBezTo>
                    <a:cubicBezTo>
                      <a:pt x="111380" y="7221"/>
                      <a:pt x="122984" y="20834"/>
                      <a:pt x="122984" y="42035"/>
                    </a:cubicBezTo>
                    <a:cubicBezTo>
                      <a:pt x="122984" y="44936"/>
                      <a:pt x="122092" y="50069"/>
                      <a:pt x="122092" y="52078"/>
                    </a:cubicBezTo>
                    <a:cubicBezTo>
                      <a:pt x="122092" y="55202"/>
                      <a:pt x="124770" y="55202"/>
                      <a:pt x="125886" y="55202"/>
                    </a:cubicBezTo>
                    <a:cubicBezTo>
                      <a:pt x="129233" y="55202"/>
                      <a:pt x="129456" y="54086"/>
                      <a:pt x="130349" y="50292"/>
                    </a:cubicBezTo>
                    <a:lnTo>
                      <a:pt x="141954" y="2981"/>
                    </a:lnTo>
                    <a:close/>
                  </a:path>
                </a:pathLst>
              </a:custGeom>
              <a:solidFill>
                <a:srgbClr val="000000"/>
              </a:solidFill>
              <a:ln w="3199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42" name="Forme libre 41">
                <a:extLst>
                  <a:ext uri="{FF2B5EF4-FFF2-40B4-BE49-F238E27FC236}">
                    <a16:creationId xmlns:a16="http://schemas.microsoft.com/office/drawing/2014/main" id="{B45BEAAE-C109-E49C-CDFB-512E53C99F0C}"/>
                  </a:ext>
                </a:extLst>
              </p:cNvPr>
              <p:cNvSpPr/>
              <p:nvPr>
                <p:custDataLst>
                  <p:tags r:id="rId61"/>
                </p:custDataLst>
              </p:nvPr>
            </p:nvSpPr>
            <p:spPr>
              <a:xfrm>
                <a:off x="14226333" y="7860213"/>
                <a:ext cx="212008" cy="212327"/>
              </a:xfrm>
              <a:custGeom>
                <a:avLst/>
                <a:gdLst>
                  <a:gd name="connsiteX0" fmla="*/ 112790 w 212008"/>
                  <a:gd name="connsiteY0" fmla="*/ 112618 h 212327"/>
                  <a:gd name="connsiteX1" fmla="*/ 201739 w 212008"/>
                  <a:gd name="connsiteY1" fmla="*/ 112618 h 212327"/>
                  <a:gd name="connsiteX2" fmla="*/ 212259 w 212008"/>
                  <a:gd name="connsiteY2" fmla="*/ 106242 h 212327"/>
                  <a:gd name="connsiteX3" fmla="*/ 201739 w 212008"/>
                  <a:gd name="connsiteY3" fmla="*/ 99866 h 212327"/>
                  <a:gd name="connsiteX4" fmla="*/ 112790 w 212008"/>
                  <a:gd name="connsiteY4" fmla="*/ 99866 h 212327"/>
                  <a:gd name="connsiteX5" fmla="*/ 112790 w 212008"/>
                  <a:gd name="connsiteY5" fmla="*/ 10599 h 212327"/>
                  <a:gd name="connsiteX6" fmla="*/ 106414 w 212008"/>
                  <a:gd name="connsiteY6" fmla="*/ 78 h 212327"/>
                  <a:gd name="connsiteX7" fmla="*/ 100038 w 212008"/>
                  <a:gd name="connsiteY7" fmla="*/ 10599 h 212327"/>
                  <a:gd name="connsiteX8" fmla="*/ 100038 w 212008"/>
                  <a:gd name="connsiteY8" fmla="*/ 99866 h 212327"/>
                  <a:gd name="connsiteX9" fmla="*/ 10771 w 212008"/>
                  <a:gd name="connsiteY9" fmla="*/ 99866 h 212327"/>
                  <a:gd name="connsiteX10" fmla="*/ 250 w 212008"/>
                  <a:gd name="connsiteY10" fmla="*/ 106242 h 212327"/>
                  <a:gd name="connsiteX11" fmla="*/ 10771 w 212008"/>
                  <a:gd name="connsiteY11" fmla="*/ 112618 h 212327"/>
                  <a:gd name="connsiteX12" fmla="*/ 100038 w 212008"/>
                  <a:gd name="connsiteY12" fmla="*/ 112618 h 212327"/>
                  <a:gd name="connsiteX13" fmla="*/ 100038 w 212008"/>
                  <a:gd name="connsiteY13" fmla="*/ 201885 h 212327"/>
                  <a:gd name="connsiteX14" fmla="*/ 106414 w 212008"/>
                  <a:gd name="connsiteY14" fmla="*/ 212406 h 212327"/>
                  <a:gd name="connsiteX15" fmla="*/ 112790 w 212008"/>
                  <a:gd name="connsiteY15" fmla="*/ 201885 h 212327"/>
                  <a:gd name="connsiteX16" fmla="*/ 112790 w 212008"/>
                  <a:gd name="connsiteY16" fmla="*/ 112618 h 2123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212008" h="212327">
                    <a:moveTo>
                      <a:pt x="112790" y="112618"/>
                    </a:moveTo>
                    <a:lnTo>
                      <a:pt x="201739" y="112618"/>
                    </a:lnTo>
                    <a:cubicBezTo>
                      <a:pt x="206202" y="112618"/>
                      <a:pt x="212259" y="112618"/>
                      <a:pt x="212259" y="106242"/>
                    </a:cubicBezTo>
                    <a:cubicBezTo>
                      <a:pt x="212259" y="99866"/>
                      <a:pt x="206202" y="99866"/>
                      <a:pt x="201739" y="99866"/>
                    </a:cubicBezTo>
                    <a:lnTo>
                      <a:pt x="112790" y="99866"/>
                    </a:lnTo>
                    <a:lnTo>
                      <a:pt x="112790" y="10599"/>
                    </a:lnTo>
                    <a:cubicBezTo>
                      <a:pt x="112790" y="6136"/>
                      <a:pt x="112790" y="78"/>
                      <a:pt x="106414" y="78"/>
                    </a:cubicBezTo>
                    <a:cubicBezTo>
                      <a:pt x="100038" y="78"/>
                      <a:pt x="100038" y="6136"/>
                      <a:pt x="100038" y="10599"/>
                    </a:cubicBezTo>
                    <a:lnTo>
                      <a:pt x="100038" y="99866"/>
                    </a:lnTo>
                    <a:lnTo>
                      <a:pt x="10771" y="99866"/>
                    </a:lnTo>
                    <a:cubicBezTo>
                      <a:pt x="6308" y="99866"/>
                      <a:pt x="250" y="99866"/>
                      <a:pt x="250" y="106242"/>
                    </a:cubicBezTo>
                    <a:cubicBezTo>
                      <a:pt x="250" y="112618"/>
                      <a:pt x="6308" y="112618"/>
                      <a:pt x="10771" y="112618"/>
                    </a:cubicBezTo>
                    <a:lnTo>
                      <a:pt x="100038" y="112618"/>
                    </a:lnTo>
                    <a:lnTo>
                      <a:pt x="100038" y="201885"/>
                    </a:lnTo>
                    <a:cubicBezTo>
                      <a:pt x="100038" y="206349"/>
                      <a:pt x="100038" y="212406"/>
                      <a:pt x="106414" y="212406"/>
                    </a:cubicBezTo>
                    <a:cubicBezTo>
                      <a:pt x="112790" y="212406"/>
                      <a:pt x="112790" y="206349"/>
                      <a:pt x="112790" y="201885"/>
                    </a:cubicBezTo>
                    <a:lnTo>
                      <a:pt x="112790" y="112618"/>
                    </a:lnTo>
                    <a:close/>
                  </a:path>
                </a:pathLst>
              </a:custGeom>
              <a:solidFill>
                <a:srgbClr val="000000"/>
              </a:solidFill>
              <a:ln w="3199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46" name="Forme libre 45">
                <a:extLst>
                  <a:ext uri="{FF2B5EF4-FFF2-40B4-BE49-F238E27FC236}">
                    <a16:creationId xmlns:a16="http://schemas.microsoft.com/office/drawing/2014/main" id="{AEEF0F6A-4AC1-6BE9-7094-83A79E7E21D7}"/>
                  </a:ext>
                </a:extLst>
              </p:cNvPr>
              <p:cNvSpPr/>
              <p:nvPr>
                <p:custDataLst>
                  <p:tags r:id="rId62"/>
                </p:custDataLst>
              </p:nvPr>
            </p:nvSpPr>
            <p:spPr>
              <a:xfrm>
                <a:off x="14578617" y="7612654"/>
                <a:ext cx="227630" cy="224761"/>
              </a:xfrm>
              <a:custGeom>
                <a:avLst/>
                <a:gdLst>
                  <a:gd name="connsiteX0" fmla="*/ 106744 w 227630"/>
                  <a:gd name="connsiteY0" fmla="*/ 22069 h 224761"/>
                  <a:gd name="connsiteX1" fmla="*/ 115671 w 227630"/>
                  <a:gd name="connsiteY1" fmla="*/ 10273 h 224761"/>
                  <a:gd name="connsiteX2" fmla="*/ 135118 w 227630"/>
                  <a:gd name="connsiteY2" fmla="*/ 9955 h 224761"/>
                  <a:gd name="connsiteX3" fmla="*/ 193142 w 227630"/>
                  <a:gd name="connsiteY3" fmla="*/ 41517 h 224761"/>
                  <a:gd name="connsiteX4" fmla="*/ 175607 w 227630"/>
                  <a:gd name="connsiteY4" fmla="*/ 86788 h 224761"/>
                  <a:gd name="connsiteX5" fmla="*/ 121728 w 227630"/>
                  <a:gd name="connsiteY5" fmla="*/ 105279 h 224761"/>
                  <a:gd name="connsiteX6" fmla="*/ 86022 w 227630"/>
                  <a:gd name="connsiteY6" fmla="*/ 105279 h 224761"/>
                  <a:gd name="connsiteX7" fmla="*/ 106744 w 227630"/>
                  <a:gd name="connsiteY7" fmla="*/ 22069 h 224761"/>
                  <a:gd name="connsiteX8" fmla="*/ 152653 w 227630"/>
                  <a:gd name="connsiteY8" fmla="*/ 109424 h 224761"/>
                  <a:gd name="connsiteX9" fmla="*/ 222791 w 227630"/>
                  <a:gd name="connsiteY9" fmla="*/ 47893 h 224761"/>
                  <a:gd name="connsiteX10" fmla="*/ 152334 w 227630"/>
                  <a:gd name="connsiteY10" fmla="*/ 71 h 224761"/>
                  <a:gd name="connsiteX11" fmla="*/ 61473 w 227630"/>
                  <a:gd name="connsiteY11" fmla="*/ 71 h 224761"/>
                  <a:gd name="connsiteX12" fmla="*/ 52228 w 227630"/>
                  <a:gd name="connsiteY12" fmla="*/ 6448 h 224761"/>
                  <a:gd name="connsiteX13" fmla="*/ 61154 w 227630"/>
                  <a:gd name="connsiteY13" fmla="*/ 9955 h 224761"/>
                  <a:gd name="connsiteX14" fmla="*/ 73269 w 227630"/>
                  <a:gd name="connsiteY14" fmla="*/ 10592 h 224761"/>
                  <a:gd name="connsiteX15" fmla="*/ 81877 w 227630"/>
                  <a:gd name="connsiteY15" fmla="*/ 15693 h 224761"/>
                  <a:gd name="connsiteX16" fmla="*/ 80602 w 227630"/>
                  <a:gd name="connsiteY16" fmla="*/ 21751 h 224761"/>
                  <a:gd name="connsiteX17" fmla="*/ 37881 w 227630"/>
                  <a:gd name="connsiteY17" fmla="*/ 192952 h 224761"/>
                  <a:gd name="connsiteX18" fmla="*/ 8869 w 227630"/>
                  <a:gd name="connsiteY18" fmla="*/ 207936 h 224761"/>
                  <a:gd name="connsiteX19" fmla="*/ 262 w 227630"/>
                  <a:gd name="connsiteY19" fmla="*/ 214312 h 224761"/>
                  <a:gd name="connsiteX20" fmla="*/ 4725 w 227630"/>
                  <a:gd name="connsiteY20" fmla="*/ 217819 h 224761"/>
                  <a:gd name="connsiteX21" fmla="*/ 44895 w 227630"/>
                  <a:gd name="connsiteY21" fmla="*/ 216863 h 224761"/>
                  <a:gd name="connsiteX22" fmla="*/ 85384 w 227630"/>
                  <a:gd name="connsiteY22" fmla="*/ 217819 h 224761"/>
                  <a:gd name="connsiteX23" fmla="*/ 91760 w 227630"/>
                  <a:gd name="connsiteY23" fmla="*/ 211443 h 224761"/>
                  <a:gd name="connsiteX24" fmla="*/ 82833 w 227630"/>
                  <a:gd name="connsiteY24" fmla="*/ 207936 h 224761"/>
                  <a:gd name="connsiteX25" fmla="*/ 62111 w 227630"/>
                  <a:gd name="connsiteY25" fmla="*/ 202197 h 224761"/>
                  <a:gd name="connsiteX26" fmla="*/ 63067 w 227630"/>
                  <a:gd name="connsiteY26" fmla="*/ 196778 h 224761"/>
                  <a:gd name="connsiteX27" fmla="*/ 84109 w 227630"/>
                  <a:gd name="connsiteY27" fmla="*/ 112293 h 224761"/>
                  <a:gd name="connsiteX28" fmla="*/ 122047 w 227630"/>
                  <a:gd name="connsiteY28" fmla="*/ 112293 h 224761"/>
                  <a:gd name="connsiteX29" fmla="*/ 156798 w 227630"/>
                  <a:gd name="connsiteY29" fmla="*/ 141305 h 224761"/>
                  <a:gd name="connsiteX30" fmla="*/ 152334 w 227630"/>
                  <a:gd name="connsiteY30" fmla="*/ 163303 h 224761"/>
                  <a:gd name="connsiteX31" fmla="*/ 147233 w 227630"/>
                  <a:gd name="connsiteY31" fmla="*/ 190401 h 224761"/>
                  <a:gd name="connsiteX32" fmla="*/ 189635 w 227630"/>
                  <a:gd name="connsiteY32" fmla="*/ 224833 h 224761"/>
                  <a:gd name="connsiteX33" fmla="*/ 227892 w 227630"/>
                  <a:gd name="connsiteY33" fmla="*/ 188170 h 224761"/>
                  <a:gd name="connsiteX34" fmla="*/ 224067 w 227630"/>
                  <a:gd name="connsiteY34" fmla="*/ 184344 h 224761"/>
                  <a:gd name="connsiteX35" fmla="*/ 219922 w 227630"/>
                  <a:gd name="connsiteY35" fmla="*/ 188807 h 224761"/>
                  <a:gd name="connsiteX36" fmla="*/ 190910 w 227630"/>
                  <a:gd name="connsiteY36" fmla="*/ 217819 h 224761"/>
                  <a:gd name="connsiteX37" fmla="*/ 178158 w 227630"/>
                  <a:gd name="connsiteY37" fmla="*/ 198372 h 224761"/>
                  <a:gd name="connsiteX38" fmla="*/ 181346 w 227630"/>
                  <a:gd name="connsiteY38" fmla="*/ 162027 h 224761"/>
                  <a:gd name="connsiteX39" fmla="*/ 182621 w 227630"/>
                  <a:gd name="connsiteY39" fmla="*/ 147043 h 224761"/>
                  <a:gd name="connsiteX40" fmla="*/ 152653 w 227630"/>
                  <a:gd name="connsiteY40" fmla="*/ 109424 h 2247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</a:cxnLst>
                <a:rect l="l" t="t" r="r" b="b"/>
                <a:pathLst>
                  <a:path w="227630" h="224761">
                    <a:moveTo>
                      <a:pt x="106744" y="22069"/>
                    </a:moveTo>
                    <a:cubicBezTo>
                      <a:pt x="108657" y="14418"/>
                      <a:pt x="109614" y="11230"/>
                      <a:pt x="115671" y="10273"/>
                    </a:cubicBezTo>
                    <a:cubicBezTo>
                      <a:pt x="118540" y="9955"/>
                      <a:pt x="128742" y="9955"/>
                      <a:pt x="135118" y="9955"/>
                    </a:cubicBezTo>
                    <a:cubicBezTo>
                      <a:pt x="157754" y="9955"/>
                      <a:pt x="193142" y="9955"/>
                      <a:pt x="193142" y="41517"/>
                    </a:cubicBezTo>
                    <a:cubicBezTo>
                      <a:pt x="193142" y="52356"/>
                      <a:pt x="188041" y="74354"/>
                      <a:pt x="175607" y="86788"/>
                    </a:cubicBezTo>
                    <a:cubicBezTo>
                      <a:pt x="167318" y="95077"/>
                      <a:pt x="150421" y="105279"/>
                      <a:pt x="121728" y="105279"/>
                    </a:cubicBezTo>
                    <a:lnTo>
                      <a:pt x="86022" y="105279"/>
                    </a:lnTo>
                    <a:lnTo>
                      <a:pt x="106744" y="22069"/>
                    </a:lnTo>
                    <a:close/>
                    <a:moveTo>
                      <a:pt x="152653" y="109424"/>
                    </a:moveTo>
                    <a:cubicBezTo>
                      <a:pt x="184853" y="102410"/>
                      <a:pt x="222791" y="80093"/>
                      <a:pt x="222791" y="47893"/>
                    </a:cubicBezTo>
                    <a:cubicBezTo>
                      <a:pt x="222791" y="20475"/>
                      <a:pt x="194098" y="71"/>
                      <a:pt x="152334" y="71"/>
                    </a:cubicBezTo>
                    <a:lnTo>
                      <a:pt x="61473" y="71"/>
                    </a:lnTo>
                    <a:cubicBezTo>
                      <a:pt x="55097" y="71"/>
                      <a:pt x="52228" y="71"/>
                      <a:pt x="52228" y="6448"/>
                    </a:cubicBezTo>
                    <a:cubicBezTo>
                      <a:pt x="52228" y="9955"/>
                      <a:pt x="55097" y="9955"/>
                      <a:pt x="61154" y="9955"/>
                    </a:cubicBezTo>
                    <a:cubicBezTo>
                      <a:pt x="61792" y="9955"/>
                      <a:pt x="67849" y="9955"/>
                      <a:pt x="73269" y="10592"/>
                    </a:cubicBezTo>
                    <a:cubicBezTo>
                      <a:pt x="79008" y="11230"/>
                      <a:pt x="81877" y="11549"/>
                      <a:pt x="81877" y="15693"/>
                    </a:cubicBezTo>
                    <a:cubicBezTo>
                      <a:pt x="81877" y="16968"/>
                      <a:pt x="81558" y="17925"/>
                      <a:pt x="80602" y="21751"/>
                    </a:cubicBezTo>
                    <a:lnTo>
                      <a:pt x="37881" y="192952"/>
                    </a:lnTo>
                    <a:cubicBezTo>
                      <a:pt x="34693" y="205386"/>
                      <a:pt x="34055" y="207936"/>
                      <a:pt x="8869" y="207936"/>
                    </a:cubicBezTo>
                    <a:cubicBezTo>
                      <a:pt x="3131" y="207936"/>
                      <a:pt x="262" y="207936"/>
                      <a:pt x="262" y="214312"/>
                    </a:cubicBezTo>
                    <a:cubicBezTo>
                      <a:pt x="262" y="217819"/>
                      <a:pt x="4087" y="217819"/>
                      <a:pt x="4725" y="217819"/>
                    </a:cubicBezTo>
                    <a:cubicBezTo>
                      <a:pt x="13652" y="217819"/>
                      <a:pt x="35968" y="216863"/>
                      <a:pt x="44895" y="216863"/>
                    </a:cubicBezTo>
                    <a:cubicBezTo>
                      <a:pt x="53822" y="216863"/>
                      <a:pt x="76457" y="217819"/>
                      <a:pt x="85384" y="217819"/>
                    </a:cubicBezTo>
                    <a:cubicBezTo>
                      <a:pt x="87934" y="217819"/>
                      <a:pt x="91760" y="217819"/>
                      <a:pt x="91760" y="211443"/>
                    </a:cubicBezTo>
                    <a:cubicBezTo>
                      <a:pt x="91760" y="207936"/>
                      <a:pt x="88891" y="207936"/>
                      <a:pt x="82833" y="207936"/>
                    </a:cubicBezTo>
                    <a:cubicBezTo>
                      <a:pt x="71037" y="207936"/>
                      <a:pt x="62111" y="207936"/>
                      <a:pt x="62111" y="202197"/>
                    </a:cubicBezTo>
                    <a:cubicBezTo>
                      <a:pt x="62111" y="200285"/>
                      <a:pt x="62748" y="198691"/>
                      <a:pt x="63067" y="196778"/>
                    </a:cubicBezTo>
                    <a:lnTo>
                      <a:pt x="84109" y="112293"/>
                    </a:lnTo>
                    <a:lnTo>
                      <a:pt x="122047" y="112293"/>
                    </a:lnTo>
                    <a:cubicBezTo>
                      <a:pt x="151059" y="112293"/>
                      <a:pt x="156798" y="130146"/>
                      <a:pt x="156798" y="141305"/>
                    </a:cubicBezTo>
                    <a:cubicBezTo>
                      <a:pt x="156798" y="146087"/>
                      <a:pt x="154247" y="155970"/>
                      <a:pt x="152334" y="163303"/>
                    </a:cubicBezTo>
                    <a:cubicBezTo>
                      <a:pt x="150102" y="172229"/>
                      <a:pt x="147233" y="184025"/>
                      <a:pt x="147233" y="190401"/>
                    </a:cubicBezTo>
                    <a:cubicBezTo>
                      <a:pt x="147233" y="224833"/>
                      <a:pt x="185490" y="224833"/>
                      <a:pt x="189635" y="224833"/>
                    </a:cubicBezTo>
                    <a:cubicBezTo>
                      <a:pt x="216734" y="224833"/>
                      <a:pt x="227892" y="192633"/>
                      <a:pt x="227892" y="188170"/>
                    </a:cubicBezTo>
                    <a:cubicBezTo>
                      <a:pt x="227892" y="184344"/>
                      <a:pt x="224385" y="184344"/>
                      <a:pt x="224067" y="184344"/>
                    </a:cubicBezTo>
                    <a:cubicBezTo>
                      <a:pt x="221197" y="184344"/>
                      <a:pt x="220560" y="186576"/>
                      <a:pt x="219922" y="188807"/>
                    </a:cubicBezTo>
                    <a:cubicBezTo>
                      <a:pt x="211952" y="212399"/>
                      <a:pt x="198243" y="217819"/>
                      <a:pt x="190910" y="217819"/>
                    </a:cubicBezTo>
                    <a:cubicBezTo>
                      <a:pt x="180389" y="217819"/>
                      <a:pt x="178158" y="210805"/>
                      <a:pt x="178158" y="198372"/>
                    </a:cubicBezTo>
                    <a:cubicBezTo>
                      <a:pt x="178158" y="188489"/>
                      <a:pt x="180071" y="172229"/>
                      <a:pt x="181346" y="162027"/>
                    </a:cubicBezTo>
                    <a:cubicBezTo>
                      <a:pt x="181984" y="157564"/>
                      <a:pt x="182621" y="151507"/>
                      <a:pt x="182621" y="147043"/>
                    </a:cubicBezTo>
                    <a:cubicBezTo>
                      <a:pt x="182621" y="122495"/>
                      <a:pt x="161261" y="112612"/>
                      <a:pt x="152653" y="109424"/>
                    </a:cubicBezTo>
                    <a:close/>
                  </a:path>
                </a:pathLst>
              </a:custGeom>
              <a:solidFill>
                <a:srgbClr val="000000"/>
              </a:solidFill>
              <a:ln w="3199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47" name="Forme libre 46">
                <a:extLst>
                  <a:ext uri="{FF2B5EF4-FFF2-40B4-BE49-F238E27FC236}">
                    <a16:creationId xmlns:a16="http://schemas.microsoft.com/office/drawing/2014/main" id="{22100A73-4106-BF0C-98D5-7F39B9787618}"/>
                  </a:ext>
                </a:extLst>
              </p:cNvPr>
              <p:cNvSpPr/>
              <p:nvPr>
                <p:custDataLst>
                  <p:tags r:id="rId63"/>
                </p:custDataLst>
              </p:nvPr>
            </p:nvSpPr>
            <p:spPr>
              <a:xfrm>
                <a:off x="14821229" y="7779806"/>
                <a:ext cx="113815" cy="100648"/>
              </a:xfrm>
              <a:custGeom>
                <a:avLst/>
                <a:gdLst>
                  <a:gd name="connsiteX0" fmla="*/ 80833 w 113815"/>
                  <a:gd name="connsiteY0" fmla="*/ 13240 h 100648"/>
                  <a:gd name="connsiteX1" fmla="*/ 57846 w 113815"/>
                  <a:gd name="connsiteY1" fmla="*/ 73 h 100648"/>
                  <a:gd name="connsiteX2" fmla="*/ 269 w 113815"/>
                  <a:gd name="connsiteY2" fmla="*/ 63676 h 100648"/>
                  <a:gd name="connsiteX3" fmla="*/ 33967 w 113815"/>
                  <a:gd name="connsiteY3" fmla="*/ 100721 h 100648"/>
                  <a:gd name="connsiteX4" fmla="*/ 65657 w 113815"/>
                  <a:gd name="connsiteY4" fmla="*/ 85100 h 100648"/>
                  <a:gd name="connsiteX5" fmla="*/ 88643 w 113815"/>
                  <a:gd name="connsiteY5" fmla="*/ 100721 h 100648"/>
                  <a:gd name="connsiteX6" fmla="*/ 106274 w 113815"/>
                  <a:gd name="connsiteY6" fmla="*/ 88894 h 100648"/>
                  <a:gd name="connsiteX7" fmla="*/ 114084 w 113815"/>
                  <a:gd name="connsiteY7" fmla="*/ 66577 h 100648"/>
                  <a:gd name="connsiteX8" fmla="*/ 110514 w 113815"/>
                  <a:gd name="connsiteY8" fmla="*/ 63676 h 100648"/>
                  <a:gd name="connsiteX9" fmla="*/ 105604 w 113815"/>
                  <a:gd name="connsiteY9" fmla="*/ 70594 h 100648"/>
                  <a:gd name="connsiteX10" fmla="*/ 89313 w 113815"/>
                  <a:gd name="connsiteY10" fmla="*/ 94473 h 100648"/>
                  <a:gd name="connsiteX11" fmla="*/ 81948 w 113815"/>
                  <a:gd name="connsiteY11" fmla="*/ 83538 h 100648"/>
                  <a:gd name="connsiteX12" fmla="*/ 85296 w 113815"/>
                  <a:gd name="connsiteY12" fmla="*/ 65907 h 100648"/>
                  <a:gd name="connsiteX13" fmla="*/ 90206 w 113815"/>
                  <a:gd name="connsiteY13" fmla="*/ 45822 h 100648"/>
                  <a:gd name="connsiteX14" fmla="*/ 94669 w 113815"/>
                  <a:gd name="connsiteY14" fmla="*/ 28862 h 100648"/>
                  <a:gd name="connsiteX15" fmla="*/ 98686 w 113815"/>
                  <a:gd name="connsiteY15" fmla="*/ 11455 h 100648"/>
                  <a:gd name="connsiteX16" fmla="*/ 91098 w 113815"/>
                  <a:gd name="connsiteY16" fmla="*/ 4313 h 100648"/>
                  <a:gd name="connsiteX17" fmla="*/ 80833 w 113815"/>
                  <a:gd name="connsiteY17" fmla="*/ 13240 h 100648"/>
                  <a:gd name="connsiteX18" fmla="*/ 66550 w 113815"/>
                  <a:gd name="connsiteY18" fmla="*/ 70594 h 100648"/>
                  <a:gd name="connsiteX19" fmla="*/ 55168 w 113815"/>
                  <a:gd name="connsiteY19" fmla="*/ 85546 h 100648"/>
                  <a:gd name="connsiteX20" fmla="*/ 34637 w 113815"/>
                  <a:gd name="connsiteY20" fmla="*/ 94473 h 100648"/>
                  <a:gd name="connsiteX21" fmla="*/ 18346 w 113815"/>
                  <a:gd name="connsiteY21" fmla="*/ 72826 h 100648"/>
                  <a:gd name="connsiteX22" fmla="*/ 29950 w 113815"/>
                  <a:gd name="connsiteY22" fmla="*/ 27523 h 100648"/>
                  <a:gd name="connsiteX23" fmla="*/ 57846 w 113815"/>
                  <a:gd name="connsiteY23" fmla="*/ 6322 h 100648"/>
                  <a:gd name="connsiteX24" fmla="*/ 77708 w 113815"/>
                  <a:gd name="connsiteY24" fmla="*/ 25737 h 100648"/>
                  <a:gd name="connsiteX25" fmla="*/ 77039 w 113815"/>
                  <a:gd name="connsiteY25" fmla="*/ 28862 h 100648"/>
                  <a:gd name="connsiteX26" fmla="*/ 66550 w 113815"/>
                  <a:gd name="connsiteY26" fmla="*/ 70594 h 10064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</a:cxnLst>
                <a:rect l="l" t="t" r="r" b="b"/>
                <a:pathLst>
                  <a:path w="113815" h="100648">
                    <a:moveTo>
                      <a:pt x="80833" y="13240"/>
                    </a:moveTo>
                    <a:cubicBezTo>
                      <a:pt x="76146" y="5875"/>
                      <a:pt x="68558" y="73"/>
                      <a:pt x="57846" y="73"/>
                    </a:cubicBezTo>
                    <a:cubicBezTo>
                      <a:pt x="29281" y="73"/>
                      <a:pt x="269" y="31540"/>
                      <a:pt x="269" y="63676"/>
                    </a:cubicBezTo>
                    <a:cubicBezTo>
                      <a:pt x="269" y="85323"/>
                      <a:pt x="14775" y="100721"/>
                      <a:pt x="33967" y="100721"/>
                    </a:cubicBezTo>
                    <a:cubicBezTo>
                      <a:pt x="46018" y="100721"/>
                      <a:pt x="56730" y="93803"/>
                      <a:pt x="65657" y="85100"/>
                    </a:cubicBezTo>
                    <a:cubicBezTo>
                      <a:pt x="69897" y="98490"/>
                      <a:pt x="82841" y="100721"/>
                      <a:pt x="88643" y="100721"/>
                    </a:cubicBezTo>
                    <a:cubicBezTo>
                      <a:pt x="96677" y="100721"/>
                      <a:pt x="102257" y="95812"/>
                      <a:pt x="106274" y="88894"/>
                    </a:cubicBezTo>
                    <a:cubicBezTo>
                      <a:pt x="111183" y="80190"/>
                      <a:pt x="114084" y="67470"/>
                      <a:pt x="114084" y="66577"/>
                    </a:cubicBezTo>
                    <a:cubicBezTo>
                      <a:pt x="114084" y="63676"/>
                      <a:pt x="111183" y="63676"/>
                      <a:pt x="110514" y="63676"/>
                    </a:cubicBezTo>
                    <a:cubicBezTo>
                      <a:pt x="107389" y="63676"/>
                      <a:pt x="107166" y="64568"/>
                      <a:pt x="105604" y="70594"/>
                    </a:cubicBezTo>
                    <a:cubicBezTo>
                      <a:pt x="102926" y="81306"/>
                      <a:pt x="98686" y="94473"/>
                      <a:pt x="89313" y="94473"/>
                    </a:cubicBezTo>
                    <a:cubicBezTo>
                      <a:pt x="83511" y="94473"/>
                      <a:pt x="81948" y="89563"/>
                      <a:pt x="81948" y="83538"/>
                    </a:cubicBezTo>
                    <a:cubicBezTo>
                      <a:pt x="81948" y="79744"/>
                      <a:pt x="83734" y="71710"/>
                      <a:pt x="85296" y="65907"/>
                    </a:cubicBezTo>
                    <a:cubicBezTo>
                      <a:pt x="86858" y="59882"/>
                      <a:pt x="89090" y="50732"/>
                      <a:pt x="90206" y="45822"/>
                    </a:cubicBezTo>
                    <a:lnTo>
                      <a:pt x="94669" y="28862"/>
                    </a:lnTo>
                    <a:cubicBezTo>
                      <a:pt x="96008" y="23059"/>
                      <a:pt x="98686" y="12570"/>
                      <a:pt x="98686" y="11455"/>
                    </a:cubicBezTo>
                    <a:cubicBezTo>
                      <a:pt x="98686" y="6545"/>
                      <a:pt x="94669" y="4313"/>
                      <a:pt x="91098" y="4313"/>
                    </a:cubicBezTo>
                    <a:cubicBezTo>
                      <a:pt x="87304" y="4313"/>
                      <a:pt x="82172" y="6991"/>
                      <a:pt x="80833" y="13240"/>
                    </a:cubicBezTo>
                    <a:close/>
                    <a:moveTo>
                      <a:pt x="66550" y="70594"/>
                    </a:moveTo>
                    <a:cubicBezTo>
                      <a:pt x="64988" y="76843"/>
                      <a:pt x="60078" y="81306"/>
                      <a:pt x="55168" y="85546"/>
                    </a:cubicBezTo>
                    <a:cubicBezTo>
                      <a:pt x="53160" y="87331"/>
                      <a:pt x="44233" y="94473"/>
                      <a:pt x="34637" y="94473"/>
                    </a:cubicBezTo>
                    <a:cubicBezTo>
                      <a:pt x="26380" y="94473"/>
                      <a:pt x="18346" y="88670"/>
                      <a:pt x="18346" y="72826"/>
                    </a:cubicBezTo>
                    <a:cubicBezTo>
                      <a:pt x="18346" y="60998"/>
                      <a:pt x="24818" y="36449"/>
                      <a:pt x="29950" y="27523"/>
                    </a:cubicBezTo>
                    <a:cubicBezTo>
                      <a:pt x="40216" y="9669"/>
                      <a:pt x="51598" y="6322"/>
                      <a:pt x="57846" y="6322"/>
                    </a:cubicBezTo>
                    <a:cubicBezTo>
                      <a:pt x="73468" y="6322"/>
                      <a:pt x="77708" y="23282"/>
                      <a:pt x="77708" y="25737"/>
                    </a:cubicBezTo>
                    <a:cubicBezTo>
                      <a:pt x="77708" y="26630"/>
                      <a:pt x="77262" y="28192"/>
                      <a:pt x="77039" y="28862"/>
                    </a:cubicBezTo>
                    <a:lnTo>
                      <a:pt x="66550" y="70594"/>
                    </a:lnTo>
                    <a:close/>
                  </a:path>
                </a:pathLst>
              </a:custGeom>
              <a:solidFill>
                <a:srgbClr val="000000"/>
              </a:solidFill>
              <a:ln w="3199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51" name="Forme libre 50">
                <a:extLst>
                  <a:ext uri="{FF2B5EF4-FFF2-40B4-BE49-F238E27FC236}">
                    <a16:creationId xmlns:a16="http://schemas.microsoft.com/office/drawing/2014/main" id="{79ADE1AF-BDF1-1CF8-FAA6-BAF4C3B8D7E7}"/>
                  </a:ext>
                </a:extLst>
              </p:cNvPr>
              <p:cNvSpPr/>
              <p:nvPr>
                <p:custDataLst>
                  <p:tags r:id="rId64"/>
                </p:custDataLst>
              </p:nvPr>
            </p:nvSpPr>
            <p:spPr>
              <a:xfrm>
                <a:off x="14565546" y="7960001"/>
                <a:ext cx="396298" cy="12751"/>
              </a:xfrm>
              <a:custGeom>
                <a:avLst/>
                <a:gdLst>
                  <a:gd name="connsiteX0" fmla="*/ 0 w 396298"/>
                  <a:gd name="connsiteY0" fmla="*/ 0 h 12751"/>
                  <a:gd name="connsiteX1" fmla="*/ 396299 w 396298"/>
                  <a:gd name="connsiteY1" fmla="*/ 0 h 12751"/>
                  <a:gd name="connsiteX2" fmla="*/ 396299 w 396298"/>
                  <a:gd name="connsiteY2" fmla="*/ 12752 h 12751"/>
                  <a:gd name="connsiteX3" fmla="*/ 0 w 396298"/>
                  <a:gd name="connsiteY3" fmla="*/ 12752 h 127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96298" h="12751">
                    <a:moveTo>
                      <a:pt x="0" y="0"/>
                    </a:moveTo>
                    <a:lnTo>
                      <a:pt x="396299" y="0"/>
                    </a:lnTo>
                    <a:lnTo>
                      <a:pt x="396299" y="12752"/>
                    </a:lnTo>
                    <a:lnTo>
                      <a:pt x="0" y="12752"/>
                    </a:lnTo>
                    <a:close/>
                  </a:path>
                </a:pathLst>
              </a:custGeom>
              <a:solidFill>
                <a:srgbClr val="000000"/>
              </a:solidFill>
              <a:ln w="3199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55" name="Forme libre 54">
                <a:extLst>
                  <a:ext uri="{FF2B5EF4-FFF2-40B4-BE49-F238E27FC236}">
                    <a16:creationId xmlns:a16="http://schemas.microsoft.com/office/drawing/2014/main" id="{CA05714B-C53E-6E4D-B925-C8A61C2D908A}"/>
                  </a:ext>
                </a:extLst>
              </p:cNvPr>
              <p:cNvSpPr/>
              <p:nvPr>
                <p:custDataLst>
                  <p:tags r:id="rId65"/>
                </p:custDataLst>
              </p:nvPr>
            </p:nvSpPr>
            <p:spPr>
              <a:xfrm>
                <a:off x="14630672" y="8047020"/>
                <a:ext cx="268438" cy="217747"/>
              </a:xfrm>
              <a:custGeom>
                <a:avLst/>
                <a:gdLst>
                  <a:gd name="connsiteX0" fmla="*/ 228850 w 268438"/>
                  <a:gd name="connsiteY0" fmla="*/ 33560 h 217747"/>
                  <a:gd name="connsiteX1" fmla="*/ 263282 w 268438"/>
                  <a:gd name="connsiteY1" fmla="*/ 9968 h 217747"/>
                  <a:gd name="connsiteX2" fmla="*/ 268702 w 268438"/>
                  <a:gd name="connsiteY2" fmla="*/ 3592 h 217747"/>
                  <a:gd name="connsiteX3" fmla="*/ 264557 w 268438"/>
                  <a:gd name="connsiteY3" fmla="*/ 85 h 217747"/>
                  <a:gd name="connsiteX4" fmla="*/ 232357 w 268438"/>
                  <a:gd name="connsiteY4" fmla="*/ 1041 h 217747"/>
                  <a:gd name="connsiteX5" fmla="*/ 199839 w 268438"/>
                  <a:gd name="connsiteY5" fmla="*/ 85 h 217747"/>
                  <a:gd name="connsiteX6" fmla="*/ 194100 w 268438"/>
                  <a:gd name="connsiteY6" fmla="*/ 6461 h 217747"/>
                  <a:gd name="connsiteX7" fmla="*/ 199839 w 268438"/>
                  <a:gd name="connsiteY7" fmla="*/ 9968 h 217747"/>
                  <a:gd name="connsiteX8" fmla="*/ 221518 w 268438"/>
                  <a:gd name="connsiteY8" fmla="*/ 23996 h 217747"/>
                  <a:gd name="connsiteX9" fmla="*/ 220561 w 268438"/>
                  <a:gd name="connsiteY9" fmla="*/ 30691 h 217747"/>
                  <a:gd name="connsiteX10" fmla="*/ 184854 w 268438"/>
                  <a:gd name="connsiteY10" fmla="*/ 172562 h 217747"/>
                  <a:gd name="connsiteX11" fmla="*/ 114397 w 268438"/>
                  <a:gd name="connsiteY11" fmla="*/ 6142 h 217747"/>
                  <a:gd name="connsiteX12" fmla="*/ 104195 w 268438"/>
                  <a:gd name="connsiteY12" fmla="*/ 85 h 217747"/>
                  <a:gd name="connsiteX13" fmla="*/ 61475 w 268438"/>
                  <a:gd name="connsiteY13" fmla="*/ 85 h 217747"/>
                  <a:gd name="connsiteX14" fmla="*/ 52229 w 268438"/>
                  <a:gd name="connsiteY14" fmla="*/ 6461 h 217747"/>
                  <a:gd name="connsiteX15" fmla="*/ 61156 w 268438"/>
                  <a:gd name="connsiteY15" fmla="*/ 9968 h 217747"/>
                  <a:gd name="connsiteX16" fmla="*/ 82835 w 268438"/>
                  <a:gd name="connsiteY16" fmla="*/ 12837 h 217747"/>
                  <a:gd name="connsiteX17" fmla="*/ 40114 w 268438"/>
                  <a:gd name="connsiteY17" fmla="*/ 184039 h 217747"/>
                  <a:gd name="connsiteX18" fmla="*/ 5683 w 268438"/>
                  <a:gd name="connsiteY18" fmla="*/ 207950 h 217747"/>
                  <a:gd name="connsiteX19" fmla="*/ 263 w 268438"/>
                  <a:gd name="connsiteY19" fmla="*/ 214326 h 217747"/>
                  <a:gd name="connsiteX20" fmla="*/ 4408 w 268438"/>
                  <a:gd name="connsiteY20" fmla="*/ 217833 h 217747"/>
                  <a:gd name="connsiteX21" fmla="*/ 36289 w 268438"/>
                  <a:gd name="connsiteY21" fmla="*/ 216876 h 217747"/>
                  <a:gd name="connsiteX22" fmla="*/ 69126 w 268438"/>
                  <a:gd name="connsiteY22" fmla="*/ 217833 h 217747"/>
                  <a:gd name="connsiteX23" fmla="*/ 74865 w 268438"/>
                  <a:gd name="connsiteY23" fmla="*/ 211457 h 217747"/>
                  <a:gd name="connsiteX24" fmla="*/ 68489 w 268438"/>
                  <a:gd name="connsiteY24" fmla="*/ 207950 h 217747"/>
                  <a:gd name="connsiteX25" fmla="*/ 47447 w 268438"/>
                  <a:gd name="connsiteY25" fmla="*/ 193922 h 217747"/>
                  <a:gd name="connsiteX26" fmla="*/ 48722 w 268438"/>
                  <a:gd name="connsiteY26" fmla="*/ 186589 h 217747"/>
                  <a:gd name="connsiteX27" fmla="*/ 90805 w 268438"/>
                  <a:gd name="connsiteY27" fmla="*/ 18257 h 217747"/>
                  <a:gd name="connsiteX28" fmla="*/ 93675 w 268438"/>
                  <a:gd name="connsiteY28" fmla="*/ 23996 h 217747"/>
                  <a:gd name="connsiteX29" fmla="*/ 173058 w 268438"/>
                  <a:gd name="connsiteY29" fmla="*/ 211775 h 217747"/>
                  <a:gd name="connsiteX30" fmla="*/ 179116 w 268438"/>
                  <a:gd name="connsiteY30" fmla="*/ 217833 h 217747"/>
                  <a:gd name="connsiteX31" fmla="*/ 184217 w 268438"/>
                  <a:gd name="connsiteY31" fmla="*/ 211138 h 217747"/>
                  <a:gd name="connsiteX32" fmla="*/ 228850 w 268438"/>
                  <a:gd name="connsiteY32" fmla="*/ 33560 h 21774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268438" h="217747">
                    <a:moveTo>
                      <a:pt x="228850" y="33560"/>
                    </a:moveTo>
                    <a:cubicBezTo>
                      <a:pt x="232038" y="20808"/>
                      <a:pt x="237777" y="10925"/>
                      <a:pt x="263282" y="9968"/>
                    </a:cubicBezTo>
                    <a:cubicBezTo>
                      <a:pt x="264876" y="9968"/>
                      <a:pt x="268702" y="9649"/>
                      <a:pt x="268702" y="3592"/>
                    </a:cubicBezTo>
                    <a:cubicBezTo>
                      <a:pt x="268702" y="3273"/>
                      <a:pt x="268702" y="85"/>
                      <a:pt x="264557" y="85"/>
                    </a:cubicBezTo>
                    <a:cubicBezTo>
                      <a:pt x="254036" y="85"/>
                      <a:pt x="242878" y="1041"/>
                      <a:pt x="232357" y="1041"/>
                    </a:cubicBezTo>
                    <a:cubicBezTo>
                      <a:pt x="221518" y="1041"/>
                      <a:pt x="210359" y="85"/>
                      <a:pt x="199839" y="85"/>
                    </a:cubicBezTo>
                    <a:cubicBezTo>
                      <a:pt x="197926" y="85"/>
                      <a:pt x="194100" y="85"/>
                      <a:pt x="194100" y="6461"/>
                    </a:cubicBezTo>
                    <a:cubicBezTo>
                      <a:pt x="194100" y="9968"/>
                      <a:pt x="197288" y="9968"/>
                      <a:pt x="199839" y="9968"/>
                    </a:cubicBezTo>
                    <a:cubicBezTo>
                      <a:pt x="218011" y="10287"/>
                      <a:pt x="221518" y="16982"/>
                      <a:pt x="221518" y="23996"/>
                    </a:cubicBezTo>
                    <a:cubicBezTo>
                      <a:pt x="221518" y="24952"/>
                      <a:pt x="220880" y="29734"/>
                      <a:pt x="220561" y="30691"/>
                    </a:cubicBezTo>
                    <a:lnTo>
                      <a:pt x="184854" y="172562"/>
                    </a:lnTo>
                    <a:lnTo>
                      <a:pt x="114397" y="6142"/>
                    </a:lnTo>
                    <a:cubicBezTo>
                      <a:pt x="111847" y="404"/>
                      <a:pt x="111528" y="85"/>
                      <a:pt x="104195" y="85"/>
                    </a:cubicBezTo>
                    <a:lnTo>
                      <a:pt x="61475" y="85"/>
                    </a:lnTo>
                    <a:cubicBezTo>
                      <a:pt x="55099" y="85"/>
                      <a:pt x="52229" y="85"/>
                      <a:pt x="52229" y="6461"/>
                    </a:cubicBezTo>
                    <a:cubicBezTo>
                      <a:pt x="52229" y="9968"/>
                      <a:pt x="55099" y="9968"/>
                      <a:pt x="61156" y="9968"/>
                    </a:cubicBezTo>
                    <a:cubicBezTo>
                      <a:pt x="62750" y="9968"/>
                      <a:pt x="82835" y="9968"/>
                      <a:pt x="82835" y="12837"/>
                    </a:cubicBezTo>
                    <a:lnTo>
                      <a:pt x="40114" y="184039"/>
                    </a:lnTo>
                    <a:cubicBezTo>
                      <a:pt x="36926" y="196791"/>
                      <a:pt x="31507" y="206993"/>
                      <a:pt x="5683" y="207950"/>
                    </a:cubicBezTo>
                    <a:cubicBezTo>
                      <a:pt x="3770" y="207950"/>
                      <a:pt x="263" y="208268"/>
                      <a:pt x="263" y="214326"/>
                    </a:cubicBezTo>
                    <a:cubicBezTo>
                      <a:pt x="263" y="216557"/>
                      <a:pt x="1857" y="217833"/>
                      <a:pt x="4408" y="217833"/>
                    </a:cubicBezTo>
                    <a:cubicBezTo>
                      <a:pt x="14610" y="217833"/>
                      <a:pt x="25768" y="216876"/>
                      <a:pt x="36289" y="216876"/>
                    </a:cubicBezTo>
                    <a:cubicBezTo>
                      <a:pt x="47128" y="216876"/>
                      <a:pt x="58605" y="217833"/>
                      <a:pt x="69126" y="217833"/>
                    </a:cubicBezTo>
                    <a:cubicBezTo>
                      <a:pt x="70720" y="217833"/>
                      <a:pt x="74865" y="217833"/>
                      <a:pt x="74865" y="211457"/>
                    </a:cubicBezTo>
                    <a:cubicBezTo>
                      <a:pt x="74865" y="208268"/>
                      <a:pt x="71996" y="207950"/>
                      <a:pt x="68489" y="207950"/>
                    </a:cubicBezTo>
                    <a:cubicBezTo>
                      <a:pt x="49998" y="207312"/>
                      <a:pt x="47447" y="200298"/>
                      <a:pt x="47447" y="193922"/>
                    </a:cubicBezTo>
                    <a:cubicBezTo>
                      <a:pt x="47447" y="191690"/>
                      <a:pt x="47766" y="190096"/>
                      <a:pt x="48722" y="186589"/>
                    </a:cubicBezTo>
                    <a:lnTo>
                      <a:pt x="90805" y="18257"/>
                    </a:lnTo>
                    <a:cubicBezTo>
                      <a:pt x="92081" y="20170"/>
                      <a:pt x="92081" y="20808"/>
                      <a:pt x="93675" y="23996"/>
                    </a:cubicBezTo>
                    <a:lnTo>
                      <a:pt x="173058" y="211775"/>
                    </a:lnTo>
                    <a:cubicBezTo>
                      <a:pt x="175290" y="217195"/>
                      <a:pt x="176247" y="217833"/>
                      <a:pt x="179116" y="217833"/>
                    </a:cubicBezTo>
                    <a:cubicBezTo>
                      <a:pt x="182623" y="217833"/>
                      <a:pt x="182623" y="216876"/>
                      <a:pt x="184217" y="211138"/>
                    </a:cubicBezTo>
                    <a:lnTo>
                      <a:pt x="228850" y="33560"/>
                    </a:lnTo>
                    <a:close/>
                  </a:path>
                </a:pathLst>
              </a:custGeom>
              <a:solidFill>
                <a:srgbClr val="000000"/>
              </a:solidFill>
              <a:ln w="3199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59" name="Forme libre 58">
                <a:extLst>
                  <a:ext uri="{FF2B5EF4-FFF2-40B4-BE49-F238E27FC236}">
                    <a16:creationId xmlns:a16="http://schemas.microsoft.com/office/drawing/2014/main" id="{331AF93D-2A6A-B18B-41BD-99EF06D7A789}"/>
                  </a:ext>
                </a:extLst>
              </p:cNvPr>
              <p:cNvSpPr/>
              <p:nvPr>
                <p:custDataLst>
                  <p:tags r:id="rId66"/>
                </p:custDataLst>
              </p:nvPr>
            </p:nvSpPr>
            <p:spPr>
              <a:xfrm>
                <a:off x="15011260" y="7583800"/>
                <a:ext cx="156854" cy="764826"/>
              </a:xfrm>
              <a:custGeom>
                <a:avLst/>
                <a:gdLst>
                  <a:gd name="connsiteX0" fmla="*/ 157130 w 156854"/>
                  <a:gd name="connsiteY0" fmla="*/ 382637 h 764826"/>
                  <a:gd name="connsiteX1" fmla="*/ 47459 w 156854"/>
                  <a:gd name="connsiteY1" fmla="*/ 35771 h 764826"/>
                  <a:gd name="connsiteX2" fmla="*/ 15897 w 156854"/>
                  <a:gd name="connsiteY2" fmla="*/ 3890 h 764826"/>
                  <a:gd name="connsiteX3" fmla="*/ 6970 w 156854"/>
                  <a:gd name="connsiteY3" fmla="*/ 64 h 764826"/>
                  <a:gd name="connsiteX4" fmla="*/ 275 w 156854"/>
                  <a:gd name="connsiteY4" fmla="*/ 3252 h 764826"/>
                  <a:gd name="connsiteX5" fmla="*/ 2188 w 156854"/>
                  <a:gd name="connsiteY5" fmla="*/ 6440 h 764826"/>
                  <a:gd name="connsiteX6" fmla="*/ 56067 w 156854"/>
                  <a:gd name="connsiteY6" fmla="*/ 73709 h 764826"/>
                  <a:gd name="connsiteX7" fmla="*/ 130669 w 156854"/>
                  <a:gd name="connsiteY7" fmla="*/ 382318 h 764826"/>
                  <a:gd name="connsiteX8" fmla="*/ 66588 w 156854"/>
                  <a:gd name="connsiteY8" fmla="*/ 673711 h 764826"/>
                  <a:gd name="connsiteX9" fmla="*/ 1550 w 156854"/>
                  <a:gd name="connsiteY9" fmla="*/ 758834 h 764826"/>
                  <a:gd name="connsiteX10" fmla="*/ 275 w 156854"/>
                  <a:gd name="connsiteY10" fmla="*/ 761703 h 764826"/>
                  <a:gd name="connsiteX11" fmla="*/ 6970 w 156854"/>
                  <a:gd name="connsiteY11" fmla="*/ 764891 h 764826"/>
                  <a:gd name="connsiteX12" fmla="*/ 16853 w 156854"/>
                  <a:gd name="connsiteY12" fmla="*/ 760109 h 764826"/>
                  <a:gd name="connsiteX13" fmla="*/ 157130 w 156854"/>
                  <a:gd name="connsiteY13" fmla="*/ 382637 h 7648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56854" h="764826">
                    <a:moveTo>
                      <a:pt x="157130" y="382637"/>
                    </a:moveTo>
                    <a:cubicBezTo>
                      <a:pt x="157130" y="257344"/>
                      <a:pt x="128437" y="131095"/>
                      <a:pt x="47459" y="35771"/>
                    </a:cubicBezTo>
                    <a:cubicBezTo>
                      <a:pt x="41083" y="28438"/>
                      <a:pt x="28968" y="15367"/>
                      <a:pt x="15897" y="3890"/>
                    </a:cubicBezTo>
                    <a:cubicBezTo>
                      <a:pt x="12071" y="64"/>
                      <a:pt x="11434" y="64"/>
                      <a:pt x="6970" y="64"/>
                    </a:cubicBezTo>
                    <a:cubicBezTo>
                      <a:pt x="3144" y="64"/>
                      <a:pt x="275" y="64"/>
                      <a:pt x="275" y="3252"/>
                    </a:cubicBezTo>
                    <a:cubicBezTo>
                      <a:pt x="275" y="4528"/>
                      <a:pt x="1550" y="5803"/>
                      <a:pt x="2188" y="6440"/>
                    </a:cubicBezTo>
                    <a:cubicBezTo>
                      <a:pt x="13346" y="17918"/>
                      <a:pt x="34707" y="39278"/>
                      <a:pt x="56067" y="73709"/>
                    </a:cubicBezTo>
                    <a:cubicBezTo>
                      <a:pt x="107395" y="155963"/>
                      <a:pt x="130669" y="259576"/>
                      <a:pt x="130669" y="382318"/>
                    </a:cubicBezTo>
                    <a:cubicBezTo>
                      <a:pt x="130669" y="468078"/>
                      <a:pt x="119191" y="578706"/>
                      <a:pt x="66588" y="673711"/>
                    </a:cubicBezTo>
                    <a:cubicBezTo>
                      <a:pt x="41402" y="718982"/>
                      <a:pt x="14940" y="745444"/>
                      <a:pt x="1550" y="758834"/>
                    </a:cubicBezTo>
                    <a:cubicBezTo>
                      <a:pt x="913" y="759790"/>
                      <a:pt x="275" y="760747"/>
                      <a:pt x="275" y="761703"/>
                    </a:cubicBezTo>
                    <a:cubicBezTo>
                      <a:pt x="275" y="764891"/>
                      <a:pt x="3144" y="764891"/>
                      <a:pt x="6970" y="764891"/>
                    </a:cubicBezTo>
                    <a:cubicBezTo>
                      <a:pt x="11434" y="764891"/>
                      <a:pt x="12071" y="764891"/>
                      <a:pt x="16853" y="760109"/>
                    </a:cubicBezTo>
                    <a:cubicBezTo>
                      <a:pt x="123655" y="662872"/>
                      <a:pt x="157130" y="516856"/>
                      <a:pt x="157130" y="382637"/>
                    </a:cubicBezTo>
                    <a:close/>
                  </a:path>
                </a:pathLst>
              </a:custGeom>
              <a:solidFill>
                <a:srgbClr val="000000"/>
              </a:solidFill>
              <a:ln w="3199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64" name="Forme libre 63">
                <a:extLst>
                  <a:ext uri="{FF2B5EF4-FFF2-40B4-BE49-F238E27FC236}">
                    <a16:creationId xmlns:a16="http://schemas.microsoft.com/office/drawing/2014/main" id="{685962C5-DDB3-30E4-EF1D-85C562B94920}"/>
                  </a:ext>
                </a:extLst>
              </p:cNvPr>
              <p:cNvSpPr/>
              <p:nvPr>
                <p:custDataLst>
                  <p:tags r:id="rId67"/>
                </p:custDataLst>
              </p:nvPr>
            </p:nvSpPr>
            <p:spPr>
              <a:xfrm>
                <a:off x="15423323" y="7752208"/>
                <a:ext cx="34112" cy="33793"/>
              </a:xfrm>
              <a:custGeom>
                <a:avLst/>
                <a:gdLst>
                  <a:gd name="connsiteX0" fmla="*/ 34400 w 34112"/>
                  <a:gd name="connsiteY0" fmla="*/ 16973 h 33793"/>
                  <a:gd name="connsiteX1" fmla="*/ 17503 w 34112"/>
                  <a:gd name="connsiteY1" fmla="*/ 76 h 33793"/>
                  <a:gd name="connsiteX2" fmla="*/ 288 w 34112"/>
                  <a:gd name="connsiteY2" fmla="*/ 16973 h 33793"/>
                  <a:gd name="connsiteX3" fmla="*/ 17184 w 34112"/>
                  <a:gd name="connsiteY3" fmla="*/ 33870 h 33793"/>
                  <a:gd name="connsiteX4" fmla="*/ 34400 w 34112"/>
                  <a:gd name="connsiteY4" fmla="*/ 16973 h 33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4112" h="33793">
                    <a:moveTo>
                      <a:pt x="34400" y="16973"/>
                    </a:moveTo>
                    <a:cubicBezTo>
                      <a:pt x="34400" y="8365"/>
                      <a:pt x="27068" y="76"/>
                      <a:pt x="17503" y="76"/>
                    </a:cubicBezTo>
                    <a:cubicBezTo>
                      <a:pt x="6664" y="76"/>
                      <a:pt x="288" y="9002"/>
                      <a:pt x="288" y="16973"/>
                    </a:cubicBezTo>
                    <a:cubicBezTo>
                      <a:pt x="288" y="25581"/>
                      <a:pt x="7620" y="33870"/>
                      <a:pt x="17184" y="33870"/>
                    </a:cubicBezTo>
                    <a:cubicBezTo>
                      <a:pt x="28024" y="33870"/>
                      <a:pt x="34400" y="24943"/>
                      <a:pt x="34400" y="16973"/>
                    </a:cubicBezTo>
                    <a:close/>
                  </a:path>
                </a:pathLst>
              </a:custGeom>
              <a:solidFill>
                <a:srgbClr val="000000"/>
              </a:solidFill>
              <a:ln w="3199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65" name="Forme libre 64">
                <a:extLst>
                  <a:ext uri="{FF2B5EF4-FFF2-40B4-BE49-F238E27FC236}">
                    <a16:creationId xmlns:a16="http://schemas.microsoft.com/office/drawing/2014/main" id="{3FCDCE42-CC09-810D-A60A-5FC4CC1FB664}"/>
                  </a:ext>
                </a:extLst>
              </p:cNvPr>
              <p:cNvSpPr/>
              <p:nvPr>
                <p:custDataLst>
                  <p:tags r:id="rId68"/>
                </p:custDataLst>
              </p:nvPr>
            </p:nvSpPr>
            <p:spPr>
              <a:xfrm>
                <a:off x="15303538" y="7821318"/>
                <a:ext cx="220298" cy="286610"/>
              </a:xfrm>
              <a:custGeom>
                <a:avLst/>
                <a:gdLst>
                  <a:gd name="connsiteX0" fmla="*/ 124301 w 220298"/>
                  <a:gd name="connsiteY0" fmla="*/ 222927 h 286610"/>
                  <a:gd name="connsiteX1" fmla="*/ 220582 w 220298"/>
                  <a:gd name="connsiteY1" fmla="*/ 85838 h 286610"/>
                  <a:gd name="connsiteX2" fmla="*/ 139285 w 220298"/>
                  <a:gd name="connsiteY2" fmla="*/ 78 h 286610"/>
                  <a:gd name="connsiteX3" fmla="*/ 284 w 220298"/>
                  <a:gd name="connsiteY3" fmla="*/ 146731 h 286610"/>
                  <a:gd name="connsiteX4" fmla="*/ 81900 w 220298"/>
                  <a:gd name="connsiteY4" fmla="*/ 231854 h 286610"/>
                  <a:gd name="connsiteX5" fmla="*/ 113143 w 220298"/>
                  <a:gd name="connsiteY5" fmla="*/ 227071 h 286610"/>
                  <a:gd name="connsiteX6" fmla="*/ 111868 w 220298"/>
                  <a:gd name="connsiteY6" fmla="*/ 251620 h 286610"/>
                  <a:gd name="connsiteX7" fmla="*/ 138329 w 220298"/>
                  <a:gd name="connsiteY7" fmla="*/ 286689 h 286610"/>
                  <a:gd name="connsiteX8" fmla="*/ 191570 w 220298"/>
                  <a:gd name="connsiteY8" fmla="*/ 224840 h 286610"/>
                  <a:gd name="connsiteX9" fmla="*/ 188063 w 220298"/>
                  <a:gd name="connsiteY9" fmla="*/ 221652 h 286610"/>
                  <a:gd name="connsiteX10" fmla="*/ 184238 w 220298"/>
                  <a:gd name="connsiteY10" fmla="*/ 225159 h 286610"/>
                  <a:gd name="connsiteX11" fmla="*/ 146937 w 220298"/>
                  <a:gd name="connsiteY11" fmla="*/ 255764 h 286610"/>
                  <a:gd name="connsiteX12" fmla="*/ 124301 w 220298"/>
                  <a:gd name="connsiteY12" fmla="*/ 222927 h 286610"/>
                  <a:gd name="connsiteX13" fmla="*/ 64046 w 220298"/>
                  <a:gd name="connsiteY13" fmla="*/ 220376 h 286610"/>
                  <a:gd name="connsiteX14" fmla="*/ 28339 w 220298"/>
                  <a:gd name="connsiteY14" fmla="*/ 156933 h 286610"/>
                  <a:gd name="connsiteX15" fmla="*/ 60858 w 220298"/>
                  <a:gd name="connsiteY15" fmla="*/ 55232 h 286610"/>
                  <a:gd name="connsiteX16" fmla="*/ 137373 w 220298"/>
                  <a:gd name="connsiteY16" fmla="*/ 8048 h 286610"/>
                  <a:gd name="connsiteX17" fmla="*/ 192527 w 220298"/>
                  <a:gd name="connsiteY17" fmla="*/ 75636 h 286610"/>
                  <a:gd name="connsiteX18" fmla="*/ 122707 w 220298"/>
                  <a:gd name="connsiteY18" fmla="*/ 212087 h 286610"/>
                  <a:gd name="connsiteX19" fmla="*/ 94652 w 220298"/>
                  <a:gd name="connsiteY19" fmla="*/ 177656 h 286610"/>
                  <a:gd name="connsiteX20" fmla="*/ 62133 w 220298"/>
                  <a:gd name="connsiteY20" fmla="*/ 210174 h 286610"/>
                  <a:gd name="connsiteX21" fmla="*/ 64046 w 220298"/>
                  <a:gd name="connsiteY21" fmla="*/ 220376 h 286610"/>
                  <a:gd name="connsiteX22" fmla="*/ 83812 w 220298"/>
                  <a:gd name="connsiteY22" fmla="*/ 223883 h 286610"/>
                  <a:gd name="connsiteX23" fmla="*/ 69147 w 220298"/>
                  <a:gd name="connsiteY23" fmla="*/ 210174 h 286610"/>
                  <a:gd name="connsiteX24" fmla="*/ 94652 w 220298"/>
                  <a:gd name="connsiteY24" fmla="*/ 184670 h 286610"/>
                  <a:gd name="connsiteX25" fmla="*/ 114099 w 220298"/>
                  <a:gd name="connsiteY25" fmla="*/ 211769 h 286610"/>
                  <a:gd name="connsiteX26" fmla="*/ 110593 w 220298"/>
                  <a:gd name="connsiteY26" fmla="*/ 218145 h 286610"/>
                  <a:gd name="connsiteX27" fmla="*/ 83812 w 220298"/>
                  <a:gd name="connsiteY27" fmla="*/ 223883 h 2866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</a:cxnLst>
                <a:rect l="l" t="t" r="r" b="b"/>
                <a:pathLst>
                  <a:path w="220298" h="286610">
                    <a:moveTo>
                      <a:pt x="124301" y="222927"/>
                    </a:moveTo>
                    <a:cubicBezTo>
                      <a:pt x="173717" y="204117"/>
                      <a:pt x="220582" y="147369"/>
                      <a:pt x="220582" y="85838"/>
                    </a:cubicBezTo>
                    <a:cubicBezTo>
                      <a:pt x="220582" y="34510"/>
                      <a:pt x="186788" y="78"/>
                      <a:pt x="139285" y="78"/>
                    </a:cubicBezTo>
                    <a:cubicBezTo>
                      <a:pt x="70422" y="78"/>
                      <a:pt x="284" y="72448"/>
                      <a:pt x="284" y="146731"/>
                    </a:cubicBezTo>
                    <a:cubicBezTo>
                      <a:pt x="284" y="199654"/>
                      <a:pt x="35991" y="231854"/>
                      <a:pt x="81900" y="231854"/>
                    </a:cubicBezTo>
                    <a:cubicBezTo>
                      <a:pt x="89870" y="231854"/>
                      <a:pt x="100709" y="230578"/>
                      <a:pt x="113143" y="227071"/>
                    </a:cubicBezTo>
                    <a:cubicBezTo>
                      <a:pt x="111868" y="246838"/>
                      <a:pt x="111868" y="247475"/>
                      <a:pt x="111868" y="251620"/>
                    </a:cubicBezTo>
                    <a:cubicBezTo>
                      <a:pt x="111868" y="261822"/>
                      <a:pt x="111868" y="286689"/>
                      <a:pt x="138329" y="286689"/>
                    </a:cubicBezTo>
                    <a:cubicBezTo>
                      <a:pt x="176268" y="286689"/>
                      <a:pt x="191570" y="228347"/>
                      <a:pt x="191570" y="224840"/>
                    </a:cubicBezTo>
                    <a:cubicBezTo>
                      <a:pt x="191570" y="222608"/>
                      <a:pt x="189339" y="221652"/>
                      <a:pt x="188063" y="221652"/>
                    </a:cubicBezTo>
                    <a:cubicBezTo>
                      <a:pt x="185513" y="221652"/>
                      <a:pt x="184875" y="223246"/>
                      <a:pt x="184238" y="225159"/>
                    </a:cubicBezTo>
                    <a:cubicBezTo>
                      <a:pt x="176586" y="247794"/>
                      <a:pt x="158095" y="255764"/>
                      <a:pt x="146937" y="255764"/>
                    </a:cubicBezTo>
                    <a:cubicBezTo>
                      <a:pt x="132272" y="255764"/>
                      <a:pt x="127490" y="247157"/>
                      <a:pt x="124301" y="222927"/>
                    </a:cubicBezTo>
                    <a:close/>
                    <a:moveTo>
                      <a:pt x="64046" y="220376"/>
                    </a:moveTo>
                    <a:cubicBezTo>
                      <a:pt x="39179" y="210493"/>
                      <a:pt x="28339" y="185626"/>
                      <a:pt x="28339" y="156933"/>
                    </a:cubicBezTo>
                    <a:cubicBezTo>
                      <a:pt x="28339" y="134935"/>
                      <a:pt x="36629" y="89664"/>
                      <a:pt x="60858" y="55232"/>
                    </a:cubicBezTo>
                    <a:cubicBezTo>
                      <a:pt x="84131" y="22714"/>
                      <a:pt x="114099" y="8048"/>
                      <a:pt x="137373" y="8048"/>
                    </a:cubicBezTo>
                    <a:cubicBezTo>
                      <a:pt x="169254" y="8048"/>
                      <a:pt x="192527" y="32916"/>
                      <a:pt x="192527" y="75636"/>
                    </a:cubicBezTo>
                    <a:cubicBezTo>
                      <a:pt x="192527" y="107517"/>
                      <a:pt x="176268" y="182119"/>
                      <a:pt x="122707" y="212087"/>
                    </a:cubicBezTo>
                    <a:cubicBezTo>
                      <a:pt x="121113" y="200929"/>
                      <a:pt x="117925" y="177656"/>
                      <a:pt x="94652" y="177656"/>
                    </a:cubicBezTo>
                    <a:cubicBezTo>
                      <a:pt x="77755" y="177656"/>
                      <a:pt x="62133" y="193596"/>
                      <a:pt x="62133" y="210174"/>
                    </a:cubicBezTo>
                    <a:cubicBezTo>
                      <a:pt x="62133" y="216551"/>
                      <a:pt x="64046" y="220058"/>
                      <a:pt x="64046" y="220376"/>
                    </a:cubicBezTo>
                    <a:close/>
                    <a:moveTo>
                      <a:pt x="83812" y="223883"/>
                    </a:moveTo>
                    <a:cubicBezTo>
                      <a:pt x="79349" y="223883"/>
                      <a:pt x="69147" y="223883"/>
                      <a:pt x="69147" y="210174"/>
                    </a:cubicBezTo>
                    <a:cubicBezTo>
                      <a:pt x="69147" y="197422"/>
                      <a:pt x="81262" y="184670"/>
                      <a:pt x="94652" y="184670"/>
                    </a:cubicBezTo>
                    <a:cubicBezTo>
                      <a:pt x="108042" y="184670"/>
                      <a:pt x="114099" y="192321"/>
                      <a:pt x="114099" y="211769"/>
                    </a:cubicBezTo>
                    <a:cubicBezTo>
                      <a:pt x="114099" y="216551"/>
                      <a:pt x="113781" y="216869"/>
                      <a:pt x="110593" y="218145"/>
                    </a:cubicBezTo>
                    <a:cubicBezTo>
                      <a:pt x="102303" y="221652"/>
                      <a:pt x="92739" y="223883"/>
                      <a:pt x="83812" y="223883"/>
                    </a:cubicBezTo>
                    <a:close/>
                  </a:path>
                </a:pathLst>
              </a:custGeom>
              <a:solidFill>
                <a:srgbClr val="000000"/>
              </a:solidFill>
              <a:ln w="3199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</p:grpSp>
      </p:grpSp>
      <p:sp>
        <p:nvSpPr>
          <p:cNvPr id="166" name="ZoneTexte 165">
            <a:extLst>
              <a:ext uri="{FF2B5EF4-FFF2-40B4-BE49-F238E27FC236}">
                <a16:creationId xmlns:a16="http://schemas.microsoft.com/office/drawing/2014/main" id="{D0155C22-F77F-BC34-9F09-1ADBA9DAB74F}"/>
              </a:ext>
            </a:extLst>
          </p:cNvPr>
          <p:cNvSpPr txBox="1"/>
          <p:nvPr/>
        </p:nvSpPr>
        <p:spPr>
          <a:xfrm>
            <a:off x="576465" y="6857080"/>
            <a:ext cx="842057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/>
              <a:t>On verra comment calculer       mais                         donc </a:t>
            </a:r>
          </a:p>
        </p:txBody>
      </p:sp>
      <p:grpSp>
        <p:nvGrpSpPr>
          <p:cNvPr id="277" name="Groupe 276">
            <a:extLst>
              <a:ext uri="{FF2B5EF4-FFF2-40B4-BE49-F238E27FC236}">
                <a16:creationId xmlns:a16="http://schemas.microsoft.com/office/drawing/2014/main" id="{EDE86C99-C06D-5F52-9B82-8A304098F36D}"/>
              </a:ext>
            </a:extLst>
          </p:cNvPr>
          <p:cNvGrpSpPr>
            <a:grpSpLocks noChangeAspect="1"/>
          </p:cNvGrpSpPr>
          <p:nvPr>
            <p:custDataLst>
              <p:tags r:id="rId12"/>
            </p:custDataLst>
          </p:nvPr>
        </p:nvGrpSpPr>
        <p:grpSpPr>
          <a:xfrm>
            <a:off x="8839200" y="6908800"/>
            <a:ext cx="881417" cy="317309"/>
            <a:chOff x="11552027" y="8882616"/>
            <a:chExt cx="871009" cy="321041"/>
          </a:xfrm>
        </p:grpSpPr>
        <p:sp>
          <p:nvSpPr>
            <p:cNvPr id="274" name="Forme libre 273">
              <a:extLst>
                <a:ext uri="{FF2B5EF4-FFF2-40B4-BE49-F238E27FC236}">
                  <a16:creationId xmlns:a16="http://schemas.microsoft.com/office/drawing/2014/main" id="{3F79BAD8-5889-B54E-0565-1B1975CD28B6}"/>
                </a:ext>
              </a:extLst>
            </p:cNvPr>
            <p:cNvSpPr/>
            <p:nvPr>
              <p:custDataLst>
                <p:tags r:id="rId48"/>
              </p:custDataLst>
            </p:nvPr>
          </p:nvSpPr>
          <p:spPr>
            <a:xfrm>
              <a:off x="11552027" y="8888938"/>
              <a:ext cx="238849" cy="237795"/>
            </a:xfrm>
            <a:custGeom>
              <a:avLst/>
              <a:gdLst>
                <a:gd name="connsiteX0" fmla="*/ 141630 w 238849"/>
                <a:gd name="connsiteY0" fmla="*/ 24650 h 237795"/>
                <a:gd name="connsiteX1" fmla="*/ 149709 w 238849"/>
                <a:gd name="connsiteY1" fmla="*/ 11654 h 237795"/>
                <a:gd name="connsiteX2" fmla="*/ 171838 w 238849"/>
                <a:gd name="connsiteY2" fmla="*/ 10951 h 237795"/>
                <a:gd name="connsiteX3" fmla="*/ 223120 w 238849"/>
                <a:gd name="connsiteY3" fmla="*/ 39754 h 237795"/>
                <a:gd name="connsiteX4" fmla="*/ 220310 w 238849"/>
                <a:gd name="connsiteY4" fmla="*/ 67854 h 237795"/>
                <a:gd name="connsiteX5" fmla="*/ 219256 w 238849"/>
                <a:gd name="connsiteY5" fmla="*/ 74527 h 237795"/>
                <a:gd name="connsiteX6" fmla="*/ 223471 w 238849"/>
                <a:gd name="connsiteY6" fmla="*/ 79094 h 237795"/>
                <a:gd name="connsiteX7" fmla="*/ 228740 w 238849"/>
                <a:gd name="connsiteY7" fmla="*/ 71015 h 237795"/>
                <a:gd name="connsiteX8" fmla="*/ 238224 w 238849"/>
                <a:gd name="connsiteY8" fmla="*/ 9898 h 237795"/>
                <a:gd name="connsiteX9" fmla="*/ 238926 w 238849"/>
                <a:gd name="connsiteY9" fmla="*/ 3926 h 237795"/>
                <a:gd name="connsiteX10" fmla="*/ 229443 w 238849"/>
                <a:gd name="connsiteY10" fmla="*/ 63 h 237795"/>
                <a:gd name="connsiteX11" fmla="*/ 34499 w 238849"/>
                <a:gd name="connsiteY11" fmla="*/ 63 h 237795"/>
                <a:gd name="connsiteX12" fmla="*/ 23259 w 238849"/>
                <a:gd name="connsiteY12" fmla="*/ 7088 h 237795"/>
                <a:gd name="connsiteX13" fmla="*/ 2184 w 238849"/>
                <a:gd name="connsiteY13" fmla="*/ 68907 h 237795"/>
                <a:gd name="connsiteX14" fmla="*/ 77 w 238849"/>
                <a:gd name="connsiteY14" fmla="*/ 75230 h 237795"/>
                <a:gd name="connsiteX15" fmla="*/ 4292 w 238849"/>
                <a:gd name="connsiteY15" fmla="*/ 79094 h 237795"/>
                <a:gd name="connsiteX16" fmla="*/ 10263 w 238849"/>
                <a:gd name="connsiteY16" fmla="*/ 71717 h 237795"/>
                <a:gd name="connsiteX17" fmla="*/ 90348 w 238849"/>
                <a:gd name="connsiteY17" fmla="*/ 10951 h 237795"/>
                <a:gd name="connsiteX18" fmla="*/ 104047 w 238849"/>
                <a:gd name="connsiteY18" fmla="*/ 10951 h 237795"/>
                <a:gd name="connsiteX19" fmla="*/ 113882 w 238849"/>
                <a:gd name="connsiteY19" fmla="*/ 15166 h 237795"/>
                <a:gd name="connsiteX20" fmla="*/ 112477 w 238849"/>
                <a:gd name="connsiteY20" fmla="*/ 22543 h 237795"/>
                <a:gd name="connsiteX21" fmla="*/ 65409 w 238849"/>
                <a:gd name="connsiteY21" fmla="*/ 210109 h 237795"/>
                <a:gd name="connsiteX22" fmla="*/ 23610 w 238849"/>
                <a:gd name="connsiteY22" fmla="*/ 226969 h 237795"/>
                <a:gd name="connsiteX23" fmla="*/ 8858 w 238849"/>
                <a:gd name="connsiteY23" fmla="*/ 233643 h 237795"/>
                <a:gd name="connsiteX24" fmla="*/ 14829 w 238849"/>
                <a:gd name="connsiteY24" fmla="*/ 237858 h 237795"/>
                <a:gd name="connsiteX25" fmla="*/ 43632 w 238849"/>
                <a:gd name="connsiteY25" fmla="*/ 237155 h 237795"/>
                <a:gd name="connsiteX26" fmla="*/ 73488 w 238849"/>
                <a:gd name="connsiteY26" fmla="*/ 236804 h 237795"/>
                <a:gd name="connsiteX27" fmla="*/ 102642 w 238849"/>
                <a:gd name="connsiteY27" fmla="*/ 237155 h 237795"/>
                <a:gd name="connsiteX28" fmla="*/ 133200 w 238849"/>
                <a:gd name="connsiteY28" fmla="*/ 237858 h 237795"/>
                <a:gd name="connsiteX29" fmla="*/ 140928 w 238849"/>
                <a:gd name="connsiteY29" fmla="*/ 230833 h 237795"/>
                <a:gd name="connsiteX30" fmla="*/ 128985 w 238849"/>
                <a:gd name="connsiteY30" fmla="*/ 226969 h 237795"/>
                <a:gd name="connsiteX31" fmla="*/ 106505 w 238849"/>
                <a:gd name="connsiteY31" fmla="*/ 226267 h 237795"/>
                <a:gd name="connsiteX32" fmla="*/ 93509 w 238849"/>
                <a:gd name="connsiteY32" fmla="*/ 218539 h 237795"/>
                <a:gd name="connsiteX33" fmla="*/ 94914 w 238849"/>
                <a:gd name="connsiteY33" fmla="*/ 211163 h 237795"/>
                <a:gd name="connsiteX34" fmla="*/ 141630 w 238849"/>
                <a:gd name="connsiteY34" fmla="*/ 24650 h 2377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38849" h="237795">
                  <a:moveTo>
                    <a:pt x="141630" y="24650"/>
                  </a:moveTo>
                  <a:cubicBezTo>
                    <a:pt x="144089" y="14815"/>
                    <a:pt x="145494" y="12708"/>
                    <a:pt x="149709" y="11654"/>
                  </a:cubicBezTo>
                  <a:cubicBezTo>
                    <a:pt x="152870" y="10951"/>
                    <a:pt x="164462" y="10951"/>
                    <a:pt x="171838" y="10951"/>
                  </a:cubicBezTo>
                  <a:cubicBezTo>
                    <a:pt x="207314" y="10951"/>
                    <a:pt x="223120" y="12356"/>
                    <a:pt x="223120" y="39754"/>
                  </a:cubicBezTo>
                  <a:cubicBezTo>
                    <a:pt x="223120" y="45023"/>
                    <a:pt x="221715" y="58721"/>
                    <a:pt x="220310" y="67854"/>
                  </a:cubicBezTo>
                  <a:cubicBezTo>
                    <a:pt x="219959" y="69259"/>
                    <a:pt x="219256" y="73474"/>
                    <a:pt x="219256" y="74527"/>
                  </a:cubicBezTo>
                  <a:cubicBezTo>
                    <a:pt x="219256" y="76635"/>
                    <a:pt x="220310" y="79094"/>
                    <a:pt x="223471" y="79094"/>
                  </a:cubicBezTo>
                  <a:cubicBezTo>
                    <a:pt x="227335" y="79094"/>
                    <a:pt x="228038" y="76284"/>
                    <a:pt x="228740" y="71015"/>
                  </a:cubicBezTo>
                  <a:lnTo>
                    <a:pt x="238224" y="9898"/>
                  </a:lnTo>
                  <a:cubicBezTo>
                    <a:pt x="238575" y="8493"/>
                    <a:pt x="238926" y="4980"/>
                    <a:pt x="238926" y="3926"/>
                  </a:cubicBezTo>
                  <a:cubicBezTo>
                    <a:pt x="238926" y="63"/>
                    <a:pt x="235414" y="63"/>
                    <a:pt x="229443" y="63"/>
                  </a:cubicBezTo>
                  <a:lnTo>
                    <a:pt x="34499" y="63"/>
                  </a:lnTo>
                  <a:cubicBezTo>
                    <a:pt x="26069" y="63"/>
                    <a:pt x="25718" y="414"/>
                    <a:pt x="23259" y="7088"/>
                  </a:cubicBezTo>
                  <a:lnTo>
                    <a:pt x="2184" y="68907"/>
                  </a:lnTo>
                  <a:cubicBezTo>
                    <a:pt x="1833" y="69610"/>
                    <a:pt x="77" y="74527"/>
                    <a:pt x="77" y="75230"/>
                  </a:cubicBezTo>
                  <a:cubicBezTo>
                    <a:pt x="77" y="77337"/>
                    <a:pt x="1833" y="79094"/>
                    <a:pt x="4292" y="79094"/>
                  </a:cubicBezTo>
                  <a:cubicBezTo>
                    <a:pt x="7804" y="79094"/>
                    <a:pt x="8155" y="77337"/>
                    <a:pt x="10263" y="71717"/>
                  </a:cubicBezTo>
                  <a:cubicBezTo>
                    <a:pt x="29230" y="17274"/>
                    <a:pt x="38363" y="10951"/>
                    <a:pt x="90348" y="10951"/>
                  </a:cubicBezTo>
                  <a:lnTo>
                    <a:pt x="104047" y="10951"/>
                  </a:lnTo>
                  <a:cubicBezTo>
                    <a:pt x="113882" y="10951"/>
                    <a:pt x="113882" y="12356"/>
                    <a:pt x="113882" y="15166"/>
                  </a:cubicBezTo>
                  <a:cubicBezTo>
                    <a:pt x="113882" y="17274"/>
                    <a:pt x="112828" y="21489"/>
                    <a:pt x="112477" y="22543"/>
                  </a:cubicBezTo>
                  <a:lnTo>
                    <a:pt x="65409" y="210109"/>
                  </a:lnTo>
                  <a:cubicBezTo>
                    <a:pt x="62248" y="223105"/>
                    <a:pt x="61194" y="226969"/>
                    <a:pt x="23610" y="226969"/>
                  </a:cubicBezTo>
                  <a:cubicBezTo>
                    <a:pt x="10965" y="226969"/>
                    <a:pt x="8858" y="226969"/>
                    <a:pt x="8858" y="233643"/>
                  </a:cubicBezTo>
                  <a:cubicBezTo>
                    <a:pt x="8858" y="237858"/>
                    <a:pt x="12722" y="237858"/>
                    <a:pt x="14829" y="237858"/>
                  </a:cubicBezTo>
                  <a:cubicBezTo>
                    <a:pt x="24313" y="237858"/>
                    <a:pt x="34148" y="237155"/>
                    <a:pt x="43632" y="237155"/>
                  </a:cubicBezTo>
                  <a:cubicBezTo>
                    <a:pt x="53467" y="237155"/>
                    <a:pt x="63653" y="236804"/>
                    <a:pt x="73488" y="236804"/>
                  </a:cubicBezTo>
                  <a:cubicBezTo>
                    <a:pt x="83323" y="236804"/>
                    <a:pt x="93158" y="237155"/>
                    <a:pt x="102642" y="237155"/>
                  </a:cubicBezTo>
                  <a:cubicBezTo>
                    <a:pt x="112828" y="237155"/>
                    <a:pt x="123365" y="237858"/>
                    <a:pt x="133200" y="237858"/>
                  </a:cubicBezTo>
                  <a:cubicBezTo>
                    <a:pt x="136713" y="237858"/>
                    <a:pt x="140928" y="237858"/>
                    <a:pt x="140928" y="230833"/>
                  </a:cubicBezTo>
                  <a:cubicBezTo>
                    <a:pt x="140928" y="226969"/>
                    <a:pt x="138118" y="226969"/>
                    <a:pt x="128985" y="226969"/>
                  </a:cubicBezTo>
                  <a:cubicBezTo>
                    <a:pt x="120204" y="226969"/>
                    <a:pt x="115638" y="226969"/>
                    <a:pt x="106505" y="226267"/>
                  </a:cubicBezTo>
                  <a:cubicBezTo>
                    <a:pt x="96319" y="225213"/>
                    <a:pt x="93509" y="224159"/>
                    <a:pt x="93509" y="218539"/>
                  </a:cubicBezTo>
                  <a:cubicBezTo>
                    <a:pt x="93509" y="218188"/>
                    <a:pt x="93509" y="216432"/>
                    <a:pt x="94914" y="211163"/>
                  </a:cubicBezTo>
                  <a:lnTo>
                    <a:pt x="141630" y="24650"/>
                  </a:lnTo>
                  <a:close/>
                </a:path>
              </a:pathLst>
            </a:custGeom>
            <a:solidFill>
              <a:srgbClr val="FF0000"/>
            </a:solidFill>
            <a:ln w="3505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75" name="Forme libre 274">
              <a:extLst>
                <a:ext uri="{FF2B5EF4-FFF2-40B4-BE49-F238E27FC236}">
                  <a16:creationId xmlns:a16="http://schemas.microsoft.com/office/drawing/2014/main" id="{AAA91467-8AF8-C6DD-02F0-43A314ED1F0D}"/>
                </a:ext>
              </a:extLst>
            </p:cNvPr>
            <p:cNvSpPr/>
            <p:nvPr>
              <p:custDataLst>
                <p:tags r:id="rId49"/>
              </p:custDataLst>
            </p:nvPr>
          </p:nvSpPr>
          <p:spPr>
            <a:xfrm>
              <a:off x="11766070" y="9006571"/>
              <a:ext cx="190061" cy="177766"/>
            </a:xfrm>
            <a:custGeom>
              <a:avLst/>
              <a:gdLst>
                <a:gd name="connsiteX0" fmla="*/ 190144 w 190061"/>
                <a:gd name="connsiteY0" fmla="*/ 3261 h 177766"/>
                <a:gd name="connsiteX1" fmla="*/ 186947 w 190061"/>
                <a:gd name="connsiteY1" fmla="*/ 64 h 177766"/>
                <a:gd name="connsiteX2" fmla="*/ 182522 w 190061"/>
                <a:gd name="connsiteY2" fmla="*/ 3015 h 177766"/>
                <a:gd name="connsiteX3" fmla="*/ 164573 w 190061"/>
                <a:gd name="connsiteY3" fmla="*/ 21947 h 177766"/>
                <a:gd name="connsiteX4" fmla="*/ 118348 w 190061"/>
                <a:gd name="connsiteY4" fmla="*/ 64 h 177766"/>
                <a:gd name="connsiteX5" fmla="*/ 83 w 190061"/>
                <a:gd name="connsiteY5" fmla="*/ 108495 h 177766"/>
                <a:gd name="connsiteX6" fmla="*/ 75566 w 190061"/>
                <a:gd name="connsiteY6" fmla="*/ 177831 h 177766"/>
                <a:gd name="connsiteX7" fmla="*/ 137772 w 190061"/>
                <a:gd name="connsiteY7" fmla="*/ 153735 h 177766"/>
                <a:gd name="connsiteX8" fmla="*/ 162606 w 190061"/>
                <a:gd name="connsiteY8" fmla="*/ 113904 h 177766"/>
                <a:gd name="connsiteX9" fmla="*/ 158426 w 190061"/>
                <a:gd name="connsiteY9" fmla="*/ 110707 h 177766"/>
                <a:gd name="connsiteX10" fmla="*/ 154000 w 190061"/>
                <a:gd name="connsiteY10" fmla="*/ 114641 h 177766"/>
                <a:gd name="connsiteX11" fmla="*/ 79746 w 190061"/>
                <a:gd name="connsiteY11" fmla="*/ 168980 h 177766"/>
                <a:gd name="connsiteX12" fmla="*/ 24670 w 190061"/>
                <a:gd name="connsiteY12" fmla="*/ 116117 h 177766"/>
                <a:gd name="connsiteX13" fmla="*/ 54667 w 190061"/>
                <a:gd name="connsiteY13" fmla="*/ 39158 h 177766"/>
                <a:gd name="connsiteX14" fmla="*/ 120807 w 190061"/>
                <a:gd name="connsiteY14" fmla="*/ 8916 h 177766"/>
                <a:gd name="connsiteX15" fmla="*/ 166048 w 190061"/>
                <a:gd name="connsiteY15" fmla="*/ 57107 h 177766"/>
                <a:gd name="connsiteX16" fmla="*/ 165310 w 190061"/>
                <a:gd name="connsiteY16" fmla="*/ 67188 h 177766"/>
                <a:gd name="connsiteX17" fmla="*/ 169736 w 190061"/>
                <a:gd name="connsiteY17" fmla="*/ 70384 h 177766"/>
                <a:gd name="connsiteX18" fmla="*/ 174899 w 190061"/>
                <a:gd name="connsiteY18" fmla="*/ 64975 h 177766"/>
                <a:gd name="connsiteX19" fmla="*/ 190144 w 190061"/>
                <a:gd name="connsiteY19" fmla="*/ 3261 h 177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90061" h="177766">
                  <a:moveTo>
                    <a:pt x="190144" y="3261"/>
                  </a:moveTo>
                  <a:cubicBezTo>
                    <a:pt x="190144" y="2031"/>
                    <a:pt x="189406" y="64"/>
                    <a:pt x="186947" y="64"/>
                  </a:cubicBezTo>
                  <a:cubicBezTo>
                    <a:pt x="185226" y="64"/>
                    <a:pt x="184734" y="556"/>
                    <a:pt x="182522" y="3015"/>
                  </a:cubicBezTo>
                  <a:lnTo>
                    <a:pt x="164573" y="21947"/>
                  </a:lnTo>
                  <a:cubicBezTo>
                    <a:pt x="162360" y="18997"/>
                    <a:pt x="148591" y="64"/>
                    <a:pt x="118348" y="64"/>
                  </a:cubicBezTo>
                  <a:cubicBezTo>
                    <a:pt x="58601" y="64"/>
                    <a:pt x="83" y="52927"/>
                    <a:pt x="83" y="108495"/>
                  </a:cubicBezTo>
                  <a:cubicBezTo>
                    <a:pt x="83" y="148572"/>
                    <a:pt x="31555" y="177831"/>
                    <a:pt x="75566" y="177831"/>
                  </a:cubicBezTo>
                  <a:cubicBezTo>
                    <a:pt x="88843" y="177831"/>
                    <a:pt x="112447" y="175126"/>
                    <a:pt x="137772" y="153735"/>
                  </a:cubicBezTo>
                  <a:cubicBezTo>
                    <a:pt x="157196" y="137262"/>
                    <a:pt x="162606" y="115871"/>
                    <a:pt x="162606" y="113904"/>
                  </a:cubicBezTo>
                  <a:cubicBezTo>
                    <a:pt x="162606" y="110707"/>
                    <a:pt x="159655" y="110707"/>
                    <a:pt x="158426" y="110707"/>
                  </a:cubicBezTo>
                  <a:cubicBezTo>
                    <a:pt x="155229" y="110707"/>
                    <a:pt x="154738" y="111937"/>
                    <a:pt x="154000" y="114641"/>
                  </a:cubicBezTo>
                  <a:cubicBezTo>
                    <a:pt x="143919" y="148326"/>
                    <a:pt x="109497" y="168980"/>
                    <a:pt x="79746" y="168980"/>
                  </a:cubicBezTo>
                  <a:cubicBezTo>
                    <a:pt x="53683" y="168980"/>
                    <a:pt x="24670" y="154965"/>
                    <a:pt x="24670" y="116117"/>
                  </a:cubicBezTo>
                  <a:cubicBezTo>
                    <a:pt x="24670" y="108986"/>
                    <a:pt x="26391" y="70138"/>
                    <a:pt x="54667" y="39158"/>
                  </a:cubicBezTo>
                  <a:cubicBezTo>
                    <a:pt x="71632" y="20226"/>
                    <a:pt x="97449" y="8916"/>
                    <a:pt x="120807" y="8916"/>
                  </a:cubicBezTo>
                  <a:cubicBezTo>
                    <a:pt x="149329" y="8916"/>
                    <a:pt x="166048" y="29569"/>
                    <a:pt x="166048" y="57107"/>
                  </a:cubicBezTo>
                  <a:cubicBezTo>
                    <a:pt x="166048" y="63991"/>
                    <a:pt x="165310" y="65713"/>
                    <a:pt x="165310" y="67188"/>
                  </a:cubicBezTo>
                  <a:cubicBezTo>
                    <a:pt x="165310" y="70384"/>
                    <a:pt x="168507" y="70384"/>
                    <a:pt x="169736" y="70384"/>
                  </a:cubicBezTo>
                  <a:cubicBezTo>
                    <a:pt x="173670" y="70384"/>
                    <a:pt x="173670" y="69647"/>
                    <a:pt x="174899" y="64975"/>
                  </a:cubicBezTo>
                  <a:lnTo>
                    <a:pt x="190144" y="3261"/>
                  </a:lnTo>
                  <a:close/>
                </a:path>
              </a:pathLst>
            </a:custGeom>
            <a:solidFill>
              <a:srgbClr val="FF0000"/>
            </a:solidFill>
            <a:ln w="3505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76" name="Forme libre 275">
              <a:extLst>
                <a:ext uri="{FF2B5EF4-FFF2-40B4-BE49-F238E27FC236}">
                  <a16:creationId xmlns:a16="http://schemas.microsoft.com/office/drawing/2014/main" id="{A5E7FBFA-8022-CF61-F228-C579BEA20D2E}"/>
                </a:ext>
              </a:extLst>
            </p:cNvPr>
            <p:cNvSpPr/>
            <p:nvPr>
              <p:custDataLst>
                <p:tags r:id="rId50"/>
              </p:custDataLst>
            </p:nvPr>
          </p:nvSpPr>
          <p:spPr>
            <a:xfrm>
              <a:off x="12101994" y="8882616"/>
              <a:ext cx="321042" cy="321041"/>
            </a:xfrm>
            <a:custGeom>
              <a:avLst/>
              <a:gdLst>
                <a:gd name="connsiteX0" fmla="*/ 278984 w 321042"/>
                <a:gd name="connsiteY0" fmla="*/ 289140 h 321041"/>
                <a:gd name="connsiteX1" fmla="*/ 258612 w 321042"/>
                <a:gd name="connsiteY1" fmla="*/ 287384 h 321041"/>
                <a:gd name="connsiteX2" fmla="*/ 214003 w 321042"/>
                <a:gd name="connsiteY2" fmla="*/ 295463 h 321041"/>
                <a:gd name="connsiteX3" fmla="*/ 185552 w 321042"/>
                <a:gd name="connsiteY3" fmla="*/ 313025 h 321041"/>
                <a:gd name="connsiteX4" fmla="*/ 193631 w 321042"/>
                <a:gd name="connsiteY4" fmla="*/ 321104 h 321041"/>
                <a:gd name="connsiteX5" fmla="*/ 198197 w 321042"/>
                <a:gd name="connsiteY5" fmla="*/ 319348 h 321041"/>
                <a:gd name="connsiteX6" fmla="*/ 258963 w 321042"/>
                <a:gd name="connsiteY6" fmla="*/ 301083 h 321041"/>
                <a:gd name="connsiteX7" fmla="*/ 304274 w 321042"/>
                <a:gd name="connsiteY7" fmla="*/ 310566 h 321041"/>
                <a:gd name="connsiteX8" fmla="*/ 308489 w 321042"/>
                <a:gd name="connsiteY8" fmla="*/ 311971 h 321041"/>
                <a:gd name="connsiteX9" fmla="*/ 312002 w 321042"/>
                <a:gd name="connsiteY9" fmla="*/ 308459 h 321041"/>
                <a:gd name="connsiteX10" fmla="*/ 310948 w 321042"/>
                <a:gd name="connsiteY10" fmla="*/ 304244 h 321041"/>
                <a:gd name="connsiteX11" fmla="*/ 301113 w 321042"/>
                <a:gd name="connsiteY11" fmla="*/ 258933 h 321041"/>
                <a:gd name="connsiteX12" fmla="*/ 319378 w 321042"/>
                <a:gd name="connsiteY12" fmla="*/ 198167 h 321041"/>
                <a:gd name="connsiteX13" fmla="*/ 321134 w 321042"/>
                <a:gd name="connsiteY13" fmla="*/ 193601 h 321041"/>
                <a:gd name="connsiteX14" fmla="*/ 313055 w 321042"/>
                <a:gd name="connsiteY14" fmla="*/ 185522 h 321041"/>
                <a:gd name="connsiteX15" fmla="*/ 295493 w 321042"/>
                <a:gd name="connsiteY15" fmla="*/ 213973 h 321041"/>
                <a:gd name="connsiteX16" fmla="*/ 287414 w 321042"/>
                <a:gd name="connsiteY16" fmla="*/ 258582 h 321041"/>
                <a:gd name="connsiteX17" fmla="*/ 289170 w 321042"/>
                <a:gd name="connsiteY17" fmla="*/ 278954 h 321041"/>
                <a:gd name="connsiteX18" fmla="*/ 14844 w 321042"/>
                <a:gd name="connsiteY18" fmla="*/ 4980 h 321041"/>
                <a:gd name="connsiteX19" fmla="*/ 7117 w 321042"/>
                <a:gd name="connsiteY19" fmla="*/ 63 h 321041"/>
                <a:gd name="connsiteX20" fmla="*/ 92 w 321042"/>
                <a:gd name="connsiteY20" fmla="*/ 7088 h 321041"/>
                <a:gd name="connsiteX21" fmla="*/ 5361 w 321042"/>
                <a:gd name="connsiteY21" fmla="*/ 15166 h 321041"/>
                <a:gd name="connsiteX22" fmla="*/ 278984 w 321042"/>
                <a:gd name="connsiteY22" fmla="*/ 289140 h 3210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21042" h="321041">
                  <a:moveTo>
                    <a:pt x="278984" y="289140"/>
                  </a:moveTo>
                  <a:cubicBezTo>
                    <a:pt x="273013" y="288086"/>
                    <a:pt x="264934" y="287384"/>
                    <a:pt x="258612" y="287384"/>
                  </a:cubicBezTo>
                  <a:cubicBezTo>
                    <a:pt x="251587" y="287384"/>
                    <a:pt x="234376" y="288086"/>
                    <a:pt x="214003" y="295463"/>
                  </a:cubicBezTo>
                  <a:cubicBezTo>
                    <a:pt x="211544" y="296516"/>
                    <a:pt x="185552" y="307405"/>
                    <a:pt x="185552" y="313025"/>
                  </a:cubicBezTo>
                  <a:cubicBezTo>
                    <a:pt x="185552" y="315484"/>
                    <a:pt x="191172" y="321104"/>
                    <a:pt x="193631" y="321104"/>
                  </a:cubicBezTo>
                  <a:cubicBezTo>
                    <a:pt x="195036" y="321104"/>
                    <a:pt x="196089" y="320753"/>
                    <a:pt x="198197" y="319348"/>
                  </a:cubicBezTo>
                  <a:cubicBezTo>
                    <a:pt x="225946" y="301083"/>
                    <a:pt x="250182" y="301083"/>
                    <a:pt x="258963" y="301083"/>
                  </a:cubicBezTo>
                  <a:cubicBezTo>
                    <a:pt x="280389" y="301083"/>
                    <a:pt x="296195" y="306703"/>
                    <a:pt x="304274" y="310566"/>
                  </a:cubicBezTo>
                  <a:cubicBezTo>
                    <a:pt x="306382" y="311620"/>
                    <a:pt x="307435" y="311971"/>
                    <a:pt x="308489" y="311971"/>
                  </a:cubicBezTo>
                  <a:cubicBezTo>
                    <a:pt x="309894" y="311971"/>
                    <a:pt x="312002" y="311269"/>
                    <a:pt x="312002" y="308459"/>
                  </a:cubicBezTo>
                  <a:cubicBezTo>
                    <a:pt x="312002" y="307756"/>
                    <a:pt x="312002" y="307054"/>
                    <a:pt x="310948" y="304244"/>
                  </a:cubicBezTo>
                  <a:cubicBezTo>
                    <a:pt x="306382" y="294760"/>
                    <a:pt x="301113" y="279657"/>
                    <a:pt x="301113" y="258933"/>
                  </a:cubicBezTo>
                  <a:cubicBezTo>
                    <a:pt x="301113" y="244180"/>
                    <a:pt x="303220" y="223106"/>
                    <a:pt x="319378" y="198167"/>
                  </a:cubicBezTo>
                  <a:cubicBezTo>
                    <a:pt x="320783" y="195708"/>
                    <a:pt x="321134" y="195006"/>
                    <a:pt x="321134" y="193601"/>
                  </a:cubicBezTo>
                  <a:cubicBezTo>
                    <a:pt x="321134" y="191142"/>
                    <a:pt x="315514" y="185522"/>
                    <a:pt x="313055" y="185522"/>
                  </a:cubicBezTo>
                  <a:cubicBezTo>
                    <a:pt x="308138" y="185522"/>
                    <a:pt x="298303" y="207299"/>
                    <a:pt x="295493" y="213973"/>
                  </a:cubicBezTo>
                  <a:cubicBezTo>
                    <a:pt x="288117" y="233643"/>
                    <a:pt x="287414" y="250503"/>
                    <a:pt x="287414" y="258582"/>
                  </a:cubicBezTo>
                  <a:cubicBezTo>
                    <a:pt x="287414" y="269822"/>
                    <a:pt x="287414" y="270173"/>
                    <a:pt x="289170" y="278954"/>
                  </a:cubicBezTo>
                  <a:lnTo>
                    <a:pt x="14844" y="4980"/>
                  </a:lnTo>
                  <a:cubicBezTo>
                    <a:pt x="10629" y="765"/>
                    <a:pt x="9927" y="63"/>
                    <a:pt x="7117" y="63"/>
                  </a:cubicBezTo>
                  <a:cubicBezTo>
                    <a:pt x="2902" y="63"/>
                    <a:pt x="92" y="3575"/>
                    <a:pt x="92" y="7088"/>
                  </a:cubicBezTo>
                  <a:cubicBezTo>
                    <a:pt x="92" y="9898"/>
                    <a:pt x="794" y="10600"/>
                    <a:pt x="5361" y="15166"/>
                  </a:cubicBezTo>
                  <a:lnTo>
                    <a:pt x="278984" y="289140"/>
                  </a:lnTo>
                  <a:close/>
                </a:path>
              </a:pathLst>
            </a:custGeom>
            <a:solidFill>
              <a:srgbClr val="000000"/>
            </a:solidFill>
            <a:ln w="3505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170" name="Groupe 169">
            <a:extLst>
              <a:ext uri="{FF2B5EF4-FFF2-40B4-BE49-F238E27FC236}">
                <a16:creationId xmlns:a16="http://schemas.microsoft.com/office/drawing/2014/main" id="{49AA0DC5-8B2B-9CA8-D09D-867ABB8387CE}"/>
              </a:ext>
            </a:extLst>
          </p:cNvPr>
          <p:cNvGrpSpPr/>
          <p:nvPr/>
        </p:nvGrpSpPr>
        <p:grpSpPr>
          <a:xfrm>
            <a:off x="1535217" y="3203394"/>
            <a:ext cx="646331" cy="1008112"/>
            <a:chOff x="1535217" y="3203394"/>
            <a:chExt cx="646331" cy="1008112"/>
          </a:xfrm>
        </p:grpSpPr>
        <p:sp>
          <p:nvSpPr>
            <p:cNvPr id="176" name="Flèche vers la gauche 175">
              <a:extLst>
                <a:ext uri="{FF2B5EF4-FFF2-40B4-BE49-F238E27FC236}">
                  <a16:creationId xmlns:a16="http://schemas.microsoft.com/office/drawing/2014/main" id="{3501B0BB-EB1F-C795-30D4-0E15645760CB}"/>
                </a:ext>
              </a:extLst>
            </p:cNvPr>
            <p:cNvSpPr/>
            <p:nvPr/>
          </p:nvSpPr>
          <p:spPr bwMode="auto">
            <a:xfrm rot="16200000" flipH="1">
              <a:off x="1354327" y="3384284"/>
              <a:ext cx="1008112" cy="646331"/>
            </a:xfrm>
            <a:prstGeom prst="leftArrow">
              <a:avLst>
                <a:gd name="adj1" fmla="val 50000"/>
                <a:gd name="adj2" fmla="val 64892"/>
              </a:avLst>
            </a:prstGeom>
            <a:solidFill>
              <a:schemeClr val="bg1">
                <a:lumMod val="95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grpSp>
          <p:nvGrpSpPr>
            <p:cNvPr id="168" name="Groupe 167">
              <a:extLst>
                <a:ext uri="{FF2B5EF4-FFF2-40B4-BE49-F238E27FC236}">
                  <a16:creationId xmlns:a16="http://schemas.microsoft.com/office/drawing/2014/main" id="{919628A0-5668-F1FC-CC4F-90D2FF5C0406}"/>
                </a:ext>
              </a:extLst>
            </p:cNvPr>
            <p:cNvGrpSpPr>
              <a:grpSpLocks noChangeAspect="1"/>
            </p:cNvGrpSpPr>
            <p:nvPr>
              <p:custDataLst>
                <p:tags r:id="rId45"/>
              </p:custDataLst>
            </p:nvPr>
          </p:nvGrpSpPr>
          <p:grpSpPr>
            <a:xfrm>
              <a:off x="1739900" y="3390900"/>
              <a:ext cx="235135" cy="369495"/>
              <a:chOff x="4334038" y="5185378"/>
              <a:chExt cx="231244" cy="373393"/>
            </a:xfrm>
          </p:grpSpPr>
          <p:sp>
            <p:nvSpPr>
              <p:cNvPr id="164" name="Forme libre 163">
                <a:extLst>
                  <a:ext uri="{FF2B5EF4-FFF2-40B4-BE49-F238E27FC236}">
                    <a16:creationId xmlns:a16="http://schemas.microsoft.com/office/drawing/2014/main" id="{8B6CD7B9-FF30-59D4-5AF5-3D31589DBFAF}"/>
                  </a:ext>
                </a:extLst>
              </p:cNvPr>
              <p:cNvSpPr/>
              <p:nvPr>
                <p:custDataLst>
                  <p:tags r:id="rId46"/>
                </p:custDataLst>
              </p:nvPr>
            </p:nvSpPr>
            <p:spPr>
              <a:xfrm>
                <a:off x="4459775" y="5185378"/>
                <a:ext cx="35807" cy="35472"/>
              </a:xfrm>
              <a:custGeom>
                <a:avLst/>
                <a:gdLst>
                  <a:gd name="connsiteX0" fmla="*/ 35888 w 35807"/>
                  <a:gd name="connsiteY0" fmla="*/ 17797 h 35472"/>
                  <a:gd name="connsiteX1" fmla="*/ 18151 w 35807"/>
                  <a:gd name="connsiteY1" fmla="*/ 60 h 35472"/>
                  <a:gd name="connsiteX2" fmla="*/ 80 w 35807"/>
                  <a:gd name="connsiteY2" fmla="*/ 17797 h 35472"/>
                  <a:gd name="connsiteX3" fmla="*/ 17817 w 35807"/>
                  <a:gd name="connsiteY3" fmla="*/ 35533 h 35472"/>
                  <a:gd name="connsiteX4" fmla="*/ 35888 w 35807"/>
                  <a:gd name="connsiteY4" fmla="*/ 17797 h 354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5807" h="35472">
                    <a:moveTo>
                      <a:pt x="35888" y="17797"/>
                    </a:moveTo>
                    <a:cubicBezTo>
                      <a:pt x="35888" y="8761"/>
                      <a:pt x="28191" y="60"/>
                      <a:pt x="18151" y="60"/>
                    </a:cubicBezTo>
                    <a:cubicBezTo>
                      <a:pt x="6773" y="60"/>
                      <a:pt x="80" y="9430"/>
                      <a:pt x="80" y="17797"/>
                    </a:cubicBezTo>
                    <a:cubicBezTo>
                      <a:pt x="80" y="26832"/>
                      <a:pt x="7777" y="35533"/>
                      <a:pt x="17817" y="35533"/>
                    </a:cubicBezTo>
                    <a:cubicBezTo>
                      <a:pt x="29195" y="35533"/>
                      <a:pt x="35888" y="26163"/>
                      <a:pt x="35888" y="17797"/>
                    </a:cubicBezTo>
                    <a:close/>
                  </a:path>
                </a:pathLst>
              </a:custGeom>
              <a:solidFill>
                <a:srgbClr val="000000"/>
              </a:solidFill>
              <a:ln w="33338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67" name="Forme libre 166">
                <a:extLst>
                  <a:ext uri="{FF2B5EF4-FFF2-40B4-BE49-F238E27FC236}">
                    <a16:creationId xmlns:a16="http://schemas.microsoft.com/office/drawing/2014/main" id="{D4F80AE1-1A7D-2284-8A2F-BF5673363724}"/>
                  </a:ext>
                </a:extLst>
              </p:cNvPr>
              <p:cNvSpPr/>
              <p:nvPr>
                <p:custDataLst>
                  <p:tags r:id="rId47"/>
                </p:custDataLst>
              </p:nvPr>
            </p:nvSpPr>
            <p:spPr>
              <a:xfrm>
                <a:off x="4334038" y="5257922"/>
                <a:ext cx="231244" cy="300849"/>
              </a:xfrm>
              <a:custGeom>
                <a:avLst/>
                <a:gdLst>
                  <a:gd name="connsiteX0" fmla="*/ 130257 w 231244"/>
                  <a:gd name="connsiteY0" fmla="*/ 233983 h 300849"/>
                  <a:gd name="connsiteX1" fmla="*/ 231322 w 231244"/>
                  <a:gd name="connsiteY1" fmla="*/ 90084 h 300849"/>
                  <a:gd name="connsiteX2" fmla="*/ 145985 w 231244"/>
                  <a:gd name="connsiteY2" fmla="*/ 63 h 300849"/>
                  <a:gd name="connsiteX3" fmla="*/ 77 w 231244"/>
                  <a:gd name="connsiteY3" fmla="*/ 154002 h 300849"/>
                  <a:gd name="connsiteX4" fmla="*/ 85748 w 231244"/>
                  <a:gd name="connsiteY4" fmla="*/ 243353 h 300849"/>
                  <a:gd name="connsiteX5" fmla="*/ 118544 w 231244"/>
                  <a:gd name="connsiteY5" fmla="*/ 238333 h 300849"/>
                  <a:gd name="connsiteX6" fmla="*/ 117205 w 231244"/>
                  <a:gd name="connsiteY6" fmla="*/ 264101 h 300849"/>
                  <a:gd name="connsiteX7" fmla="*/ 144981 w 231244"/>
                  <a:gd name="connsiteY7" fmla="*/ 300913 h 300849"/>
                  <a:gd name="connsiteX8" fmla="*/ 200868 w 231244"/>
                  <a:gd name="connsiteY8" fmla="*/ 235991 h 300849"/>
                  <a:gd name="connsiteX9" fmla="*/ 197187 w 231244"/>
                  <a:gd name="connsiteY9" fmla="*/ 232644 h 300849"/>
                  <a:gd name="connsiteX10" fmla="*/ 193171 w 231244"/>
                  <a:gd name="connsiteY10" fmla="*/ 236325 h 300849"/>
                  <a:gd name="connsiteX11" fmla="*/ 154017 w 231244"/>
                  <a:gd name="connsiteY11" fmla="*/ 268452 h 300849"/>
                  <a:gd name="connsiteX12" fmla="*/ 130257 w 231244"/>
                  <a:gd name="connsiteY12" fmla="*/ 233983 h 300849"/>
                  <a:gd name="connsiteX13" fmla="*/ 67007 w 231244"/>
                  <a:gd name="connsiteY13" fmla="*/ 231306 h 300849"/>
                  <a:gd name="connsiteX14" fmla="*/ 29526 w 231244"/>
                  <a:gd name="connsiteY14" fmla="*/ 164710 h 300849"/>
                  <a:gd name="connsiteX15" fmla="*/ 63661 w 231244"/>
                  <a:gd name="connsiteY15" fmla="*/ 57957 h 300849"/>
                  <a:gd name="connsiteX16" fmla="*/ 143977 w 231244"/>
                  <a:gd name="connsiteY16" fmla="*/ 8429 h 300849"/>
                  <a:gd name="connsiteX17" fmla="*/ 201872 w 231244"/>
                  <a:gd name="connsiteY17" fmla="*/ 79375 h 300849"/>
                  <a:gd name="connsiteX18" fmla="*/ 128583 w 231244"/>
                  <a:gd name="connsiteY18" fmla="*/ 222605 h 300849"/>
                  <a:gd name="connsiteX19" fmla="*/ 99134 w 231244"/>
                  <a:gd name="connsiteY19" fmla="*/ 186463 h 300849"/>
                  <a:gd name="connsiteX20" fmla="*/ 64999 w 231244"/>
                  <a:gd name="connsiteY20" fmla="*/ 220597 h 300849"/>
                  <a:gd name="connsiteX21" fmla="*/ 67007 w 231244"/>
                  <a:gd name="connsiteY21" fmla="*/ 231306 h 300849"/>
                  <a:gd name="connsiteX22" fmla="*/ 87756 w 231244"/>
                  <a:gd name="connsiteY22" fmla="*/ 234987 h 300849"/>
                  <a:gd name="connsiteX23" fmla="*/ 72362 w 231244"/>
                  <a:gd name="connsiteY23" fmla="*/ 220597 h 300849"/>
                  <a:gd name="connsiteX24" fmla="*/ 99134 w 231244"/>
                  <a:gd name="connsiteY24" fmla="*/ 193825 h 300849"/>
                  <a:gd name="connsiteX25" fmla="*/ 119548 w 231244"/>
                  <a:gd name="connsiteY25" fmla="*/ 222270 h 300849"/>
                  <a:gd name="connsiteX26" fmla="*/ 115867 w 231244"/>
                  <a:gd name="connsiteY26" fmla="*/ 228963 h 300849"/>
                  <a:gd name="connsiteX27" fmla="*/ 87756 w 231244"/>
                  <a:gd name="connsiteY27" fmla="*/ 234987 h 3008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</a:cxnLst>
                <a:rect l="l" t="t" r="r" b="b"/>
                <a:pathLst>
                  <a:path w="231244" h="300849">
                    <a:moveTo>
                      <a:pt x="130257" y="233983"/>
                    </a:moveTo>
                    <a:cubicBezTo>
                      <a:pt x="182128" y="214239"/>
                      <a:pt x="231322" y="154671"/>
                      <a:pt x="231322" y="90084"/>
                    </a:cubicBezTo>
                    <a:cubicBezTo>
                      <a:pt x="231322" y="36205"/>
                      <a:pt x="195848" y="63"/>
                      <a:pt x="145985" y="63"/>
                    </a:cubicBezTo>
                    <a:cubicBezTo>
                      <a:pt x="73700" y="63"/>
                      <a:pt x="77" y="76028"/>
                      <a:pt x="77" y="154002"/>
                    </a:cubicBezTo>
                    <a:cubicBezTo>
                      <a:pt x="77" y="209553"/>
                      <a:pt x="37558" y="243353"/>
                      <a:pt x="85748" y="243353"/>
                    </a:cubicBezTo>
                    <a:cubicBezTo>
                      <a:pt x="94114" y="243353"/>
                      <a:pt x="105492" y="242014"/>
                      <a:pt x="118544" y="238333"/>
                    </a:cubicBezTo>
                    <a:cubicBezTo>
                      <a:pt x="117205" y="259082"/>
                      <a:pt x="117205" y="259751"/>
                      <a:pt x="117205" y="264101"/>
                    </a:cubicBezTo>
                    <a:cubicBezTo>
                      <a:pt x="117205" y="274810"/>
                      <a:pt x="117205" y="300913"/>
                      <a:pt x="144981" y="300913"/>
                    </a:cubicBezTo>
                    <a:cubicBezTo>
                      <a:pt x="184805" y="300913"/>
                      <a:pt x="200868" y="239672"/>
                      <a:pt x="200868" y="235991"/>
                    </a:cubicBezTo>
                    <a:cubicBezTo>
                      <a:pt x="200868" y="233648"/>
                      <a:pt x="198526" y="232644"/>
                      <a:pt x="197187" y="232644"/>
                    </a:cubicBezTo>
                    <a:cubicBezTo>
                      <a:pt x="194510" y="232644"/>
                      <a:pt x="193841" y="234318"/>
                      <a:pt x="193171" y="236325"/>
                    </a:cubicBezTo>
                    <a:cubicBezTo>
                      <a:pt x="185140" y="260086"/>
                      <a:pt x="165730" y="268452"/>
                      <a:pt x="154017" y="268452"/>
                    </a:cubicBezTo>
                    <a:cubicBezTo>
                      <a:pt x="138623" y="268452"/>
                      <a:pt x="133603" y="259416"/>
                      <a:pt x="130257" y="233983"/>
                    </a:cubicBezTo>
                    <a:close/>
                    <a:moveTo>
                      <a:pt x="67007" y="231306"/>
                    </a:moveTo>
                    <a:cubicBezTo>
                      <a:pt x="40904" y="220932"/>
                      <a:pt x="29526" y="194829"/>
                      <a:pt x="29526" y="164710"/>
                    </a:cubicBezTo>
                    <a:cubicBezTo>
                      <a:pt x="29526" y="141620"/>
                      <a:pt x="38227" y="94099"/>
                      <a:pt x="63661" y="57957"/>
                    </a:cubicBezTo>
                    <a:cubicBezTo>
                      <a:pt x="88090" y="23823"/>
                      <a:pt x="119548" y="8429"/>
                      <a:pt x="143977" y="8429"/>
                    </a:cubicBezTo>
                    <a:cubicBezTo>
                      <a:pt x="177443" y="8429"/>
                      <a:pt x="201872" y="34532"/>
                      <a:pt x="201872" y="79375"/>
                    </a:cubicBezTo>
                    <a:cubicBezTo>
                      <a:pt x="201872" y="112840"/>
                      <a:pt x="184805" y="191148"/>
                      <a:pt x="128583" y="222605"/>
                    </a:cubicBezTo>
                    <a:cubicBezTo>
                      <a:pt x="126910" y="210892"/>
                      <a:pt x="123564" y="186463"/>
                      <a:pt x="99134" y="186463"/>
                    </a:cubicBezTo>
                    <a:cubicBezTo>
                      <a:pt x="81397" y="186463"/>
                      <a:pt x="64999" y="203195"/>
                      <a:pt x="64999" y="220597"/>
                    </a:cubicBezTo>
                    <a:cubicBezTo>
                      <a:pt x="64999" y="227290"/>
                      <a:pt x="67007" y="230971"/>
                      <a:pt x="67007" y="231306"/>
                    </a:cubicBezTo>
                    <a:close/>
                    <a:moveTo>
                      <a:pt x="87756" y="234987"/>
                    </a:moveTo>
                    <a:cubicBezTo>
                      <a:pt x="83071" y="234987"/>
                      <a:pt x="72362" y="234987"/>
                      <a:pt x="72362" y="220597"/>
                    </a:cubicBezTo>
                    <a:cubicBezTo>
                      <a:pt x="72362" y="207211"/>
                      <a:pt x="85078" y="193825"/>
                      <a:pt x="99134" y="193825"/>
                    </a:cubicBezTo>
                    <a:cubicBezTo>
                      <a:pt x="113189" y="193825"/>
                      <a:pt x="119548" y="201856"/>
                      <a:pt x="119548" y="222270"/>
                    </a:cubicBezTo>
                    <a:cubicBezTo>
                      <a:pt x="119548" y="227290"/>
                      <a:pt x="119213" y="227625"/>
                      <a:pt x="115867" y="228963"/>
                    </a:cubicBezTo>
                    <a:cubicBezTo>
                      <a:pt x="107166" y="232644"/>
                      <a:pt x="97126" y="234987"/>
                      <a:pt x="87756" y="234987"/>
                    </a:cubicBezTo>
                    <a:close/>
                  </a:path>
                </a:pathLst>
              </a:custGeom>
              <a:solidFill>
                <a:srgbClr val="000000"/>
              </a:solidFill>
              <a:ln w="33338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</p:grpSp>
      </p:grpSp>
      <p:grpSp>
        <p:nvGrpSpPr>
          <p:cNvPr id="250" name="Groupe 249">
            <a:extLst>
              <a:ext uri="{FF2B5EF4-FFF2-40B4-BE49-F238E27FC236}">
                <a16:creationId xmlns:a16="http://schemas.microsoft.com/office/drawing/2014/main" id="{52E854E5-8222-C05C-9552-0B1F61A24432}"/>
              </a:ext>
            </a:extLst>
          </p:cNvPr>
          <p:cNvGrpSpPr/>
          <p:nvPr/>
        </p:nvGrpSpPr>
        <p:grpSpPr>
          <a:xfrm>
            <a:off x="6437859" y="2922154"/>
            <a:ext cx="646331" cy="1008112"/>
            <a:chOff x="6437859" y="2922154"/>
            <a:chExt cx="646331" cy="1008112"/>
          </a:xfrm>
        </p:grpSpPr>
        <p:sp>
          <p:nvSpPr>
            <p:cNvPr id="182" name="Flèche vers la gauche 181">
              <a:extLst>
                <a:ext uri="{FF2B5EF4-FFF2-40B4-BE49-F238E27FC236}">
                  <a16:creationId xmlns:a16="http://schemas.microsoft.com/office/drawing/2014/main" id="{341708A5-71AB-52C6-238D-ECDA24D51E92}"/>
                </a:ext>
              </a:extLst>
            </p:cNvPr>
            <p:cNvSpPr/>
            <p:nvPr/>
          </p:nvSpPr>
          <p:spPr bwMode="auto">
            <a:xfrm rot="16200000" flipH="1">
              <a:off x="6256969" y="3103044"/>
              <a:ext cx="1008112" cy="646331"/>
            </a:xfrm>
            <a:prstGeom prst="leftArrow">
              <a:avLst>
                <a:gd name="adj1" fmla="val 50000"/>
                <a:gd name="adj2" fmla="val 64892"/>
              </a:avLst>
            </a:prstGeom>
            <a:solidFill>
              <a:schemeClr val="bg1">
                <a:lumMod val="95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grpSp>
          <p:nvGrpSpPr>
            <p:cNvPr id="249" name="Groupe 248">
              <a:extLst>
                <a:ext uri="{FF2B5EF4-FFF2-40B4-BE49-F238E27FC236}">
                  <a16:creationId xmlns:a16="http://schemas.microsoft.com/office/drawing/2014/main" id="{BCCED0F5-C887-C572-FB14-A36A8F4D85A1}"/>
                </a:ext>
              </a:extLst>
            </p:cNvPr>
            <p:cNvGrpSpPr>
              <a:grpSpLocks noChangeAspect="1"/>
            </p:cNvGrpSpPr>
            <p:nvPr>
              <p:custDataLst>
                <p:tags r:id="rId42"/>
              </p:custDataLst>
            </p:nvPr>
          </p:nvGrpSpPr>
          <p:grpSpPr>
            <a:xfrm>
              <a:off x="6642100" y="3098800"/>
              <a:ext cx="235135" cy="369495"/>
              <a:chOff x="9236680" y="4904138"/>
              <a:chExt cx="231244" cy="373393"/>
            </a:xfrm>
          </p:grpSpPr>
          <p:sp>
            <p:nvSpPr>
              <p:cNvPr id="247" name="Forme libre 246">
                <a:extLst>
                  <a:ext uri="{FF2B5EF4-FFF2-40B4-BE49-F238E27FC236}">
                    <a16:creationId xmlns:a16="http://schemas.microsoft.com/office/drawing/2014/main" id="{BB0277C0-9763-9454-503B-40808B55357D}"/>
                  </a:ext>
                </a:extLst>
              </p:cNvPr>
              <p:cNvSpPr/>
              <p:nvPr>
                <p:custDataLst>
                  <p:tags r:id="rId43"/>
                </p:custDataLst>
              </p:nvPr>
            </p:nvSpPr>
            <p:spPr>
              <a:xfrm>
                <a:off x="9362417" y="4904138"/>
                <a:ext cx="35807" cy="35472"/>
              </a:xfrm>
              <a:custGeom>
                <a:avLst/>
                <a:gdLst>
                  <a:gd name="connsiteX0" fmla="*/ 35888 w 35807"/>
                  <a:gd name="connsiteY0" fmla="*/ 17797 h 35472"/>
                  <a:gd name="connsiteX1" fmla="*/ 18151 w 35807"/>
                  <a:gd name="connsiteY1" fmla="*/ 60 h 35472"/>
                  <a:gd name="connsiteX2" fmla="*/ 80 w 35807"/>
                  <a:gd name="connsiteY2" fmla="*/ 17797 h 35472"/>
                  <a:gd name="connsiteX3" fmla="*/ 17817 w 35807"/>
                  <a:gd name="connsiteY3" fmla="*/ 35533 h 35472"/>
                  <a:gd name="connsiteX4" fmla="*/ 35888 w 35807"/>
                  <a:gd name="connsiteY4" fmla="*/ 17797 h 354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5807" h="35472">
                    <a:moveTo>
                      <a:pt x="35888" y="17797"/>
                    </a:moveTo>
                    <a:cubicBezTo>
                      <a:pt x="35888" y="8761"/>
                      <a:pt x="28191" y="60"/>
                      <a:pt x="18151" y="60"/>
                    </a:cubicBezTo>
                    <a:cubicBezTo>
                      <a:pt x="6773" y="60"/>
                      <a:pt x="80" y="9430"/>
                      <a:pt x="80" y="17797"/>
                    </a:cubicBezTo>
                    <a:cubicBezTo>
                      <a:pt x="80" y="26832"/>
                      <a:pt x="7777" y="35533"/>
                      <a:pt x="17817" y="35533"/>
                    </a:cubicBezTo>
                    <a:cubicBezTo>
                      <a:pt x="29195" y="35533"/>
                      <a:pt x="35888" y="26163"/>
                      <a:pt x="35888" y="17797"/>
                    </a:cubicBezTo>
                    <a:close/>
                  </a:path>
                </a:pathLst>
              </a:custGeom>
              <a:solidFill>
                <a:srgbClr val="000000"/>
              </a:solidFill>
              <a:ln w="33338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248" name="Forme libre 247">
                <a:extLst>
                  <a:ext uri="{FF2B5EF4-FFF2-40B4-BE49-F238E27FC236}">
                    <a16:creationId xmlns:a16="http://schemas.microsoft.com/office/drawing/2014/main" id="{760D5311-958D-409E-43AB-1F021CAE7FEB}"/>
                  </a:ext>
                </a:extLst>
              </p:cNvPr>
              <p:cNvSpPr/>
              <p:nvPr>
                <p:custDataLst>
                  <p:tags r:id="rId44"/>
                </p:custDataLst>
              </p:nvPr>
            </p:nvSpPr>
            <p:spPr>
              <a:xfrm>
                <a:off x="9236680" y="4976682"/>
                <a:ext cx="231244" cy="300849"/>
              </a:xfrm>
              <a:custGeom>
                <a:avLst/>
                <a:gdLst>
                  <a:gd name="connsiteX0" fmla="*/ 130257 w 231244"/>
                  <a:gd name="connsiteY0" fmla="*/ 233983 h 300849"/>
                  <a:gd name="connsiteX1" fmla="*/ 231322 w 231244"/>
                  <a:gd name="connsiteY1" fmla="*/ 90084 h 300849"/>
                  <a:gd name="connsiteX2" fmla="*/ 145985 w 231244"/>
                  <a:gd name="connsiteY2" fmla="*/ 63 h 300849"/>
                  <a:gd name="connsiteX3" fmla="*/ 77 w 231244"/>
                  <a:gd name="connsiteY3" fmla="*/ 154002 h 300849"/>
                  <a:gd name="connsiteX4" fmla="*/ 85748 w 231244"/>
                  <a:gd name="connsiteY4" fmla="*/ 243353 h 300849"/>
                  <a:gd name="connsiteX5" fmla="*/ 118544 w 231244"/>
                  <a:gd name="connsiteY5" fmla="*/ 238333 h 300849"/>
                  <a:gd name="connsiteX6" fmla="*/ 117205 w 231244"/>
                  <a:gd name="connsiteY6" fmla="*/ 264101 h 300849"/>
                  <a:gd name="connsiteX7" fmla="*/ 144981 w 231244"/>
                  <a:gd name="connsiteY7" fmla="*/ 300913 h 300849"/>
                  <a:gd name="connsiteX8" fmla="*/ 200868 w 231244"/>
                  <a:gd name="connsiteY8" fmla="*/ 235991 h 300849"/>
                  <a:gd name="connsiteX9" fmla="*/ 197187 w 231244"/>
                  <a:gd name="connsiteY9" fmla="*/ 232644 h 300849"/>
                  <a:gd name="connsiteX10" fmla="*/ 193171 w 231244"/>
                  <a:gd name="connsiteY10" fmla="*/ 236325 h 300849"/>
                  <a:gd name="connsiteX11" fmla="*/ 154017 w 231244"/>
                  <a:gd name="connsiteY11" fmla="*/ 268452 h 300849"/>
                  <a:gd name="connsiteX12" fmla="*/ 130257 w 231244"/>
                  <a:gd name="connsiteY12" fmla="*/ 233983 h 300849"/>
                  <a:gd name="connsiteX13" fmla="*/ 67007 w 231244"/>
                  <a:gd name="connsiteY13" fmla="*/ 231306 h 300849"/>
                  <a:gd name="connsiteX14" fmla="*/ 29526 w 231244"/>
                  <a:gd name="connsiteY14" fmla="*/ 164710 h 300849"/>
                  <a:gd name="connsiteX15" fmla="*/ 63661 w 231244"/>
                  <a:gd name="connsiteY15" fmla="*/ 57957 h 300849"/>
                  <a:gd name="connsiteX16" fmla="*/ 143977 w 231244"/>
                  <a:gd name="connsiteY16" fmla="*/ 8429 h 300849"/>
                  <a:gd name="connsiteX17" fmla="*/ 201872 w 231244"/>
                  <a:gd name="connsiteY17" fmla="*/ 79375 h 300849"/>
                  <a:gd name="connsiteX18" fmla="*/ 128583 w 231244"/>
                  <a:gd name="connsiteY18" fmla="*/ 222605 h 300849"/>
                  <a:gd name="connsiteX19" fmla="*/ 99134 w 231244"/>
                  <a:gd name="connsiteY19" fmla="*/ 186463 h 300849"/>
                  <a:gd name="connsiteX20" fmla="*/ 64999 w 231244"/>
                  <a:gd name="connsiteY20" fmla="*/ 220597 h 300849"/>
                  <a:gd name="connsiteX21" fmla="*/ 67007 w 231244"/>
                  <a:gd name="connsiteY21" fmla="*/ 231306 h 300849"/>
                  <a:gd name="connsiteX22" fmla="*/ 87756 w 231244"/>
                  <a:gd name="connsiteY22" fmla="*/ 234987 h 300849"/>
                  <a:gd name="connsiteX23" fmla="*/ 72362 w 231244"/>
                  <a:gd name="connsiteY23" fmla="*/ 220597 h 300849"/>
                  <a:gd name="connsiteX24" fmla="*/ 99134 w 231244"/>
                  <a:gd name="connsiteY24" fmla="*/ 193825 h 300849"/>
                  <a:gd name="connsiteX25" fmla="*/ 119548 w 231244"/>
                  <a:gd name="connsiteY25" fmla="*/ 222270 h 300849"/>
                  <a:gd name="connsiteX26" fmla="*/ 115867 w 231244"/>
                  <a:gd name="connsiteY26" fmla="*/ 228963 h 300849"/>
                  <a:gd name="connsiteX27" fmla="*/ 87756 w 231244"/>
                  <a:gd name="connsiteY27" fmla="*/ 234987 h 3008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</a:cxnLst>
                <a:rect l="l" t="t" r="r" b="b"/>
                <a:pathLst>
                  <a:path w="231244" h="300849">
                    <a:moveTo>
                      <a:pt x="130257" y="233983"/>
                    </a:moveTo>
                    <a:cubicBezTo>
                      <a:pt x="182128" y="214239"/>
                      <a:pt x="231322" y="154671"/>
                      <a:pt x="231322" y="90084"/>
                    </a:cubicBezTo>
                    <a:cubicBezTo>
                      <a:pt x="231322" y="36205"/>
                      <a:pt x="195848" y="63"/>
                      <a:pt x="145985" y="63"/>
                    </a:cubicBezTo>
                    <a:cubicBezTo>
                      <a:pt x="73700" y="63"/>
                      <a:pt x="77" y="76028"/>
                      <a:pt x="77" y="154002"/>
                    </a:cubicBezTo>
                    <a:cubicBezTo>
                      <a:pt x="77" y="209553"/>
                      <a:pt x="37558" y="243353"/>
                      <a:pt x="85748" y="243353"/>
                    </a:cubicBezTo>
                    <a:cubicBezTo>
                      <a:pt x="94114" y="243353"/>
                      <a:pt x="105492" y="242014"/>
                      <a:pt x="118544" y="238333"/>
                    </a:cubicBezTo>
                    <a:cubicBezTo>
                      <a:pt x="117205" y="259082"/>
                      <a:pt x="117205" y="259751"/>
                      <a:pt x="117205" y="264101"/>
                    </a:cubicBezTo>
                    <a:cubicBezTo>
                      <a:pt x="117205" y="274810"/>
                      <a:pt x="117205" y="300913"/>
                      <a:pt x="144981" y="300913"/>
                    </a:cubicBezTo>
                    <a:cubicBezTo>
                      <a:pt x="184805" y="300913"/>
                      <a:pt x="200868" y="239672"/>
                      <a:pt x="200868" y="235991"/>
                    </a:cubicBezTo>
                    <a:cubicBezTo>
                      <a:pt x="200868" y="233648"/>
                      <a:pt x="198526" y="232644"/>
                      <a:pt x="197187" y="232644"/>
                    </a:cubicBezTo>
                    <a:cubicBezTo>
                      <a:pt x="194510" y="232644"/>
                      <a:pt x="193841" y="234318"/>
                      <a:pt x="193171" y="236325"/>
                    </a:cubicBezTo>
                    <a:cubicBezTo>
                      <a:pt x="185140" y="260086"/>
                      <a:pt x="165730" y="268452"/>
                      <a:pt x="154017" y="268452"/>
                    </a:cubicBezTo>
                    <a:cubicBezTo>
                      <a:pt x="138623" y="268452"/>
                      <a:pt x="133603" y="259416"/>
                      <a:pt x="130257" y="233983"/>
                    </a:cubicBezTo>
                    <a:close/>
                    <a:moveTo>
                      <a:pt x="67007" y="231306"/>
                    </a:moveTo>
                    <a:cubicBezTo>
                      <a:pt x="40904" y="220932"/>
                      <a:pt x="29526" y="194829"/>
                      <a:pt x="29526" y="164710"/>
                    </a:cubicBezTo>
                    <a:cubicBezTo>
                      <a:pt x="29526" y="141620"/>
                      <a:pt x="38227" y="94099"/>
                      <a:pt x="63661" y="57957"/>
                    </a:cubicBezTo>
                    <a:cubicBezTo>
                      <a:pt x="88090" y="23823"/>
                      <a:pt x="119548" y="8429"/>
                      <a:pt x="143977" y="8429"/>
                    </a:cubicBezTo>
                    <a:cubicBezTo>
                      <a:pt x="177443" y="8429"/>
                      <a:pt x="201872" y="34532"/>
                      <a:pt x="201872" y="79375"/>
                    </a:cubicBezTo>
                    <a:cubicBezTo>
                      <a:pt x="201872" y="112840"/>
                      <a:pt x="184805" y="191148"/>
                      <a:pt x="128583" y="222605"/>
                    </a:cubicBezTo>
                    <a:cubicBezTo>
                      <a:pt x="126910" y="210892"/>
                      <a:pt x="123564" y="186463"/>
                      <a:pt x="99134" y="186463"/>
                    </a:cubicBezTo>
                    <a:cubicBezTo>
                      <a:pt x="81397" y="186463"/>
                      <a:pt x="64999" y="203195"/>
                      <a:pt x="64999" y="220597"/>
                    </a:cubicBezTo>
                    <a:cubicBezTo>
                      <a:pt x="64999" y="227290"/>
                      <a:pt x="67007" y="230971"/>
                      <a:pt x="67007" y="231306"/>
                    </a:cubicBezTo>
                    <a:close/>
                    <a:moveTo>
                      <a:pt x="87756" y="234987"/>
                    </a:moveTo>
                    <a:cubicBezTo>
                      <a:pt x="83071" y="234987"/>
                      <a:pt x="72362" y="234987"/>
                      <a:pt x="72362" y="220597"/>
                    </a:cubicBezTo>
                    <a:cubicBezTo>
                      <a:pt x="72362" y="207211"/>
                      <a:pt x="85078" y="193825"/>
                      <a:pt x="99134" y="193825"/>
                    </a:cubicBezTo>
                    <a:cubicBezTo>
                      <a:pt x="113189" y="193825"/>
                      <a:pt x="119548" y="201856"/>
                      <a:pt x="119548" y="222270"/>
                    </a:cubicBezTo>
                    <a:cubicBezTo>
                      <a:pt x="119548" y="227290"/>
                      <a:pt x="119213" y="227625"/>
                      <a:pt x="115867" y="228963"/>
                    </a:cubicBezTo>
                    <a:cubicBezTo>
                      <a:pt x="107166" y="232644"/>
                      <a:pt x="97126" y="234987"/>
                      <a:pt x="87756" y="234987"/>
                    </a:cubicBezTo>
                    <a:close/>
                  </a:path>
                </a:pathLst>
              </a:custGeom>
              <a:solidFill>
                <a:srgbClr val="000000"/>
              </a:solidFill>
              <a:ln w="33338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</p:grpSp>
      </p:grpSp>
      <p:sp>
        <p:nvSpPr>
          <p:cNvPr id="13" name="Espace réservé du numéro de diapositive 12">
            <a:extLst>
              <a:ext uri="{FF2B5EF4-FFF2-40B4-BE49-F238E27FC236}">
                <a16:creationId xmlns:a16="http://schemas.microsoft.com/office/drawing/2014/main" id="{726E43E5-E02C-41DE-7315-F402C9B2324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D2DD84-87BB-5540-B3FB-A89886CBC2BB}" type="slidenum">
              <a:rPr lang="fr-FR"/>
              <a:pPr/>
              <a:t>33</a:t>
            </a:fld>
            <a:endParaRPr lang="fr-FR"/>
          </a:p>
        </p:txBody>
      </p:sp>
      <p:sp>
        <p:nvSpPr>
          <p:cNvPr id="14" name="ZoneTexte 13">
            <a:extLst>
              <a:ext uri="{FF2B5EF4-FFF2-40B4-BE49-F238E27FC236}">
                <a16:creationId xmlns:a16="http://schemas.microsoft.com/office/drawing/2014/main" id="{94DE38BB-101F-3102-0B89-FD8F203B0801}"/>
              </a:ext>
            </a:extLst>
          </p:cNvPr>
          <p:cNvSpPr txBox="1"/>
          <p:nvPr/>
        </p:nvSpPr>
        <p:spPr>
          <a:xfrm>
            <a:off x="5648927" y="3133902"/>
            <a:ext cx="184731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fr-FR"/>
          </a:p>
        </p:txBody>
      </p:sp>
      <p:grpSp>
        <p:nvGrpSpPr>
          <p:cNvPr id="267" name="Groupe 266">
            <a:extLst>
              <a:ext uri="{FF2B5EF4-FFF2-40B4-BE49-F238E27FC236}">
                <a16:creationId xmlns:a16="http://schemas.microsoft.com/office/drawing/2014/main" id="{3AB98C38-D606-8534-32F8-0D2849E7DF7F}"/>
              </a:ext>
            </a:extLst>
          </p:cNvPr>
          <p:cNvGrpSpPr>
            <a:grpSpLocks noChangeAspect="1"/>
          </p:cNvGrpSpPr>
          <p:nvPr>
            <p:custDataLst>
              <p:tags r:id="rId13"/>
            </p:custDataLst>
          </p:nvPr>
        </p:nvGrpSpPr>
        <p:grpSpPr>
          <a:xfrm>
            <a:off x="5549900" y="6743700"/>
            <a:ext cx="2128767" cy="647886"/>
            <a:chOff x="11676655" y="8715813"/>
            <a:chExt cx="2128620" cy="635462"/>
          </a:xfrm>
        </p:grpSpPr>
        <p:sp>
          <p:nvSpPr>
            <p:cNvPr id="255" name="Forme libre 254">
              <a:extLst>
                <a:ext uri="{FF2B5EF4-FFF2-40B4-BE49-F238E27FC236}">
                  <a16:creationId xmlns:a16="http://schemas.microsoft.com/office/drawing/2014/main" id="{DF112536-8D75-B808-1BD1-E902FFA45B49}"/>
                </a:ext>
              </a:extLst>
            </p:cNvPr>
            <p:cNvSpPr/>
            <p:nvPr>
              <p:custDataLst>
                <p:tags r:id="rId30"/>
              </p:custDataLst>
            </p:nvPr>
          </p:nvSpPr>
          <p:spPr>
            <a:xfrm>
              <a:off x="11676655" y="8923748"/>
              <a:ext cx="219458" cy="216691"/>
            </a:xfrm>
            <a:custGeom>
              <a:avLst/>
              <a:gdLst>
                <a:gd name="connsiteX0" fmla="*/ 102858 w 219458"/>
                <a:gd name="connsiteY0" fmla="*/ 21285 h 216691"/>
                <a:gd name="connsiteX1" fmla="*/ 111464 w 219458"/>
                <a:gd name="connsiteY1" fmla="*/ 9913 h 216691"/>
                <a:gd name="connsiteX2" fmla="*/ 130213 w 219458"/>
                <a:gd name="connsiteY2" fmla="*/ 9606 h 216691"/>
                <a:gd name="connsiteX3" fmla="*/ 186154 w 219458"/>
                <a:gd name="connsiteY3" fmla="*/ 40035 h 216691"/>
                <a:gd name="connsiteX4" fmla="*/ 169249 w 219458"/>
                <a:gd name="connsiteY4" fmla="*/ 83680 h 216691"/>
                <a:gd name="connsiteX5" fmla="*/ 117304 w 219458"/>
                <a:gd name="connsiteY5" fmla="*/ 101508 h 216691"/>
                <a:gd name="connsiteX6" fmla="*/ 82879 w 219458"/>
                <a:gd name="connsiteY6" fmla="*/ 101508 h 216691"/>
                <a:gd name="connsiteX7" fmla="*/ 102858 w 219458"/>
                <a:gd name="connsiteY7" fmla="*/ 21285 h 216691"/>
                <a:gd name="connsiteX8" fmla="*/ 147118 w 219458"/>
                <a:gd name="connsiteY8" fmla="*/ 105503 h 216691"/>
                <a:gd name="connsiteX9" fmla="*/ 214739 w 219458"/>
                <a:gd name="connsiteY9" fmla="*/ 46182 h 216691"/>
                <a:gd name="connsiteX10" fmla="*/ 146811 w 219458"/>
                <a:gd name="connsiteY10" fmla="*/ 77 h 216691"/>
                <a:gd name="connsiteX11" fmla="*/ 59212 w 219458"/>
                <a:gd name="connsiteY11" fmla="*/ 77 h 216691"/>
                <a:gd name="connsiteX12" fmla="*/ 50299 w 219458"/>
                <a:gd name="connsiteY12" fmla="*/ 6225 h 216691"/>
                <a:gd name="connsiteX13" fmla="*/ 58905 w 219458"/>
                <a:gd name="connsiteY13" fmla="*/ 9606 h 216691"/>
                <a:gd name="connsiteX14" fmla="*/ 70585 w 219458"/>
                <a:gd name="connsiteY14" fmla="*/ 10220 h 216691"/>
                <a:gd name="connsiteX15" fmla="*/ 78884 w 219458"/>
                <a:gd name="connsiteY15" fmla="*/ 15138 h 216691"/>
                <a:gd name="connsiteX16" fmla="*/ 77654 w 219458"/>
                <a:gd name="connsiteY16" fmla="*/ 20978 h 216691"/>
                <a:gd name="connsiteX17" fmla="*/ 36467 w 219458"/>
                <a:gd name="connsiteY17" fmla="*/ 186033 h 216691"/>
                <a:gd name="connsiteX18" fmla="*/ 8497 w 219458"/>
                <a:gd name="connsiteY18" fmla="*/ 200479 h 216691"/>
                <a:gd name="connsiteX19" fmla="*/ 198 w 219458"/>
                <a:gd name="connsiteY19" fmla="*/ 206626 h 216691"/>
                <a:gd name="connsiteX20" fmla="*/ 4501 w 219458"/>
                <a:gd name="connsiteY20" fmla="*/ 210007 h 216691"/>
                <a:gd name="connsiteX21" fmla="*/ 43229 w 219458"/>
                <a:gd name="connsiteY21" fmla="*/ 209085 h 216691"/>
                <a:gd name="connsiteX22" fmla="*/ 82265 w 219458"/>
                <a:gd name="connsiteY22" fmla="*/ 210007 h 216691"/>
                <a:gd name="connsiteX23" fmla="*/ 88412 w 219458"/>
                <a:gd name="connsiteY23" fmla="*/ 203860 h 216691"/>
                <a:gd name="connsiteX24" fmla="*/ 79806 w 219458"/>
                <a:gd name="connsiteY24" fmla="*/ 200479 h 216691"/>
                <a:gd name="connsiteX25" fmla="*/ 59827 w 219458"/>
                <a:gd name="connsiteY25" fmla="*/ 194946 h 216691"/>
                <a:gd name="connsiteX26" fmla="*/ 60749 w 219458"/>
                <a:gd name="connsiteY26" fmla="*/ 189721 h 216691"/>
                <a:gd name="connsiteX27" fmla="*/ 81035 w 219458"/>
                <a:gd name="connsiteY27" fmla="*/ 108270 h 216691"/>
                <a:gd name="connsiteX28" fmla="*/ 117612 w 219458"/>
                <a:gd name="connsiteY28" fmla="*/ 108270 h 216691"/>
                <a:gd name="connsiteX29" fmla="*/ 151114 w 219458"/>
                <a:gd name="connsiteY29" fmla="*/ 136240 h 216691"/>
                <a:gd name="connsiteX30" fmla="*/ 146811 w 219458"/>
                <a:gd name="connsiteY30" fmla="*/ 157448 h 216691"/>
                <a:gd name="connsiteX31" fmla="*/ 141893 w 219458"/>
                <a:gd name="connsiteY31" fmla="*/ 183574 h 216691"/>
                <a:gd name="connsiteX32" fmla="*/ 182773 w 219458"/>
                <a:gd name="connsiteY32" fmla="*/ 216769 h 216691"/>
                <a:gd name="connsiteX33" fmla="*/ 219656 w 219458"/>
                <a:gd name="connsiteY33" fmla="*/ 181422 h 216691"/>
                <a:gd name="connsiteX34" fmla="*/ 215968 w 219458"/>
                <a:gd name="connsiteY34" fmla="*/ 177734 h 216691"/>
                <a:gd name="connsiteX35" fmla="*/ 211972 w 219458"/>
                <a:gd name="connsiteY35" fmla="*/ 182037 h 216691"/>
                <a:gd name="connsiteX36" fmla="*/ 184002 w 219458"/>
                <a:gd name="connsiteY36" fmla="*/ 210007 h 216691"/>
                <a:gd name="connsiteX37" fmla="*/ 171708 w 219458"/>
                <a:gd name="connsiteY37" fmla="*/ 191258 h 216691"/>
                <a:gd name="connsiteX38" fmla="*/ 174781 w 219458"/>
                <a:gd name="connsiteY38" fmla="*/ 156218 h 216691"/>
                <a:gd name="connsiteX39" fmla="*/ 176011 w 219458"/>
                <a:gd name="connsiteY39" fmla="*/ 141772 h 216691"/>
                <a:gd name="connsiteX40" fmla="*/ 147118 w 219458"/>
                <a:gd name="connsiteY40" fmla="*/ 105503 h 216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</a:cxnLst>
              <a:rect l="l" t="t" r="r" b="b"/>
              <a:pathLst>
                <a:path w="219458" h="216691">
                  <a:moveTo>
                    <a:pt x="102858" y="21285"/>
                  </a:moveTo>
                  <a:cubicBezTo>
                    <a:pt x="104702" y="13909"/>
                    <a:pt x="105624" y="10835"/>
                    <a:pt x="111464" y="9913"/>
                  </a:cubicBezTo>
                  <a:cubicBezTo>
                    <a:pt x="114231" y="9606"/>
                    <a:pt x="124066" y="9606"/>
                    <a:pt x="130213" y="9606"/>
                  </a:cubicBezTo>
                  <a:cubicBezTo>
                    <a:pt x="152036" y="9606"/>
                    <a:pt x="186154" y="9606"/>
                    <a:pt x="186154" y="40035"/>
                  </a:cubicBezTo>
                  <a:cubicBezTo>
                    <a:pt x="186154" y="50485"/>
                    <a:pt x="181236" y="71693"/>
                    <a:pt x="169249" y="83680"/>
                  </a:cubicBezTo>
                  <a:cubicBezTo>
                    <a:pt x="161257" y="91672"/>
                    <a:pt x="144967" y="101508"/>
                    <a:pt x="117304" y="101508"/>
                  </a:cubicBezTo>
                  <a:lnTo>
                    <a:pt x="82879" y="101508"/>
                  </a:lnTo>
                  <a:lnTo>
                    <a:pt x="102858" y="21285"/>
                  </a:lnTo>
                  <a:close/>
                  <a:moveTo>
                    <a:pt x="147118" y="105503"/>
                  </a:moveTo>
                  <a:cubicBezTo>
                    <a:pt x="178162" y="98741"/>
                    <a:pt x="214739" y="77226"/>
                    <a:pt x="214739" y="46182"/>
                  </a:cubicBezTo>
                  <a:cubicBezTo>
                    <a:pt x="214739" y="19749"/>
                    <a:pt x="187076" y="77"/>
                    <a:pt x="146811" y="77"/>
                  </a:cubicBezTo>
                  <a:lnTo>
                    <a:pt x="59212" y="77"/>
                  </a:lnTo>
                  <a:cubicBezTo>
                    <a:pt x="53065" y="77"/>
                    <a:pt x="50299" y="77"/>
                    <a:pt x="50299" y="6225"/>
                  </a:cubicBezTo>
                  <a:cubicBezTo>
                    <a:pt x="50299" y="9606"/>
                    <a:pt x="53065" y="9606"/>
                    <a:pt x="58905" y="9606"/>
                  </a:cubicBezTo>
                  <a:cubicBezTo>
                    <a:pt x="59520" y="9606"/>
                    <a:pt x="65360" y="9606"/>
                    <a:pt x="70585" y="10220"/>
                  </a:cubicBezTo>
                  <a:cubicBezTo>
                    <a:pt x="76117" y="10835"/>
                    <a:pt x="78884" y="11142"/>
                    <a:pt x="78884" y="15138"/>
                  </a:cubicBezTo>
                  <a:cubicBezTo>
                    <a:pt x="78884" y="16368"/>
                    <a:pt x="78576" y="17290"/>
                    <a:pt x="77654" y="20978"/>
                  </a:cubicBezTo>
                  <a:lnTo>
                    <a:pt x="36467" y="186033"/>
                  </a:lnTo>
                  <a:cubicBezTo>
                    <a:pt x="33394" y="198020"/>
                    <a:pt x="32779" y="200479"/>
                    <a:pt x="8497" y="200479"/>
                  </a:cubicBezTo>
                  <a:cubicBezTo>
                    <a:pt x="2965" y="200479"/>
                    <a:pt x="198" y="200479"/>
                    <a:pt x="198" y="206626"/>
                  </a:cubicBezTo>
                  <a:cubicBezTo>
                    <a:pt x="198" y="210007"/>
                    <a:pt x="3887" y="210007"/>
                    <a:pt x="4501" y="210007"/>
                  </a:cubicBezTo>
                  <a:cubicBezTo>
                    <a:pt x="13108" y="210007"/>
                    <a:pt x="34623" y="209085"/>
                    <a:pt x="43229" y="209085"/>
                  </a:cubicBezTo>
                  <a:cubicBezTo>
                    <a:pt x="51836" y="209085"/>
                    <a:pt x="73658" y="210007"/>
                    <a:pt x="82265" y="210007"/>
                  </a:cubicBezTo>
                  <a:cubicBezTo>
                    <a:pt x="84724" y="210007"/>
                    <a:pt x="88412" y="210007"/>
                    <a:pt x="88412" y="203860"/>
                  </a:cubicBezTo>
                  <a:cubicBezTo>
                    <a:pt x="88412" y="200479"/>
                    <a:pt x="85646" y="200479"/>
                    <a:pt x="79806" y="200479"/>
                  </a:cubicBezTo>
                  <a:cubicBezTo>
                    <a:pt x="68433" y="200479"/>
                    <a:pt x="59827" y="200479"/>
                    <a:pt x="59827" y="194946"/>
                  </a:cubicBezTo>
                  <a:cubicBezTo>
                    <a:pt x="59827" y="193102"/>
                    <a:pt x="60442" y="191565"/>
                    <a:pt x="60749" y="189721"/>
                  </a:cubicBezTo>
                  <a:lnTo>
                    <a:pt x="81035" y="108270"/>
                  </a:lnTo>
                  <a:lnTo>
                    <a:pt x="117612" y="108270"/>
                  </a:lnTo>
                  <a:cubicBezTo>
                    <a:pt x="145582" y="108270"/>
                    <a:pt x="151114" y="125482"/>
                    <a:pt x="151114" y="136240"/>
                  </a:cubicBezTo>
                  <a:cubicBezTo>
                    <a:pt x="151114" y="140850"/>
                    <a:pt x="148655" y="150378"/>
                    <a:pt x="146811" y="157448"/>
                  </a:cubicBezTo>
                  <a:cubicBezTo>
                    <a:pt x="144660" y="166054"/>
                    <a:pt x="141893" y="177427"/>
                    <a:pt x="141893" y="183574"/>
                  </a:cubicBezTo>
                  <a:cubicBezTo>
                    <a:pt x="141893" y="216769"/>
                    <a:pt x="178777" y="216769"/>
                    <a:pt x="182773" y="216769"/>
                  </a:cubicBezTo>
                  <a:cubicBezTo>
                    <a:pt x="208899" y="216769"/>
                    <a:pt x="219656" y="185725"/>
                    <a:pt x="219656" y="181422"/>
                  </a:cubicBezTo>
                  <a:cubicBezTo>
                    <a:pt x="219656" y="177734"/>
                    <a:pt x="216275" y="177734"/>
                    <a:pt x="215968" y="177734"/>
                  </a:cubicBezTo>
                  <a:cubicBezTo>
                    <a:pt x="213202" y="177734"/>
                    <a:pt x="212587" y="179885"/>
                    <a:pt x="211972" y="182037"/>
                  </a:cubicBezTo>
                  <a:cubicBezTo>
                    <a:pt x="204288" y="204782"/>
                    <a:pt x="191072" y="210007"/>
                    <a:pt x="184002" y="210007"/>
                  </a:cubicBezTo>
                  <a:cubicBezTo>
                    <a:pt x="173859" y="210007"/>
                    <a:pt x="171708" y="203245"/>
                    <a:pt x="171708" y="191258"/>
                  </a:cubicBezTo>
                  <a:cubicBezTo>
                    <a:pt x="171708" y="181730"/>
                    <a:pt x="173552" y="166054"/>
                    <a:pt x="174781" y="156218"/>
                  </a:cubicBezTo>
                  <a:cubicBezTo>
                    <a:pt x="175396" y="151915"/>
                    <a:pt x="176011" y="146075"/>
                    <a:pt x="176011" y="141772"/>
                  </a:cubicBezTo>
                  <a:cubicBezTo>
                    <a:pt x="176011" y="118105"/>
                    <a:pt x="155417" y="108577"/>
                    <a:pt x="147118" y="105503"/>
                  </a:cubicBezTo>
                  <a:close/>
                </a:path>
              </a:pathLst>
            </a:custGeom>
            <a:solidFill>
              <a:srgbClr val="000000"/>
            </a:solidFill>
            <a:ln w="3078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56" name="Forme libre 255">
              <a:extLst>
                <a:ext uri="{FF2B5EF4-FFF2-40B4-BE49-F238E27FC236}">
                  <a16:creationId xmlns:a16="http://schemas.microsoft.com/office/drawing/2014/main" id="{04CFAE3D-E30D-843B-15C3-39E367CBF1F6}"/>
                </a:ext>
              </a:extLst>
            </p:cNvPr>
            <p:cNvSpPr/>
            <p:nvPr>
              <p:custDataLst>
                <p:tags r:id="rId31"/>
              </p:custDataLst>
            </p:nvPr>
          </p:nvSpPr>
          <p:spPr>
            <a:xfrm>
              <a:off x="11913568" y="9028528"/>
              <a:ext cx="136623" cy="155557"/>
            </a:xfrm>
            <a:custGeom>
              <a:avLst/>
              <a:gdLst>
                <a:gd name="connsiteX0" fmla="*/ 136829 w 136623"/>
                <a:gd name="connsiteY0" fmla="*/ 2876 h 155557"/>
                <a:gd name="connsiteX1" fmla="*/ 134032 w 136623"/>
                <a:gd name="connsiteY1" fmla="*/ 79 h 155557"/>
                <a:gd name="connsiteX2" fmla="*/ 129729 w 136623"/>
                <a:gd name="connsiteY2" fmla="*/ 3091 h 155557"/>
                <a:gd name="connsiteX3" fmla="*/ 119187 w 136623"/>
                <a:gd name="connsiteY3" fmla="*/ 15355 h 155557"/>
                <a:gd name="connsiteX4" fmla="*/ 84331 w 136623"/>
                <a:gd name="connsiteY4" fmla="*/ 79 h 155557"/>
                <a:gd name="connsiteX5" fmla="*/ 27100 w 136623"/>
                <a:gd name="connsiteY5" fmla="*/ 49349 h 155557"/>
                <a:gd name="connsiteX6" fmla="*/ 34200 w 136623"/>
                <a:gd name="connsiteY6" fmla="*/ 69144 h 155557"/>
                <a:gd name="connsiteX7" fmla="*/ 64107 w 136623"/>
                <a:gd name="connsiteY7" fmla="*/ 83129 h 155557"/>
                <a:gd name="connsiteX8" fmla="*/ 82395 w 136623"/>
                <a:gd name="connsiteY8" fmla="*/ 87432 h 155557"/>
                <a:gd name="connsiteX9" fmla="*/ 102405 w 136623"/>
                <a:gd name="connsiteY9" fmla="*/ 110023 h 155557"/>
                <a:gd name="connsiteX10" fmla="*/ 59589 w 136623"/>
                <a:gd name="connsiteY10" fmla="*/ 147890 h 155557"/>
                <a:gd name="connsiteX11" fmla="*/ 17849 w 136623"/>
                <a:gd name="connsiteY11" fmla="*/ 117338 h 155557"/>
                <a:gd name="connsiteX12" fmla="*/ 19140 w 136623"/>
                <a:gd name="connsiteY12" fmla="*/ 106581 h 155557"/>
                <a:gd name="connsiteX13" fmla="*/ 19355 w 136623"/>
                <a:gd name="connsiteY13" fmla="*/ 105290 h 155557"/>
                <a:gd name="connsiteX14" fmla="*/ 15912 w 136623"/>
                <a:gd name="connsiteY14" fmla="*/ 102493 h 155557"/>
                <a:gd name="connsiteX15" fmla="*/ 11824 w 136623"/>
                <a:gd name="connsiteY15" fmla="*/ 106796 h 155557"/>
                <a:gd name="connsiteX16" fmla="*/ 851 w 136623"/>
                <a:gd name="connsiteY16" fmla="*/ 149827 h 155557"/>
                <a:gd name="connsiteX17" fmla="*/ 206 w 136623"/>
                <a:gd name="connsiteY17" fmla="*/ 153054 h 155557"/>
                <a:gd name="connsiteX18" fmla="*/ 3218 w 136623"/>
                <a:gd name="connsiteY18" fmla="*/ 155636 h 155557"/>
                <a:gd name="connsiteX19" fmla="*/ 7521 w 136623"/>
                <a:gd name="connsiteY19" fmla="*/ 152624 h 155557"/>
                <a:gd name="connsiteX20" fmla="*/ 17849 w 136623"/>
                <a:gd name="connsiteY20" fmla="*/ 140575 h 155557"/>
                <a:gd name="connsiteX21" fmla="*/ 58943 w 136623"/>
                <a:gd name="connsiteY21" fmla="*/ 155636 h 155557"/>
                <a:gd name="connsiteX22" fmla="*/ 117681 w 136623"/>
                <a:gd name="connsiteY22" fmla="*/ 102277 h 155557"/>
                <a:gd name="connsiteX23" fmla="*/ 109074 w 136623"/>
                <a:gd name="connsiteY23" fmla="*/ 79256 h 155557"/>
                <a:gd name="connsiteX24" fmla="*/ 70562 w 136623"/>
                <a:gd name="connsiteY24" fmla="*/ 64195 h 155557"/>
                <a:gd name="connsiteX25" fmla="*/ 57007 w 136623"/>
                <a:gd name="connsiteY25" fmla="*/ 60753 h 155557"/>
                <a:gd name="connsiteX26" fmla="*/ 42591 w 136623"/>
                <a:gd name="connsiteY26" fmla="*/ 41173 h 155557"/>
                <a:gd name="connsiteX27" fmla="*/ 84116 w 136623"/>
                <a:gd name="connsiteY27" fmla="*/ 6964 h 155557"/>
                <a:gd name="connsiteX28" fmla="*/ 118541 w 136623"/>
                <a:gd name="connsiteY28" fmla="*/ 40528 h 155557"/>
                <a:gd name="connsiteX29" fmla="*/ 117681 w 136623"/>
                <a:gd name="connsiteY29" fmla="*/ 50210 h 155557"/>
                <a:gd name="connsiteX30" fmla="*/ 121338 w 136623"/>
                <a:gd name="connsiteY30" fmla="*/ 53222 h 155557"/>
                <a:gd name="connsiteX31" fmla="*/ 125641 w 136623"/>
                <a:gd name="connsiteY31" fmla="*/ 48489 h 155557"/>
                <a:gd name="connsiteX32" fmla="*/ 136829 w 136623"/>
                <a:gd name="connsiteY32" fmla="*/ 2876 h 155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36623" h="155557">
                  <a:moveTo>
                    <a:pt x="136829" y="2876"/>
                  </a:moveTo>
                  <a:cubicBezTo>
                    <a:pt x="136829" y="1800"/>
                    <a:pt x="136184" y="79"/>
                    <a:pt x="134032" y="79"/>
                  </a:cubicBezTo>
                  <a:cubicBezTo>
                    <a:pt x="132741" y="79"/>
                    <a:pt x="132526" y="294"/>
                    <a:pt x="129729" y="3091"/>
                  </a:cubicBezTo>
                  <a:lnTo>
                    <a:pt x="119187" y="15355"/>
                  </a:lnTo>
                  <a:cubicBezTo>
                    <a:pt x="111011" y="3952"/>
                    <a:pt x="97456" y="79"/>
                    <a:pt x="84331" y="79"/>
                  </a:cubicBezTo>
                  <a:cubicBezTo>
                    <a:pt x="53995" y="79"/>
                    <a:pt x="27100" y="24606"/>
                    <a:pt x="27100" y="49349"/>
                  </a:cubicBezTo>
                  <a:cubicBezTo>
                    <a:pt x="27100" y="52577"/>
                    <a:pt x="27746" y="61183"/>
                    <a:pt x="34200" y="69144"/>
                  </a:cubicBezTo>
                  <a:cubicBezTo>
                    <a:pt x="41516" y="77750"/>
                    <a:pt x="49476" y="79686"/>
                    <a:pt x="64107" y="83129"/>
                  </a:cubicBezTo>
                  <a:cubicBezTo>
                    <a:pt x="68410" y="84204"/>
                    <a:pt x="79168" y="86571"/>
                    <a:pt x="82395" y="87432"/>
                  </a:cubicBezTo>
                  <a:cubicBezTo>
                    <a:pt x="89280" y="89153"/>
                    <a:pt x="102405" y="93886"/>
                    <a:pt x="102405" y="110023"/>
                  </a:cubicBezTo>
                  <a:cubicBezTo>
                    <a:pt x="102405" y="127451"/>
                    <a:pt x="84116" y="147890"/>
                    <a:pt x="59589" y="147890"/>
                  </a:cubicBezTo>
                  <a:cubicBezTo>
                    <a:pt x="40655" y="147890"/>
                    <a:pt x="17849" y="141221"/>
                    <a:pt x="17849" y="117338"/>
                  </a:cubicBezTo>
                  <a:cubicBezTo>
                    <a:pt x="17849" y="115187"/>
                    <a:pt x="18279" y="110453"/>
                    <a:pt x="19140" y="106581"/>
                  </a:cubicBezTo>
                  <a:cubicBezTo>
                    <a:pt x="19355" y="105720"/>
                    <a:pt x="19355" y="105505"/>
                    <a:pt x="19355" y="105290"/>
                  </a:cubicBezTo>
                  <a:cubicBezTo>
                    <a:pt x="19355" y="102493"/>
                    <a:pt x="16773" y="102493"/>
                    <a:pt x="15912" y="102493"/>
                  </a:cubicBezTo>
                  <a:cubicBezTo>
                    <a:pt x="12900" y="102493"/>
                    <a:pt x="12685" y="102923"/>
                    <a:pt x="11824" y="106796"/>
                  </a:cubicBezTo>
                  <a:lnTo>
                    <a:pt x="851" y="149827"/>
                  </a:lnTo>
                  <a:cubicBezTo>
                    <a:pt x="636" y="150687"/>
                    <a:pt x="206" y="151978"/>
                    <a:pt x="206" y="153054"/>
                  </a:cubicBezTo>
                  <a:cubicBezTo>
                    <a:pt x="206" y="154345"/>
                    <a:pt x="1066" y="155636"/>
                    <a:pt x="3218" y="155636"/>
                  </a:cubicBezTo>
                  <a:cubicBezTo>
                    <a:pt x="4509" y="155636"/>
                    <a:pt x="4724" y="155421"/>
                    <a:pt x="7521" y="152624"/>
                  </a:cubicBezTo>
                  <a:cubicBezTo>
                    <a:pt x="9888" y="150042"/>
                    <a:pt x="15482" y="143157"/>
                    <a:pt x="17849" y="140575"/>
                  </a:cubicBezTo>
                  <a:cubicBezTo>
                    <a:pt x="29252" y="153054"/>
                    <a:pt x="46034" y="155636"/>
                    <a:pt x="58943" y="155636"/>
                  </a:cubicBezTo>
                  <a:cubicBezTo>
                    <a:pt x="91432" y="155636"/>
                    <a:pt x="117681" y="127666"/>
                    <a:pt x="117681" y="102277"/>
                  </a:cubicBezTo>
                  <a:cubicBezTo>
                    <a:pt x="117681" y="92811"/>
                    <a:pt x="113808" y="84204"/>
                    <a:pt x="109074" y="79256"/>
                  </a:cubicBezTo>
                  <a:cubicBezTo>
                    <a:pt x="101544" y="71510"/>
                    <a:pt x="98317" y="70650"/>
                    <a:pt x="70562" y="64195"/>
                  </a:cubicBezTo>
                  <a:cubicBezTo>
                    <a:pt x="66043" y="63119"/>
                    <a:pt x="58943" y="61398"/>
                    <a:pt x="57007" y="60753"/>
                  </a:cubicBezTo>
                  <a:cubicBezTo>
                    <a:pt x="51628" y="58816"/>
                    <a:pt x="42591" y="53437"/>
                    <a:pt x="42591" y="41173"/>
                  </a:cubicBezTo>
                  <a:cubicBezTo>
                    <a:pt x="42591" y="24176"/>
                    <a:pt x="61740" y="6964"/>
                    <a:pt x="84116" y="6964"/>
                  </a:cubicBezTo>
                  <a:cubicBezTo>
                    <a:pt x="107353" y="6964"/>
                    <a:pt x="118541" y="20088"/>
                    <a:pt x="118541" y="40528"/>
                  </a:cubicBezTo>
                  <a:cubicBezTo>
                    <a:pt x="118541" y="43325"/>
                    <a:pt x="117681" y="48274"/>
                    <a:pt x="117681" y="50210"/>
                  </a:cubicBezTo>
                  <a:cubicBezTo>
                    <a:pt x="117681" y="53222"/>
                    <a:pt x="120262" y="53222"/>
                    <a:pt x="121338" y="53222"/>
                  </a:cubicBezTo>
                  <a:cubicBezTo>
                    <a:pt x="124566" y="53222"/>
                    <a:pt x="124781" y="52146"/>
                    <a:pt x="125641" y="48489"/>
                  </a:cubicBezTo>
                  <a:lnTo>
                    <a:pt x="136829" y="2876"/>
                  </a:lnTo>
                  <a:close/>
                </a:path>
              </a:pathLst>
            </a:custGeom>
            <a:solidFill>
              <a:srgbClr val="000000"/>
            </a:solidFill>
            <a:ln w="3078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57" name="Forme libre 256">
              <a:extLst>
                <a:ext uri="{FF2B5EF4-FFF2-40B4-BE49-F238E27FC236}">
                  <a16:creationId xmlns:a16="http://schemas.microsoft.com/office/drawing/2014/main" id="{FC5B6598-47D2-C903-561B-05CAE2731C1E}"/>
                </a:ext>
              </a:extLst>
            </p:cNvPr>
            <p:cNvSpPr/>
            <p:nvPr>
              <p:custDataLst>
                <p:tags r:id="rId32"/>
              </p:custDataLst>
            </p:nvPr>
          </p:nvSpPr>
          <p:spPr>
            <a:xfrm>
              <a:off x="12161004" y="8954484"/>
              <a:ext cx="204397" cy="204704"/>
            </a:xfrm>
            <a:custGeom>
              <a:avLst/>
              <a:gdLst>
                <a:gd name="connsiteX0" fmla="*/ 108713 w 204397"/>
                <a:gd name="connsiteY0" fmla="*/ 108577 h 204704"/>
                <a:gd name="connsiteX1" fmla="*/ 194468 w 204397"/>
                <a:gd name="connsiteY1" fmla="*/ 108577 h 204704"/>
                <a:gd name="connsiteX2" fmla="*/ 204611 w 204397"/>
                <a:gd name="connsiteY2" fmla="*/ 102430 h 204704"/>
                <a:gd name="connsiteX3" fmla="*/ 194468 w 204397"/>
                <a:gd name="connsiteY3" fmla="*/ 96282 h 204704"/>
                <a:gd name="connsiteX4" fmla="*/ 108713 w 204397"/>
                <a:gd name="connsiteY4" fmla="*/ 96282 h 204704"/>
                <a:gd name="connsiteX5" fmla="*/ 108713 w 204397"/>
                <a:gd name="connsiteY5" fmla="*/ 10220 h 204704"/>
                <a:gd name="connsiteX6" fmla="*/ 102566 w 204397"/>
                <a:gd name="connsiteY6" fmla="*/ 77 h 204704"/>
                <a:gd name="connsiteX7" fmla="*/ 96419 w 204397"/>
                <a:gd name="connsiteY7" fmla="*/ 10220 h 204704"/>
                <a:gd name="connsiteX8" fmla="*/ 96419 w 204397"/>
                <a:gd name="connsiteY8" fmla="*/ 96282 h 204704"/>
                <a:gd name="connsiteX9" fmla="*/ 10357 w 204397"/>
                <a:gd name="connsiteY9" fmla="*/ 96282 h 204704"/>
                <a:gd name="connsiteX10" fmla="*/ 214 w 204397"/>
                <a:gd name="connsiteY10" fmla="*/ 102430 h 204704"/>
                <a:gd name="connsiteX11" fmla="*/ 10357 w 204397"/>
                <a:gd name="connsiteY11" fmla="*/ 108577 h 204704"/>
                <a:gd name="connsiteX12" fmla="*/ 96419 w 204397"/>
                <a:gd name="connsiteY12" fmla="*/ 108577 h 204704"/>
                <a:gd name="connsiteX13" fmla="*/ 96419 w 204397"/>
                <a:gd name="connsiteY13" fmla="*/ 194639 h 204704"/>
                <a:gd name="connsiteX14" fmla="*/ 102566 w 204397"/>
                <a:gd name="connsiteY14" fmla="*/ 204782 h 204704"/>
                <a:gd name="connsiteX15" fmla="*/ 108713 w 204397"/>
                <a:gd name="connsiteY15" fmla="*/ 194639 h 204704"/>
                <a:gd name="connsiteX16" fmla="*/ 108713 w 204397"/>
                <a:gd name="connsiteY16" fmla="*/ 108577 h 204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4397" h="204704">
                  <a:moveTo>
                    <a:pt x="108713" y="108577"/>
                  </a:moveTo>
                  <a:lnTo>
                    <a:pt x="194468" y="108577"/>
                  </a:lnTo>
                  <a:cubicBezTo>
                    <a:pt x="198771" y="108577"/>
                    <a:pt x="204611" y="108577"/>
                    <a:pt x="204611" y="102430"/>
                  </a:cubicBezTo>
                  <a:cubicBezTo>
                    <a:pt x="204611" y="96282"/>
                    <a:pt x="198771" y="96282"/>
                    <a:pt x="194468" y="96282"/>
                  </a:cubicBezTo>
                  <a:lnTo>
                    <a:pt x="108713" y="96282"/>
                  </a:lnTo>
                  <a:lnTo>
                    <a:pt x="108713" y="10220"/>
                  </a:lnTo>
                  <a:cubicBezTo>
                    <a:pt x="108713" y="5917"/>
                    <a:pt x="108713" y="77"/>
                    <a:pt x="102566" y="77"/>
                  </a:cubicBezTo>
                  <a:cubicBezTo>
                    <a:pt x="96419" y="77"/>
                    <a:pt x="96419" y="5917"/>
                    <a:pt x="96419" y="10220"/>
                  </a:cubicBezTo>
                  <a:lnTo>
                    <a:pt x="96419" y="96282"/>
                  </a:lnTo>
                  <a:lnTo>
                    <a:pt x="10357" y="96282"/>
                  </a:lnTo>
                  <a:cubicBezTo>
                    <a:pt x="6054" y="96282"/>
                    <a:pt x="214" y="96282"/>
                    <a:pt x="214" y="102430"/>
                  </a:cubicBezTo>
                  <a:cubicBezTo>
                    <a:pt x="214" y="108577"/>
                    <a:pt x="6054" y="108577"/>
                    <a:pt x="10357" y="108577"/>
                  </a:cubicBezTo>
                  <a:lnTo>
                    <a:pt x="96419" y="108577"/>
                  </a:lnTo>
                  <a:lnTo>
                    <a:pt x="96419" y="194639"/>
                  </a:lnTo>
                  <a:cubicBezTo>
                    <a:pt x="96419" y="198942"/>
                    <a:pt x="96419" y="204782"/>
                    <a:pt x="102566" y="204782"/>
                  </a:cubicBezTo>
                  <a:cubicBezTo>
                    <a:pt x="108713" y="204782"/>
                    <a:pt x="108713" y="198942"/>
                    <a:pt x="108713" y="194639"/>
                  </a:cubicBezTo>
                  <a:lnTo>
                    <a:pt x="108713" y="108577"/>
                  </a:lnTo>
                  <a:close/>
                </a:path>
              </a:pathLst>
            </a:custGeom>
            <a:solidFill>
              <a:srgbClr val="000000"/>
            </a:solidFill>
            <a:ln w="3078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58" name="Forme libre 257">
              <a:extLst>
                <a:ext uri="{FF2B5EF4-FFF2-40B4-BE49-F238E27FC236}">
                  <a16:creationId xmlns:a16="http://schemas.microsoft.com/office/drawing/2014/main" id="{632A5433-ED7C-DC3D-D84D-A8DC7A7812F5}"/>
                </a:ext>
              </a:extLst>
            </p:cNvPr>
            <p:cNvSpPr/>
            <p:nvPr>
              <p:custDataLst>
                <p:tags r:id="rId33"/>
              </p:custDataLst>
            </p:nvPr>
          </p:nvSpPr>
          <p:spPr>
            <a:xfrm>
              <a:off x="12500640" y="8715813"/>
              <a:ext cx="219458" cy="216691"/>
            </a:xfrm>
            <a:custGeom>
              <a:avLst/>
              <a:gdLst>
                <a:gd name="connsiteX0" fmla="*/ 102885 w 219458"/>
                <a:gd name="connsiteY0" fmla="*/ 21279 h 216691"/>
                <a:gd name="connsiteX1" fmla="*/ 111491 w 219458"/>
                <a:gd name="connsiteY1" fmla="*/ 9906 h 216691"/>
                <a:gd name="connsiteX2" fmla="*/ 130240 w 219458"/>
                <a:gd name="connsiteY2" fmla="*/ 9599 h 216691"/>
                <a:gd name="connsiteX3" fmla="*/ 186180 w 219458"/>
                <a:gd name="connsiteY3" fmla="*/ 40028 h 216691"/>
                <a:gd name="connsiteX4" fmla="*/ 169275 w 219458"/>
                <a:gd name="connsiteY4" fmla="*/ 83674 h 216691"/>
                <a:gd name="connsiteX5" fmla="*/ 117331 w 219458"/>
                <a:gd name="connsiteY5" fmla="*/ 101501 h 216691"/>
                <a:gd name="connsiteX6" fmla="*/ 82906 w 219458"/>
                <a:gd name="connsiteY6" fmla="*/ 101501 h 216691"/>
                <a:gd name="connsiteX7" fmla="*/ 102885 w 219458"/>
                <a:gd name="connsiteY7" fmla="*/ 21279 h 216691"/>
                <a:gd name="connsiteX8" fmla="*/ 147145 w 219458"/>
                <a:gd name="connsiteY8" fmla="*/ 105497 h 216691"/>
                <a:gd name="connsiteX9" fmla="*/ 214765 w 219458"/>
                <a:gd name="connsiteY9" fmla="*/ 46175 h 216691"/>
                <a:gd name="connsiteX10" fmla="*/ 146838 w 219458"/>
                <a:gd name="connsiteY10" fmla="*/ 71 h 216691"/>
                <a:gd name="connsiteX11" fmla="*/ 59239 w 219458"/>
                <a:gd name="connsiteY11" fmla="*/ 71 h 216691"/>
                <a:gd name="connsiteX12" fmla="*/ 50325 w 219458"/>
                <a:gd name="connsiteY12" fmla="*/ 6218 h 216691"/>
                <a:gd name="connsiteX13" fmla="*/ 58932 w 219458"/>
                <a:gd name="connsiteY13" fmla="*/ 9599 h 216691"/>
                <a:gd name="connsiteX14" fmla="*/ 70611 w 219458"/>
                <a:gd name="connsiteY14" fmla="*/ 10214 h 216691"/>
                <a:gd name="connsiteX15" fmla="*/ 78910 w 219458"/>
                <a:gd name="connsiteY15" fmla="*/ 15131 h 216691"/>
                <a:gd name="connsiteX16" fmla="*/ 77681 w 219458"/>
                <a:gd name="connsiteY16" fmla="*/ 20971 h 216691"/>
                <a:gd name="connsiteX17" fmla="*/ 36494 w 219458"/>
                <a:gd name="connsiteY17" fmla="*/ 186026 h 216691"/>
                <a:gd name="connsiteX18" fmla="*/ 8524 w 219458"/>
                <a:gd name="connsiteY18" fmla="*/ 200472 h 216691"/>
                <a:gd name="connsiteX19" fmla="*/ 225 w 219458"/>
                <a:gd name="connsiteY19" fmla="*/ 206619 h 216691"/>
                <a:gd name="connsiteX20" fmla="*/ 4528 w 219458"/>
                <a:gd name="connsiteY20" fmla="*/ 210000 h 216691"/>
                <a:gd name="connsiteX21" fmla="*/ 43256 w 219458"/>
                <a:gd name="connsiteY21" fmla="*/ 209078 h 216691"/>
                <a:gd name="connsiteX22" fmla="*/ 82291 w 219458"/>
                <a:gd name="connsiteY22" fmla="*/ 210000 h 216691"/>
                <a:gd name="connsiteX23" fmla="*/ 88439 w 219458"/>
                <a:gd name="connsiteY23" fmla="*/ 203853 h 216691"/>
                <a:gd name="connsiteX24" fmla="*/ 79832 w 219458"/>
                <a:gd name="connsiteY24" fmla="*/ 200472 h 216691"/>
                <a:gd name="connsiteX25" fmla="*/ 59854 w 219458"/>
                <a:gd name="connsiteY25" fmla="*/ 194940 h 216691"/>
                <a:gd name="connsiteX26" fmla="*/ 60776 w 219458"/>
                <a:gd name="connsiteY26" fmla="*/ 189714 h 216691"/>
                <a:gd name="connsiteX27" fmla="*/ 81062 w 219458"/>
                <a:gd name="connsiteY27" fmla="*/ 108263 h 216691"/>
                <a:gd name="connsiteX28" fmla="*/ 117638 w 219458"/>
                <a:gd name="connsiteY28" fmla="*/ 108263 h 216691"/>
                <a:gd name="connsiteX29" fmla="*/ 151141 w 219458"/>
                <a:gd name="connsiteY29" fmla="*/ 136233 h 216691"/>
                <a:gd name="connsiteX30" fmla="*/ 146838 w 219458"/>
                <a:gd name="connsiteY30" fmla="*/ 157441 h 216691"/>
                <a:gd name="connsiteX31" fmla="*/ 141920 w 219458"/>
                <a:gd name="connsiteY31" fmla="*/ 183567 h 216691"/>
                <a:gd name="connsiteX32" fmla="*/ 182799 w 219458"/>
                <a:gd name="connsiteY32" fmla="*/ 216762 h 216691"/>
                <a:gd name="connsiteX33" fmla="*/ 219683 w 219458"/>
                <a:gd name="connsiteY33" fmla="*/ 181416 h 216691"/>
                <a:gd name="connsiteX34" fmla="*/ 215995 w 219458"/>
                <a:gd name="connsiteY34" fmla="*/ 177727 h 216691"/>
                <a:gd name="connsiteX35" fmla="*/ 211999 w 219458"/>
                <a:gd name="connsiteY35" fmla="*/ 182030 h 216691"/>
                <a:gd name="connsiteX36" fmla="*/ 184029 w 219458"/>
                <a:gd name="connsiteY36" fmla="*/ 210000 h 216691"/>
                <a:gd name="connsiteX37" fmla="*/ 171734 w 219458"/>
                <a:gd name="connsiteY37" fmla="*/ 191251 h 216691"/>
                <a:gd name="connsiteX38" fmla="*/ 174808 w 219458"/>
                <a:gd name="connsiteY38" fmla="*/ 156212 h 216691"/>
                <a:gd name="connsiteX39" fmla="*/ 176037 w 219458"/>
                <a:gd name="connsiteY39" fmla="*/ 141766 h 216691"/>
                <a:gd name="connsiteX40" fmla="*/ 147145 w 219458"/>
                <a:gd name="connsiteY40" fmla="*/ 105497 h 216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</a:cxnLst>
              <a:rect l="l" t="t" r="r" b="b"/>
              <a:pathLst>
                <a:path w="219458" h="216691">
                  <a:moveTo>
                    <a:pt x="102885" y="21279"/>
                  </a:moveTo>
                  <a:cubicBezTo>
                    <a:pt x="104729" y="13902"/>
                    <a:pt x="105651" y="10828"/>
                    <a:pt x="111491" y="9906"/>
                  </a:cubicBezTo>
                  <a:cubicBezTo>
                    <a:pt x="114257" y="9599"/>
                    <a:pt x="124093" y="9599"/>
                    <a:pt x="130240" y="9599"/>
                  </a:cubicBezTo>
                  <a:cubicBezTo>
                    <a:pt x="152063" y="9599"/>
                    <a:pt x="186180" y="9599"/>
                    <a:pt x="186180" y="40028"/>
                  </a:cubicBezTo>
                  <a:cubicBezTo>
                    <a:pt x="186180" y="50478"/>
                    <a:pt x="181263" y="71686"/>
                    <a:pt x="169275" y="83674"/>
                  </a:cubicBezTo>
                  <a:cubicBezTo>
                    <a:pt x="161284" y="91665"/>
                    <a:pt x="144994" y="101501"/>
                    <a:pt x="117331" y="101501"/>
                  </a:cubicBezTo>
                  <a:lnTo>
                    <a:pt x="82906" y="101501"/>
                  </a:lnTo>
                  <a:lnTo>
                    <a:pt x="102885" y="21279"/>
                  </a:lnTo>
                  <a:close/>
                  <a:moveTo>
                    <a:pt x="147145" y="105497"/>
                  </a:moveTo>
                  <a:cubicBezTo>
                    <a:pt x="178189" y="98735"/>
                    <a:pt x="214765" y="77219"/>
                    <a:pt x="214765" y="46175"/>
                  </a:cubicBezTo>
                  <a:cubicBezTo>
                    <a:pt x="214765" y="19742"/>
                    <a:pt x="187103" y="71"/>
                    <a:pt x="146838" y="71"/>
                  </a:cubicBezTo>
                  <a:lnTo>
                    <a:pt x="59239" y="71"/>
                  </a:lnTo>
                  <a:cubicBezTo>
                    <a:pt x="53092" y="71"/>
                    <a:pt x="50325" y="71"/>
                    <a:pt x="50325" y="6218"/>
                  </a:cubicBezTo>
                  <a:cubicBezTo>
                    <a:pt x="50325" y="9599"/>
                    <a:pt x="53092" y="9599"/>
                    <a:pt x="58932" y="9599"/>
                  </a:cubicBezTo>
                  <a:cubicBezTo>
                    <a:pt x="59546" y="9599"/>
                    <a:pt x="65386" y="9599"/>
                    <a:pt x="70611" y="10214"/>
                  </a:cubicBezTo>
                  <a:cubicBezTo>
                    <a:pt x="76144" y="10828"/>
                    <a:pt x="78910" y="11136"/>
                    <a:pt x="78910" y="15131"/>
                  </a:cubicBezTo>
                  <a:cubicBezTo>
                    <a:pt x="78910" y="16361"/>
                    <a:pt x="78603" y="17283"/>
                    <a:pt x="77681" y="20971"/>
                  </a:cubicBezTo>
                  <a:lnTo>
                    <a:pt x="36494" y="186026"/>
                  </a:lnTo>
                  <a:cubicBezTo>
                    <a:pt x="33420" y="198013"/>
                    <a:pt x="32806" y="200472"/>
                    <a:pt x="8524" y="200472"/>
                  </a:cubicBezTo>
                  <a:cubicBezTo>
                    <a:pt x="2991" y="200472"/>
                    <a:pt x="225" y="200472"/>
                    <a:pt x="225" y="206619"/>
                  </a:cubicBezTo>
                  <a:cubicBezTo>
                    <a:pt x="225" y="210000"/>
                    <a:pt x="3913" y="210000"/>
                    <a:pt x="4528" y="210000"/>
                  </a:cubicBezTo>
                  <a:cubicBezTo>
                    <a:pt x="13134" y="210000"/>
                    <a:pt x="34650" y="209078"/>
                    <a:pt x="43256" y="209078"/>
                  </a:cubicBezTo>
                  <a:cubicBezTo>
                    <a:pt x="51862" y="209078"/>
                    <a:pt x="73685" y="210000"/>
                    <a:pt x="82291" y="210000"/>
                  </a:cubicBezTo>
                  <a:cubicBezTo>
                    <a:pt x="84750" y="210000"/>
                    <a:pt x="88439" y="210000"/>
                    <a:pt x="88439" y="203853"/>
                  </a:cubicBezTo>
                  <a:cubicBezTo>
                    <a:pt x="88439" y="200472"/>
                    <a:pt x="85672" y="200472"/>
                    <a:pt x="79832" y="200472"/>
                  </a:cubicBezTo>
                  <a:cubicBezTo>
                    <a:pt x="68460" y="200472"/>
                    <a:pt x="59854" y="200472"/>
                    <a:pt x="59854" y="194940"/>
                  </a:cubicBezTo>
                  <a:cubicBezTo>
                    <a:pt x="59854" y="193095"/>
                    <a:pt x="60468" y="191559"/>
                    <a:pt x="60776" y="189714"/>
                  </a:cubicBezTo>
                  <a:lnTo>
                    <a:pt x="81062" y="108263"/>
                  </a:lnTo>
                  <a:lnTo>
                    <a:pt x="117638" y="108263"/>
                  </a:lnTo>
                  <a:cubicBezTo>
                    <a:pt x="145608" y="108263"/>
                    <a:pt x="151141" y="125475"/>
                    <a:pt x="151141" y="136233"/>
                  </a:cubicBezTo>
                  <a:cubicBezTo>
                    <a:pt x="151141" y="140843"/>
                    <a:pt x="148682" y="150372"/>
                    <a:pt x="146838" y="157441"/>
                  </a:cubicBezTo>
                  <a:cubicBezTo>
                    <a:pt x="144686" y="166047"/>
                    <a:pt x="141920" y="177420"/>
                    <a:pt x="141920" y="183567"/>
                  </a:cubicBezTo>
                  <a:cubicBezTo>
                    <a:pt x="141920" y="216762"/>
                    <a:pt x="178804" y="216762"/>
                    <a:pt x="182799" y="216762"/>
                  </a:cubicBezTo>
                  <a:cubicBezTo>
                    <a:pt x="208925" y="216762"/>
                    <a:pt x="219683" y="185719"/>
                    <a:pt x="219683" y="181416"/>
                  </a:cubicBezTo>
                  <a:cubicBezTo>
                    <a:pt x="219683" y="177727"/>
                    <a:pt x="216302" y="177727"/>
                    <a:pt x="215995" y="177727"/>
                  </a:cubicBezTo>
                  <a:cubicBezTo>
                    <a:pt x="213229" y="177727"/>
                    <a:pt x="212614" y="179879"/>
                    <a:pt x="211999" y="182030"/>
                  </a:cubicBezTo>
                  <a:cubicBezTo>
                    <a:pt x="204315" y="204775"/>
                    <a:pt x="191098" y="210000"/>
                    <a:pt x="184029" y="210000"/>
                  </a:cubicBezTo>
                  <a:cubicBezTo>
                    <a:pt x="173886" y="210000"/>
                    <a:pt x="171734" y="203238"/>
                    <a:pt x="171734" y="191251"/>
                  </a:cubicBezTo>
                  <a:cubicBezTo>
                    <a:pt x="171734" y="181723"/>
                    <a:pt x="173579" y="166047"/>
                    <a:pt x="174808" y="156212"/>
                  </a:cubicBezTo>
                  <a:cubicBezTo>
                    <a:pt x="175423" y="151909"/>
                    <a:pt x="176037" y="146069"/>
                    <a:pt x="176037" y="141766"/>
                  </a:cubicBezTo>
                  <a:cubicBezTo>
                    <a:pt x="176037" y="118099"/>
                    <a:pt x="155444" y="108570"/>
                    <a:pt x="147145" y="105497"/>
                  </a:cubicBezTo>
                  <a:close/>
                </a:path>
              </a:pathLst>
            </a:custGeom>
            <a:solidFill>
              <a:srgbClr val="000000"/>
            </a:solidFill>
            <a:ln w="3078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59" name="Forme libre 258">
              <a:extLst>
                <a:ext uri="{FF2B5EF4-FFF2-40B4-BE49-F238E27FC236}">
                  <a16:creationId xmlns:a16="http://schemas.microsoft.com/office/drawing/2014/main" id="{E9A92C07-5C07-F4EE-2BAB-9414DC1FDA5B}"/>
                </a:ext>
              </a:extLst>
            </p:cNvPr>
            <p:cNvSpPr/>
            <p:nvPr>
              <p:custDataLst>
                <p:tags r:id="rId34"/>
              </p:custDataLst>
            </p:nvPr>
          </p:nvSpPr>
          <p:spPr>
            <a:xfrm>
              <a:off x="12734541" y="8876964"/>
              <a:ext cx="109729" cy="97034"/>
            </a:xfrm>
            <a:custGeom>
              <a:avLst/>
              <a:gdLst>
                <a:gd name="connsiteX0" fmla="*/ 77904 w 109729"/>
                <a:gd name="connsiteY0" fmla="*/ 12766 h 97034"/>
                <a:gd name="connsiteX1" fmla="*/ 55743 w 109729"/>
                <a:gd name="connsiteY1" fmla="*/ 72 h 97034"/>
                <a:gd name="connsiteX2" fmla="*/ 233 w 109729"/>
                <a:gd name="connsiteY2" fmla="*/ 61391 h 97034"/>
                <a:gd name="connsiteX3" fmla="*/ 32721 w 109729"/>
                <a:gd name="connsiteY3" fmla="*/ 97107 h 97034"/>
                <a:gd name="connsiteX4" fmla="*/ 63273 w 109729"/>
                <a:gd name="connsiteY4" fmla="*/ 82046 h 97034"/>
                <a:gd name="connsiteX5" fmla="*/ 85434 w 109729"/>
                <a:gd name="connsiteY5" fmla="*/ 97107 h 97034"/>
                <a:gd name="connsiteX6" fmla="*/ 102431 w 109729"/>
                <a:gd name="connsiteY6" fmla="*/ 85704 h 97034"/>
                <a:gd name="connsiteX7" fmla="*/ 109962 w 109729"/>
                <a:gd name="connsiteY7" fmla="*/ 64188 h 97034"/>
                <a:gd name="connsiteX8" fmla="*/ 106519 w 109729"/>
                <a:gd name="connsiteY8" fmla="*/ 61391 h 97034"/>
                <a:gd name="connsiteX9" fmla="*/ 101786 w 109729"/>
                <a:gd name="connsiteY9" fmla="*/ 68061 h 97034"/>
                <a:gd name="connsiteX10" fmla="*/ 86079 w 109729"/>
                <a:gd name="connsiteY10" fmla="*/ 91083 h 97034"/>
                <a:gd name="connsiteX11" fmla="*/ 78979 w 109729"/>
                <a:gd name="connsiteY11" fmla="*/ 80540 h 97034"/>
                <a:gd name="connsiteX12" fmla="*/ 82207 w 109729"/>
                <a:gd name="connsiteY12" fmla="*/ 63543 h 97034"/>
                <a:gd name="connsiteX13" fmla="*/ 86940 w 109729"/>
                <a:gd name="connsiteY13" fmla="*/ 44179 h 97034"/>
                <a:gd name="connsiteX14" fmla="*/ 91243 w 109729"/>
                <a:gd name="connsiteY14" fmla="*/ 27827 h 97034"/>
                <a:gd name="connsiteX15" fmla="*/ 95116 w 109729"/>
                <a:gd name="connsiteY15" fmla="*/ 11045 h 97034"/>
                <a:gd name="connsiteX16" fmla="*/ 87801 w 109729"/>
                <a:gd name="connsiteY16" fmla="*/ 4160 h 97034"/>
                <a:gd name="connsiteX17" fmla="*/ 77904 w 109729"/>
                <a:gd name="connsiteY17" fmla="*/ 12766 h 97034"/>
                <a:gd name="connsiteX18" fmla="*/ 64134 w 109729"/>
                <a:gd name="connsiteY18" fmla="*/ 68061 h 97034"/>
                <a:gd name="connsiteX19" fmla="*/ 53161 w 109729"/>
                <a:gd name="connsiteY19" fmla="*/ 82476 h 97034"/>
                <a:gd name="connsiteX20" fmla="*/ 33366 w 109729"/>
                <a:gd name="connsiteY20" fmla="*/ 91083 h 97034"/>
                <a:gd name="connsiteX21" fmla="*/ 17660 w 109729"/>
                <a:gd name="connsiteY21" fmla="*/ 70213 h 97034"/>
                <a:gd name="connsiteX22" fmla="*/ 28848 w 109729"/>
                <a:gd name="connsiteY22" fmla="*/ 26536 h 97034"/>
                <a:gd name="connsiteX23" fmla="*/ 55743 w 109729"/>
                <a:gd name="connsiteY23" fmla="*/ 6096 h 97034"/>
                <a:gd name="connsiteX24" fmla="*/ 74891 w 109729"/>
                <a:gd name="connsiteY24" fmla="*/ 24815 h 97034"/>
                <a:gd name="connsiteX25" fmla="*/ 74246 w 109729"/>
                <a:gd name="connsiteY25" fmla="*/ 27827 h 97034"/>
                <a:gd name="connsiteX26" fmla="*/ 64134 w 109729"/>
                <a:gd name="connsiteY26" fmla="*/ 68061 h 97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09729" h="97034">
                  <a:moveTo>
                    <a:pt x="77904" y="12766"/>
                  </a:moveTo>
                  <a:cubicBezTo>
                    <a:pt x="73385" y="5666"/>
                    <a:pt x="66070" y="72"/>
                    <a:pt x="55743" y="72"/>
                  </a:cubicBezTo>
                  <a:cubicBezTo>
                    <a:pt x="28203" y="72"/>
                    <a:pt x="233" y="30409"/>
                    <a:pt x="233" y="61391"/>
                  </a:cubicBezTo>
                  <a:cubicBezTo>
                    <a:pt x="233" y="82261"/>
                    <a:pt x="14218" y="97107"/>
                    <a:pt x="32721" y="97107"/>
                  </a:cubicBezTo>
                  <a:cubicBezTo>
                    <a:pt x="44339" y="97107"/>
                    <a:pt x="54667" y="90437"/>
                    <a:pt x="63273" y="82046"/>
                  </a:cubicBezTo>
                  <a:cubicBezTo>
                    <a:pt x="67361" y="94955"/>
                    <a:pt x="79840" y="97107"/>
                    <a:pt x="85434" y="97107"/>
                  </a:cubicBezTo>
                  <a:cubicBezTo>
                    <a:pt x="93180" y="97107"/>
                    <a:pt x="98558" y="92374"/>
                    <a:pt x="102431" y="85704"/>
                  </a:cubicBezTo>
                  <a:cubicBezTo>
                    <a:pt x="107165" y="77313"/>
                    <a:pt x="109962" y="65049"/>
                    <a:pt x="109962" y="64188"/>
                  </a:cubicBezTo>
                  <a:cubicBezTo>
                    <a:pt x="109962" y="61391"/>
                    <a:pt x="107165" y="61391"/>
                    <a:pt x="106519" y="61391"/>
                  </a:cubicBezTo>
                  <a:cubicBezTo>
                    <a:pt x="103507" y="61391"/>
                    <a:pt x="103292" y="62252"/>
                    <a:pt x="101786" y="68061"/>
                  </a:cubicBezTo>
                  <a:cubicBezTo>
                    <a:pt x="99204" y="78389"/>
                    <a:pt x="95116" y="91083"/>
                    <a:pt x="86079" y="91083"/>
                  </a:cubicBezTo>
                  <a:cubicBezTo>
                    <a:pt x="80485" y="91083"/>
                    <a:pt x="78979" y="86349"/>
                    <a:pt x="78979" y="80540"/>
                  </a:cubicBezTo>
                  <a:cubicBezTo>
                    <a:pt x="78979" y="76882"/>
                    <a:pt x="80701" y="69137"/>
                    <a:pt x="82207" y="63543"/>
                  </a:cubicBezTo>
                  <a:cubicBezTo>
                    <a:pt x="83713" y="57734"/>
                    <a:pt x="85864" y="48912"/>
                    <a:pt x="86940" y="44179"/>
                  </a:cubicBezTo>
                  <a:lnTo>
                    <a:pt x="91243" y="27827"/>
                  </a:lnTo>
                  <a:cubicBezTo>
                    <a:pt x="92534" y="22233"/>
                    <a:pt x="95116" y="12121"/>
                    <a:pt x="95116" y="11045"/>
                  </a:cubicBezTo>
                  <a:cubicBezTo>
                    <a:pt x="95116" y="6312"/>
                    <a:pt x="91243" y="4160"/>
                    <a:pt x="87801" y="4160"/>
                  </a:cubicBezTo>
                  <a:cubicBezTo>
                    <a:pt x="84143" y="4160"/>
                    <a:pt x="79194" y="6742"/>
                    <a:pt x="77904" y="12766"/>
                  </a:cubicBezTo>
                  <a:close/>
                  <a:moveTo>
                    <a:pt x="64134" y="68061"/>
                  </a:moveTo>
                  <a:cubicBezTo>
                    <a:pt x="62628" y="74085"/>
                    <a:pt x="57894" y="78389"/>
                    <a:pt x="53161" y="82476"/>
                  </a:cubicBezTo>
                  <a:cubicBezTo>
                    <a:pt x="51224" y="84198"/>
                    <a:pt x="42618" y="91083"/>
                    <a:pt x="33366" y="91083"/>
                  </a:cubicBezTo>
                  <a:cubicBezTo>
                    <a:pt x="25406" y="91083"/>
                    <a:pt x="17660" y="85489"/>
                    <a:pt x="17660" y="70213"/>
                  </a:cubicBezTo>
                  <a:cubicBezTo>
                    <a:pt x="17660" y="58809"/>
                    <a:pt x="23900" y="35142"/>
                    <a:pt x="28848" y="26536"/>
                  </a:cubicBezTo>
                  <a:cubicBezTo>
                    <a:pt x="38745" y="9324"/>
                    <a:pt x="49718" y="6096"/>
                    <a:pt x="55743" y="6096"/>
                  </a:cubicBezTo>
                  <a:cubicBezTo>
                    <a:pt x="70803" y="6096"/>
                    <a:pt x="74891" y="22448"/>
                    <a:pt x="74891" y="24815"/>
                  </a:cubicBezTo>
                  <a:cubicBezTo>
                    <a:pt x="74891" y="25676"/>
                    <a:pt x="74461" y="27182"/>
                    <a:pt x="74246" y="27827"/>
                  </a:cubicBezTo>
                  <a:lnTo>
                    <a:pt x="64134" y="68061"/>
                  </a:lnTo>
                  <a:close/>
                </a:path>
              </a:pathLst>
            </a:custGeom>
            <a:solidFill>
              <a:srgbClr val="000000"/>
            </a:solidFill>
            <a:ln w="3078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60" name="Forme libre 259">
              <a:extLst>
                <a:ext uri="{FF2B5EF4-FFF2-40B4-BE49-F238E27FC236}">
                  <a16:creationId xmlns:a16="http://schemas.microsoft.com/office/drawing/2014/main" id="{5DD827A5-6747-4B62-EA17-26136B666B3A}"/>
                </a:ext>
              </a:extLst>
            </p:cNvPr>
            <p:cNvSpPr/>
            <p:nvPr>
              <p:custDataLst>
                <p:tags r:id="rId35"/>
              </p:custDataLst>
            </p:nvPr>
          </p:nvSpPr>
          <p:spPr>
            <a:xfrm>
              <a:off x="12488038" y="9050689"/>
              <a:ext cx="382070" cy="12293"/>
            </a:xfrm>
            <a:custGeom>
              <a:avLst/>
              <a:gdLst>
                <a:gd name="connsiteX0" fmla="*/ 0 w 382070"/>
                <a:gd name="connsiteY0" fmla="*/ 0 h 12293"/>
                <a:gd name="connsiteX1" fmla="*/ 382071 w 382070"/>
                <a:gd name="connsiteY1" fmla="*/ 0 h 12293"/>
                <a:gd name="connsiteX2" fmla="*/ 382071 w 382070"/>
                <a:gd name="connsiteY2" fmla="*/ 12294 h 12293"/>
                <a:gd name="connsiteX3" fmla="*/ 0 w 382070"/>
                <a:gd name="connsiteY3" fmla="*/ 12294 h 122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2070" h="12293">
                  <a:moveTo>
                    <a:pt x="0" y="0"/>
                  </a:moveTo>
                  <a:lnTo>
                    <a:pt x="382071" y="0"/>
                  </a:lnTo>
                  <a:lnTo>
                    <a:pt x="382071" y="12294"/>
                  </a:lnTo>
                  <a:lnTo>
                    <a:pt x="0" y="12294"/>
                  </a:lnTo>
                  <a:close/>
                </a:path>
              </a:pathLst>
            </a:custGeom>
            <a:solidFill>
              <a:srgbClr val="000000"/>
            </a:solidFill>
            <a:ln w="3078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61" name="Forme libre 260">
              <a:extLst>
                <a:ext uri="{FF2B5EF4-FFF2-40B4-BE49-F238E27FC236}">
                  <a16:creationId xmlns:a16="http://schemas.microsoft.com/office/drawing/2014/main" id="{60A67D3C-0951-3FE5-6BAB-83F31B4E9484}"/>
                </a:ext>
              </a:extLst>
            </p:cNvPr>
            <p:cNvSpPr/>
            <p:nvPr>
              <p:custDataLst>
                <p:tags r:id="rId36"/>
              </p:custDataLst>
            </p:nvPr>
          </p:nvSpPr>
          <p:spPr>
            <a:xfrm>
              <a:off x="12550826" y="9134584"/>
              <a:ext cx="258800" cy="209929"/>
            </a:xfrm>
            <a:custGeom>
              <a:avLst/>
              <a:gdLst>
                <a:gd name="connsiteX0" fmla="*/ 220607 w 258800"/>
                <a:gd name="connsiteY0" fmla="*/ 32357 h 209929"/>
                <a:gd name="connsiteX1" fmla="*/ 253802 w 258800"/>
                <a:gd name="connsiteY1" fmla="*/ 9612 h 209929"/>
                <a:gd name="connsiteX2" fmla="*/ 259027 w 258800"/>
                <a:gd name="connsiteY2" fmla="*/ 3465 h 209929"/>
                <a:gd name="connsiteX3" fmla="*/ 255032 w 258800"/>
                <a:gd name="connsiteY3" fmla="*/ 84 h 209929"/>
                <a:gd name="connsiteX4" fmla="*/ 223988 w 258800"/>
                <a:gd name="connsiteY4" fmla="*/ 1006 h 209929"/>
                <a:gd name="connsiteX5" fmla="*/ 192637 w 258800"/>
                <a:gd name="connsiteY5" fmla="*/ 84 h 209929"/>
                <a:gd name="connsiteX6" fmla="*/ 187104 w 258800"/>
                <a:gd name="connsiteY6" fmla="*/ 6231 h 209929"/>
                <a:gd name="connsiteX7" fmla="*/ 192637 w 258800"/>
                <a:gd name="connsiteY7" fmla="*/ 9612 h 209929"/>
                <a:gd name="connsiteX8" fmla="*/ 213538 w 258800"/>
                <a:gd name="connsiteY8" fmla="*/ 23136 h 209929"/>
                <a:gd name="connsiteX9" fmla="*/ 212615 w 258800"/>
                <a:gd name="connsiteY9" fmla="*/ 29591 h 209929"/>
                <a:gd name="connsiteX10" fmla="*/ 178191 w 258800"/>
                <a:gd name="connsiteY10" fmla="*/ 166368 h 209929"/>
                <a:gd name="connsiteX11" fmla="*/ 110263 w 258800"/>
                <a:gd name="connsiteY11" fmla="*/ 5924 h 209929"/>
                <a:gd name="connsiteX12" fmla="*/ 100427 w 258800"/>
                <a:gd name="connsiteY12" fmla="*/ 84 h 209929"/>
                <a:gd name="connsiteX13" fmla="*/ 59241 w 258800"/>
                <a:gd name="connsiteY13" fmla="*/ 84 h 209929"/>
                <a:gd name="connsiteX14" fmla="*/ 50327 w 258800"/>
                <a:gd name="connsiteY14" fmla="*/ 6231 h 209929"/>
                <a:gd name="connsiteX15" fmla="*/ 58933 w 258800"/>
                <a:gd name="connsiteY15" fmla="*/ 9612 h 209929"/>
                <a:gd name="connsiteX16" fmla="*/ 79834 w 258800"/>
                <a:gd name="connsiteY16" fmla="*/ 12379 h 209929"/>
                <a:gd name="connsiteX17" fmla="*/ 38647 w 258800"/>
                <a:gd name="connsiteY17" fmla="*/ 177433 h 209929"/>
                <a:gd name="connsiteX18" fmla="*/ 5452 w 258800"/>
                <a:gd name="connsiteY18" fmla="*/ 200486 h 209929"/>
                <a:gd name="connsiteX19" fmla="*/ 227 w 258800"/>
                <a:gd name="connsiteY19" fmla="*/ 206633 h 209929"/>
                <a:gd name="connsiteX20" fmla="*/ 4222 w 258800"/>
                <a:gd name="connsiteY20" fmla="*/ 210014 h 209929"/>
                <a:gd name="connsiteX21" fmla="*/ 34959 w 258800"/>
                <a:gd name="connsiteY21" fmla="*/ 209092 h 209929"/>
                <a:gd name="connsiteX22" fmla="*/ 66617 w 258800"/>
                <a:gd name="connsiteY22" fmla="*/ 210014 h 209929"/>
                <a:gd name="connsiteX23" fmla="*/ 72150 w 258800"/>
                <a:gd name="connsiteY23" fmla="*/ 203867 h 209929"/>
                <a:gd name="connsiteX24" fmla="*/ 66003 w 258800"/>
                <a:gd name="connsiteY24" fmla="*/ 200486 h 209929"/>
                <a:gd name="connsiteX25" fmla="*/ 45717 w 258800"/>
                <a:gd name="connsiteY25" fmla="*/ 186962 h 209929"/>
                <a:gd name="connsiteX26" fmla="*/ 46946 w 258800"/>
                <a:gd name="connsiteY26" fmla="*/ 179892 h 209929"/>
                <a:gd name="connsiteX27" fmla="*/ 87518 w 258800"/>
                <a:gd name="connsiteY27" fmla="*/ 17604 h 209929"/>
                <a:gd name="connsiteX28" fmla="*/ 90284 w 258800"/>
                <a:gd name="connsiteY28" fmla="*/ 23136 h 209929"/>
                <a:gd name="connsiteX29" fmla="*/ 166818 w 258800"/>
                <a:gd name="connsiteY29" fmla="*/ 204174 h 209929"/>
                <a:gd name="connsiteX30" fmla="*/ 172658 w 258800"/>
                <a:gd name="connsiteY30" fmla="*/ 210014 h 209929"/>
                <a:gd name="connsiteX31" fmla="*/ 177576 w 258800"/>
                <a:gd name="connsiteY31" fmla="*/ 203559 h 209929"/>
                <a:gd name="connsiteX32" fmla="*/ 220607 w 258800"/>
                <a:gd name="connsiteY32" fmla="*/ 32357 h 209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258800" h="209929">
                  <a:moveTo>
                    <a:pt x="220607" y="32357"/>
                  </a:moveTo>
                  <a:cubicBezTo>
                    <a:pt x="223681" y="20063"/>
                    <a:pt x="229213" y="10535"/>
                    <a:pt x="253802" y="9612"/>
                  </a:cubicBezTo>
                  <a:cubicBezTo>
                    <a:pt x="255339" y="9612"/>
                    <a:pt x="259027" y="9305"/>
                    <a:pt x="259027" y="3465"/>
                  </a:cubicBezTo>
                  <a:cubicBezTo>
                    <a:pt x="259027" y="3158"/>
                    <a:pt x="259027" y="84"/>
                    <a:pt x="255032" y="84"/>
                  </a:cubicBezTo>
                  <a:cubicBezTo>
                    <a:pt x="244889" y="84"/>
                    <a:pt x="234131" y="1006"/>
                    <a:pt x="223988" y="1006"/>
                  </a:cubicBezTo>
                  <a:cubicBezTo>
                    <a:pt x="213538" y="1006"/>
                    <a:pt x="202780" y="84"/>
                    <a:pt x="192637" y="84"/>
                  </a:cubicBezTo>
                  <a:cubicBezTo>
                    <a:pt x="190793" y="84"/>
                    <a:pt x="187104" y="84"/>
                    <a:pt x="187104" y="6231"/>
                  </a:cubicBezTo>
                  <a:cubicBezTo>
                    <a:pt x="187104" y="9612"/>
                    <a:pt x="190178" y="9612"/>
                    <a:pt x="192637" y="9612"/>
                  </a:cubicBezTo>
                  <a:cubicBezTo>
                    <a:pt x="210157" y="9920"/>
                    <a:pt x="213538" y="16374"/>
                    <a:pt x="213538" y="23136"/>
                  </a:cubicBezTo>
                  <a:cubicBezTo>
                    <a:pt x="213538" y="24059"/>
                    <a:pt x="212923" y="28669"/>
                    <a:pt x="212615" y="29591"/>
                  </a:cubicBezTo>
                  <a:lnTo>
                    <a:pt x="178191" y="166368"/>
                  </a:lnTo>
                  <a:lnTo>
                    <a:pt x="110263" y="5924"/>
                  </a:lnTo>
                  <a:cubicBezTo>
                    <a:pt x="107804" y="391"/>
                    <a:pt x="107497" y="84"/>
                    <a:pt x="100427" y="84"/>
                  </a:cubicBezTo>
                  <a:lnTo>
                    <a:pt x="59241" y="84"/>
                  </a:lnTo>
                  <a:cubicBezTo>
                    <a:pt x="53093" y="84"/>
                    <a:pt x="50327" y="84"/>
                    <a:pt x="50327" y="6231"/>
                  </a:cubicBezTo>
                  <a:cubicBezTo>
                    <a:pt x="50327" y="9612"/>
                    <a:pt x="53093" y="9612"/>
                    <a:pt x="58933" y="9612"/>
                  </a:cubicBezTo>
                  <a:cubicBezTo>
                    <a:pt x="60470" y="9612"/>
                    <a:pt x="79834" y="9612"/>
                    <a:pt x="79834" y="12379"/>
                  </a:cubicBezTo>
                  <a:lnTo>
                    <a:pt x="38647" y="177433"/>
                  </a:lnTo>
                  <a:cubicBezTo>
                    <a:pt x="35574" y="189728"/>
                    <a:pt x="30348" y="199564"/>
                    <a:pt x="5452" y="200486"/>
                  </a:cubicBezTo>
                  <a:cubicBezTo>
                    <a:pt x="3608" y="200486"/>
                    <a:pt x="227" y="200793"/>
                    <a:pt x="227" y="206633"/>
                  </a:cubicBezTo>
                  <a:cubicBezTo>
                    <a:pt x="227" y="208785"/>
                    <a:pt x="1763" y="210014"/>
                    <a:pt x="4222" y="210014"/>
                  </a:cubicBezTo>
                  <a:cubicBezTo>
                    <a:pt x="14058" y="210014"/>
                    <a:pt x="24816" y="209092"/>
                    <a:pt x="34959" y="209092"/>
                  </a:cubicBezTo>
                  <a:cubicBezTo>
                    <a:pt x="45409" y="209092"/>
                    <a:pt x="56474" y="210014"/>
                    <a:pt x="66617" y="210014"/>
                  </a:cubicBezTo>
                  <a:cubicBezTo>
                    <a:pt x="68154" y="210014"/>
                    <a:pt x="72150" y="210014"/>
                    <a:pt x="72150" y="203867"/>
                  </a:cubicBezTo>
                  <a:cubicBezTo>
                    <a:pt x="72150" y="200793"/>
                    <a:pt x="69384" y="200486"/>
                    <a:pt x="66003" y="200486"/>
                  </a:cubicBezTo>
                  <a:cubicBezTo>
                    <a:pt x="48176" y="199871"/>
                    <a:pt x="45717" y="193109"/>
                    <a:pt x="45717" y="186962"/>
                  </a:cubicBezTo>
                  <a:cubicBezTo>
                    <a:pt x="45717" y="184810"/>
                    <a:pt x="46024" y="183273"/>
                    <a:pt x="46946" y="179892"/>
                  </a:cubicBezTo>
                  <a:lnTo>
                    <a:pt x="87518" y="17604"/>
                  </a:lnTo>
                  <a:cubicBezTo>
                    <a:pt x="88748" y="19448"/>
                    <a:pt x="88748" y="20063"/>
                    <a:pt x="90284" y="23136"/>
                  </a:cubicBezTo>
                  <a:lnTo>
                    <a:pt x="166818" y="204174"/>
                  </a:lnTo>
                  <a:cubicBezTo>
                    <a:pt x="168970" y="209399"/>
                    <a:pt x="169892" y="210014"/>
                    <a:pt x="172658" y="210014"/>
                  </a:cubicBezTo>
                  <a:cubicBezTo>
                    <a:pt x="176039" y="210014"/>
                    <a:pt x="176039" y="209092"/>
                    <a:pt x="177576" y="203559"/>
                  </a:cubicBezTo>
                  <a:lnTo>
                    <a:pt x="220607" y="32357"/>
                  </a:lnTo>
                  <a:close/>
                </a:path>
              </a:pathLst>
            </a:custGeom>
            <a:solidFill>
              <a:srgbClr val="000000"/>
            </a:solidFill>
            <a:ln w="3078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62" name="Forme libre 261">
              <a:extLst>
                <a:ext uri="{FF2B5EF4-FFF2-40B4-BE49-F238E27FC236}">
                  <a16:creationId xmlns:a16="http://schemas.microsoft.com/office/drawing/2014/main" id="{EBA4F7D4-5C80-6899-8F64-0D02D8E9599D}"/>
                </a:ext>
              </a:extLst>
            </p:cNvPr>
            <p:cNvSpPr/>
            <p:nvPr>
              <p:custDataLst>
                <p:tags r:id="rId37"/>
              </p:custDataLst>
            </p:nvPr>
          </p:nvSpPr>
          <p:spPr>
            <a:xfrm>
              <a:off x="13009275" y="8959709"/>
              <a:ext cx="273246" cy="194254"/>
            </a:xfrm>
            <a:custGeom>
              <a:avLst/>
              <a:gdLst>
                <a:gd name="connsiteX0" fmla="*/ 173595 w 273246"/>
                <a:gd name="connsiteY0" fmla="*/ 12987 h 194254"/>
                <a:gd name="connsiteX1" fmla="*/ 179742 w 273246"/>
                <a:gd name="connsiteY1" fmla="*/ 6225 h 194254"/>
                <a:gd name="connsiteX2" fmla="*/ 173595 w 273246"/>
                <a:gd name="connsiteY2" fmla="*/ 77 h 194254"/>
                <a:gd name="connsiteX3" fmla="*/ 168062 w 273246"/>
                <a:gd name="connsiteY3" fmla="*/ 1921 h 194254"/>
                <a:gd name="connsiteX4" fmla="*/ 6081 w 273246"/>
                <a:gd name="connsiteY4" fmla="*/ 90442 h 194254"/>
                <a:gd name="connsiteX5" fmla="*/ 241 w 273246"/>
                <a:gd name="connsiteY5" fmla="*/ 97204 h 194254"/>
                <a:gd name="connsiteX6" fmla="*/ 6081 w 273246"/>
                <a:gd name="connsiteY6" fmla="*/ 103966 h 194254"/>
                <a:gd name="connsiteX7" fmla="*/ 167755 w 273246"/>
                <a:gd name="connsiteY7" fmla="*/ 192180 h 194254"/>
                <a:gd name="connsiteX8" fmla="*/ 173595 w 273246"/>
                <a:gd name="connsiteY8" fmla="*/ 194332 h 194254"/>
                <a:gd name="connsiteX9" fmla="*/ 179742 w 273246"/>
                <a:gd name="connsiteY9" fmla="*/ 188184 h 194254"/>
                <a:gd name="connsiteX10" fmla="*/ 173595 w 273246"/>
                <a:gd name="connsiteY10" fmla="*/ 181422 h 194254"/>
                <a:gd name="connsiteX11" fmla="*/ 19298 w 273246"/>
                <a:gd name="connsiteY11" fmla="*/ 97204 h 194254"/>
                <a:gd name="connsiteX12" fmla="*/ 173595 w 273246"/>
                <a:gd name="connsiteY12" fmla="*/ 12987 h 194254"/>
                <a:gd name="connsiteX13" fmla="*/ 267341 w 273246"/>
                <a:gd name="connsiteY13" fmla="*/ 12987 h 194254"/>
                <a:gd name="connsiteX14" fmla="*/ 273488 w 273246"/>
                <a:gd name="connsiteY14" fmla="*/ 6225 h 194254"/>
                <a:gd name="connsiteX15" fmla="*/ 267341 w 273246"/>
                <a:gd name="connsiteY15" fmla="*/ 77 h 194254"/>
                <a:gd name="connsiteX16" fmla="*/ 261808 w 273246"/>
                <a:gd name="connsiteY16" fmla="*/ 1921 h 194254"/>
                <a:gd name="connsiteX17" fmla="*/ 99827 w 273246"/>
                <a:gd name="connsiteY17" fmla="*/ 90442 h 194254"/>
                <a:gd name="connsiteX18" fmla="*/ 93987 w 273246"/>
                <a:gd name="connsiteY18" fmla="*/ 97204 h 194254"/>
                <a:gd name="connsiteX19" fmla="*/ 99827 w 273246"/>
                <a:gd name="connsiteY19" fmla="*/ 103966 h 194254"/>
                <a:gd name="connsiteX20" fmla="*/ 261501 w 273246"/>
                <a:gd name="connsiteY20" fmla="*/ 192180 h 194254"/>
                <a:gd name="connsiteX21" fmla="*/ 267341 w 273246"/>
                <a:gd name="connsiteY21" fmla="*/ 194332 h 194254"/>
                <a:gd name="connsiteX22" fmla="*/ 273488 w 273246"/>
                <a:gd name="connsiteY22" fmla="*/ 188184 h 194254"/>
                <a:gd name="connsiteX23" fmla="*/ 267341 w 273246"/>
                <a:gd name="connsiteY23" fmla="*/ 181422 h 194254"/>
                <a:gd name="connsiteX24" fmla="*/ 113044 w 273246"/>
                <a:gd name="connsiteY24" fmla="*/ 97204 h 194254"/>
                <a:gd name="connsiteX25" fmla="*/ 267341 w 273246"/>
                <a:gd name="connsiteY25" fmla="*/ 12987 h 1942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273246" h="194254">
                  <a:moveTo>
                    <a:pt x="173595" y="12987"/>
                  </a:moveTo>
                  <a:cubicBezTo>
                    <a:pt x="177283" y="10835"/>
                    <a:pt x="179742" y="9606"/>
                    <a:pt x="179742" y="6225"/>
                  </a:cubicBezTo>
                  <a:cubicBezTo>
                    <a:pt x="179742" y="1921"/>
                    <a:pt x="176361" y="77"/>
                    <a:pt x="173595" y="77"/>
                  </a:cubicBezTo>
                  <a:cubicBezTo>
                    <a:pt x="171443" y="77"/>
                    <a:pt x="169292" y="1307"/>
                    <a:pt x="168062" y="1921"/>
                  </a:cubicBezTo>
                  <a:lnTo>
                    <a:pt x="6081" y="90442"/>
                  </a:lnTo>
                  <a:cubicBezTo>
                    <a:pt x="2393" y="92594"/>
                    <a:pt x="241" y="93516"/>
                    <a:pt x="241" y="97204"/>
                  </a:cubicBezTo>
                  <a:cubicBezTo>
                    <a:pt x="241" y="100893"/>
                    <a:pt x="2393" y="101815"/>
                    <a:pt x="6081" y="103966"/>
                  </a:cubicBezTo>
                  <a:lnTo>
                    <a:pt x="167755" y="192180"/>
                  </a:lnTo>
                  <a:cubicBezTo>
                    <a:pt x="171443" y="194332"/>
                    <a:pt x="172365" y="194332"/>
                    <a:pt x="173595" y="194332"/>
                  </a:cubicBezTo>
                  <a:cubicBezTo>
                    <a:pt x="177591" y="194332"/>
                    <a:pt x="179742" y="191258"/>
                    <a:pt x="179742" y="188184"/>
                  </a:cubicBezTo>
                  <a:cubicBezTo>
                    <a:pt x="179742" y="184803"/>
                    <a:pt x="177283" y="183574"/>
                    <a:pt x="173595" y="181422"/>
                  </a:cubicBezTo>
                  <a:lnTo>
                    <a:pt x="19298" y="97204"/>
                  </a:lnTo>
                  <a:lnTo>
                    <a:pt x="173595" y="12987"/>
                  </a:lnTo>
                  <a:close/>
                  <a:moveTo>
                    <a:pt x="267341" y="12987"/>
                  </a:moveTo>
                  <a:cubicBezTo>
                    <a:pt x="271029" y="10835"/>
                    <a:pt x="273488" y="9606"/>
                    <a:pt x="273488" y="6225"/>
                  </a:cubicBezTo>
                  <a:cubicBezTo>
                    <a:pt x="273488" y="1921"/>
                    <a:pt x="270107" y="77"/>
                    <a:pt x="267341" y="77"/>
                  </a:cubicBezTo>
                  <a:cubicBezTo>
                    <a:pt x="265189" y="77"/>
                    <a:pt x="263038" y="1307"/>
                    <a:pt x="261808" y="1921"/>
                  </a:cubicBezTo>
                  <a:lnTo>
                    <a:pt x="99827" y="90442"/>
                  </a:lnTo>
                  <a:cubicBezTo>
                    <a:pt x="96139" y="92594"/>
                    <a:pt x="93987" y="93516"/>
                    <a:pt x="93987" y="97204"/>
                  </a:cubicBezTo>
                  <a:cubicBezTo>
                    <a:pt x="93987" y="100893"/>
                    <a:pt x="96139" y="101815"/>
                    <a:pt x="99827" y="103966"/>
                  </a:cubicBezTo>
                  <a:lnTo>
                    <a:pt x="261501" y="192180"/>
                  </a:lnTo>
                  <a:cubicBezTo>
                    <a:pt x="265189" y="194332"/>
                    <a:pt x="266112" y="194332"/>
                    <a:pt x="267341" y="194332"/>
                  </a:cubicBezTo>
                  <a:cubicBezTo>
                    <a:pt x="271337" y="194332"/>
                    <a:pt x="273488" y="191258"/>
                    <a:pt x="273488" y="188184"/>
                  </a:cubicBezTo>
                  <a:cubicBezTo>
                    <a:pt x="273488" y="184803"/>
                    <a:pt x="271029" y="183574"/>
                    <a:pt x="267341" y="181422"/>
                  </a:cubicBezTo>
                  <a:lnTo>
                    <a:pt x="113044" y="97204"/>
                  </a:lnTo>
                  <a:lnTo>
                    <a:pt x="267341" y="12987"/>
                  </a:lnTo>
                  <a:close/>
                </a:path>
              </a:pathLst>
            </a:custGeom>
            <a:solidFill>
              <a:srgbClr val="000000"/>
            </a:solidFill>
            <a:ln w="3078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63" name="Forme libre 262">
              <a:extLst>
                <a:ext uri="{FF2B5EF4-FFF2-40B4-BE49-F238E27FC236}">
                  <a16:creationId xmlns:a16="http://schemas.microsoft.com/office/drawing/2014/main" id="{49F081CB-4AC1-AD4B-1CE7-AAFD3FC6F60A}"/>
                </a:ext>
              </a:extLst>
            </p:cNvPr>
            <p:cNvSpPr/>
            <p:nvPr>
              <p:custDataLst>
                <p:tags r:id="rId38"/>
              </p:custDataLst>
            </p:nvPr>
          </p:nvSpPr>
          <p:spPr>
            <a:xfrm>
              <a:off x="13564149" y="8721039"/>
              <a:ext cx="101430" cy="204704"/>
            </a:xfrm>
            <a:custGeom>
              <a:avLst/>
              <a:gdLst>
                <a:gd name="connsiteX0" fmla="*/ 63269 w 101430"/>
                <a:gd name="connsiteY0" fmla="*/ 8062 h 204704"/>
                <a:gd name="connsiteX1" fmla="*/ 56199 w 101430"/>
                <a:gd name="connsiteY1" fmla="*/ 71 h 204704"/>
                <a:gd name="connsiteX2" fmla="*/ 259 w 101430"/>
                <a:gd name="connsiteY2" fmla="*/ 19742 h 204704"/>
                <a:gd name="connsiteX3" fmla="*/ 259 w 101430"/>
                <a:gd name="connsiteY3" fmla="*/ 29270 h 204704"/>
                <a:gd name="connsiteX4" fmla="*/ 40524 w 101430"/>
                <a:gd name="connsiteY4" fmla="*/ 21279 h 204704"/>
                <a:gd name="connsiteX5" fmla="*/ 40524 w 101430"/>
                <a:gd name="connsiteY5" fmla="*/ 180493 h 204704"/>
                <a:gd name="connsiteX6" fmla="*/ 11939 w 101430"/>
                <a:gd name="connsiteY6" fmla="*/ 195247 h 204704"/>
                <a:gd name="connsiteX7" fmla="*/ 2103 w 101430"/>
                <a:gd name="connsiteY7" fmla="*/ 195247 h 204704"/>
                <a:gd name="connsiteX8" fmla="*/ 2103 w 101430"/>
                <a:gd name="connsiteY8" fmla="*/ 204775 h 204704"/>
                <a:gd name="connsiteX9" fmla="*/ 51896 w 101430"/>
                <a:gd name="connsiteY9" fmla="*/ 203853 h 204704"/>
                <a:gd name="connsiteX10" fmla="*/ 101689 w 101430"/>
                <a:gd name="connsiteY10" fmla="*/ 204775 h 204704"/>
                <a:gd name="connsiteX11" fmla="*/ 101689 w 101430"/>
                <a:gd name="connsiteY11" fmla="*/ 195247 h 204704"/>
                <a:gd name="connsiteX12" fmla="*/ 91854 w 101430"/>
                <a:gd name="connsiteY12" fmla="*/ 195247 h 204704"/>
                <a:gd name="connsiteX13" fmla="*/ 63269 w 101430"/>
                <a:gd name="connsiteY13" fmla="*/ 180493 h 204704"/>
                <a:gd name="connsiteX14" fmla="*/ 63269 w 101430"/>
                <a:gd name="connsiteY14" fmla="*/ 8062 h 204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1430" h="204704">
                  <a:moveTo>
                    <a:pt x="63269" y="8062"/>
                  </a:moveTo>
                  <a:cubicBezTo>
                    <a:pt x="63269" y="685"/>
                    <a:pt x="63269" y="71"/>
                    <a:pt x="56199" y="71"/>
                  </a:cubicBezTo>
                  <a:cubicBezTo>
                    <a:pt x="37143" y="19742"/>
                    <a:pt x="10095" y="19742"/>
                    <a:pt x="259" y="19742"/>
                  </a:cubicBezTo>
                  <a:lnTo>
                    <a:pt x="259" y="29270"/>
                  </a:lnTo>
                  <a:cubicBezTo>
                    <a:pt x="6406" y="29270"/>
                    <a:pt x="24541" y="29270"/>
                    <a:pt x="40524" y="21279"/>
                  </a:cubicBezTo>
                  <a:lnTo>
                    <a:pt x="40524" y="180493"/>
                  </a:lnTo>
                  <a:cubicBezTo>
                    <a:pt x="40524" y="191559"/>
                    <a:pt x="39602" y="195247"/>
                    <a:pt x="11939" y="195247"/>
                  </a:cubicBezTo>
                  <a:lnTo>
                    <a:pt x="2103" y="195247"/>
                  </a:lnTo>
                  <a:lnTo>
                    <a:pt x="2103" y="204775"/>
                  </a:lnTo>
                  <a:cubicBezTo>
                    <a:pt x="12861" y="203853"/>
                    <a:pt x="39602" y="203853"/>
                    <a:pt x="51896" y="203853"/>
                  </a:cubicBezTo>
                  <a:cubicBezTo>
                    <a:pt x="64191" y="203853"/>
                    <a:pt x="90932" y="203853"/>
                    <a:pt x="101689" y="204775"/>
                  </a:cubicBezTo>
                  <a:lnTo>
                    <a:pt x="101689" y="195247"/>
                  </a:lnTo>
                  <a:lnTo>
                    <a:pt x="91854" y="195247"/>
                  </a:lnTo>
                  <a:cubicBezTo>
                    <a:pt x="64191" y="195247"/>
                    <a:pt x="63269" y="191866"/>
                    <a:pt x="63269" y="180493"/>
                  </a:cubicBezTo>
                  <a:lnTo>
                    <a:pt x="63269" y="8062"/>
                  </a:lnTo>
                  <a:close/>
                </a:path>
              </a:pathLst>
            </a:custGeom>
            <a:solidFill>
              <a:srgbClr val="000000"/>
            </a:solidFill>
            <a:ln w="3078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64" name="Forme libre 263">
              <a:extLst>
                <a:ext uri="{FF2B5EF4-FFF2-40B4-BE49-F238E27FC236}">
                  <a16:creationId xmlns:a16="http://schemas.microsoft.com/office/drawing/2014/main" id="{F8B60F19-54FF-3D47-80D6-3328E13B3323}"/>
                </a:ext>
              </a:extLst>
            </p:cNvPr>
            <p:cNvSpPr/>
            <p:nvPr>
              <p:custDataLst>
                <p:tags r:id="rId39"/>
              </p:custDataLst>
            </p:nvPr>
          </p:nvSpPr>
          <p:spPr>
            <a:xfrm>
              <a:off x="13421995" y="9050689"/>
              <a:ext cx="383280" cy="12293"/>
            </a:xfrm>
            <a:custGeom>
              <a:avLst/>
              <a:gdLst>
                <a:gd name="connsiteX0" fmla="*/ 0 w 383280"/>
                <a:gd name="connsiteY0" fmla="*/ 0 h 12293"/>
                <a:gd name="connsiteX1" fmla="*/ 383280 w 383280"/>
                <a:gd name="connsiteY1" fmla="*/ 0 h 12293"/>
                <a:gd name="connsiteX2" fmla="*/ 383280 w 383280"/>
                <a:gd name="connsiteY2" fmla="*/ 12294 h 12293"/>
                <a:gd name="connsiteX3" fmla="*/ 0 w 383280"/>
                <a:gd name="connsiteY3" fmla="*/ 12294 h 122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3280" h="12293">
                  <a:moveTo>
                    <a:pt x="0" y="0"/>
                  </a:moveTo>
                  <a:lnTo>
                    <a:pt x="383280" y="0"/>
                  </a:lnTo>
                  <a:lnTo>
                    <a:pt x="383280" y="12294"/>
                  </a:lnTo>
                  <a:lnTo>
                    <a:pt x="0" y="12294"/>
                  </a:lnTo>
                  <a:close/>
                </a:path>
              </a:pathLst>
            </a:custGeom>
            <a:solidFill>
              <a:srgbClr val="000000"/>
            </a:solidFill>
            <a:ln w="3078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65" name="Forme libre 264">
              <a:extLst>
                <a:ext uri="{FF2B5EF4-FFF2-40B4-BE49-F238E27FC236}">
                  <a16:creationId xmlns:a16="http://schemas.microsoft.com/office/drawing/2014/main" id="{F5097D30-D718-42AD-AC8A-331BAFC2A9D7}"/>
                </a:ext>
              </a:extLst>
            </p:cNvPr>
            <p:cNvSpPr/>
            <p:nvPr>
              <p:custDataLst>
                <p:tags r:id="rId40"/>
              </p:custDataLst>
            </p:nvPr>
          </p:nvSpPr>
          <p:spPr>
            <a:xfrm>
              <a:off x="13438900" y="9131203"/>
              <a:ext cx="150915" cy="216691"/>
            </a:xfrm>
            <a:custGeom>
              <a:avLst/>
              <a:gdLst>
                <a:gd name="connsiteX0" fmla="*/ 71564 w 150915"/>
                <a:gd name="connsiteY0" fmla="*/ 3465 h 216691"/>
                <a:gd name="connsiteX1" fmla="*/ 67568 w 150915"/>
                <a:gd name="connsiteY1" fmla="*/ 84 h 216691"/>
                <a:gd name="connsiteX2" fmla="*/ 30070 w 150915"/>
                <a:gd name="connsiteY2" fmla="*/ 3158 h 216691"/>
                <a:gd name="connsiteX3" fmla="*/ 24230 w 150915"/>
                <a:gd name="connsiteY3" fmla="*/ 9305 h 216691"/>
                <a:gd name="connsiteX4" fmla="*/ 31606 w 150915"/>
                <a:gd name="connsiteY4" fmla="*/ 12993 h 216691"/>
                <a:gd name="connsiteX5" fmla="*/ 46975 w 150915"/>
                <a:gd name="connsiteY5" fmla="*/ 18219 h 216691"/>
                <a:gd name="connsiteX6" fmla="*/ 46053 w 150915"/>
                <a:gd name="connsiteY6" fmla="*/ 24366 h 216691"/>
                <a:gd name="connsiteX7" fmla="*/ 1485 w 150915"/>
                <a:gd name="connsiteY7" fmla="*/ 201408 h 216691"/>
                <a:gd name="connsiteX8" fmla="*/ 255 w 150915"/>
                <a:gd name="connsiteY8" fmla="*/ 208170 h 216691"/>
                <a:gd name="connsiteX9" fmla="*/ 9169 w 150915"/>
                <a:gd name="connsiteY9" fmla="*/ 216776 h 216691"/>
                <a:gd name="connsiteX10" fmla="*/ 20541 w 150915"/>
                <a:gd name="connsiteY10" fmla="*/ 208785 h 216691"/>
                <a:gd name="connsiteX11" fmla="*/ 26381 w 150915"/>
                <a:gd name="connsiteY11" fmla="*/ 185425 h 216691"/>
                <a:gd name="connsiteX12" fmla="*/ 33143 w 150915"/>
                <a:gd name="connsiteY12" fmla="*/ 157762 h 216691"/>
                <a:gd name="connsiteX13" fmla="*/ 38369 w 150915"/>
                <a:gd name="connsiteY13" fmla="*/ 137169 h 216691"/>
                <a:gd name="connsiteX14" fmla="*/ 41750 w 150915"/>
                <a:gd name="connsiteY14" fmla="*/ 123337 h 216691"/>
                <a:gd name="connsiteX15" fmla="*/ 62650 w 150915"/>
                <a:gd name="connsiteY15" fmla="*/ 95060 h 216691"/>
                <a:gd name="connsiteX16" fmla="*/ 92157 w 150915"/>
                <a:gd name="connsiteY16" fmla="*/ 84302 h 216691"/>
                <a:gd name="connsiteX17" fmla="*/ 108755 w 150915"/>
                <a:gd name="connsiteY17" fmla="*/ 105817 h 216691"/>
                <a:gd name="connsiteX18" fmla="*/ 89698 w 150915"/>
                <a:gd name="connsiteY18" fmla="*/ 174667 h 216691"/>
                <a:gd name="connsiteX19" fmla="*/ 85703 w 150915"/>
                <a:gd name="connsiteY19" fmla="*/ 191572 h 216691"/>
                <a:gd name="connsiteX20" fmla="*/ 110906 w 150915"/>
                <a:gd name="connsiteY20" fmla="*/ 216776 h 216691"/>
                <a:gd name="connsiteX21" fmla="*/ 151171 w 150915"/>
                <a:gd name="connsiteY21" fmla="*/ 169442 h 216691"/>
                <a:gd name="connsiteX22" fmla="*/ 147483 w 150915"/>
                <a:gd name="connsiteY22" fmla="*/ 166368 h 216691"/>
                <a:gd name="connsiteX23" fmla="*/ 142872 w 150915"/>
                <a:gd name="connsiteY23" fmla="*/ 171901 h 216691"/>
                <a:gd name="connsiteX24" fmla="*/ 111521 w 150915"/>
                <a:gd name="connsiteY24" fmla="*/ 210014 h 216691"/>
                <a:gd name="connsiteX25" fmla="*/ 104144 w 150915"/>
                <a:gd name="connsiteY25" fmla="*/ 199871 h 216691"/>
                <a:gd name="connsiteX26" fmla="*/ 109677 w 150915"/>
                <a:gd name="connsiteY26" fmla="*/ 178048 h 216691"/>
                <a:gd name="connsiteX27" fmla="*/ 128426 w 150915"/>
                <a:gd name="connsiteY27" fmla="*/ 110428 h 216691"/>
                <a:gd name="connsiteX28" fmla="*/ 93079 w 150915"/>
                <a:gd name="connsiteY28" fmla="*/ 77540 h 216691"/>
                <a:gd name="connsiteX29" fmla="*/ 47589 w 150915"/>
                <a:gd name="connsiteY29" fmla="*/ 101207 h 216691"/>
                <a:gd name="connsiteX30" fmla="*/ 71564 w 150915"/>
                <a:gd name="connsiteY30" fmla="*/ 3465 h 216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50915" h="216691">
                  <a:moveTo>
                    <a:pt x="71564" y="3465"/>
                  </a:moveTo>
                  <a:cubicBezTo>
                    <a:pt x="71564" y="3158"/>
                    <a:pt x="71564" y="84"/>
                    <a:pt x="67568" y="84"/>
                  </a:cubicBezTo>
                  <a:cubicBezTo>
                    <a:pt x="60499" y="84"/>
                    <a:pt x="38061" y="2543"/>
                    <a:pt x="30070" y="3158"/>
                  </a:cubicBezTo>
                  <a:cubicBezTo>
                    <a:pt x="27611" y="3465"/>
                    <a:pt x="24230" y="3772"/>
                    <a:pt x="24230" y="9305"/>
                  </a:cubicBezTo>
                  <a:cubicBezTo>
                    <a:pt x="24230" y="12993"/>
                    <a:pt x="26996" y="12993"/>
                    <a:pt x="31606" y="12993"/>
                  </a:cubicBezTo>
                  <a:cubicBezTo>
                    <a:pt x="46360" y="12993"/>
                    <a:pt x="46975" y="15145"/>
                    <a:pt x="46975" y="18219"/>
                  </a:cubicBezTo>
                  <a:lnTo>
                    <a:pt x="46053" y="24366"/>
                  </a:lnTo>
                  <a:lnTo>
                    <a:pt x="1485" y="201408"/>
                  </a:lnTo>
                  <a:cubicBezTo>
                    <a:pt x="255" y="205711"/>
                    <a:pt x="255" y="206326"/>
                    <a:pt x="255" y="208170"/>
                  </a:cubicBezTo>
                  <a:cubicBezTo>
                    <a:pt x="255" y="215239"/>
                    <a:pt x="6403" y="216776"/>
                    <a:pt x="9169" y="216776"/>
                  </a:cubicBezTo>
                  <a:cubicBezTo>
                    <a:pt x="14087" y="216776"/>
                    <a:pt x="19005" y="213088"/>
                    <a:pt x="20541" y="208785"/>
                  </a:cubicBezTo>
                  <a:lnTo>
                    <a:pt x="26381" y="185425"/>
                  </a:lnTo>
                  <a:lnTo>
                    <a:pt x="33143" y="157762"/>
                  </a:lnTo>
                  <a:cubicBezTo>
                    <a:pt x="34987" y="151000"/>
                    <a:pt x="36832" y="144238"/>
                    <a:pt x="38369" y="137169"/>
                  </a:cubicBezTo>
                  <a:cubicBezTo>
                    <a:pt x="38983" y="135324"/>
                    <a:pt x="41442" y="125181"/>
                    <a:pt x="41750" y="123337"/>
                  </a:cubicBezTo>
                  <a:cubicBezTo>
                    <a:pt x="42672" y="120571"/>
                    <a:pt x="52200" y="103359"/>
                    <a:pt x="62650" y="95060"/>
                  </a:cubicBezTo>
                  <a:cubicBezTo>
                    <a:pt x="69412" y="90142"/>
                    <a:pt x="78941" y="84302"/>
                    <a:pt x="92157" y="84302"/>
                  </a:cubicBezTo>
                  <a:cubicBezTo>
                    <a:pt x="105374" y="84302"/>
                    <a:pt x="108755" y="94752"/>
                    <a:pt x="108755" y="105817"/>
                  </a:cubicBezTo>
                  <a:cubicBezTo>
                    <a:pt x="108755" y="122415"/>
                    <a:pt x="97075" y="155918"/>
                    <a:pt x="89698" y="174667"/>
                  </a:cubicBezTo>
                  <a:cubicBezTo>
                    <a:pt x="87239" y="181736"/>
                    <a:pt x="85703" y="185425"/>
                    <a:pt x="85703" y="191572"/>
                  </a:cubicBezTo>
                  <a:cubicBezTo>
                    <a:pt x="85703" y="206018"/>
                    <a:pt x="96460" y="216776"/>
                    <a:pt x="110906" y="216776"/>
                  </a:cubicBezTo>
                  <a:cubicBezTo>
                    <a:pt x="139799" y="216776"/>
                    <a:pt x="151171" y="171901"/>
                    <a:pt x="151171" y="169442"/>
                  </a:cubicBezTo>
                  <a:cubicBezTo>
                    <a:pt x="151171" y="166368"/>
                    <a:pt x="148405" y="166368"/>
                    <a:pt x="147483" y="166368"/>
                  </a:cubicBezTo>
                  <a:cubicBezTo>
                    <a:pt x="144409" y="166368"/>
                    <a:pt x="144409" y="167290"/>
                    <a:pt x="142872" y="171901"/>
                  </a:cubicBezTo>
                  <a:cubicBezTo>
                    <a:pt x="138262" y="188191"/>
                    <a:pt x="128426" y="210014"/>
                    <a:pt x="111521" y="210014"/>
                  </a:cubicBezTo>
                  <a:cubicBezTo>
                    <a:pt x="106296" y="210014"/>
                    <a:pt x="104144" y="206940"/>
                    <a:pt x="104144" y="199871"/>
                  </a:cubicBezTo>
                  <a:cubicBezTo>
                    <a:pt x="104144" y="192187"/>
                    <a:pt x="106911" y="184810"/>
                    <a:pt x="109677" y="178048"/>
                  </a:cubicBezTo>
                  <a:cubicBezTo>
                    <a:pt x="114595" y="164831"/>
                    <a:pt x="128426" y="128255"/>
                    <a:pt x="128426" y="110428"/>
                  </a:cubicBezTo>
                  <a:cubicBezTo>
                    <a:pt x="128426" y="90449"/>
                    <a:pt x="116132" y="77540"/>
                    <a:pt x="93079" y="77540"/>
                  </a:cubicBezTo>
                  <a:cubicBezTo>
                    <a:pt x="73715" y="77540"/>
                    <a:pt x="58962" y="87068"/>
                    <a:pt x="47589" y="101207"/>
                  </a:cubicBezTo>
                  <a:lnTo>
                    <a:pt x="71564" y="3465"/>
                  </a:lnTo>
                  <a:close/>
                </a:path>
              </a:pathLst>
            </a:custGeom>
            <a:solidFill>
              <a:srgbClr val="000000"/>
            </a:solidFill>
            <a:ln w="3078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66" name="Forme libre 265">
              <a:extLst>
                <a:ext uri="{FF2B5EF4-FFF2-40B4-BE49-F238E27FC236}">
                  <a16:creationId xmlns:a16="http://schemas.microsoft.com/office/drawing/2014/main" id="{43A1B71A-0951-AA35-01E3-A28BCA3C1F93}"/>
                </a:ext>
              </a:extLst>
            </p:cNvPr>
            <p:cNvSpPr/>
            <p:nvPr>
              <p:custDataLst>
                <p:tags r:id="rId41"/>
              </p:custDataLst>
            </p:nvPr>
          </p:nvSpPr>
          <p:spPr>
            <a:xfrm>
              <a:off x="13615069" y="9127822"/>
              <a:ext cx="182267" cy="223453"/>
            </a:xfrm>
            <a:custGeom>
              <a:avLst/>
              <a:gdLst>
                <a:gd name="connsiteX0" fmla="*/ 182528 w 182267"/>
                <a:gd name="connsiteY0" fmla="*/ 3158 h 223453"/>
                <a:gd name="connsiteX1" fmla="*/ 179147 w 182267"/>
                <a:gd name="connsiteY1" fmla="*/ 84 h 223453"/>
                <a:gd name="connsiteX2" fmla="*/ 173615 w 182267"/>
                <a:gd name="connsiteY2" fmla="*/ 4695 h 223453"/>
                <a:gd name="connsiteX3" fmla="*/ 158861 w 182267"/>
                <a:gd name="connsiteY3" fmla="*/ 22214 h 223453"/>
                <a:gd name="connsiteX4" fmla="*/ 114908 w 182267"/>
                <a:gd name="connsiteY4" fmla="*/ 84 h 223453"/>
                <a:gd name="connsiteX5" fmla="*/ 38989 w 182267"/>
                <a:gd name="connsiteY5" fmla="*/ 72622 h 223453"/>
                <a:gd name="connsiteX6" fmla="*/ 70955 w 182267"/>
                <a:gd name="connsiteY6" fmla="*/ 116268 h 223453"/>
                <a:gd name="connsiteX7" fmla="*/ 103843 w 182267"/>
                <a:gd name="connsiteY7" fmla="*/ 124874 h 223453"/>
                <a:gd name="connsiteX8" fmla="*/ 132120 w 182267"/>
                <a:gd name="connsiteY8" fmla="*/ 157455 h 223453"/>
                <a:gd name="connsiteX9" fmla="*/ 76795 w 182267"/>
                <a:gd name="connsiteY9" fmla="*/ 214010 h 223453"/>
                <a:gd name="connsiteX10" fmla="*/ 23006 w 182267"/>
                <a:gd name="connsiteY10" fmla="*/ 169135 h 223453"/>
                <a:gd name="connsiteX11" fmla="*/ 24850 w 182267"/>
                <a:gd name="connsiteY11" fmla="*/ 152537 h 223453"/>
                <a:gd name="connsiteX12" fmla="*/ 25465 w 182267"/>
                <a:gd name="connsiteY12" fmla="*/ 150385 h 223453"/>
                <a:gd name="connsiteX13" fmla="*/ 21777 w 182267"/>
                <a:gd name="connsiteY13" fmla="*/ 147004 h 223453"/>
                <a:gd name="connsiteX14" fmla="*/ 18703 w 182267"/>
                <a:gd name="connsiteY14" fmla="*/ 148234 h 223453"/>
                <a:gd name="connsiteX15" fmla="*/ 261 w 182267"/>
                <a:gd name="connsiteY15" fmla="*/ 220464 h 223453"/>
                <a:gd name="connsiteX16" fmla="*/ 3642 w 182267"/>
                <a:gd name="connsiteY16" fmla="*/ 223538 h 223453"/>
                <a:gd name="connsiteX17" fmla="*/ 9175 w 182267"/>
                <a:gd name="connsiteY17" fmla="*/ 218928 h 223453"/>
                <a:gd name="connsiteX18" fmla="*/ 24235 w 182267"/>
                <a:gd name="connsiteY18" fmla="*/ 201408 h 223453"/>
                <a:gd name="connsiteX19" fmla="*/ 76180 w 182267"/>
                <a:gd name="connsiteY19" fmla="*/ 223538 h 223453"/>
                <a:gd name="connsiteX20" fmla="*/ 154251 w 182267"/>
                <a:gd name="connsiteY20" fmla="*/ 144545 h 223453"/>
                <a:gd name="connsiteX21" fmla="*/ 139190 w 182267"/>
                <a:gd name="connsiteY21" fmla="*/ 108584 h 223453"/>
                <a:gd name="connsiteX22" fmla="*/ 100154 w 182267"/>
                <a:gd name="connsiteY22" fmla="*/ 93216 h 223453"/>
                <a:gd name="connsiteX23" fmla="*/ 79561 w 182267"/>
                <a:gd name="connsiteY23" fmla="*/ 87683 h 223453"/>
                <a:gd name="connsiteX24" fmla="*/ 60812 w 182267"/>
                <a:gd name="connsiteY24" fmla="*/ 59713 h 223453"/>
                <a:gd name="connsiteX25" fmla="*/ 114601 w 182267"/>
                <a:gd name="connsiteY25" fmla="*/ 8690 h 223453"/>
                <a:gd name="connsiteX26" fmla="*/ 158861 w 182267"/>
                <a:gd name="connsiteY26" fmla="*/ 56332 h 223453"/>
                <a:gd name="connsiteX27" fmla="*/ 157632 w 182267"/>
                <a:gd name="connsiteY27" fmla="*/ 73544 h 223453"/>
                <a:gd name="connsiteX28" fmla="*/ 161320 w 182267"/>
                <a:gd name="connsiteY28" fmla="*/ 76618 h 223453"/>
                <a:gd name="connsiteX29" fmla="*/ 165930 w 182267"/>
                <a:gd name="connsiteY29" fmla="*/ 70471 h 223453"/>
                <a:gd name="connsiteX30" fmla="*/ 182528 w 182267"/>
                <a:gd name="connsiteY30" fmla="*/ 3158 h 223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82267" h="223453">
                  <a:moveTo>
                    <a:pt x="182528" y="3158"/>
                  </a:moveTo>
                  <a:cubicBezTo>
                    <a:pt x="182528" y="2236"/>
                    <a:pt x="181913" y="84"/>
                    <a:pt x="179147" y="84"/>
                  </a:cubicBezTo>
                  <a:cubicBezTo>
                    <a:pt x="177610" y="84"/>
                    <a:pt x="177303" y="391"/>
                    <a:pt x="173615" y="4695"/>
                  </a:cubicBezTo>
                  <a:lnTo>
                    <a:pt x="158861" y="22214"/>
                  </a:lnTo>
                  <a:cubicBezTo>
                    <a:pt x="150870" y="7768"/>
                    <a:pt x="134887" y="84"/>
                    <a:pt x="114908" y="84"/>
                  </a:cubicBezTo>
                  <a:cubicBezTo>
                    <a:pt x="75873" y="84"/>
                    <a:pt x="38989" y="35431"/>
                    <a:pt x="38989" y="72622"/>
                  </a:cubicBezTo>
                  <a:cubicBezTo>
                    <a:pt x="38989" y="97519"/>
                    <a:pt x="55279" y="111657"/>
                    <a:pt x="70955" y="116268"/>
                  </a:cubicBezTo>
                  <a:lnTo>
                    <a:pt x="103843" y="124874"/>
                  </a:lnTo>
                  <a:cubicBezTo>
                    <a:pt x="115215" y="127640"/>
                    <a:pt x="132120" y="132251"/>
                    <a:pt x="132120" y="157455"/>
                  </a:cubicBezTo>
                  <a:cubicBezTo>
                    <a:pt x="132120" y="185118"/>
                    <a:pt x="106916" y="214010"/>
                    <a:pt x="76795" y="214010"/>
                  </a:cubicBezTo>
                  <a:cubicBezTo>
                    <a:pt x="57123" y="214010"/>
                    <a:pt x="23006" y="207248"/>
                    <a:pt x="23006" y="169135"/>
                  </a:cubicBezTo>
                  <a:cubicBezTo>
                    <a:pt x="23006" y="161758"/>
                    <a:pt x="24543" y="154381"/>
                    <a:pt x="24850" y="152537"/>
                  </a:cubicBezTo>
                  <a:cubicBezTo>
                    <a:pt x="25158" y="151307"/>
                    <a:pt x="25465" y="151000"/>
                    <a:pt x="25465" y="150385"/>
                  </a:cubicBezTo>
                  <a:cubicBezTo>
                    <a:pt x="25465" y="147312"/>
                    <a:pt x="23313" y="147004"/>
                    <a:pt x="21777" y="147004"/>
                  </a:cubicBezTo>
                  <a:cubicBezTo>
                    <a:pt x="20240" y="147004"/>
                    <a:pt x="19625" y="147312"/>
                    <a:pt x="18703" y="148234"/>
                  </a:cubicBezTo>
                  <a:cubicBezTo>
                    <a:pt x="17473" y="149463"/>
                    <a:pt x="261" y="219542"/>
                    <a:pt x="261" y="220464"/>
                  </a:cubicBezTo>
                  <a:cubicBezTo>
                    <a:pt x="261" y="222309"/>
                    <a:pt x="1798" y="223538"/>
                    <a:pt x="3642" y="223538"/>
                  </a:cubicBezTo>
                  <a:cubicBezTo>
                    <a:pt x="5179" y="223538"/>
                    <a:pt x="5486" y="223231"/>
                    <a:pt x="9175" y="218928"/>
                  </a:cubicBezTo>
                  <a:lnTo>
                    <a:pt x="24235" y="201408"/>
                  </a:lnTo>
                  <a:cubicBezTo>
                    <a:pt x="37452" y="219235"/>
                    <a:pt x="58353" y="223538"/>
                    <a:pt x="76180" y="223538"/>
                  </a:cubicBezTo>
                  <a:cubicBezTo>
                    <a:pt x="117982" y="223538"/>
                    <a:pt x="154251" y="182659"/>
                    <a:pt x="154251" y="144545"/>
                  </a:cubicBezTo>
                  <a:cubicBezTo>
                    <a:pt x="154251" y="123337"/>
                    <a:pt x="143800" y="112887"/>
                    <a:pt x="139190" y="108584"/>
                  </a:cubicBezTo>
                  <a:cubicBezTo>
                    <a:pt x="132120" y="101514"/>
                    <a:pt x="127510" y="100285"/>
                    <a:pt x="100154" y="93216"/>
                  </a:cubicBezTo>
                  <a:cubicBezTo>
                    <a:pt x="93392" y="91371"/>
                    <a:pt x="82327" y="88298"/>
                    <a:pt x="79561" y="87683"/>
                  </a:cubicBezTo>
                  <a:cubicBezTo>
                    <a:pt x="71262" y="84917"/>
                    <a:pt x="60812" y="76003"/>
                    <a:pt x="60812" y="59713"/>
                  </a:cubicBezTo>
                  <a:cubicBezTo>
                    <a:pt x="60812" y="34816"/>
                    <a:pt x="85401" y="8690"/>
                    <a:pt x="114601" y="8690"/>
                  </a:cubicBezTo>
                  <a:cubicBezTo>
                    <a:pt x="140112" y="8690"/>
                    <a:pt x="158861" y="21907"/>
                    <a:pt x="158861" y="56332"/>
                  </a:cubicBezTo>
                  <a:cubicBezTo>
                    <a:pt x="158861" y="66167"/>
                    <a:pt x="157632" y="71700"/>
                    <a:pt x="157632" y="73544"/>
                  </a:cubicBezTo>
                  <a:cubicBezTo>
                    <a:pt x="157632" y="73852"/>
                    <a:pt x="157632" y="76618"/>
                    <a:pt x="161320" y="76618"/>
                  </a:cubicBezTo>
                  <a:cubicBezTo>
                    <a:pt x="164394" y="76618"/>
                    <a:pt x="164701" y="75696"/>
                    <a:pt x="165930" y="70471"/>
                  </a:cubicBezTo>
                  <a:lnTo>
                    <a:pt x="182528" y="3158"/>
                  </a:lnTo>
                  <a:close/>
                </a:path>
              </a:pathLst>
            </a:custGeom>
            <a:solidFill>
              <a:srgbClr val="000000"/>
            </a:solidFill>
            <a:ln w="3078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92" name="Groupe 91" descr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$&#10;R_a&#10;$$&#10;&#10;&#10;\end{document}&#10;" title="IguanaTex Vector Display">
            <a:extLst>
              <a:ext uri="{FF2B5EF4-FFF2-40B4-BE49-F238E27FC236}">
                <a16:creationId xmlns:a16="http://schemas.microsoft.com/office/drawing/2014/main" id="{D97BE1D5-3D07-CB7E-0E7C-6CBA6BE600E1}"/>
              </a:ext>
            </a:extLst>
          </p:cNvPr>
          <p:cNvGrpSpPr>
            <a:grpSpLocks noChangeAspect="1"/>
          </p:cNvGrpSpPr>
          <p:nvPr>
            <p:custDataLst>
              <p:tags r:id="rId14"/>
            </p:custDataLst>
          </p:nvPr>
        </p:nvGrpSpPr>
        <p:grpSpPr>
          <a:xfrm>
            <a:off x="4215234" y="6938539"/>
            <a:ext cx="369234" cy="287072"/>
            <a:chOff x="12834936" y="9096165"/>
            <a:chExt cx="348683" cy="271094"/>
          </a:xfrm>
        </p:grpSpPr>
        <p:sp>
          <p:nvSpPr>
            <p:cNvPr id="84" name="Forme libre 83">
              <a:extLst>
                <a:ext uri="{FF2B5EF4-FFF2-40B4-BE49-F238E27FC236}">
                  <a16:creationId xmlns:a16="http://schemas.microsoft.com/office/drawing/2014/main" id="{690A271A-67D5-F950-464D-5340ED0D7B0A}"/>
                </a:ext>
              </a:extLst>
            </p:cNvPr>
            <p:cNvSpPr/>
            <p:nvPr>
              <p:custDataLst>
                <p:tags r:id="rId28"/>
              </p:custDataLst>
            </p:nvPr>
          </p:nvSpPr>
          <p:spPr>
            <a:xfrm>
              <a:off x="12834936" y="9096165"/>
              <a:ext cx="222685" cy="227526"/>
            </a:xfrm>
            <a:custGeom>
              <a:avLst/>
              <a:gdLst>
                <a:gd name="connsiteX0" fmla="*/ 104397 w 222685"/>
                <a:gd name="connsiteY0" fmla="*/ 22343 h 227526"/>
                <a:gd name="connsiteX1" fmla="*/ 113130 w 222685"/>
                <a:gd name="connsiteY1" fmla="*/ 10402 h 227526"/>
                <a:gd name="connsiteX2" fmla="*/ 132155 w 222685"/>
                <a:gd name="connsiteY2" fmla="*/ 10079 h 227526"/>
                <a:gd name="connsiteX3" fmla="*/ 188918 w 222685"/>
                <a:gd name="connsiteY3" fmla="*/ 42030 h 227526"/>
                <a:gd name="connsiteX4" fmla="*/ 171764 w 222685"/>
                <a:gd name="connsiteY4" fmla="*/ 87858 h 227526"/>
                <a:gd name="connsiteX5" fmla="*/ 119055 w 222685"/>
                <a:gd name="connsiteY5" fmla="*/ 106576 h 227526"/>
                <a:gd name="connsiteX6" fmla="*/ 84124 w 222685"/>
                <a:gd name="connsiteY6" fmla="*/ 106576 h 227526"/>
                <a:gd name="connsiteX7" fmla="*/ 104397 w 222685"/>
                <a:gd name="connsiteY7" fmla="*/ 22343 h 227526"/>
                <a:gd name="connsiteX8" fmla="*/ 149308 w 222685"/>
                <a:gd name="connsiteY8" fmla="*/ 110772 h 227526"/>
                <a:gd name="connsiteX9" fmla="*/ 217923 w 222685"/>
                <a:gd name="connsiteY9" fmla="*/ 48485 h 227526"/>
                <a:gd name="connsiteX10" fmla="*/ 148996 w 222685"/>
                <a:gd name="connsiteY10" fmla="*/ 75 h 227526"/>
                <a:gd name="connsiteX11" fmla="*/ 60109 w 222685"/>
                <a:gd name="connsiteY11" fmla="*/ 75 h 227526"/>
                <a:gd name="connsiteX12" fmla="*/ 51065 w 222685"/>
                <a:gd name="connsiteY12" fmla="*/ 6529 h 227526"/>
                <a:gd name="connsiteX13" fmla="*/ 59797 w 222685"/>
                <a:gd name="connsiteY13" fmla="*/ 10079 h 227526"/>
                <a:gd name="connsiteX14" fmla="*/ 71649 w 222685"/>
                <a:gd name="connsiteY14" fmla="*/ 10725 h 227526"/>
                <a:gd name="connsiteX15" fmla="*/ 80070 w 222685"/>
                <a:gd name="connsiteY15" fmla="*/ 15889 h 227526"/>
                <a:gd name="connsiteX16" fmla="*/ 78822 w 222685"/>
                <a:gd name="connsiteY16" fmla="*/ 22020 h 227526"/>
                <a:gd name="connsiteX17" fmla="*/ 37030 w 222685"/>
                <a:gd name="connsiteY17" fmla="*/ 195328 h 227526"/>
                <a:gd name="connsiteX18" fmla="*/ 8648 w 222685"/>
                <a:gd name="connsiteY18" fmla="*/ 210496 h 227526"/>
                <a:gd name="connsiteX19" fmla="*/ 227 w 222685"/>
                <a:gd name="connsiteY19" fmla="*/ 216951 h 227526"/>
                <a:gd name="connsiteX20" fmla="*/ 4594 w 222685"/>
                <a:gd name="connsiteY20" fmla="*/ 220501 h 227526"/>
                <a:gd name="connsiteX21" fmla="*/ 43891 w 222685"/>
                <a:gd name="connsiteY21" fmla="*/ 219533 h 227526"/>
                <a:gd name="connsiteX22" fmla="*/ 83501 w 222685"/>
                <a:gd name="connsiteY22" fmla="*/ 220501 h 227526"/>
                <a:gd name="connsiteX23" fmla="*/ 89738 w 222685"/>
                <a:gd name="connsiteY23" fmla="*/ 214046 h 227526"/>
                <a:gd name="connsiteX24" fmla="*/ 81006 w 222685"/>
                <a:gd name="connsiteY24" fmla="*/ 210496 h 227526"/>
                <a:gd name="connsiteX25" fmla="*/ 60733 w 222685"/>
                <a:gd name="connsiteY25" fmla="*/ 204687 h 227526"/>
                <a:gd name="connsiteX26" fmla="*/ 61669 w 222685"/>
                <a:gd name="connsiteY26" fmla="*/ 199201 h 227526"/>
                <a:gd name="connsiteX27" fmla="*/ 82253 w 222685"/>
                <a:gd name="connsiteY27" fmla="*/ 113676 h 227526"/>
                <a:gd name="connsiteX28" fmla="*/ 119367 w 222685"/>
                <a:gd name="connsiteY28" fmla="*/ 113676 h 227526"/>
                <a:gd name="connsiteX29" fmla="*/ 153363 w 222685"/>
                <a:gd name="connsiteY29" fmla="*/ 143045 h 227526"/>
                <a:gd name="connsiteX30" fmla="*/ 148996 w 222685"/>
                <a:gd name="connsiteY30" fmla="*/ 165314 h 227526"/>
                <a:gd name="connsiteX31" fmla="*/ 144006 w 222685"/>
                <a:gd name="connsiteY31" fmla="*/ 192746 h 227526"/>
                <a:gd name="connsiteX32" fmla="*/ 185487 w 222685"/>
                <a:gd name="connsiteY32" fmla="*/ 227601 h 227526"/>
                <a:gd name="connsiteX33" fmla="*/ 222913 w 222685"/>
                <a:gd name="connsiteY33" fmla="*/ 190487 h 227526"/>
                <a:gd name="connsiteX34" fmla="*/ 219170 w 222685"/>
                <a:gd name="connsiteY34" fmla="*/ 186614 h 227526"/>
                <a:gd name="connsiteX35" fmla="*/ 215116 w 222685"/>
                <a:gd name="connsiteY35" fmla="*/ 191132 h 227526"/>
                <a:gd name="connsiteX36" fmla="*/ 186734 w 222685"/>
                <a:gd name="connsiteY36" fmla="*/ 220501 h 227526"/>
                <a:gd name="connsiteX37" fmla="*/ 174259 w 222685"/>
                <a:gd name="connsiteY37" fmla="*/ 200814 h 227526"/>
                <a:gd name="connsiteX38" fmla="*/ 177378 w 222685"/>
                <a:gd name="connsiteY38" fmla="*/ 164023 h 227526"/>
                <a:gd name="connsiteX39" fmla="*/ 178625 w 222685"/>
                <a:gd name="connsiteY39" fmla="*/ 148854 h 227526"/>
                <a:gd name="connsiteX40" fmla="*/ 149308 w 222685"/>
                <a:gd name="connsiteY40" fmla="*/ 110772 h 227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</a:cxnLst>
              <a:rect l="l" t="t" r="r" b="b"/>
              <a:pathLst>
                <a:path w="222685" h="227526">
                  <a:moveTo>
                    <a:pt x="104397" y="22343"/>
                  </a:moveTo>
                  <a:cubicBezTo>
                    <a:pt x="106268" y="14598"/>
                    <a:pt x="107204" y="11370"/>
                    <a:pt x="113130" y="10402"/>
                  </a:cubicBezTo>
                  <a:cubicBezTo>
                    <a:pt x="115937" y="10079"/>
                    <a:pt x="125917" y="10079"/>
                    <a:pt x="132155" y="10079"/>
                  </a:cubicBezTo>
                  <a:cubicBezTo>
                    <a:pt x="154298" y="10079"/>
                    <a:pt x="188918" y="10079"/>
                    <a:pt x="188918" y="42030"/>
                  </a:cubicBezTo>
                  <a:cubicBezTo>
                    <a:pt x="188918" y="53003"/>
                    <a:pt x="183927" y="75271"/>
                    <a:pt x="171764" y="87858"/>
                  </a:cubicBezTo>
                  <a:cubicBezTo>
                    <a:pt x="163655" y="96249"/>
                    <a:pt x="147125" y="106576"/>
                    <a:pt x="119055" y="106576"/>
                  </a:cubicBezTo>
                  <a:lnTo>
                    <a:pt x="84124" y="106576"/>
                  </a:lnTo>
                  <a:lnTo>
                    <a:pt x="104397" y="22343"/>
                  </a:lnTo>
                  <a:close/>
                  <a:moveTo>
                    <a:pt x="149308" y="110772"/>
                  </a:moveTo>
                  <a:cubicBezTo>
                    <a:pt x="180809" y="103672"/>
                    <a:pt x="217923" y="81080"/>
                    <a:pt x="217923" y="48485"/>
                  </a:cubicBezTo>
                  <a:cubicBezTo>
                    <a:pt x="217923" y="20730"/>
                    <a:pt x="189853" y="75"/>
                    <a:pt x="148996" y="75"/>
                  </a:cubicBezTo>
                  <a:lnTo>
                    <a:pt x="60109" y="75"/>
                  </a:lnTo>
                  <a:cubicBezTo>
                    <a:pt x="53872" y="75"/>
                    <a:pt x="51065" y="75"/>
                    <a:pt x="51065" y="6529"/>
                  </a:cubicBezTo>
                  <a:cubicBezTo>
                    <a:pt x="51065" y="10079"/>
                    <a:pt x="53872" y="10079"/>
                    <a:pt x="59797" y="10079"/>
                  </a:cubicBezTo>
                  <a:cubicBezTo>
                    <a:pt x="60421" y="10079"/>
                    <a:pt x="66347" y="10079"/>
                    <a:pt x="71649" y="10725"/>
                  </a:cubicBezTo>
                  <a:cubicBezTo>
                    <a:pt x="77263" y="11370"/>
                    <a:pt x="80070" y="11693"/>
                    <a:pt x="80070" y="15889"/>
                  </a:cubicBezTo>
                  <a:cubicBezTo>
                    <a:pt x="80070" y="17180"/>
                    <a:pt x="79758" y="18148"/>
                    <a:pt x="78822" y="22020"/>
                  </a:cubicBezTo>
                  <a:lnTo>
                    <a:pt x="37030" y="195328"/>
                  </a:lnTo>
                  <a:cubicBezTo>
                    <a:pt x="33911" y="207914"/>
                    <a:pt x="33287" y="210496"/>
                    <a:pt x="8648" y="210496"/>
                  </a:cubicBezTo>
                  <a:cubicBezTo>
                    <a:pt x="3034" y="210496"/>
                    <a:pt x="227" y="210496"/>
                    <a:pt x="227" y="216951"/>
                  </a:cubicBezTo>
                  <a:cubicBezTo>
                    <a:pt x="227" y="220501"/>
                    <a:pt x="3970" y="220501"/>
                    <a:pt x="4594" y="220501"/>
                  </a:cubicBezTo>
                  <a:cubicBezTo>
                    <a:pt x="13327" y="220501"/>
                    <a:pt x="35159" y="219533"/>
                    <a:pt x="43891" y="219533"/>
                  </a:cubicBezTo>
                  <a:cubicBezTo>
                    <a:pt x="52624" y="219533"/>
                    <a:pt x="74768" y="220501"/>
                    <a:pt x="83501" y="220501"/>
                  </a:cubicBezTo>
                  <a:cubicBezTo>
                    <a:pt x="85996" y="220501"/>
                    <a:pt x="89738" y="220501"/>
                    <a:pt x="89738" y="214046"/>
                  </a:cubicBezTo>
                  <a:cubicBezTo>
                    <a:pt x="89738" y="210496"/>
                    <a:pt x="86931" y="210496"/>
                    <a:pt x="81006" y="210496"/>
                  </a:cubicBezTo>
                  <a:cubicBezTo>
                    <a:pt x="69466" y="210496"/>
                    <a:pt x="60733" y="210496"/>
                    <a:pt x="60733" y="204687"/>
                  </a:cubicBezTo>
                  <a:cubicBezTo>
                    <a:pt x="60733" y="202751"/>
                    <a:pt x="61357" y="201137"/>
                    <a:pt x="61669" y="199201"/>
                  </a:cubicBezTo>
                  <a:lnTo>
                    <a:pt x="82253" y="113676"/>
                  </a:lnTo>
                  <a:lnTo>
                    <a:pt x="119367" y="113676"/>
                  </a:lnTo>
                  <a:cubicBezTo>
                    <a:pt x="147749" y="113676"/>
                    <a:pt x="153363" y="131749"/>
                    <a:pt x="153363" y="143045"/>
                  </a:cubicBezTo>
                  <a:cubicBezTo>
                    <a:pt x="153363" y="147886"/>
                    <a:pt x="150868" y="157891"/>
                    <a:pt x="148996" y="165314"/>
                  </a:cubicBezTo>
                  <a:cubicBezTo>
                    <a:pt x="146813" y="174350"/>
                    <a:pt x="144006" y="186291"/>
                    <a:pt x="144006" y="192746"/>
                  </a:cubicBezTo>
                  <a:cubicBezTo>
                    <a:pt x="144006" y="227601"/>
                    <a:pt x="181432" y="227601"/>
                    <a:pt x="185487" y="227601"/>
                  </a:cubicBezTo>
                  <a:cubicBezTo>
                    <a:pt x="211997" y="227601"/>
                    <a:pt x="222913" y="195005"/>
                    <a:pt x="222913" y="190487"/>
                  </a:cubicBezTo>
                  <a:cubicBezTo>
                    <a:pt x="222913" y="186614"/>
                    <a:pt x="219482" y="186614"/>
                    <a:pt x="219170" y="186614"/>
                  </a:cubicBezTo>
                  <a:cubicBezTo>
                    <a:pt x="216363" y="186614"/>
                    <a:pt x="215740" y="188873"/>
                    <a:pt x="215116" y="191132"/>
                  </a:cubicBezTo>
                  <a:cubicBezTo>
                    <a:pt x="207319" y="215014"/>
                    <a:pt x="193908" y="220501"/>
                    <a:pt x="186734" y="220501"/>
                  </a:cubicBezTo>
                  <a:cubicBezTo>
                    <a:pt x="176442" y="220501"/>
                    <a:pt x="174259" y="213401"/>
                    <a:pt x="174259" y="200814"/>
                  </a:cubicBezTo>
                  <a:cubicBezTo>
                    <a:pt x="174259" y="190809"/>
                    <a:pt x="176130" y="174350"/>
                    <a:pt x="177378" y="164023"/>
                  </a:cubicBezTo>
                  <a:cubicBezTo>
                    <a:pt x="178002" y="159504"/>
                    <a:pt x="178625" y="153373"/>
                    <a:pt x="178625" y="148854"/>
                  </a:cubicBezTo>
                  <a:cubicBezTo>
                    <a:pt x="178625" y="124004"/>
                    <a:pt x="157729" y="113999"/>
                    <a:pt x="149308" y="110772"/>
                  </a:cubicBezTo>
                  <a:close/>
                </a:path>
              </a:pathLst>
            </a:custGeom>
            <a:solidFill>
              <a:srgbClr val="000000"/>
            </a:solidFill>
            <a:ln w="3078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91" name="Forme libre 90">
              <a:extLst>
                <a:ext uri="{FF2B5EF4-FFF2-40B4-BE49-F238E27FC236}">
                  <a16:creationId xmlns:a16="http://schemas.microsoft.com/office/drawing/2014/main" id="{AB709657-D67B-7CD2-2118-F9A64E4642B6}"/>
                </a:ext>
              </a:extLst>
            </p:cNvPr>
            <p:cNvSpPr/>
            <p:nvPr>
              <p:custDataLst>
                <p:tags r:id="rId29"/>
              </p:custDataLst>
            </p:nvPr>
          </p:nvSpPr>
          <p:spPr>
            <a:xfrm>
              <a:off x="13072277" y="9265373"/>
              <a:ext cx="111342" cy="101886"/>
            </a:xfrm>
            <a:custGeom>
              <a:avLst/>
              <a:gdLst>
                <a:gd name="connsiteX0" fmla="*/ 79048 w 111342"/>
                <a:gd name="connsiteY0" fmla="*/ 13405 h 101886"/>
                <a:gd name="connsiteX1" fmla="*/ 56561 w 111342"/>
                <a:gd name="connsiteY1" fmla="*/ 76 h 101886"/>
                <a:gd name="connsiteX2" fmla="*/ 235 w 111342"/>
                <a:gd name="connsiteY2" fmla="*/ 64461 h 101886"/>
                <a:gd name="connsiteX3" fmla="*/ 33201 w 111342"/>
                <a:gd name="connsiteY3" fmla="*/ 101963 h 101886"/>
                <a:gd name="connsiteX4" fmla="*/ 64203 w 111342"/>
                <a:gd name="connsiteY4" fmla="*/ 86149 h 101886"/>
                <a:gd name="connsiteX5" fmla="*/ 86689 w 111342"/>
                <a:gd name="connsiteY5" fmla="*/ 101963 h 101886"/>
                <a:gd name="connsiteX6" fmla="*/ 103937 w 111342"/>
                <a:gd name="connsiteY6" fmla="*/ 89989 h 101886"/>
                <a:gd name="connsiteX7" fmla="*/ 111578 w 111342"/>
                <a:gd name="connsiteY7" fmla="*/ 67398 h 101886"/>
                <a:gd name="connsiteX8" fmla="*/ 108085 w 111342"/>
                <a:gd name="connsiteY8" fmla="*/ 64461 h 101886"/>
                <a:gd name="connsiteX9" fmla="*/ 103282 w 111342"/>
                <a:gd name="connsiteY9" fmla="*/ 71465 h 101886"/>
                <a:gd name="connsiteX10" fmla="*/ 87344 w 111342"/>
                <a:gd name="connsiteY10" fmla="*/ 95637 h 101886"/>
                <a:gd name="connsiteX11" fmla="*/ 80140 w 111342"/>
                <a:gd name="connsiteY11" fmla="*/ 84568 h 101886"/>
                <a:gd name="connsiteX12" fmla="*/ 83415 w 111342"/>
                <a:gd name="connsiteY12" fmla="*/ 66720 h 101886"/>
                <a:gd name="connsiteX13" fmla="*/ 88218 w 111342"/>
                <a:gd name="connsiteY13" fmla="*/ 46388 h 101886"/>
                <a:gd name="connsiteX14" fmla="*/ 92584 w 111342"/>
                <a:gd name="connsiteY14" fmla="*/ 29219 h 101886"/>
                <a:gd name="connsiteX15" fmla="*/ 96514 w 111342"/>
                <a:gd name="connsiteY15" fmla="*/ 11598 h 101886"/>
                <a:gd name="connsiteX16" fmla="*/ 89091 w 111342"/>
                <a:gd name="connsiteY16" fmla="*/ 4369 h 101886"/>
                <a:gd name="connsiteX17" fmla="*/ 79048 w 111342"/>
                <a:gd name="connsiteY17" fmla="*/ 13405 h 101886"/>
                <a:gd name="connsiteX18" fmla="*/ 65076 w 111342"/>
                <a:gd name="connsiteY18" fmla="*/ 71465 h 101886"/>
                <a:gd name="connsiteX19" fmla="*/ 53942 w 111342"/>
                <a:gd name="connsiteY19" fmla="*/ 86601 h 101886"/>
                <a:gd name="connsiteX20" fmla="*/ 33856 w 111342"/>
                <a:gd name="connsiteY20" fmla="*/ 95637 h 101886"/>
                <a:gd name="connsiteX21" fmla="*/ 17919 w 111342"/>
                <a:gd name="connsiteY21" fmla="*/ 73724 h 101886"/>
                <a:gd name="connsiteX22" fmla="*/ 29271 w 111342"/>
                <a:gd name="connsiteY22" fmla="*/ 27863 h 101886"/>
                <a:gd name="connsiteX23" fmla="*/ 56561 w 111342"/>
                <a:gd name="connsiteY23" fmla="*/ 6402 h 101886"/>
                <a:gd name="connsiteX24" fmla="*/ 75992 w 111342"/>
                <a:gd name="connsiteY24" fmla="*/ 26056 h 101886"/>
                <a:gd name="connsiteX25" fmla="*/ 75337 w 111342"/>
                <a:gd name="connsiteY25" fmla="*/ 29219 h 101886"/>
                <a:gd name="connsiteX26" fmla="*/ 65076 w 111342"/>
                <a:gd name="connsiteY26" fmla="*/ 71465 h 10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11342" h="101886">
                  <a:moveTo>
                    <a:pt x="79048" y="13405"/>
                  </a:moveTo>
                  <a:cubicBezTo>
                    <a:pt x="74464" y="5950"/>
                    <a:pt x="67041" y="76"/>
                    <a:pt x="56561" y="76"/>
                  </a:cubicBezTo>
                  <a:cubicBezTo>
                    <a:pt x="28616" y="76"/>
                    <a:pt x="235" y="31930"/>
                    <a:pt x="235" y="64461"/>
                  </a:cubicBezTo>
                  <a:cubicBezTo>
                    <a:pt x="235" y="86375"/>
                    <a:pt x="14426" y="101963"/>
                    <a:pt x="33201" y="101963"/>
                  </a:cubicBezTo>
                  <a:cubicBezTo>
                    <a:pt x="44990" y="101963"/>
                    <a:pt x="55470" y="94959"/>
                    <a:pt x="64203" y="86149"/>
                  </a:cubicBezTo>
                  <a:cubicBezTo>
                    <a:pt x="68351" y="99704"/>
                    <a:pt x="81013" y="101963"/>
                    <a:pt x="86689" y="101963"/>
                  </a:cubicBezTo>
                  <a:cubicBezTo>
                    <a:pt x="94549" y="101963"/>
                    <a:pt x="100007" y="96993"/>
                    <a:pt x="103937" y="89989"/>
                  </a:cubicBezTo>
                  <a:cubicBezTo>
                    <a:pt x="108740" y="81179"/>
                    <a:pt x="111578" y="68302"/>
                    <a:pt x="111578" y="67398"/>
                  </a:cubicBezTo>
                  <a:cubicBezTo>
                    <a:pt x="111578" y="64461"/>
                    <a:pt x="108740" y="64461"/>
                    <a:pt x="108085" y="64461"/>
                  </a:cubicBezTo>
                  <a:cubicBezTo>
                    <a:pt x="105028" y="64461"/>
                    <a:pt x="104810" y="65365"/>
                    <a:pt x="103282" y="71465"/>
                  </a:cubicBezTo>
                  <a:cubicBezTo>
                    <a:pt x="100662" y="82308"/>
                    <a:pt x="96514" y="95637"/>
                    <a:pt x="87344" y="95637"/>
                  </a:cubicBezTo>
                  <a:cubicBezTo>
                    <a:pt x="81668" y="95637"/>
                    <a:pt x="80140" y="90667"/>
                    <a:pt x="80140" y="84568"/>
                  </a:cubicBezTo>
                  <a:cubicBezTo>
                    <a:pt x="80140" y="80727"/>
                    <a:pt x="81886" y="72594"/>
                    <a:pt x="83415" y="66720"/>
                  </a:cubicBezTo>
                  <a:cubicBezTo>
                    <a:pt x="84943" y="60621"/>
                    <a:pt x="87126" y="51358"/>
                    <a:pt x="88218" y="46388"/>
                  </a:cubicBezTo>
                  <a:lnTo>
                    <a:pt x="92584" y="29219"/>
                  </a:lnTo>
                  <a:cubicBezTo>
                    <a:pt x="93894" y="23345"/>
                    <a:pt x="96514" y="12727"/>
                    <a:pt x="96514" y="11598"/>
                  </a:cubicBezTo>
                  <a:cubicBezTo>
                    <a:pt x="96514" y="6628"/>
                    <a:pt x="92584" y="4369"/>
                    <a:pt x="89091" y="4369"/>
                  </a:cubicBezTo>
                  <a:cubicBezTo>
                    <a:pt x="85379" y="4369"/>
                    <a:pt x="80358" y="7079"/>
                    <a:pt x="79048" y="13405"/>
                  </a:cubicBezTo>
                  <a:close/>
                  <a:moveTo>
                    <a:pt x="65076" y="71465"/>
                  </a:moveTo>
                  <a:cubicBezTo>
                    <a:pt x="63548" y="77790"/>
                    <a:pt x="58745" y="82308"/>
                    <a:pt x="53942" y="86601"/>
                  </a:cubicBezTo>
                  <a:cubicBezTo>
                    <a:pt x="51977" y="88408"/>
                    <a:pt x="43244" y="95637"/>
                    <a:pt x="33856" y="95637"/>
                  </a:cubicBezTo>
                  <a:cubicBezTo>
                    <a:pt x="25778" y="95637"/>
                    <a:pt x="17919" y="89764"/>
                    <a:pt x="17919" y="73724"/>
                  </a:cubicBezTo>
                  <a:cubicBezTo>
                    <a:pt x="17919" y="61750"/>
                    <a:pt x="24250" y="36900"/>
                    <a:pt x="29271" y="27863"/>
                  </a:cubicBezTo>
                  <a:cubicBezTo>
                    <a:pt x="39314" y="9790"/>
                    <a:pt x="50448" y="6402"/>
                    <a:pt x="56561" y="6402"/>
                  </a:cubicBezTo>
                  <a:cubicBezTo>
                    <a:pt x="71844" y="6402"/>
                    <a:pt x="75992" y="23571"/>
                    <a:pt x="75992" y="26056"/>
                  </a:cubicBezTo>
                  <a:cubicBezTo>
                    <a:pt x="75992" y="26960"/>
                    <a:pt x="75555" y="28541"/>
                    <a:pt x="75337" y="29219"/>
                  </a:cubicBezTo>
                  <a:lnTo>
                    <a:pt x="65076" y="71465"/>
                  </a:lnTo>
                  <a:close/>
                </a:path>
              </a:pathLst>
            </a:custGeom>
            <a:solidFill>
              <a:srgbClr val="000000"/>
            </a:solidFill>
            <a:ln w="3078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sp>
        <p:nvSpPr>
          <p:cNvPr id="131" name="ZoneTexte 130">
            <a:extLst>
              <a:ext uri="{FF2B5EF4-FFF2-40B4-BE49-F238E27FC236}">
                <a16:creationId xmlns:a16="http://schemas.microsoft.com/office/drawing/2014/main" id="{594F7B0B-68B6-EA2A-6728-C2F8D6075BA5}"/>
              </a:ext>
            </a:extLst>
          </p:cNvPr>
          <p:cNvSpPr txBox="1"/>
          <p:nvPr/>
        </p:nvSpPr>
        <p:spPr>
          <a:xfrm>
            <a:off x="253073" y="1342600"/>
            <a:ext cx="520655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/>
              <a:t>Le composant chauffe par effet Joule :</a:t>
            </a:r>
          </a:p>
        </p:txBody>
      </p:sp>
      <p:grpSp>
        <p:nvGrpSpPr>
          <p:cNvPr id="158" name="Groupe 157" descr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\dot{Q} = \mathcal{P}_{\text{Joule}}&#10;$&#10;&#10;&#10;\end{document}&#10;" title="IguanaTex Vector Display">
            <a:extLst>
              <a:ext uri="{FF2B5EF4-FFF2-40B4-BE49-F238E27FC236}">
                <a16:creationId xmlns:a16="http://schemas.microsoft.com/office/drawing/2014/main" id="{EDE50A96-800D-4B22-A1D9-1EBF79A4C1E5}"/>
              </a:ext>
            </a:extLst>
          </p:cNvPr>
          <p:cNvGrpSpPr>
            <a:grpSpLocks noChangeAspect="1"/>
          </p:cNvGrpSpPr>
          <p:nvPr>
            <p:custDataLst>
              <p:tags r:id="rId15"/>
            </p:custDataLst>
          </p:nvPr>
        </p:nvGrpSpPr>
        <p:grpSpPr>
          <a:xfrm>
            <a:off x="763454" y="1726022"/>
            <a:ext cx="1514693" cy="349593"/>
            <a:chOff x="3173188" y="3384674"/>
            <a:chExt cx="1511067" cy="316012"/>
          </a:xfrm>
        </p:grpSpPr>
        <p:sp>
          <p:nvSpPr>
            <p:cNvPr id="141" name="Forme libre 140">
              <a:extLst>
                <a:ext uri="{FF2B5EF4-FFF2-40B4-BE49-F238E27FC236}">
                  <a16:creationId xmlns:a16="http://schemas.microsoft.com/office/drawing/2014/main" id="{0F06BA20-9301-EB50-AE2B-82111445D9A1}"/>
                </a:ext>
              </a:extLst>
            </p:cNvPr>
            <p:cNvSpPr/>
            <p:nvPr>
              <p:custDataLst>
                <p:tags r:id="rId19"/>
              </p:custDataLst>
            </p:nvPr>
          </p:nvSpPr>
          <p:spPr>
            <a:xfrm>
              <a:off x="3297338" y="3384674"/>
              <a:ext cx="35355" cy="30021"/>
            </a:xfrm>
            <a:custGeom>
              <a:avLst/>
              <a:gdLst>
                <a:gd name="connsiteX0" fmla="*/ 35436 w 35355"/>
                <a:gd name="connsiteY0" fmla="*/ 15071 h 30021"/>
                <a:gd name="connsiteX1" fmla="*/ 17923 w 35355"/>
                <a:gd name="connsiteY1" fmla="*/ 60 h 30021"/>
                <a:gd name="connsiteX2" fmla="*/ 80 w 35355"/>
                <a:gd name="connsiteY2" fmla="*/ 15071 h 30021"/>
                <a:gd name="connsiteX3" fmla="*/ 17593 w 35355"/>
                <a:gd name="connsiteY3" fmla="*/ 30082 h 30021"/>
                <a:gd name="connsiteX4" fmla="*/ 35436 w 35355"/>
                <a:gd name="connsiteY4" fmla="*/ 15071 h 30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355" h="30021">
                  <a:moveTo>
                    <a:pt x="35436" y="15071"/>
                  </a:moveTo>
                  <a:cubicBezTo>
                    <a:pt x="35436" y="7424"/>
                    <a:pt x="27836" y="60"/>
                    <a:pt x="17923" y="60"/>
                  </a:cubicBezTo>
                  <a:cubicBezTo>
                    <a:pt x="6689" y="60"/>
                    <a:pt x="80" y="7990"/>
                    <a:pt x="80" y="15071"/>
                  </a:cubicBezTo>
                  <a:cubicBezTo>
                    <a:pt x="80" y="22718"/>
                    <a:pt x="7680" y="30082"/>
                    <a:pt x="17593" y="30082"/>
                  </a:cubicBezTo>
                  <a:cubicBezTo>
                    <a:pt x="28827" y="30082"/>
                    <a:pt x="35436" y="22152"/>
                    <a:pt x="35436" y="15071"/>
                  </a:cubicBezTo>
                  <a:close/>
                </a:path>
              </a:pathLst>
            </a:custGeom>
            <a:solidFill>
              <a:srgbClr val="000000"/>
            </a:solidFill>
            <a:ln w="250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46" name="Forme libre 145">
              <a:extLst>
                <a:ext uri="{FF2B5EF4-FFF2-40B4-BE49-F238E27FC236}">
                  <a16:creationId xmlns:a16="http://schemas.microsoft.com/office/drawing/2014/main" id="{9FABB428-9DC6-EB7A-6D45-7EC571468BC0}"/>
                </a:ext>
              </a:extLst>
            </p:cNvPr>
            <p:cNvSpPr/>
            <p:nvPr>
              <p:custDataLst>
                <p:tags r:id="rId20"/>
              </p:custDataLst>
            </p:nvPr>
          </p:nvSpPr>
          <p:spPr>
            <a:xfrm>
              <a:off x="3173188" y="3446070"/>
              <a:ext cx="228326" cy="254616"/>
            </a:xfrm>
            <a:custGeom>
              <a:avLst/>
              <a:gdLst>
                <a:gd name="connsiteX0" fmla="*/ 128614 w 228326"/>
                <a:gd name="connsiteY0" fmla="*/ 198035 h 254616"/>
                <a:gd name="connsiteX1" fmla="*/ 228403 w 228326"/>
                <a:gd name="connsiteY1" fmla="*/ 76250 h 254616"/>
                <a:gd name="connsiteX2" fmla="*/ 144144 w 228326"/>
                <a:gd name="connsiteY2" fmla="*/ 63 h 254616"/>
                <a:gd name="connsiteX3" fmla="*/ 77 w 228326"/>
                <a:gd name="connsiteY3" fmla="*/ 130345 h 254616"/>
                <a:gd name="connsiteX4" fmla="*/ 84667 w 228326"/>
                <a:gd name="connsiteY4" fmla="*/ 205965 h 254616"/>
                <a:gd name="connsiteX5" fmla="*/ 117049 w 228326"/>
                <a:gd name="connsiteY5" fmla="*/ 201717 h 254616"/>
                <a:gd name="connsiteX6" fmla="*/ 115727 w 228326"/>
                <a:gd name="connsiteY6" fmla="*/ 223525 h 254616"/>
                <a:gd name="connsiteX7" fmla="*/ 143153 w 228326"/>
                <a:gd name="connsiteY7" fmla="*/ 254680 h 254616"/>
                <a:gd name="connsiteX8" fmla="*/ 198334 w 228326"/>
                <a:gd name="connsiteY8" fmla="*/ 199735 h 254616"/>
                <a:gd name="connsiteX9" fmla="*/ 194699 w 228326"/>
                <a:gd name="connsiteY9" fmla="*/ 196902 h 254616"/>
                <a:gd name="connsiteX10" fmla="*/ 190734 w 228326"/>
                <a:gd name="connsiteY10" fmla="*/ 200018 h 254616"/>
                <a:gd name="connsiteX11" fmla="*/ 152074 w 228326"/>
                <a:gd name="connsiteY11" fmla="*/ 227207 h 254616"/>
                <a:gd name="connsiteX12" fmla="*/ 128614 w 228326"/>
                <a:gd name="connsiteY12" fmla="*/ 198035 h 254616"/>
                <a:gd name="connsiteX13" fmla="*/ 66163 w 228326"/>
                <a:gd name="connsiteY13" fmla="*/ 195769 h 254616"/>
                <a:gd name="connsiteX14" fmla="*/ 29155 w 228326"/>
                <a:gd name="connsiteY14" fmla="*/ 139408 h 254616"/>
                <a:gd name="connsiteX15" fmla="*/ 62858 w 228326"/>
                <a:gd name="connsiteY15" fmla="*/ 49060 h 254616"/>
                <a:gd name="connsiteX16" fmla="*/ 142161 w 228326"/>
                <a:gd name="connsiteY16" fmla="*/ 7143 h 254616"/>
                <a:gd name="connsiteX17" fmla="*/ 199326 w 228326"/>
                <a:gd name="connsiteY17" fmla="*/ 67186 h 254616"/>
                <a:gd name="connsiteX18" fmla="*/ 126962 w 228326"/>
                <a:gd name="connsiteY18" fmla="*/ 188406 h 254616"/>
                <a:gd name="connsiteX19" fmla="*/ 97884 w 228326"/>
                <a:gd name="connsiteY19" fmla="*/ 157818 h 254616"/>
                <a:gd name="connsiteX20" fmla="*/ 64180 w 228326"/>
                <a:gd name="connsiteY20" fmla="*/ 186706 h 254616"/>
                <a:gd name="connsiteX21" fmla="*/ 66163 w 228326"/>
                <a:gd name="connsiteY21" fmla="*/ 195769 h 254616"/>
                <a:gd name="connsiteX22" fmla="*/ 86649 w 228326"/>
                <a:gd name="connsiteY22" fmla="*/ 198885 h 254616"/>
                <a:gd name="connsiteX23" fmla="*/ 71449 w 228326"/>
                <a:gd name="connsiteY23" fmla="*/ 186706 h 254616"/>
                <a:gd name="connsiteX24" fmla="*/ 97884 w 228326"/>
                <a:gd name="connsiteY24" fmla="*/ 164049 h 254616"/>
                <a:gd name="connsiteX25" fmla="*/ 118040 w 228326"/>
                <a:gd name="connsiteY25" fmla="*/ 188122 h 254616"/>
                <a:gd name="connsiteX26" fmla="*/ 114405 w 228326"/>
                <a:gd name="connsiteY26" fmla="*/ 193787 h 254616"/>
                <a:gd name="connsiteX27" fmla="*/ 86649 w 228326"/>
                <a:gd name="connsiteY27" fmla="*/ 198885 h 254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28326" h="254616">
                  <a:moveTo>
                    <a:pt x="128614" y="198035"/>
                  </a:moveTo>
                  <a:cubicBezTo>
                    <a:pt x="179830" y="181325"/>
                    <a:pt x="228403" y="130912"/>
                    <a:pt x="228403" y="76250"/>
                  </a:cubicBezTo>
                  <a:cubicBezTo>
                    <a:pt x="228403" y="30651"/>
                    <a:pt x="193378" y="63"/>
                    <a:pt x="144144" y="63"/>
                  </a:cubicBezTo>
                  <a:cubicBezTo>
                    <a:pt x="72771" y="63"/>
                    <a:pt x="77" y="64354"/>
                    <a:pt x="77" y="130345"/>
                  </a:cubicBezTo>
                  <a:cubicBezTo>
                    <a:pt x="77" y="177360"/>
                    <a:pt x="37085" y="205965"/>
                    <a:pt x="84667" y="205965"/>
                  </a:cubicBezTo>
                  <a:cubicBezTo>
                    <a:pt x="92927" y="205965"/>
                    <a:pt x="104162" y="204833"/>
                    <a:pt x="117049" y="201717"/>
                  </a:cubicBezTo>
                  <a:cubicBezTo>
                    <a:pt x="115727" y="219277"/>
                    <a:pt x="115727" y="219843"/>
                    <a:pt x="115727" y="223525"/>
                  </a:cubicBezTo>
                  <a:cubicBezTo>
                    <a:pt x="115727" y="232588"/>
                    <a:pt x="115727" y="254680"/>
                    <a:pt x="143153" y="254680"/>
                  </a:cubicBezTo>
                  <a:cubicBezTo>
                    <a:pt x="182474" y="254680"/>
                    <a:pt x="198334" y="202850"/>
                    <a:pt x="198334" y="199735"/>
                  </a:cubicBezTo>
                  <a:cubicBezTo>
                    <a:pt x="198334" y="197752"/>
                    <a:pt x="196021" y="196902"/>
                    <a:pt x="194699" y="196902"/>
                  </a:cubicBezTo>
                  <a:cubicBezTo>
                    <a:pt x="192056" y="196902"/>
                    <a:pt x="191395" y="198318"/>
                    <a:pt x="190734" y="200018"/>
                  </a:cubicBezTo>
                  <a:cubicBezTo>
                    <a:pt x="182804" y="220127"/>
                    <a:pt x="163639" y="227207"/>
                    <a:pt x="152074" y="227207"/>
                  </a:cubicBezTo>
                  <a:cubicBezTo>
                    <a:pt x="136874" y="227207"/>
                    <a:pt x="131918" y="219560"/>
                    <a:pt x="128614" y="198035"/>
                  </a:cubicBezTo>
                  <a:close/>
                  <a:moveTo>
                    <a:pt x="66163" y="195769"/>
                  </a:moveTo>
                  <a:cubicBezTo>
                    <a:pt x="40389" y="186990"/>
                    <a:pt x="29155" y="164898"/>
                    <a:pt x="29155" y="139408"/>
                  </a:cubicBezTo>
                  <a:cubicBezTo>
                    <a:pt x="29155" y="119866"/>
                    <a:pt x="37746" y="79648"/>
                    <a:pt x="62858" y="49060"/>
                  </a:cubicBezTo>
                  <a:cubicBezTo>
                    <a:pt x="86980" y="20172"/>
                    <a:pt x="118040" y="7143"/>
                    <a:pt x="142161" y="7143"/>
                  </a:cubicBezTo>
                  <a:cubicBezTo>
                    <a:pt x="175204" y="7143"/>
                    <a:pt x="199326" y="29235"/>
                    <a:pt x="199326" y="67186"/>
                  </a:cubicBezTo>
                  <a:cubicBezTo>
                    <a:pt x="199326" y="95509"/>
                    <a:pt x="182474" y="161783"/>
                    <a:pt x="126962" y="188406"/>
                  </a:cubicBezTo>
                  <a:cubicBezTo>
                    <a:pt x="125309" y="178493"/>
                    <a:pt x="122005" y="157818"/>
                    <a:pt x="97884" y="157818"/>
                  </a:cubicBezTo>
                  <a:cubicBezTo>
                    <a:pt x="80371" y="157818"/>
                    <a:pt x="64180" y="171979"/>
                    <a:pt x="64180" y="186706"/>
                  </a:cubicBezTo>
                  <a:cubicBezTo>
                    <a:pt x="64180" y="192371"/>
                    <a:pt x="66163" y="195486"/>
                    <a:pt x="66163" y="195769"/>
                  </a:cubicBezTo>
                  <a:close/>
                  <a:moveTo>
                    <a:pt x="86649" y="198885"/>
                  </a:moveTo>
                  <a:cubicBezTo>
                    <a:pt x="82023" y="198885"/>
                    <a:pt x="71449" y="198885"/>
                    <a:pt x="71449" y="186706"/>
                  </a:cubicBezTo>
                  <a:cubicBezTo>
                    <a:pt x="71449" y="175377"/>
                    <a:pt x="84006" y="164049"/>
                    <a:pt x="97884" y="164049"/>
                  </a:cubicBezTo>
                  <a:cubicBezTo>
                    <a:pt x="111762" y="164049"/>
                    <a:pt x="118040" y="170846"/>
                    <a:pt x="118040" y="188122"/>
                  </a:cubicBezTo>
                  <a:cubicBezTo>
                    <a:pt x="118040" y="192371"/>
                    <a:pt x="117710" y="192654"/>
                    <a:pt x="114405" y="193787"/>
                  </a:cubicBezTo>
                  <a:cubicBezTo>
                    <a:pt x="105814" y="196902"/>
                    <a:pt x="95901" y="198885"/>
                    <a:pt x="86649" y="198885"/>
                  </a:cubicBezTo>
                  <a:close/>
                </a:path>
              </a:pathLst>
            </a:custGeom>
            <a:solidFill>
              <a:srgbClr val="000000"/>
            </a:solidFill>
            <a:ln w="250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47" name="Forme libre 146">
              <a:extLst>
                <a:ext uri="{FF2B5EF4-FFF2-40B4-BE49-F238E27FC236}">
                  <a16:creationId xmlns:a16="http://schemas.microsoft.com/office/drawing/2014/main" id="{113DE25A-6A77-B28E-4EA6-97A99DC819C8}"/>
                </a:ext>
              </a:extLst>
            </p:cNvPr>
            <p:cNvSpPr/>
            <p:nvPr>
              <p:custDataLst>
                <p:tags r:id="rId21"/>
              </p:custDataLst>
            </p:nvPr>
          </p:nvSpPr>
          <p:spPr>
            <a:xfrm>
              <a:off x="3528507" y="3541799"/>
              <a:ext cx="219735" cy="66274"/>
            </a:xfrm>
            <a:custGeom>
              <a:avLst/>
              <a:gdLst>
                <a:gd name="connsiteX0" fmla="*/ 208588 w 219735"/>
                <a:gd name="connsiteY0" fmla="*/ 11392 h 66274"/>
                <a:gd name="connsiteX1" fmla="*/ 219823 w 219735"/>
                <a:gd name="connsiteY1" fmla="*/ 5727 h 66274"/>
                <a:gd name="connsiteX2" fmla="*/ 208919 w 219735"/>
                <a:gd name="connsiteY2" fmla="*/ 63 h 66274"/>
                <a:gd name="connsiteX3" fmla="*/ 10992 w 219735"/>
                <a:gd name="connsiteY3" fmla="*/ 63 h 66274"/>
                <a:gd name="connsiteX4" fmla="*/ 87 w 219735"/>
                <a:gd name="connsiteY4" fmla="*/ 5727 h 66274"/>
                <a:gd name="connsiteX5" fmla="*/ 11322 w 219735"/>
                <a:gd name="connsiteY5" fmla="*/ 11392 h 66274"/>
                <a:gd name="connsiteX6" fmla="*/ 208588 w 219735"/>
                <a:gd name="connsiteY6" fmla="*/ 11392 h 66274"/>
                <a:gd name="connsiteX7" fmla="*/ 208919 w 219735"/>
                <a:gd name="connsiteY7" fmla="*/ 66337 h 66274"/>
                <a:gd name="connsiteX8" fmla="*/ 219823 w 219735"/>
                <a:gd name="connsiteY8" fmla="*/ 60672 h 66274"/>
                <a:gd name="connsiteX9" fmla="*/ 208588 w 219735"/>
                <a:gd name="connsiteY9" fmla="*/ 55008 h 66274"/>
                <a:gd name="connsiteX10" fmla="*/ 11322 w 219735"/>
                <a:gd name="connsiteY10" fmla="*/ 55008 h 66274"/>
                <a:gd name="connsiteX11" fmla="*/ 87 w 219735"/>
                <a:gd name="connsiteY11" fmla="*/ 60672 h 66274"/>
                <a:gd name="connsiteX12" fmla="*/ 10992 w 219735"/>
                <a:gd name="connsiteY12" fmla="*/ 66337 h 66274"/>
                <a:gd name="connsiteX13" fmla="*/ 208919 w 219735"/>
                <a:gd name="connsiteY13" fmla="*/ 66337 h 662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9735" h="66274">
                  <a:moveTo>
                    <a:pt x="208588" y="11392"/>
                  </a:moveTo>
                  <a:cubicBezTo>
                    <a:pt x="213545" y="11392"/>
                    <a:pt x="219823" y="11392"/>
                    <a:pt x="219823" y="5727"/>
                  </a:cubicBezTo>
                  <a:cubicBezTo>
                    <a:pt x="219823" y="63"/>
                    <a:pt x="213545" y="63"/>
                    <a:pt x="208919" y="63"/>
                  </a:cubicBezTo>
                  <a:lnTo>
                    <a:pt x="10992" y="63"/>
                  </a:lnTo>
                  <a:cubicBezTo>
                    <a:pt x="6366" y="63"/>
                    <a:pt x="87" y="63"/>
                    <a:pt x="87" y="5727"/>
                  </a:cubicBezTo>
                  <a:cubicBezTo>
                    <a:pt x="87" y="11392"/>
                    <a:pt x="6366" y="11392"/>
                    <a:pt x="11322" y="11392"/>
                  </a:cubicBezTo>
                  <a:lnTo>
                    <a:pt x="208588" y="11392"/>
                  </a:lnTo>
                  <a:close/>
                  <a:moveTo>
                    <a:pt x="208919" y="66337"/>
                  </a:moveTo>
                  <a:cubicBezTo>
                    <a:pt x="213545" y="66337"/>
                    <a:pt x="219823" y="66337"/>
                    <a:pt x="219823" y="60672"/>
                  </a:cubicBezTo>
                  <a:cubicBezTo>
                    <a:pt x="219823" y="55008"/>
                    <a:pt x="213545" y="55008"/>
                    <a:pt x="208588" y="55008"/>
                  </a:cubicBezTo>
                  <a:lnTo>
                    <a:pt x="11322" y="55008"/>
                  </a:lnTo>
                  <a:cubicBezTo>
                    <a:pt x="6366" y="55008"/>
                    <a:pt x="87" y="55008"/>
                    <a:pt x="87" y="60672"/>
                  </a:cubicBezTo>
                  <a:cubicBezTo>
                    <a:pt x="87" y="66337"/>
                    <a:pt x="6366" y="66337"/>
                    <a:pt x="10992" y="66337"/>
                  </a:cubicBezTo>
                  <a:lnTo>
                    <a:pt x="208919" y="66337"/>
                  </a:lnTo>
                  <a:close/>
                </a:path>
              </a:pathLst>
            </a:custGeom>
            <a:solidFill>
              <a:srgbClr val="000000"/>
            </a:solidFill>
            <a:ln w="250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48" name="Forme libre 147">
              <a:extLst>
                <a:ext uri="{FF2B5EF4-FFF2-40B4-BE49-F238E27FC236}">
                  <a16:creationId xmlns:a16="http://schemas.microsoft.com/office/drawing/2014/main" id="{EF9FF958-865F-4460-9B1C-2EAB0CC87678}"/>
                </a:ext>
              </a:extLst>
            </p:cNvPr>
            <p:cNvSpPr/>
            <p:nvPr>
              <p:custDataLst>
                <p:tags r:id="rId22"/>
              </p:custDataLst>
            </p:nvPr>
          </p:nvSpPr>
          <p:spPr>
            <a:xfrm>
              <a:off x="3865727" y="3452301"/>
              <a:ext cx="235265" cy="207602"/>
            </a:xfrm>
            <a:custGeom>
              <a:avLst/>
              <a:gdLst>
                <a:gd name="connsiteX0" fmla="*/ 108148 w 235265"/>
                <a:gd name="connsiteY0" fmla="*/ 63 h 207602"/>
                <a:gd name="connsiteX1" fmla="*/ 12654 w 235265"/>
                <a:gd name="connsiteY1" fmla="*/ 32633 h 207602"/>
                <a:gd name="connsiteX2" fmla="*/ 98 w 235265"/>
                <a:gd name="connsiteY2" fmla="*/ 52742 h 207602"/>
                <a:gd name="connsiteX3" fmla="*/ 3402 w 235265"/>
                <a:gd name="connsiteY3" fmla="*/ 55008 h 207602"/>
                <a:gd name="connsiteX4" fmla="*/ 18932 w 235265"/>
                <a:gd name="connsiteY4" fmla="*/ 49627 h 207602"/>
                <a:gd name="connsiteX5" fmla="*/ 28845 w 235265"/>
                <a:gd name="connsiteY5" fmla="*/ 38581 h 207602"/>
                <a:gd name="connsiteX6" fmla="*/ 84357 w 235265"/>
                <a:gd name="connsiteY6" fmla="*/ 15640 h 207602"/>
                <a:gd name="connsiteX7" fmla="*/ 30828 w 235265"/>
                <a:gd name="connsiteY7" fmla="*/ 200584 h 207602"/>
                <a:gd name="connsiteX8" fmla="*/ 28845 w 235265"/>
                <a:gd name="connsiteY8" fmla="*/ 205682 h 207602"/>
                <a:gd name="connsiteX9" fmla="*/ 32150 w 235265"/>
                <a:gd name="connsiteY9" fmla="*/ 207665 h 207602"/>
                <a:gd name="connsiteX10" fmla="*/ 56932 w 235265"/>
                <a:gd name="connsiteY10" fmla="*/ 194070 h 207602"/>
                <a:gd name="connsiteX11" fmla="*/ 111122 w 235265"/>
                <a:gd name="connsiteY11" fmla="*/ 15640 h 207602"/>
                <a:gd name="connsiteX12" fmla="*/ 128304 w 235265"/>
                <a:gd name="connsiteY12" fmla="*/ 15640 h 207602"/>
                <a:gd name="connsiteX13" fmla="*/ 207277 w 235265"/>
                <a:gd name="connsiteY13" fmla="*/ 57274 h 207602"/>
                <a:gd name="connsiteX14" fmla="*/ 119383 w 235265"/>
                <a:gd name="connsiteY14" fmla="*/ 119866 h 207602"/>
                <a:gd name="connsiteX15" fmla="*/ 99557 w 235265"/>
                <a:gd name="connsiteY15" fmla="*/ 125247 h 207602"/>
                <a:gd name="connsiteX16" fmla="*/ 90966 w 235265"/>
                <a:gd name="connsiteY16" fmla="*/ 133461 h 207602"/>
                <a:gd name="connsiteX17" fmla="*/ 97244 w 235265"/>
                <a:gd name="connsiteY17" fmla="*/ 135443 h 207602"/>
                <a:gd name="connsiteX18" fmla="*/ 235363 w 235265"/>
                <a:gd name="connsiteY18" fmla="*/ 45095 h 207602"/>
                <a:gd name="connsiteX19" fmla="*/ 152426 w 235265"/>
                <a:gd name="connsiteY19" fmla="*/ 63 h 207602"/>
                <a:gd name="connsiteX20" fmla="*/ 108148 w 235265"/>
                <a:gd name="connsiteY20" fmla="*/ 63 h 207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35265" h="207602">
                  <a:moveTo>
                    <a:pt x="108148" y="63"/>
                  </a:moveTo>
                  <a:cubicBezTo>
                    <a:pt x="61558" y="63"/>
                    <a:pt x="26202" y="19322"/>
                    <a:pt x="12654" y="32633"/>
                  </a:cubicBezTo>
                  <a:cubicBezTo>
                    <a:pt x="1089" y="43962"/>
                    <a:pt x="98" y="52176"/>
                    <a:pt x="98" y="52742"/>
                  </a:cubicBezTo>
                  <a:cubicBezTo>
                    <a:pt x="98" y="54441"/>
                    <a:pt x="1420" y="55008"/>
                    <a:pt x="3402" y="55008"/>
                  </a:cubicBezTo>
                  <a:cubicBezTo>
                    <a:pt x="8689" y="55008"/>
                    <a:pt x="16289" y="51043"/>
                    <a:pt x="18932" y="49627"/>
                  </a:cubicBezTo>
                  <a:cubicBezTo>
                    <a:pt x="25871" y="45662"/>
                    <a:pt x="26863" y="43962"/>
                    <a:pt x="28845" y="38581"/>
                  </a:cubicBezTo>
                  <a:cubicBezTo>
                    <a:pt x="33471" y="27252"/>
                    <a:pt x="42723" y="17339"/>
                    <a:pt x="84357" y="15640"/>
                  </a:cubicBezTo>
                  <a:cubicBezTo>
                    <a:pt x="78410" y="79365"/>
                    <a:pt x="58584" y="141391"/>
                    <a:pt x="30828" y="200584"/>
                  </a:cubicBezTo>
                  <a:cubicBezTo>
                    <a:pt x="28845" y="204833"/>
                    <a:pt x="28845" y="205399"/>
                    <a:pt x="28845" y="205682"/>
                  </a:cubicBezTo>
                  <a:cubicBezTo>
                    <a:pt x="28845" y="206532"/>
                    <a:pt x="29837" y="207665"/>
                    <a:pt x="32150" y="207665"/>
                  </a:cubicBezTo>
                  <a:cubicBezTo>
                    <a:pt x="37436" y="207665"/>
                    <a:pt x="53297" y="201434"/>
                    <a:pt x="56932" y="194070"/>
                  </a:cubicBezTo>
                  <a:cubicBezTo>
                    <a:pt x="74114" y="159517"/>
                    <a:pt x="101209" y="94376"/>
                    <a:pt x="111122" y="15640"/>
                  </a:cubicBezTo>
                  <a:lnTo>
                    <a:pt x="128304" y="15640"/>
                  </a:lnTo>
                  <a:cubicBezTo>
                    <a:pt x="168617" y="15640"/>
                    <a:pt x="207277" y="28951"/>
                    <a:pt x="207277" y="57274"/>
                  </a:cubicBezTo>
                  <a:cubicBezTo>
                    <a:pt x="207277" y="78515"/>
                    <a:pt x="183486" y="118167"/>
                    <a:pt x="119383" y="119866"/>
                  </a:cubicBezTo>
                  <a:cubicBezTo>
                    <a:pt x="112444" y="120149"/>
                    <a:pt x="108809" y="120149"/>
                    <a:pt x="99557" y="125247"/>
                  </a:cubicBezTo>
                  <a:cubicBezTo>
                    <a:pt x="93609" y="128646"/>
                    <a:pt x="90966" y="131761"/>
                    <a:pt x="90966" y="133461"/>
                  </a:cubicBezTo>
                  <a:cubicBezTo>
                    <a:pt x="90966" y="135443"/>
                    <a:pt x="92948" y="135443"/>
                    <a:pt x="97244" y="135443"/>
                  </a:cubicBezTo>
                  <a:cubicBezTo>
                    <a:pt x="157382" y="135443"/>
                    <a:pt x="235363" y="91827"/>
                    <a:pt x="235363" y="45095"/>
                  </a:cubicBezTo>
                  <a:cubicBezTo>
                    <a:pt x="235363" y="12808"/>
                    <a:pt x="190756" y="63"/>
                    <a:pt x="152426" y="63"/>
                  </a:cubicBezTo>
                  <a:lnTo>
                    <a:pt x="108148" y="63"/>
                  </a:lnTo>
                  <a:close/>
                </a:path>
              </a:pathLst>
            </a:custGeom>
            <a:solidFill>
              <a:srgbClr val="000000"/>
            </a:solidFill>
            <a:ln w="250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49" name="Forme libre 148">
              <a:extLst>
                <a:ext uri="{FF2B5EF4-FFF2-40B4-BE49-F238E27FC236}">
                  <a16:creationId xmlns:a16="http://schemas.microsoft.com/office/drawing/2014/main" id="{2AF1D9B1-7F48-4FCA-2546-360D20292E73}"/>
                </a:ext>
              </a:extLst>
            </p:cNvPr>
            <p:cNvSpPr/>
            <p:nvPr>
              <p:custDataLst>
                <p:tags r:id="rId23"/>
              </p:custDataLst>
            </p:nvPr>
          </p:nvSpPr>
          <p:spPr>
            <a:xfrm>
              <a:off x="4103887" y="3552816"/>
              <a:ext cx="103622" cy="139373"/>
            </a:xfrm>
            <a:custGeom>
              <a:avLst/>
              <a:gdLst>
                <a:gd name="connsiteX0" fmla="*/ 64869 w 103622"/>
                <a:gd name="connsiteY0" fmla="*/ 105933 h 139373"/>
                <a:gd name="connsiteX1" fmla="*/ 39195 w 103622"/>
                <a:gd name="connsiteY1" fmla="*/ 133887 h 139373"/>
                <a:gd name="connsiteX2" fmla="*/ 13058 w 103622"/>
                <a:gd name="connsiteY2" fmla="*/ 123974 h 139373"/>
                <a:gd name="connsiteX3" fmla="*/ 25779 w 103622"/>
                <a:gd name="connsiteY3" fmla="*/ 112872 h 139373"/>
                <a:gd name="connsiteX4" fmla="*/ 13058 w 103622"/>
                <a:gd name="connsiteY4" fmla="*/ 101968 h 139373"/>
                <a:gd name="connsiteX5" fmla="*/ 105 w 103622"/>
                <a:gd name="connsiteY5" fmla="*/ 113268 h 139373"/>
                <a:gd name="connsiteX6" fmla="*/ 40120 w 103622"/>
                <a:gd name="connsiteY6" fmla="*/ 139438 h 139373"/>
                <a:gd name="connsiteX7" fmla="*/ 85223 w 103622"/>
                <a:gd name="connsiteY7" fmla="*/ 112475 h 139373"/>
                <a:gd name="connsiteX8" fmla="*/ 85917 w 103622"/>
                <a:gd name="connsiteY8" fmla="*/ 95227 h 139373"/>
                <a:gd name="connsiteX9" fmla="*/ 85917 w 103622"/>
                <a:gd name="connsiteY9" fmla="*/ 21872 h 139373"/>
                <a:gd name="connsiteX10" fmla="*/ 86380 w 103622"/>
                <a:gd name="connsiteY10" fmla="*/ 11365 h 139373"/>
                <a:gd name="connsiteX11" fmla="*/ 103727 w 103622"/>
                <a:gd name="connsiteY11" fmla="*/ 7201 h 139373"/>
                <a:gd name="connsiteX12" fmla="*/ 103727 w 103622"/>
                <a:gd name="connsiteY12" fmla="*/ 64 h 139373"/>
                <a:gd name="connsiteX13" fmla="*/ 74352 w 103622"/>
                <a:gd name="connsiteY13" fmla="*/ 857 h 139373"/>
                <a:gd name="connsiteX14" fmla="*/ 33875 w 103622"/>
                <a:gd name="connsiteY14" fmla="*/ 64 h 139373"/>
                <a:gd name="connsiteX15" fmla="*/ 33875 w 103622"/>
                <a:gd name="connsiteY15" fmla="*/ 7201 h 139373"/>
                <a:gd name="connsiteX16" fmla="*/ 42433 w 103622"/>
                <a:gd name="connsiteY16" fmla="*/ 7201 h 139373"/>
                <a:gd name="connsiteX17" fmla="*/ 64869 w 103622"/>
                <a:gd name="connsiteY17" fmla="*/ 16321 h 139373"/>
                <a:gd name="connsiteX18" fmla="*/ 64869 w 103622"/>
                <a:gd name="connsiteY18" fmla="*/ 105933 h 13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03622" h="139373">
                  <a:moveTo>
                    <a:pt x="64869" y="105933"/>
                  </a:moveTo>
                  <a:cubicBezTo>
                    <a:pt x="64869" y="123776"/>
                    <a:pt x="52379" y="133887"/>
                    <a:pt x="39195" y="133887"/>
                  </a:cubicBezTo>
                  <a:cubicBezTo>
                    <a:pt x="32024" y="133887"/>
                    <a:pt x="19765" y="131508"/>
                    <a:pt x="13058" y="123974"/>
                  </a:cubicBezTo>
                  <a:cubicBezTo>
                    <a:pt x="21616" y="123379"/>
                    <a:pt x="25779" y="118621"/>
                    <a:pt x="25779" y="112872"/>
                  </a:cubicBezTo>
                  <a:cubicBezTo>
                    <a:pt x="25779" y="106528"/>
                    <a:pt x="20459" y="101968"/>
                    <a:pt x="13058" y="101968"/>
                  </a:cubicBezTo>
                  <a:cubicBezTo>
                    <a:pt x="5887" y="101968"/>
                    <a:pt x="105" y="105933"/>
                    <a:pt x="105" y="113268"/>
                  </a:cubicBezTo>
                  <a:cubicBezTo>
                    <a:pt x="105" y="127939"/>
                    <a:pt x="17452" y="139438"/>
                    <a:pt x="40120" y="139438"/>
                  </a:cubicBezTo>
                  <a:cubicBezTo>
                    <a:pt x="61399" y="139438"/>
                    <a:pt x="81291" y="128732"/>
                    <a:pt x="85223" y="112475"/>
                  </a:cubicBezTo>
                  <a:cubicBezTo>
                    <a:pt x="85917" y="109700"/>
                    <a:pt x="85917" y="100976"/>
                    <a:pt x="85917" y="95227"/>
                  </a:cubicBezTo>
                  <a:lnTo>
                    <a:pt x="85917" y="21872"/>
                  </a:lnTo>
                  <a:cubicBezTo>
                    <a:pt x="85917" y="18304"/>
                    <a:pt x="85917" y="12554"/>
                    <a:pt x="86380" y="11365"/>
                  </a:cubicBezTo>
                  <a:cubicBezTo>
                    <a:pt x="87305" y="7201"/>
                    <a:pt x="92856" y="7201"/>
                    <a:pt x="103727" y="7201"/>
                  </a:cubicBezTo>
                  <a:lnTo>
                    <a:pt x="103727" y="64"/>
                  </a:lnTo>
                  <a:cubicBezTo>
                    <a:pt x="102571" y="64"/>
                    <a:pt x="85686" y="857"/>
                    <a:pt x="74352" y="857"/>
                  </a:cubicBezTo>
                  <a:cubicBezTo>
                    <a:pt x="69264" y="857"/>
                    <a:pt x="38269" y="263"/>
                    <a:pt x="33875" y="64"/>
                  </a:cubicBezTo>
                  <a:lnTo>
                    <a:pt x="33875" y="7201"/>
                  </a:lnTo>
                  <a:lnTo>
                    <a:pt x="42433" y="7201"/>
                  </a:lnTo>
                  <a:cubicBezTo>
                    <a:pt x="64869" y="7201"/>
                    <a:pt x="64869" y="9779"/>
                    <a:pt x="64869" y="16321"/>
                  </a:cubicBezTo>
                  <a:lnTo>
                    <a:pt x="64869" y="105933"/>
                  </a:lnTo>
                  <a:close/>
                </a:path>
              </a:pathLst>
            </a:custGeom>
            <a:solidFill>
              <a:srgbClr val="000000"/>
            </a:solidFill>
            <a:ln w="250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50" name="Forme libre 149">
              <a:extLst>
                <a:ext uri="{FF2B5EF4-FFF2-40B4-BE49-F238E27FC236}">
                  <a16:creationId xmlns:a16="http://schemas.microsoft.com/office/drawing/2014/main" id="{8D28B158-0F41-EF54-1D32-A33B591B8F33}"/>
                </a:ext>
              </a:extLst>
            </p:cNvPr>
            <p:cNvSpPr/>
            <p:nvPr>
              <p:custDataLst>
                <p:tags r:id="rId24"/>
              </p:custDataLst>
            </p:nvPr>
          </p:nvSpPr>
          <p:spPr>
            <a:xfrm>
              <a:off x="4232568" y="3599803"/>
              <a:ext cx="113337" cy="90404"/>
            </a:xfrm>
            <a:custGeom>
              <a:avLst/>
              <a:gdLst>
                <a:gd name="connsiteX0" fmla="*/ 113446 w 113337"/>
                <a:gd name="connsiteY0" fmla="*/ 46258 h 90404"/>
                <a:gd name="connsiteX1" fmla="*/ 56777 w 113337"/>
                <a:gd name="connsiteY1" fmla="*/ 64 h 90404"/>
                <a:gd name="connsiteX2" fmla="*/ 109 w 113337"/>
                <a:gd name="connsiteY2" fmla="*/ 46258 h 90404"/>
                <a:gd name="connsiteX3" fmla="*/ 56777 w 113337"/>
                <a:gd name="connsiteY3" fmla="*/ 90469 h 90404"/>
                <a:gd name="connsiteX4" fmla="*/ 113446 w 113337"/>
                <a:gd name="connsiteY4" fmla="*/ 46258 h 90404"/>
                <a:gd name="connsiteX5" fmla="*/ 56777 w 113337"/>
                <a:gd name="connsiteY5" fmla="*/ 84125 h 90404"/>
                <a:gd name="connsiteX6" fmla="*/ 28096 w 113337"/>
                <a:gd name="connsiteY6" fmla="*/ 72031 h 90404"/>
                <a:gd name="connsiteX7" fmla="*/ 21157 w 113337"/>
                <a:gd name="connsiteY7" fmla="*/ 44474 h 90404"/>
                <a:gd name="connsiteX8" fmla="*/ 29484 w 113337"/>
                <a:gd name="connsiteY8" fmla="*/ 15726 h 90404"/>
                <a:gd name="connsiteX9" fmla="*/ 56777 w 113337"/>
                <a:gd name="connsiteY9" fmla="*/ 5615 h 90404"/>
                <a:gd name="connsiteX10" fmla="*/ 85227 w 113337"/>
                <a:gd name="connsiteY10" fmla="*/ 17313 h 90404"/>
                <a:gd name="connsiteX11" fmla="*/ 92398 w 113337"/>
                <a:gd name="connsiteY11" fmla="*/ 44474 h 90404"/>
                <a:gd name="connsiteX12" fmla="*/ 84996 w 113337"/>
                <a:gd name="connsiteY12" fmla="*/ 72626 h 90404"/>
                <a:gd name="connsiteX13" fmla="*/ 56777 w 113337"/>
                <a:gd name="connsiteY13" fmla="*/ 84125 h 90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13337" h="90404">
                  <a:moveTo>
                    <a:pt x="113446" y="46258"/>
                  </a:moveTo>
                  <a:cubicBezTo>
                    <a:pt x="113446" y="21476"/>
                    <a:pt x="88697" y="64"/>
                    <a:pt x="56777" y="64"/>
                  </a:cubicBezTo>
                  <a:cubicBezTo>
                    <a:pt x="24858" y="64"/>
                    <a:pt x="109" y="21476"/>
                    <a:pt x="109" y="46258"/>
                  </a:cubicBezTo>
                  <a:cubicBezTo>
                    <a:pt x="109" y="70842"/>
                    <a:pt x="25552" y="90469"/>
                    <a:pt x="56777" y="90469"/>
                  </a:cubicBezTo>
                  <a:cubicBezTo>
                    <a:pt x="88003" y="90469"/>
                    <a:pt x="113446" y="70842"/>
                    <a:pt x="113446" y="46258"/>
                  </a:cubicBezTo>
                  <a:close/>
                  <a:moveTo>
                    <a:pt x="56777" y="84125"/>
                  </a:moveTo>
                  <a:cubicBezTo>
                    <a:pt x="48219" y="84125"/>
                    <a:pt x="35729" y="81746"/>
                    <a:pt x="28096" y="72031"/>
                  </a:cubicBezTo>
                  <a:cubicBezTo>
                    <a:pt x="21851" y="63903"/>
                    <a:pt x="21157" y="53593"/>
                    <a:pt x="21157" y="44474"/>
                  </a:cubicBezTo>
                  <a:cubicBezTo>
                    <a:pt x="21157" y="35949"/>
                    <a:pt x="21389" y="24251"/>
                    <a:pt x="29484" y="15726"/>
                  </a:cubicBezTo>
                  <a:cubicBezTo>
                    <a:pt x="35267" y="9977"/>
                    <a:pt x="44981" y="5615"/>
                    <a:pt x="56777" y="5615"/>
                  </a:cubicBezTo>
                  <a:cubicBezTo>
                    <a:pt x="70424" y="5615"/>
                    <a:pt x="80139" y="11167"/>
                    <a:pt x="85227" y="17313"/>
                  </a:cubicBezTo>
                  <a:cubicBezTo>
                    <a:pt x="91704" y="25044"/>
                    <a:pt x="92398" y="34957"/>
                    <a:pt x="92398" y="44474"/>
                  </a:cubicBezTo>
                  <a:cubicBezTo>
                    <a:pt x="92398" y="53990"/>
                    <a:pt x="91704" y="64497"/>
                    <a:pt x="84996" y="72626"/>
                  </a:cubicBezTo>
                  <a:cubicBezTo>
                    <a:pt x="78751" y="80160"/>
                    <a:pt x="68111" y="84125"/>
                    <a:pt x="56777" y="84125"/>
                  </a:cubicBezTo>
                  <a:close/>
                </a:path>
              </a:pathLst>
            </a:custGeom>
            <a:solidFill>
              <a:srgbClr val="000000"/>
            </a:solidFill>
            <a:ln w="250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54" name="Forme libre 153">
              <a:extLst>
                <a:ext uri="{FF2B5EF4-FFF2-40B4-BE49-F238E27FC236}">
                  <a16:creationId xmlns:a16="http://schemas.microsoft.com/office/drawing/2014/main" id="{7033F392-7507-D94B-BEC9-5CB04ED273EB}"/>
                </a:ext>
              </a:extLst>
            </p:cNvPr>
            <p:cNvSpPr/>
            <p:nvPr>
              <p:custDataLst>
                <p:tags r:id="rId25"/>
              </p:custDataLst>
            </p:nvPr>
          </p:nvSpPr>
          <p:spPr>
            <a:xfrm>
              <a:off x="4367751" y="3600794"/>
              <a:ext cx="123977" cy="89413"/>
            </a:xfrm>
            <a:custGeom>
              <a:avLst/>
              <a:gdLst>
                <a:gd name="connsiteX0" fmla="*/ 71122 w 123977"/>
                <a:gd name="connsiteY0" fmla="*/ 2245 h 89413"/>
                <a:gd name="connsiteX1" fmla="*/ 71122 w 123977"/>
                <a:gd name="connsiteY1" fmla="*/ 9382 h 89413"/>
                <a:gd name="connsiteX2" fmla="*/ 88470 w 123977"/>
                <a:gd name="connsiteY2" fmla="*/ 20485 h 89413"/>
                <a:gd name="connsiteX3" fmla="*/ 88470 w 123977"/>
                <a:gd name="connsiteY3" fmla="*/ 54386 h 89413"/>
                <a:gd name="connsiteX4" fmla="*/ 57707 w 123977"/>
                <a:gd name="connsiteY4" fmla="*/ 83926 h 89413"/>
                <a:gd name="connsiteX5" fmla="*/ 35733 w 123977"/>
                <a:gd name="connsiteY5" fmla="*/ 65290 h 89413"/>
                <a:gd name="connsiteX6" fmla="*/ 35733 w 123977"/>
                <a:gd name="connsiteY6" fmla="*/ 64 h 89413"/>
                <a:gd name="connsiteX7" fmla="*/ 113 w 123977"/>
                <a:gd name="connsiteY7" fmla="*/ 2245 h 89413"/>
                <a:gd name="connsiteX8" fmla="*/ 113 w 123977"/>
                <a:gd name="connsiteY8" fmla="*/ 9382 h 89413"/>
                <a:gd name="connsiteX9" fmla="*/ 17460 w 123977"/>
                <a:gd name="connsiteY9" fmla="*/ 27622 h 89413"/>
                <a:gd name="connsiteX10" fmla="*/ 17460 w 123977"/>
                <a:gd name="connsiteY10" fmla="*/ 57360 h 89413"/>
                <a:gd name="connsiteX11" fmla="*/ 56088 w 123977"/>
                <a:gd name="connsiteY11" fmla="*/ 89478 h 89413"/>
                <a:gd name="connsiteX12" fmla="*/ 89163 w 123977"/>
                <a:gd name="connsiteY12" fmla="*/ 72824 h 89413"/>
                <a:gd name="connsiteX13" fmla="*/ 89395 w 123977"/>
                <a:gd name="connsiteY13" fmla="*/ 72824 h 89413"/>
                <a:gd name="connsiteX14" fmla="*/ 89395 w 123977"/>
                <a:gd name="connsiteY14" fmla="*/ 89478 h 89413"/>
                <a:gd name="connsiteX15" fmla="*/ 124090 w 123977"/>
                <a:gd name="connsiteY15" fmla="*/ 87495 h 89413"/>
                <a:gd name="connsiteX16" fmla="*/ 124090 w 123977"/>
                <a:gd name="connsiteY16" fmla="*/ 80358 h 89413"/>
                <a:gd name="connsiteX17" fmla="*/ 106742 w 123977"/>
                <a:gd name="connsiteY17" fmla="*/ 69256 h 89413"/>
                <a:gd name="connsiteX18" fmla="*/ 106742 w 123977"/>
                <a:gd name="connsiteY18" fmla="*/ 64 h 89413"/>
                <a:gd name="connsiteX19" fmla="*/ 71122 w 123977"/>
                <a:gd name="connsiteY19" fmla="*/ 2245 h 89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3977" h="89413">
                  <a:moveTo>
                    <a:pt x="71122" y="2245"/>
                  </a:moveTo>
                  <a:lnTo>
                    <a:pt x="71122" y="9382"/>
                  </a:lnTo>
                  <a:cubicBezTo>
                    <a:pt x="86619" y="9382"/>
                    <a:pt x="88470" y="10770"/>
                    <a:pt x="88470" y="20485"/>
                  </a:cubicBezTo>
                  <a:lnTo>
                    <a:pt x="88470" y="54386"/>
                  </a:lnTo>
                  <a:cubicBezTo>
                    <a:pt x="88470" y="71833"/>
                    <a:pt x="75285" y="83926"/>
                    <a:pt x="57707" y="83926"/>
                  </a:cubicBezTo>
                  <a:cubicBezTo>
                    <a:pt x="36658" y="83926"/>
                    <a:pt x="35733" y="75401"/>
                    <a:pt x="35733" y="65290"/>
                  </a:cubicBezTo>
                  <a:lnTo>
                    <a:pt x="35733" y="64"/>
                  </a:lnTo>
                  <a:lnTo>
                    <a:pt x="113" y="2245"/>
                  </a:lnTo>
                  <a:lnTo>
                    <a:pt x="113" y="9382"/>
                  </a:lnTo>
                  <a:cubicBezTo>
                    <a:pt x="17460" y="9382"/>
                    <a:pt x="17460" y="9977"/>
                    <a:pt x="17460" y="27622"/>
                  </a:cubicBezTo>
                  <a:lnTo>
                    <a:pt x="17460" y="57360"/>
                  </a:lnTo>
                  <a:cubicBezTo>
                    <a:pt x="17460" y="71040"/>
                    <a:pt x="17460" y="89478"/>
                    <a:pt x="56088" y="89478"/>
                  </a:cubicBezTo>
                  <a:cubicBezTo>
                    <a:pt x="61176" y="89478"/>
                    <a:pt x="78061" y="89478"/>
                    <a:pt x="89163" y="72824"/>
                  </a:cubicBezTo>
                  <a:lnTo>
                    <a:pt x="89395" y="72824"/>
                  </a:lnTo>
                  <a:lnTo>
                    <a:pt x="89395" y="89478"/>
                  </a:lnTo>
                  <a:lnTo>
                    <a:pt x="124090" y="87495"/>
                  </a:lnTo>
                  <a:lnTo>
                    <a:pt x="124090" y="80358"/>
                  </a:lnTo>
                  <a:cubicBezTo>
                    <a:pt x="108593" y="80358"/>
                    <a:pt x="106742" y="78970"/>
                    <a:pt x="106742" y="69256"/>
                  </a:cubicBezTo>
                  <a:lnTo>
                    <a:pt x="106742" y="64"/>
                  </a:lnTo>
                  <a:lnTo>
                    <a:pt x="71122" y="2245"/>
                  </a:lnTo>
                  <a:close/>
                </a:path>
              </a:pathLst>
            </a:custGeom>
            <a:solidFill>
              <a:srgbClr val="000000"/>
            </a:solidFill>
            <a:ln w="250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56" name="Forme libre 155">
              <a:extLst>
                <a:ext uri="{FF2B5EF4-FFF2-40B4-BE49-F238E27FC236}">
                  <a16:creationId xmlns:a16="http://schemas.microsoft.com/office/drawing/2014/main" id="{71E6914A-B21F-E68F-869C-E7CDEBC5B938}"/>
                </a:ext>
              </a:extLst>
            </p:cNvPr>
            <p:cNvSpPr/>
            <p:nvPr>
              <p:custDataLst>
                <p:tags r:id="rId26"/>
              </p:custDataLst>
            </p:nvPr>
          </p:nvSpPr>
          <p:spPr>
            <a:xfrm>
              <a:off x="4514154" y="3550635"/>
              <a:ext cx="52042" cy="137589"/>
            </a:xfrm>
            <a:custGeom>
              <a:avLst/>
              <a:gdLst>
                <a:gd name="connsiteX0" fmla="*/ 34812 w 52042"/>
                <a:gd name="connsiteY0" fmla="*/ 64 h 137589"/>
                <a:gd name="connsiteX1" fmla="*/ 117 w 52042"/>
                <a:gd name="connsiteY1" fmla="*/ 2245 h 137589"/>
                <a:gd name="connsiteX2" fmla="*/ 117 w 52042"/>
                <a:gd name="connsiteY2" fmla="*/ 9382 h 137589"/>
                <a:gd name="connsiteX3" fmla="*/ 17465 w 52042"/>
                <a:gd name="connsiteY3" fmla="*/ 20485 h 137589"/>
                <a:gd name="connsiteX4" fmla="*/ 17465 w 52042"/>
                <a:gd name="connsiteY4" fmla="*/ 121992 h 137589"/>
                <a:gd name="connsiteX5" fmla="*/ 117 w 52042"/>
                <a:gd name="connsiteY5" fmla="*/ 130517 h 137589"/>
                <a:gd name="connsiteX6" fmla="*/ 117 w 52042"/>
                <a:gd name="connsiteY6" fmla="*/ 137654 h 137589"/>
                <a:gd name="connsiteX7" fmla="*/ 26023 w 52042"/>
                <a:gd name="connsiteY7" fmla="*/ 136861 h 137589"/>
                <a:gd name="connsiteX8" fmla="*/ 52160 w 52042"/>
                <a:gd name="connsiteY8" fmla="*/ 137654 h 137589"/>
                <a:gd name="connsiteX9" fmla="*/ 52160 w 52042"/>
                <a:gd name="connsiteY9" fmla="*/ 130517 h 137589"/>
                <a:gd name="connsiteX10" fmla="*/ 34812 w 52042"/>
                <a:gd name="connsiteY10" fmla="*/ 121992 h 137589"/>
                <a:gd name="connsiteX11" fmla="*/ 34812 w 52042"/>
                <a:gd name="connsiteY11" fmla="*/ 64 h 137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042" h="137589">
                  <a:moveTo>
                    <a:pt x="34812" y="64"/>
                  </a:moveTo>
                  <a:lnTo>
                    <a:pt x="117" y="2245"/>
                  </a:lnTo>
                  <a:lnTo>
                    <a:pt x="117" y="9382"/>
                  </a:lnTo>
                  <a:cubicBezTo>
                    <a:pt x="15614" y="9382"/>
                    <a:pt x="17465" y="10770"/>
                    <a:pt x="17465" y="20485"/>
                  </a:cubicBezTo>
                  <a:lnTo>
                    <a:pt x="17465" y="121992"/>
                  </a:lnTo>
                  <a:cubicBezTo>
                    <a:pt x="17465" y="130517"/>
                    <a:pt x="15152" y="130517"/>
                    <a:pt x="117" y="130517"/>
                  </a:cubicBezTo>
                  <a:lnTo>
                    <a:pt x="117" y="137654"/>
                  </a:lnTo>
                  <a:cubicBezTo>
                    <a:pt x="580" y="137654"/>
                    <a:pt x="16771" y="136861"/>
                    <a:pt x="26023" y="136861"/>
                  </a:cubicBezTo>
                  <a:cubicBezTo>
                    <a:pt x="34812" y="136861"/>
                    <a:pt x="43370" y="137059"/>
                    <a:pt x="52160" y="137654"/>
                  </a:cubicBezTo>
                  <a:lnTo>
                    <a:pt x="52160" y="130517"/>
                  </a:lnTo>
                  <a:cubicBezTo>
                    <a:pt x="37125" y="130517"/>
                    <a:pt x="34812" y="130517"/>
                    <a:pt x="34812" y="121992"/>
                  </a:cubicBezTo>
                  <a:lnTo>
                    <a:pt x="34812" y="64"/>
                  </a:lnTo>
                  <a:close/>
                </a:path>
              </a:pathLst>
            </a:custGeom>
            <a:solidFill>
              <a:srgbClr val="000000"/>
            </a:solidFill>
            <a:ln w="250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57" name="Forme libre 156">
              <a:extLst>
                <a:ext uri="{FF2B5EF4-FFF2-40B4-BE49-F238E27FC236}">
                  <a16:creationId xmlns:a16="http://schemas.microsoft.com/office/drawing/2014/main" id="{74273651-06C5-B79B-6203-DD7C54F8772B}"/>
                </a:ext>
              </a:extLst>
            </p:cNvPr>
            <p:cNvSpPr/>
            <p:nvPr>
              <p:custDataLst>
                <p:tags r:id="rId27"/>
              </p:custDataLst>
            </p:nvPr>
          </p:nvSpPr>
          <p:spPr>
            <a:xfrm>
              <a:off x="4585028" y="3599803"/>
              <a:ext cx="99227" cy="90404"/>
            </a:xfrm>
            <a:custGeom>
              <a:avLst/>
              <a:gdLst>
                <a:gd name="connsiteX0" fmla="*/ 92871 w 99227"/>
                <a:gd name="connsiteY0" fmla="*/ 43284 h 90404"/>
                <a:gd name="connsiteX1" fmla="*/ 99347 w 99227"/>
                <a:gd name="connsiteY1" fmla="*/ 38922 h 90404"/>
                <a:gd name="connsiteX2" fmla="*/ 53550 w 99227"/>
                <a:gd name="connsiteY2" fmla="*/ 64 h 90404"/>
                <a:gd name="connsiteX3" fmla="*/ 119 w 99227"/>
                <a:gd name="connsiteY3" fmla="*/ 45068 h 90404"/>
                <a:gd name="connsiteX4" fmla="*/ 56557 w 99227"/>
                <a:gd name="connsiteY4" fmla="*/ 90469 h 90404"/>
                <a:gd name="connsiteX5" fmla="*/ 99347 w 99227"/>
                <a:gd name="connsiteY5" fmla="*/ 64696 h 90404"/>
                <a:gd name="connsiteX6" fmla="*/ 95415 w 99227"/>
                <a:gd name="connsiteY6" fmla="*/ 61920 h 90404"/>
                <a:gd name="connsiteX7" fmla="*/ 91252 w 99227"/>
                <a:gd name="connsiteY7" fmla="*/ 65092 h 90404"/>
                <a:gd name="connsiteX8" fmla="*/ 58176 w 99227"/>
                <a:gd name="connsiteY8" fmla="*/ 84125 h 90404"/>
                <a:gd name="connsiteX9" fmla="*/ 29957 w 99227"/>
                <a:gd name="connsiteY9" fmla="*/ 72428 h 90404"/>
                <a:gd name="connsiteX10" fmla="*/ 21168 w 99227"/>
                <a:gd name="connsiteY10" fmla="*/ 43284 h 90404"/>
                <a:gd name="connsiteX11" fmla="*/ 92871 w 99227"/>
                <a:gd name="connsiteY11" fmla="*/ 43284 h 90404"/>
                <a:gd name="connsiteX12" fmla="*/ 21399 w 99227"/>
                <a:gd name="connsiteY12" fmla="*/ 38129 h 90404"/>
                <a:gd name="connsiteX13" fmla="*/ 53550 w 99227"/>
                <a:gd name="connsiteY13" fmla="*/ 5615 h 90404"/>
                <a:gd name="connsiteX14" fmla="*/ 83156 w 99227"/>
                <a:gd name="connsiteY14" fmla="*/ 38129 h 90404"/>
                <a:gd name="connsiteX15" fmla="*/ 21399 w 99227"/>
                <a:gd name="connsiteY15" fmla="*/ 38129 h 90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9227" h="90404">
                  <a:moveTo>
                    <a:pt x="92871" y="43284"/>
                  </a:moveTo>
                  <a:cubicBezTo>
                    <a:pt x="97728" y="43284"/>
                    <a:pt x="99347" y="43284"/>
                    <a:pt x="99347" y="38922"/>
                  </a:cubicBezTo>
                  <a:cubicBezTo>
                    <a:pt x="99347" y="21476"/>
                    <a:pt x="88014" y="64"/>
                    <a:pt x="53550" y="64"/>
                  </a:cubicBezTo>
                  <a:cubicBezTo>
                    <a:pt x="23250" y="64"/>
                    <a:pt x="119" y="20683"/>
                    <a:pt x="119" y="45068"/>
                  </a:cubicBezTo>
                  <a:cubicBezTo>
                    <a:pt x="119" y="70247"/>
                    <a:pt x="25794" y="90469"/>
                    <a:pt x="56557" y="90469"/>
                  </a:cubicBezTo>
                  <a:cubicBezTo>
                    <a:pt x="87782" y="90469"/>
                    <a:pt x="99347" y="69057"/>
                    <a:pt x="99347" y="64696"/>
                  </a:cubicBezTo>
                  <a:cubicBezTo>
                    <a:pt x="99347" y="63903"/>
                    <a:pt x="98885" y="61920"/>
                    <a:pt x="95415" y="61920"/>
                  </a:cubicBezTo>
                  <a:cubicBezTo>
                    <a:pt x="92408" y="61920"/>
                    <a:pt x="91946" y="63110"/>
                    <a:pt x="91252" y="65092"/>
                  </a:cubicBezTo>
                  <a:cubicBezTo>
                    <a:pt x="84082" y="81151"/>
                    <a:pt x="66503" y="84125"/>
                    <a:pt x="58176" y="84125"/>
                  </a:cubicBezTo>
                  <a:cubicBezTo>
                    <a:pt x="47305" y="84125"/>
                    <a:pt x="36896" y="79961"/>
                    <a:pt x="29957" y="72428"/>
                  </a:cubicBezTo>
                  <a:cubicBezTo>
                    <a:pt x="21399" y="63110"/>
                    <a:pt x="21168" y="51016"/>
                    <a:pt x="21168" y="43284"/>
                  </a:cubicBezTo>
                  <a:lnTo>
                    <a:pt x="92871" y="43284"/>
                  </a:lnTo>
                  <a:close/>
                  <a:moveTo>
                    <a:pt x="21399" y="38129"/>
                  </a:moveTo>
                  <a:cubicBezTo>
                    <a:pt x="23943" y="10175"/>
                    <a:pt x="44760" y="5615"/>
                    <a:pt x="53550" y="5615"/>
                  </a:cubicBezTo>
                  <a:cubicBezTo>
                    <a:pt x="82000" y="5615"/>
                    <a:pt x="82925" y="33173"/>
                    <a:pt x="83156" y="38129"/>
                  </a:cubicBezTo>
                  <a:lnTo>
                    <a:pt x="21399" y="38129"/>
                  </a:lnTo>
                  <a:close/>
                </a:path>
              </a:pathLst>
            </a:custGeom>
            <a:solidFill>
              <a:srgbClr val="000000"/>
            </a:solidFill>
            <a:ln w="250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sp>
        <p:nvSpPr>
          <p:cNvPr id="137" name="ZoneTexte 136">
            <a:extLst>
              <a:ext uri="{FF2B5EF4-FFF2-40B4-BE49-F238E27FC236}">
                <a16:creationId xmlns:a16="http://schemas.microsoft.com/office/drawing/2014/main" id="{F5E75741-5E4C-9189-1581-796793FE1DA9}"/>
              </a:ext>
            </a:extLst>
          </p:cNvPr>
          <p:cNvSpPr txBox="1"/>
          <p:nvPr/>
        </p:nvSpPr>
        <p:spPr>
          <a:xfrm>
            <a:off x="2348408" y="1742627"/>
            <a:ext cx="102765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/>
              <a:t>imposé</a:t>
            </a:r>
          </a:p>
        </p:txBody>
      </p:sp>
      <p:grpSp>
        <p:nvGrpSpPr>
          <p:cNvPr id="218" name="Groupe 217">
            <a:extLst>
              <a:ext uri="{FF2B5EF4-FFF2-40B4-BE49-F238E27FC236}">
                <a16:creationId xmlns:a16="http://schemas.microsoft.com/office/drawing/2014/main" id="{2FFCBCCF-DD40-A935-7352-663CC77752A5}"/>
              </a:ext>
            </a:extLst>
          </p:cNvPr>
          <p:cNvGrpSpPr>
            <a:grpSpLocks noChangeAspect="1"/>
          </p:cNvGrpSpPr>
          <p:nvPr>
            <p:custDataLst>
              <p:tags r:id="rId16"/>
            </p:custDataLst>
          </p:nvPr>
        </p:nvGrpSpPr>
        <p:grpSpPr>
          <a:xfrm>
            <a:off x="1895972" y="2234167"/>
            <a:ext cx="371592" cy="278693"/>
            <a:chOff x="6243945" y="6041212"/>
            <a:chExt cx="354925" cy="259448"/>
          </a:xfrm>
        </p:grpSpPr>
        <p:sp>
          <p:nvSpPr>
            <p:cNvPr id="219" name="Forme libre 218">
              <a:extLst>
                <a:ext uri="{FF2B5EF4-FFF2-40B4-BE49-F238E27FC236}">
                  <a16:creationId xmlns:a16="http://schemas.microsoft.com/office/drawing/2014/main" id="{829802CB-C457-5831-E8B1-084C721EA600}"/>
                </a:ext>
              </a:extLst>
            </p:cNvPr>
            <p:cNvSpPr/>
            <p:nvPr>
              <p:custDataLst>
                <p:tags r:id="rId17"/>
              </p:custDataLst>
            </p:nvPr>
          </p:nvSpPr>
          <p:spPr>
            <a:xfrm>
              <a:off x="6243945" y="6041212"/>
              <a:ext cx="209782" cy="208855"/>
            </a:xfrm>
            <a:custGeom>
              <a:avLst/>
              <a:gdLst>
                <a:gd name="connsiteX0" fmla="*/ 124403 w 209782"/>
                <a:gd name="connsiteY0" fmla="*/ 21658 h 208855"/>
                <a:gd name="connsiteX1" fmla="*/ 131499 w 209782"/>
                <a:gd name="connsiteY1" fmla="*/ 10243 h 208855"/>
                <a:gd name="connsiteX2" fmla="*/ 150935 w 209782"/>
                <a:gd name="connsiteY2" fmla="*/ 9626 h 208855"/>
                <a:gd name="connsiteX3" fmla="*/ 195976 w 209782"/>
                <a:gd name="connsiteY3" fmla="*/ 34923 h 208855"/>
                <a:gd name="connsiteX4" fmla="*/ 193508 w 209782"/>
                <a:gd name="connsiteY4" fmla="*/ 59604 h 208855"/>
                <a:gd name="connsiteX5" fmla="*/ 192583 w 209782"/>
                <a:gd name="connsiteY5" fmla="*/ 65465 h 208855"/>
                <a:gd name="connsiteX6" fmla="*/ 196285 w 209782"/>
                <a:gd name="connsiteY6" fmla="*/ 69476 h 208855"/>
                <a:gd name="connsiteX7" fmla="*/ 200912 w 209782"/>
                <a:gd name="connsiteY7" fmla="*/ 62380 h 208855"/>
                <a:gd name="connsiteX8" fmla="*/ 209242 w 209782"/>
                <a:gd name="connsiteY8" fmla="*/ 8701 h 208855"/>
                <a:gd name="connsiteX9" fmla="*/ 209859 w 209782"/>
                <a:gd name="connsiteY9" fmla="*/ 3456 h 208855"/>
                <a:gd name="connsiteX10" fmla="*/ 201529 w 209782"/>
                <a:gd name="connsiteY10" fmla="*/ 63 h 208855"/>
                <a:gd name="connsiteX11" fmla="*/ 30310 w 209782"/>
                <a:gd name="connsiteY11" fmla="*/ 63 h 208855"/>
                <a:gd name="connsiteX12" fmla="*/ 20438 w 209782"/>
                <a:gd name="connsiteY12" fmla="*/ 6233 h 208855"/>
                <a:gd name="connsiteX13" fmla="*/ 1928 w 209782"/>
                <a:gd name="connsiteY13" fmla="*/ 60529 h 208855"/>
                <a:gd name="connsiteX14" fmla="*/ 77 w 209782"/>
                <a:gd name="connsiteY14" fmla="*/ 66082 h 208855"/>
                <a:gd name="connsiteX15" fmla="*/ 3779 w 209782"/>
                <a:gd name="connsiteY15" fmla="*/ 69476 h 208855"/>
                <a:gd name="connsiteX16" fmla="*/ 9023 w 209782"/>
                <a:gd name="connsiteY16" fmla="*/ 62997 h 208855"/>
                <a:gd name="connsiteX17" fmla="*/ 79362 w 209782"/>
                <a:gd name="connsiteY17" fmla="*/ 9626 h 208855"/>
                <a:gd name="connsiteX18" fmla="*/ 91394 w 209782"/>
                <a:gd name="connsiteY18" fmla="*/ 9626 h 208855"/>
                <a:gd name="connsiteX19" fmla="*/ 100032 w 209782"/>
                <a:gd name="connsiteY19" fmla="*/ 13328 h 208855"/>
                <a:gd name="connsiteX20" fmla="*/ 98798 w 209782"/>
                <a:gd name="connsiteY20" fmla="*/ 19807 h 208855"/>
                <a:gd name="connsiteX21" fmla="*/ 57458 w 209782"/>
                <a:gd name="connsiteY21" fmla="*/ 184547 h 208855"/>
                <a:gd name="connsiteX22" fmla="*/ 20746 w 209782"/>
                <a:gd name="connsiteY22" fmla="*/ 199355 h 208855"/>
                <a:gd name="connsiteX23" fmla="*/ 7789 w 209782"/>
                <a:gd name="connsiteY23" fmla="*/ 205216 h 208855"/>
                <a:gd name="connsiteX24" fmla="*/ 13034 w 209782"/>
                <a:gd name="connsiteY24" fmla="*/ 208919 h 208855"/>
                <a:gd name="connsiteX25" fmla="*/ 38331 w 209782"/>
                <a:gd name="connsiteY25" fmla="*/ 208302 h 208855"/>
                <a:gd name="connsiteX26" fmla="*/ 64554 w 209782"/>
                <a:gd name="connsiteY26" fmla="*/ 207993 h 208855"/>
                <a:gd name="connsiteX27" fmla="*/ 90160 w 209782"/>
                <a:gd name="connsiteY27" fmla="*/ 208302 h 208855"/>
                <a:gd name="connsiteX28" fmla="*/ 116999 w 209782"/>
                <a:gd name="connsiteY28" fmla="*/ 208919 h 208855"/>
                <a:gd name="connsiteX29" fmla="*/ 123786 w 209782"/>
                <a:gd name="connsiteY29" fmla="*/ 202748 h 208855"/>
                <a:gd name="connsiteX30" fmla="*/ 113297 w 209782"/>
                <a:gd name="connsiteY30" fmla="*/ 199355 h 208855"/>
                <a:gd name="connsiteX31" fmla="*/ 93553 w 209782"/>
                <a:gd name="connsiteY31" fmla="*/ 198738 h 208855"/>
                <a:gd name="connsiteX32" fmla="*/ 82139 w 209782"/>
                <a:gd name="connsiteY32" fmla="*/ 191951 h 208855"/>
                <a:gd name="connsiteX33" fmla="*/ 83373 w 209782"/>
                <a:gd name="connsiteY33" fmla="*/ 185472 h 208855"/>
                <a:gd name="connsiteX34" fmla="*/ 124403 w 209782"/>
                <a:gd name="connsiteY34" fmla="*/ 21658 h 208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09782" h="208855">
                  <a:moveTo>
                    <a:pt x="124403" y="21658"/>
                  </a:moveTo>
                  <a:cubicBezTo>
                    <a:pt x="126563" y="13020"/>
                    <a:pt x="127797" y="11169"/>
                    <a:pt x="131499" y="10243"/>
                  </a:cubicBezTo>
                  <a:cubicBezTo>
                    <a:pt x="134276" y="9626"/>
                    <a:pt x="144456" y="9626"/>
                    <a:pt x="150935" y="9626"/>
                  </a:cubicBezTo>
                  <a:cubicBezTo>
                    <a:pt x="182094" y="9626"/>
                    <a:pt x="195976" y="10860"/>
                    <a:pt x="195976" y="34923"/>
                  </a:cubicBezTo>
                  <a:cubicBezTo>
                    <a:pt x="195976" y="39551"/>
                    <a:pt x="194742" y="51583"/>
                    <a:pt x="193508" y="59604"/>
                  </a:cubicBezTo>
                  <a:cubicBezTo>
                    <a:pt x="193200" y="60838"/>
                    <a:pt x="192583" y="64540"/>
                    <a:pt x="192583" y="65465"/>
                  </a:cubicBezTo>
                  <a:cubicBezTo>
                    <a:pt x="192583" y="67316"/>
                    <a:pt x="193508" y="69476"/>
                    <a:pt x="196285" y="69476"/>
                  </a:cubicBezTo>
                  <a:cubicBezTo>
                    <a:pt x="199678" y="69476"/>
                    <a:pt x="200295" y="67008"/>
                    <a:pt x="200912" y="62380"/>
                  </a:cubicBezTo>
                  <a:lnTo>
                    <a:pt x="209242" y="8701"/>
                  </a:lnTo>
                  <a:cubicBezTo>
                    <a:pt x="209550" y="7467"/>
                    <a:pt x="209859" y="4382"/>
                    <a:pt x="209859" y="3456"/>
                  </a:cubicBezTo>
                  <a:cubicBezTo>
                    <a:pt x="209859" y="63"/>
                    <a:pt x="206774" y="63"/>
                    <a:pt x="201529" y="63"/>
                  </a:cubicBezTo>
                  <a:lnTo>
                    <a:pt x="30310" y="63"/>
                  </a:lnTo>
                  <a:cubicBezTo>
                    <a:pt x="22906" y="63"/>
                    <a:pt x="22597" y="371"/>
                    <a:pt x="20438" y="6233"/>
                  </a:cubicBezTo>
                  <a:lnTo>
                    <a:pt x="1928" y="60529"/>
                  </a:lnTo>
                  <a:cubicBezTo>
                    <a:pt x="1619" y="61146"/>
                    <a:pt x="77" y="65465"/>
                    <a:pt x="77" y="66082"/>
                  </a:cubicBezTo>
                  <a:cubicBezTo>
                    <a:pt x="77" y="67933"/>
                    <a:pt x="1619" y="69476"/>
                    <a:pt x="3779" y="69476"/>
                  </a:cubicBezTo>
                  <a:cubicBezTo>
                    <a:pt x="6864" y="69476"/>
                    <a:pt x="7172" y="67933"/>
                    <a:pt x="9023" y="62997"/>
                  </a:cubicBezTo>
                  <a:cubicBezTo>
                    <a:pt x="25682" y="15179"/>
                    <a:pt x="33704" y="9626"/>
                    <a:pt x="79362" y="9626"/>
                  </a:cubicBezTo>
                  <a:lnTo>
                    <a:pt x="91394" y="9626"/>
                  </a:lnTo>
                  <a:cubicBezTo>
                    <a:pt x="100032" y="9626"/>
                    <a:pt x="100032" y="10860"/>
                    <a:pt x="100032" y="13328"/>
                  </a:cubicBezTo>
                  <a:cubicBezTo>
                    <a:pt x="100032" y="15179"/>
                    <a:pt x="99106" y="18881"/>
                    <a:pt x="98798" y="19807"/>
                  </a:cubicBezTo>
                  <a:lnTo>
                    <a:pt x="57458" y="184547"/>
                  </a:lnTo>
                  <a:cubicBezTo>
                    <a:pt x="54682" y="195961"/>
                    <a:pt x="53756" y="199355"/>
                    <a:pt x="20746" y="199355"/>
                  </a:cubicBezTo>
                  <a:cubicBezTo>
                    <a:pt x="9640" y="199355"/>
                    <a:pt x="7789" y="199355"/>
                    <a:pt x="7789" y="205216"/>
                  </a:cubicBezTo>
                  <a:cubicBezTo>
                    <a:pt x="7789" y="208919"/>
                    <a:pt x="11183" y="208919"/>
                    <a:pt x="13034" y="208919"/>
                  </a:cubicBezTo>
                  <a:cubicBezTo>
                    <a:pt x="21363" y="208919"/>
                    <a:pt x="30002" y="208302"/>
                    <a:pt x="38331" y="208302"/>
                  </a:cubicBezTo>
                  <a:cubicBezTo>
                    <a:pt x="46969" y="208302"/>
                    <a:pt x="55916" y="207993"/>
                    <a:pt x="64554" y="207993"/>
                  </a:cubicBezTo>
                  <a:cubicBezTo>
                    <a:pt x="73192" y="207993"/>
                    <a:pt x="81830" y="208302"/>
                    <a:pt x="90160" y="208302"/>
                  </a:cubicBezTo>
                  <a:cubicBezTo>
                    <a:pt x="99106" y="208302"/>
                    <a:pt x="108361" y="208919"/>
                    <a:pt x="116999" y="208919"/>
                  </a:cubicBezTo>
                  <a:cubicBezTo>
                    <a:pt x="120084" y="208919"/>
                    <a:pt x="123786" y="208919"/>
                    <a:pt x="123786" y="202748"/>
                  </a:cubicBezTo>
                  <a:cubicBezTo>
                    <a:pt x="123786" y="199355"/>
                    <a:pt x="121318" y="199355"/>
                    <a:pt x="113297" y="199355"/>
                  </a:cubicBezTo>
                  <a:cubicBezTo>
                    <a:pt x="105585" y="199355"/>
                    <a:pt x="101574" y="199355"/>
                    <a:pt x="93553" y="198738"/>
                  </a:cubicBezTo>
                  <a:cubicBezTo>
                    <a:pt x="84607" y="197812"/>
                    <a:pt x="82139" y="196887"/>
                    <a:pt x="82139" y="191951"/>
                  </a:cubicBezTo>
                  <a:cubicBezTo>
                    <a:pt x="82139" y="191642"/>
                    <a:pt x="82139" y="190100"/>
                    <a:pt x="83373" y="185472"/>
                  </a:cubicBezTo>
                  <a:lnTo>
                    <a:pt x="124403" y="21658"/>
                  </a:lnTo>
                  <a:close/>
                </a:path>
              </a:pathLst>
            </a:custGeom>
            <a:solidFill>
              <a:srgbClr val="FF0000"/>
            </a:solidFill>
            <a:ln w="3095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223" name="Forme libre 222">
              <a:extLst>
                <a:ext uri="{FF2B5EF4-FFF2-40B4-BE49-F238E27FC236}">
                  <a16:creationId xmlns:a16="http://schemas.microsoft.com/office/drawing/2014/main" id="{6ED4A7FD-1A29-4B40-3A49-8F7DB96A8AF2}"/>
                </a:ext>
              </a:extLst>
            </p:cNvPr>
            <p:cNvSpPr/>
            <p:nvPr>
              <p:custDataLst>
                <p:tags r:id="rId18"/>
              </p:custDataLst>
            </p:nvPr>
          </p:nvSpPr>
          <p:spPr>
            <a:xfrm>
              <a:off x="6431939" y="6144528"/>
              <a:ext cx="166931" cy="156132"/>
            </a:xfrm>
            <a:custGeom>
              <a:avLst/>
              <a:gdLst>
                <a:gd name="connsiteX0" fmla="*/ 167014 w 166931"/>
                <a:gd name="connsiteY0" fmla="*/ 2872 h 156132"/>
                <a:gd name="connsiteX1" fmla="*/ 164206 w 166931"/>
                <a:gd name="connsiteY1" fmla="*/ 64 h 156132"/>
                <a:gd name="connsiteX2" fmla="*/ 160319 w 166931"/>
                <a:gd name="connsiteY2" fmla="*/ 2656 h 156132"/>
                <a:gd name="connsiteX3" fmla="*/ 144555 w 166931"/>
                <a:gd name="connsiteY3" fmla="*/ 19284 h 156132"/>
                <a:gd name="connsiteX4" fmla="*/ 103956 w 166931"/>
                <a:gd name="connsiteY4" fmla="*/ 64 h 156132"/>
                <a:gd name="connsiteX5" fmla="*/ 83 w 166931"/>
                <a:gd name="connsiteY5" fmla="*/ 95299 h 156132"/>
                <a:gd name="connsiteX6" fmla="*/ 66380 w 166931"/>
                <a:gd name="connsiteY6" fmla="*/ 156197 h 156132"/>
                <a:gd name="connsiteX7" fmla="*/ 121016 w 166931"/>
                <a:gd name="connsiteY7" fmla="*/ 135034 h 156132"/>
                <a:gd name="connsiteX8" fmla="*/ 142827 w 166931"/>
                <a:gd name="connsiteY8" fmla="*/ 100050 h 156132"/>
                <a:gd name="connsiteX9" fmla="*/ 139156 w 166931"/>
                <a:gd name="connsiteY9" fmla="*/ 97242 h 156132"/>
                <a:gd name="connsiteX10" fmla="*/ 135269 w 166931"/>
                <a:gd name="connsiteY10" fmla="*/ 100698 h 156132"/>
                <a:gd name="connsiteX11" fmla="*/ 70051 w 166931"/>
                <a:gd name="connsiteY11" fmla="*/ 148423 h 156132"/>
                <a:gd name="connsiteX12" fmla="*/ 21678 w 166931"/>
                <a:gd name="connsiteY12" fmla="*/ 101993 h 156132"/>
                <a:gd name="connsiteX13" fmla="*/ 48024 w 166931"/>
                <a:gd name="connsiteY13" fmla="*/ 34401 h 156132"/>
                <a:gd name="connsiteX14" fmla="*/ 106115 w 166931"/>
                <a:gd name="connsiteY14" fmla="*/ 7838 h 156132"/>
                <a:gd name="connsiteX15" fmla="*/ 145850 w 166931"/>
                <a:gd name="connsiteY15" fmla="*/ 50165 h 156132"/>
                <a:gd name="connsiteX16" fmla="*/ 145202 w 166931"/>
                <a:gd name="connsiteY16" fmla="*/ 59019 h 156132"/>
                <a:gd name="connsiteX17" fmla="*/ 149090 w 166931"/>
                <a:gd name="connsiteY17" fmla="*/ 61826 h 156132"/>
                <a:gd name="connsiteX18" fmla="*/ 153625 w 166931"/>
                <a:gd name="connsiteY18" fmla="*/ 57075 h 156132"/>
                <a:gd name="connsiteX19" fmla="*/ 167014 w 166931"/>
                <a:gd name="connsiteY19" fmla="*/ 2872 h 156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66931" h="156132">
                  <a:moveTo>
                    <a:pt x="167014" y="2872"/>
                  </a:moveTo>
                  <a:cubicBezTo>
                    <a:pt x="167014" y="1792"/>
                    <a:pt x="166366" y="64"/>
                    <a:pt x="164206" y="64"/>
                  </a:cubicBezTo>
                  <a:cubicBezTo>
                    <a:pt x="162695" y="64"/>
                    <a:pt x="162263" y="496"/>
                    <a:pt x="160319" y="2656"/>
                  </a:cubicBezTo>
                  <a:lnTo>
                    <a:pt x="144555" y="19284"/>
                  </a:lnTo>
                  <a:cubicBezTo>
                    <a:pt x="142611" y="16692"/>
                    <a:pt x="130518" y="64"/>
                    <a:pt x="103956" y="64"/>
                  </a:cubicBezTo>
                  <a:cubicBezTo>
                    <a:pt x="51479" y="64"/>
                    <a:pt x="83" y="46494"/>
                    <a:pt x="83" y="95299"/>
                  </a:cubicBezTo>
                  <a:cubicBezTo>
                    <a:pt x="83" y="130499"/>
                    <a:pt x="27724" y="156197"/>
                    <a:pt x="66380" y="156197"/>
                  </a:cubicBezTo>
                  <a:cubicBezTo>
                    <a:pt x="78041" y="156197"/>
                    <a:pt x="98773" y="153822"/>
                    <a:pt x="121016" y="135034"/>
                  </a:cubicBezTo>
                  <a:cubicBezTo>
                    <a:pt x="138076" y="120565"/>
                    <a:pt x="142827" y="101777"/>
                    <a:pt x="142827" y="100050"/>
                  </a:cubicBezTo>
                  <a:cubicBezTo>
                    <a:pt x="142827" y="97242"/>
                    <a:pt x="140236" y="97242"/>
                    <a:pt x="139156" y="97242"/>
                  </a:cubicBezTo>
                  <a:cubicBezTo>
                    <a:pt x="136348" y="97242"/>
                    <a:pt x="135916" y="98322"/>
                    <a:pt x="135269" y="100698"/>
                  </a:cubicBezTo>
                  <a:cubicBezTo>
                    <a:pt x="126415" y="130283"/>
                    <a:pt x="96181" y="148423"/>
                    <a:pt x="70051" y="148423"/>
                  </a:cubicBezTo>
                  <a:cubicBezTo>
                    <a:pt x="47160" y="148423"/>
                    <a:pt x="21678" y="136114"/>
                    <a:pt x="21678" y="101993"/>
                  </a:cubicBezTo>
                  <a:cubicBezTo>
                    <a:pt x="21678" y="95731"/>
                    <a:pt x="23189" y="61610"/>
                    <a:pt x="48024" y="34401"/>
                  </a:cubicBezTo>
                  <a:cubicBezTo>
                    <a:pt x="62925" y="17772"/>
                    <a:pt x="85600" y="7838"/>
                    <a:pt x="106115" y="7838"/>
                  </a:cubicBezTo>
                  <a:cubicBezTo>
                    <a:pt x="131166" y="7838"/>
                    <a:pt x="145850" y="25978"/>
                    <a:pt x="145850" y="50165"/>
                  </a:cubicBezTo>
                  <a:cubicBezTo>
                    <a:pt x="145850" y="56212"/>
                    <a:pt x="145202" y="57723"/>
                    <a:pt x="145202" y="59019"/>
                  </a:cubicBezTo>
                  <a:cubicBezTo>
                    <a:pt x="145202" y="61826"/>
                    <a:pt x="148010" y="61826"/>
                    <a:pt x="149090" y="61826"/>
                  </a:cubicBezTo>
                  <a:cubicBezTo>
                    <a:pt x="152545" y="61826"/>
                    <a:pt x="152545" y="61178"/>
                    <a:pt x="153625" y="57075"/>
                  </a:cubicBezTo>
                  <a:lnTo>
                    <a:pt x="167014" y="2872"/>
                  </a:lnTo>
                  <a:close/>
                </a:path>
              </a:pathLst>
            </a:custGeom>
            <a:solidFill>
              <a:srgbClr val="FF0000"/>
            </a:solidFill>
            <a:ln w="3095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sp>
        <p:nvSpPr>
          <p:cNvPr id="224" name="ZoneTexte 223">
            <a:extLst>
              <a:ext uri="{FF2B5EF4-FFF2-40B4-BE49-F238E27FC236}">
                <a16:creationId xmlns:a16="http://schemas.microsoft.com/office/drawing/2014/main" id="{52499CD2-F30A-6722-9156-65D49008EE78}"/>
              </a:ext>
            </a:extLst>
          </p:cNvPr>
          <p:cNvSpPr txBox="1"/>
          <p:nvPr/>
        </p:nvSpPr>
        <p:spPr>
          <a:xfrm>
            <a:off x="229463" y="2158070"/>
            <a:ext cx="176067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/>
              <a:t>On cherche </a:t>
            </a:r>
          </a:p>
        </p:txBody>
      </p:sp>
    </p:spTree>
    <p:extLst>
      <p:ext uri="{BB962C8B-B14F-4D97-AF65-F5344CB8AC3E}">
        <p14:creationId xmlns:p14="http://schemas.microsoft.com/office/powerpoint/2010/main" val="1874625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5" grpId="0" animBg="1"/>
      <p:bldP spid="87" grpId="0" animBg="1"/>
      <p:bldP spid="90" grpId="0" animBg="1"/>
      <p:bldP spid="109" grpId="0" animBg="1"/>
      <p:bldP spid="112" grpId="0" animBg="1"/>
      <p:bldP spid="17" grpId="0" animBg="1"/>
      <p:bldP spid="24" grpId="0" animBg="1"/>
      <p:bldP spid="61" grpId="0" animBg="1"/>
      <p:bldP spid="62" grpId="0" animBg="1"/>
      <p:bldP spid="166" grpId="0"/>
      <p:bldP spid="224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oneTexte 2">
            <a:extLst>
              <a:ext uri="{FF2B5EF4-FFF2-40B4-BE49-F238E27FC236}">
                <a16:creationId xmlns:a16="http://schemas.microsoft.com/office/drawing/2014/main" id="{EF836CC3-8B33-C645-98C7-81C023AF2B33}"/>
              </a:ext>
            </a:extLst>
          </p:cNvPr>
          <p:cNvSpPr txBox="1"/>
          <p:nvPr/>
        </p:nvSpPr>
        <p:spPr>
          <a:xfrm>
            <a:off x="2365147" y="2993420"/>
            <a:ext cx="5961568" cy="830997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pPr algn="ctr"/>
            <a:r>
              <a:rPr lang="fr-FR" sz="4800">
                <a:solidFill>
                  <a:schemeClr val="bg1"/>
                </a:solidFill>
              </a:rPr>
              <a:t>Exercices de révision</a:t>
            </a:r>
          </a:p>
        </p:txBody>
      </p:sp>
      <p:sp>
        <p:nvSpPr>
          <p:cNvPr id="2" name="Espace réservé du numéro de diapositive 1">
            <a:extLst>
              <a:ext uri="{FF2B5EF4-FFF2-40B4-BE49-F238E27FC236}">
                <a16:creationId xmlns:a16="http://schemas.microsoft.com/office/drawing/2014/main" id="{E7B64E83-6763-2F0A-8A79-801F4DF7AEA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D2DD84-87BB-5540-B3FB-A89886CBC2BB}" type="slidenum">
              <a:rPr lang="fr-FR"/>
              <a:pPr/>
              <a:t>34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3007739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5405ABDC-4A6D-3160-9D3B-9940E55A2C56}"/>
              </a:ext>
            </a:extLst>
          </p:cNvPr>
          <p:cNvSpPr/>
          <p:nvPr/>
        </p:nvSpPr>
        <p:spPr bwMode="auto">
          <a:xfrm>
            <a:off x="1349462" y="2307935"/>
            <a:ext cx="7937190" cy="723183"/>
          </a:xfrm>
          <a:prstGeom prst="rect">
            <a:avLst/>
          </a:prstGeom>
          <a:solidFill>
            <a:srgbClr val="76D6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2EAC137C-CFED-6349-0726-75A7EE026452}"/>
              </a:ext>
            </a:extLst>
          </p:cNvPr>
          <p:cNvSpPr/>
          <p:nvPr/>
        </p:nvSpPr>
        <p:spPr bwMode="auto">
          <a:xfrm>
            <a:off x="1349462" y="3031118"/>
            <a:ext cx="7937190" cy="972108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cxnSp>
        <p:nvCxnSpPr>
          <p:cNvPr id="40" name="Connecteur droit avec flèche 39">
            <a:extLst>
              <a:ext uri="{FF2B5EF4-FFF2-40B4-BE49-F238E27FC236}">
                <a16:creationId xmlns:a16="http://schemas.microsoft.com/office/drawing/2014/main" id="{FFC9F30F-EB41-9ACB-7A89-0D078D79FA0C}"/>
              </a:ext>
            </a:extLst>
          </p:cNvPr>
          <p:cNvCxnSpPr>
            <a:cxnSpLocks/>
          </p:cNvCxnSpPr>
          <p:nvPr/>
        </p:nvCxnSpPr>
        <p:spPr bwMode="auto">
          <a:xfrm>
            <a:off x="9666386" y="3031118"/>
            <a:ext cx="0" cy="972108"/>
          </a:xfrm>
          <a:prstGeom prst="straightConnector1">
            <a:avLst/>
          </a:prstGeom>
          <a:solidFill>
            <a:srgbClr val="00B8FF"/>
          </a:solidFill>
          <a:ln w="9525" cap="flat" cmpd="sng" algn="ctr">
            <a:solidFill>
              <a:schemeClr val="tx1"/>
            </a:solidFill>
            <a:prstDash val="solid"/>
            <a:round/>
            <a:headEnd type="triangle" w="lg" len="lg"/>
            <a:tailEnd type="triangle" w="lg" len="lg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A391FE57-BB08-2C94-21B0-C3D78F30F7D8}"/>
              </a:ext>
            </a:extLst>
          </p:cNvPr>
          <p:cNvSpPr/>
          <p:nvPr/>
        </p:nvSpPr>
        <p:spPr bwMode="auto">
          <a:xfrm>
            <a:off x="1349462" y="4003226"/>
            <a:ext cx="7938882" cy="648072"/>
          </a:xfrm>
          <a:prstGeom prst="rect">
            <a:avLst/>
          </a:prstGeom>
          <a:solidFill>
            <a:schemeClr val="accent3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grpSp>
        <p:nvGrpSpPr>
          <p:cNvPr id="41" name="Groupe 40">
            <a:extLst>
              <a:ext uri="{FF2B5EF4-FFF2-40B4-BE49-F238E27FC236}">
                <a16:creationId xmlns:a16="http://schemas.microsoft.com/office/drawing/2014/main" id="{C87024A8-0C80-09CA-BDD0-16416723871F}"/>
              </a:ext>
            </a:extLst>
          </p:cNvPr>
          <p:cNvGrpSpPr/>
          <p:nvPr/>
        </p:nvGrpSpPr>
        <p:grpSpPr>
          <a:xfrm>
            <a:off x="1592489" y="4165244"/>
            <a:ext cx="7452828" cy="324036"/>
            <a:chOff x="1673498" y="3940268"/>
            <a:chExt cx="7452828" cy="324036"/>
          </a:xfrm>
        </p:grpSpPr>
        <p:sp>
          <p:nvSpPr>
            <p:cNvPr id="10" name="Ellipse 9">
              <a:extLst>
                <a:ext uri="{FF2B5EF4-FFF2-40B4-BE49-F238E27FC236}">
                  <a16:creationId xmlns:a16="http://schemas.microsoft.com/office/drawing/2014/main" id="{78653B7E-C358-7D09-0B01-878B2EFE9F39}"/>
                </a:ext>
              </a:extLst>
            </p:cNvPr>
            <p:cNvSpPr/>
            <p:nvPr/>
          </p:nvSpPr>
          <p:spPr bwMode="auto">
            <a:xfrm>
              <a:off x="1673498" y="3940268"/>
              <a:ext cx="324036" cy="324036"/>
            </a:xfrm>
            <a:prstGeom prst="ellipse">
              <a:avLst/>
            </a:prstGeom>
            <a:solidFill>
              <a:schemeClr val="bg2">
                <a:lumMod val="40000"/>
                <a:lumOff val="6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sp>
          <p:nvSpPr>
            <p:cNvPr id="22" name="Ellipse 21">
              <a:extLst>
                <a:ext uri="{FF2B5EF4-FFF2-40B4-BE49-F238E27FC236}">
                  <a16:creationId xmlns:a16="http://schemas.microsoft.com/office/drawing/2014/main" id="{A026A167-A7A5-2181-E710-72ED447E7703}"/>
                </a:ext>
              </a:extLst>
            </p:cNvPr>
            <p:cNvSpPr/>
            <p:nvPr/>
          </p:nvSpPr>
          <p:spPr bwMode="auto">
            <a:xfrm>
              <a:off x="2321570" y="3940268"/>
              <a:ext cx="324036" cy="324036"/>
            </a:xfrm>
            <a:prstGeom prst="ellipse">
              <a:avLst/>
            </a:prstGeom>
            <a:solidFill>
              <a:schemeClr val="bg2">
                <a:lumMod val="40000"/>
                <a:lumOff val="6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sp>
          <p:nvSpPr>
            <p:cNvPr id="25" name="Ellipse 24">
              <a:extLst>
                <a:ext uri="{FF2B5EF4-FFF2-40B4-BE49-F238E27FC236}">
                  <a16:creationId xmlns:a16="http://schemas.microsoft.com/office/drawing/2014/main" id="{306210EA-19D6-7117-5B73-7AE408FB3903}"/>
                </a:ext>
              </a:extLst>
            </p:cNvPr>
            <p:cNvSpPr/>
            <p:nvPr/>
          </p:nvSpPr>
          <p:spPr bwMode="auto">
            <a:xfrm>
              <a:off x="2969642" y="3940268"/>
              <a:ext cx="324036" cy="324036"/>
            </a:xfrm>
            <a:prstGeom prst="ellipse">
              <a:avLst/>
            </a:prstGeom>
            <a:solidFill>
              <a:schemeClr val="bg2">
                <a:lumMod val="40000"/>
                <a:lumOff val="6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sp>
          <p:nvSpPr>
            <p:cNvPr id="26" name="Ellipse 25">
              <a:extLst>
                <a:ext uri="{FF2B5EF4-FFF2-40B4-BE49-F238E27FC236}">
                  <a16:creationId xmlns:a16="http://schemas.microsoft.com/office/drawing/2014/main" id="{EB066F79-6DAD-4BE6-441C-DD898867A3DA}"/>
                </a:ext>
              </a:extLst>
            </p:cNvPr>
            <p:cNvSpPr/>
            <p:nvPr/>
          </p:nvSpPr>
          <p:spPr bwMode="auto">
            <a:xfrm>
              <a:off x="3617714" y="3940268"/>
              <a:ext cx="324036" cy="324036"/>
            </a:xfrm>
            <a:prstGeom prst="ellipse">
              <a:avLst/>
            </a:prstGeom>
            <a:solidFill>
              <a:schemeClr val="bg2">
                <a:lumMod val="40000"/>
                <a:lumOff val="6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sp>
          <p:nvSpPr>
            <p:cNvPr id="29" name="Ellipse 28">
              <a:extLst>
                <a:ext uri="{FF2B5EF4-FFF2-40B4-BE49-F238E27FC236}">
                  <a16:creationId xmlns:a16="http://schemas.microsoft.com/office/drawing/2014/main" id="{71A7647C-C682-BE9A-D7AA-750784791C73}"/>
                </a:ext>
              </a:extLst>
            </p:cNvPr>
            <p:cNvSpPr/>
            <p:nvPr/>
          </p:nvSpPr>
          <p:spPr bwMode="auto">
            <a:xfrm>
              <a:off x="4265786" y="3940268"/>
              <a:ext cx="324036" cy="324036"/>
            </a:xfrm>
            <a:prstGeom prst="ellipse">
              <a:avLst/>
            </a:prstGeom>
            <a:solidFill>
              <a:schemeClr val="bg2">
                <a:lumMod val="40000"/>
                <a:lumOff val="6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sp>
          <p:nvSpPr>
            <p:cNvPr id="30" name="Ellipse 29">
              <a:extLst>
                <a:ext uri="{FF2B5EF4-FFF2-40B4-BE49-F238E27FC236}">
                  <a16:creationId xmlns:a16="http://schemas.microsoft.com/office/drawing/2014/main" id="{C1AE1AB2-C385-2CF9-CBD8-8F10AA36C12B}"/>
                </a:ext>
              </a:extLst>
            </p:cNvPr>
            <p:cNvSpPr/>
            <p:nvPr/>
          </p:nvSpPr>
          <p:spPr bwMode="auto">
            <a:xfrm>
              <a:off x="4913858" y="3940268"/>
              <a:ext cx="324036" cy="324036"/>
            </a:xfrm>
            <a:prstGeom prst="ellipse">
              <a:avLst/>
            </a:prstGeom>
            <a:solidFill>
              <a:schemeClr val="bg2">
                <a:lumMod val="40000"/>
                <a:lumOff val="6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sp>
          <p:nvSpPr>
            <p:cNvPr id="31" name="Ellipse 30">
              <a:extLst>
                <a:ext uri="{FF2B5EF4-FFF2-40B4-BE49-F238E27FC236}">
                  <a16:creationId xmlns:a16="http://schemas.microsoft.com/office/drawing/2014/main" id="{B9840068-F58E-96EB-E0AB-D8ACF709D94E}"/>
                </a:ext>
              </a:extLst>
            </p:cNvPr>
            <p:cNvSpPr/>
            <p:nvPr/>
          </p:nvSpPr>
          <p:spPr bwMode="auto">
            <a:xfrm>
              <a:off x="5561930" y="3940268"/>
              <a:ext cx="324036" cy="324036"/>
            </a:xfrm>
            <a:prstGeom prst="ellipse">
              <a:avLst/>
            </a:prstGeom>
            <a:solidFill>
              <a:schemeClr val="bg2">
                <a:lumMod val="40000"/>
                <a:lumOff val="6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sp>
          <p:nvSpPr>
            <p:cNvPr id="32" name="Ellipse 31">
              <a:extLst>
                <a:ext uri="{FF2B5EF4-FFF2-40B4-BE49-F238E27FC236}">
                  <a16:creationId xmlns:a16="http://schemas.microsoft.com/office/drawing/2014/main" id="{FFB70379-5D07-BED5-789A-FE03AA33F5B6}"/>
                </a:ext>
              </a:extLst>
            </p:cNvPr>
            <p:cNvSpPr/>
            <p:nvPr/>
          </p:nvSpPr>
          <p:spPr bwMode="auto">
            <a:xfrm>
              <a:off x="6210002" y="3940268"/>
              <a:ext cx="324036" cy="324036"/>
            </a:xfrm>
            <a:prstGeom prst="ellipse">
              <a:avLst/>
            </a:prstGeom>
            <a:solidFill>
              <a:schemeClr val="bg2">
                <a:lumMod val="40000"/>
                <a:lumOff val="6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sp>
          <p:nvSpPr>
            <p:cNvPr id="33" name="Ellipse 32">
              <a:extLst>
                <a:ext uri="{FF2B5EF4-FFF2-40B4-BE49-F238E27FC236}">
                  <a16:creationId xmlns:a16="http://schemas.microsoft.com/office/drawing/2014/main" id="{51C6C2AA-70F4-1233-7F27-1808E2B68011}"/>
                </a:ext>
              </a:extLst>
            </p:cNvPr>
            <p:cNvSpPr/>
            <p:nvPr/>
          </p:nvSpPr>
          <p:spPr bwMode="auto">
            <a:xfrm>
              <a:off x="6858074" y="3940268"/>
              <a:ext cx="324036" cy="324036"/>
            </a:xfrm>
            <a:prstGeom prst="ellipse">
              <a:avLst/>
            </a:prstGeom>
            <a:solidFill>
              <a:schemeClr val="bg2">
                <a:lumMod val="40000"/>
                <a:lumOff val="6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sp>
          <p:nvSpPr>
            <p:cNvPr id="35" name="Ellipse 34">
              <a:extLst>
                <a:ext uri="{FF2B5EF4-FFF2-40B4-BE49-F238E27FC236}">
                  <a16:creationId xmlns:a16="http://schemas.microsoft.com/office/drawing/2014/main" id="{40B86BE4-D246-6360-E16F-FB9914926E42}"/>
                </a:ext>
              </a:extLst>
            </p:cNvPr>
            <p:cNvSpPr/>
            <p:nvPr/>
          </p:nvSpPr>
          <p:spPr bwMode="auto">
            <a:xfrm>
              <a:off x="7506146" y="3940268"/>
              <a:ext cx="324036" cy="324036"/>
            </a:xfrm>
            <a:prstGeom prst="ellipse">
              <a:avLst/>
            </a:prstGeom>
            <a:solidFill>
              <a:schemeClr val="bg2">
                <a:lumMod val="40000"/>
                <a:lumOff val="6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sp>
          <p:nvSpPr>
            <p:cNvPr id="37" name="Ellipse 36">
              <a:extLst>
                <a:ext uri="{FF2B5EF4-FFF2-40B4-BE49-F238E27FC236}">
                  <a16:creationId xmlns:a16="http://schemas.microsoft.com/office/drawing/2014/main" id="{2756929C-C567-FE32-78B7-5E653A7DC22C}"/>
                </a:ext>
              </a:extLst>
            </p:cNvPr>
            <p:cNvSpPr/>
            <p:nvPr/>
          </p:nvSpPr>
          <p:spPr bwMode="auto">
            <a:xfrm>
              <a:off x="8154218" y="3940268"/>
              <a:ext cx="324036" cy="324036"/>
            </a:xfrm>
            <a:prstGeom prst="ellipse">
              <a:avLst/>
            </a:prstGeom>
            <a:solidFill>
              <a:schemeClr val="bg2">
                <a:lumMod val="40000"/>
                <a:lumOff val="6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sp>
          <p:nvSpPr>
            <p:cNvPr id="39" name="Ellipse 38">
              <a:extLst>
                <a:ext uri="{FF2B5EF4-FFF2-40B4-BE49-F238E27FC236}">
                  <a16:creationId xmlns:a16="http://schemas.microsoft.com/office/drawing/2014/main" id="{1645F9AD-1BD1-ED10-27B3-6C10306EDF57}"/>
                </a:ext>
              </a:extLst>
            </p:cNvPr>
            <p:cNvSpPr/>
            <p:nvPr/>
          </p:nvSpPr>
          <p:spPr bwMode="auto">
            <a:xfrm>
              <a:off x="8802290" y="3940268"/>
              <a:ext cx="324036" cy="324036"/>
            </a:xfrm>
            <a:prstGeom prst="ellipse">
              <a:avLst/>
            </a:prstGeom>
            <a:solidFill>
              <a:schemeClr val="bg2">
                <a:lumMod val="40000"/>
                <a:lumOff val="6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</p:grpSp>
      <p:cxnSp>
        <p:nvCxnSpPr>
          <p:cNvPr id="45" name="Connecteur droit 44">
            <a:extLst>
              <a:ext uri="{FF2B5EF4-FFF2-40B4-BE49-F238E27FC236}">
                <a16:creationId xmlns:a16="http://schemas.microsoft.com/office/drawing/2014/main" id="{F4466AAD-ADD4-EC1F-3DB0-3DA1B707DFA4}"/>
              </a:ext>
            </a:extLst>
          </p:cNvPr>
          <p:cNvCxnSpPr>
            <a:cxnSpLocks/>
          </p:cNvCxnSpPr>
          <p:nvPr/>
        </p:nvCxnSpPr>
        <p:spPr bwMode="auto">
          <a:xfrm>
            <a:off x="9159492" y="4003226"/>
            <a:ext cx="882098" cy="0"/>
          </a:xfrm>
          <a:prstGeom prst="line">
            <a:avLst/>
          </a:prstGeom>
          <a:solidFill>
            <a:srgbClr val="00B8FF"/>
          </a:solidFill>
          <a:ln w="15875" cap="flat" cmpd="sng" algn="ctr">
            <a:solidFill>
              <a:schemeClr val="tx1"/>
            </a:solidFill>
            <a:prstDash val="dash"/>
            <a:round/>
            <a:headEnd type="none" w="lg" len="lg"/>
            <a:tailEnd type="none" w="lg" len="lg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46" name="Connecteur droit 45">
            <a:extLst>
              <a:ext uri="{FF2B5EF4-FFF2-40B4-BE49-F238E27FC236}">
                <a16:creationId xmlns:a16="http://schemas.microsoft.com/office/drawing/2014/main" id="{907BCFDB-19C6-5085-3A76-831CDB5D0C73}"/>
              </a:ext>
            </a:extLst>
          </p:cNvPr>
          <p:cNvCxnSpPr>
            <a:cxnSpLocks/>
          </p:cNvCxnSpPr>
          <p:nvPr/>
        </p:nvCxnSpPr>
        <p:spPr bwMode="auto">
          <a:xfrm>
            <a:off x="9159492" y="3031118"/>
            <a:ext cx="882098" cy="0"/>
          </a:xfrm>
          <a:prstGeom prst="line">
            <a:avLst/>
          </a:prstGeom>
          <a:solidFill>
            <a:srgbClr val="00B8FF"/>
          </a:solidFill>
          <a:ln w="15875" cap="flat" cmpd="sng" algn="ctr">
            <a:solidFill>
              <a:schemeClr val="tx1"/>
            </a:solidFill>
            <a:prstDash val="dash"/>
            <a:round/>
            <a:headEnd type="none" w="lg" len="lg"/>
            <a:tailEnd type="none" w="lg" len="lg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50" name="Connecteur droit 49">
            <a:extLst>
              <a:ext uri="{FF2B5EF4-FFF2-40B4-BE49-F238E27FC236}">
                <a16:creationId xmlns:a16="http://schemas.microsoft.com/office/drawing/2014/main" id="{86B31829-9D2A-A775-A787-4643C286157C}"/>
              </a:ext>
            </a:extLst>
          </p:cNvPr>
          <p:cNvCxnSpPr>
            <a:cxnSpLocks/>
          </p:cNvCxnSpPr>
          <p:nvPr/>
        </p:nvCxnSpPr>
        <p:spPr bwMode="auto">
          <a:xfrm>
            <a:off x="9149773" y="2307935"/>
            <a:ext cx="882098" cy="0"/>
          </a:xfrm>
          <a:prstGeom prst="line">
            <a:avLst/>
          </a:prstGeom>
          <a:solidFill>
            <a:srgbClr val="00B8FF"/>
          </a:solidFill>
          <a:ln w="15875" cap="flat" cmpd="sng" algn="ctr">
            <a:solidFill>
              <a:schemeClr val="tx1"/>
            </a:solidFill>
            <a:prstDash val="dash"/>
            <a:round/>
            <a:headEnd type="none" w="lg" len="lg"/>
            <a:tailEnd type="none" w="lg" len="lg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sp>
        <p:nvSpPr>
          <p:cNvPr id="2" name="Titre 1">
            <a:extLst>
              <a:ext uri="{FF2B5EF4-FFF2-40B4-BE49-F238E27FC236}">
                <a16:creationId xmlns:a16="http://schemas.microsoft.com/office/drawing/2014/main" id="{8C38A32D-2844-A118-15C3-225BC6DE36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Exercice : patinoire</a:t>
            </a:r>
          </a:p>
        </p:txBody>
      </p:sp>
      <p:sp>
        <p:nvSpPr>
          <p:cNvPr id="47" name="ZoneTexte 46">
            <a:extLst>
              <a:ext uri="{FF2B5EF4-FFF2-40B4-BE49-F238E27FC236}">
                <a16:creationId xmlns:a16="http://schemas.microsoft.com/office/drawing/2014/main" id="{3C31C795-4760-AB75-713A-23D9192A07D8}"/>
              </a:ext>
            </a:extLst>
          </p:cNvPr>
          <p:cNvSpPr txBox="1"/>
          <p:nvPr/>
        </p:nvSpPr>
        <p:spPr>
          <a:xfrm>
            <a:off x="966738" y="5136421"/>
            <a:ext cx="718780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fr-FR"/>
              <a:t>Réprésenter le profil de température</a:t>
            </a:r>
          </a:p>
          <a:p>
            <a:pPr marL="457200" indent="-457200">
              <a:buFont typeface="+mj-lt"/>
              <a:buAutoNum type="arabicPeriod"/>
            </a:pPr>
            <a:r>
              <a:rPr lang="fr-FR"/>
              <a:t>Épaisseur de glace max pour que T surface &lt; -3°C</a:t>
            </a:r>
          </a:p>
          <a:p>
            <a:pPr marL="457200" indent="-457200">
              <a:buFont typeface="+mj-lt"/>
              <a:buAutoNum type="arabicPeriod"/>
            </a:pPr>
            <a:r>
              <a:rPr lang="fr-FR"/>
              <a:t>Température à l’interface béton / glace ?</a:t>
            </a:r>
          </a:p>
          <a:p>
            <a:pPr marL="457200" indent="-457200">
              <a:buFont typeface="+mj-lt"/>
              <a:buAutoNum type="arabicPeriod"/>
            </a:pPr>
            <a:r>
              <a:rPr lang="fr-FR"/>
              <a:t>Puissance frigorifique consommée ?</a:t>
            </a:r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83025E7E-CC40-CC13-0DE5-6CC13BD54EE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D2DD84-87BB-5540-B3FB-A89886CBC2BB}" type="slidenum">
              <a:rPr lang="fr-FR"/>
              <a:pPr/>
              <a:t>35</a:t>
            </a:fld>
            <a:endParaRPr lang="fr-FR"/>
          </a:p>
        </p:txBody>
      </p:sp>
      <p:grpSp>
        <p:nvGrpSpPr>
          <p:cNvPr id="54" name="Groupe 53" descr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blue{T_\infty}&#10;$&#10;&#10;&#10;\end{document}&#10;" title="IguanaTex Vector Display">
            <a:extLst>
              <a:ext uri="{FF2B5EF4-FFF2-40B4-BE49-F238E27FC236}">
                <a16:creationId xmlns:a16="http://schemas.microsoft.com/office/drawing/2014/main" id="{8EF2FDBB-058C-6F65-1228-E67172E9856D}"/>
              </a:ext>
            </a:extLst>
          </p:cNvPr>
          <p:cNvGrpSpPr>
            <a:grpSpLocks noChangeAspect="1"/>
          </p:cNvGrpSpPr>
          <p:nvPr>
            <p:custDataLst>
              <p:tags r:id="rId1"/>
            </p:custDataLst>
          </p:nvPr>
        </p:nvGrpSpPr>
        <p:grpSpPr>
          <a:xfrm>
            <a:off x="3606420" y="1444318"/>
            <a:ext cx="546063" cy="378042"/>
            <a:chOff x="5410364" y="3535631"/>
            <a:chExt cx="422110" cy="302130"/>
          </a:xfrm>
        </p:grpSpPr>
        <p:sp>
          <p:nvSpPr>
            <p:cNvPr id="55" name="Forme libre 54">
              <a:extLst>
                <a:ext uri="{FF2B5EF4-FFF2-40B4-BE49-F238E27FC236}">
                  <a16:creationId xmlns:a16="http://schemas.microsoft.com/office/drawing/2014/main" id="{B998D468-1859-C884-3CBB-95E3D11D675C}"/>
                </a:ext>
              </a:extLst>
            </p:cNvPr>
            <p:cNvSpPr/>
            <p:nvPr>
              <p:custDataLst>
                <p:tags r:id="rId102"/>
              </p:custDataLst>
            </p:nvPr>
          </p:nvSpPr>
          <p:spPr>
            <a:xfrm>
              <a:off x="5410364" y="3535631"/>
              <a:ext cx="220275" cy="245255"/>
            </a:xfrm>
            <a:custGeom>
              <a:avLst/>
              <a:gdLst>
                <a:gd name="connsiteX0" fmla="*/ 130622 w 220275"/>
                <a:gd name="connsiteY0" fmla="*/ 25421 h 245255"/>
                <a:gd name="connsiteX1" fmla="*/ 138073 w 220275"/>
                <a:gd name="connsiteY1" fmla="*/ 12018 h 245255"/>
                <a:gd name="connsiteX2" fmla="*/ 158480 w 220275"/>
                <a:gd name="connsiteY2" fmla="*/ 11293 h 245255"/>
                <a:gd name="connsiteX3" fmla="*/ 205775 w 220275"/>
                <a:gd name="connsiteY3" fmla="*/ 40999 h 245255"/>
                <a:gd name="connsiteX4" fmla="*/ 203183 w 220275"/>
                <a:gd name="connsiteY4" fmla="*/ 69980 h 245255"/>
                <a:gd name="connsiteX5" fmla="*/ 202211 w 220275"/>
                <a:gd name="connsiteY5" fmla="*/ 76864 h 245255"/>
                <a:gd name="connsiteX6" fmla="*/ 206099 w 220275"/>
                <a:gd name="connsiteY6" fmla="*/ 81573 h 245255"/>
                <a:gd name="connsiteX7" fmla="*/ 210958 w 220275"/>
                <a:gd name="connsiteY7" fmla="*/ 73241 h 245255"/>
                <a:gd name="connsiteX8" fmla="*/ 219704 w 220275"/>
                <a:gd name="connsiteY8" fmla="*/ 10206 h 245255"/>
                <a:gd name="connsiteX9" fmla="*/ 220352 w 220275"/>
                <a:gd name="connsiteY9" fmla="*/ 4048 h 245255"/>
                <a:gd name="connsiteX10" fmla="*/ 211606 w 220275"/>
                <a:gd name="connsiteY10" fmla="*/ 63 h 245255"/>
                <a:gd name="connsiteX11" fmla="*/ 31822 w 220275"/>
                <a:gd name="connsiteY11" fmla="*/ 63 h 245255"/>
                <a:gd name="connsiteX12" fmla="*/ 21456 w 220275"/>
                <a:gd name="connsiteY12" fmla="*/ 7308 h 245255"/>
                <a:gd name="connsiteX13" fmla="*/ 2020 w 220275"/>
                <a:gd name="connsiteY13" fmla="*/ 71067 h 245255"/>
                <a:gd name="connsiteX14" fmla="*/ 77 w 220275"/>
                <a:gd name="connsiteY14" fmla="*/ 77588 h 245255"/>
                <a:gd name="connsiteX15" fmla="*/ 3964 w 220275"/>
                <a:gd name="connsiteY15" fmla="*/ 81573 h 245255"/>
                <a:gd name="connsiteX16" fmla="*/ 9471 w 220275"/>
                <a:gd name="connsiteY16" fmla="*/ 73965 h 245255"/>
                <a:gd name="connsiteX17" fmla="*/ 83328 w 220275"/>
                <a:gd name="connsiteY17" fmla="*/ 11293 h 245255"/>
                <a:gd name="connsiteX18" fmla="*/ 95961 w 220275"/>
                <a:gd name="connsiteY18" fmla="*/ 11293 h 245255"/>
                <a:gd name="connsiteX19" fmla="*/ 105031 w 220275"/>
                <a:gd name="connsiteY19" fmla="*/ 15640 h 245255"/>
                <a:gd name="connsiteX20" fmla="*/ 103736 w 220275"/>
                <a:gd name="connsiteY20" fmla="*/ 23248 h 245255"/>
                <a:gd name="connsiteX21" fmla="*/ 60328 w 220275"/>
                <a:gd name="connsiteY21" fmla="*/ 216699 h 245255"/>
                <a:gd name="connsiteX22" fmla="*/ 21780 w 220275"/>
                <a:gd name="connsiteY22" fmla="*/ 234088 h 245255"/>
                <a:gd name="connsiteX23" fmla="*/ 8175 w 220275"/>
                <a:gd name="connsiteY23" fmla="*/ 240971 h 245255"/>
                <a:gd name="connsiteX24" fmla="*/ 13682 w 220275"/>
                <a:gd name="connsiteY24" fmla="*/ 245318 h 245255"/>
                <a:gd name="connsiteX25" fmla="*/ 40245 w 220275"/>
                <a:gd name="connsiteY25" fmla="*/ 244594 h 245255"/>
                <a:gd name="connsiteX26" fmla="*/ 67779 w 220275"/>
                <a:gd name="connsiteY26" fmla="*/ 244231 h 245255"/>
                <a:gd name="connsiteX27" fmla="*/ 94665 w 220275"/>
                <a:gd name="connsiteY27" fmla="*/ 244594 h 245255"/>
                <a:gd name="connsiteX28" fmla="*/ 122848 w 220275"/>
                <a:gd name="connsiteY28" fmla="*/ 245318 h 245255"/>
                <a:gd name="connsiteX29" fmla="*/ 129974 w 220275"/>
                <a:gd name="connsiteY29" fmla="*/ 238073 h 245255"/>
                <a:gd name="connsiteX30" fmla="*/ 118960 w 220275"/>
                <a:gd name="connsiteY30" fmla="*/ 234088 h 245255"/>
                <a:gd name="connsiteX31" fmla="*/ 98229 w 220275"/>
                <a:gd name="connsiteY31" fmla="*/ 233363 h 245255"/>
                <a:gd name="connsiteX32" fmla="*/ 86243 w 220275"/>
                <a:gd name="connsiteY32" fmla="*/ 225393 h 245255"/>
                <a:gd name="connsiteX33" fmla="*/ 87539 w 220275"/>
                <a:gd name="connsiteY33" fmla="*/ 217786 h 245255"/>
                <a:gd name="connsiteX34" fmla="*/ 130622 w 220275"/>
                <a:gd name="connsiteY34" fmla="*/ 25421 h 245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20275" h="245255">
                  <a:moveTo>
                    <a:pt x="130622" y="25421"/>
                  </a:moveTo>
                  <a:cubicBezTo>
                    <a:pt x="132890" y="15278"/>
                    <a:pt x="134185" y="13104"/>
                    <a:pt x="138073" y="12018"/>
                  </a:cubicBezTo>
                  <a:cubicBezTo>
                    <a:pt x="140988" y="11293"/>
                    <a:pt x="151678" y="11293"/>
                    <a:pt x="158480" y="11293"/>
                  </a:cubicBezTo>
                  <a:cubicBezTo>
                    <a:pt x="191198" y="11293"/>
                    <a:pt x="205775" y="12742"/>
                    <a:pt x="205775" y="40999"/>
                  </a:cubicBezTo>
                  <a:cubicBezTo>
                    <a:pt x="205775" y="46433"/>
                    <a:pt x="204479" y="60561"/>
                    <a:pt x="203183" y="69980"/>
                  </a:cubicBezTo>
                  <a:cubicBezTo>
                    <a:pt x="202859" y="71430"/>
                    <a:pt x="202211" y="75777"/>
                    <a:pt x="202211" y="76864"/>
                  </a:cubicBezTo>
                  <a:cubicBezTo>
                    <a:pt x="202211" y="79037"/>
                    <a:pt x="203183" y="81573"/>
                    <a:pt x="206099" y="81573"/>
                  </a:cubicBezTo>
                  <a:cubicBezTo>
                    <a:pt x="209662" y="81573"/>
                    <a:pt x="210310" y="78675"/>
                    <a:pt x="210958" y="73241"/>
                  </a:cubicBezTo>
                  <a:lnTo>
                    <a:pt x="219704" y="10206"/>
                  </a:lnTo>
                  <a:cubicBezTo>
                    <a:pt x="220028" y="8757"/>
                    <a:pt x="220352" y="5135"/>
                    <a:pt x="220352" y="4048"/>
                  </a:cubicBezTo>
                  <a:cubicBezTo>
                    <a:pt x="220352" y="63"/>
                    <a:pt x="217112" y="63"/>
                    <a:pt x="211606" y="63"/>
                  </a:cubicBezTo>
                  <a:lnTo>
                    <a:pt x="31822" y="63"/>
                  </a:lnTo>
                  <a:cubicBezTo>
                    <a:pt x="24048" y="63"/>
                    <a:pt x="23724" y="425"/>
                    <a:pt x="21456" y="7308"/>
                  </a:cubicBezTo>
                  <a:lnTo>
                    <a:pt x="2020" y="71067"/>
                  </a:lnTo>
                  <a:cubicBezTo>
                    <a:pt x="1696" y="71792"/>
                    <a:pt x="77" y="76864"/>
                    <a:pt x="77" y="77588"/>
                  </a:cubicBezTo>
                  <a:cubicBezTo>
                    <a:pt x="77" y="79762"/>
                    <a:pt x="1696" y="81573"/>
                    <a:pt x="3964" y="81573"/>
                  </a:cubicBezTo>
                  <a:cubicBezTo>
                    <a:pt x="7203" y="81573"/>
                    <a:pt x="7527" y="79762"/>
                    <a:pt x="9471" y="73965"/>
                  </a:cubicBezTo>
                  <a:cubicBezTo>
                    <a:pt x="26963" y="17814"/>
                    <a:pt x="35386" y="11293"/>
                    <a:pt x="83328" y="11293"/>
                  </a:cubicBezTo>
                  <a:lnTo>
                    <a:pt x="95961" y="11293"/>
                  </a:lnTo>
                  <a:cubicBezTo>
                    <a:pt x="105031" y="11293"/>
                    <a:pt x="105031" y="12742"/>
                    <a:pt x="105031" y="15640"/>
                  </a:cubicBezTo>
                  <a:cubicBezTo>
                    <a:pt x="105031" y="17814"/>
                    <a:pt x="104059" y="22161"/>
                    <a:pt x="103736" y="23248"/>
                  </a:cubicBezTo>
                  <a:lnTo>
                    <a:pt x="60328" y="216699"/>
                  </a:lnTo>
                  <a:cubicBezTo>
                    <a:pt x="57413" y="230103"/>
                    <a:pt x="56441" y="234088"/>
                    <a:pt x="21780" y="234088"/>
                  </a:cubicBezTo>
                  <a:cubicBezTo>
                    <a:pt x="10119" y="234088"/>
                    <a:pt x="8175" y="234088"/>
                    <a:pt x="8175" y="240971"/>
                  </a:cubicBezTo>
                  <a:cubicBezTo>
                    <a:pt x="8175" y="245318"/>
                    <a:pt x="11738" y="245318"/>
                    <a:pt x="13682" y="245318"/>
                  </a:cubicBezTo>
                  <a:cubicBezTo>
                    <a:pt x="22428" y="245318"/>
                    <a:pt x="31498" y="244594"/>
                    <a:pt x="40245" y="244594"/>
                  </a:cubicBezTo>
                  <a:cubicBezTo>
                    <a:pt x="49315" y="244594"/>
                    <a:pt x="58709" y="244231"/>
                    <a:pt x="67779" y="244231"/>
                  </a:cubicBezTo>
                  <a:cubicBezTo>
                    <a:pt x="76849" y="244231"/>
                    <a:pt x="85919" y="244594"/>
                    <a:pt x="94665" y="244594"/>
                  </a:cubicBezTo>
                  <a:cubicBezTo>
                    <a:pt x="104059" y="244594"/>
                    <a:pt x="113777" y="245318"/>
                    <a:pt x="122848" y="245318"/>
                  </a:cubicBezTo>
                  <a:cubicBezTo>
                    <a:pt x="126087" y="245318"/>
                    <a:pt x="129974" y="245318"/>
                    <a:pt x="129974" y="238073"/>
                  </a:cubicBezTo>
                  <a:cubicBezTo>
                    <a:pt x="129974" y="234088"/>
                    <a:pt x="127383" y="234088"/>
                    <a:pt x="118960" y="234088"/>
                  </a:cubicBezTo>
                  <a:cubicBezTo>
                    <a:pt x="110862" y="234088"/>
                    <a:pt x="106651" y="234088"/>
                    <a:pt x="98229" y="233363"/>
                  </a:cubicBezTo>
                  <a:cubicBezTo>
                    <a:pt x="88835" y="232276"/>
                    <a:pt x="86243" y="231190"/>
                    <a:pt x="86243" y="225393"/>
                  </a:cubicBezTo>
                  <a:cubicBezTo>
                    <a:pt x="86243" y="225031"/>
                    <a:pt x="86243" y="223220"/>
                    <a:pt x="87539" y="217786"/>
                  </a:cubicBezTo>
                  <a:lnTo>
                    <a:pt x="130622" y="25421"/>
                  </a:lnTo>
                  <a:close/>
                </a:path>
              </a:pathLst>
            </a:custGeom>
            <a:solidFill>
              <a:srgbClr val="0000FF"/>
            </a:solidFill>
            <a:ln w="29936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56" name="Forme libre 55">
              <a:extLst>
                <a:ext uri="{FF2B5EF4-FFF2-40B4-BE49-F238E27FC236}">
                  <a16:creationId xmlns:a16="http://schemas.microsoft.com/office/drawing/2014/main" id="{5D8E9F86-3C41-39C6-0A4C-ACAE101ABCBE}"/>
                </a:ext>
              </a:extLst>
            </p:cNvPr>
            <p:cNvSpPr/>
            <p:nvPr>
              <p:custDataLst>
                <p:tags r:id="rId103"/>
              </p:custDataLst>
            </p:nvPr>
          </p:nvSpPr>
          <p:spPr>
            <a:xfrm>
              <a:off x="5609349" y="3723394"/>
              <a:ext cx="223125" cy="114367"/>
            </a:xfrm>
            <a:custGeom>
              <a:avLst/>
              <a:gdLst>
                <a:gd name="connsiteX0" fmla="*/ 113686 w 223125"/>
                <a:gd name="connsiteY0" fmla="*/ 42413 h 114367"/>
                <a:gd name="connsiteX1" fmla="*/ 89423 w 223125"/>
                <a:gd name="connsiteY1" fmla="*/ 15533 h 114367"/>
                <a:gd name="connsiteX2" fmla="*/ 48608 w 223125"/>
                <a:gd name="connsiteY2" fmla="*/ 64 h 114367"/>
                <a:gd name="connsiteX3" fmla="*/ 83 w 223125"/>
                <a:gd name="connsiteY3" fmla="*/ 57375 h 114367"/>
                <a:gd name="connsiteX4" fmla="*/ 47928 w 223125"/>
                <a:gd name="connsiteY4" fmla="*/ 114432 h 114367"/>
                <a:gd name="connsiteX5" fmla="*/ 109605 w 223125"/>
                <a:gd name="connsiteY5" fmla="*/ 72083 h 114367"/>
                <a:gd name="connsiteX6" fmla="*/ 133867 w 223125"/>
                <a:gd name="connsiteY6" fmla="*/ 98963 h 114367"/>
                <a:gd name="connsiteX7" fmla="*/ 174683 w 223125"/>
                <a:gd name="connsiteY7" fmla="*/ 114432 h 114367"/>
                <a:gd name="connsiteX8" fmla="*/ 223208 w 223125"/>
                <a:gd name="connsiteY8" fmla="*/ 57121 h 114367"/>
                <a:gd name="connsiteX9" fmla="*/ 175363 w 223125"/>
                <a:gd name="connsiteY9" fmla="*/ 64 h 114367"/>
                <a:gd name="connsiteX10" fmla="*/ 113686 w 223125"/>
                <a:gd name="connsiteY10" fmla="*/ 42413 h 114367"/>
                <a:gd name="connsiteX11" fmla="*/ 120942 w 223125"/>
                <a:gd name="connsiteY11" fmla="*/ 51796 h 114367"/>
                <a:gd name="connsiteX12" fmla="*/ 177404 w 223125"/>
                <a:gd name="connsiteY12" fmla="*/ 9701 h 114367"/>
                <a:gd name="connsiteX13" fmla="*/ 216859 w 223125"/>
                <a:gd name="connsiteY13" fmla="*/ 57121 h 114367"/>
                <a:gd name="connsiteX14" fmla="*/ 178311 w 223125"/>
                <a:gd name="connsiteY14" fmla="*/ 100485 h 114367"/>
                <a:gd name="connsiteX15" fmla="*/ 120942 w 223125"/>
                <a:gd name="connsiteY15" fmla="*/ 51796 h 114367"/>
                <a:gd name="connsiteX16" fmla="*/ 102348 w 223125"/>
                <a:gd name="connsiteY16" fmla="*/ 62700 h 114367"/>
                <a:gd name="connsiteX17" fmla="*/ 45887 w 223125"/>
                <a:gd name="connsiteY17" fmla="*/ 104796 h 114367"/>
                <a:gd name="connsiteX18" fmla="*/ 6432 w 223125"/>
                <a:gd name="connsiteY18" fmla="*/ 57375 h 114367"/>
                <a:gd name="connsiteX19" fmla="*/ 44980 w 223125"/>
                <a:gd name="connsiteY19" fmla="*/ 14012 h 114367"/>
                <a:gd name="connsiteX20" fmla="*/ 102348 w 223125"/>
                <a:gd name="connsiteY20" fmla="*/ 62700 h 114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3125" h="114367">
                  <a:moveTo>
                    <a:pt x="113686" y="42413"/>
                  </a:moveTo>
                  <a:cubicBezTo>
                    <a:pt x="101668" y="26691"/>
                    <a:pt x="98040" y="22380"/>
                    <a:pt x="89423" y="15533"/>
                  </a:cubicBezTo>
                  <a:cubicBezTo>
                    <a:pt x="75592" y="4375"/>
                    <a:pt x="61079" y="64"/>
                    <a:pt x="48608" y="64"/>
                  </a:cubicBezTo>
                  <a:cubicBezTo>
                    <a:pt x="20490" y="64"/>
                    <a:pt x="83" y="26945"/>
                    <a:pt x="83" y="57375"/>
                  </a:cubicBezTo>
                  <a:cubicBezTo>
                    <a:pt x="83" y="87045"/>
                    <a:pt x="19583" y="114432"/>
                    <a:pt x="47928" y="114432"/>
                  </a:cubicBezTo>
                  <a:cubicBezTo>
                    <a:pt x="79446" y="114432"/>
                    <a:pt x="101441" y="85523"/>
                    <a:pt x="109605" y="72083"/>
                  </a:cubicBezTo>
                  <a:cubicBezTo>
                    <a:pt x="121623" y="87805"/>
                    <a:pt x="125251" y="92117"/>
                    <a:pt x="133867" y="98963"/>
                  </a:cubicBezTo>
                  <a:cubicBezTo>
                    <a:pt x="147699" y="110121"/>
                    <a:pt x="162211" y="114432"/>
                    <a:pt x="174683" y="114432"/>
                  </a:cubicBezTo>
                  <a:cubicBezTo>
                    <a:pt x="202800" y="114432"/>
                    <a:pt x="223208" y="87552"/>
                    <a:pt x="223208" y="57121"/>
                  </a:cubicBezTo>
                  <a:cubicBezTo>
                    <a:pt x="223208" y="27452"/>
                    <a:pt x="203707" y="64"/>
                    <a:pt x="175363" y="64"/>
                  </a:cubicBezTo>
                  <a:cubicBezTo>
                    <a:pt x="143844" y="64"/>
                    <a:pt x="121849" y="28973"/>
                    <a:pt x="113686" y="42413"/>
                  </a:cubicBezTo>
                  <a:close/>
                  <a:moveTo>
                    <a:pt x="120942" y="51796"/>
                  </a:moveTo>
                  <a:cubicBezTo>
                    <a:pt x="130012" y="35313"/>
                    <a:pt x="149740" y="9701"/>
                    <a:pt x="177404" y="9701"/>
                  </a:cubicBezTo>
                  <a:cubicBezTo>
                    <a:pt x="200760" y="9701"/>
                    <a:pt x="216859" y="32777"/>
                    <a:pt x="216859" y="57121"/>
                  </a:cubicBezTo>
                  <a:cubicBezTo>
                    <a:pt x="216859" y="81466"/>
                    <a:pt x="199172" y="100485"/>
                    <a:pt x="178311" y="100485"/>
                  </a:cubicBezTo>
                  <a:cubicBezTo>
                    <a:pt x="157223" y="100485"/>
                    <a:pt x="142711" y="81212"/>
                    <a:pt x="120942" y="51796"/>
                  </a:cubicBezTo>
                  <a:close/>
                  <a:moveTo>
                    <a:pt x="102348" y="62700"/>
                  </a:moveTo>
                  <a:cubicBezTo>
                    <a:pt x="93278" y="79184"/>
                    <a:pt x="73551" y="104796"/>
                    <a:pt x="45887" y="104796"/>
                  </a:cubicBezTo>
                  <a:cubicBezTo>
                    <a:pt x="22531" y="104796"/>
                    <a:pt x="6432" y="81719"/>
                    <a:pt x="6432" y="57375"/>
                  </a:cubicBezTo>
                  <a:cubicBezTo>
                    <a:pt x="6432" y="33031"/>
                    <a:pt x="24118" y="14012"/>
                    <a:pt x="44980" y="14012"/>
                  </a:cubicBezTo>
                  <a:cubicBezTo>
                    <a:pt x="66068" y="14012"/>
                    <a:pt x="80580" y="33284"/>
                    <a:pt x="102348" y="62700"/>
                  </a:cubicBezTo>
                  <a:close/>
                </a:path>
              </a:pathLst>
            </a:custGeom>
            <a:solidFill>
              <a:srgbClr val="0000FF"/>
            </a:solidFill>
            <a:ln w="29936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</p:grpSp>
      <p:sp>
        <p:nvSpPr>
          <p:cNvPr id="57" name="ZoneTexte 56">
            <a:extLst>
              <a:ext uri="{FF2B5EF4-FFF2-40B4-BE49-F238E27FC236}">
                <a16:creationId xmlns:a16="http://schemas.microsoft.com/office/drawing/2014/main" id="{EAB53DB8-EBA8-96F9-0077-026C518C02A2}"/>
              </a:ext>
            </a:extLst>
          </p:cNvPr>
          <p:cNvSpPr txBox="1"/>
          <p:nvPr/>
        </p:nvSpPr>
        <p:spPr>
          <a:xfrm>
            <a:off x="4454399" y="1505251"/>
            <a:ext cx="1987980" cy="43088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fr-FR">
                <a:solidFill>
                  <a:srgbClr val="0432FF"/>
                </a:solidFill>
              </a:rPr>
              <a:t>AIR AMBIANT</a:t>
            </a:r>
          </a:p>
        </p:txBody>
      </p:sp>
      <p:cxnSp>
        <p:nvCxnSpPr>
          <p:cNvPr id="61" name="Connecteur droit avec flèche 60">
            <a:extLst>
              <a:ext uri="{FF2B5EF4-FFF2-40B4-BE49-F238E27FC236}">
                <a16:creationId xmlns:a16="http://schemas.microsoft.com/office/drawing/2014/main" id="{D36BD542-EF80-FF3B-37AD-A479FA621B9E}"/>
              </a:ext>
            </a:extLst>
          </p:cNvPr>
          <p:cNvCxnSpPr>
            <a:cxnSpLocks/>
          </p:cNvCxnSpPr>
          <p:nvPr/>
        </p:nvCxnSpPr>
        <p:spPr bwMode="auto">
          <a:xfrm>
            <a:off x="9666386" y="2307935"/>
            <a:ext cx="0" cy="723183"/>
          </a:xfrm>
          <a:prstGeom prst="straightConnector1">
            <a:avLst/>
          </a:prstGeom>
          <a:solidFill>
            <a:srgbClr val="00B8FF"/>
          </a:solidFill>
          <a:ln w="9525" cap="flat" cmpd="sng" algn="ctr">
            <a:solidFill>
              <a:schemeClr val="tx1"/>
            </a:solidFill>
            <a:prstDash val="solid"/>
            <a:round/>
            <a:headEnd type="triangle" w="lg" len="lg"/>
            <a:tailEnd type="triangle" w="lg" len="lg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grpSp>
        <p:nvGrpSpPr>
          <p:cNvPr id="90" name="Groupe 89" descr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e_B&#10;$&#10;&#10;&#10;\end{document}&#10;" title="IguanaTex Vector Display">
            <a:extLst>
              <a:ext uri="{FF2B5EF4-FFF2-40B4-BE49-F238E27FC236}">
                <a16:creationId xmlns:a16="http://schemas.microsoft.com/office/drawing/2014/main" id="{2FB5A917-83D9-240B-5354-25290AB4B511}"/>
              </a:ext>
            </a:extLst>
          </p:cNvPr>
          <p:cNvGrpSpPr>
            <a:grpSpLocks noChangeAspect="1"/>
          </p:cNvGrpSpPr>
          <p:nvPr>
            <p:custDataLst>
              <p:tags r:id="rId2"/>
            </p:custDataLst>
          </p:nvPr>
        </p:nvGrpSpPr>
        <p:grpSpPr>
          <a:xfrm>
            <a:off x="9867901" y="3450775"/>
            <a:ext cx="350779" cy="214462"/>
            <a:chOff x="12573183" y="5316581"/>
            <a:chExt cx="351400" cy="210811"/>
          </a:xfrm>
        </p:grpSpPr>
        <p:sp>
          <p:nvSpPr>
            <p:cNvPr id="88" name="Forme libre 87">
              <a:extLst>
                <a:ext uri="{FF2B5EF4-FFF2-40B4-BE49-F238E27FC236}">
                  <a16:creationId xmlns:a16="http://schemas.microsoft.com/office/drawing/2014/main" id="{9DAD363A-4E39-FB03-404A-22D392196A3B}"/>
                </a:ext>
              </a:extLst>
            </p:cNvPr>
            <p:cNvSpPr/>
            <p:nvPr>
              <p:custDataLst>
                <p:tags r:id="rId100"/>
              </p:custDataLst>
            </p:nvPr>
          </p:nvSpPr>
          <p:spPr>
            <a:xfrm>
              <a:off x="12573183" y="5316581"/>
              <a:ext cx="134195" cy="161313"/>
            </a:xfrm>
            <a:custGeom>
              <a:avLst/>
              <a:gdLst>
                <a:gd name="connsiteX0" fmla="*/ 49352 w 134195"/>
                <a:gd name="connsiteY0" fmla="*/ 75200 h 161313"/>
                <a:gd name="connsiteX1" fmla="*/ 102821 w 134195"/>
                <a:gd name="connsiteY1" fmla="*/ 67010 h 161313"/>
                <a:gd name="connsiteX2" fmla="*/ 129031 w 134195"/>
                <a:gd name="connsiteY2" fmla="*/ 30331 h 161313"/>
                <a:gd name="connsiteX3" fmla="*/ 91637 w 134195"/>
                <a:gd name="connsiteY3" fmla="*/ 63 h 161313"/>
                <a:gd name="connsiteX4" fmla="*/ 77 w 134195"/>
                <a:gd name="connsiteY4" fmla="*/ 96922 h 161313"/>
                <a:gd name="connsiteX5" fmla="*/ 54943 w 134195"/>
                <a:gd name="connsiteY5" fmla="*/ 161377 h 161313"/>
                <a:gd name="connsiteX6" fmla="*/ 134273 w 134195"/>
                <a:gd name="connsiteY6" fmla="*/ 119357 h 161313"/>
                <a:gd name="connsiteX7" fmla="*/ 130079 w 134195"/>
                <a:gd name="connsiteY7" fmla="*/ 114727 h 161313"/>
                <a:gd name="connsiteX8" fmla="*/ 125536 w 134195"/>
                <a:gd name="connsiteY8" fmla="*/ 118288 h 161313"/>
                <a:gd name="connsiteX9" fmla="*/ 55642 w 134195"/>
                <a:gd name="connsiteY9" fmla="*/ 153542 h 161313"/>
                <a:gd name="connsiteX10" fmla="*/ 25238 w 134195"/>
                <a:gd name="connsiteY10" fmla="*/ 112235 h 161313"/>
                <a:gd name="connsiteX11" fmla="*/ 30830 w 134195"/>
                <a:gd name="connsiteY11" fmla="*/ 75200 h 161313"/>
                <a:gd name="connsiteX12" fmla="*/ 49352 w 134195"/>
                <a:gd name="connsiteY12" fmla="*/ 75200 h 161313"/>
                <a:gd name="connsiteX13" fmla="*/ 32927 w 134195"/>
                <a:gd name="connsiteY13" fmla="*/ 67366 h 161313"/>
                <a:gd name="connsiteX14" fmla="*/ 91637 w 134195"/>
                <a:gd name="connsiteY14" fmla="*/ 7897 h 161313"/>
                <a:gd name="connsiteX15" fmla="*/ 117498 w 134195"/>
                <a:gd name="connsiteY15" fmla="*/ 30331 h 161313"/>
                <a:gd name="connsiteX16" fmla="*/ 47255 w 134195"/>
                <a:gd name="connsiteY16" fmla="*/ 67366 h 161313"/>
                <a:gd name="connsiteX17" fmla="*/ 32927 w 134195"/>
                <a:gd name="connsiteY17" fmla="*/ 67366 h 161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4195" h="161313">
                  <a:moveTo>
                    <a:pt x="49352" y="75200"/>
                  </a:moveTo>
                  <a:cubicBezTo>
                    <a:pt x="59486" y="75200"/>
                    <a:pt x="85347" y="74488"/>
                    <a:pt x="102821" y="67010"/>
                  </a:cubicBezTo>
                  <a:cubicBezTo>
                    <a:pt x="127283" y="56327"/>
                    <a:pt x="129031" y="35317"/>
                    <a:pt x="129031" y="30331"/>
                  </a:cubicBezTo>
                  <a:cubicBezTo>
                    <a:pt x="129031" y="14663"/>
                    <a:pt x="115751" y="63"/>
                    <a:pt x="91637" y="63"/>
                  </a:cubicBezTo>
                  <a:cubicBezTo>
                    <a:pt x="52846" y="63"/>
                    <a:pt x="77" y="34605"/>
                    <a:pt x="77" y="96922"/>
                  </a:cubicBezTo>
                  <a:cubicBezTo>
                    <a:pt x="77" y="133245"/>
                    <a:pt x="20695" y="161377"/>
                    <a:pt x="54943" y="161377"/>
                  </a:cubicBezTo>
                  <a:cubicBezTo>
                    <a:pt x="104917" y="161377"/>
                    <a:pt x="134273" y="123630"/>
                    <a:pt x="134273" y="119357"/>
                  </a:cubicBezTo>
                  <a:cubicBezTo>
                    <a:pt x="134273" y="117220"/>
                    <a:pt x="132176" y="114727"/>
                    <a:pt x="130079" y="114727"/>
                  </a:cubicBezTo>
                  <a:cubicBezTo>
                    <a:pt x="128332" y="114727"/>
                    <a:pt x="127633" y="115440"/>
                    <a:pt x="125536" y="118288"/>
                  </a:cubicBezTo>
                  <a:cubicBezTo>
                    <a:pt x="97928" y="153542"/>
                    <a:pt x="59836" y="153542"/>
                    <a:pt x="55642" y="153542"/>
                  </a:cubicBezTo>
                  <a:cubicBezTo>
                    <a:pt x="28384" y="153542"/>
                    <a:pt x="25238" y="123630"/>
                    <a:pt x="25238" y="112235"/>
                  </a:cubicBezTo>
                  <a:cubicBezTo>
                    <a:pt x="25238" y="107961"/>
                    <a:pt x="25588" y="96922"/>
                    <a:pt x="30830" y="75200"/>
                  </a:cubicBezTo>
                  <a:lnTo>
                    <a:pt x="49352" y="75200"/>
                  </a:lnTo>
                  <a:close/>
                  <a:moveTo>
                    <a:pt x="32927" y="67366"/>
                  </a:moveTo>
                  <a:cubicBezTo>
                    <a:pt x="46556" y="13239"/>
                    <a:pt x="82551" y="7897"/>
                    <a:pt x="91637" y="7897"/>
                  </a:cubicBezTo>
                  <a:cubicBezTo>
                    <a:pt x="108063" y="7897"/>
                    <a:pt x="117498" y="18224"/>
                    <a:pt x="117498" y="30331"/>
                  </a:cubicBezTo>
                  <a:cubicBezTo>
                    <a:pt x="117498" y="67366"/>
                    <a:pt x="61583" y="67366"/>
                    <a:pt x="47255" y="67366"/>
                  </a:cubicBezTo>
                  <a:lnTo>
                    <a:pt x="32927" y="67366"/>
                  </a:lnTo>
                  <a:close/>
                </a:path>
              </a:pathLst>
            </a:custGeom>
            <a:solidFill>
              <a:srgbClr val="000000"/>
            </a:solidFill>
            <a:ln w="346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89" name="Forme libre 88">
              <a:extLst>
                <a:ext uri="{FF2B5EF4-FFF2-40B4-BE49-F238E27FC236}">
                  <a16:creationId xmlns:a16="http://schemas.microsoft.com/office/drawing/2014/main" id="{396B2A74-2580-E7EC-B7F0-1BA37EAA9F77}"/>
                </a:ext>
              </a:extLst>
            </p:cNvPr>
            <p:cNvSpPr/>
            <p:nvPr>
              <p:custDataLst>
                <p:tags r:id="rId101"/>
              </p:custDataLst>
            </p:nvPr>
          </p:nvSpPr>
          <p:spPr>
            <a:xfrm>
              <a:off x="12737443" y="5357140"/>
              <a:ext cx="187140" cy="170252"/>
            </a:xfrm>
            <a:custGeom>
              <a:avLst/>
              <a:gdLst>
                <a:gd name="connsiteX0" fmla="*/ 28947 w 187140"/>
                <a:gd name="connsiteY0" fmla="*/ 150873 h 170252"/>
                <a:gd name="connsiteX1" fmla="*/ 7420 w 187140"/>
                <a:gd name="connsiteY1" fmla="*/ 161343 h 170252"/>
                <a:gd name="connsiteX2" fmla="*/ 81 w 187140"/>
                <a:gd name="connsiteY2" fmla="*/ 166577 h 170252"/>
                <a:gd name="connsiteX3" fmla="*/ 7420 w 187140"/>
                <a:gd name="connsiteY3" fmla="*/ 170316 h 170252"/>
                <a:gd name="connsiteX4" fmla="*/ 102091 w 187140"/>
                <a:gd name="connsiteY4" fmla="*/ 170316 h 170252"/>
                <a:gd name="connsiteX5" fmla="*/ 174746 w 187140"/>
                <a:gd name="connsiteY5" fmla="*/ 116972 h 170252"/>
                <a:gd name="connsiteX6" fmla="*/ 132914 w 187140"/>
                <a:gd name="connsiteY6" fmla="*/ 81327 h 170252"/>
                <a:gd name="connsiteX7" fmla="*/ 187222 w 187140"/>
                <a:gd name="connsiteY7" fmla="*/ 35461 h 170252"/>
                <a:gd name="connsiteX8" fmla="*/ 136584 w 187140"/>
                <a:gd name="connsiteY8" fmla="*/ 64 h 170252"/>
                <a:gd name="connsiteX9" fmla="*/ 47539 w 187140"/>
                <a:gd name="connsiteY9" fmla="*/ 64 h 170252"/>
                <a:gd name="connsiteX10" fmla="*/ 39711 w 187140"/>
                <a:gd name="connsiteY10" fmla="*/ 5548 h 170252"/>
                <a:gd name="connsiteX11" fmla="*/ 47539 w 187140"/>
                <a:gd name="connsiteY11" fmla="*/ 9038 h 170252"/>
                <a:gd name="connsiteX12" fmla="*/ 56835 w 187140"/>
                <a:gd name="connsiteY12" fmla="*/ 9537 h 170252"/>
                <a:gd name="connsiteX13" fmla="*/ 62461 w 187140"/>
                <a:gd name="connsiteY13" fmla="*/ 13026 h 170252"/>
                <a:gd name="connsiteX14" fmla="*/ 61483 w 187140"/>
                <a:gd name="connsiteY14" fmla="*/ 18510 h 170252"/>
                <a:gd name="connsiteX15" fmla="*/ 28947 w 187140"/>
                <a:gd name="connsiteY15" fmla="*/ 150873 h 170252"/>
                <a:gd name="connsiteX16" fmla="*/ 68088 w 187140"/>
                <a:gd name="connsiteY16" fmla="*/ 78335 h 170252"/>
                <a:gd name="connsiteX17" fmla="*/ 83010 w 187140"/>
                <a:gd name="connsiteY17" fmla="*/ 17513 h 170252"/>
                <a:gd name="connsiteX18" fmla="*/ 95486 w 187140"/>
                <a:gd name="connsiteY18" fmla="*/ 9038 h 170252"/>
                <a:gd name="connsiteX19" fmla="*/ 132670 w 187140"/>
                <a:gd name="connsiteY19" fmla="*/ 9038 h 170252"/>
                <a:gd name="connsiteX20" fmla="*/ 163248 w 187140"/>
                <a:gd name="connsiteY20" fmla="*/ 35211 h 170252"/>
                <a:gd name="connsiteX21" fmla="*/ 108207 w 187140"/>
                <a:gd name="connsiteY21" fmla="*/ 78335 h 170252"/>
                <a:gd name="connsiteX22" fmla="*/ 68088 w 187140"/>
                <a:gd name="connsiteY22" fmla="*/ 78335 h 170252"/>
                <a:gd name="connsiteX23" fmla="*/ 56346 w 187140"/>
                <a:gd name="connsiteY23" fmla="*/ 161343 h 170252"/>
                <a:gd name="connsiteX24" fmla="*/ 48518 w 187140"/>
                <a:gd name="connsiteY24" fmla="*/ 158850 h 170252"/>
                <a:gd name="connsiteX25" fmla="*/ 49496 w 187140"/>
                <a:gd name="connsiteY25" fmla="*/ 153615 h 170252"/>
                <a:gd name="connsiteX26" fmla="*/ 66376 w 187140"/>
                <a:gd name="connsiteY26" fmla="*/ 85315 h 170252"/>
                <a:gd name="connsiteX27" fmla="*/ 118237 w 187140"/>
                <a:gd name="connsiteY27" fmla="*/ 85315 h 170252"/>
                <a:gd name="connsiteX28" fmla="*/ 150038 w 187140"/>
                <a:gd name="connsiteY28" fmla="*/ 115227 h 170252"/>
                <a:gd name="connsiteX29" fmla="*/ 95731 w 187140"/>
                <a:gd name="connsiteY29" fmla="*/ 161343 h 170252"/>
                <a:gd name="connsiteX30" fmla="*/ 56346 w 187140"/>
                <a:gd name="connsiteY30" fmla="*/ 161343 h 170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87140" h="170252">
                  <a:moveTo>
                    <a:pt x="28947" y="150873"/>
                  </a:moveTo>
                  <a:cubicBezTo>
                    <a:pt x="26746" y="159348"/>
                    <a:pt x="26257" y="161343"/>
                    <a:pt x="7420" y="161343"/>
                  </a:cubicBezTo>
                  <a:cubicBezTo>
                    <a:pt x="3262" y="161343"/>
                    <a:pt x="81" y="161343"/>
                    <a:pt x="81" y="166577"/>
                  </a:cubicBezTo>
                  <a:cubicBezTo>
                    <a:pt x="81" y="170316"/>
                    <a:pt x="3017" y="170316"/>
                    <a:pt x="7420" y="170316"/>
                  </a:cubicBezTo>
                  <a:lnTo>
                    <a:pt x="102091" y="170316"/>
                  </a:lnTo>
                  <a:cubicBezTo>
                    <a:pt x="143189" y="170316"/>
                    <a:pt x="174746" y="141650"/>
                    <a:pt x="174746" y="116972"/>
                  </a:cubicBezTo>
                  <a:cubicBezTo>
                    <a:pt x="174746" y="99274"/>
                    <a:pt x="158845" y="84069"/>
                    <a:pt x="132914" y="81327"/>
                  </a:cubicBezTo>
                  <a:cubicBezTo>
                    <a:pt x="162514" y="75843"/>
                    <a:pt x="187222" y="56898"/>
                    <a:pt x="187222" y="35461"/>
                  </a:cubicBezTo>
                  <a:cubicBezTo>
                    <a:pt x="187222" y="16516"/>
                    <a:pt x="168385" y="64"/>
                    <a:pt x="136584" y="64"/>
                  </a:cubicBezTo>
                  <a:lnTo>
                    <a:pt x="47539" y="64"/>
                  </a:lnTo>
                  <a:cubicBezTo>
                    <a:pt x="42891" y="64"/>
                    <a:pt x="39711" y="64"/>
                    <a:pt x="39711" y="5548"/>
                  </a:cubicBezTo>
                  <a:cubicBezTo>
                    <a:pt x="39711" y="9038"/>
                    <a:pt x="42647" y="9038"/>
                    <a:pt x="47539" y="9038"/>
                  </a:cubicBezTo>
                  <a:cubicBezTo>
                    <a:pt x="47784" y="9038"/>
                    <a:pt x="52432" y="9038"/>
                    <a:pt x="56835" y="9537"/>
                  </a:cubicBezTo>
                  <a:cubicBezTo>
                    <a:pt x="61972" y="10035"/>
                    <a:pt x="62461" y="10534"/>
                    <a:pt x="62461" y="13026"/>
                  </a:cubicBezTo>
                  <a:cubicBezTo>
                    <a:pt x="62461" y="13525"/>
                    <a:pt x="62461" y="14771"/>
                    <a:pt x="61483" y="18510"/>
                  </a:cubicBezTo>
                  <a:lnTo>
                    <a:pt x="28947" y="150873"/>
                  </a:lnTo>
                  <a:close/>
                  <a:moveTo>
                    <a:pt x="68088" y="78335"/>
                  </a:moveTo>
                  <a:lnTo>
                    <a:pt x="83010" y="17513"/>
                  </a:lnTo>
                  <a:cubicBezTo>
                    <a:pt x="84967" y="9786"/>
                    <a:pt x="85212" y="9038"/>
                    <a:pt x="95486" y="9038"/>
                  </a:cubicBezTo>
                  <a:lnTo>
                    <a:pt x="132670" y="9038"/>
                  </a:lnTo>
                  <a:cubicBezTo>
                    <a:pt x="157622" y="9038"/>
                    <a:pt x="163248" y="25739"/>
                    <a:pt x="163248" y="35211"/>
                  </a:cubicBezTo>
                  <a:cubicBezTo>
                    <a:pt x="163248" y="55402"/>
                    <a:pt x="140987" y="78335"/>
                    <a:pt x="108207" y="78335"/>
                  </a:cubicBezTo>
                  <a:lnTo>
                    <a:pt x="68088" y="78335"/>
                  </a:lnTo>
                  <a:close/>
                  <a:moveTo>
                    <a:pt x="56346" y="161343"/>
                  </a:moveTo>
                  <a:cubicBezTo>
                    <a:pt x="48762" y="161343"/>
                    <a:pt x="48518" y="161093"/>
                    <a:pt x="48518" y="158850"/>
                  </a:cubicBezTo>
                  <a:cubicBezTo>
                    <a:pt x="48518" y="158601"/>
                    <a:pt x="48518" y="157354"/>
                    <a:pt x="49496" y="153615"/>
                  </a:cubicBezTo>
                  <a:lnTo>
                    <a:pt x="66376" y="85315"/>
                  </a:lnTo>
                  <a:lnTo>
                    <a:pt x="118237" y="85315"/>
                  </a:lnTo>
                  <a:cubicBezTo>
                    <a:pt x="141232" y="85315"/>
                    <a:pt x="150038" y="100770"/>
                    <a:pt x="150038" y="115227"/>
                  </a:cubicBezTo>
                  <a:cubicBezTo>
                    <a:pt x="150038" y="139905"/>
                    <a:pt x="125331" y="161343"/>
                    <a:pt x="95731" y="161343"/>
                  </a:cubicBezTo>
                  <a:lnTo>
                    <a:pt x="56346" y="161343"/>
                  </a:lnTo>
                  <a:close/>
                </a:path>
              </a:pathLst>
            </a:custGeom>
            <a:solidFill>
              <a:srgbClr val="000000"/>
            </a:solidFill>
            <a:ln w="346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116" name="Groupe 115" descr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e_G&#10;$&#10;&#10;&#10;\end{document}&#10;" title="IguanaTex Vector Display">
            <a:extLst>
              <a:ext uri="{FF2B5EF4-FFF2-40B4-BE49-F238E27FC236}">
                <a16:creationId xmlns:a16="http://schemas.microsoft.com/office/drawing/2014/main" id="{561F3ADB-7BA0-46EF-D787-2796135FFB1B}"/>
              </a:ext>
            </a:extLst>
          </p:cNvPr>
          <p:cNvGrpSpPr>
            <a:grpSpLocks noChangeAspect="1"/>
          </p:cNvGrpSpPr>
          <p:nvPr>
            <p:custDataLst>
              <p:tags r:id="rId3"/>
            </p:custDataLst>
          </p:nvPr>
        </p:nvGrpSpPr>
        <p:grpSpPr>
          <a:xfrm>
            <a:off x="9899796" y="2541233"/>
            <a:ext cx="361211" cy="238464"/>
            <a:chOff x="11866133" y="4056310"/>
            <a:chExt cx="255511" cy="168683"/>
          </a:xfrm>
        </p:grpSpPr>
        <p:sp>
          <p:nvSpPr>
            <p:cNvPr id="114" name="Forme libre 113">
              <a:extLst>
                <a:ext uri="{FF2B5EF4-FFF2-40B4-BE49-F238E27FC236}">
                  <a16:creationId xmlns:a16="http://schemas.microsoft.com/office/drawing/2014/main" id="{61FE4427-6B0B-4795-6E18-9A90C819909C}"/>
                </a:ext>
              </a:extLst>
            </p:cNvPr>
            <p:cNvSpPr/>
            <p:nvPr>
              <p:custDataLst>
                <p:tags r:id="rId98"/>
              </p:custDataLst>
            </p:nvPr>
          </p:nvSpPr>
          <p:spPr>
            <a:xfrm>
              <a:off x="11866133" y="4056310"/>
              <a:ext cx="97171" cy="126095"/>
            </a:xfrm>
            <a:custGeom>
              <a:avLst/>
              <a:gdLst>
                <a:gd name="connsiteX0" fmla="*/ 35757 w 97171"/>
                <a:gd name="connsiteY0" fmla="*/ 58796 h 126095"/>
                <a:gd name="connsiteX1" fmla="*/ 74474 w 97171"/>
                <a:gd name="connsiteY1" fmla="*/ 52394 h 126095"/>
                <a:gd name="connsiteX2" fmla="*/ 93453 w 97171"/>
                <a:gd name="connsiteY2" fmla="*/ 23723 h 126095"/>
                <a:gd name="connsiteX3" fmla="*/ 66376 w 97171"/>
                <a:gd name="connsiteY3" fmla="*/ 63 h 126095"/>
                <a:gd name="connsiteX4" fmla="*/ 77 w 97171"/>
                <a:gd name="connsiteY4" fmla="*/ 75776 h 126095"/>
                <a:gd name="connsiteX5" fmla="*/ 39806 w 97171"/>
                <a:gd name="connsiteY5" fmla="*/ 126158 h 126095"/>
                <a:gd name="connsiteX6" fmla="*/ 97248 w 97171"/>
                <a:gd name="connsiteY6" fmla="*/ 93312 h 126095"/>
                <a:gd name="connsiteX7" fmla="*/ 94212 w 97171"/>
                <a:gd name="connsiteY7" fmla="*/ 89693 h 126095"/>
                <a:gd name="connsiteX8" fmla="*/ 90922 w 97171"/>
                <a:gd name="connsiteY8" fmla="*/ 92477 h 126095"/>
                <a:gd name="connsiteX9" fmla="*/ 40312 w 97171"/>
                <a:gd name="connsiteY9" fmla="*/ 120034 h 126095"/>
                <a:gd name="connsiteX10" fmla="*/ 18296 w 97171"/>
                <a:gd name="connsiteY10" fmla="*/ 87745 h 126095"/>
                <a:gd name="connsiteX11" fmla="*/ 22345 w 97171"/>
                <a:gd name="connsiteY11" fmla="*/ 58796 h 126095"/>
                <a:gd name="connsiteX12" fmla="*/ 35757 w 97171"/>
                <a:gd name="connsiteY12" fmla="*/ 58796 h 126095"/>
                <a:gd name="connsiteX13" fmla="*/ 23864 w 97171"/>
                <a:gd name="connsiteY13" fmla="*/ 52672 h 126095"/>
                <a:gd name="connsiteX14" fmla="*/ 66376 w 97171"/>
                <a:gd name="connsiteY14" fmla="*/ 6187 h 126095"/>
                <a:gd name="connsiteX15" fmla="*/ 85102 w 97171"/>
                <a:gd name="connsiteY15" fmla="*/ 23723 h 126095"/>
                <a:gd name="connsiteX16" fmla="*/ 34239 w 97171"/>
                <a:gd name="connsiteY16" fmla="*/ 52672 h 126095"/>
                <a:gd name="connsiteX17" fmla="*/ 23864 w 97171"/>
                <a:gd name="connsiteY17" fmla="*/ 52672 h 1260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97171" h="126095">
                  <a:moveTo>
                    <a:pt x="35757" y="58796"/>
                  </a:moveTo>
                  <a:cubicBezTo>
                    <a:pt x="43095" y="58796"/>
                    <a:pt x="61821" y="58239"/>
                    <a:pt x="74474" y="52394"/>
                  </a:cubicBezTo>
                  <a:cubicBezTo>
                    <a:pt x="92187" y="44043"/>
                    <a:pt x="93453" y="27620"/>
                    <a:pt x="93453" y="23723"/>
                  </a:cubicBezTo>
                  <a:cubicBezTo>
                    <a:pt x="93453" y="11475"/>
                    <a:pt x="83837" y="63"/>
                    <a:pt x="66376" y="63"/>
                  </a:cubicBezTo>
                  <a:cubicBezTo>
                    <a:pt x="38287" y="63"/>
                    <a:pt x="77" y="27063"/>
                    <a:pt x="77" y="75776"/>
                  </a:cubicBezTo>
                  <a:cubicBezTo>
                    <a:pt x="77" y="104168"/>
                    <a:pt x="15007" y="126158"/>
                    <a:pt x="39806" y="126158"/>
                  </a:cubicBezTo>
                  <a:cubicBezTo>
                    <a:pt x="75992" y="126158"/>
                    <a:pt x="97248" y="96652"/>
                    <a:pt x="97248" y="93312"/>
                  </a:cubicBezTo>
                  <a:cubicBezTo>
                    <a:pt x="97248" y="91642"/>
                    <a:pt x="95730" y="89693"/>
                    <a:pt x="94212" y="89693"/>
                  </a:cubicBezTo>
                  <a:cubicBezTo>
                    <a:pt x="92946" y="89693"/>
                    <a:pt x="92440" y="90250"/>
                    <a:pt x="90922" y="92477"/>
                  </a:cubicBezTo>
                  <a:cubicBezTo>
                    <a:pt x="70931" y="120034"/>
                    <a:pt x="43348" y="120034"/>
                    <a:pt x="40312" y="120034"/>
                  </a:cubicBezTo>
                  <a:cubicBezTo>
                    <a:pt x="20574" y="120034"/>
                    <a:pt x="18296" y="96652"/>
                    <a:pt x="18296" y="87745"/>
                  </a:cubicBezTo>
                  <a:cubicBezTo>
                    <a:pt x="18296" y="84405"/>
                    <a:pt x="18549" y="75776"/>
                    <a:pt x="22345" y="58796"/>
                  </a:cubicBezTo>
                  <a:lnTo>
                    <a:pt x="35757" y="58796"/>
                  </a:lnTo>
                  <a:close/>
                  <a:moveTo>
                    <a:pt x="23864" y="52672"/>
                  </a:moveTo>
                  <a:cubicBezTo>
                    <a:pt x="33733" y="10362"/>
                    <a:pt x="59797" y="6187"/>
                    <a:pt x="66376" y="6187"/>
                  </a:cubicBezTo>
                  <a:cubicBezTo>
                    <a:pt x="78269" y="6187"/>
                    <a:pt x="85102" y="14259"/>
                    <a:pt x="85102" y="23723"/>
                  </a:cubicBezTo>
                  <a:cubicBezTo>
                    <a:pt x="85102" y="52672"/>
                    <a:pt x="44614" y="52672"/>
                    <a:pt x="34239" y="52672"/>
                  </a:cubicBezTo>
                  <a:lnTo>
                    <a:pt x="23864" y="52672"/>
                  </a:lnTo>
                  <a:close/>
                </a:path>
              </a:pathLst>
            </a:custGeom>
            <a:solidFill>
              <a:srgbClr val="000000"/>
            </a:solidFill>
            <a:ln w="28575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115" name="Forme libre 114">
              <a:extLst>
                <a:ext uri="{FF2B5EF4-FFF2-40B4-BE49-F238E27FC236}">
                  <a16:creationId xmlns:a16="http://schemas.microsoft.com/office/drawing/2014/main" id="{9C987403-B6BB-CFA1-A6C1-8748FBD8B240}"/>
                </a:ext>
              </a:extLst>
            </p:cNvPr>
            <p:cNvSpPr/>
            <p:nvPr>
              <p:custDataLst>
                <p:tags r:id="rId99"/>
              </p:custDataLst>
            </p:nvPr>
          </p:nvSpPr>
          <p:spPr>
            <a:xfrm>
              <a:off x="11984719" y="4084117"/>
              <a:ext cx="136925" cy="140876"/>
            </a:xfrm>
            <a:custGeom>
              <a:avLst/>
              <a:gdLst>
                <a:gd name="connsiteX0" fmla="*/ 137007 w 136925"/>
                <a:gd name="connsiteY0" fmla="*/ 2597 h 140876"/>
                <a:gd name="connsiteX1" fmla="*/ 134705 w 136925"/>
                <a:gd name="connsiteY1" fmla="*/ 64 h 140876"/>
                <a:gd name="connsiteX2" fmla="*/ 131516 w 136925"/>
                <a:gd name="connsiteY2" fmla="*/ 2402 h 140876"/>
                <a:gd name="connsiteX3" fmla="*/ 118585 w 136925"/>
                <a:gd name="connsiteY3" fmla="*/ 17406 h 140876"/>
                <a:gd name="connsiteX4" fmla="*/ 85284 w 136925"/>
                <a:gd name="connsiteY4" fmla="*/ 64 h 140876"/>
                <a:gd name="connsiteX5" fmla="*/ 81 w 136925"/>
                <a:gd name="connsiteY5" fmla="*/ 85993 h 140876"/>
                <a:gd name="connsiteX6" fmla="*/ 54993 w 136925"/>
                <a:gd name="connsiteY6" fmla="*/ 140940 h 140876"/>
                <a:gd name="connsiteX7" fmla="*/ 96266 w 136925"/>
                <a:gd name="connsiteY7" fmla="*/ 125547 h 140876"/>
                <a:gd name="connsiteX8" fmla="*/ 104946 w 136925"/>
                <a:gd name="connsiteY8" fmla="*/ 136848 h 140876"/>
                <a:gd name="connsiteX9" fmla="*/ 107780 w 136925"/>
                <a:gd name="connsiteY9" fmla="*/ 131977 h 140876"/>
                <a:gd name="connsiteX10" fmla="*/ 111145 w 136925"/>
                <a:gd name="connsiteY10" fmla="*/ 116974 h 140876"/>
                <a:gd name="connsiteX11" fmla="*/ 115042 w 136925"/>
                <a:gd name="connsiteY11" fmla="*/ 99437 h 140876"/>
                <a:gd name="connsiteX12" fmla="*/ 127796 w 136925"/>
                <a:gd name="connsiteY12" fmla="*/ 90279 h 140876"/>
                <a:gd name="connsiteX13" fmla="*/ 131693 w 136925"/>
                <a:gd name="connsiteY13" fmla="*/ 86188 h 140876"/>
                <a:gd name="connsiteX14" fmla="*/ 129036 w 136925"/>
                <a:gd name="connsiteY14" fmla="*/ 83265 h 140876"/>
                <a:gd name="connsiteX15" fmla="*/ 109551 w 136925"/>
                <a:gd name="connsiteY15" fmla="*/ 84044 h 140876"/>
                <a:gd name="connsiteX16" fmla="*/ 94849 w 136925"/>
                <a:gd name="connsiteY16" fmla="*/ 83849 h 140876"/>
                <a:gd name="connsiteX17" fmla="*/ 80855 w 136925"/>
                <a:gd name="connsiteY17" fmla="*/ 83265 h 140876"/>
                <a:gd name="connsiteX18" fmla="*/ 76958 w 136925"/>
                <a:gd name="connsiteY18" fmla="*/ 87552 h 140876"/>
                <a:gd name="connsiteX19" fmla="*/ 83335 w 136925"/>
                <a:gd name="connsiteY19" fmla="*/ 90279 h 140876"/>
                <a:gd name="connsiteX20" fmla="*/ 93609 w 136925"/>
                <a:gd name="connsiteY20" fmla="*/ 90669 h 140876"/>
                <a:gd name="connsiteX21" fmla="*/ 99455 w 136925"/>
                <a:gd name="connsiteY21" fmla="*/ 94371 h 140876"/>
                <a:gd name="connsiteX22" fmla="*/ 98215 w 136925"/>
                <a:gd name="connsiteY22" fmla="*/ 100606 h 140876"/>
                <a:gd name="connsiteX23" fmla="*/ 94318 w 136925"/>
                <a:gd name="connsiteY23" fmla="*/ 116779 h 140876"/>
                <a:gd name="connsiteX24" fmla="*/ 58890 w 136925"/>
                <a:gd name="connsiteY24" fmla="*/ 133926 h 140876"/>
                <a:gd name="connsiteX25" fmla="*/ 17972 w 136925"/>
                <a:gd name="connsiteY25" fmla="*/ 91643 h 140876"/>
                <a:gd name="connsiteX26" fmla="*/ 39937 w 136925"/>
                <a:gd name="connsiteY26" fmla="*/ 30071 h 140876"/>
                <a:gd name="connsiteX27" fmla="*/ 87055 w 136925"/>
                <a:gd name="connsiteY27" fmla="*/ 7079 h 140876"/>
                <a:gd name="connsiteX28" fmla="*/ 119648 w 136925"/>
                <a:gd name="connsiteY28" fmla="*/ 45269 h 140876"/>
                <a:gd name="connsiteX29" fmla="*/ 119117 w 136925"/>
                <a:gd name="connsiteY29" fmla="*/ 53258 h 140876"/>
                <a:gd name="connsiteX30" fmla="*/ 122305 w 136925"/>
                <a:gd name="connsiteY30" fmla="*/ 55791 h 140876"/>
                <a:gd name="connsiteX31" fmla="*/ 126025 w 136925"/>
                <a:gd name="connsiteY31" fmla="*/ 51504 h 140876"/>
                <a:gd name="connsiteX32" fmla="*/ 137007 w 136925"/>
                <a:gd name="connsiteY32" fmla="*/ 2597 h 140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36925" h="140876">
                  <a:moveTo>
                    <a:pt x="137007" y="2597"/>
                  </a:moveTo>
                  <a:cubicBezTo>
                    <a:pt x="137007" y="1623"/>
                    <a:pt x="136476" y="64"/>
                    <a:pt x="134705" y="64"/>
                  </a:cubicBezTo>
                  <a:cubicBezTo>
                    <a:pt x="133465" y="64"/>
                    <a:pt x="133110" y="454"/>
                    <a:pt x="131516" y="2402"/>
                  </a:cubicBezTo>
                  <a:lnTo>
                    <a:pt x="118585" y="17406"/>
                  </a:lnTo>
                  <a:cubicBezTo>
                    <a:pt x="116991" y="15068"/>
                    <a:pt x="107071" y="64"/>
                    <a:pt x="85284" y="64"/>
                  </a:cubicBezTo>
                  <a:cubicBezTo>
                    <a:pt x="42240" y="64"/>
                    <a:pt x="81" y="41957"/>
                    <a:pt x="81" y="85993"/>
                  </a:cubicBezTo>
                  <a:cubicBezTo>
                    <a:pt x="81" y="116194"/>
                    <a:pt x="20983" y="140940"/>
                    <a:pt x="54993" y="140940"/>
                  </a:cubicBezTo>
                  <a:cubicBezTo>
                    <a:pt x="70581" y="140940"/>
                    <a:pt x="87055" y="136459"/>
                    <a:pt x="96266" y="125547"/>
                  </a:cubicBezTo>
                  <a:cubicBezTo>
                    <a:pt x="98037" y="129834"/>
                    <a:pt x="102820" y="136848"/>
                    <a:pt x="104946" y="136848"/>
                  </a:cubicBezTo>
                  <a:cubicBezTo>
                    <a:pt x="106540" y="136848"/>
                    <a:pt x="106894" y="136069"/>
                    <a:pt x="107780" y="131977"/>
                  </a:cubicBezTo>
                  <a:lnTo>
                    <a:pt x="111145" y="116974"/>
                  </a:lnTo>
                  <a:cubicBezTo>
                    <a:pt x="112031" y="113467"/>
                    <a:pt x="114511" y="101776"/>
                    <a:pt x="115042" y="99437"/>
                  </a:cubicBezTo>
                  <a:cubicBezTo>
                    <a:pt x="117168" y="90669"/>
                    <a:pt x="117345" y="90474"/>
                    <a:pt x="127796" y="90279"/>
                  </a:cubicBezTo>
                  <a:cubicBezTo>
                    <a:pt x="129036" y="90279"/>
                    <a:pt x="131693" y="90279"/>
                    <a:pt x="131693" y="86188"/>
                  </a:cubicBezTo>
                  <a:cubicBezTo>
                    <a:pt x="131693" y="84239"/>
                    <a:pt x="130453" y="83265"/>
                    <a:pt x="129036" y="83265"/>
                  </a:cubicBezTo>
                  <a:cubicBezTo>
                    <a:pt x="123191" y="83265"/>
                    <a:pt x="115751" y="84044"/>
                    <a:pt x="109551" y="84044"/>
                  </a:cubicBezTo>
                  <a:cubicBezTo>
                    <a:pt x="105123" y="84044"/>
                    <a:pt x="99277" y="84044"/>
                    <a:pt x="94849" y="83849"/>
                  </a:cubicBezTo>
                  <a:cubicBezTo>
                    <a:pt x="90421" y="83655"/>
                    <a:pt x="85284" y="83265"/>
                    <a:pt x="80855" y="83265"/>
                  </a:cubicBezTo>
                  <a:cubicBezTo>
                    <a:pt x="79615" y="83265"/>
                    <a:pt x="76958" y="83265"/>
                    <a:pt x="76958" y="87552"/>
                  </a:cubicBezTo>
                  <a:cubicBezTo>
                    <a:pt x="76958" y="90279"/>
                    <a:pt x="78907" y="90279"/>
                    <a:pt x="83335" y="90279"/>
                  </a:cubicBezTo>
                  <a:cubicBezTo>
                    <a:pt x="86701" y="90279"/>
                    <a:pt x="90243" y="90279"/>
                    <a:pt x="93609" y="90669"/>
                  </a:cubicBezTo>
                  <a:cubicBezTo>
                    <a:pt x="99277" y="91254"/>
                    <a:pt x="99455" y="92033"/>
                    <a:pt x="99455" y="94371"/>
                  </a:cubicBezTo>
                  <a:cubicBezTo>
                    <a:pt x="99455" y="95151"/>
                    <a:pt x="99455" y="95540"/>
                    <a:pt x="98215" y="100606"/>
                  </a:cubicBezTo>
                  <a:cubicBezTo>
                    <a:pt x="96975" y="106062"/>
                    <a:pt x="95026" y="114830"/>
                    <a:pt x="94318" y="116779"/>
                  </a:cubicBezTo>
                  <a:cubicBezTo>
                    <a:pt x="89181" y="128665"/>
                    <a:pt x="72707" y="133926"/>
                    <a:pt x="58890" y="133926"/>
                  </a:cubicBezTo>
                  <a:cubicBezTo>
                    <a:pt x="41177" y="133926"/>
                    <a:pt x="17972" y="124573"/>
                    <a:pt x="17972" y="91643"/>
                  </a:cubicBezTo>
                  <a:cubicBezTo>
                    <a:pt x="17972" y="70795"/>
                    <a:pt x="26829" y="44685"/>
                    <a:pt x="39937" y="30071"/>
                  </a:cubicBezTo>
                  <a:cubicBezTo>
                    <a:pt x="58182" y="10196"/>
                    <a:pt x="77135" y="7079"/>
                    <a:pt x="87055" y="7079"/>
                  </a:cubicBezTo>
                  <a:cubicBezTo>
                    <a:pt x="107603" y="7079"/>
                    <a:pt x="119648" y="23446"/>
                    <a:pt x="119648" y="45269"/>
                  </a:cubicBezTo>
                  <a:cubicBezTo>
                    <a:pt x="119648" y="50725"/>
                    <a:pt x="119117" y="52089"/>
                    <a:pt x="119117" y="53258"/>
                  </a:cubicBezTo>
                  <a:cubicBezTo>
                    <a:pt x="119117" y="55791"/>
                    <a:pt x="121419" y="55791"/>
                    <a:pt x="122305" y="55791"/>
                  </a:cubicBezTo>
                  <a:cubicBezTo>
                    <a:pt x="125139" y="55791"/>
                    <a:pt x="125139" y="55207"/>
                    <a:pt x="126025" y="51504"/>
                  </a:cubicBezTo>
                  <a:lnTo>
                    <a:pt x="137007" y="2597"/>
                  </a:lnTo>
                  <a:close/>
                </a:path>
              </a:pathLst>
            </a:custGeom>
            <a:solidFill>
              <a:srgbClr val="000000"/>
            </a:solidFill>
            <a:ln w="28575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</p:grpSp>
      <p:sp>
        <p:nvSpPr>
          <p:cNvPr id="121" name="ZoneTexte 120">
            <a:extLst>
              <a:ext uri="{FF2B5EF4-FFF2-40B4-BE49-F238E27FC236}">
                <a16:creationId xmlns:a16="http://schemas.microsoft.com/office/drawing/2014/main" id="{6695514C-2A7F-B16B-E6E6-C561BA937592}"/>
              </a:ext>
            </a:extLst>
          </p:cNvPr>
          <p:cNvSpPr txBox="1"/>
          <p:nvPr/>
        </p:nvSpPr>
        <p:spPr>
          <a:xfrm>
            <a:off x="4219725" y="3301729"/>
            <a:ext cx="2196665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fr-FR"/>
              <a:t>B É T O N</a:t>
            </a: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123" name="ZoneTexte 122">
            <a:extLst>
              <a:ext uri="{FF2B5EF4-FFF2-40B4-BE49-F238E27FC236}">
                <a16:creationId xmlns:a16="http://schemas.microsoft.com/office/drawing/2014/main" id="{E4D4469C-E7AA-0E5A-9DC3-C5AECE2D52F1}"/>
              </a:ext>
            </a:extLst>
          </p:cNvPr>
          <p:cNvSpPr txBox="1"/>
          <p:nvPr/>
        </p:nvSpPr>
        <p:spPr>
          <a:xfrm>
            <a:off x="4203178" y="2454566"/>
            <a:ext cx="2196665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fr-FR"/>
              <a:t>G L A C E</a:t>
            </a: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grpSp>
        <p:nvGrpSpPr>
          <p:cNvPr id="161" name="Groupe 160" descr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T_{B, \text{inf}}&#10;$&#10;&#10;&#10;\end{document}&#10;" title="IguanaTex Vector Display">
            <a:extLst>
              <a:ext uri="{FF2B5EF4-FFF2-40B4-BE49-F238E27FC236}">
                <a16:creationId xmlns:a16="http://schemas.microsoft.com/office/drawing/2014/main" id="{D8CD9B57-0E5B-2641-A005-8BFBDA1AC333}"/>
              </a:ext>
            </a:extLst>
          </p:cNvPr>
          <p:cNvGrpSpPr>
            <a:grpSpLocks noChangeAspect="1"/>
          </p:cNvGrpSpPr>
          <p:nvPr>
            <p:custDataLst>
              <p:tags r:id="rId4"/>
            </p:custDataLst>
          </p:nvPr>
        </p:nvGrpSpPr>
        <p:grpSpPr>
          <a:xfrm>
            <a:off x="1457474" y="3571178"/>
            <a:ext cx="1091231" cy="443092"/>
            <a:chOff x="5863490" y="5814470"/>
            <a:chExt cx="1091231" cy="443092"/>
          </a:xfrm>
        </p:grpSpPr>
        <p:sp>
          <p:nvSpPr>
            <p:cNvPr id="155" name="Forme libre 154">
              <a:extLst>
                <a:ext uri="{FF2B5EF4-FFF2-40B4-BE49-F238E27FC236}">
                  <a16:creationId xmlns:a16="http://schemas.microsoft.com/office/drawing/2014/main" id="{80CAE96F-E4DE-84FF-CA7F-03B2C46E60C9}"/>
                </a:ext>
              </a:extLst>
            </p:cNvPr>
            <p:cNvSpPr/>
            <p:nvPr>
              <p:custDataLst>
                <p:tags r:id="rId92"/>
              </p:custDataLst>
            </p:nvPr>
          </p:nvSpPr>
          <p:spPr>
            <a:xfrm>
              <a:off x="5863490" y="5814470"/>
              <a:ext cx="311409" cy="311790"/>
            </a:xfrm>
            <a:custGeom>
              <a:avLst/>
              <a:gdLst>
                <a:gd name="connsiteX0" fmla="*/ 184632 w 311409"/>
                <a:gd name="connsiteY0" fmla="*/ 32301 h 311790"/>
                <a:gd name="connsiteX1" fmla="*/ 195165 w 311409"/>
                <a:gd name="connsiteY1" fmla="*/ 15261 h 311790"/>
                <a:gd name="connsiteX2" fmla="*/ 224017 w 311409"/>
                <a:gd name="connsiteY2" fmla="*/ 14340 h 311790"/>
                <a:gd name="connsiteX3" fmla="*/ 290878 w 311409"/>
                <a:gd name="connsiteY3" fmla="*/ 52105 h 311790"/>
                <a:gd name="connsiteX4" fmla="*/ 287214 w 311409"/>
                <a:gd name="connsiteY4" fmla="*/ 88949 h 311790"/>
                <a:gd name="connsiteX5" fmla="*/ 285841 w 311409"/>
                <a:gd name="connsiteY5" fmla="*/ 97699 h 311790"/>
                <a:gd name="connsiteX6" fmla="*/ 291336 w 311409"/>
                <a:gd name="connsiteY6" fmla="*/ 103686 h 311790"/>
                <a:gd name="connsiteX7" fmla="*/ 298205 w 311409"/>
                <a:gd name="connsiteY7" fmla="*/ 93093 h 311790"/>
                <a:gd name="connsiteX8" fmla="*/ 310570 w 311409"/>
                <a:gd name="connsiteY8" fmla="*/ 12958 h 311790"/>
                <a:gd name="connsiteX9" fmla="*/ 311486 w 311409"/>
                <a:gd name="connsiteY9" fmla="*/ 5129 h 311790"/>
                <a:gd name="connsiteX10" fmla="*/ 299121 w 311409"/>
                <a:gd name="connsiteY10" fmla="*/ 63 h 311790"/>
                <a:gd name="connsiteX11" fmla="*/ 44956 w 311409"/>
                <a:gd name="connsiteY11" fmla="*/ 63 h 311790"/>
                <a:gd name="connsiteX12" fmla="*/ 30302 w 311409"/>
                <a:gd name="connsiteY12" fmla="*/ 9274 h 311790"/>
                <a:gd name="connsiteX13" fmla="*/ 2824 w 311409"/>
                <a:gd name="connsiteY13" fmla="*/ 90330 h 311790"/>
                <a:gd name="connsiteX14" fmla="*/ 77 w 311409"/>
                <a:gd name="connsiteY14" fmla="*/ 98620 h 311790"/>
                <a:gd name="connsiteX15" fmla="*/ 5572 w 311409"/>
                <a:gd name="connsiteY15" fmla="*/ 103686 h 311790"/>
                <a:gd name="connsiteX16" fmla="*/ 13357 w 311409"/>
                <a:gd name="connsiteY16" fmla="*/ 94015 h 311790"/>
                <a:gd name="connsiteX17" fmla="*/ 117771 w 311409"/>
                <a:gd name="connsiteY17" fmla="*/ 14340 h 311790"/>
                <a:gd name="connsiteX18" fmla="*/ 135631 w 311409"/>
                <a:gd name="connsiteY18" fmla="*/ 14340 h 311790"/>
                <a:gd name="connsiteX19" fmla="*/ 148454 w 311409"/>
                <a:gd name="connsiteY19" fmla="*/ 19866 h 311790"/>
                <a:gd name="connsiteX20" fmla="*/ 146622 w 311409"/>
                <a:gd name="connsiteY20" fmla="*/ 29538 h 311790"/>
                <a:gd name="connsiteX21" fmla="*/ 85256 w 311409"/>
                <a:gd name="connsiteY21" fmla="*/ 275470 h 311790"/>
                <a:gd name="connsiteX22" fmla="*/ 30760 w 311409"/>
                <a:gd name="connsiteY22" fmla="*/ 297577 h 311790"/>
                <a:gd name="connsiteX23" fmla="*/ 11526 w 311409"/>
                <a:gd name="connsiteY23" fmla="*/ 306327 h 311790"/>
                <a:gd name="connsiteX24" fmla="*/ 19311 w 311409"/>
                <a:gd name="connsiteY24" fmla="*/ 311854 h 311790"/>
                <a:gd name="connsiteX25" fmla="*/ 56863 w 311409"/>
                <a:gd name="connsiteY25" fmla="*/ 310933 h 311790"/>
                <a:gd name="connsiteX26" fmla="*/ 95789 w 311409"/>
                <a:gd name="connsiteY26" fmla="*/ 310472 h 311790"/>
                <a:gd name="connsiteX27" fmla="*/ 133800 w 311409"/>
                <a:gd name="connsiteY27" fmla="*/ 310933 h 311790"/>
                <a:gd name="connsiteX28" fmla="*/ 173642 w 311409"/>
                <a:gd name="connsiteY28" fmla="*/ 311854 h 311790"/>
                <a:gd name="connsiteX29" fmla="*/ 183717 w 311409"/>
                <a:gd name="connsiteY29" fmla="*/ 302643 h 311790"/>
                <a:gd name="connsiteX30" fmla="*/ 168146 w 311409"/>
                <a:gd name="connsiteY30" fmla="*/ 297577 h 311790"/>
                <a:gd name="connsiteX31" fmla="*/ 138837 w 311409"/>
                <a:gd name="connsiteY31" fmla="*/ 296656 h 311790"/>
                <a:gd name="connsiteX32" fmla="*/ 121893 w 311409"/>
                <a:gd name="connsiteY32" fmla="*/ 286524 h 311790"/>
                <a:gd name="connsiteX33" fmla="*/ 123725 w 311409"/>
                <a:gd name="connsiteY33" fmla="*/ 276852 h 311790"/>
                <a:gd name="connsiteX34" fmla="*/ 184632 w 311409"/>
                <a:gd name="connsiteY34" fmla="*/ 32301 h 3117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311409" h="311790">
                  <a:moveTo>
                    <a:pt x="184632" y="32301"/>
                  </a:moveTo>
                  <a:cubicBezTo>
                    <a:pt x="187838" y="19406"/>
                    <a:pt x="189670" y="16642"/>
                    <a:pt x="195165" y="15261"/>
                  </a:cubicBezTo>
                  <a:cubicBezTo>
                    <a:pt x="199287" y="14340"/>
                    <a:pt x="214400" y="14340"/>
                    <a:pt x="224017" y="14340"/>
                  </a:cubicBezTo>
                  <a:cubicBezTo>
                    <a:pt x="270270" y="14340"/>
                    <a:pt x="290878" y="16182"/>
                    <a:pt x="290878" y="52105"/>
                  </a:cubicBezTo>
                  <a:cubicBezTo>
                    <a:pt x="290878" y="59013"/>
                    <a:pt x="289046" y="76974"/>
                    <a:pt x="287214" y="88949"/>
                  </a:cubicBezTo>
                  <a:cubicBezTo>
                    <a:pt x="286756" y="90791"/>
                    <a:pt x="285841" y="96317"/>
                    <a:pt x="285841" y="97699"/>
                  </a:cubicBezTo>
                  <a:cubicBezTo>
                    <a:pt x="285841" y="100462"/>
                    <a:pt x="287214" y="103686"/>
                    <a:pt x="291336" y="103686"/>
                  </a:cubicBezTo>
                  <a:cubicBezTo>
                    <a:pt x="296374" y="103686"/>
                    <a:pt x="297289" y="100002"/>
                    <a:pt x="298205" y="93093"/>
                  </a:cubicBezTo>
                  <a:lnTo>
                    <a:pt x="310570" y="12958"/>
                  </a:lnTo>
                  <a:cubicBezTo>
                    <a:pt x="311028" y="11116"/>
                    <a:pt x="311486" y="6510"/>
                    <a:pt x="311486" y="5129"/>
                  </a:cubicBezTo>
                  <a:cubicBezTo>
                    <a:pt x="311486" y="63"/>
                    <a:pt x="306906" y="63"/>
                    <a:pt x="299121" y="63"/>
                  </a:cubicBezTo>
                  <a:lnTo>
                    <a:pt x="44956" y="63"/>
                  </a:lnTo>
                  <a:cubicBezTo>
                    <a:pt x="33965" y="63"/>
                    <a:pt x="33507" y="523"/>
                    <a:pt x="30302" y="9274"/>
                  </a:cubicBezTo>
                  <a:lnTo>
                    <a:pt x="2824" y="90330"/>
                  </a:lnTo>
                  <a:cubicBezTo>
                    <a:pt x="2367" y="91251"/>
                    <a:pt x="77" y="97699"/>
                    <a:pt x="77" y="98620"/>
                  </a:cubicBezTo>
                  <a:cubicBezTo>
                    <a:pt x="77" y="101383"/>
                    <a:pt x="2367" y="103686"/>
                    <a:pt x="5572" y="103686"/>
                  </a:cubicBezTo>
                  <a:cubicBezTo>
                    <a:pt x="10152" y="103686"/>
                    <a:pt x="10610" y="101383"/>
                    <a:pt x="13357" y="94015"/>
                  </a:cubicBezTo>
                  <a:cubicBezTo>
                    <a:pt x="38087" y="22630"/>
                    <a:pt x="49994" y="14340"/>
                    <a:pt x="117771" y="14340"/>
                  </a:cubicBezTo>
                  <a:lnTo>
                    <a:pt x="135631" y="14340"/>
                  </a:lnTo>
                  <a:cubicBezTo>
                    <a:pt x="148454" y="14340"/>
                    <a:pt x="148454" y="16182"/>
                    <a:pt x="148454" y="19866"/>
                  </a:cubicBezTo>
                  <a:cubicBezTo>
                    <a:pt x="148454" y="22630"/>
                    <a:pt x="147080" y="28156"/>
                    <a:pt x="146622" y="29538"/>
                  </a:cubicBezTo>
                  <a:lnTo>
                    <a:pt x="85256" y="275470"/>
                  </a:lnTo>
                  <a:cubicBezTo>
                    <a:pt x="81135" y="292511"/>
                    <a:pt x="79761" y="297577"/>
                    <a:pt x="30760" y="297577"/>
                  </a:cubicBezTo>
                  <a:cubicBezTo>
                    <a:pt x="14273" y="297577"/>
                    <a:pt x="11526" y="297577"/>
                    <a:pt x="11526" y="306327"/>
                  </a:cubicBezTo>
                  <a:cubicBezTo>
                    <a:pt x="11526" y="311854"/>
                    <a:pt x="16563" y="311854"/>
                    <a:pt x="19311" y="311854"/>
                  </a:cubicBezTo>
                  <a:cubicBezTo>
                    <a:pt x="31676" y="311854"/>
                    <a:pt x="44498" y="310933"/>
                    <a:pt x="56863" y="310933"/>
                  </a:cubicBezTo>
                  <a:cubicBezTo>
                    <a:pt x="69686" y="310933"/>
                    <a:pt x="82967" y="310472"/>
                    <a:pt x="95789" y="310472"/>
                  </a:cubicBezTo>
                  <a:cubicBezTo>
                    <a:pt x="108612" y="310472"/>
                    <a:pt x="121435" y="310933"/>
                    <a:pt x="133800" y="310933"/>
                  </a:cubicBezTo>
                  <a:cubicBezTo>
                    <a:pt x="147080" y="310933"/>
                    <a:pt x="160819" y="311854"/>
                    <a:pt x="173642" y="311854"/>
                  </a:cubicBezTo>
                  <a:cubicBezTo>
                    <a:pt x="178221" y="311854"/>
                    <a:pt x="183717" y="311854"/>
                    <a:pt x="183717" y="302643"/>
                  </a:cubicBezTo>
                  <a:cubicBezTo>
                    <a:pt x="183717" y="297577"/>
                    <a:pt x="180053" y="297577"/>
                    <a:pt x="168146" y="297577"/>
                  </a:cubicBezTo>
                  <a:cubicBezTo>
                    <a:pt x="156697" y="297577"/>
                    <a:pt x="150744" y="297577"/>
                    <a:pt x="138837" y="296656"/>
                  </a:cubicBezTo>
                  <a:cubicBezTo>
                    <a:pt x="125556" y="295274"/>
                    <a:pt x="121893" y="293892"/>
                    <a:pt x="121893" y="286524"/>
                  </a:cubicBezTo>
                  <a:cubicBezTo>
                    <a:pt x="121893" y="286063"/>
                    <a:pt x="121893" y="283760"/>
                    <a:pt x="123725" y="276852"/>
                  </a:cubicBezTo>
                  <a:lnTo>
                    <a:pt x="184632" y="32301"/>
                  </a:lnTo>
                  <a:close/>
                </a:path>
              </a:pathLst>
            </a:custGeom>
            <a:solidFill>
              <a:srgbClr val="000000"/>
            </a:solidFill>
            <a:ln w="4409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156" name="Forme libre 155">
              <a:extLst>
                <a:ext uri="{FF2B5EF4-FFF2-40B4-BE49-F238E27FC236}">
                  <a16:creationId xmlns:a16="http://schemas.microsoft.com/office/drawing/2014/main" id="{A8EDB202-0C1E-8AA5-C19C-92176CB0106D}"/>
                </a:ext>
              </a:extLst>
            </p:cNvPr>
            <p:cNvSpPr/>
            <p:nvPr>
              <p:custDataLst>
                <p:tags r:id="rId93"/>
              </p:custDataLst>
            </p:nvPr>
          </p:nvSpPr>
          <p:spPr>
            <a:xfrm>
              <a:off x="6143198" y="5975154"/>
              <a:ext cx="245234" cy="220187"/>
            </a:xfrm>
            <a:custGeom>
              <a:avLst/>
              <a:gdLst>
                <a:gd name="connsiteX0" fmla="*/ 37910 w 245234"/>
                <a:gd name="connsiteY0" fmla="*/ 195106 h 220187"/>
                <a:gd name="connsiteX1" fmla="*/ 9700 w 245234"/>
                <a:gd name="connsiteY1" fmla="*/ 208646 h 220187"/>
                <a:gd name="connsiteX2" fmla="*/ 83 w 245234"/>
                <a:gd name="connsiteY2" fmla="*/ 215416 h 220187"/>
                <a:gd name="connsiteX3" fmla="*/ 9700 w 245234"/>
                <a:gd name="connsiteY3" fmla="*/ 220252 h 220187"/>
                <a:gd name="connsiteX4" fmla="*/ 133760 w 245234"/>
                <a:gd name="connsiteY4" fmla="*/ 220252 h 220187"/>
                <a:gd name="connsiteX5" fmla="*/ 228968 w 245234"/>
                <a:gd name="connsiteY5" fmla="*/ 151262 h 220187"/>
                <a:gd name="connsiteX6" fmla="*/ 174151 w 245234"/>
                <a:gd name="connsiteY6" fmla="*/ 105161 h 220187"/>
                <a:gd name="connsiteX7" fmla="*/ 245317 w 245234"/>
                <a:gd name="connsiteY7" fmla="*/ 45843 h 220187"/>
                <a:gd name="connsiteX8" fmla="*/ 178960 w 245234"/>
                <a:gd name="connsiteY8" fmla="*/ 64 h 220187"/>
                <a:gd name="connsiteX9" fmla="*/ 62273 w 245234"/>
                <a:gd name="connsiteY9" fmla="*/ 64 h 220187"/>
                <a:gd name="connsiteX10" fmla="*/ 52015 w 245234"/>
                <a:gd name="connsiteY10" fmla="*/ 7157 h 220187"/>
                <a:gd name="connsiteX11" fmla="*/ 62273 w 245234"/>
                <a:gd name="connsiteY11" fmla="*/ 11670 h 220187"/>
                <a:gd name="connsiteX12" fmla="*/ 74454 w 245234"/>
                <a:gd name="connsiteY12" fmla="*/ 12315 h 220187"/>
                <a:gd name="connsiteX13" fmla="*/ 81827 w 245234"/>
                <a:gd name="connsiteY13" fmla="*/ 16828 h 220187"/>
                <a:gd name="connsiteX14" fmla="*/ 80545 w 245234"/>
                <a:gd name="connsiteY14" fmla="*/ 23921 h 220187"/>
                <a:gd name="connsiteX15" fmla="*/ 37910 w 245234"/>
                <a:gd name="connsiteY15" fmla="*/ 195106 h 220187"/>
                <a:gd name="connsiteX16" fmla="*/ 89201 w 245234"/>
                <a:gd name="connsiteY16" fmla="*/ 101293 h 220187"/>
                <a:gd name="connsiteX17" fmla="*/ 108755 w 245234"/>
                <a:gd name="connsiteY17" fmla="*/ 22631 h 220187"/>
                <a:gd name="connsiteX18" fmla="*/ 125104 w 245234"/>
                <a:gd name="connsiteY18" fmla="*/ 11670 h 220187"/>
                <a:gd name="connsiteX19" fmla="*/ 173831 w 245234"/>
                <a:gd name="connsiteY19" fmla="*/ 11670 h 220187"/>
                <a:gd name="connsiteX20" fmla="*/ 213902 w 245234"/>
                <a:gd name="connsiteY20" fmla="*/ 45520 h 220187"/>
                <a:gd name="connsiteX21" fmla="*/ 141774 w 245234"/>
                <a:gd name="connsiteY21" fmla="*/ 101293 h 220187"/>
                <a:gd name="connsiteX22" fmla="*/ 89201 w 245234"/>
                <a:gd name="connsiteY22" fmla="*/ 101293 h 220187"/>
                <a:gd name="connsiteX23" fmla="*/ 73813 w 245234"/>
                <a:gd name="connsiteY23" fmla="*/ 208646 h 220187"/>
                <a:gd name="connsiteX24" fmla="*/ 63555 w 245234"/>
                <a:gd name="connsiteY24" fmla="*/ 205423 h 220187"/>
                <a:gd name="connsiteX25" fmla="*/ 64837 w 245234"/>
                <a:gd name="connsiteY25" fmla="*/ 198653 h 220187"/>
                <a:gd name="connsiteX26" fmla="*/ 86957 w 245234"/>
                <a:gd name="connsiteY26" fmla="*/ 110319 h 220187"/>
                <a:gd name="connsiteX27" fmla="*/ 154917 w 245234"/>
                <a:gd name="connsiteY27" fmla="*/ 110319 h 220187"/>
                <a:gd name="connsiteX28" fmla="*/ 196591 w 245234"/>
                <a:gd name="connsiteY28" fmla="*/ 149005 h 220187"/>
                <a:gd name="connsiteX29" fmla="*/ 125425 w 245234"/>
                <a:gd name="connsiteY29" fmla="*/ 208646 h 220187"/>
                <a:gd name="connsiteX30" fmla="*/ 73813 w 245234"/>
                <a:gd name="connsiteY30" fmla="*/ 208646 h 2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245234" h="220187">
                  <a:moveTo>
                    <a:pt x="37910" y="195106"/>
                  </a:moveTo>
                  <a:cubicBezTo>
                    <a:pt x="35025" y="206067"/>
                    <a:pt x="34383" y="208646"/>
                    <a:pt x="9700" y="208646"/>
                  </a:cubicBezTo>
                  <a:cubicBezTo>
                    <a:pt x="4250" y="208646"/>
                    <a:pt x="83" y="208646"/>
                    <a:pt x="83" y="215416"/>
                  </a:cubicBezTo>
                  <a:cubicBezTo>
                    <a:pt x="83" y="220252"/>
                    <a:pt x="3929" y="220252"/>
                    <a:pt x="9700" y="220252"/>
                  </a:cubicBezTo>
                  <a:lnTo>
                    <a:pt x="133760" y="220252"/>
                  </a:lnTo>
                  <a:cubicBezTo>
                    <a:pt x="187615" y="220252"/>
                    <a:pt x="228968" y="183178"/>
                    <a:pt x="228968" y="151262"/>
                  </a:cubicBezTo>
                  <a:cubicBezTo>
                    <a:pt x="228968" y="128373"/>
                    <a:pt x="208131" y="108708"/>
                    <a:pt x="174151" y="105161"/>
                  </a:cubicBezTo>
                  <a:cubicBezTo>
                    <a:pt x="212940" y="98069"/>
                    <a:pt x="245317" y="73568"/>
                    <a:pt x="245317" y="45843"/>
                  </a:cubicBezTo>
                  <a:cubicBezTo>
                    <a:pt x="245317" y="21342"/>
                    <a:pt x="220634" y="64"/>
                    <a:pt x="178960" y="64"/>
                  </a:cubicBezTo>
                  <a:lnTo>
                    <a:pt x="62273" y="64"/>
                  </a:lnTo>
                  <a:cubicBezTo>
                    <a:pt x="56182" y="64"/>
                    <a:pt x="52015" y="64"/>
                    <a:pt x="52015" y="7157"/>
                  </a:cubicBezTo>
                  <a:cubicBezTo>
                    <a:pt x="52015" y="11670"/>
                    <a:pt x="55861" y="11670"/>
                    <a:pt x="62273" y="11670"/>
                  </a:cubicBezTo>
                  <a:cubicBezTo>
                    <a:pt x="62593" y="11670"/>
                    <a:pt x="68684" y="11670"/>
                    <a:pt x="74454" y="12315"/>
                  </a:cubicBezTo>
                  <a:cubicBezTo>
                    <a:pt x="81186" y="12960"/>
                    <a:pt x="81827" y="13604"/>
                    <a:pt x="81827" y="16828"/>
                  </a:cubicBezTo>
                  <a:cubicBezTo>
                    <a:pt x="81827" y="17473"/>
                    <a:pt x="81827" y="19085"/>
                    <a:pt x="80545" y="23921"/>
                  </a:cubicBezTo>
                  <a:lnTo>
                    <a:pt x="37910" y="195106"/>
                  </a:lnTo>
                  <a:close/>
                  <a:moveTo>
                    <a:pt x="89201" y="101293"/>
                  </a:moveTo>
                  <a:lnTo>
                    <a:pt x="108755" y="22631"/>
                  </a:lnTo>
                  <a:cubicBezTo>
                    <a:pt x="111320" y="12637"/>
                    <a:pt x="111640" y="11670"/>
                    <a:pt x="125104" y="11670"/>
                  </a:cubicBezTo>
                  <a:lnTo>
                    <a:pt x="173831" y="11670"/>
                  </a:lnTo>
                  <a:cubicBezTo>
                    <a:pt x="206529" y="11670"/>
                    <a:pt x="213902" y="33270"/>
                    <a:pt x="213902" y="45520"/>
                  </a:cubicBezTo>
                  <a:cubicBezTo>
                    <a:pt x="213902" y="71633"/>
                    <a:pt x="184730" y="101293"/>
                    <a:pt x="141774" y="101293"/>
                  </a:cubicBezTo>
                  <a:lnTo>
                    <a:pt x="89201" y="101293"/>
                  </a:lnTo>
                  <a:close/>
                  <a:moveTo>
                    <a:pt x="73813" y="208646"/>
                  </a:moveTo>
                  <a:cubicBezTo>
                    <a:pt x="63876" y="208646"/>
                    <a:pt x="63555" y="208324"/>
                    <a:pt x="63555" y="205423"/>
                  </a:cubicBezTo>
                  <a:cubicBezTo>
                    <a:pt x="63555" y="205100"/>
                    <a:pt x="63555" y="203488"/>
                    <a:pt x="64837" y="198653"/>
                  </a:cubicBezTo>
                  <a:lnTo>
                    <a:pt x="86957" y="110319"/>
                  </a:lnTo>
                  <a:lnTo>
                    <a:pt x="154917" y="110319"/>
                  </a:lnTo>
                  <a:cubicBezTo>
                    <a:pt x="185050" y="110319"/>
                    <a:pt x="196591" y="130307"/>
                    <a:pt x="196591" y="149005"/>
                  </a:cubicBezTo>
                  <a:cubicBezTo>
                    <a:pt x="196591" y="180921"/>
                    <a:pt x="164214" y="208646"/>
                    <a:pt x="125425" y="208646"/>
                  </a:cubicBezTo>
                  <a:lnTo>
                    <a:pt x="73813" y="208646"/>
                  </a:lnTo>
                  <a:close/>
                </a:path>
              </a:pathLst>
            </a:custGeom>
            <a:solidFill>
              <a:srgbClr val="000000"/>
            </a:solidFill>
            <a:ln w="4409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157" name="Forme libre 156">
              <a:extLst>
                <a:ext uri="{FF2B5EF4-FFF2-40B4-BE49-F238E27FC236}">
                  <a16:creationId xmlns:a16="http://schemas.microsoft.com/office/drawing/2014/main" id="{B132A1B6-457D-5338-5B7B-4F2E6EA904A3}"/>
                </a:ext>
              </a:extLst>
            </p:cNvPr>
            <p:cNvSpPr/>
            <p:nvPr>
              <p:custDataLst>
                <p:tags r:id="rId94"/>
              </p:custDataLst>
            </p:nvPr>
          </p:nvSpPr>
          <p:spPr>
            <a:xfrm>
              <a:off x="6448334" y="6158268"/>
              <a:ext cx="40712" cy="99294"/>
            </a:xfrm>
            <a:custGeom>
              <a:avLst/>
              <a:gdLst>
                <a:gd name="connsiteX0" fmla="*/ 31825 w 40712"/>
                <a:gd name="connsiteY0" fmla="*/ 31980 h 99294"/>
                <a:gd name="connsiteX1" fmla="*/ 6821 w 40712"/>
                <a:gd name="connsiteY1" fmla="*/ 90976 h 99294"/>
                <a:gd name="connsiteX2" fmla="*/ 4577 w 40712"/>
                <a:gd name="connsiteY2" fmla="*/ 94845 h 99294"/>
                <a:gd name="connsiteX3" fmla="*/ 9065 w 40712"/>
                <a:gd name="connsiteY3" fmla="*/ 99358 h 99294"/>
                <a:gd name="connsiteX4" fmla="*/ 40801 w 40712"/>
                <a:gd name="connsiteY4" fmla="*/ 35204 h 99294"/>
                <a:gd name="connsiteX5" fmla="*/ 18361 w 40712"/>
                <a:gd name="connsiteY5" fmla="*/ 64 h 99294"/>
                <a:gd name="connsiteX6" fmla="*/ 89 w 40712"/>
                <a:gd name="connsiteY6" fmla="*/ 18440 h 99294"/>
                <a:gd name="connsiteX7" fmla="*/ 18682 w 40712"/>
                <a:gd name="connsiteY7" fmla="*/ 37138 h 99294"/>
                <a:gd name="connsiteX8" fmla="*/ 31825 w 40712"/>
                <a:gd name="connsiteY8" fmla="*/ 31980 h 99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712" h="99294">
                  <a:moveTo>
                    <a:pt x="31825" y="31980"/>
                  </a:moveTo>
                  <a:cubicBezTo>
                    <a:pt x="31825" y="49711"/>
                    <a:pt x="28619" y="70344"/>
                    <a:pt x="6821" y="90976"/>
                  </a:cubicBezTo>
                  <a:cubicBezTo>
                    <a:pt x="5539" y="92266"/>
                    <a:pt x="4577" y="93233"/>
                    <a:pt x="4577" y="94845"/>
                  </a:cubicBezTo>
                  <a:cubicBezTo>
                    <a:pt x="4577" y="97102"/>
                    <a:pt x="7141" y="99358"/>
                    <a:pt x="9065" y="99358"/>
                  </a:cubicBezTo>
                  <a:cubicBezTo>
                    <a:pt x="13553" y="99358"/>
                    <a:pt x="40801" y="73568"/>
                    <a:pt x="40801" y="35204"/>
                  </a:cubicBezTo>
                  <a:cubicBezTo>
                    <a:pt x="40801" y="15216"/>
                    <a:pt x="33107" y="64"/>
                    <a:pt x="18361" y="64"/>
                  </a:cubicBezTo>
                  <a:cubicBezTo>
                    <a:pt x="7783" y="64"/>
                    <a:pt x="89" y="8446"/>
                    <a:pt x="89" y="18440"/>
                  </a:cubicBezTo>
                  <a:cubicBezTo>
                    <a:pt x="89" y="28756"/>
                    <a:pt x="7462" y="37138"/>
                    <a:pt x="18682" y="37138"/>
                  </a:cubicBezTo>
                  <a:cubicBezTo>
                    <a:pt x="26376" y="37138"/>
                    <a:pt x="31505" y="31980"/>
                    <a:pt x="31825" y="31980"/>
                  </a:cubicBezTo>
                  <a:close/>
                </a:path>
              </a:pathLst>
            </a:custGeom>
            <a:solidFill>
              <a:srgbClr val="000000"/>
            </a:solidFill>
            <a:ln w="4409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158" name="Forme libre 157">
              <a:extLst>
                <a:ext uri="{FF2B5EF4-FFF2-40B4-BE49-F238E27FC236}">
                  <a16:creationId xmlns:a16="http://schemas.microsoft.com/office/drawing/2014/main" id="{7B2C7DBC-9CF2-D599-84D1-23D3023708F4}"/>
                </a:ext>
              </a:extLst>
            </p:cNvPr>
            <p:cNvSpPr/>
            <p:nvPr>
              <p:custDataLst>
                <p:tags r:id="rId95"/>
              </p:custDataLst>
            </p:nvPr>
          </p:nvSpPr>
          <p:spPr>
            <a:xfrm>
              <a:off x="6539147" y="5978055"/>
              <a:ext cx="69883" cy="217286"/>
            </a:xfrm>
            <a:custGeom>
              <a:avLst/>
              <a:gdLst>
                <a:gd name="connsiteX0" fmla="*/ 49779 w 69883"/>
                <a:gd name="connsiteY0" fmla="*/ 18440 h 217286"/>
                <a:gd name="connsiteX1" fmla="*/ 31186 w 69883"/>
                <a:gd name="connsiteY1" fmla="*/ 64 h 217286"/>
                <a:gd name="connsiteX2" fmla="*/ 12914 w 69883"/>
                <a:gd name="connsiteY2" fmla="*/ 18440 h 217286"/>
                <a:gd name="connsiteX3" fmla="*/ 31186 w 69883"/>
                <a:gd name="connsiteY3" fmla="*/ 37138 h 217286"/>
                <a:gd name="connsiteX4" fmla="*/ 49779 w 69883"/>
                <a:gd name="connsiteY4" fmla="*/ 18440 h 217286"/>
                <a:gd name="connsiteX5" fmla="*/ 1053 w 69883"/>
                <a:gd name="connsiteY5" fmla="*/ 78726 h 217286"/>
                <a:gd name="connsiteX6" fmla="*/ 1053 w 69883"/>
                <a:gd name="connsiteY6" fmla="*/ 90332 h 217286"/>
                <a:gd name="connsiteX7" fmla="*/ 24134 w 69883"/>
                <a:gd name="connsiteY7" fmla="*/ 108063 h 217286"/>
                <a:gd name="connsiteX8" fmla="*/ 24134 w 69883"/>
                <a:gd name="connsiteY8" fmla="*/ 191883 h 217286"/>
                <a:gd name="connsiteX9" fmla="*/ 91 w 69883"/>
                <a:gd name="connsiteY9" fmla="*/ 205745 h 217286"/>
                <a:gd name="connsiteX10" fmla="*/ 91 w 69883"/>
                <a:gd name="connsiteY10" fmla="*/ 217351 h 217286"/>
                <a:gd name="connsiteX11" fmla="*/ 35995 w 69883"/>
                <a:gd name="connsiteY11" fmla="*/ 216061 h 217286"/>
                <a:gd name="connsiteX12" fmla="*/ 69975 w 69883"/>
                <a:gd name="connsiteY12" fmla="*/ 217351 h 217286"/>
                <a:gd name="connsiteX13" fmla="*/ 69975 w 69883"/>
                <a:gd name="connsiteY13" fmla="*/ 205745 h 217286"/>
                <a:gd name="connsiteX14" fmla="*/ 48177 w 69883"/>
                <a:gd name="connsiteY14" fmla="*/ 192205 h 217286"/>
                <a:gd name="connsiteX15" fmla="*/ 48177 w 69883"/>
                <a:gd name="connsiteY15" fmla="*/ 75180 h 217286"/>
                <a:gd name="connsiteX16" fmla="*/ 1053 w 69883"/>
                <a:gd name="connsiteY16" fmla="*/ 78726 h 2172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9883" h="217286">
                  <a:moveTo>
                    <a:pt x="49779" y="18440"/>
                  </a:moveTo>
                  <a:cubicBezTo>
                    <a:pt x="49779" y="9091"/>
                    <a:pt x="42086" y="64"/>
                    <a:pt x="31186" y="64"/>
                  </a:cubicBezTo>
                  <a:cubicBezTo>
                    <a:pt x="21569" y="64"/>
                    <a:pt x="12914" y="7802"/>
                    <a:pt x="12914" y="18440"/>
                  </a:cubicBezTo>
                  <a:cubicBezTo>
                    <a:pt x="12914" y="30046"/>
                    <a:pt x="22210" y="37138"/>
                    <a:pt x="31186" y="37138"/>
                  </a:cubicBezTo>
                  <a:cubicBezTo>
                    <a:pt x="41445" y="37138"/>
                    <a:pt x="49779" y="29079"/>
                    <a:pt x="49779" y="18440"/>
                  </a:cubicBezTo>
                  <a:close/>
                  <a:moveTo>
                    <a:pt x="1053" y="78726"/>
                  </a:moveTo>
                  <a:lnTo>
                    <a:pt x="1053" y="90332"/>
                  </a:lnTo>
                  <a:cubicBezTo>
                    <a:pt x="21249" y="90332"/>
                    <a:pt x="24134" y="92266"/>
                    <a:pt x="24134" y="108063"/>
                  </a:cubicBezTo>
                  <a:lnTo>
                    <a:pt x="24134" y="191883"/>
                  </a:lnTo>
                  <a:cubicBezTo>
                    <a:pt x="24134" y="205745"/>
                    <a:pt x="20928" y="205745"/>
                    <a:pt x="91" y="205745"/>
                  </a:cubicBezTo>
                  <a:lnTo>
                    <a:pt x="91" y="217351"/>
                  </a:lnTo>
                  <a:cubicBezTo>
                    <a:pt x="732" y="217351"/>
                    <a:pt x="23172" y="216061"/>
                    <a:pt x="35995" y="216061"/>
                  </a:cubicBezTo>
                  <a:cubicBezTo>
                    <a:pt x="47215" y="216061"/>
                    <a:pt x="58755" y="216384"/>
                    <a:pt x="69975" y="217351"/>
                  </a:cubicBezTo>
                  <a:lnTo>
                    <a:pt x="69975" y="205745"/>
                  </a:lnTo>
                  <a:cubicBezTo>
                    <a:pt x="51382" y="205745"/>
                    <a:pt x="48177" y="205745"/>
                    <a:pt x="48177" y="192205"/>
                  </a:cubicBezTo>
                  <a:lnTo>
                    <a:pt x="48177" y="75180"/>
                  </a:lnTo>
                  <a:lnTo>
                    <a:pt x="1053" y="78726"/>
                  </a:lnTo>
                  <a:close/>
                </a:path>
              </a:pathLst>
            </a:custGeom>
            <a:solidFill>
              <a:srgbClr val="000000"/>
            </a:solidFill>
            <a:ln w="4409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159" name="Forme libre 158">
              <a:extLst>
                <a:ext uri="{FF2B5EF4-FFF2-40B4-BE49-F238E27FC236}">
                  <a16:creationId xmlns:a16="http://schemas.microsoft.com/office/drawing/2014/main" id="{66672A71-BD0F-BC84-A027-0D514F83AFF4}"/>
                </a:ext>
              </a:extLst>
            </p:cNvPr>
            <p:cNvSpPr/>
            <p:nvPr>
              <p:custDataLst>
                <p:tags r:id="rId96"/>
              </p:custDataLst>
            </p:nvPr>
          </p:nvSpPr>
          <p:spPr>
            <a:xfrm>
              <a:off x="6642182" y="6053171"/>
              <a:ext cx="171824" cy="142171"/>
            </a:xfrm>
            <a:custGeom>
              <a:avLst/>
              <a:gdLst>
                <a:gd name="connsiteX0" fmla="*/ 147876 w 171824"/>
                <a:gd name="connsiteY0" fmla="*/ 44553 h 142171"/>
                <a:gd name="connsiteX1" fmla="*/ 99790 w 171824"/>
                <a:gd name="connsiteY1" fmla="*/ 64 h 142171"/>
                <a:gd name="connsiteX2" fmla="*/ 47538 w 171824"/>
                <a:gd name="connsiteY2" fmla="*/ 31335 h 142171"/>
                <a:gd name="connsiteX3" fmla="*/ 47217 w 171824"/>
                <a:gd name="connsiteY3" fmla="*/ 31335 h 142171"/>
                <a:gd name="connsiteX4" fmla="*/ 47217 w 171824"/>
                <a:gd name="connsiteY4" fmla="*/ 64 h 142171"/>
                <a:gd name="connsiteX5" fmla="*/ 94 w 171824"/>
                <a:gd name="connsiteY5" fmla="*/ 3610 h 142171"/>
                <a:gd name="connsiteX6" fmla="*/ 94 w 171824"/>
                <a:gd name="connsiteY6" fmla="*/ 15216 h 142171"/>
                <a:gd name="connsiteX7" fmla="*/ 24136 w 171824"/>
                <a:gd name="connsiteY7" fmla="*/ 33270 h 142171"/>
                <a:gd name="connsiteX8" fmla="*/ 24136 w 171824"/>
                <a:gd name="connsiteY8" fmla="*/ 116767 h 142171"/>
                <a:gd name="connsiteX9" fmla="*/ 94 w 171824"/>
                <a:gd name="connsiteY9" fmla="*/ 130630 h 142171"/>
                <a:gd name="connsiteX10" fmla="*/ 94 w 171824"/>
                <a:gd name="connsiteY10" fmla="*/ 142235 h 142171"/>
                <a:gd name="connsiteX11" fmla="*/ 36638 w 171824"/>
                <a:gd name="connsiteY11" fmla="*/ 140946 h 142171"/>
                <a:gd name="connsiteX12" fmla="*/ 73504 w 171824"/>
                <a:gd name="connsiteY12" fmla="*/ 142235 h 142171"/>
                <a:gd name="connsiteX13" fmla="*/ 73504 w 171824"/>
                <a:gd name="connsiteY13" fmla="*/ 130630 h 142171"/>
                <a:gd name="connsiteX14" fmla="*/ 49461 w 171824"/>
                <a:gd name="connsiteY14" fmla="*/ 116767 h 142171"/>
                <a:gd name="connsiteX15" fmla="*/ 49461 w 171824"/>
                <a:gd name="connsiteY15" fmla="*/ 58738 h 142171"/>
                <a:gd name="connsiteX16" fmla="*/ 97226 w 171824"/>
                <a:gd name="connsiteY16" fmla="*/ 9091 h 142171"/>
                <a:gd name="connsiteX17" fmla="*/ 122551 w 171824"/>
                <a:gd name="connsiteY17" fmla="*/ 43264 h 142171"/>
                <a:gd name="connsiteX18" fmla="*/ 122551 w 171824"/>
                <a:gd name="connsiteY18" fmla="*/ 116767 h 142171"/>
                <a:gd name="connsiteX19" fmla="*/ 98508 w 171824"/>
                <a:gd name="connsiteY19" fmla="*/ 130630 h 142171"/>
                <a:gd name="connsiteX20" fmla="*/ 98508 w 171824"/>
                <a:gd name="connsiteY20" fmla="*/ 142235 h 142171"/>
                <a:gd name="connsiteX21" fmla="*/ 135053 w 171824"/>
                <a:gd name="connsiteY21" fmla="*/ 140946 h 142171"/>
                <a:gd name="connsiteX22" fmla="*/ 171918 w 171824"/>
                <a:gd name="connsiteY22" fmla="*/ 142235 h 142171"/>
                <a:gd name="connsiteX23" fmla="*/ 171918 w 171824"/>
                <a:gd name="connsiteY23" fmla="*/ 130630 h 142171"/>
                <a:gd name="connsiteX24" fmla="*/ 147876 w 171824"/>
                <a:gd name="connsiteY24" fmla="*/ 116767 h 142171"/>
                <a:gd name="connsiteX25" fmla="*/ 147876 w 171824"/>
                <a:gd name="connsiteY25" fmla="*/ 44553 h 142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71824" h="142171">
                  <a:moveTo>
                    <a:pt x="147876" y="44553"/>
                  </a:moveTo>
                  <a:cubicBezTo>
                    <a:pt x="147876" y="16506"/>
                    <a:pt x="134091" y="64"/>
                    <a:pt x="99790" y="64"/>
                  </a:cubicBezTo>
                  <a:cubicBezTo>
                    <a:pt x="73504" y="64"/>
                    <a:pt x="56514" y="14572"/>
                    <a:pt x="47538" y="31335"/>
                  </a:cubicBezTo>
                  <a:lnTo>
                    <a:pt x="47217" y="31335"/>
                  </a:lnTo>
                  <a:lnTo>
                    <a:pt x="47217" y="64"/>
                  </a:lnTo>
                  <a:lnTo>
                    <a:pt x="94" y="3610"/>
                  </a:lnTo>
                  <a:lnTo>
                    <a:pt x="94" y="15216"/>
                  </a:lnTo>
                  <a:cubicBezTo>
                    <a:pt x="21572" y="15216"/>
                    <a:pt x="24136" y="17473"/>
                    <a:pt x="24136" y="33270"/>
                  </a:cubicBezTo>
                  <a:lnTo>
                    <a:pt x="24136" y="116767"/>
                  </a:lnTo>
                  <a:cubicBezTo>
                    <a:pt x="24136" y="130630"/>
                    <a:pt x="20930" y="130630"/>
                    <a:pt x="94" y="130630"/>
                  </a:cubicBezTo>
                  <a:lnTo>
                    <a:pt x="94" y="142235"/>
                  </a:lnTo>
                  <a:cubicBezTo>
                    <a:pt x="735" y="142235"/>
                    <a:pt x="23174" y="140946"/>
                    <a:pt x="36638" y="140946"/>
                  </a:cubicBezTo>
                  <a:cubicBezTo>
                    <a:pt x="48499" y="140946"/>
                    <a:pt x="70619" y="141913"/>
                    <a:pt x="73504" y="142235"/>
                  </a:cubicBezTo>
                  <a:lnTo>
                    <a:pt x="73504" y="130630"/>
                  </a:lnTo>
                  <a:cubicBezTo>
                    <a:pt x="52667" y="130630"/>
                    <a:pt x="49461" y="130630"/>
                    <a:pt x="49461" y="116767"/>
                  </a:cubicBezTo>
                  <a:lnTo>
                    <a:pt x="49461" y="58738"/>
                  </a:lnTo>
                  <a:cubicBezTo>
                    <a:pt x="49461" y="24888"/>
                    <a:pt x="76068" y="9091"/>
                    <a:pt x="97226" y="9091"/>
                  </a:cubicBezTo>
                  <a:cubicBezTo>
                    <a:pt x="119665" y="9091"/>
                    <a:pt x="122551" y="26822"/>
                    <a:pt x="122551" y="43264"/>
                  </a:cubicBezTo>
                  <a:lnTo>
                    <a:pt x="122551" y="116767"/>
                  </a:lnTo>
                  <a:cubicBezTo>
                    <a:pt x="122551" y="130630"/>
                    <a:pt x="119345" y="130630"/>
                    <a:pt x="98508" y="130630"/>
                  </a:cubicBezTo>
                  <a:lnTo>
                    <a:pt x="98508" y="142235"/>
                  </a:lnTo>
                  <a:cubicBezTo>
                    <a:pt x="99149" y="142235"/>
                    <a:pt x="121589" y="140946"/>
                    <a:pt x="135053" y="140946"/>
                  </a:cubicBezTo>
                  <a:cubicBezTo>
                    <a:pt x="146914" y="140946"/>
                    <a:pt x="169033" y="141913"/>
                    <a:pt x="171918" y="142235"/>
                  </a:cubicBezTo>
                  <a:lnTo>
                    <a:pt x="171918" y="130630"/>
                  </a:lnTo>
                  <a:cubicBezTo>
                    <a:pt x="151081" y="130630"/>
                    <a:pt x="147876" y="130630"/>
                    <a:pt x="147876" y="116767"/>
                  </a:cubicBezTo>
                  <a:lnTo>
                    <a:pt x="147876" y="44553"/>
                  </a:lnTo>
                  <a:close/>
                </a:path>
              </a:pathLst>
            </a:custGeom>
            <a:solidFill>
              <a:srgbClr val="000000"/>
            </a:solidFill>
            <a:ln w="4409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160" name="Forme libre 159">
              <a:extLst>
                <a:ext uri="{FF2B5EF4-FFF2-40B4-BE49-F238E27FC236}">
                  <a16:creationId xmlns:a16="http://schemas.microsoft.com/office/drawing/2014/main" id="{5FD55580-5F10-3F83-250F-3143805E51AE}"/>
                </a:ext>
              </a:extLst>
            </p:cNvPr>
            <p:cNvSpPr/>
            <p:nvPr>
              <p:custDataLst>
                <p:tags r:id="rId97"/>
              </p:custDataLst>
            </p:nvPr>
          </p:nvSpPr>
          <p:spPr>
            <a:xfrm>
              <a:off x="6841561" y="5968384"/>
              <a:ext cx="113160" cy="226958"/>
            </a:xfrm>
            <a:custGeom>
              <a:avLst/>
              <a:gdLst>
                <a:gd name="connsiteX0" fmla="*/ 51709 w 113160"/>
                <a:gd name="connsiteY0" fmla="*/ 99681 h 226958"/>
                <a:gd name="connsiteX1" fmla="*/ 91780 w 113160"/>
                <a:gd name="connsiteY1" fmla="*/ 99681 h 226958"/>
                <a:gd name="connsiteX2" fmla="*/ 91780 w 113160"/>
                <a:gd name="connsiteY2" fmla="*/ 88075 h 226958"/>
                <a:gd name="connsiteX3" fmla="*/ 50427 w 113160"/>
                <a:gd name="connsiteY3" fmla="*/ 88075 h 226958"/>
                <a:gd name="connsiteX4" fmla="*/ 50427 w 113160"/>
                <a:gd name="connsiteY4" fmla="*/ 51968 h 226958"/>
                <a:gd name="connsiteX5" fmla="*/ 81522 w 113160"/>
                <a:gd name="connsiteY5" fmla="*/ 9091 h 226958"/>
                <a:gd name="connsiteX6" fmla="*/ 90819 w 113160"/>
                <a:gd name="connsiteY6" fmla="*/ 10703 h 226958"/>
                <a:gd name="connsiteX7" fmla="*/ 83766 w 113160"/>
                <a:gd name="connsiteY7" fmla="*/ 23598 h 226958"/>
                <a:gd name="connsiteX8" fmla="*/ 98512 w 113160"/>
                <a:gd name="connsiteY8" fmla="*/ 38428 h 226958"/>
                <a:gd name="connsiteX9" fmla="*/ 113259 w 113160"/>
                <a:gd name="connsiteY9" fmla="*/ 23598 h 226958"/>
                <a:gd name="connsiteX10" fmla="*/ 81843 w 113160"/>
                <a:gd name="connsiteY10" fmla="*/ 64 h 226958"/>
                <a:gd name="connsiteX11" fmla="*/ 27667 w 113160"/>
                <a:gd name="connsiteY11" fmla="*/ 51968 h 226958"/>
                <a:gd name="connsiteX12" fmla="*/ 27667 w 113160"/>
                <a:gd name="connsiteY12" fmla="*/ 88075 h 226958"/>
                <a:gd name="connsiteX13" fmla="*/ 98 w 113160"/>
                <a:gd name="connsiteY13" fmla="*/ 88075 h 226958"/>
                <a:gd name="connsiteX14" fmla="*/ 98 w 113160"/>
                <a:gd name="connsiteY14" fmla="*/ 99681 h 226958"/>
                <a:gd name="connsiteX15" fmla="*/ 27667 w 113160"/>
                <a:gd name="connsiteY15" fmla="*/ 99681 h 226958"/>
                <a:gd name="connsiteX16" fmla="*/ 27667 w 113160"/>
                <a:gd name="connsiteY16" fmla="*/ 201554 h 226958"/>
                <a:gd name="connsiteX17" fmla="*/ 3624 w 113160"/>
                <a:gd name="connsiteY17" fmla="*/ 215416 h 226958"/>
                <a:gd name="connsiteX18" fmla="*/ 3624 w 113160"/>
                <a:gd name="connsiteY18" fmla="*/ 227022 h 226958"/>
                <a:gd name="connsiteX19" fmla="*/ 40169 w 113160"/>
                <a:gd name="connsiteY19" fmla="*/ 225733 h 226958"/>
                <a:gd name="connsiteX20" fmla="*/ 81843 w 113160"/>
                <a:gd name="connsiteY20" fmla="*/ 227022 h 226958"/>
                <a:gd name="connsiteX21" fmla="*/ 81843 w 113160"/>
                <a:gd name="connsiteY21" fmla="*/ 215416 h 226958"/>
                <a:gd name="connsiteX22" fmla="*/ 75431 w 113160"/>
                <a:gd name="connsiteY22" fmla="*/ 215416 h 226958"/>
                <a:gd name="connsiteX23" fmla="*/ 51709 w 113160"/>
                <a:gd name="connsiteY23" fmla="*/ 200909 h 226958"/>
                <a:gd name="connsiteX24" fmla="*/ 51709 w 113160"/>
                <a:gd name="connsiteY24" fmla="*/ 99681 h 226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13160" h="226958">
                  <a:moveTo>
                    <a:pt x="51709" y="99681"/>
                  </a:moveTo>
                  <a:lnTo>
                    <a:pt x="91780" y="99681"/>
                  </a:lnTo>
                  <a:lnTo>
                    <a:pt x="91780" y="88075"/>
                  </a:lnTo>
                  <a:lnTo>
                    <a:pt x="50427" y="88075"/>
                  </a:lnTo>
                  <a:lnTo>
                    <a:pt x="50427" y="51968"/>
                  </a:lnTo>
                  <a:cubicBezTo>
                    <a:pt x="50427" y="22631"/>
                    <a:pt x="67738" y="9091"/>
                    <a:pt x="81522" y="9091"/>
                  </a:cubicBezTo>
                  <a:cubicBezTo>
                    <a:pt x="84407" y="9091"/>
                    <a:pt x="87613" y="9736"/>
                    <a:pt x="90819" y="10703"/>
                  </a:cubicBezTo>
                  <a:cubicBezTo>
                    <a:pt x="86331" y="13282"/>
                    <a:pt x="83766" y="18440"/>
                    <a:pt x="83766" y="23598"/>
                  </a:cubicBezTo>
                  <a:cubicBezTo>
                    <a:pt x="83766" y="32303"/>
                    <a:pt x="89857" y="38428"/>
                    <a:pt x="98512" y="38428"/>
                  </a:cubicBezTo>
                  <a:cubicBezTo>
                    <a:pt x="107168" y="38428"/>
                    <a:pt x="113259" y="32303"/>
                    <a:pt x="113259" y="23598"/>
                  </a:cubicBezTo>
                  <a:cubicBezTo>
                    <a:pt x="113259" y="9736"/>
                    <a:pt x="99474" y="64"/>
                    <a:pt x="81843" y="64"/>
                  </a:cubicBezTo>
                  <a:cubicBezTo>
                    <a:pt x="56518" y="64"/>
                    <a:pt x="27667" y="18118"/>
                    <a:pt x="27667" y="51968"/>
                  </a:cubicBezTo>
                  <a:lnTo>
                    <a:pt x="27667" y="88075"/>
                  </a:lnTo>
                  <a:lnTo>
                    <a:pt x="98" y="88075"/>
                  </a:lnTo>
                  <a:lnTo>
                    <a:pt x="98" y="99681"/>
                  </a:lnTo>
                  <a:lnTo>
                    <a:pt x="27667" y="99681"/>
                  </a:lnTo>
                  <a:lnTo>
                    <a:pt x="27667" y="201554"/>
                  </a:lnTo>
                  <a:cubicBezTo>
                    <a:pt x="27667" y="215416"/>
                    <a:pt x="24461" y="215416"/>
                    <a:pt x="3624" y="215416"/>
                  </a:cubicBezTo>
                  <a:lnTo>
                    <a:pt x="3624" y="227022"/>
                  </a:lnTo>
                  <a:cubicBezTo>
                    <a:pt x="5227" y="227022"/>
                    <a:pt x="27026" y="225733"/>
                    <a:pt x="40169" y="225733"/>
                  </a:cubicBezTo>
                  <a:cubicBezTo>
                    <a:pt x="53953" y="225733"/>
                    <a:pt x="68058" y="226378"/>
                    <a:pt x="81843" y="227022"/>
                  </a:cubicBezTo>
                  <a:lnTo>
                    <a:pt x="81843" y="215416"/>
                  </a:lnTo>
                  <a:lnTo>
                    <a:pt x="75431" y="215416"/>
                  </a:lnTo>
                  <a:cubicBezTo>
                    <a:pt x="51709" y="215416"/>
                    <a:pt x="51709" y="211870"/>
                    <a:pt x="51709" y="200909"/>
                  </a:cubicBezTo>
                  <a:lnTo>
                    <a:pt x="51709" y="99681"/>
                  </a:lnTo>
                  <a:close/>
                </a:path>
              </a:pathLst>
            </a:custGeom>
            <a:solidFill>
              <a:srgbClr val="000000"/>
            </a:solidFill>
            <a:ln w="4409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</p:grpSp>
      <p:grpSp>
        <p:nvGrpSpPr>
          <p:cNvPr id="324" name="Groupe 323" descr="\documentclass{article}&#10;\usepackage{amsmath}&#10;\usepackage{xcolor}&#10;&#10;\usepackage{siunitx}&#10;&#10;\def\grad{\mathop{\rm \bf grad}\nolimits}&#10;\def\div{\mathop{\rm div}\nolimits}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gray}[1]{{\color[rgb]{0.8,0.8,0.8}#1}}&#10;\newcommand{\violet}[1]{{\color[rgb]{0.7,0.0,0.7}#1}}&#10;\newcommand{\orange}[1]{{\color[rgb]{1.0,0.8,0.4}#1}}&#10;\newcommand{\darkorange}[1]{{\color[rgb]{1,0.77255,0.35686}#1}}&#10;&#10;\newcommand{\bleugris}[1]{{\color[rgb]{0.6,0.6,0.825}#1}}&#10;&#10;\newcommand{\rey}{\text{Re}}&#10;\newcommand{\vv}[1]{\mathbf{#1}}&#10;&#10;\newcommand{\unith}{\watt\per\square\meter\per\kelvin}&#10;\newcommand{\unitlam}{\watt\per\meter\per\kelvin}&#10;\newcommand{\unitrho}{\kilogram\per\cubic\meter}&#10;\newcommand{\unitcp}{\joule\per\kilogram\per\kelvin}&#10;\newcommand{\unita}{\square\meter\per\second}&#10;\newcommand{\unitR}{\kelvin\per\watt}&#10;\newcommand{\unitD}{\square\meter\per\second}&#10;\newcommand{\unitE}{\joule\per\cubic\meter}&#10;\newcommand{\unitnA}{\kilo\gram\per\square\meter\per\second}&#10;\newcommand{\unitPhi}{\joule\per\square\meter\per\second}&#10;&#10;\newcommand{\vA}{\vv{v}_{\text{A}}}&#10;\newcommand{\vB}{\vv{v}_{\text{B}}}&#10;\newcommand{\CA}{{C_{\text{A}}}}&#10;\newcommand{\CB}{C_{\text{B}}}&#10;\newcommand{\rhoA}{\rho_{\text{A}}}&#10;\newcommand{\rhoB}{\rho_{\text{B}}}&#10;\newcommand{\xA}{x_{\text{A}}}&#10;\newcommand{\xB}{x_{\text{B}}}&#10;\newcommand{\omA}{\omega_{\text{A}}}&#10;\newcommand{\omB}{\omega_{\text{B}}}&#10;&#10;\newcommand{\JA}{\vv{J}_{\text{A}}}&#10;\newcommand{\JB}{\vv{J}_{\text{B}}}&#10;\newcommand{\NA}{\vv{N}_{\text{A}}}&#10;\newcommand{\NB}{\vv{N}_{\text{B}}}&#10;\newcommand{\NC}{\vv{N}_{\text{B}}}&#10;\newcommand{\Nspec}[1]{\vv{N}_{\text{#1}}}&#10;\newcommand{\nspec}[1]{\vv{n}_{\text{#1}}}&#10;\newcommand{\Rspec}[1]{R_{\text{#1}}}&#10;&#10;\newcommand{\jA}{\vv{j}_{\text{A}}}&#10;\newcommand{\jB}{\vv{j}_{\text{B}}}&#10;\newcommand{\nnA}{\vv{n}_{\text{A}}}&#10;\newcommand{\nB}{\vv{n}_{\text{B}}}&#10;&#10;\newcommand{\DAB}{D_{\text{AB}}}&#10;\newcommand{\DAP}{D}&#10;&#10;\newcommand{\dsurd}[2]{\frac{\partial #1}{\partial #2}}&#10;\newcommand{\sdsurd}[2]{\partial #1/\partial #2}&#10;\newcommand{\ddesurd}[2]{\frac{\partial^2 #1}{{\partial #2}^2}}&#10;\newcommand{\sddesurd}[2]{{\partial^2 #1}/{\partial #2}^2}&#10;&#10;\newcommand{\Phith}{\boldsymbol{\Phi}}&#10;\newcommand{\vn}{\vv{n}}&#10;&#10;&#10;$$ &#10;\bleugris{T_{G,\text{surf}}} &#10;$$&#10;\end{document}&#10;" title="IguanaTex Vector Display">
            <a:extLst>
              <a:ext uri="{FF2B5EF4-FFF2-40B4-BE49-F238E27FC236}">
                <a16:creationId xmlns:a16="http://schemas.microsoft.com/office/drawing/2014/main" id="{ECE64823-0517-84A5-063F-172B4709FFEB}"/>
              </a:ext>
            </a:extLst>
          </p:cNvPr>
          <p:cNvGrpSpPr>
            <a:grpSpLocks noChangeAspect="1"/>
          </p:cNvGrpSpPr>
          <p:nvPr>
            <p:custDataLst>
              <p:tags r:id="rId5"/>
            </p:custDataLst>
          </p:nvPr>
        </p:nvGrpSpPr>
        <p:grpSpPr>
          <a:xfrm>
            <a:off x="1457474" y="1907753"/>
            <a:ext cx="1240838" cy="402237"/>
            <a:chOff x="10891791" y="4103820"/>
            <a:chExt cx="1179303" cy="346991"/>
          </a:xfrm>
        </p:grpSpPr>
        <p:sp>
          <p:nvSpPr>
            <p:cNvPr id="317" name="Forme libre 316">
              <a:extLst>
                <a:ext uri="{FF2B5EF4-FFF2-40B4-BE49-F238E27FC236}">
                  <a16:creationId xmlns:a16="http://schemas.microsoft.com/office/drawing/2014/main" id="{9C08BBDA-8DAC-9FAE-630F-C0ADA68528FB}"/>
                </a:ext>
              </a:extLst>
            </p:cNvPr>
            <p:cNvSpPr/>
            <p:nvPr>
              <p:custDataLst>
                <p:tags r:id="rId85"/>
              </p:custDataLst>
            </p:nvPr>
          </p:nvSpPr>
          <p:spPr>
            <a:xfrm>
              <a:off x="10891791" y="4103820"/>
              <a:ext cx="289498" cy="244167"/>
            </a:xfrm>
            <a:custGeom>
              <a:avLst/>
              <a:gdLst>
                <a:gd name="connsiteX0" fmla="*/ 171790 w 289498"/>
                <a:gd name="connsiteY0" fmla="*/ 25321 h 244167"/>
                <a:gd name="connsiteX1" fmla="*/ 181582 w 289498"/>
                <a:gd name="connsiteY1" fmla="*/ 11977 h 244167"/>
                <a:gd name="connsiteX2" fmla="*/ 208403 w 289498"/>
                <a:gd name="connsiteY2" fmla="*/ 11255 h 244167"/>
                <a:gd name="connsiteX3" fmla="*/ 270560 w 289498"/>
                <a:gd name="connsiteY3" fmla="*/ 40829 h 244167"/>
                <a:gd name="connsiteX4" fmla="*/ 267154 w 289498"/>
                <a:gd name="connsiteY4" fmla="*/ 69682 h 244167"/>
                <a:gd name="connsiteX5" fmla="*/ 265877 w 289498"/>
                <a:gd name="connsiteY5" fmla="*/ 76535 h 244167"/>
                <a:gd name="connsiteX6" fmla="*/ 270986 w 289498"/>
                <a:gd name="connsiteY6" fmla="*/ 81223 h 244167"/>
                <a:gd name="connsiteX7" fmla="*/ 277372 w 289498"/>
                <a:gd name="connsiteY7" fmla="*/ 72928 h 244167"/>
                <a:gd name="connsiteX8" fmla="*/ 288866 w 289498"/>
                <a:gd name="connsiteY8" fmla="*/ 10173 h 244167"/>
                <a:gd name="connsiteX9" fmla="*/ 289718 w 289498"/>
                <a:gd name="connsiteY9" fmla="*/ 4042 h 244167"/>
                <a:gd name="connsiteX10" fmla="*/ 278223 w 289498"/>
                <a:gd name="connsiteY10" fmla="*/ 75 h 244167"/>
                <a:gd name="connsiteX11" fmla="*/ 41941 w 289498"/>
                <a:gd name="connsiteY11" fmla="*/ 75 h 244167"/>
                <a:gd name="connsiteX12" fmla="*/ 28318 w 289498"/>
                <a:gd name="connsiteY12" fmla="*/ 7288 h 244167"/>
                <a:gd name="connsiteX13" fmla="*/ 2774 w 289498"/>
                <a:gd name="connsiteY13" fmla="*/ 70764 h 244167"/>
                <a:gd name="connsiteX14" fmla="*/ 220 w 289498"/>
                <a:gd name="connsiteY14" fmla="*/ 77256 h 244167"/>
                <a:gd name="connsiteX15" fmla="*/ 5328 w 289498"/>
                <a:gd name="connsiteY15" fmla="*/ 81223 h 244167"/>
                <a:gd name="connsiteX16" fmla="*/ 12566 w 289498"/>
                <a:gd name="connsiteY16" fmla="*/ 73649 h 244167"/>
                <a:gd name="connsiteX17" fmla="*/ 109633 w 289498"/>
                <a:gd name="connsiteY17" fmla="*/ 11255 h 244167"/>
                <a:gd name="connsiteX18" fmla="*/ 126237 w 289498"/>
                <a:gd name="connsiteY18" fmla="*/ 11255 h 244167"/>
                <a:gd name="connsiteX19" fmla="*/ 138157 w 289498"/>
                <a:gd name="connsiteY19" fmla="*/ 15583 h 244167"/>
                <a:gd name="connsiteX20" fmla="*/ 136454 w 289498"/>
                <a:gd name="connsiteY20" fmla="*/ 23157 h 244167"/>
                <a:gd name="connsiteX21" fmla="*/ 79406 w 289498"/>
                <a:gd name="connsiteY21" fmla="*/ 215750 h 244167"/>
                <a:gd name="connsiteX22" fmla="*/ 28744 w 289498"/>
                <a:gd name="connsiteY22" fmla="*/ 233061 h 244167"/>
                <a:gd name="connsiteX23" fmla="*/ 10863 w 289498"/>
                <a:gd name="connsiteY23" fmla="*/ 239914 h 244167"/>
                <a:gd name="connsiteX24" fmla="*/ 18100 w 289498"/>
                <a:gd name="connsiteY24" fmla="*/ 244242 h 244167"/>
                <a:gd name="connsiteX25" fmla="*/ 53011 w 289498"/>
                <a:gd name="connsiteY25" fmla="*/ 243521 h 244167"/>
                <a:gd name="connsiteX26" fmla="*/ 89198 w 289498"/>
                <a:gd name="connsiteY26" fmla="*/ 243160 h 244167"/>
                <a:gd name="connsiteX27" fmla="*/ 124534 w 289498"/>
                <a:gd name="connsiteY27" fmla="*/ 243521 h 244167"/>
                <a:gd name="connsiteX28" fmla="*/ 161572 w 289498"/>
                <a:gd name="connsiteY28" fmla="*/ 244242 h 244167"/>
                <a:gd name="connsiteX29" fmla="*/ 170938 w 289498"/>
                <a:gd name="connsiteY29" fmla="*/ 237029 h 244167"/>
                <a:gd name="connsiteX30" fmla="*/ 156464 w 289498"/>
                <a:gd name="connsiteY30" fmla="*/ 233061 h 244167"/>
                <a:gd name="connsiteX31" fmla="*/ 129217 w 289498"/>
                <a:gd name="connsiteY31" fmla="*/ 232340 h 244167"/>
                <a:gd name="connsiteX32" fmla="*/ 113465 w 289498"/>
                <a:gd name="connsiteY32" fmla="*/ 224406 h 244167"/>
                <a:gd name="connsiteX33" fmla="*/ 115167 w 289498"/>
                <a:gd name="connsiteY33" fmla="*/ 216832 h 244167"/>
                <a:gd name="connsiteX34" fmla="*/ 171790 w 289498"/>
                <a:gd name="connsiteY34" fmla="*/ 25321 h 244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89498" h="244167">
                  <a:moveTo>
                    <a:pt x="171790" y="25321"/>
                  </a:moveTo>
                  <a:cubicBezTo>
                    <a:pt x="174770" y="15222"/>
                    <a:pt x="176473" y="13058"/>
                    <a:pt x="181582" y="11977"/>
                  </a:cubicBezTo>
                  <a:cubicBezTo>
                    <a:pt x="185413" y="11255"/>
                    <a:pt x="199463" y="11255"/>
                    <a:pt x="208403" y="11255"/>
                  </a:cubicBezTo>
                  <a:cubicBezTo>
                    <a:pt x="251402" y="11255"/>
                    <a:pt x="270560" y="12698"/>
                    <a:pt x="270560" y="40829"/>
                  </a:cubicBezTo>
                  <a:cubicBezTo>
                    <a:pt x="270560" y="46239"/>
                    <a:pt x="268857" y="60305"/>
                    <a:pt x="267154" y="69682"/>
                  </a:cubicBezTo>
                  <a:cubicBezTo>
                    <a:pt x="266728" y="71125"/>
                    <a:pt x="265877" y="75453"/>
                    <a:pt x="265877" y="76535"/>
                  </a:cubicBezTo>
                  <a:cubicBezTo>
                    <a:pt x="265877" y="78699"/>
                    <a:pt x="267154" y="81223"/>
                    <a:pt x="270986" y="81223"/>
                  </a:cubicBezTo>
                  <a:cubicBezTo>
                    <a:pt x="275669" y="81223"/>
                    <a:pt x="276520" y="78338"/>
                    <a:pt x="277372" y="72928"/>
                  </a:cubicBezTo>
                  <a:lnTo>
                    <a:pt x="288866" y="10173"/>
                  </a:lnTo>
                  <a:cubicBezTo>
                    <a:pt x="289292" y="8731"/>
                    <a:pt x="289718" y="5124"/>
                    <a:pt x="289718" y="4042"/>
                  </a:cubicBezTo>
                  <a:cubicBezTo>
                    <a:pt x="289718" y="75"/>
                    <a:pt x="285461" y="75"/>
                    <a:pt x="278223" y="75"/>
                  </a:cubicBezTo>
                  <a:lnTo>
                    <a:pt x="41941" y="75"/>
                  </a:lnTo>
                  <a:cubicBezTo>
                    <a:pt x="31724" y="75"/>
                    <a:pt x="31298" y="435"/>
                    <a:pt x="28318" y="7288"/>
                  </a:cubicBezTo>
                  <a:lnTo>
                    <a:pt x="2774" y="70764"/>
                  </a:lnTo>
                  <a:cubicBezTo>
                    <a:pt x="2348" y="71485"/>
                    <a:pt x="220" y="76535"/>
                    <a:pt x="220" y="77256"/>
                  </a:cubicBezTo>
                  <a:cubicBezTo>
                    <a:pt x="220" y="79420"/>
                    <a:pt x="2348" y="81223"/>
                    <a:pt x="5328" y="81223"/>
                  </a:cubicBezTo>
                  <a:cubicBezTo>
                    <a:pt x="9586" y="81223"/>
                    <a:pt x="10011" y="79420"/>
                    <a:pt x="12566" y="73649"/>
                  </a:cubicBezTo>
                  <a:cubicBezTo>
                    <a:pt x="35555" y="17747"/>
                    <a:pt x="46624" y="11255"/>
                    <a:pt x="109633" y="11255"/>
                  </a:cubicBezTo>
                  <a:lnTo>
                    <a:pt x="126237" y="11255"/>
                  </a:lnTo>
                  <a:cubicBezTo>
                    <a:pt x="138157" y="11255"/>
                    <a:pt x="138157" y="12698"/>
                    <a:pt x="138157" y="15583"/>
                  </a:cubicBezTo>
                  <a:cubicBezTo>
                    <a:pt x="138157" y="17747"/>
                    <a:pt x="136880" y="22075"/>
                    <a:pt x="136454" y="23157"/>
                  </a:cubicBezTo>
                  <a:lnTo>
                    <a:pt x="79406" y="215750"/>
                  </a:lnTo>
                  <a:cubicBezTo>
                    <a:pt x="75574" y="229094"/>
                    <a:pt x="74297" y="233061"/>
                    <a:pt x="28744" y="233061"/>
                  </a:cubicBezTo>
                  <a:cubicBezTo>
                    <a:pt x="13417" y="233061"/>
                    <a:pt x="10863" y="233061"/>
                    <a:pt x="10863" y="239914"/>
                  </a:cubicBezTo>
                  <a:cubicBezTo>
                    <a:pt x="10863" y="244242"/>
                    <a:pt x="15546" y="244242"/>
                    <a:pt x="18100" y="244242"/>
                  </a:cubicBezTo>
                  <a:cubicBezTo>
                    <a:pt x="29595" y="244242"/>
                    <a:pt x="41516" y="243521"/>
                    <a:pt x="53011" y="243521"/>
                  </a:cubicBezTo>
                  <a:cubicBezTo>
                    <a:pt x="64931" y="243521"/>
                    <a:pt x="77277" y="243160"/>
                    <a:pt x="89198" y="243160"/>
                  </a:cubicBezTo>
                  <a:cubicBezTo>
                    <a:pt x="101118" y="243160"/>
                    <a:pt x="113039" y="243521"/>
                    <a:pt x="124534" y="243521"/>
                  </a:cubicBezTo>
                  <a:cubicBezTo>
                    <a:pt x="136880" y="243521"/>
                    <a:pt x="149652" y="244242"/>
                    <a:pt x="161572" y="244242"/>
                  </a:cubicBezTo>
                  <a:cubicBezTo>
                    <a:pt x="165830" y="244242"/>
                    <a:pt x="170938" y="244242"/>
                    <a:pt x="170938" y="237029"/>
                  </a:cubicBezTo>
                  <a:cubicBezTo>
                    <a:pt x="170938" y="233061"/>
                    <a:pt x="167533" y="233061"/>
                    <a:pt x="156464" y="233061"/>
                  </a:cubicBezTo>
                  <a:cubicBezTo>
                    <a:pt x="145820" y="233061"/>
                    <a:pt x="140286" y="233061"/>
                    <a:pt x="129217" y="232340"/>
                  </a:cubicBezTo>
                  <a:cubicBezTo>
                    <a:pt x="116870" y="231258"/>
                    <a:pt x="113465" y="230176"/>
                    <a:pt x="113465" y="224406"/>
                  </a:cubicBezTo>
                  <a:cubicBezTo>
                    <a:pt x="113465" y="224045"/>
                    <a:pt x="113465" y="222242"/>
                    <a:pt x="115167" y="216832"/>
                  </a:cubicBezTo>
                  <a:lnTo>
                    <a:pt x="171790" y="25321"/>
                  </a:lnTo>
                  <a:close/>
                </a:path>
              </a:pathLst>
            </a:custGeom>
            <a:solidFill>
              <a:srgbClr val="9999D2"/>
            </a:solidFill>
            <a:ln w="425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18" name="Forme libre 317">
              <a:extLst>
                <a:ext uri="{FF2B5EF4-FFF2-40B4-BE49-F238E27FC236}">
                  <a16:creationId xmlns:a16="http://schemas.microsoft.com/office/drawing/2014/main" id="{04835812-F55C-030E-D811-237C6C84ACDA}"/>
                </a:ext>
              </a:extLst>
            </p:cNvPr>
            <p:cNvSpPr/>
            <p:nvPr>
              <p:custDataLst>
                <p:tags r:id="rId86"/>
              </p:custDataLst>
            </p:nvPr>
          </p:nvSpPr>
          <p:spPr>
            <a:xfrm>
              <a:off x="11151223" y="4224605"/>
              <a:ext cx="230364" cy="182530"/>
            </a:xfrm>
            <a:custGeom>
              <a:avLst/>
              <a:gdLst>
                <a:gd name="connsiteX0" fmla="*/ 230589 w 230364"/>
                <a:gd name="connsiteY0" fmla="*/ 3358 h 182530"/>
                <a:gd name="connsiteX1" fmla="*/ 226715 w 230364"/>
                <a:gd name="connsiteY1" fmla="*/ 76 h 182530"/>
                <a:gd name="connsiteX2" fmla="*/ 221351 w 230364"/>
                <a:gd name="connsiteY2" fmla="*/ 3106 h 182530"/>
                <a:gd name="connsiteX3" fmla="*/ 199596 w 230364"/>
                <a:gd name="connsiteY3" fmla="*/ 22545 h 182530"/>
                <a:gd name="connsiteX4" fmla="*/ 143570 w 230364"/>
                <a:gd name="connsiteY4" fmla="*/ 76 h 182530"/>
                <a:gd name="connsiteX5" fmla="*/ 225 w 230364"/>
                <a:gd name="connsiteY5" fmla="*/ 111412 h 182530"/>
                <a:gd name="connsiteX6" fmla="*/ 92609 w 230364"/>
                <a:gd name="connsiteY6" fmla="*/ 182607 h 182530"/>
                <a:gd name="connsiteX7" fmla="*/ 162046 w 230364"/>
                <a:gd name="connsiteY7" fmla="*/ 162662 h 182530"/>
                <a:gd name="connsiteX8" fmla="*/ 176649 w 230364"/>
                <a:gd name="connsiteY8" fmla="*/ 177305 h 182530"/>
                <a:gd name="connsiteX9" fmla="*/ 181417 w 230364"/>
                <a:gd name="connsiteY9" fmla="*/ 170993 h 182530"/>
                <a:gd name="connsiteX10" fmla="*/ 187080 w 230364"/>
                <a:gd name="connsiteY10" fmla="*/ 151554 h 182530"/>
                <a:gd name="connsiteX11" fmla="*/ 193636 w 230364"/>
                <a:gd name="connsiteY11" fmla="*/ 128832 h 182530"/>
                <a:gd name="connsiteX12" fmla="*/ 215093 w 230364"/>
                <a:gd name="connsiteY12" fmla="*/ 116966 h 182530"/>
                <a:gd name="connsiteX13" fmla="*/ 221649 w 230364"/>
                <a:gd name="connsiteY13" fmla="*/ 111665 h 182530"/>
                <a:gd name="connsiteX14" fmla="*/ 217179 w 230364"/>
                <a:gd name="connsiteY14" fmla="*/ 107878 h 182530"/>
                <a:gd name="connsiteX15" fmla="*/ 184397 w 230364"/>
                <a:gd name="connsiteY15" fmla="*/ 108887 h 182530"/>
                <a:gd name="connsiteX16" fmla="*/ 159662 w 230364"/>
                <a:gd name="connsiteY16" fmla="*/ 108635 h 182530"/>
                <a:gd name="connsiteX17" fmla="*/ 136119 w 230364"/>
                <a:gd name="connsiteY17" fmla="*/ 107878 h 182530"/>
                <a:gd name="connsiteX18" fmla="*/ 129563 w 230364"/>
                <a:gd name="connsiteY18" fmla="*/ 113432 h 182530"/>
                <a:gd name="connsiteX19" fmla="*/ 140292 w 230364"/>
                <a:gd name="connsiteY19" fmla="*/ 116966 h 182530"/>
                <a:gd name="connsiteX20" fmla="*/ 157576 w 230364"/>
                <a:gd name="connsiteY20" fmla="*/ 117471 h 182530"/>
                <a:gd name="connsiteX21" fmla="*/ 167411 w 230364"/>
                <a:gd name="connsiteY21" fmla="*/ 122268 h 182530"/>
                <a:gd name="connsiteX22" fmla="*/ 165325 w 230364"/>
                <a:gd name="connsiteY22" fmla="*/ 130347 h 182530"/>
                <a:gd name="connsiteX23" fmla="*/ 158768 w 230364"/>
                <a:gd name="connsiteY23" fmla="*/ 151301 h 182530"/>
                <a:gd name="connsiteX24" fmla="*/ 99166 w 230364"/>
                <a:gd name="connsiteY24" fmla="*/ 173518 h 182530"/>
                <a:gd name="connsiteX25" fmla="*/ 30325 w 230364"/>
                <a:gd name="connsiteY25" fmla="*/ 118734 h 182530"/>
                <a:gd name="connsiteX26" fmla="*/ 67278 w 230364"/>
                <a:gd name="connsiteY26" fmla="*/ 38955 h 182530"/>
                <a:gd name="connsiteX27" fmla="*/ 146550 w 230364"/>
                <a:gd name="connsiteY27" fmla="*/ 9165 h 182530"/>
                <a:gd name="connsiteX28" fmla="*/ 201384 w 230364"/>
                <a:gd name="connsiteY28" fmla="*/ 58647 h 182530"/>
                <a:gd name="connsiteX29" fmla="*/ 200490 w 230364"/>
                <a:gd name="connsiteY29" fmla="*/ 68998 h 182530"/>
                <a:gd name="connsiteX30" fmla="*/ 205854 w 230364"/>
                <a:gd name="connsiteY30" fmla="*/ 72280 h 182530"/>
                <a:gd name="connsiteX31" fmla="*/ 212113 w 230364"/>
                <a:gd name="connsiteY31" fmla="*/ 66726 h 182530"/>
                <a:gd name="connsiteX32" fmla="*/ 230589 w 230364"/>
                <a:gd name="connsiteY32" fmla="*/ 3358 h 1825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230364" h="182530">
                  <a:moveTo>
                    <a:pt x="230589" y="3358"/>
                  </a:moveTo>
                  <a:cubicBezTo>
                    <a:pt x="230589" y="2096"/>
                    <a:pt x="229695" y="76"/>
                    <a:pt x="226715" y="76"/>
                  </a:cubicBezTo>
                  <a:cubicBezTo>
                    <a:pt x="224629" y="76"/>
                    <a:pt x="224033" y="581"/>
                    <a:pt x="221351" y="3106"/>
                  </a:cubicBezTo>
                  <a:lnTo>
                    <a:pt x="199596" y="22545"/>
                  </a:lnTo>
                  <a:cubicBezTo>
                    <a:pt x="196914" y="19516"/>
                    <a:pt x="180225" y="76"/>
                    <a:pt x="143570" y="76"/>
                  </a:cubicBezTo>
                  <a:cubicBezTo>
                    <a:pt x="71153" y="76"/>
                    <a:pt x="225" y="54356"/>
                    <a:pt x="225" y="111412"/>
                  </a:cubicBezTo>
                  <a:cubicBezTo>
                    <a:pt x="225" y="150544"/>
                    <a:pt x="35391" y="182607"/>
                    <a:pt x="92609" y="182607"/>
                  </a:cubicBezTo>
                  <a:cubicBezTo>
                    <a:pt x="118835" y="182607"/>
                    <a:pt x="146550" y="176800"/>
                    <a:pt x="162046" y="162662"/>
                  </a:cubicBezTo>
                  <a:cubicBezTo>
                    <a:pt x="165027" y="168216"/>
                    <a:pt x="173073" y="177305"/>
                    <a:pt x="176649" y="177305"/>
                  </a:cubicBezTo>
                  <a:cubicBezTo>
                    <a:pt x="179331" y="177305"/>
                    <a:pt x="179927" y="176295"/>
                    <a:pt x="181417" y="170993"/>
                  </a:cubicBezTo>
                  <a:lnTo>
                    <a:pt x="187080" y="151554"/>
                  </a:lnTo>
                  <a:cubicBezTo>
                    <a:pt x="188570" y="147009"/>
                    <a:pt x="192742" y="131862"/>
                    <a:pt x="193636" y="128832"/>
                  </a:cubicBezTo>
                  <a:cubicBezTo>
                    <a:pt x="197212" y="117471"/>
                    <a:pt x="197510" y="117219"/>
                    <a:pt x="215093" y="116966"/>
                  </a:cubicBezTo>
                  <a:cubicBezTo>
                    <a:pt x="217179" y="116966"/>
                    <a:pt x="221649" y="116966"/>
                    <a:pt x="221649" y="111665"/>
                  </a:cubicBezTo>
                  <a:cubicBezTo>
                    <a:pt x="221649" y="109140"/>
                    <a:pt x="219563" y="107878"/>
                    <a:pt x="217179" y="107878"/>
                  </a:cubicBezTo>
                  <a:cubicBezTo>
                    <a:pt x="207344" y="107878"/>
                    <a:pt x="194828" y="108887"/>
                    <a:pt x="184397" y="108887"/>
                  </a:cubicBezTo>
                  <a:cubicBezTo>
                    <a:pt x="176947" y="108887"/>
                    <a:pt x="167113" y="108887"/>
                    <a:pt x="159662" y="108635"/>
                  </a:cubicBezTo>
                  <a:cubicBezTo>
                    <a:pt x="152212" y="108383"/>
                    <a:pt x="143570" y="107878"/>
                    <a:pt x="136119" y="107878"/>
                  </a:cubicBezTo>
                  <a:cubicBezTo>
                    <a:pt x="134033" y="107878"/>
                    <a:pt x="129563" y="107878"/>
                    <a:pt x="129563" y="113432"/>
                  </a:cubicBezTo>
                  <a:cubicBezTo>
                    <a:pt x="129563" y="116966"/>
                    <a:pt x="132841" y="116966"/>
                    <a:pt x="140292" y="116966"/>
                  </a:cubicBezTo>
                  <a:cubicBezTo>
                    <a:pt x="145954" y="116966"/>
                    <a:pt x="151914" y="116966"/>
                    <a:pt x="157576" y="117471"/>
                  </a:cubicBezTo>
                  <a:cubicBezTo>
                    <a:pt x="167113" y="118229"/>
                    <a:pt x="167411" y="119238"/>
                    <a:pt x="167411" y="122268"/>
                  </a:cubicBezTo>
                  <a:cubicBezTo>
                    <a:pt x="167411" y="123278"/>
                    <a:pt x="167411" y="123783"/>
                    <a:pt x="165325" y="130347"/>
                  </a:cubicBezTo>
                  <a:cubicBezTo>
                    <a:pt x="163239" y="137416"/>
                    <a:pt x="159960" y="148777"/>
                    <a:pt x="158768" y="151301"/>
                  </a:cubicBezTo>
                  <a:cubicBezTo>
                    <a:pt x="150126" y="166701"/>
                    <a:pt x="122411" y="173518"/>
                    <a:pt x="99166" y="173518"/>
                  </a:cubicBezTo>
                  <a:cubicBezTo>
                    <a:pt x="69364" y="173518"/>
                    <a:pt x="30325" y="161400"/>
                    <a:pt x="30325" y="118734"/>
                  </a:cubicBezTo>
                  <a:cubicBezTo>
                    <a:pt x="30325" y="91720"/>
                    <a:pt x="45225" y="57890"/>
                    <a:pt x="67278" y="38955"/>
                  </a:cubicBezTo>
                  <a:cubicBezTo>
                    <a:pt x="97974" y="13204"/>
                    <a:pt x="129861" y="9165"/>
                    <a:pt x="146550" y="9165"/>
                  </a:cubicBezTo>
                  <a:cubicBezTo>
                    <a:pt x="181119" y="9165"/>
                    <a:pt x="201384" y="30372"/>
                    <a:pt x="201384" y="58647"/>
                  </a:cubicBezTo>
                  <a:cubicBezTo>
                    <a:pt x="201384" y="65716"/>
                    <a:pt x="200490" y="67484"/>
                    <a:pt x="200490" y="68998"/>
                  </a:cubicBezTo>
                  <a:cubicBezTo>
                    <a:pt x="200490" y="72280"/>
                    <a:pt x="204364" y="72280"/>
                    <a:pt x="205854" y="72280"/>
                  </a:cubicBezTo>
                  <a:cubicBezTo>
                    <a:pt x="210623" y="72280"/>
                    <a:pt x="210623" y="71523"/>
                    <a:pt x="212113" y="66726"/>
                  </a:cubicBezTo>
                  <a:lnTo>
                    <a:pt x="230589" y="3358"/>
                  </a:lnTo>
                  <a:close/>
                </a:path>
              </a:pathLst>
            </a:custGeom>
            <a:solidFill>
              <a:srgbClr val="9999D2"/>
            </a:solidFill>
            <a:ln w="425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19" name="Forme libre 318">
              <a:extLst>
                <a:ext uri="{FF2B5EF4-FFF2-40B4-BE49-F238E27FC236}">
                  <a16:creationId xmlns:a16="http://schemas.microsoft.com/office/drawing/2014/main" id="{EFFB9B16-FFA1-B9D5-0E74-67F4F6262E2F}"/>
                </a:ext>
              </a:extLst>
            </p:cNvPr>
            <p:cNvSpPr/>
            <p:nvPr>
              <p:custDataLst>
                <p:tags r:id="rId87"/>
              </p:custDataLst>
            </p:nvPr>
          </p:nvSpPr>
          <p:spPr>
            <a:xfrm>
              <a:off x="11428800" y="4373053"/>
              <a:ext cx="37847" cy="77758"/>
            </a:xfrm>
            <a:custGeom>
              <a:avLst/>
              <a:gdLst>
                <a:gd name="connsiteX0" fmla="*/ 29735 w 37847"/>
                <a:gd name="connsiteY0" fmla="*/ 25070 h 77758"/>
                <a:gd name="connsiteX1" fmla="*/ 6490 w 37847"/>
                <a:gd name="connsiteY1" fmla="*/ 71271 h 77758"/>
                <a:gd name="connsiteX2" fmla="*/ 4404 w 37847"/>
                <a:gd name="connsiteY2" fmla="*/ 74300 h 77758"/>
                <a:gd name="connsiteX3" fmla="*/ 8576 w 37847"/>
                <a:gd name="connsiteY3" fmla="*/ 77835 h 77758"/>
                <a:gd name="connsiteX4" fmla="*/ 38079 w 37847"/>
                <a:gd name="connsiteY4" fmla="*/ 27595 h 77758"/>
                <a:gd name="connsiteX5" fmla="*/ 17218 w 37847"/>
                <a:gd name="connsiteY5" fmla="*/ 76 h 77758"/>
                <a:gd name="connsiteX6" fmla="*/ 232 w 37847"/>
                <a:gd name="connsiteY6" fmla="*/ 14467 h 77758"/>
                <a:gd name="connsiteX7" fmla="*/ 17516 w 37847"/>
                <a:gd name="connsiteY7" fmla="*/ 29109 h 77758"/>
                <a:gd name="connsiteX8" fmla="*/ 29735 w 37847"/>
                <a:gd name="connsiteY8" fmla="*/ 25070 h 77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847" h="77758">
                  <a:moveTo>
                    <a:pt x="29735" y="25070"/>
                  </a:moveTo>
                  <a:cubicBezTo>
                    <a:pt x="29735" y="38955"/>
                    <a:pt x="26755" y="55113"/>
                    <a:pt x="6490" y="71271"/>
                  </a:cubicBezTo>
                  <a:cubicBezTo>
                    <a:pt x="5298" y="72280"/>
                    <a:pt x="4404" y="73038"/>
                    <a:pt x="4404" y="74300"/>
                  </a:cubicBezTo>
                  <a:cubicBezTo>
                    <a:pt x="4404" y="76067"/>
                    <a:pt x="6788" y="77835"/>
                    <a:pt x="8576" y="77835"/>
                  </a:cubicBezTo>
                  <a:cubicBezTo>
                    <a:pt x="12748" y="77835"/>
                    <a:pt x="38079" y="57638"/>
                    <a:pt x="38079" y="27595"/>
                  </a:cubicBezTo>
                  <a:cubicBezTo>
                    <a:pt x="38079" y="11942"/>
                    <a:pt x="30927" y="76"/>
                    <a:pt x="17218" y="76"/>
                  </a:cubicBezTo>
                  <a:cubicBezTo>
                    <a:pt x="7384" y="76"/>
                    <a:pt x="232" y="6640"/>
                    <a:pt x="232" y="14467"/>
                  </a:cubicBezTo>
                  <a:cubicBezTo>
                    <a:pt x="232" y="22545"/>
                    <a:pt x="7086" y="29109"/>
                    <a:pt x="17516" y="29109"/>
                  </a:cubicBezTo>
                  <a:cubicBezTo>
                    <a:pt x="24669" y="29109"/>
                    <a:pt x="29437" y="25070"/>
                    <a:pt x="29735" y="25070"/>
                  </a:cubicBezTo>
                  <a:close/>
                </a:path>
              </a:pathLst>
            </a:custGeom>
            <a:solidFill>
              <a:srgbClr val="9999D2"/>
            </a:solidFill>
            <a:ln w="425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20" name="Forme libre 319">
              <a:extLst>
                <a:ext uri="{FF2B5EF4-FFF2-40B4-BE49-F238E27FC236}">
                  <a16:creationId xmlns:a16="http://schemas.microsoft.com/office/drawing/2014/main" id="{FCFE90D9-5094-D5DA-084F-42A15638BB35}"/>
                </a:ext>
              </a:extLst>
            </p:cNvPr>
            <p:cNvSpPr/>
            <p:nvPr>
              <p:custDataLst>
                <p:tags r:id="rId88"/>
              </p:custDataLst>
            </p:nvPr>
          </p:nvSpPr>
          <p:spPr>
            <a:xfrm>
              <a:off x="11509945" y="4289488"/>
              <a:ext cx="107880" cy="115122"/>
            </a:xfrm>
            <a:custGeom>
              <a:avLst/>
              <a:gdLst>
                <a:gd name="connsiteX0" fmla="*/ 99770 w 107880"/>
                <a:gd name="connsiteY0" fmla="*/ 6640 h 115122"/>
                <a:gd name="connsiteX1" fmla="*/ 95598 w 107880"/>
                <a:gd name="connsiteY1" fmla="*/ 76 h 115122"/>
                <a:gd name="connsiteX2" fmla="*/ 89638 w 107880"/>
                <a:gd name="connsiteY2" fmla="*/ 3106 h 115122"/>
                <a:gd name="connsiteX3" fmla="*/ 84274 w 107880"/>
                <a:gd name="connsiteY3" fmla="*/ 6893 h 115122"/>
                <a:gd name="connsiteX4" fmla="*/ 52982 w 107880"/>
                <a:gd name="connsiteY4" fmla="*/ 76 h 115122"/>
                <a:gd name="connsiteX5" fmla="*/ 234 w 107880"/>
                <a:gd name="connsiteY5" fmla="*/ 31634 h 115122"/>
                <a:gd name="connsiteX6" fmla="*/ 11558 w 107880"/>
                <a:gd name="connsiteY6" fmla="*/ 51326 h 115122"/>
                <a:gd name="connsiteX7" fmla="*/ 52684 w 107880"/>
                <a:gd name="connsiteY7" fmla="*/ 63949 h 115122"/>
                <a:gd name="connsiteX8" fmla="*/ 91724 w 107880"/>
                <a:gd name="connsiteY8" fmla="*/ 86671 h 115122"/>
                <a:gd name="connsiteX9" fmla="*/ 55068 w 107880"/>
                <a:gd name="connsiteY9" fmla="*/ 108130 h 115122"/>
                <a:gd name="connsiteX10" fmla="*/ 10664 w 107880"/>
                <a:gd name="connsiteY10" fmla="*/ 75058 h 115122"/>
                <a:gd name="connsiteX11" fmla="*/ 5300 w 107880"/>
                <a:gd name="connsiteY11" fmla="*/ 70766 h 115122"/>
                <a:gd name="connsiteX12" fmla="*/ 234 w 107880"/>
                <a:gd name="connsiteY12" fmla="*/ 77582 h 115122"/>
                <a:gd name="connsiteX13" fmla="*/ 234 w 107880"/>
                <a:gd name="connsiteY13" fmla="*/ 108635 h 115122"/>
                <a:gd name="connsiteX14" fmla="*/ 4406 w 107880"/>
                <a:gd name="connsiteY14" fmla="*/ 115199 h 115122"/>
                <a:gd name="connsiteX15" fmla="*/ 18711 w 107880"/>
                <a:gd name="connsiteY15" fmla="*/ 104343 h 115122"/>
                <a:gd name="connsiteX16" fmla="*/ 55068 w 107880"/>
                <a:gd name="connsiteY16" fmla="*/ 115199 h 115122"/>
                <a:gd name="connsiteX17" fmla="*/ 108115 w 107880"/>
                <a:gd name="connsiteY17" fmla="*/ 79602 h 115122"/>
                <a:gd name="connsiteX18" fmla="*/ 95300 w 107880"/>
                <a:gd name="connsiteY18" fmla="*/ 56375 h 115122"/>
                <a:gd name="connsiteX19" fmla="*/ 59837 w 107880"/>
                <a:gd name="connsiteY19" fmla="*/ 44005 h 115122"/>
                <a:gd name="connsiteX20" fmla="*/ 16625 w 107880"/>
                <a:gd name="connsiteY20" fmla="*/ 24060 h 115122"/>
                <a:gd name="connsiteX21" fmla="*/ 52982 w 107880"/>
                <a:gd name="connsiteY21" fmla="*/ 6135 h 115122"/>
                <a:gd name="connsiteX22" fmla="*/ 89638 w 107880"/>
                <a:gd name="connsiteY22" fmla="*/ 33906 h 115122"/>
                <a:gd name="connsiteX23" fmla="*/ 94704 w 107880"/>
                <a:gd name="connsiteY23" fmla="*/ 36683 h 115122"/>
                <a:gd name="connsiteX24" fmla="*/ 99770 w 107880"/>
                <a:gd name="connsiteY24" fmla="*/ 30119 h 115122"/>
                <a:gd name="connsiteX25" fmla="*/ 99770 w 107880"/>
                <a:gd name="connsiteY25" fmla="*/ 6640 h 115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07880" h="115122">
                  <a:moveTo>
                    <a:pt x="99770" y="6640"/>
                  </a:moveTo>
                  <a:cubicBezTo>
                    <a:pt x="99770" y="2348"/>
                    <a:pt x="99770" y="76"/>
                    <a:pt x="95598" y="76"/>
                  </a:cubicBezTo>
                  <a:cubicBezTo>
                    <a:pt x="94108" y="76"/>
                    <a:pt x="93512" y="76"/>
                    <a:pt x="89638" y="3106"/>
                  </a:cubicBezTo>
                  <a:cubicBezTo>
                    <a:pt x="89042" y="3358"/>
                    <a:pt x="86062" y="5630"/>
                    <a:pt x="84274" y="6893"/>
                  </a:cubicBezTo>
                  <a:cubicBezTo>
                    <a:pt x="75333" y="1591"/>
                    <a:pt x="64009" y="76"/>
                    <a:pt x="52982" y="76"/>
                  </a:cubicBezTo>
                  <a:cubicBezTo>
                    <a:pt x="10366" y="76"/>
                    <a:pt x="234" y="19011"/>
                    <a:pt x="234" y="31634"/>
                  </a:cubicBezTo>
                  <a:cubicBezTo>
                    <a:pt x="234" y="39713"/>
                    <a:pt x="4406" y="46277"/>
                    <a:pt x="11558" y="51326"/>
                  </a:cubicBezTo>
                  <a:cubicBezTo>
                    <a:pt x="22883" y="59657"/>
                    <a:pt x="34207" y="61425"/>
                    <a:pt x="52684" y="63949"/>
                  </a:cubicBezTo>
                  <a:cubicBezTo>
                    <a:pt x="67585" y="66221"/>
                    <a:pt x="91724" y="69756"/>
                    <a:pt x="91724" y="86671"/>
                  </a:cubicBezTo>
                  <a:cubicBezTo>
                    <a:pt x="91724" y="96517"/>
                    <a:pt x="83678" y="108130"/>
                    <a:pt x="55068" y="108130"/>
                  </a:cubicBezTo>
                  <a:cubicBezTo>
                    <a:pt x="26459" y="108130"/>
                    <a:pt x="16029" y="92225"/>
                    <a:pt x="10664" y="75058"/>
                  </a:cubicBezTo>
                  <a:cubicBezTo>
                    <a:pt x="9770" y="71776"/>
                    <a:pt x="9472" y="70766"/>
                    <a:pt x="5300" y="70766"/>
                  </a:cubicBezTo>
                  <a:cubicBezTo>
                    <a:pt x="234" y="70766"/>
                    <a:pt x="234" y="72533"/>
                    <a:pt x="234" y="77582"/>
                  </a:cubicBezTo>
                  <a:lnTo>
                    <a:pt x="234" y="108635"/>
                  </a:lnTo>
                  <a:cubicBezTo>
                    <a:pt x="234" y="112927"/>
                    <a:pt x="234" y="115199"/>
                    <a:pt x="4406" y="115199"/>
                  </a:cubicBezTo>
                  <a:cubicBezTo>
                    <a:pt x="7088" y="115199"/>
                    <a:pt x="12751" y="109897"/>
                    <a:pt x="18711" y="104343"/>
                  </a:cubicBezTo>
                  <a:cubicBezTo>
                    <a:pt x="31823" y="114694"/>
                    <a:pt x="47916" y="115199"/>
                    <a:pt x="55068" y="115199"/>
                  </a:cubicBezTo>
                  <a:cubicBezTo>
                    <a:pt x="93810" y="115199"/>
                    <a:pt x="108115" y="97527"/>
                    <a:pt x="108115" y="79602"/>
                  </a:cubicBezTo>
                  <a:cubicBezTo>
                    <a:pt x="108115" y="70008"/>
                    <a:pt x="103048" y="62434"/>
                    <a:pt x="95300" y="56375"/>
                  </a:cubicBezTo>
                  <a:cubicBezTo>
                    <a:pt x="83976" y="47539"/>
                    <a:pt x="70267" y="45519"/>
                    <a:pt x="59837" y="44005"/>
                  </a:cubicBezTo>
                  <a:cubicBezTo>
                    <a:pt x="35996" y="40470"/>
                    <a:pt x="16625" y="37441"/>
                    <a:pt x="16625" y="24060"/>
                  </a:cubicBezTo>
                  <a:cubicBezTo>
                    <a:pt x="16625" y="15981"/>
                    <a:pt x="24671" y="6135"/>
                    <a:pt x="52982" y="6135"/>
                  </a:cubicBezTo>
                  <a:cubicBezTo>
                    <a:pt x="87552" y="6135"/>
                    <a:pt x="89042" y="26585"/>
                    <a:pt x="89638" y="33906"/>
                  </a:cubicBezTo>
                  <a:cubicBezTo>
                    <a:pt x="89936" y="36683"/>
                    <a:pt x="93512" y="36683"/>
                    <a:pt x="94704" y="36683"/>
                  </a:cubicBezTo>
                  <a:cubicBezTo>
                    <a:pt x="99770" y="36683"/>
                    <a:pt x="99770" y="34916"/>
                    <a:pt x="99770" y="30119"/>
                  </a:cubicBezTo>
                  <a:lnTo>
                    <a:pt x="99770" y="6640"/>
                  </a:lnTo>
                  <a:close/>
                </a:path>
              </a:pathLst>
            </a:custGeom>
            <a:solidFill>
              <a:srgbClr val="9999D2"/>
            </a:solidFill>
            <a:ln w="425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21" name="Forme libre 320">
              <a:extLst>
                <a:ext uri="{FF2B5EF4-FFF2-40B4-BE49-F238E27FC236}">
                  <a16:creationId xmlns:a16="http://schemas.microsoft.com/office/drawing/2014/main" id="{22A8F26B-E56E-1A36-28FA-C463058A8AB9}"/>
                </a:ext>
              </a:extLst>
            </p:cNvPr>
            <p:cNvSpPr/>
            <p:nvPr>
              <p:custDataLst>
                <p:tags r:id="rId89"/>
              </p:custDataLst>
            </p:nvPr>
          </p:nvSpPr>
          <p:spPr>
            <a:xfrm>
              <a:off x="11647502" y="4290750"/>
              <a:ext cx="159734" cy="113860"/>
            </a:xfrm>
            <a:custGeom>
              <a:avLst/>
              <a:gdLst>
                <a:gd name="connsiteX0" fmla="*/ 91727 w 159734"/>
                <a:gd name="connsiteY0" fmla="*/ 2853 h 113860"/>
                <a:gd name="connsiteX1" fmla="*/ 91727 w 159734"/>
                <a:gd name="connsiteY1" fmla="*/ 11942 h 113860"/>
                <a:gd name="connsiteX2" fmla="*/ 114078 w 159734"/>
                <a:gd name="connsiteY2" fmla="*/ 26080 h 113860"/>
                <a:gd name="connsiteX3" fmla="*/ 114078 w 159734"/>
                <a:gd name="connsiteY3" fmla="*/ 69251 h 113860"/>
                <a:gd name="connsiteX4" fmla="*/ 74442 w 159734"/>
                <a:gd name="connsiteY4" fmla="*/ 106868 h 113860"/>
                <a:gd name="connsiteX5" fmla="*/ 46131 w 159734"/>
                <a:gd name="connsiteY5" fmla="*/ 83136 h 113860"/>
                <a:gd name="connsiteX6" fmla="*/ 46131 w 159734"/>
                <a:gd name="connsiteY6" fmla="*/ 76 h 113860"/>
                <a:gd name="connsiteX7" fmla="*/ 237 w 159734"/>
                <a:gd name="connsiteY7" fmla="*/ 2853 h 113860"/>
                <a:gd name="connsiteX8" fmla="*/ 237 w 159734"/>
                <a:gd name="connsiteY8" fmla="*/ 11942 h 113860"/>
                <a:gd name="connsiteX9" fmla="*/ 22588 w 159734"/>
                <a:gd name="connsiteY9" fmla="*/ 35168 h 113860"/>
                <a:gd name="connsiteX10" fmla="*/ 22588 w 159734"/>
                <a:gd name="connsiteY10" fmla="*/ 73038 h 113860"/>
                <a:gd name="connsiteX11" fmla="*/ 72356 w 159734"/>
                <a:gd name="connsiteY11" fmla="*/ 113937 h 113860"/>
                <a:gd name="connsiteX12" fmla="*/ 114972 w 159734"/>
                <a:gd name="connsiteY12" fmla="*/ 92730 h 113860"/>
                <a:gd name="connsiteX13" fmla="*/ 115270 w 159734"/>
                <a:gd name="connsiteY13" fmla="*/ 92730 h 113860"/>
                <a:gd name="connsiteX14" fmla="*/ 115270 w 159734"/>
                <a:gd name="connsiteY14" fmla="*/ 113937 h 113860"/>
                <a:gd name="connsiteX15" fmla="*/ 159972 w 159734"/>
                <a:gd name="connsiteY15" fmla="*/ 111412 h 113860"/>
                <a:gd name="connsiteX16" fmla="*/ 159972 w 159734"/>
                <a:gd name="connsiteY16" fmla="*/ 102323 h 113860"/>
                <a:gd name="connsiteX17" fmla="*/ 137621 w 159734"/>
                <a:gd name="connsiteY17" fmla="*/ 88186 h 113860"/>
                <a:gd name="connsiteX18" fmla="*/ 137621 w 159734"/>
                <a:gd name="connsiteY18" fmla="*/ 76 h 113860"/>
                <a:gd name="connsiteX19" fmla="*/ 91727 w 159734"/>
                <a:gd name="connsiteY19" fmla="*/ 2853 h 113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59734" h="113860">
                  <a:moveTo>
                    <a:pt x="91727" y="2853"/>
                  </a:moveTo>
                  <a:lnTo>
                    <a:pt x="91727" y="11942"/>
                  </a:lnTo>
                  <a:cubicBezTo>
                    <a:pt x="111694" y="11942"/>
                    <a:pt x="114078" y="13709"/>
                    <a:pt x="114078" y="26080"/>
                  </a:cubicBezTo>
                  <a:lnTo>
                    <a:pt x="114078" y="69251"/>
                  </a:lnTo>
                  <a:cubicBezTo>
                    <a:pt x="114078" y="91468"/>
                    <a:pt x="97091" y="106868"/>
                    <a:pt x="74442" y="106868"/>
                  </a:cubicBezTo>
                  <a:cubicBezTo>
                    <a:pt x="47323" y="106868"/>
                    <a:pt x="46131" y="96012"/>
                    <a:pt x="46131" y="83136"/>
                  </a:cubicBezTo>
                  <a:lnTo>
                    <a:pt x="46131" y="76"/>
                  </a:lnTo>
                  <a:lnTo>
                    <a:pt x="237" y="2853"/>
                  </a:lnTo>
                  <a:lnTo>
                    <a:pt x="237" y="11942"/>
                  </a:lnTo>
                  <a:cubicBezTo>
                    <a:pt x="22588" y="11942"/>
                    <a:pt x="22588" y="12699"/>
                    <a:pt x="22588" y="35168"/>
                  </a:cubicBezTo>
                  <a:lnTo>
                    <a:pt x="22588" y="73038"/>
                  </a:lnTo>
                  <a:cubicBezTo>
                    <a:pt x="22588" y="90458"/>
                    <a:pt x="22588" y="113937"/>
                    <a:pt x="72356" y="113937"/>
                  </a:cubicBezTo>
                  <a:cubicBezTo>
                    <a:pt x="78913" y="113937"/>
                    <a:pt x="100668" y="113937"/>
                    <a:pt x="114972" y="92730"/>
                  </a:cubicBezTo>
                  <a:lnTo>
                    <a:pt x="115270" y="92730"/>
                  </a:lnTo>
                  <a:lnTo>
                    <a:pt x="115270" y="113937"/>
                  </a:lnTo>
                  <a:lnTo>
                    <a:pt x="159972" y="111412"/>
                  </a:lnTo>
                  <a:lnTo>
                    <a:pt x="159972" y="102323"/>
                  </a:lnTo>
                  <a:cubicBezTo>
                    <a:pt x="140005" y="102323"/>
                    <a:pt x="137621" y="100556"/>
                    <a:pt x="137621" y="88186"/>
                  </a:cubicBezTo>
                  <a:lnTo>
                    <a:pt x="137621" y="76"/>
                  </a:lnTo>
                  <a:lnTo>
                    <a:pt x="91727" y="2853"/>
                  </a:lnTo>
                  <a:close/>
                </a:path>
              </a:pathLst>
            </a:custGeom>
            <a:solidFill>
              <a:srgbClr val="9999D2"/>
            </a:solidFill>
            <a:ln w="425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22" name="Forme libre 321">
              <a:extLst>
                <a:ext uri="{FF2B5EF4-FFF2-40B4-BE49-F238E27FC236}">
                  <a16:creationId xmlns:a16="http://schemas.microsoft.com/office/drawing/2014/main" id="{9987F5E0-1779-C02F-FB7E-57616E85274B}"/>
                </a:ext>
              </a:extLst>
            </p:cNvPr>
            <p:cNvSpPr/>
            <p:nvPr>
              <p:custDataLst>
                <p:tags r:id="rId90"/>
              </p:custDataLst>
            </p:nvPr>
          </p:nvSpPr>
          <p:spPr>
            <a:xfrm>
              <a:off x="11834045" y="4290750"/>
              <a:ext cx="106688" cy="111335"/>
            </a:xfrm>
            <a:custGeom>
              <a:avLst/>
              <a:gdLst>
                <a:gd name="connsiteX0" fmla="*/ 44943 w 106688"/>
                <a:gd name="connsiteY0" fmla="*/ 53851 h 111335"/>
                <a:gd name="connsiteX1" fmla="*/ 84877 w 106688"/>
                <a:gd name="connsiteY1" fmla="*/ 7145 h 111335"/>
                <a:gd name="connsiteX2" fmla="*/ 79811 w 106688"/>
                <a:gd name="connsiteY2" fmla="*/ 16234 h 111335"/>
                <a:gd name="connsiteX3" fmla="*/ 93222 w 106688"/>
                <a:gd name="connsiteY3" fmla="*/ 27847 h 111335"/>
                <a:gd name="connsiteX4" fmla="*/ 106930 w 106688"/>
                <a:gd name="connsiteY4" fmla="*/ 16234 h 111335"/>
                <a:gd name="connsiteX5" fmla="*/ 83387 w 106688"/>
                <a:gd name="connsiteY5" fmla="*/ 76 h 111335"/>
                <a:gd name="connsiteX6" fmla="*/ 43155 w 106688"/>
                <a:gd name="connsiteY6" fmla="*/ 27090 h 111335"/>
                <a:gd name="connsiteX7" fmla="*/ 42857 w 106688"/>
                <a:gd name="connsiteY7" fmla="*/ 27090 h 111335"/>
                <a:gd name="connsiteX8" fmla="*/ 42857 w 106688"/>
                <a:gd name="connsiteY8" fmla="*/ 76 h 111335"/>
                <a:gd name="connsiteX9" fmla="*/ 242 w 106688"/>
                <a:gd name="connsiteY9" fmla="*/ 2853 h 111335"/>
                <a:gd name="connsiteX10" fmla="*/ 242 w 106688"/>
                <a:gd name="connsiteY10" fmla="*/ 11942 h 111335"/>
                <a:gd name="connsiteX11" fmla="*/ 22593 w 106688"/>
                <a:gd name="connsiteY11" fmla="*/ 26080 h 111335"/>
                <a:gd name="connsiteX12" fmla="*/ 22593 w 106688"/>
                <a:gd name="connsiteY12" fmla="*/ 91468 h 111335"/>
                <a:gd name="connsiteX13" fmla="*/ 242 w 106688"/>
                <a:gd name="connsiteY13" fmla="*/ 102323 h 111335"/>
                <a:gd name="connsiteX14" fmla="*/ 242 w 106688"/>
                <a:gd name="connsiteY14" fmla="*/ 111412 h 111335"/>
                <a:gd name="connsiteX15" fmla="*/ 34215 w 106688"/>
                <a:gd name="connsiteY15" fmla="*/ 110402 h 111335"/>
                <a:gd name="connsiteX16" fmla="*/ 72957 w 106688"/>
                <a:gd name="connsiteY16" fmla="*/ 111412 h 111335"/>
                <a:gd name="connsiteX17" fmla="*/ 72957 w 106688"/>
                <a:gd name="connsiteY17" fmla="*/ 102323 h 111335"/>
                <a:gd name="connsiteX18" fmla="*/ 66996 w 106688"/>
                <a:gd name="connsiteY18" fmla="*/ 102323 h 111335"/>
                <a:gd name="connsiteX19" fmla="*/ 44943 w 106688"/>
                <a:gd name="connsiteY19" fmla="*/ 90963 h 111335"/>
                <a:gd name="connsiteX20" fmla="*/ 44943 w 106688"/>
                <a:gd name="connsiteY20" fmla="*/ 53851 h 111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06688" h="111335">
                  <a:moveTo>
                    <a:pt x="44943" y="53851"/>
                  </a:moveTo>
                  <a:cubicBezTo>
                    <a:pt x="44943" y="32644"/>
                    <a:pt x="56566" y="7145"/>
                    <a:pt x="84877" y="7145"/>
                  </a:cubicBezTo>
                  <a:cubicBezTo>
                    <a:pt x="82195" y="8912"/>
                    <a:pt x="79811" y="12194"/>
                    <a:pt x="79811" y="16234"/>
                  </a:cubicBezTo>
                  <a:cubicBezTo>
                    <a:pt x="79811" y="24565"/>
                    <a:pt x="87559" y="27847"/>
                    <a:pt x="93222" y="27847"/>
                  </a:cubicBezTo>
                  <a:cubicBezTo>
                    <a:pt x="100374" y="27847"/>
                    <a:pt x="106930" y="23808"/>
                    <a:pt x="106930" y="16234"/>
                  </a:cubicBezTo>
                  <a:cubicBezTo>
                    <a:pt x="106930" y="7650"/>
                    <a:pt x="97394" y="76"/>
                    <a:pt x="83387" y="76"/>
                  </a:cubicBezTo>
                  <a:cubicBezTo>
                    <a:pt x="68487" y="76"/>
                    <a:pt x="52096" y="7903"/>
                    <a:pt x="43155" y="27090"/>
                  </a:cubicBezTo>
                  <a:lnTo>
                    <a:pt x="42857" y="27090"/>
                  </a:lnTo>
                  <a:lnTo>
                    <a:pt x="42857" y="76"/>
                  </a:lnTo>
                  <a:lnTo>
                    <a:pt x="242" y="2853"/>
                  </a:lnTo>
                  <a:lnTo>
                    <a:pt x="242" y="11942"/>
                  </a:lnTo>
                  <a:cubicBezTo>
                    <a:pt x="20208" y="11942"/>
                    <a:pt x="22593" y="13709"/>
                    <a:pt x="22593" y="26080"/>
                  </a:cubicBezTo>
                  <a:lnTo>
                    <a:pt x="22593" y="91468"/>
                  </a:lnTo>
                  <a:cubicBezTo>
                    <a:pt x="22593" y="102323"/>
                    <a:pt x="19612" y="102323"/>
                    <a:pt x="242" y="102323"/>
                  </a:cubicBezTo>
                  <a:lnTo>
                    <a:pt x="242" y="111412"/>
                  </a:lnTo>
                  <a:cubicBezTo>
                    <a:pt x="1732" y="111412"/>
                    <a:pt x="21996" y="110402"/>
                    <a:pt x="34215" y="110402"/>
                  </a:cubicBezTo>
                  <a:cubicBezTo>
                    <a:pt x="47030" y="110402"/>
                    <a:pt x="60142" y="110907"/>
                    <a:pt x="72957" y="111412"/>
                  </a:cubicBezTo>
                  <a:lnTo>
                    <a:pt x="72957" y="102323"/>
                  </a:lnTo>
                  <a:lnTo>
                    <a:pt x="66996" y="102323"/>
                  </a:lnTo>
                  <a:cubicBezTo>
                    <a:pt x="44943" y="102323"/>
                    <a:pt x="44943" y="99546"/>
                    <a:pt x="44943" y="90963"/>
                  </a:cubicBezTo>
                  <a:lnTo>
                    <a:pt x="44943" y="53851"/>
                  </a:lnTo>
                  <a:close/>
                </a:path>
              </a:pathLst>
            </a:custGeom>
            <a:solidFill>
              <a:srgbClr val="9999D2"/>
            </a:solidFill>
            <a:ln w="425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23" name="Forme libre 322">
              <a:extLst>
                <a:ext uri="{FF2B5EF4-FFF2-40B4-BE49-F238E27FC236}">
                  <a16:creationId xmlns:a16="http://schemas.microsoft.com/office/drawing/2014/main" id="{DCB4A946-314B-80AC-93D3-F2D75E69D9A2}"/>
                </a:ext>
              </a:extLst>
            </p:cNvPr>
            <p:cNvSpPr/>
            <p:nvPr>
              <p:custDataLst>
                <p:tags r:id="rId91"/>
              </p:custDataLst>
            </p:nvPr>
          </p:nvSpPr>
          <p:spPr>
            <a:xfrm>
              <a:off x="11965896" y="4224352"/>
              <a:ext cx="105198" cy="177733"/>
            </a:xfrm>
            <a:custGeom>
              <a:avLst/>
              <a:gdLst>
                <a:gd name="connsiteX0" fmla="*/ 48225 w 105198"/>
                <a:gd name="connsiteY0" fmla="*/ 78087 h 177733"/>
                <a:gd name="connsiteX1" fmla="*/ 85476 w 105198"/>
                <a:gd name="connsiteY1" fmla="*/ 78087 h 177733"/>
                <a:gd name="connsiteX2" fmla="*/ 85476 w 105198"/>
                <a:gd name="connsiteY2" fmla="*/ 68998 h 177733"/>
                <a:gd name="connsiteX3" fmla="*/ 47033 w 105198"/>
                <a:gd name="connsiteY3" fmla="*/ 68998 h 177733"/>
                <a:gd name="connsiteX4" fmla="*/ 47033 w 105198"/>
                <a:gd name="connsiteY4" fmla="*/ 40723 h 177733"/>
                <a:gd name="connsiteX5" fmla="*/ 75940 w 105198"/>
                <a:gd name="connsiteY5" fmla="*/ 7145 h 177733"/>
                <a:gd name="connsiteX6" fmla="*/ 84582 w 105198"/>
                <a:gd name="connsiteY6" fmla="*/ 8407 h 177733"/>
                <a:gd name="connsiteX7" fmla="*/ 78026 w 105198"/>
                <a:gd name="connsiteY7" fmla="*/ 18506 h 177733"/>
                <a:gd name="connsiteX8" fmla="*/ 91735 w 105198"/>
                <a:gd name="connsiteY8" fmla="*/ 30119 h 177733"/>
                <a:gd name="connsiteX9" fmla="*/ 105443 w 105198"/>
                <a:gd name="connsiteY9" fmla="*/ 18506 h 177733"/>
                <a:gd name="connsiteX10" fmla="*/ 76238 w 105198"/>
                <a:gd name="connsiteY10" fmla="*/ 76 h 177733"/>
                <a:gd name="connsiteX11" fmla="*/ 25874 w 105198"/>
                <a:gd name="connsiteY11" fmla="*/ 40723 h 177733"/>
                <a:gd name="connsiteX12" fmla="*/ 25874 w 105198"/>
                <a:gd name="connsiteY12" fmla="*/ 68998 h 177733"/>
                <a:gd name="connsiteX13" fmla="*/ 245 w 105198"/>
                <a:gd name="connsiteY13" fmla="*/ 68998 h 177733"/>
                <a:gd name="connsiteX14" fmla="*/ 245 w 105198"/>
                <a:gd name="connsiteY14" fmla="*/ 78087 h 177733"/>
                <a:gd name="connsiteX15" fmla="*/ 25874 w 105198"/>
                <a:gd name="connsiteY15" fmla="*/ 78087 h 177733"/>
                <a:gd name="connsiteX16" fmla="*/ 25874 w 105198"/>
                <a:gd name="connsiteY16" fmla="*/ 157865 h 177733"/>
                <a:gd name="connsiteX17" fmla="*/ 3523 w 105198"/>
                <a:gd name="connsiteY17" fmla="*/ 168721 h 177733"/>
                <a:gd name="connsiteX18" fmla="*/ 3523 w 105198"/>
                <a:gd name="connsiteY18" fmla="*/ 177810 h 177733"/>
                <a:gd name="connsiteX19" fmla="*/ 37496 w 105198"/>
                <a:gd name="connsiteY19" fmla="*/ 176800 h 177733"/>
                <a:gd name="connsiteX20" fmla="*/ 76238 w 105198"/>
                <a:gd name="connsiteY20" fmla="*/ 177810 h 177733"/>
                <a:gd name="connsiteX21" fmla="*/ 76238 w 105198"/>
                <a:gd name="connsiteY21" fmla="*/ 168721 h 177733"/>
                <a:gd name="connsiteX22" fmla="*/ 70278 w 105198"/>
                <a:gd name="connsiteY22" fmla="*/ 168721 h 177733"/>
                <a:gd name="connsiteX23" fmla="*/ 48225 w 105198"/>
                <a:gd name="connsiteY23" fmla="*/ 157360 h 177733"/>
                <a:gd name="connsiteX24" fmla="*/ 48225 w 105198"/>
                <a:gd name="connsiteY24" fmla="*/ 78087 h 177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05198" h="177733">
                  <a:moveTo>
                    <a:pt x="48225" y="78087"/>
                  </a:moveTo>
                  <a:lnTo>
                    <a:pt x="85476" y="78087"/>
                  </a:lnTo>
                  <a:lnTo>
                    <a:pt x="85476" y="68998"/>
                  </a:lnTo>
                  <a:lnTo>
                    <a:pt x="47033" y="68998"/>
                  </a:lnTo>
                  <a:lnTo>
                    <a:pt x="47033" y="40723"/>
                  </a:lnTo>
                  <a:cubicBezTo>
                    <a:pt x="47033" y="17749"/>
                    <a:pt x="63125" y="7145"/>
                    <a:pt x="75940" y="7145"/>
                  </a:cubicBezTo>
                  <a:cubicBezTo>
                    <a:pt x="78622" y="7145"/>
                    <a:pt x="81602" y="7650"/>
                    <a:pt x="84582" y="8407"/>
                  </a:cubicBezTo>
                  <a:cubicBezTo>
                    <a:pt x="80410" y="10427"/>
                    <a:pt x="78026" y="14467"/>
                    <a:pt x="78026" y="18506"/>
                  </a:cubicBezTo>
                  <a:cubicBezTo>
                    <a:pt x="78026" y="25322"/>
                    <a:pt x="83688" y="30119"/>
                    <a:pt x="91735" y="30119"/>
                  </a:cubicBezTo>
                  <a:cubicBezTo>
                    <a:pt x="99781" y="30119"/>
                    <a:pt x="105443" y="25322"/>
                    <a:pt x="105443" y="18506"/>
                  </a:cubicBezTo>
                  <a:cubicBezTo>
                    <a:pt x="105443" y="7650"/>
                    <a:pt x="92629" y="76"/>
                    <a:pt x="76238" y="76"/>
                  </a:cubicBezTo>
                  <a:cubicBezTo>
                    <a:pt x="52695" y="76"/>
                    <a:pt x="25874" y="14214"/>
                    <a:pt x="25874" y="40723"/>
                  </a:cubicBezTo>
                  <a:lnTo>
                    <a:pt x="25874" y="68998"/>
                  </a:lnTo>
                  <a:lnTo>
                    <a:pt x="245" y="68998"/>
                  </a:lnTo>
                  <a:lnTo>
                    <a:pt x="245" y="78087"/>
                  </a:lnTo>
                  <a:lnTo>
                    <a:pt x="25874" y="78087"/>
                  </a:lnTo>
                  <a:lnTo>
                    <a:pt x="25874" y="157865"/>
                  </a:lnTo>
                  <a:cubicBezTo>
                    <a:pt x="25874" y="168721"/>
                    <a:pt x="22894" y="168721"/>
                    <a:pt x="3523" y="168721"/>
                  </a:cubicBezTo>
                  <a:lnTo>
                    <a:pt x="3523" y="177810"/>
                  </a:lnTo>
                  <a:cubicBezTo>
                    <a:pt x="5013" y="177810"/>
                    <a:pt x="25278" y="176800"/>
                    <a:pt x="37496" y="176800"/>
                  </a:cubicBezTo>
                  <a:cubicBezTo>
                    <a:pt x="50311" y="176800"/>
                    <a:pt x="63423" y="177305"/>
                    <a:pt x="76238" y="177810"/>
                  </a:cubicBezTo>
                  <a:lnTo>
                    <a:pt x="76238" y="168721"/>
                  </a:lnTo>
                  <a:lnTo>
                    <a:pt x="70278" y="168721"/>
                  </a:lnTo>
                  <a:cubicBezTo>
                    <a:pt x="48225" y="168721"/>
                    <a:pt x="48225" y="165944"/>
                    <a:pt x="48225" y="157360"/>
                  </a:cubicBezTo>
                  <a:lnTo>
                    <a:pt x="48225" y="78087"/>
                  </a:lnTo>
                  <a:close/>
                </a:path>
              </a:pathLst>
            </a:custGeom>
            <a:solidFill>
              <a:srgbClr val="9999D2"/>
            </a:solidFill>
            <a:ln w="425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341" name="Groupe 340" descr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T_{B, \text{sup}}&#10;$&#10;&#10;&#10;\end{document}&#10;" title="IguanaTex Vector Display">
            <a:extLst>
              <a:ext uri="{FF2B5EF4-FFF2-40B4-BE49-F238E27FC236}">
                <a16:creationId xmlns:a16="http://schemas.microsoft.com/office/drawing/2014/main" id="{7F4ECD1E-52CB-4CC9-C14B-5924DB86F112}"/>
              </a:ext>
            </a:extLst>
          </p:cNvPr>
          <p:cNvGrpSpPr>
            <a:grpSpLocks noChangeAspect="1"/>
          </p:cNvGrpSpPr>
          <p:nvPr>
            <p:custDataLst>
              <p:tags r:id="rId6"/>
            </p:custDataLst>
          </p:nvPr>
        </p:nvGrpSpPr>
        <p:grpSpPr>
          <a:xfrm>
            <a:off x="1409700" y="2930076"/>
            <a:ext cx="1185012" cy="478140"/>
            <a:chOff x="4929515" y="5492573"/>
            <a:chExt cx="1185012" cy="478140"/>
          </a:xfrm>
        </p:grpSpPr>
        <p:sp>
          <p:nvSpPr>
            <p:cNvPr id="335" name="Forme libre 334">
              <a:extLst>
                <a:ext uri="{FF2B5EF4-FFF2-40B4-BE49-F238E27FC236}">
                  <a16:creationId xmlns:a16="http://schemas.microsoft.com/office/drawing/2014/main" id="{ECFD448D-A416-3515-D6CF-350EC58848F7}"/>
                </a:ext>
              </a:extLst>
            </p:cNvPr>
            <p:cNvSpPr/>
            <p:nvPr>
              <p:custDataLst>
                <p:tags r:id="rId79"/>
              </p:custDataLst>
            </p:nvPr>
          </p:nvSpPr>
          <p:spPr>
            <a:xfrm>
              <a:off x="4929515" y="5492573"/>
              <a:ext cx="309514" cy="336208"/>
            </a:xfrm>
            <a:custGeom>
              <a:avLst/>
              <a:gdLst>
                <a:gd name="connsiteX0" fmla="*/ 183510 w 309514"/>
                <a:gd name="connsiteY0" fmla="*/ 34826 h 336208"/>
                <a:gd name="connsiteX1" fmla="*/ 193979 w 309514"/>
                <a:gd name="connsiteY1" fmla="*/ 16451 h 336208"/>
                <a:gd name="connsiteX2" fmla="*/ 222654 w 309514"/>
                <a:gd name="connsiteY2" fmla="*/ 15458 h 336208"/>
                <a:gd name="connsiteX3" fmla="*/ 289109 w 309514"/>
                <a:gd name="connsiteY3" fmla="*/ 56180 h 336208"/>
                <a:gd name="connsiteX4" fmla="*/ 285468 w 309514"/>
                <a:gd name="connsiteY4" fmla="*/ 95910 h 336208"/>
                <a:gd name="connsiteX5" fmla="*/ 284102 w 309514"/>
                <a:gd name="connsiteY5" fmla="*/ 105345 h 336208"/>
                <a:gd name="connsiteX6" fmla="*/ 289564 w 309514"/>
                <a:gd name="connsiteY6" fmla="*/ 111801 h 336208"/>
                <a:gd name="connsiteX7" fmla="*/ 296392 w 309514"/>
                <a:gd name="connsiteY7" fmla="*/ 100379 h 336208"/>
                <a:gd name="connsiteX8" fmla="*/ 308681 w 309514"/>
                <a:gd name="connsiteY8" fmla="*/ 13968 h 336208"/>
                <a:gd name="connsiteX9" fmla="*/ 309592 w 309514"/>
                <a:gd name="connsiteY9" fmla="*/ 5526 h 336208"/>
                <a:gd name="connsiteX10" fmla="*/ 297302 w 309514"/>
                <a:gd name="connsiteY10" fmla="*/ 63 h 336208"/>
                <a:gd name="connsiteX11" fmla="*/ 44683 w 309514"/>
                <a:gd name="connsiteY11" fmla="*/ 63 h 336208"/>
                <a:gd name="connsiteX12" fmla="*/ 30118 w 309514"/>
                <a:gd name="connsiteY12" fmla="*/ 9995 h 336208"/>
                <a:gd name="connsiteX13" fmla="*/ 2808 w 309514"/>
                <a:gd name="connsiteY13" fmla="*/ 97399 h 336208"/>
                <a:gd name="connsiteX14" fmla="*/ 77 w 309514"/>
                <a:gd name="connsiteY14" fmla="*/ 106339 h 336208"/>
                <a:gd name="connsiteX15" fmla="*/ 5539 w 309514"/>
                <a:gd name="connsiteY15" fmla="*/ 111801 h 336208"/>
                <a:gd name="connsiteX16" fmla="*/ 13277 w 309514"/>
                <a:gd name="connsiteY16" fmla="*/ 101372 h 336208"/>
                <a:gd name="connsiteX17" fmla="*/ 117055 w 309514"/>
                <a:gd name="connsiteY17" fmla="*/ 15458 h 336208"/>
                <a:gd name="connsiteX18" fmla="*/ 134807 w 309514"/>
                <a:gd name="connsiteY18" fmla="*/ 15458 h 336208"/>
                <a:gd name="connsiteX19" fmla="*/ 147552 w 309514"/>
                <a:gd name="connsiteY19" fmla="*/ 21417 h 336208"/>
                <a:gd name="connsiteX20" fmla="*/ 145731 w 309514"/>
                <a:gd name="connsiteY20" fmla="*/ 31846 h 336208"/>
                <a:gd name="connsiteX21" fmla="*/ 84738 w 309514"/>
                <a:gd name="connsiteY21" fmla="*/ 297039 h 336208"/>
                <a:gd name="connsiteX22" fmla="*/ 30573 w 309514"/>
                <a:gd name="connsiteY22" fmla="*/ 320876 h 336208"/>
                <a:gd name="connsiteX23" fmla="*/ 11456 w 309514"/>
                <a:gd name="connsiteY23" fmla="*/ 330312 h 336208"/>
                <a:gd name="connsiteX24" fmla="*/ 19194 w 309514"/>
                <a:gd name="connsiteY24" fmla="*/ 336272 h 336208"/>
                <a:gd name="connsiteX25" fmla="*/ 56518 w 309514"/>
                <a:gd name="connsiteY25" fmla="*/ 335278 h 336208"/>
                <a:gd name="connsiteX26" fmla="*/ 95207 w 309514"/>
                <a:gd name="connsiteY26" fmla="*/ 334782 h 336208"/>
                <a:gd name="connsiteX27" fmla="*/ 132986 w 309514"/>
                <a:gd name="connsiteY27" fmla="*/ 335278 h 336208"/>
                <a:gd name="connsiteX28" fmla="*/ 172586 w 309514"/>
                <a:gd name="connsiteY28" fmla="*/ 336272 h 336208"/>
                <a:gd name="connsiteX29" fmla="*/ 182600 w 309514"/>
                <a:gd name="connsiteY29" fmla="*/ 326339 h 336208"/>
                <a:gd name="connsiteX30" fmla="*/ 167124 w 309514"/>
                <a:gd name="connsiteY30" fmla="*/ 320876 h 336208"/>
                <a:gd name="connsiteX31" fmla="*/ 137993 w 309514"/>
                <a:gd name="connsiteY31" fmla="*/ 319883 h 336208"/>
                <a:gd name="connsiteX32" fmla="*/ 121152 w 309514"/>
                <a:gd name="connsiteY32" fmla="*/ 308958 h 336208"/>
                <a:gd name="connsiteX33" fmla="*/ 122972 w 309514"/>
                <a:gd name="connsiteY33" fmla="*/ 298529 h 336208"/>
                <a:gd name="connsiteX34" fmla="*/ 183510 w 309514"/>
                <a:gd name="connsiteY34" fmla="*/ 34826 h 336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309514" h="336208">
                  <a:moveTo>
                    <a:pt x="183510" y="34826"/>
                  </a:moveTo>
                  <a:cubicBezTo>
                    <a:pt x="186696" y="20921"/>
                    <a:pt x="188517" y="17941"/>
                    <a:pt x="193979" y="16451"/>
                  </a:cubicBezTo>
                  <a:cubicBezTo>
                    <a:pt x="198075" y="15458"/>
                    <a:pt x="213096" y="15458"/>
                    <a:pt x="222654" y="15458"/>
                  </a:cubicBezTo>
                  <a:cubicBezTo>
                    <a:pt x="268626" y="15458"/>
                    <a:pt x="289109" y="17444"/>
                    <a:pt x="289109" y="56180"/>
                  </a:cubicBezTo>
                  <a:cubicBezTo>
                    <a:pt x="289109" y="63630"/>
                    <a:pt x="287288" y="82998"/>
                    <a:pt x="285468" y="95910"/>
                  </a:cubicBezTo>
                  <a:cubicBezTo>
                    <a:pt x="285013" y="97896"/>
                    <a:pt x="284102" y="103855"/>
                    <a:pt x="284102" y="105345"/>
                  </a:cubicBezTo>
                  <a:cubicBezTo>
                    <a:pt x="284102" y="108325"/>
                    <a:pt x="285468" y="111801"/>
                    <a:pt x="289564" y="111801"/>
                  </a:cubicBezTo>
                  <a:cubicBezTo>
                    <a:pt x="294571" y="111801"/>
                    <a:pt x="295481" y="107828"/>
                    <a:pt x="296392" y="100379"/>
                  </a:cubicBezTo>
                  <a:lnTo>
                    <a:pt x="308681" y="13968"/>
                  </a:lnTo>
                  <a:cubicBezTo>
                    <a:pt x="309137" y="11982"/>
                    <a:pt x="309592" y="7015"/>
                    <a:pt x="309592" y="5526"/>
                  </a:cubicBezTo>
                  <a:cubicBezTo>
                    <a:pt x="309592" y="63"/>
                    <a:pt x="305040" y="63"/>
                    <a:pt x="297302" y="63"/>
                  </a:cubicBezTo>
                  <a:lnTo>
                    <a:pt x="44683" y="63"/>
                  </a:lnTo>
                  <a:cubicBezTo>
                    <a:pt x="33759" y="63"/>
                    <a:pt x="33304" y="559"/>
                    <a:pt x="30118" y="9995"/>
                  </a:cubicBezTo>
                  <a:lnTo>
                    <a:pt x="2808" y="97399"/>
                  </a:lnTo>
                  <a:cubicBezTo>
                    <a:pt x="2353" y="98393"/>
                    <a:pt x="77" y="105345"/>
                    <a:pt x="77" y="106339"/>
                  </a:cubicBezTo>
                  <a:cubicBezTo>
                    <a:pt x="77" y="109318"/>
                    <a:pt x="2353" y="111801"/>
                    <a:pt x="5539" y="111801"/>
                  </a:cubicBezTo>
                  <a:cubicBezTo>
                    <a:pt x="10090" y="111801"/>
                    <a:pt x="10546" y="109318"/>
                    <a:pt x="13277" y="101372"/>
                  </a:cubicBezTo>
                  <a:cubicBezTo>
                    <a:pt x="37856" y="24397"/>
                    <a:pt x="49690" y="15458"/>
                    <a:pt x="117055" y="15458"/>
                  </a:cubicBezTo>
                  <a:lnTo>
                    <a:pt x="134807" y="15458"/>
                  </a:lnTo>
                  <a:cubicBezTo>
                    <a:pt x="147552" y="15458"/>
                    <a:pt x="147552" y="17444"/>
                    <a:pt x="147552" y="21417"/>
                  </a:cubicBezTo>
                  <a:cubicBezTo>
                    <a:pt x="147552" y="24397"/>
                    <a:pt x="146186" y="30356"/>
                    <a:pt x="145731" y="31846"/>
                  </a:cubicBezTo>
                  <a:lnTo>
                    <a:pt x="84738" y="297039"/>
                  </a:lnTo>
                  <a:cubicBezTo>
                    <a:pt x="80642" y="315414"/>
                    <a:pt x="79276" y="320876"/>
                    <a:pt x="30573" y="320876"/>
                  </a:cubicBezTo>
                  <a:cubicBezTo>
                    <a:pt x="14187" y="320876"/>
                    <a:pt x="11456" y="320876"/>
                    <a:pt x="11456" y="330312"/>
                  </a:cubicBezTo>
                  <a:cubicBezTo>
                    <a:pt x="11456" y="336272"/>
                    <a:pt x="16463" y="336272"/>
                    <a:pt x="19194" y="336272"/>
                  </a:cubicBezTo>
                  <a:cubicBezTo>
                    <a:pt x="31483" y="336272"/>
                    <a:pt x="44228" y="335278"/>
                    <a:pt x="56518" y="335278"/>
                  </a:cubicBezTo>
                  <a:cubicBezTo>
                    <a:pt x="69262" y="335278"/>
                    <a:pt x="82462" y="334782"/>
                    <a:pt x="95207" y="334782"/>
                  </a:cubicBezTo>
                  <a:cubicBezTo>
                    <a:pt x="107952" y="334782"/>
                    <a:pt x="120697" y="335278"/>
                    <a:pt x="132986" y="335278"/>
                  </a:cubicBezTo>
                  <a:cubicBezTo>
                    <a:pt x="146186" y="335278"/>
                    <a:pt x="159841" y="336272"/>
                    <a:pt x="172586" y="336272"/>
                  </a:cubicBezTo>
                  <a:cubicBezTo>
                    <a:pt x="177137" y="336272"/>
                    <a:pt x="182600" y="336272"/>
                    <a:pt x="182600" y="326339"/>
                  </a:cubicBezTo>
                  <a:cubicBezTo>
                    <a:pt x="182600" y="320876"/>
                    <a:pt x="178958" y="320876"/>
                    <a:pt x="167124" y="320876"/>
                  </a:cubicBezTo>
                  <a:cubicBezTo>
                    <a:pt x="155745" y="320876"/>
                    <a:pt x="149827" y="320876"/>
                    <a:pt x="137993" y="319883"/>
                  </a:cubicBezTo>
                  <a:cubicBezTo>
                    <a:pt x="124793" y="318393"/>
                    <a:pt x="121152" y="316904"/>
                    <a:pt x="121152" y="308958"/>
                  </a:cubicBezTo>
                  <a:cubicBezTo>
                    <a:pt x="121152" y="308461"/>
                    <a:pt x="121152" y="305978"/>
                    <a:pt x="122972" y="298529"/>
                  </a:cubicBezTo>
                  <a:lnTo>
                    <a:pt x="183510" y="34826"/>
                  </a:lnTo>
                  <a:close/>
                </a:path>
              </a:pathLst>
            </a:custGeom>
            <a:solidFill>
              <a:srgbClr val="000000"/>
            </a:solidFill>
            <a:ln w="4409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336" name="Forme libre 335">
              <a:extLst>
                <a:ext uri="{FF2B5EF4-FFF2-40B4-BE49-F238E27FC236}">
                  <a16:creationId xmlns:a16="http://schemas.microsoft.com/office/drawing/2014/main" id="{6BA09C70-7214-08E6-E597-71E4690D78D4}"/>
                </a:ext>
              </a:extLst>
            </p:cNvPr>
            <p:cNvSpPr/>
            <p:nvPr>
              <p:custDataLst>
                <p:tags r:id="rId80"/>
              </p:custDataLst>
            </p:nvPr>
          </p:nvSpPr>
          <p:spPr>
            <a:xfrm>
              <a:off x="5207522" y="5665841"/>
              <a:ext cx="243743" cy="237431"/>
            </a:xfrm>
            <a:custGeom>
              <a:avLst/>
              <a:gdLst>
                <a:gd name="connsiteX0" fmla="*/ 37679 w 243743"/>
                <a:gd name="connsiteY0" fmla="*/ 210381 h 237431"/>
                <a:gd name="connsiteX1" fmla="*/ 9641 w 243743"/>
                <a:gd name="connsiteY1" fmla="*/ 224981 h 237431"/>
                <a:gd name="connsiteX2" fmla="*/ 83 w 243743"/>
                <a:gd name="connsiteY2" fmla="*/ 232282 h 237431"/>
                <a:gd name="connsiteX3" fmla="*/ 9641 w 243743"/>
                <a:gd name="connsiteY3" fmla="*/ 237496 h 237431"/>
                <a:gd name="connsiteX4" fmla="*/ 132946 w 243743"/>
                <a:gd name="connsiteY4" fmla="*/ 237496 h 237431"/>
                <a:gd name="connsiteX5" fmla="*/ 227576 w 243743"/>
                <a:gd name="connsiteY5" fmla="*/ 163103 h 237431"/>
                <a:gd name="connsiteX6" fmla="*/ 173092 w 243743"/>
                <a:gd name="connsiteY6" fmla="*/ 113392 h 237431"/>
                <a:gd name="connsiteX7" fmla="*/ 243826 w 243743"/>
                <a:gd name="connsiteY7" fmla="*/ 49428 h 237431"/>
                <a:gd name="connsiteX8" fmla="*/ 177872 w 243743"/>
                <a:gd name="connsiteY8" fmla="*/ 64 h 237431"/>
                <a:gd name="connsiteX9" fmla="*/ 61895 w 243743"/>
                <a:gd name="connsiteY9" fmla="*/ 64 h 237431"/>
                <a:gd name="connsiteX10" fmla="*/ 51699 w 243743"/>
                <a:gd name="connsiteY10" fmla="*/ 7712 h 237431"/>
                <a:gd name="connsiteX11" fmla="*/ 61895 w 243743"/>
                <a:gd name="connsiteY11" fmla="*/ 12579 h 237431"/>
                <a:gd name="connsiteX12" fmla="*/ 74002 w 243743"/>
                <a:gd name="connsiteY12" fmla="*/ 13274 h 237431"/>
                <a:gd name="connsiteX13" fmla="*/ 81330 w 243743"/>
                <a:gd name="connsiteY13" fmla="*/ 18141 h 237431"/>
                <a:gd name="connsiteX14" fmla="*/ 80056 w 243743"/>
                <a:gd name="connsiteY14" fmla="*/ 25789 h 237431"/>
                <a:gd name="connsiteX15" fmla="*/ 37679 w 243743"/>
                <a:gd name="connsiteY15" fmla="*/ 210381 h 237431"/>
                <a:gd name="connsiteX16" fmla="*/ 88658 w 243743"/>
                <a:gd name="connsiteY16" fmla="*/ 109220 h 237431"/>
                <a:gd name="connsiteX17" fmla="*/ 108094 w 243743"/>
                <a:gd name="connsiteY17" fmla="*/ 24398 h 237431"/>
                <a:gd name="connsiteX18" fmla="*/ 124344 w 243743"/>
                <a:gd name="connsiteY18" fmla="*/ 12579 h 237431"/>
                <a:gd name="connsiteX19" fmla="*/ 172774 w 243743"/>
                <a:gd name="connsiteY19" fmla="*/ 12579 h 237431"/>
                <a:gd name="connsiteX20" fmla="*/ 212601 w 243743"/>
                <a:gd name="connsiteY20" fmla="*/ 49080 h 237431"/>
                <a:gd name="connsiteX21" fmla="*/ 140912 w 243743"/>
                <a:gd name="connsiteY21" fmla="*/ 109220 h 237431"/>
                <a:gd name="connsiteX22" fmla="*/ 88658 w 243743"/>
                <a:gd name="connsiteY22" fmla="*/ 109220 h 237431"/>
                <a:gd name="connsiteX23" fmla="*/ 73365 w 243743"/>
                <a:gd name="connsiteY23" fmla="*/ 224981 h 237431"/>
                <a:gd name="connsiteX24" fmla="*/ 63169 w 243743"/>
                <a:gd name="connsiteY24" fmla="*/ 221505 h 237431"/>
                <a:gd name="connsiteX25" fmla="*/ 64443 w 243743"/>
                <a:gd name="connsiteY25" fmla="*/ 214205 h 237431"/>
                <a:gd name="connsiteX26" fmla="*/ 86428 w 243743"/>
                <a:gd name="connsiteY26" fmla="*/ 118954 h 237431"/>
                <a:gd name="connsiteX27" fmla="*/ 153975 w 243743"/>
                <a:gd name="connsiteY27" fmla="*/ 118954 h 237431"/>
                <a:gd name="connsiteX28" fmla="*/ 195396 w 243743"/>
                <a:gd name="connsiteY28" fmla="*/ 160670 h 237431"/>
                <a:gd name="connsiteX29" fmla="*/ 124662 w 243743"/>
                <a:gd name="connsiteY29" fmla="*/ 224981 h 237431"/>
                <a:gd name="connsiteX30" fmla="*/ 73365 w 243743"/>
                <a:gd name="connsiteY30" fmla="*/ 224981 h 237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243743" h="237431">
                  <a:moveTo>
                    <a:pt x="37679" y="210381"/>
                  </a:moveTo>
                  <a:cubicBezTo>
                    <a:pt x="34812" y="222200"/>
                    <a:pt x="34175" y="224981"/>
                    <a:pt x="9641" y="224981"/>
                  </a:cubicBezTo>
                  <a:cubicBezTo>
                    <a:pt x="4225" y="224981"/>
                    <a:pt x="83" y="224981"/>
                    <a:pt x="83" y="232282"/>
                  </a:cubicBezTo>
                  <a:cubicBezTo>
                    <a:pt x="83" y="237496"/>
                    <a:pt x="3906" y="237496"/>
                    <a:pt x="9641" y="237496"/>
                  </a:cubicBezTo>
                  <a:lnTo>
                    <a:pt x="132946" y="237496"/>
                  </a:lnTo>
                  <a:cubicBezTo>
                    <a:pt x="186474" y="237496"/>
                    <a:pt x="227576" y="197519"/>
                    <a:pt x="227576" y="163103"/>
                  </a:cubicBezTo>
                  <a:cubicBezTo>
                    <a:pt x="227576" y="138421"/>
                    <a:pt x="206866" y="117216"/>
                    <a:pt x="173092" y="113392"/>
                  </a:cubicBezTo>
                  <a:cubicBezTo>
                    <a:pt x="211645" y="105744"/>
                    <a:pt x="243826" y="79324"/>
                    <a:pt x="243826" y="49428"/>
                  </a:cubicBezTo>
                  <a:cubicBezTo>
                    <a:pt x="243826" y="23008"/>
                    <a:pt x="219292" y="64"/>
                    <a:pt x="177872" y="64"/>
                  </a:cubicBezTo>
                  <a:lnTo>
                    <a:pt x="61895" y="64"/>
                  </a:lnTo>
                  <a:cubicBezTo>
                    <a:pt x="55841" y="64"/>
                    <a:pt x="51699" y="64"/>
                    <a:pt x="51699" y="7712"/>
                  </a:cubicBezTo>
                  <a:cubicBezTo>
                    <a:pt x="51699" y="12579"/>
                    <a:pt x="55522" y="12579"/>
                    <a:pt x="61895" y="12579"/>
                  </a:cubicBezTo>
                  <a:cubicBezTo>
                    <a:pt x="62213" y="12579"/>
                    <a:pt x="68267" y="12579"/>
                    <a:pt x="74002" y="13274"/>
                  </a:cubicBezTo>
                  <a:cubicBezTo>
                    <a:pt x="80693" y="13970"/>
                    <a:pt x="81330" y="14665"/>
                    <a:pt x="81330" y="18141"/>
                  </a:cubicBezTo>
                  <a:cubicBezTo>
                    <a:pt x="81330" y="18836"/>
                    <a:pt x="81330" y="20574"/>
                    <a:pt x="80056" y="25789"/>
                  </a:cubicBezTo>
                  <a:lnTo>
                    <a:pt x="37679" y="210381"/>
                  </a:lnTo>
                  <a:close/>
                  <a:moveTo>
                    <a:pt x="88658" y="109220"/>
                  </a:moveTo>
                  <a:lnTo>
                    <a:pt x="108094" y="24398"/>
                  </a:lnTo>
                  <a:cubicBezTo>
                    <a:pt x="110643" y="13622"/>
                    <a:pt x="110962" y="12579"/>
                    <a:pt x="124344" y="12579"/>
                  </a:cubicBezTo>
                  <a:lnTo>
                    <a:pt x="172774" y="12579"/>
                  </a:lnTo>
                  <a:cubicBezTo>
                    <a:pt x="205273" y="12579"/>
                    <a:pt x="212601" y="35870"/>
                    <a:pt x="212601" y="49080"/>
                  </a:cubicBezTo>
                  <a:cubicBezTo>
                    <a:pt x="212601" y="77238"/>
                    <a:pt x="183607" y="109220"/>
                    <a:pt x="140912" y="109220"/>
                  </a:cubicBezTo>
                  <a:lnTo>
                    <a:pt x="88658" y="109220"/>
                  </a:lnTo>
                  <a:close/>
                  <a:moveTo>
                    <a:pt x="73365" y="224981"/>
                  </a:moveTo>
                  <a:cubicBezTo>
                    <a:pt x="63488" y="224981"/>
                    <a:pt x="63169" y="224634"/>
                    <a:pt x="63169" y="221505"/>
                  </a:cubicBezTo>
                  <a:cubicBezTo>
                    <a:pt x="63169" y="221158"/>
                    <a:pt x="63169" y="219419"/>
                    <a:pt x="64443" y="214205"/>
                  </a:cubicBezTo>
                  <a:lnTo>
                    <a:pt x="86428" y="118954"/>
                  </a:lnTo>
                  <a:lnTo>
                    <a:pt x="153975" y="118954"/>
                  </a:lnTo>
                  <a:cubicBezTo>
                    <a:pt x="183925" y="118954"/>
                    <a:pt x="195396" y="140507"/>
                    <a:pt x="195396" y="160670"/>
                  </a:cubicBezTo>
                  <a:cubicBezTo>
                    <a:pt x="195396" y="195085"/>
                    <a:pt x="163215" y="224981"/>
                    <a:pt x="124662" y="224981"/>
                  </a:cubicBezTo>
                  <a:lnTo>
                    <a:pt x="73365" y="224981"/>
                  </a:lnTo>
                  <a:close/>
                </a:path>
              </a:pathLst>
            </a:custGeom>
            <a:solidFill>
              <a:srgbClr val="000000"/>
            </a:solidFill>
            <a:ln w="4409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337" name="Forme libre 336">
              <a:extLst>
                <a:ext uri="{FF2B5EF4-FFF2-40B4-BE49-F238E27FC236}">
                  <a16:creationId xmlns:a16="http://schemas.microsoft.com/office/drawing/2014/main" id="{EC99F489-00B6-FE47-83B7-7BD896820337}"/>
                </a:ext>
              </a:extLst>
            </p:cNvPr>
            <p:cNvSpPr/>
            <p:nvPr>
              <p:custDataLst>
                <p:tags r:id="rId81"/>
              </p:custDataLst>
            </p:nvPr>
          </p:nvSpPr>
          <p:spPr>
            <a:xfrm>
              <a:off x="5510801" y="5863295"/>
              <a:ext cx="40464" cy="107070"/>
            </a:xfrm>
            <a:custGeom>
              <a:avLst/>
              <a:gdLst>
                <a:gd name="connsiteX0" fmla="*/ 31632 w 40464"/>
                <a:gd name="connsiteY0" fmla="*/ 34480 h 107070"/>
                <a:gd name="connsiteX1" fmla="*/ 6780 w 40464"/>
                <a:gd name="connsiteY1" fmla="*/ 98096 h 107070"/>
                <a:gd name="connsiteX2" fmla="*/ 4550 w 40464"/>
                <a:gd name="connsiteY2" fmla="*/ 102268 h 107070"/>
                <a:gd name="connsiteX3" fmla="*/ 9010 w 40464"/>
                <a:gd name="connsiteY3" fmla="*/ 107135 h 107070"/>
                <a:gd name="connsiteX4" fmla="*/ 40553 w 40464"/>
                <a:gd name="connsiteY4" fmla="*/ 37956 h 107070"/>
                <a:gd name="connsiteX5" fmla="*/ 18250 w 40464"/>
                <a:gd name="connsiteY5" fmla="*/ 64 h 107070"/>
                <a:gd name="connsiteX6" fmla="*/ 89 w 40464"/>
                <a:gd name="connsiteY6" fmla="*/ 19879 h 107070"/>
                <a:gd name="connsiteX7" fmla="*/ 18569 w 40464"/>
                <a:gd name="connsiteY7" fmla="*/ 40042 h 107070"/>
                <a:gd name="connsiteX8" fmla="*/ 31632 w 40464"/>
                <a:gd name="connsiteY8" fmla="*/ 34480 h 107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464" h="107070">
                  <a:moveTo>
                    <a:pt x="31632" y="34480"/>
                  </a:moveTo>
                  <a:cubicBezTo>
                    <a:pt x="31632" y="53599"/>
                    <a:pt x="28446" y="75848"/>
                    <a:pt x="6780" y="98096"/>
                  </a:cubicBezTo>
                  <a:cubicBezTo>
                    <a:pt x="5505" y="99487"/>
                    <a:pt x="4550" y="100530"/>
                    <a:pt x="4550" y="102268"/>
                  </a:cubicBezTo>
                  <a:cubicBezTo>
                    <a:pt x="4550" y="104701"/>
                    <a:pt x="7099" y="107135"/>
                    <a:pt x="9010" y="107135"/>
                  </a:cubicBezTo>
                  <a:cubicBezTo>
                    <a:pt x="13471" y="107135"/>
                    <a:pt x="40553" y="79324"/>
                    <a:pt x="40553" y="37956"/>
                  </a:cubicBezTo>
                  <a:cubicBezTo>
                    <a:pt x="40553" y="16403"/>
                    <a:pt x="32907" y="64"/>
                    <a:pt x="18250" y="64"/>
                  </a:cubicBezTo>
                  <a:cubicBezTo>
                    <a:pt x="7736" y="64"/>
                    <a:pt x="89" y="9103"/>
                    <a:pt x="89" y="19879"/>
                  </a:cubicBezTo>
                  <a:cubicBezTo>
                    <a:pt x="89" y="31003"/>
                    <a:pt x="7417" y="40042"/>
                    <a:pt x="18569" y="40042"/>
                  </a:cubicBezTo>
                  <a:cubicBezTo>
                    <a:pt x="26216" y="40042"/>
                    <a:pt x="31313" y="34480"/>
                    <a:pt x="31632" y="34480"/>
                  </a:cubicBezTo>
                  <a:close/>
                </a:path>
              </a:pathLst>
            </a:custGeom>
            <a:solidFill>
              <a:srgbClr val="000000"/>
            </a:solidFill>
            <a:ln w="4409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338" name="Forme libre 337">
              <a:extLst>
                <a:ext uri="{FF2B5EF4-FFF2-40B4-BE49-F238E27FC236}">
                  <a16:creationId xmlns:a16="http://schemas.microsoft.com/office/drawing/2014/main" id="{D19AB26A-5C4B-2E7E-8F09-E8261269C374}"/>
                </a:ext>
              </a:extLst>
            </p:cNvPr>
            <p:cNvSpPr/>
            <p:nvPr>
              <p:custDataLst>
                <p:tags r:id="rId82"/>
              </p:custDataLst>
            </p:nvPr>
          </p:nvSpPr>
          <p:spPr>
            <a:xfrm>
              <a:off x="5597557" y="5748230"/>
              <a:ext cx="115339" cy="158519"/>
            </a:xfrm>
            <a:custGeom>
              <a:avLst/>
              <a:gdLst>
                <a:gd name="connsiteX0" fmla="*/ 106510 w 115339"/>
                <a:gd name="connsiteY0" fmla="*/ 9103 h 158519"/>
                <a:gd name="connsiteX1" fmla="*/ 102049 w 115339"/>
                <a:gd name="connsiteY1" fmla="*/ 64 h 158519"/>
                <a:gd name="connsiteX2" fmla="*/ 95677 w 115339"/>
                <a:gd name="connsiteY2" fmla="*/ 4236 h 158519"/>
                <a:gd name="connsiteX3" fmla="*/ 89942 w 115339"/>
                <a:gd name="connsiteY3" fmla="*/ 9450 h 158519"/>
                <a:gd name="connsiteX4" fmla="*/ 56487 w 115339"/>
                <a:gd name="connsiteY4" fmla="*/ 64 h 158519"/>
                <a:gd name="connsiteX5" fmla="*/ 91 w 115339"/>
                <a:gd name="connsiteY5" fmla="*/ 43518 h 158519"/>
                <a:gd name="connsiteX6" fmla="*/ 12199 w 115339"/>
                <a:gd name="connsiteY6" fmla="*/ 70633 h 158519"/>
                <a:gd name="connsiteX7" fmla="*/ 56168 w 115339"/>
                <a:gd name="connsiteY7" fmla="*/ 88015 h 158519"/>
                <a:gd name="connsiteX8" fmla="*/ 97907 w 115339"/>
                <a:gd name="connsiteY8" fmla="*/ 119302 h 158519"/>
                <a:gd name="connsiteX9" fmla="*/ 58717 w 115339"/>
                <a:gd name="connsiteY9" fmla="*/ 148850 h 158519"/>
                <a:gd name="connsiteX10" fmla="*/ 11243 w 115339"/>
                <a:gd name="connsiteY10" fmla="*/ 103311 h 158519"/>
                <a:gd name="connsiteX11" fmla="*/ 5508 w 115339"/>
                <a:gd name="connsiteY11" fmla="*/ 97401 h 158519"/>
                <a:gd name="connsiteX12" fmla="*/ 91 w 115339"/>
                <a:gd name="connsiteY12" fmla="*/ 106787 h 158519"/>
                <a:gd name="connsiteX13" fmla="*/ 91 w 115339"/>
                <a:gd name="connsiteY13" fmla="*/ 149546 h 158519"/>
                <a:gd name="connsiteX14" fmla="*/ 4552 w 115339"/>
                <a:gd name="connsiteY14" fmla="*/ 158584 h 158519"/>
                <a:gd name="connsiteX15" fmla="*/ 19846 w 115339"/>
                <a:gd name="connsiteY15" fmla="*/ 143636 h 158519"/>
                <a:gd name="connsiteX16" fmla="*/ 58717 w 115339"/>
                <a:gd name="connsiteY16" fmla="*/ 158584 h 158519"/>
                <a:gd name="connsiteX17" fmla="*/ 115431 w 115339"/>
                <a:gd name="connsiteY17" fmla="*/ 109568 h 158519"/>
                <a:gd name="connsiteX18" fmla="*/ 101731 w 115339"/>
                <a:gd name="connsiteY18" fmla="*/ 77586 h 158519"/>
                <a:gd name="connsiteX19" fmla="*/ 63815 w 115339"/>
                <a:gd name="connsiteY19" fmla="*/ 60552 h 158519"/>
                <a:gd name="connsiteX20" fmla="*/ 17615 w 115339"/>
                <a:gd name="connsiteY20" fmla="*/ 33089 h 158519"/>
                <a:gd name="connsiteX21" fmla="*/ 56487 w 115339"/>
                <a:gd name="connsiteY21" fmla="*/ 8407 h 158519"/>
                <a:gd name="connsiteX22" fmla="*/ 95677 w 115339"/>
                <a:gd name="connsiteY22" fmla="*/ 46647 h 158519"/>
                <a:gd name="connsiteX23" fmla="*/ 101093 w 115339"/>
                <a:gd name="connsiteY23" fmla="*/ 50471 h 158519"/>
                <a:gd name="connsiteX24" fmla="*/ 106510 w 115339"/>
                <a:gd name="connsiteY24" fmla="*/ 41432 h 158519"/>
                <a:gd name="connsiteX25" fmla="*/ 106510 w 115339"/>
                <a:gd name="connsiteY25" fmla="*/ 9103 h 1585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15339" h="158519">
                  <a:moveTo>
                    <a:pt x="106510" y="9103"/>
                  </a:moveTo>
                  <a:cubicBezTo>
                    <a:pt x="106510" y="3193"/>
                    <a:pt x="106510" y="64"/>
                    <a:pt x="102049" y="64"/>
                  </a:cubicBezTo>
                  <a:cubicBezTo>
                    <a:pt x="100456" y="64"/>
                    <a:pt x="99819" y="64"/>
                    <a:pt x="95677" y="4236"/>
                  </a:cubicBezTo>
                  <a:cubicBezTo>
                    <a:pt x="95040" y="4583"/>
                    <a:pt x="91853" y="7712"/>
                    <a:pt x="89942" y="9450"/>
                  </a:cubicBezTo>
                  <a:cubicBezTo>
                    <a:pt x="80383" y="2150"/>
                    <a:pt x="68276" y="64"/>
                    <a:pt x="56487" y="64"/>
                  </a:cubicBezTo>
                  <a:cubicBezTo>
                    <a:pt x="10924" y="64"/>
                    <a:pt x="91" y="26137"/>
                    <a:pt x="91" y="43518"/>
                  </a:cubicBezTo>
                  <a:cubicBezTo>
                    <a:pt x="91" y="54642"/>
                    <a:pt x="4552" y="63681"/>
                    <a:pt x="12199" y="70633"/>
                  </a:cubicBezTo>
                  <a:cubicBezTo>
                    <a:pt x="24306" y="82105"/>
                    <a:pt x="36414" y="84539"/>
                    <a:pt x="56168" y="88015"/>
                  </a:cubicBezTo>
                  <a:cubicBezTo>
                    <a:pt x="72099" y="91144"/>
                    <a:pt x="97907" y="96010"/>
                    <a:pt x="97907" y="119302"/>
                  </a:cubicBezTo>
                  <a:cubicBezTo>
                    <a:pt x="97907" y="132859"/>
                    <a:pt x="89304" y="148850"/>
                    <a:pt x="58717" y="148850"/>
                  </a:cubicBezTo>
                  <a:cubicBezTo>
                    <a:pt x="28130" y="148850"/>
                    <a:pt x="16978" y="126950"/>
                    <a:pt x="11243" y="103311"/>
                  </a:cubicBezTo>
                  <a:cubicBezTo>
                    <a:pt x="10287" y="98791"/>
                    <a:pt x="9968" y="97401"/>
                    <a:pt x="5508" y="97401"/>
                  </a:cubicBezTo>
                  <a:cubicBezTo>
                    <a:pt x="91" y="97401"/>
                    <a:pt x="91" y="99834"/>
                    <a:pt x="91" y="106787"/>
                  </a:cubicBezTo>
                  <a:lnTo>
                    <a:pt x="91" y="149546"/>
                  </a:lnTo>
                  <a:cubicBezTo>
                    <a:pt x="91" y="155455"/>
                    <a:pt x="91" y="158584"/>
                    <a:pt x="4552" y="158584"/>
                  </a:cubicBezTo>
                  <a:cubicBezTo>
                    <a:pt x="7420" y="158584"/>
                    <a:pt x="13473" y="151284"/>
                    <a:pt x="19846" y="143636"/>
                  </a:cubicBezTo>
                  <a:cubicBezTo>
                    <a:pt x="33865" y="157889"/>
                    <a:pt x="51070" y="158584"/>
                    <a:pt x="58717" y="158584"/>
                  </a:cubicBezTo>
                  <a:cubicBezTo>
                    <a:pt x="100137" y="158584"/>
                    <a:pt x="115431" y="134250"/>
                    <a:pt x="115431" y="109568"/>
                  </a:cubicBezTo>
                  <a:cubicBezTo>
                    <a:pt x="115431" y="96358"/>
                    <a:pt x="110015" y="85929"/>
                    <a:pt x="101731" y="77586"/>
                  </a:cubicBezTo>
                  <a:cubicBezTo>
                    <a:pt x="89623" y="65419"/>
                    <a:pt x="74967" y="62638"/>
                    <a:pt x="63815" y="60552"/>
                  </a:cubicBezTo>
                  <a:cubicBezTo>
                    <a:pt x="38325" y="55685"/>
                    <a:pt x="17615" y="51514"/>
                    <a:pt x="17615" y="33089"/>
                  </a:cubicBezTo>
                  <a:cubicBezTo>
                    <a:pt x="17615" y="21965"/>
                    <a:pt x="26218" y="8407"/>
                    <a:pt x="56487" y="8407"/>
                  </a:cubicBezTo>
                  <a:cubicBezTo>
                    <a:pt x="93446" y="8407"/>
                    <a:pt x="95040" y="36566"/>
                    <a:pt x="95677" y="46647"/>
                  </a:cubicBezTo>
                  <a:cubicBezTo>
                    <a:pt x="95995" y="50471"/>
                    <a:pt x="99819" y="50471"/>
                    <a:pt x="101093" y="50471"/>
                  </a:cubicBezTo>
                  <a:cubicBezTo>
                    <a:pt x="106510" y="50471"/>
                    <a:pt x="106510" y="48037"/>
                    <a:pt x="106510" y="41432"/>
                  </a:cubicBezTo>
                  <a:lnTo>
                    <a:pt x="106510" y="9103"/>
                  </a:lnTo>
                  <a:close/>
                </a:path>
              </a:pathLst>
            </a:custGeom>
            <a:solidFill>
              <a:srgbClr val="000000"/>
            </a:solidFill>
            <a:ln w="4409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339" name="Forme libre 338">
              <a:extLst>
                <a:ext uri="{FF2B5EF4-FFF2-40B4-BE49-F238E27FC236}">
                  <a16:creationId xmlns:a16="http://schemas.microsoft.com/office/drawing/2014/main" id="{050EC98E-E430-7DBD-2C11-38709D0CFC4A}"/>
                </a:ext>
              </a:extLst>
            </p:cNvPr>
            <p:cNvSpPr/>
            <p:nvPr>
              <p:custDataLst>
                <p:tags r:id="rId83"/>
              </p:custDataLst>
            </p:nvPr>
          </p:nvSpPr>
          <p:spPr>
            <a:xfrm>
              <a:off x="5744626" y="5749968"/>
              <a:ext cx="170779" cy="156781"/>
            </a:xfrm>
            <a:custGeom>
              <a:avLst/>
              <a:gdLst>
                <a:gd name="connsiteX0" fmla="*/ 97910 w 170779"/>
                <a:gd name="connsiteY0" fmla="*/ 3888 h 156781"/>
                <a:gd name="connsiteX1" fmla="*/ 97910 w 170779"/>
                <a:gd name="connsiteY1" fmla="*/ 16403 h 156781"/>
                <a:gd name="connsiteX2" fmla="*/ 121807 w 170779"/>
                <a:gd name="connsiteY2" fmla="*/ 35870 h 156781"/>
                <a:gd name="connsiteX3" fmla="*/ 121807 w 170779"/>
                <a:gd name="connsiteY3" fmla="*/ 95315 h 156781"/>
                <a:gd name="connsiteX4" fmla="*/ 79430 w 170779"/>
                <a:gd name="connsiteY4" fmla="*/ 147112 h 156781"/>
                <a:gd name="connsiteX5" fmla="*/ 49162 w 170779"/>
                <a:gd name="connsiteY5" fmla="*/ 114435 h 156781"/>
                <a:gd name="connsiteX6" fmla="*/ 49162 w 170779"/>
                <a:gd name="connsiteY6" fmla="*/ 64 h 156781"/>
                <a:gd name="connsiteX7" fmla="*/ 94 w 170779"/>
                <a:gd name="connsiteY7" fmla="*/ 3888 h 156781"/>
                <a:gd name="connsiteX8" fmla="*/ 94 w 170779"/>
                <a:gd name="connsiteY8" fmla="*/ 16403 h 156781"/>
                <a:gd name="connsiteX9" fmla="*/ 23991 w 170779"/>
                <a:gd name="connsiteY9" fmla="*/ 48385 h 156781"/>
                <a:gd name="connsiteX10" fmla="*/ 23991 w 170779"/>
                <a:gd name="connsiteY10" fmla="*/ 100530 h 156781"/>
                <a:gd name="connsiteX11" fmla="*/ 77200 w 170779"/>
                <a:gd name="connsiteY11" fmla="*/ 156846 h 156781"/>
                <a:gd name="connsiteX12" fmla="*/ 122762 w 170779"/>
                <a:gd name="connsiteY12" fmla="*/ 127645 h 156781"/>
                <a:gd name="connsiteX13" fmla="*/ 123081 w 170779"/>
                <a:gd name="connsiteY13" fmla="*/ 127645 h 156781"/>
                <a:gd name="connsiteX14" fmla="*/ 123081 w 170779"/>
                <a:gd name="connsiteY14" fmla="*/ 156846 h 156781"/>
                <a:gd name="connsiteX15" fmla="*/ 170874 w 170779"/>
                <a:gd name="connsiteY15" fmla="*/ 153370 h 156781"/>
                <a:gd name="connsiteX16" fmla="*/ 170874 w 170779"/>
                <a:gd name="connsiteY16" fmla="*/ 140855 h 156781"/>
                <a:gd name="connsiteX17" fmla="*/ 146977 w 170779"/>
                <a:gd name="connsiteY17" fmla="*/ 121387 h 156781"/>
                <a:gd name="connsiteX18" fmla="*/ 146977 w 170779"/>
                <a:gd name="connsiteY18" fmla="*/ 64 h 156781"/>
                <a:gd name="connsiteX19" fmla="*/ 97910 w 170779"/>
                <a:gd name="connsiteY19" fmla="*/ 3888 h 1567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70779" h="156781">
                  <a:moveTo>
                    <a:pt x="97910" y="3888"/>
                  </a:moveTo>
                  <a:lnTo>
                    <a:pt x="97910" y="16403"/>
                  </a:lnTo>
                  <a:cubicBezTo>
                    <a:pt x="119258" y="16403"/>
                    <a:pt x="121807" y="18836"/>
                    <a:pt x="121807" y="35870"/>
                  </a:cubicBezTo>
                  <a:lnTo>
                    <a:pt x="121807" y="95315"/>
                  </a:lnTo>
                  <a:cubicBezTo>
                    <a:pt x="121807" y="125907"/>
                    <a:pt x="103645" y="147112"/>
                    <a:pt x="79430" y="147112"/>
                  </a:cubicBezTo>
                  <a:cubicBezTo>
                    <a:pt x="50436" y="147112"/>
                    <a:pt x="49162" y="132164"/>
                    <a:pt x="49162" y="114435"/>
                  </a:cubicBezTo>
                  <a:lnTo>
                    <a:pt x="49162" y="64"/>
                  </a:lnTo>
                  <a:lnTo>
                    <a:pt x="94" y="3888"/>
                  </a:lnTo>
                  <a:lnTo>
                    <a:pt x="94" y="16403"/>
                  </a:lnTo>
                  <a:cubicBezTo>
                    <a:pt x="23991" y="16403"/>
                    <a:pt x="23991" y="17446"/>
                    <a:pt x="23991" y="48385"/>
                  </a:cubicBezTo>
                  <a:lnTo>
                    <a:pt x="23991" y="100530"/>
                  </a:lnTo>
                  <a:cubicBezTo>
                    <a:pt x="23991" y="124516"/>
                    <a:pt x="23991" y="156846"/>
                    <a:pt x="77200" y="156846"/>
                  </a:cubicBezTo>
                  <a:cubicBezTo>
                    <a:pt x="84210" y="156846"/>
                    <a:pt x="107469" y="156846"/>
                    <a:pt x="122762" y="127645"/>
                  </a:cubicBezTo>
                  <a:lnTo>
                    <a:pt x="123081" y="127645"/>
                  </a:lnTo>
                  <a:lnTo>
                    <a:pt x="123081" y="156846"/>
                  </a:lnTo>
                  <a:lnTo>
                    <a:pt x="170874" y="153370"/>
                  </a:lnTo>
                  <a:lnTo>
                    <a:pt x="170874" y="140855"/>
                  </a:lnTo>
                  <a:cubicBezTo>
                    <a:pt x="149526" y="140855"/>
                    <a:pt x="146977" y="138421"/>
                    <a:pt x="146977" y="121387"/>
                  </a:cubicBezTo>
                  <a:lnTo>
                    <a:pt x="146977" y="64"/>
                  </a:lnTo>
                  <a:lnTo>
                    <a:pt x="97910" y="3888"/>
                  </a:lnTo>
                  <a:close/>
                </a:path>
              </a:pathLst>
            </a:custGeom>
            <a:solidFill>
              <a:srgbClr val="000000"/>
            </a:solidFill>
            <a:ln w="4409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340" name="Forme libre 339">
              <a:extLst>
                <a:ext uri="{FF2B5EF4-FFF2-40B4-BE49-F238E27FC236}">
                  <a16:creationId xmlns:a16="http://schemas.microsoft.com/office/drawing/2014/main" id="{1C0DE5AF-C095-54EC-B78D-6551FFAE8AE3}"/>
                </a:ext>
              </a:extLst>
            </p:cNvPr>
            <p:cNvSpPr/>
            <p:nvPr>
              <p:custDataLst>
                <p:tags r:id="rId84"/>
              </p:custDataLst>
            </p:nvPr>
          </p:nvSpPr>
          <p:spPr>
            <a:xfrm>
              <a:off x="5944067" y="5749968"/>
              <a:ext cx="170460" cy="220745"/>
            </a:xfrm>
            <a:custGeom>
              <a:avLst/>
              <a:gdLst>
                <a:gd name="connsiteX0" fmla="*/ 73062 w 170460"/>
                <a:gd name="connsiteY0" fmla="*/ 208295 h 220745"/>
                <a:gd name="connsiteX1" fmla="*/ 49166 w 170460"/>
                <a:gd name="connsiteY1" fmla="*/ 193347 h 220745"/>
                <a:gd name="connsiteX2" fmla="*/ 49166 w 170460"/>
                <a:gd name="connsiteY2" fmla="*/ 136683 h 220745"/>
                <a:gd name="connsiteX3" fmla="*/ 92498 w 170460"/>
                <a:gd name="connsiteY3" fmla="*/ 156846 h 220745"/>
                <a:gd name="connsiteX4" fmla="*/ 170560 w 170460"/>
                <a:gd name="connsiteY4" fmla="*/ 78281 h 220745"/>
                <a:gd name="connsiteX5" fmla="*/ 97596 w 170460"/>
                <a:gd name="connsiteY5" fmla="*/ 64 h 220745"/>
                <a:gd name="connsiteX6" fmla="*/ 47892 w 170460"/>
                <a:gd name="connsiteY6" fmla="*/ 21270 h 220745"/>
                <a:gd name="connsiteX7" fmla="*/ 47892 w 170460"/>
                <a:gd name="connsiteY7" fmla="*/ 64 h 220745"/>
                <a:gd name="connsiteX8" fmla="*/ 99 w 170460"/>
                <a:gd name="connsiteY8" fmla="*/ 3888 h 220745"/>
                <a:gd name="connsiteX9" fmla="*/ 99 w 170460"/>
                <a:gd name="connsiteY9" fmla="*/ 16403 h 220745"/>
                <a:gd name="connsiteX10" fmla="*/ 23995 w 170460"/>
                <a:gd name="connsiteY10" fmla="*/ 32742 h 220745"/>
                <a:gd name="connsiteX11" fmla="*/ 23995 w 170460"/>
                <a:gd name="connsiteY11" fmla="*/ 193347 h 220745"/>
                <a:gd name="connsiteX12" fmla="*/ 99 w 170460"/>
                <a:gd name="connsiteY12" fmla="*/ 208295 h 220745"/>
                <a:gd name="connsiteX13" fmla="*/ 99 w 170460"/>
                <a:gd name="connsiteY13" fmla="*/ 220810 h 220745"/>
                <a:gd name="connsiteX14" fmla="*/ 36421 w 170460"/>
                <a:gd name="connsiteY14" fmla="*/ 219419 h 220745"/>
                <a:gd name="connsiteX15" fmla="*/ 73062 w 170460"/>
                <a:gd name="connsiteY15" fmla="*/ 220810 h 220745"/>
                <a:gd name="connsiteX16" fmla="*/ 73062 w 170460"/>
                <a:gd name="connsiteY16" fmla="*/ 208295 h 220745"/>
                <a:gd name="connsiteX17" fmla="*/ 49166 w 170460"/>
                <a:gd name="connsiteY17" fmla="*/ 37608 h 220745"/>
                <a:gd name="connsiteX18" fmla="*/ 94091 w 170460"/>
                <a:gd name="connsiteY18" fmla="*/ 11188 h 220745"/>
                <a:gd name="connsiteX19" fmla="*/ 141565 w 170460"/>
                <a:gd name="connsiteY19" fmla="*/ 78281 h 220745"/>
                <a:gd name="connsiteX20" fmla="*/ 90586 w 170460"/>
                <a:gd name="connsiteY20" fmla="*/ 147112 h 220745"/>
                <a:gd name="connsiteX21" fmla="*/ 49166 w 170460"/>
                <a:gd name="connsiteY21" fmla="*/ 118259 h 220745"/>
                <a:gd name="connsiteX22" fmla="*/ 49166 w 170460"/>
                <a:gd name="connsiteY22" fmla="*/ 37608 h 220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0460" h="220745">
                  <a:moveTo>
                    <a:pt x="73062" y="208295"/>
                  </a:moveTo>
                  <a:cubicBezTo>
                    <a:pt x="52352" y="208295"/>
                    <a:pt x="49166" y="208295"/>
                    <a:pt x="49166" y="193347"/>
                  </a:cubicBezTo>
                  <a:lnTo>
                    <a:pt x="49166" y="136683"/>
                  </a:lnTo>
                  <a:cubicBezTo>
                    <a:pt x="50759" y="138421"/>
                    <a:pt x="65734" y="156846"/>
                    <a:pt x="92498" y="156846"/>
                  </a:cubicBezTo>
                  <a:cubicBezTo>
                    <a:pt x="134556" y="156846"/>
                    <a:pt x="170560" y="122430"/>
                    <a:pt x="170560" y="78281"/>
                  </a:cubicBezTo>
                  <a:cubicBezTo>
                    <a:pt x="170560" y="35523"/>
                    <a:pt x="138061" y="64"/>
                    <a:pt x="97596" y="64"/>
                  </a:cubicBezTo>
                  <a:cubicBezTo>
                    <a:pt x="79435" y="64"/>
                    <a:pt x="60955" y="7365"/>
                    <a:pt x="47892" y="21270"/>
                  </a:cubicBezTo>
                  <a:lnTo>
                    <a:pt x="47892" y="64"/>
                  </a:lnTo>
                  <a:lnTo>
                    <a:pt x="99" y="3888"/>
                  </a:lnTo>
                  <a:lnTo>
                    <a:pt x="99" y="16403"/>
                  </a:lnTo>
                  <a:cubicBezTo>
                    <a:pt x="22402" y="16403"/>
                    <a:pt x="23995" y="18141"/>
                    <a:pt x="23995" y="32742"/>
                  </a:cubicBezTo>
                  <a:lnTo>
                    <a:pt x="23995" y="193347"/>
                  </a:lnTo>
                  <a:cubicBezTo>
                    <a:pt x="23995" y="208295"/>
                    <a:pt x="20809" y="208295"/>
                    <a:pt x="99" y="208295"/>
                  </a:cubicBezTo>
                  <a:lnTo>
                    <a:pt x="99" y="220810"/>
                  </a:lnTo>
                  <a:cubicBezTo>
                    <a:pt x="736" y="220810"/>
                    <a:pt x="23039" y="219419"/>
                    <a:pt x="36421" y="219419"/>
                  </a:cubicBezTo>
                  <a:cubicBezTo>
                    <a:pt x="48210" y="219419"/>
                    <a:pt x="70195" y="220462"/>
                    <a:pt x="73062" y="220810"/>
                  </a:cubicBezTo>
                  <a:lnTo>
                    <a:pt x="73062" y="208295"/>
                  </a:lnTo>
                  <a:close/>
                  <a:moveTo>
                    <a:pt x="49166" y="37608"/>
                  </a:moveTo>
                  <a:cubicBezTo>
                    <a:pt x="58725" y="20227"/>
                    <a:pt x="77204" y="11188"/>
                    <a:pt x="94091" y="11188"/>
                  </a:cubicBezTo>
                  <a:cubicBezTo>
                    <a:pt x="120855" y="11188"/>
                    <a:pt x="141565" y="41780"/>
                    <a:pt x="141565" y="78281"/>
                  </a:cubicBezTo>
                  <a:cubicBezTo>
                    <a:pt x="141565" y="117911"/>
                    <a:pt x="117669" y="147112"/>
                    <a:pt x="90586" y="147112"/>
                  </a:cubicBezTo>
                  <a:cubicBezTo>
                    <a:pt x="62548" y="147112"/>
                    <a:pt x="50122" y="120345"/>
                    <a:pt x="49166" y="118259"/>
                  </a:cubicBezTo>
                  <a:lnTo>
                    <a:pt x="49166" y="37608"/>
                  </a:lnTo>
                  <a:close/>
                </a:path>
              </a:pathLst>
            </a:custGeom>
            <a:solidFill>
              <a:srgbClr val="000000"/>
            </a:solidFill>
            <a:ln w="4409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</p:grpSp>
      <p:grpSp>
        <p:nvGrpSpPr>
          <p:cNvPr id="656" name="Groupe 655" descr="\documentclass{article}&#10;\usepackage{amsmath}&#10;\usepackage{xcolor}&#10;\usepackage{siunitx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\newcommand{\unith}{\watt\per\square\meter\per\kelvin}&#10;\newcommand{\unitlam}{\watt\per\meter\per\kelvin}&#10;\newcommand{\unitrho}{\kilogram\per\cubic\meter}&#10;\newcommand{\unitcp}{\joule\per\kilogram\per\kelvin}&#10;\newcommand{\unitR}{\kelvin\per\watt}&#10;&#10;&#10;\begin{align*}&#10;  \lambda_B &amp;=\SI{1}{\unitlam}&#10;  \\&#10;  \lambda_G &amp;=\SI{2}{\unitlam}&#10;\end{align*}&#10;\end{document}&#10;" title="IguanaTex Vector Display">
            <a:extLst>
              <a:ext uri="{FF2B5EF4-FFF2-40B4-BE49-F238E27FC236}">
                <a16:creationId xmlns:a16="http://schemas.microsoft.com/office/drawing/2014/main" id="{3FF6C01B-803B-6544-AD25-B9D9FAABAB31}"/>
              </a:ext>
            </a:extLst>
          </p:cNvPr>
          <p:cNvGrpSpPr>
            <a:grpSpLocks noChangeAspect="1"/>
          </p:cNvGrpSpPr>
          <p:nvPr>
            <p:custDataLst>
              <p:tags r:id="rId7"/>
            </p:custDataLst>
          </p:nvPr>
        </p:nvGrpSpPr>
        <p:grpSpPr>
          <a:xfrm>
            <a:off x="7385641" y="6610737"/>
            <a:ext cx="2500079" cy="839921"/>
            <a:chOff x="13759275" y="8459574"/>
            <a:chExt cx="2500079" cy="839921"/>
          </a:xfrm>
        </p:grpSpPr>
        <p:sp>
          <p:nvSpPr>
            <p:cNvPr id="634" name="Forme libre 633">
              <a:extLst>
                <a:ext uri="{FF2B5EF4-FFF2-40B4-BE49-F238E27FC236}">
                  <a16:creationId xmlns:a16="http://schemas.microsoft.com/office/drawing/2014/main" id="{480BAB25-33EB-EF4D-E76D-E5C32D0F68F9}"/>
                </a:ext>
              </a:extLst>
            </p:cNvPr>
            <p:cNvSpPr/>
            <p:nvPr>
              <p:custDataLst>
                <p:tags r:id="rId57"/>
              </p:custDataLst>
            </p:nvPr>
          </p:nvSpPr>
          <p:spPr>
            <a:xfrm>
              <a:off x="13759275" y="8517453"/>
              <a:ext cx="150288" cy="222765"/>
            </a:xfrm>
            <a:custGeom>
              <a:avLst/>
              <a:gdLst>
                <a:gd name="connsiteX0" fmla="*/ 92490 w 150288"/>
                <a:gd name="connsiteY0" fmla="*/ 126749 h 222765"/>
                <a:gd name="connsiteX1" fmla="*/ 124369 w 150288"/>
                <a:gd name="connsiteY1" fmla="*/ 215288 h 222765"/>
                <a:gd name="connsiteX2" fmla="*/ 140461 w 150288"/>
                <a:gd name="connsiteY2" fmla="*/ 222220 h 222765"/>
                <a:gd name="connsiteX3" fmla="*/ 147140 w 150288"/>
                <a:gd name="connsiteY3" fmla="*/ 222220 h 222765"/>
                <a:gd name="connsiteX4" fmla="*/ 150480 w 150288"/>
                <a:gd name="connsiteY4" fmla="*/ 219069 h 222765"/>
                <a:gd name="connsiteX5" fmla="*/ 148962 w 150288"/>
                <a:gd name="connsiteY5" fmla="*/ 216233 h 222765"/>
                <a:gd name="connsiteX6" fmla="*/ 141979 w 150288"/>
                <a:gd name="connsiteY6" fmla="*/ 201739 h 222765"/>
                <a:gd name="connsiteX7" fmla="*/ 80042 w 150288"/>
                <a:gd name="connsiteY7" fmla="*/ 22456 h 222765"/>
                <a:gd name="connsiteX8" fmla="*/ 43001 w 150288"/>
                <a:gd name="connsiteY8" fmla="*/ 85 h 222765"/>
                <a:gd name="connsiteX9" fmla="*/ 37536 w 150288"/>
                <a:gd name="connsiteY9" fmla="*/ 3551 h 222765"/>
                <a:gd name="connsiteX10" fmla="*/ 40269 w 150288"/>
                <a:gd name="connsiteY10" fmla="*/ 6701 h 222765"/>
                <a:gd name="connsiteX11" fmla="*/ 60003 w 150288"/>
                <a:gd name="connsiteY11" fmla="*/ 31908 h 222765"/>
                <a:gd name="connsiteX12" fmla="*/ 89454 w 150288"/>
                <a:gd name="connsiteY12" fmla="*/ 117611 h 222765"/>
                <a:gd name="connsiteX13" fmla="*/ 5657 w 150288"/>
                <a:gd name="connsiteY13" fmla="*/ 203945 h 222765"/>
                <a:gd name="connsiteX14" fmla="*/ 192 w 150288"/>
                <a:gd name="connsiteY14" fmla="*/ 213712 h 222765"/>
                <a:gd name="connsiteX15" fmla="*/ 9300 w 150288"/>
                <a:gd name="connsiteY15" fmla="*/ 222850 h 222765"/>
                <a:gd name="connsiteX16" fmla="*/ 19319 w 150288"/>
                <a:gd name="connsiteY16" fmla="*/ 216233 h 222765"/>
                <a:gd name="connsiteX17" fmla="*/ 92490 w 150288"/>
                <a:gd name="connsiteY17" fmla="*/ 126749 h 222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0288" h="222765">
                  <a:moveTo>
                    <a:pt x="92490" y="126749"/>
                  </a:moveTo>
                  <a:cubicBezTo>
                    <a:pt x="104938" y="159833"/>
                    <a:pt x="119511" y="208041"/>
                    <a:pt x="124369" y="215288"/>
                  </a:cubicBezTo>
                  <a:cubicBezTo>
                    <a:pt x="129227" y="222220"/>
                    <a:pt x="132263" y="222220"/>
                    <a:pt x="140461" y="222220"/>
                  </a:cubicBezTo>
                  <a:lnTo>
                    <a:pt x="147140" y="222220"/>
                  </a:lnTo>
                  <a:cubicBezTo>
                    <a:pt x="150176" y="221904"/>
                    <a:pt x="150480" y="220014"/>
                    <a:pt x="150480" y="219069"/>
                  </a:cubicBezTo>
                  <a:cubicBezTo>
                    <a:pt x="150480" y="218123"/>
                    <a:pt x="149873" y="217493"/>
                    <a:pt x="148962" y="216233"/>
                  </a:cubicBezTo>
                  <a:cubicBezTo>
                    <a:pt x="145926" y="212767"/>
                    <a:pt x="144104" y="208041"/>
                    <a:pt x="141979" y="201739"/>
                  </a:cubicBezTo>
                  <a:lnTo>
                    <a:pt x="80042" y="22456"/>
                  </a:lnTo>
                  <a:cubicBezTo>
                    <a:pt x="73666" y="4181"/>
                    <a:pt x="57271" y="85"/>
                    <a:pt x="43001" y="85"/>
                  </a:cubicBezTo>
                  <a:cubicBezTo>
                    <a:pt x="41483" y="85"/>
                    <a:pt x="37536" y="85"/>
                    <a:pt x="37536" y="3551"/>
                  </a:cubicBezTo>
                  <a:cubicBezTo>
                    <a:pt x="37536" y="6071"/>
                    <a:pt x="39965" y="6701"/>
                    <a:pt x="40269" y="6701"/>
                  </a:cubicBezTo>
                  <a:cubicBezTo>
                    <a:pt x="50288" y="8592"/>
                    <a:pt x="52413" y="10482"/>
                    <a:pt x="60003" y="31908"/>
                  </a:cubicBezTo>
                  <a:lnTo>
                    <a:pt x="89454" y="117611"/>
                  </a:lnTo>
                  <a:lnTo>
                    <a:pt x="5657" y="203945"/>
                  </a:lnTo>
                  <a:cubicBezTo>
                    <a:pt x="2013" y="207726"/>
                    <a:pt x="192" y="209616"/>
                    <a:pt x="192" y="213712"/>
                  </a:cubicBezTo>
                  <a:cubicBezTo>
                    <a:pt x="192" y="219069"/>
                    <a:pt x="4442" y="222850"/>
                    <a:pt x="9300" y="222850"/>
                  </a:cubicBezTo>
                  <a:cubicBezTo>
                    <a:pt x="14158" y="222850"/>
                    <a:pt x="16890" y="219384"/>
                    <a:pt x="19319" y="216233"/>
                  </a:cubicBezTo>
                  <a:lnTo>
                    <a:pt x="92490" y="126749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635" name="Forme libre 634">
              <a:extLst>
                <a:ext uri="{FF2B5EF4-FFF2-40B4-BE49-F238E27FC236}">
                  <a16:creationId xmlns:a16="http://schemas.microsoft.com/office/drawing/2014/main" id="{B5B6857F-ABD8-D794-8207-0E9312D53DF5}"/>
                </a:ext>
              </a:extLst>
            </p:cNvPr>
            <p:cNvSpPr/>
            <p:nvPr>
              <p:custDataLst>
                <p:tags r:id="rId58"/>
              </p:custDataLst>
            </p:nvPr>
          </p:nvSpPr>
          <p:spPr>
            <a:xfrm>
              <a:off x="13935593" y="8632742"/>
              <a:ext cx="162584" cy="150642"/>
            </a:xfrm>
            <a:custGeom>
              <a:avLst/>
              <a:gdLst>
                <a:gd name="connsiteX0" fmla="*/ 25276 w 162584"/>
                <a:gd name="connsiteY0" fmla="*/ 133525 h 150642"/>
                <a:gd name="connsiteX1" fmla="*/ 6573 w 162584"/>
                <a:gd name="connsiteY1" fmla="*/ 142788 h 150642"/>
                <a:gd name="connsiteX2" fmla="*/ 198 w 162584"/>
                <a:gd name="connsiteY2" fmla="*/ 147420 h 150642"/>
                <a:gd name="connsiteX3" fmla="*/ 6573 w 162584"/>
                <a:gd name="connsiteY3" fmla="*/ 150728 h 150642"/>
                <a:gd name="connsiteX4" fmla="*/ 88822 w 162584"/>
                <a:gd name="connsiteY4" fmla="*/ 150728 h 150642"/>
                <a:gd name="connsiteX5" fmla="*/ 151943 w 162584"/>
                <a:gd name="connsiteY5" fmla="*/ 103529 h 150642"/>
                <a:gd name="connsiteX6" fmla="*/ 115601 w 162584"/>
                <a:gd name="connsiteY6" fmla="*/ 71989 h 150642"/>
                <a:gd name="connsiteX7" fmla="*/ 162782 w 162584"/>
                <a:gd name="connsiteY7" fmla="*/ 31406 h 150642"/>
                <a:gd name="connsiteX8" fmla="*/ 118789 w 162584"/>
                <a:gd name="connsiteY8" fmla="*/ 86 h 150642"/>
                <a:gd name="connsiteX9" fmla="*/ 41428 w 162584"/>
                <a:gd name="connsiteY9" fmla="*/ 86 h 150642"/>
                <a:gd name="connsiteX10" fmla="*/ 34627 w 162584"/>
                <a:gd name="connsiteY10" fmla="*/ 4938 h 150642"/>
                <a:gd name="connsiteX11" fmla="*/ 41428 w 162584"/>
                <a:gd name="connsiteY11" fmla="*/ 8026 h 150642"/>
                <a:gd name="connsiteX12" fmla="*/ 49504 w 162584"/>
                <a:gd name="connsiteY12" fmla="*/ 8467 h 150642"/>
                <a:gd name="connsiteX13" fmla="*/ 54392 w 162584"/>
                <a:gd name="connsiteY13" fmla="*/ 11555 h 150642"/>
                <a:gd name="connsiteX14" fmla="*/ 53542 w 162584"/>
                <a:gd name="connsiteY14" fmla="*/ 16408 h 150642"/>
                <a:gd name="connsiteX15" fmla="*/ 25276 w 162584"/>
                <a:gd name="connsiteY15" fmla="*/ 133525 h 150642"/>
                <a:gd name="connsiteX16" fmla="*/ 59281 w 162584"/>
                <a:gd name="connsiteY16" fmla="*/ 69342 h 150642"/>
                <a:gd name="connsiteX17" fmla="*/ 72245 w 162584"/>
                <a:gd name="connsiteY17" fmla="*/ 15525 h 150642"/>
                <a:gd name="connsiteX18" fmla="*/ 83084 w 162584"/>
                <a:gd name="connsiteY18" fmla="*/ 8026 h 150642"/>
                <a:gd name="connsiteX19" fmla="*/ 115388 w 162584"/>
                <a:gd name="connsiteY19" fmla="*/ 8026 h 150642"/>
                <a:gd name="connsiteX20" fmla="*/ 141954 w 162584"/>
                <a:gd name="connsiteY20" fmla="*/ 31185 h 150642"/>
                <a:gd name="connsiteX21" fmla="*/ 94135 w 162584"/>
                <a:gd name="connsiteY21" fmla="*/ 69342 h 150642"/>
                <a:gd name="connsiteX22" fmla="*/ 59281 w 162584"/>
                <a:gd name="connsiteY22" fmla="*/ 69342 h 150642"/>
                <a:gd name="connsiteX23" fmla="*/ 49079 w 162584"/>
                <a:gd name="connsiteY23" fmla="*/ 142788 h 150642"/>
                <a:gd name="connsiteX24" fmla="*/ 42278 w 162584"/>
                <a:gd name="connsiteY24" fmla="*/ 140583 h 150642"/>
                <a:gd name="connsiteX25" fmla="*/ 43128 w 162584"/>
                <a:gd name="connsiteY25" fmla="*/ 135951 h 150642"/>
                <a:gd name="connsiteX26" fmla="*/ 57793 w 162584"/>
                <a:gd name="connsiteY26" fmla="*/ 75518 h 150642"/>
                <a:gd name="connsiteX27" fmla="*/ 102849 w 162584"/>
                <a:gd name="connsiteY27" fmla="*/ 75518 h 150642"/>
                <a:gd name="connsiteX28" fmla="*/ 130478 w 162584"/>
                <a:gd name="connsiteY28" fmla="*/ 101985 h 150642"/>
                <a:gd name="connsiteX29" fmla="*/ 83296 w 162584"/>
                <a:gd name="connsiteY29" fmla="*/ 142788 h 150642"/>
                <a:gd name="connsiteX30" fmla="*/ 49079 w 162584"/>
                <a:gd name="connsiteY30" fmla="*/ 142788 h 150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62584" h="150642">
                  <a:moveTo>
                    <a:pt x="25276" y="133525"/>
                  </a:moveTo>
                  <a:cubicBezTo>
                    <a:pt x="23363" y="141024"/>
                    <a:pt x="22938" y="142788"/>
                    <a:pt x="6573" y="142788"/>
                  </a:cubicBezTo>
                  <a:cubicBezTo>
                    <a:pt x="2960" y="142788"/>
                    <a:pt x="198" y="142788"/>
                    <a:pt x="198" y="147420"/>
                  </a:cubicBezTo>
                  <a:cubicBezTo>
                    <a:pt x="198" y="150728"/>
                    <a:pt x="2748" y="150728"/>
                    <a:pt x="6573" y="150728"/>
                  </a:cubicBezTo>
                  <a:lnTo>
                    <a:pt x="88822" y="150728"/>
                  </a:lnTo>
                  <a:cubicBezTo>
                    <a:pt x="124527" y="150728"/>
                    <a:pt x="151943" y="125364"/>
                    <a:pt x="151943" y="103529"/>
                  </a:cubicBezTo>
                  <a:cubicBezTo>
                    <a:pt x="151943" y="87869"/>
                    <a:pt x="138129" y="74415"/>
                    <a:pt x="115601" y="71989"/>
                  </a:cubicBezTo>
                  <a:cubicBezTo>
                    <a:pt x="141317" y="67136"/>
                    <a:pt x="162782" y="50374"/>
                    <a:pt x="162782" y="31406"/>
                  </a:cubicBezTo>
                  <a:cubicBezTo>
                    <a:pt x="162782" y="14643"/>
                    <a:pt x="146417" y="86"/>
                    <a:pt x="118789" y="86"/>
                  </a:cubicBezTo>
                  <a:lnTo>
                    <a:pt x="41428" y="86"/>
                  </a:lnTo>
                  <a:cubicBezTo>
                    <a:pt x="37390" y="86"/>
                    <a:pt x="34627" y="86"/>
                    <a:pt x="34627" y="4938"/>
                  </a:cubicBezTo>
                  <a:cubicBezTo>
                    <a:pt x="34627" y="8026"/>
                    <a:pt x="37178" y="8026"/>
                    <a:pt x="41428" y="8026"/>
                  </a:cubicBezTo>
                  <a:cubicBezTo>
                    <a:pt x="41641" y="8026"/>
                    <a:pt x="45679" y="8026"/>
                    <a:pt x="49504" y="8467"/>
                  </a:cubicBezTo>
                  <a:cubicBezTo>
                    <a:pt x="53967" y="8909"/>
                    <a:pt x="54392" y="9350"/>
                    <a:pt x="54392" y="11555"/>
                  </a:cubicBezTo>
                  <a:cubicBezTo>
                    <a:pt x="54392" y="11996"/>
                    <a:pt x="54392" y="13099"/>
                    <a:pt x="53542" y="16408"/>
                  </a:cubicBezTo>
                  <a:lnTo>
                    <a:pt x="25276" y="133525"/>
                  </a:lnTo>
                  <a:close/>
                  <a:moveTo>
                    <a:pt x="59281" y="69342"/>
                  </a:moveTo>
                  <a:lnTo>
                    <a:pt x="72245" y="15525"/>
                  </a:lnTo>
                  <a:cubicBezTo>
                    <a:pt x="73945" y="8688"/>
                    <a:pt x="74158" y="8026"/>
                    <a:pt x="83084" y="8026"/>
                  </a:cubicBezTo>
                  <a:lnTo>
                    <a:pt x="115388" y="8026"/>
                  </a:lnTo>
                  <a:cubicBezTo>
                    <a:pt x="137066" y="8026"/>
                    <a:pt x="141954" y="22804"/>
                    <a:pt x="141954" y="31185"/>
                  </a:cubicBezTo>
                  <a:cubicBezTo>
                    <a:pt x="141954" y="49050"/>
                    <a:pt x="122614" y="69342"/>
                    <a:pt x="94135" y="69342"/>
                  </a:cubicBezTo>
                  <a:lnTo>
                    <a:pt x="59281" y="69342"/>
                  </a:lnTo>
                  <a:close/>
                  <a:moveTo>
                    <a:pt x="49079" y="142788"/>
                  </a:moveTo>
                  <a:cubicBezTo>
                    <a:pt x="42491" y="142788"/>
                    <a:pt x="42278" y="142568"/>
                    <a:pt x="42278" y="140583"/>
                  </a:cubicBezTo>
                  <a:cubicBezTo>
                    <a:pt x="42278" y="140362"/>
                    <a:pt x="42278" y="139259"/>
                    <a:pt x="43128" y="135951"/>
                  </a:cubicBezTo>
                  <a:lnTo>
                    <a:pt x="57793" y="75518"/>
                  </a:lnTo>
                  <a:lnTo>
                    <a:pt x="102849" y="75518"/>
                  </a:lnTo>
                  <a:cubicBezTo>
                    <a:pt x="122827" y="75518"/>
                    <a:pt x="130478" y="89192"/>
                    <a:pt x="130478" y="101985"/>
                  </a:cubicBezTo>
                  <a:cubicBezTo>
                    <a:pt x="130478" y="123820"/>
                    <a:pt x="109012" y="142788"/>
                    <a:pt x="83296" y="142788"/>
                  </a:cubicBezTo>
                  <a:lnTo>
                    <a:pt x="49079" y="142788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636" name="Forme libre 635">
              <a:extLst>
                <a:ext uri="{FF2B5EF4-FFF2-40B4-BE49-F238E27FC236}">
                  <a16:creationId xmlns:a16="http://schemas.microsoft.com/office/drawing/2014/main" id="{3BFF5061-1551-FEA3-FCE7-FFD7AF8DC905}"/>
                </a:ext>
              </a:extLst>
            </p:cNvPr>
            <p:cNvSpPr/>
            <p:nvPr>
              <p:custDataLst>
                <p:tags r:id="rId59"/>
              </p:custDataLst>
            </p:nvPr>
          </p:nvSpPr>
          <p:spPr>
            <a:xfrm>
              <a:off x="14230605" y="8620486"/>
              <a:ext cx="201902" cy="73729"/>
            </a:xfrm>
            <a:custGeom>
              <a:avLst/>
              <a:gdLst>
                <a:gd name="connsiteX0" fmla="*/ 191787 w 201902"/>
                <a:gd name="connsiteY0" fmla="*/ 12688 h 73729"/>
                <a:gd name="connsiteX1" fmla="*/ 202109 w 201902"/>
                <a:gd name="connsiteY1" fmla="*/ 6386 h 73729"/>
                <a:gd name="connsiteX2" fmla="*/ 192090 w 201902"/>
                <a:gd name="connsiteY2" fmla="*/ 85 h 73729"/>
                <a:gd name="connsiteX3" fmla="*/ 10226 w 201902"/>
                <a:gd name="connsiteY3" fmla="*/ 85 h 73729"/>
                <a:gd name="connsiteX4" fmla="*/ 207 w 201902"/>
                <a:gd name="connsiteY4" fmla="*/ 6386 h 73729"/>
                <a:gd name="connsiteX5" fmla="*/ 10530 w 201902"/>
                <a:gd name="connsiteY5" fmla="*/ 12688 h 73729"/>
                <a:gd name="connsiteX6" fmla="*/ 191787 w 201902"/>
                <a:gd name="connsiteY6" fmla="*/ 12688 h 73729"/>
                <a:gd name="connsiteX7" fmla="*/ 192090 w 201902"/>
                <a:gd name="connsiteY7" fmla="*/ 73815 h 73729"/>
                <a:gd name="connsiteX8" fmla="*/ 202109 w 201902"/>
                <a:gd name="connsiteY8" fmla="*/ 67513 h 73729"/>
                <a:gd name="connsiteX9" fmla="*/ 191787 w 201902"/>
                <a:gd name="connsiteY9" fmla="*/ 61211 h 73729"/>
                <a:gd name="connsiteX10" fmla="*/ 10530 w 201902"/>
                <a:gd name="connsiteY10" fmla="*/ 61211 h 73729"/>
                <a:gd name="connsiteX11" fmla="*/ 207 w 201902"/>
                <a:gd name="connsiteY11" fmla="*/ 67513 h 73729"/>
                <a:gd name="connsiteX12" fmla="*/ 10226 w 201902"/>
                <a:gd name="connsiteY12" fmla="*/ 73815 h 73729"/>
                <a:gd name="connsiteX13" fmla="*/ 192090 w 201902"/>
                <a:gd name="connsiteY13" fmla="*/ 73815 h 73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1902" h="73729">
                  <a:moveTo>
                    <a:pt x="191787" y="12688"/>
                  </a:moveTo>
                  <a:cubicBezTo>
                    <a:pt x="196341" y="12688"/>
                    <a:pt x="202109" y="12688"/>
                    <a:pt x="202109" y="6386"/>
                  </a:cubicBezTo>
                  <a:cubicBezTo>
                    <a:pt x="202109" y="85"/>
                    <a:pt x="196341" y="85"/>
                    <a:pt x="192090" y="85"/>
                  </a:cubicBezTo>
                  <a:lnTo>
                    <a:pt x="10226" y="85"/>
                  </a:lnTo>
                  <a:cubicBezTo>
                    <a:pt x="5976" y="85"/>
                    <a:pt x="207" y="85"/>
                    <a:pt x="207" y="6386"/>
                  </a:cubicBezTo>
                  <a:cubicBezTo>
                    <a:pt x="207" y="12688"/>
                    <a:pt x="5976" y="12688"/>
                    <a:pt x="10530" y="12688"/>
                  </a:cubicBezTo>
                  <a:lnTo>
                    <a:pt x="191787" y="12688"/>
                  </a:lnTo>
                  <a:close/>
                  <a:moveTo>
                    <a:pt x="192090" y="73815"/>
                  </a:moveTo>
                  <a:cubicBezTo>
                    <a:pt x="196341" y="73815"/>
                    <a:pt x="202109" y="73815"/>
                    <a:pt x="202109" y="67513"/>
                  </a:cubicBezTo>
                  <a:cubicBezTo>
                    <a:pt x="202109" y="61211"/>
                    <a:pt x="196341" y="61211"/>
                    <a:pt x="191787" y="61211"/>
                  </a:cubicBezTo>
                  <a:lnTo>
                    <a:pt x="10530" y="61211"/>
                  </a:lnTo>
                  <a:cubicBezTo>
                    <a:pt x="5976" y="61211"/>
                    <a:pt x="207" y="61211"/>
                    <a:pt x="207" y="67513"/>
                  </a:cubicBezTo>
                  <a:cubicBezTo>
                    <a:pt x="207" y="73815"/>
                    <a:pt x="5976" y="73815"/>
                    <a:pt x="10226" y="73815"/>
                  </a:cubicBezTo>
                  <a:lnTo>
                    <a:pt x="192090" y="73815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637" name="Forme libre 636">
              <a:extLst>
                <a:ext uri="{FF2B5EF4-FFF2-40B4-BE49-F238E27FC236}">
                  <a16:creationId xmlns:a16="http://schemas.microsoft.com/office/drawing/2014/main" id="{AE424DDD-4180-6BC6-1786-64D6DD117109}"/>
                </a:ext>
              </a:extLst>
            </p:cNvPr>
            <p:cNvSpPr/>
            <p:nvPr>
              <p:custDataLst>
                <p:tags r:id="rId60"/>
              </p:custDataLst>
            </p:nvPr>
          </p:nvSpPr>
          <p:spPr>
            <a:xfrm>
              <a:off x="14561102" y="8526275"/>
              <a:ext cx="100192" cy="209846"/>
            </a:xfrm>
            <a:custGeom>
              <a:avLst/>
              <a:gdLst>
                <a:gd name="connsiteX0" fmla="*/ 62458 w 100192"/>
                <a:gd name="connsiteY0" fmla="*/ 8277 h 209846"/>
                <a:gd name="connsiteX1" fmla="*/ 55475 w 100192"/>
                <a:gd name="connsiteY1" fmla="*/ 85 h 209846"/>
                <a:gd name="connsiteX2" fmla="*/ 218 w 100192"/>
                <a:gd name="connsiteY2" fmla="*/ 20250 h 209846"/>
                <a:gd name="connsiteX3" fmla="*/ 218 w 100192"/>
                <a:gd name="connsiteY3" fmla="*/ 30018 h 209846"/>
                <a:gd name="connsiteX4" fmla="*/ 39991 w 100192"/>
                <a:gd name="connsiteY4" fmla="*/ 21826 h 209846"/>
                <a:gd name="connsiteX5" fmla="*/ 39991 w 100192"/>
                <a:gd name="connsiteY5" fmla="*/ 185040 h 209846"/>
                <a:gd name="connsiteX6" fmla="*/ 11755 w 100192"/>
                <a:gd name="connsiteY6" fmla="*/ 200164 h 209846"/>
                <a:gd name="connsiteX7" fmla="*/ 2039 w 100192"/>
                <a:gd name="connsiteY7" fmla="*/ 200164 h 209846"/>
                <a:gd name="connsiteX8" fmla="*/ 2039 w 100192"/>
                <a:gd name="connsiteY8" fmla="*/ 209931 h 209846"/>
                <a:gd name="connsiteX9" fmla="*/ 51225 w 100192"/>
                <a:gd name="connsiteY9" fmla="*/ 208986 h 209846"/>
                <a:gd name="connsiteX10" fmla="*/ 100410 w 100192"/>
                <a:gd name="connsiteY10" fmla="*/ 209931 h 209846"/>
                <a:gd name="connsiteX11" fmla="*/ 100410 w 100192"/>
                <a:gd name="connsiteY11" fmla="*/ 200164 h 209846"/>
                <a:gd name="connsiteX12" fmla="*/ 90694 w 100192"/>
                <a:gd name="connsiteY12" fmla="*/ 200164 h 209846"/>
                <a:gd name="connsiteX13" fmla="*/ 62458 w 100192"/>
                <a:gd name="connsiteY13" fmla="*/ 185040 h 209846"/>
                <a:gd name="connsiteX14" fmla="*/ 62458 w 100192"/>
                <a:gd name="connsiteY14" fmla="*/ 8277 h 209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0192" h="209846">
                  <a:moveTo>
                    <a:pt x="62458" y="8277"/>
                  </a:moveTo>
                  <a:cubicBezTo>
                    <a:pt x="62458" y="715"/>
                    <a:pt x="62458" y="85"/>
                    <a:pt x="55475" y="85"/>
                  </a:cubicBezTo>
                  <a:cubicBezTo>
                    <a:pt x="36651" y="20250"/>
                    <a:pt x="9933" y="20250"/>
                    <a:pt x="218" y="20250"/>
                  </a:cubicBezTo>
                  <a:lnTo>
                    <a:pt x="218" y="30018"/>
                  </a:lnTo>
                  <a:cubicBezTo>
                    <a:pt x="6290" y="30018"/>
                    <a:pt x="24203" y="30018"/>
                    <a:pt x="39991" y="21826"/>
                  </a:cubicBezTo>
                  <a:lnTo>
                    <a:pt x="39991" y="185040"/>
                  </a:lnTo>
                  <a:cubicBezTo>
                    <a:pt x="39991" y="196383"/>
                    <a:pt x="39080" y="200164"/>
                    <a:pt x="11755" y="200164"/>
                  </a:cubicBezTo>
                  <a:lnTo>
                    <a:pt x="2039" y="200164"/>
                  </a:lnTo>
                  <a:lnTo>
                    <a:pt x="2039" y="209931"/>
                  </a:lnTo>
                  <a:cubicBezTo>
                    <a:pt x="12666" y="208986"/>
                    <a:pt x="39080" y="208986"/>
                    <a:pt x="51225" y="208986"/>
                  </a:cubicBezTo>
                  <a:cubicBezTo>
                    <a:pt x="63369" y="208986"/>
                    <a:pt x="89783" y="208986"/>
                    <a:pt x="100410" y="209931"/>
                  </a:cubicBezTo>
                  <a:lnTo>
                    <a:pt x="100410" y="200164"/>
                  </a:lnTo>
                  <a:lnTo>
                    <a:pt x="90694" y="200164"/>
                  </a:lnTo>
                  <a:cubicBezTo>
                    <a:pt x="63369" y="200164"/>
                    <a:pt x="62458" y="196698"/>
                    <a:pt x="62458" y="185040"/>
                  </a:cubicBezTo>
                  <a:lnTo>
                    <a:pt x="62458" y="8277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638" name="Forme libre 637">
              <a:extLst>
                <a:ext uri="{FF2B5EF4-FFF2-40B4-BE49-F238E27FC236}">
                  <a16:creationId xmlns:a16="http://schemas.microsoft.com/office/drawing/2014/main" id="{188B40AA-AFE1-5BCF-6F95-ED5DC014820E}"/>
                </a:ext>
              </a:extLst>
            </p:cNvPr>
            <p:cNvSpPr/>
            <p:nvPr>
              <p:custDataLst>
                <p:tags r:id="rId61"/>
              </p:custDataLst>
            </p:nvPr>
          </p:nvSpPr>
          <p:spPr>
            <a:xfrm>
              <a:off x="14741953" y="8520919"/>
              <a:ext cx="300879" cy="222134"/>
            </a:xfrm>
            <a:custGeom>
              <a:avLst/>
              <a:gdLst>
                <a:gd name="connsiteX0" fmla="*/ 270743 w 300879"/>
                <a:gd name="connsiteY0" fmla="*/ 30963 h 222134"/>
                <a:gd name="connsiteX1" fmla="*/ 301104 w 300879"/>
                <a:gd name="connsiteY1" fmla="*/ 9852 h 222134"/>
                <a:gd name="connsiteX2" fmla="*/ 301104 w 300879"/>
                <a:gd name="connsiteY2" fmla="*/ 85 h 222134"/>
                <a:gd name="connsiteX3" fmla="*/ 273475 w 300879"/>
                <a:gd name="connsiteY3" fmla="*/ 1030 h 222134"/>
                <a:gd name="connsiteX4" fmla="*/ 237346 w 300879"/>
                <a:gd name="connsiteY4" fmla="*/ 85 h 222134"/>
                <a:gd name="connsiteX5" fmla="*/ 237346 w 300879"/>
                <a:gd name="connsiteY5" fmla="*/ 9852 h 222134"/>
                <a:gd name="connsiteX6" fmla="*/ 263760 w 300879"/>
                <a:gd name="connsiteY6" fmla="*/ 26552 h 222134"/>
                <a:gd name="connsiteX7" fmla="*/ 262242 w 300879"/>
                <a:gd name="connsiteY7" fmla="*/ 32853 h 222134"/>
                <a:gd name="connsiteX8" fmla="*/ 216700 w 300879"/>
                <a:gd name="connsiteY8" fmla="*/ 178423 h 222134"/>
                <a:gd name="connsiteX9" fmla="*/ 168122 w 300879"/>
                <a:gd name="connsiteY9" fmla="*/ 24031 h 222134"/>
                <a:gd name="connsiteX10" fmla="*/ 167211 w 300879"/>
                <a:gd name="connsiteY10" fmla="*/ 19305 h 222134"/>
                <a:gd name="connsiteX11" fmla="*/ 192715 w 300879"/>
                <a:gd name="connsiteY11" fmla="*/ 9852 h 222134"/>
                <a:gd name="connsiteX12" fmla="*/ 192715 w 300879"/>
                <a:gd name="connsiteY12" fmla="*/ 85 h 222134"/>
                <a:gd name="connsiteX13" fmla="*/ 149602 w 300879"/>
                <a:gd name="connsiteY13" fmla="*/ 1030 h 222134"/>
                <a:gd name="connsiteX14" fmla="*/ 112561 w 300879"/>
                <a:gd name="connsiteY14" fmla="*/ 85 h 222134"/>
                <a:gd name="connsiteX15" fmla="*/ 112561 w 300879"/>
                <a:gd name="connsiteY15" fmla="*/ 9852 h 222134"/>
                <a:gd name="connsiteX16" fmla="*/ 139886 w 300879"/>
                <a:gd name="connsiteY16" fmla="*/ 21195 h 222134"/>
                <a:gd name="connsiteX17" fmla="*/ 146565 w 300879"/>
                <a:gd name="connsiteY17" fmla="*/ 43251 h 222134"/>
                <a:gd name="connsiteX18" fmla="*/ 104363 w 300879"/>
                <a:gd name="connsiteY18" fmla="*/ 178423 h 222134"/>
                <a:gd name="connsiteX19" fmla="*/ 55482 w 300879"/>
                <a:gd name="connsiteY19" fmla="*/ 23401 h 222134"/>
                <a:gd name="connsiteX20" fmla="*/ 54875 w 300879"/>
                <a:gd name="connsiteY20" fmla="*/ 19305 h 222134"/>
                <a:gd name="connsiteX21" fmla="*/ 80378 w 300879"/>
                <a:gd name="connsiteY21" fmla="*/ 9852 h 222134"/>
                <a:gd name="connsiteX22" fmla="*/ 80378 w 300879"/>
                <a:gd name="connsiteY22" fmla="*/ 85 h 222134"/>
                <a:gd name="connsiteX23" fmla="*/ 37265 w 300879"/>
                <a:gd name="connsiteY23" fmla="*/ 1030 h 222134"/>
                <a:gd name="connsiteX24" fmla="*/ 224 w 300879"/>
                <a:gd name="connsiteY24" fmla="*/ 85 h 222134"/>
                <a:gd name="connsiteX25" fmla="*/ 224 w 300879"/>
                <a:gd name="connsiteY25" fmla="*/ 9852 h 222134"/>
                <a:gd name="connsiteX26" fmla="*/ 27853 w 300879"/>
                <a:gd name="connsiteY26" fmla="*/ 23086 h 222134"/>
                <a:gd name="connsiteX27" fmla="*/ 88576 w 300879"/>
                <a:gd name="connsiteY27" fmla="*/ 216233 h 222134"/>
                <a:gd name="connsiteX28" fmla="*/ 94344 w 300879"/>
                <a:gd name="connsiteY28" fmla="*/ 222220 h 222134"/>
                <a:gd name="connsiteX29" fmla="*/ 100416 w 300879"/>
                <a:gd name="connsiteY29" fmla="*/ 215918 h 222134"/>
                <a:gd name="connsiteX30" fmla="*/ 150512 w 300879"/>
                <a:gd name="connsiteY30" fmla="*/ 55855 h 222134"/>
                <a:gd name="connsiteX31" fmla="*/ 200912 w 300879"/>
                <a:gd name="connsiteY31" fmla="*/ 216233 h 222134"/>
                <a:gd name="connsiteX32" fmla="*/ 206681 w 300879"/>
                <a:gd name="connsiteY32" fmla="*/ 222220 h 222134"/>
                <a:gd name="connsiteX33" fmla="*/ 212753 w 300879"/>
                <a:gd name="connsiteY33" fmla="*/ 215918 h 222134"/>
                <a:gd name="connsiteX34" fmla="*/ 270743 w 300879"/>
                <a:gd name="connsiteY34" fmla="*/ 30963 h 222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300879" h="222134">
                  <a:moveTo>
                    <a:pt x="270743" y="30963"/>
                  </a:moveTo>
                  <a:cubicBezTo>
                    <a:pt x="276208" y="13003"/>
                    <a:pt x="289263" y="9852"/>
                    <a:pt x="301104" y="9852"/>
                  </a:cubicBezTo>
                  <a:lnTo>
                    <a:pt x="301104" y="85"/>
                  </a:lnTo>
                  <a:cubicBezTo>
                    <a:pt x="291996" y="715"/>
                    <a:pt x="282584" y="1030"/>
                    <a:pt x="273475" y="1030"/>
                  </a:cubicBezTo>
                  <a:cubicBezTo>
                    <a:pt x="264671" y="1030"/>
                    <a:pt x="245239" y="400"/>
                    <a:pt x="237346" y="85"/>
                  </a:cubicBezTo>
                  <a:lnTo>
                    <a:pt x="237346" y="9852"/>
                  </a:lnTo>
                  <a:cubicBezTo>
                    <a:pt x="257688" y="10167"/>
                    <a:pt x="263760" y="20565"/>
                    <a:pt x="263760" y="26552"/>
                  </a:cubicBezTo>
                  <a:cubicBezTo>
                    <a:pt x="263760" y="28442"/>
                    <a:pt x="262849" y="30963"/>
                    <a:pt x="262242" y="32853"/>
                  </a:cubicBezTo>
                  <a:lnTo>
                    <a:pt x="216700" y="178423"/>
                  </a:lnTo>
                  <a:lnTo>
                    <a:pt x="168122" y="24031"/>
                  </a:lnTo>
                  <a:cubicBezTo>
                    <a:pt x="167818" y="22771"/>
                    <a:pt x="167211" y="20880"/>
                    <a:pt x="167211" y="19305"/>
                  </a:cubicBezTo>
                  <a:cubicBezTo>
                    <a:pt x="167211" y="9852"/>
                    <a:pt x="184821" y="9852"/>
                    <a:pt x="192715" y="9852"/>
                  </a:cubicBezTo>
                  <a:lnTo>
                    <a:pt x="192715" y="85"/>
                  </a:lnTo>
                  <a:cubicBezTo>
                    <a:pt x="181784" y="1030"/>
                    <a:pt x="161139" y="1030"/>
                    <a:pt x="149602" y="1030"/>
                  </a:cubicBezTo>
                  <a:cubicBezTo>
                    <a:pt x="138064" y="1030"/>
                    <a:pt x="125009" y="400"/>
                    <a:pt x="112561" y="85"/>
                  </a:cubicBezTo>
                  <a:lnTo>
                    <a:pt x="112561" y="9852"/>
                  </a:lnTo>
                  <a:cubicBezTo>
                    <a:pt x="129867" y="9852"/>
                    <a:pt x="136243" y="9852"/>
                    <a:pt x="139886" y="21195"/>
                  </a:cubicBezTo>
                  <a:lnTo>
                    <a:pt x="146565" y="43251"/>
                  </a:lnTo>
                  <a:lnTo>
                    <a:pt x="104363" y="178423"/>
                  </a:lnTo>
                  <a:lnTo>
                    <a:pt x="55482" y="23401"/>
                  </a:lnTo>
                  <a:cubicBezTo>
                    <a:pt x="55178" y="22456"/>
                    <a:pt x="54875" y="20250"/>
                    <a:pt x="54875" y="19305"/>
                  </a:cubicBezTo>
                  <a:cubicBezTo>
                    <a:pt x="54875" y="9852"/>
                    <a:pt x="72484" y="9852"/>
                    <a:pt x="80378" y="9852"/>
                  </a:cubicBezTo>
                  <a:lnTo>
                    <a:pt x="80378" y="85"/>
                  </a:lnTo>
                  <a:cubicBezTo>
                    <a:pt x="69448" y="1030"/>
                    <a:pt x="48802" y="1030"/>
                    <a:pt x="37265" y="1030"/>
                  </a:cubicBezTo>
                  <a:cubicBezTo>
                    <a:pt x="25728" y="1030"/>
                    <a:pt x="12672" y="400"/>
                    <a:pt x="224" y="85"/>
                  </a:cubicBezTo>
                  <a:lnTo>
                    <a:pt x="224" y="9852"/>
                  </a:lnTo>
                  <a:cubicBezTo>
                    <a:pt x="22995" y="9852"/>
                    <a:pt x="24210" y="11428"/>
                    <a:pt x="27853" y="23086"/>
                  </a:cubicBezTo>
                  <a:lnTo>
                    <a:pt x="88576" y="216233"/>
                  </a:lnTo>
                  <a:cubicBezTo>
                    <a:pt x="89486" y="219069"/>
                    <a:pt x="90397" y="222220"/>
                    <a:pt x="94344" y="222220"/>
                  </a:cubicBezTo>
                  <a:cubicBezTo>
                    <a:pt x="98595" y="222220"/>
                    <a:pt x="99202" y="220014"/>
                    <a:pt x="100416" y="215918"/>
                  </a:cubicBezTo>
                  <a:lnTo>
                    <a:pt x="150512" y="55855"/>
                  </a:lnTo>
                  <a:lnTo>
                    <a:pt x="200912" y="216233"/>
                  </a:lnTo>
                  <a:cubicBezTo>
                    <a:pt x="201823" y="219069"/>
                    <a:pt x="202734" y="222220"/>
                    <a:pt x="206681" y="222220"/>
                  </a:cubicBezTo>
                  <a:cubicBezTo>
                    <a:pt x="210931" y="222220"/>
                    <a:pt x="211539" y="220014"/>
                    <a:pt x="212753" y="215918"/>
                  </a:cubicBezTo>
                  <a:lnTo>
                    <a:pt x="270743" y="30963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639" name="Forme libre 638">
              <a:extLst>
                <a:ext uri="{FF2B5EF4-FFF2-40B4-BE49-F238E27FC236}">
                  <a16:creationId xmlns:a16="http://schemas.microsoft.com/office/drawing/2014/main" id="{D83AF396-44C5-B00C-28B2-8F67406F1993}"/>
                </a:ext>
              </a:extLst>
            </p:cNvPr>
            <p:cNvSpPr/>
            <p:nvPr>
              <p:custDataLst>
                <p:tags r:id="rId62"/>
              </p:custDataLst>
            </p:nvPr>
          </p:nvSpPr>
          <p:spPr>
            <a:xfrm>
              <a:off x="15113068" y="8596854"/>
              <a:ext cx="237121" cy="139267"/>
            </a:xfrm>
            <a:custGeom>
              <a:avLst/>
              <a:gdLst>
                <a:gd name="connsiteX0" fmla="*/ 23918 w 237121"/>
                <a:gd name="connsiteY0" fmla="*/ 30963 h 139267"/>
                <a:gd name="connsiteX1" fmla="*/ 23918 w 237121"/>
                <a:gd name="connsiteY1" fmla="*/ 115406 h 139267"/>
                <a:gd name="connsiteX2" fmla="*/ 236 w 237121"/>
                <a:gd name="connsiteY2" fmla="*/ 129585 h 139267"/>
                <a:gd name="connsiteX3" fmla="*/ 236 w 237121"/>
                <a:gd name="connsiteY3" fmla="*/ 139352 h 139267"/>
                <a:gd name="connsiteX4" fmla="*/ 34545 w 237121"/>
                <a:gd name="connsiteY4" fmla="*/ 138407 h 139267"/>
                <a:gd name="connsiteX5" fmla="*/ 68549 w 237121"/>
                <a:gd name="connsiteY5" fmla="*/ 139352 h 139267"/>
                <a:gd name="connsiteX6" fmla="*/ 68549 w 237121"/>
                <a:gd name="connsiteY6" fmla="*/ 129585 h 139267"/>
                <a:gd name="connsiteX7" fmla="*/ 44867 w 237121"/>
                <a:gd name="connsiteY7" fmla="*/ 115406 h 139267"/>
                <a:gd name="connsiteX8" fmla="*/ 44867 w 237121"/>
                <a:gd name="connsiteY8" fmla="*/ 57430 h 139267"/>
                <a:gd name="connsiteX9" fmla="*/ 85855 w 237121"/>
                <a:gd name="connsiteY9" fmla="*/ 7017 h 139267"/>
                <a:gd name="connsiteX10" fmla="*/ 108322 w 237121"/>
                <a:gd name="connsiteY10" fmla="*/ 41991 h 139267"/>
                <a:gd name="connsiteX11" fmla="*/ 108322 w 237121"/>
                <a:gd name="connsiteY11" fmla="*/ 115406 h 139267"/>
                <a:gd name="connsiteX12" fmla="*/ 84641 w 237121"/>
                <a:gd name="connsiteY12" fmla="*/ 129585 h 139267"/>
                <a:gd name="connsiteX13" fmla="*/ 84641 w 237121"/>
                <a:gd name="connsiteY13" fmla="*/ 139352 h 139267"/>
                <a:gd name="connsiteX14" fmla="*/ 118949 w 237121"/>
                <a:gd name="connsiteY14" fmla="*/ 138407 h 139267"/>
                <a:gd name="connsiteX15" fmla="*/ 152953 w 237121"/>
                <a:gd name="connsiteY15" fmla="*/ 139352 h 139267"/>
                <a:gd name="connsiteX16" fmla="*/ 152953 w 237121"/>
                <a:gd name="connsiteY16" fmla="*/ 129585 h 139267"/>
                <a:gd name="connsiteX17" fmla="*/ 129272 w 237121"/>
                <a:gd name="connsiteY17" fmla="*/ 115406 h 139267"/>
                <a:gd name="connsiteX18" fmla="*/ 129272 w 237121"/>
                <a:gd name="connsiteY18" fmla="*/ 57430 h 139267"/>
                <a:gd name="connsiteX19" fmla="*/ 170259 w 237121"/>
                <a:gd name="connsiteY19" fmla="*/ 7017 h 139267"/>
                <a:gd name="connsiteX20" fmla="*/ 192727 w 237121"/>
                <a:gd name="connsiteY20" fmla="*/ 41991 h 139267"/>
                <a:gd name="connsiteX21" fmla="*/ 192727 w 237121"/>
                <a:gd name="connsiteY21" fmla="*/ 115406 h 139267"/>
                <a:gd name="connsiteX22" fmla="*/ 169045 w 237121"/>
                <a:gd name="connsiteY22" fmla="*/ 129585 h 139267"/>
                <a:gd name="connsiteX23" fmla="*/ 169045 w 237121"/>
                <a:gd name="connsiteY23" fmla="*/ 139352 h 139267"/>
                <a:gd name="connsiteX24" fmla="*/ 203353 w 237121"/>
                <a:gd name="connsiteY24" fmla="*/ 138407 h 139267"/>
                <a:gd name="connsiteX25" fmla="*/ 237358 w 237121"/>
                <a:gd name="connsiteY25" fmla="*/ 139352 h 139267"/>
                <a:gd name="connsiteX26" fmla="*/ 237358 w 237121"/>
                <a:gd name="connsiteY26" fmla="*/ 129585 h 139267"/>
                <a:gd name="connsiteX27" fmla="*/ 213676 w 237121"/>
                <a:gd name="connsiteY27" fmla="*/ 120132 h 139267"/>
                <a:gd name="connsiteX28" fmla="*/ 213676 w 237121"/>
                <a:gd name="connsiteY28" fmla="*/ 59951 h 139267"/>
                <a:gd name="connsiteX29" fmla="*/ 204264 w 237121"/>
                <a:gd name="connsiteY29" fmla="*/ 11743 h 139267"/>
                <a:gd name="connsiteX30" fmla="*/ 172385 w 237121"/>
                <a:gd name="connsiteY30" fmla="*/ 85 h 139267"/>
                <a:gd name="connsiteX31" fmla="*/ 128361 w 237121"/>
                <a:gd name="connsiteY31" fmla="*/ 30963 h 139267"/>
                <a:gd name="connsiteX32" fmla="*/ 87980 w 237121"/>
                <a:gd name="connsiteY32" fmla="*/ 85 h 139267"/>
                <a:gd name="connsiteX33" fmla="*/ 43046 w 237121"/>
                <a:gd name="connsiteY33" fmla="*/ 33169 h 139267"/>
                <a:gd name="connsiteX34" fmla="*/ 43046 w 237121"/>
                <a:gd name="connsiteY34" fmla="*/ 85 h 139267"/>
                <a:gd name="connsiteX35" fmla="*/ 236 w 237121"/>
                <a:gd name="connsiteY35" fmla="*/ 3551 h 139267"/>
                <a:gd name="connsiteX36" fmla="*/ 236 w 237121"/>
                <a:gd name="connsiteY36" fmla="*/ 13318 h 139267"/>
                <a:gd name="connsiteX37" fmla="*/ 23918 w 237121"/>
                <a:gd name="connsiteY37" fmla="*/ 30963 h 139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237121" h="139267">
                  <a:moveTo>
                    <a:pt x="23918" y="30963"/>
                  </a:moveTo>
                  <a:lnTo>
                    <a:pt x="23918" y="115406"/>
                  </a:lnTo>
                  <a:cubicBezTo>
                    <a:pt x="23918" y="129585"/>
                    <a:pt x="20578" y="129585"/>
                    <a:pt x="236" y="129585"/>
                  </a:cubicBezTo>
                  <a:lnTo>
                    <a:pt x="236" y="139352"/>
                  </a:lnTo>
                  <a:cubicBezTo>
                    <a:pt x="10863" y="139037"/>
                    <a:pt x="26347" y="138407"/>
                    <a:pt x="34545" y="138407"/>
                  </a:cubicBezTo>
                  <a:cubicBezTo>
                    <a:pt x="42439" y="138407"/>
                    <a:pt x="58226" y="139037"/>
                    <a:pt x="68549" y="139352"/>
                  </a:cubicBezTo>
                  <a:lnTo>
                    <a:pt x="68549" y="129585"/>
                  </a:lnTo>
                  <a:cubicBezTo>
                    <a:pt x="48207" y="129585"/>
                    <a:pt x="44867" y="129585"/>
                    <a:pt x="44867" y="115406"/>
                  </a:cubicBezTo>
                  <a:lnTo>
                    <a:pt x="44867" y="57430"/>
                  </a:lnTo>
                  <a:cubicBezTo>
                    <a:pt x="44867" y="24661"/>
                    <a:pt x="66424" y="7017"/>
                    <a:pt x="85855" y="7017"/>
                  </a:cubicBezTo>
                  <a:cubicBezTo>
                    <a:pt x="104983" y="7017"/>
                    <a:pt x="108322" y="24031"/>
                    <a:pt x="108322" y="41991"/>
                  </a:cubicBezTo>
                  <a:lnTo>
                    <a:pt x="108322" y="115406"/>
                  </a:lnTo>
                  <a:cubicBezTo>
                    <a:pt x="108322" y="129585"/>
                    <a:pt x="104983" y="129585"/>
                    <a:pt x="84641" y="129585"/>
                  </a:cubicBezTo>
                  <a:lnTo>
                    <a:pt x="84641" y="139352"/>
                  </a:lnTo>
                  <a:cubicBezTo>
                    <a:pt x="95267" y="139037"/>
                    <a:pt x="110751" y="138407"/>
                    <a:pt x="118949" y="138407"/>
                  </a:cubicBezTo>
                  <a:cubicBezTo>
                    <a:pt x="126843" y="138407"/>
                    <a:pt x="142631" y="139037"/>
                    <a:pt x="152953" y="139352"/>
                  </a:cubicBezTo>
                  <a:lnTo>
                    <a:pt x="152953" y="129585"/>
                  </a:lnTo>
                  <a:cubicBezTo>
                    <a:pt x="132611" y="129585"/>
                    <a:pt x="129272" y="129585"/>
                    <a:pt x="129272" y="115406"/>
                  </a:cubicBezTo>
                  <a:lnTo>
                    <a:pt x="129272" y="57430"/>
                  </a:lnTo>
                  <a:cubicBezTo>
                    <a:pt x="129272" y="24661"/>
                    <a:pt x="150828" y="7017"/>
                    <a:pt x="170259" y="7017"/>
                  </a:cubicBezTo>
                  <a:cubicBezTo>
                    <a:pt x="189387" y="7017"/>
                    <a:pt x="192727" y="24031"/>
                    <a:pt x="192727" y="41991"/>
                  </a:cubicBezTo>
                  <a:lnTo>
                    <a:pt x="192727" y="115406"/>
                  </a:lnTo>
                  <a:cubicBezTo>
                    <a:pt x="192727" y="129585"/>
                    <a:pt x="189387" y="129585"/>
                    <a:pt x="169045" y="129585"/>
                  </a:cubicBezTo>
                  <a:lnTo>
                    <a:pt x="169045" y="139352"/>
                  </a:lnTo>
                  <a:cubicBezTo>
                    <a:pt x="179671" y="139037"/>
                    <a:pt x="195155" y="138407"/>
                    <a:pt x="203353" y="138407"/>
                  </a:cubicBezTo>
                  <a:cubicBezTo>
                    <a:pt x="211247" y="138407"/>
                    <a:pt x="227035" y="139037"/>
                    <a:pt x="237358" y="139352"/>
                  </a:cubicBezTo>
                  <a:lnTo>
                    <a:pt x="237358" y="129585"/>
                  </a:lnTo>
                  <a:cubicBezTo>
                    <a:pt x="221570" y="129585"/>
                    <a:pt x="213979" y="129585"/>
                    <a:pt x="213676" y="120132"/>
                  </a:cubicBezTo>
                  <a:lnTo>
                    <a:pt x="213676" y="59951"/>
                  </a:lnTo>
                  <a:cubicBezTo>
                    <a:pt x="213676" y="32854"/>
                    <a:pt x="213676" y="23086"/>
                    <a:pt x="204264" y="11743"/>
                  </a:cubicBezTo>
                  <a:cubicBezTo>
                    <a:pt x="200013" y="6386"/>
                    <a:pt x="189994" y="85"/>
                    <a:pt x="172385" y="85"/>
                  </a:cubicBezTo>
                  <a:cubicBezTo>
                    <a:pt x="146881" y="85"/>
                    <a:pt x="133522" y="18990"/>
                    <a:pt x="128361" y="30963"/>
                  </a:cubicBezTo>
                  <a:cubicBezTo>
                    <a:pt x="124110" y="3551"/>
                    <a:pt x="101643" y="85"/>
                    <a:pt x="87980" y="85"/>
                  </a:cubicBezTo>
                  <a:cubicBezTo>
                    <a:pt x="65817" y="85"/>
                    <a:pt x="51547" y="13633"/>
                    <a:pt x="43046" y="33169"/>
                  </a:cubicBezTo>
                  <a:lnTo>
                    <a:pt x="43046" y="85"/>
                  </a:lnTo>
                  <a:lnTo>
                    <a:pt x="236" y="3551"/>
                  </a:lnTo>
                  <a:lnTo>
                    <a:pt x="236" y="13318"/>
                  </a:lnTo>
                  <a:cubicBezTo>
                    <a:pt x="21489" y="13318"/>
                    <a:pt x="23918" y="15524"/>
                    <a:pt x="23918" y="30963"/>
                  </a:cubicBez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640" name="Forme libre 639">
              <a:extLst>
                <a:ext uri="{FF2B5EF4-FFF2-40B4-BE49-F238E27FC236}">
                  <a16:creationId xmlns:a16="http://schemas.microsoft.com/office/drawing/2014/main" id="{D3D516A4-7B7D-E04C-E117-7E58C9244B3A}"/>
                </a:ext>
              </a:extLst>
            </p:cNvPr>
            <p:cNvSpPr/>
            <p:nvPr>
              <p:custDataLst>
                <p:tags r:id="rId63"/>
              </p:custDataLst>
            </p:nvPr>
          </p:nvSpPr>
          <p:spPr>
            <a:xfrm>
              <a:off x="15379316" y="8545372"/>
              <a:ext cx="143669" cy="10807"/>
            </a:xfrm>
            <a:custGeom>
              <a:avLst/>
              <a:gdLst>
                <a:gd name="connsiteX0" fmla="*/ 135413 w 143669"/>
                <a:gd name="connsiteY0" fmla="*/ 10888 h 10807"/>
                <a:gd name="connsiteX1" fmla="*/ 143914 w 143669"/>
                <a:gd name="connsiteY1" fmla="*/ 5595 h 10807"/>
                <a:gd name="connsiteX2" fmla="*/ 135413 w 143669"/>
                <a:gd name="connsiteY2" fmla="*/ 81 h 10807"/>
                <a:gd name="connsiteX3" fmla="*/ 8746 w 143669"/>
                <a:gd name="connsiteY3" fmla="*/ 81 h 10807"/>
                <a:gd name="connsiteX4" fmla="*/ 245 w 143669"/>
                <a:gd name="connsiteY4" fmla="*/ 5374 h 10807"/>
                <a:gd name="connsiteX5" fmla="*/ 8746 w 143669"/>
                <a:gd name="connsiteY5" fmla="*/ 10888 h 10807"/>
                <a:gd name="connsiteX6" fmla="*/ 135413 w 143669"/>
                <a:gd name="connsiteY6" fmla="*/ 10888 h 10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3669" h="10807">
                  <a:moveTo>
                    <a:pt x="135413" y="10888"/>
                  </a:moveTo>
                  <a:cubicBezTo>
                    <a:pt x="138813" y="10888"/>
                    <a:pt x="143914" y="10888"/>
                    <a:pt x="143914" y="5595"/>
                  </a:cubicBezTo>
                  <a:cubicBezTo>
                    <a:pt x="143914" y="81"/>
                    <a:pt x="139026" y="81"/>
                    <a:pt x="135413" y="81"/>
                  </a:cubicBezTo>
                  <a:lnTo>
                    <a:pt x="8746" y="81"/>
                  </a:lnTo>
                  <a:cubicBezTo>
                    <a:pt x="5345" y="81"/>
                    <a:pt x="245" y="81"/>
                    <a:pt x="245" y="5374"/>
                  </a:cubicBezTo>
                  <a:cubicBezTo>
                    <a:pt x="245" y="10888"/>
                    <a:pt x="5133" y="10888"/>
                    <a:pt x="8746" y="10888"/>
                  </a:cubicBezTo>
                  <a:lnTo>
                    <a:pt x="135413" y="10888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641" name="Forme libre 640">
              <a:extLst>
                <a:ext uri="{FF2B5EF4-FFF2-40B4-BE49-F238E27FC236}">
                  <a16:creationId xmlns:a16="http://schemas.microsoft.com/office/drawing/2014/main" id="{34AA87C6-6A5A-EF2F-7BE6-F930D5DAEF0D}"/>
                </a:ext>
              </a:extLst>
            </p:cNvPr>
            <p:cNvSpPr/>
            <p:nvPr>
              <p:custDataLst>
                <p:tags r:id="rId64"/>
              </p:custDataLst>
            </p:nvPr>
          </p:nvSpPr>
          <p:spPr>
            <a:xfrm>
              <a:off x="15569287" y="8459574"/>
              <a:ext cx="77360" cy="146451"/>
            </a:xfrm>
            <a:custGeom>
              <a:avLst/>
              <a:gdLst>
                <a:gd name="connsiteX0" fmla="*/ 48282 w 77360"/>
                <a:gd name="connsiteY0" fmla="*/ 6256 h 146451"/>
                <a:gd name="connsiteX1" fmla="*/ 41907 w 77360"/>
                <a:gd name="connsiteY1" fmla="*/ 81 h 146451"/>
                <a:gd name="connsiteX2" fmla="*/ 251 w 77360"/>
                <a:gd name="connsiteY2" fmla="*/ 14196 h 146451"/>
                <a:gd name="connsiteX3" fmla="*/ 251 w 77360"/>
                <a:gd name="connsiteY3" fmla="*/ 22137 h 146451"/>
                <a:gd name="connsiteX4" fmla="*/ 31068 w 77360"/>
                <a:gd name="connsiteY4" fmla="*/ 15961 h 146451"/>
                <a:gd name="connsiteX5" fmla="*/ 31068 w 77360"/>
                <a:gd name="connsiteY5" fmla="*/ 128446 h 146451"/>
                <a:gd name="connsiteX6" fmla="*/ 9815 w 77360"/>
                <a:gd name="connsiteY6" fmla="*/ 138592 h 146451"/>
                <a:gd name="connsiteX7" fmla="*/ 1739 w 77360"/>
                <a:gd name="connsiteY7" fmla="*/ 138592 h 146451"/>
                <a:gd name="connsiteX8" fmla="*/ 1739 w 77360"/>
                <a:gd name="connsiteY8" fmla="*/ 146532 h 146451"/>
                <a:gd name="connsiteX9" fmla="*/ 39569 w 77360"/>
                <a:gd name="connsiteY9" fmla="*/ 145650 h 146451"/>
                <a:gd name="connsiteX10" fmla="*/ 77611 w 77360"/>
                <a:gd name="connsiteY10" fmla="*/ 146532 h 146451"/>
                <a:gd name="connsiteX11" fmla="*/ 77611 w 77360"/>
                <a:gd name="connsiteY11" fmla="*/ 138592 h 146451"/>
                <a:gd name="connsiteX12" fmla="*/ 69535 w 77360"/>
                <a:gd name="connsiteY12" fmla="*/ 138592 h 146451"/>
                <a:gd name="connsiteX13" fmla="*/ 48282 w 77360"/>
                <a:gd name="connsiteY13" fmla="*/ 128446 h 146451"/>
                <a:gd name="connsiteX14" fmla="*/ 48282 w 77360"/>
                <a:gd name="connsiteY14" fmla="*/ 6256 h 146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7360" h="146451">
                  <a:moveTo>
                    <a:pt x="48282" y="6256"/>
                  </a:moveTo>
                  <a:cubicBezTo>
                    <a:pt x="48282" y="301"/>
                    <a:pt x="47857" y="81"/>
                    <a:pt x="41907" y="81"/>
                  </a:cubicBezTo>
                  <a:cubicBezTo>
                    <a:pt x="28305" y="13976"/>
                    <a:pt x="8965" y="14196"/>
                    <a:pt x="251" y="14196"/>
                  </a:cubicBezTo>
                  <a:lnTo>
                    <a:pt x="251" y="22137"/>
                  </a:lnTo>
                  <a:cubicBezTo>
                    <a:pt x="5352" y="22137"/>
                    <a:pt x="19379" y="22137"/>
                    <a:pt x="31068" y="15961"/>
                  </a:cubicBezTo>
                  <a:lnTo>
                    <a:pt x="31068" y="128446"/>
                  </a:lnTo>
                  <a:cubicBezTo>
                    <a:pt x="31068" y="135725"/>
                    <a:pt x="31068" y="138592"/>
                    <a:pt x="9815" y="138592"/>
                  </a:cubicBezTo>
                  <a:lnTo>
                    <a:pt x="1739" y="138592"/>
                  </a:lnTo>
                  <a:lnTo>
                    <a:pt x="1739" y="146532"/>
                  </a:lnTo>
                  <a:cubicBezTo>
                    <a:pt x="5564" y="146311"/>
                    <a:pt x="31705" y="145650"/>
                    <a:pt x="39569" y="145650"/>
                  </a:cubicBezTo>
                  <a:cubicBezTo>
                    <a:pt x="46157" y="145650"/>
                    <a:pt x="72936" y="146311"/>
                    <a:pt x="77611" y="146532"/>
                  </a:cubicBezTo>
                  <a:lnTo>
                    <a:pt x="77611" y="138592"/>
                  </a:lnTo>
                  <a:lnTo>
                    <a:pt x="69535" y="138592"/>
                  </a:lnTo>
                  <a:cubicBezTo>
                    <a:pt x="48282" y="138592"/>
                    <a:pt x="48282" y="135725"/>
                    <a:pt x="48282" y="128446"/>
                  </a:cubicBezTo>
                  <a:lnTo>
                    <a:pt x="48282" y="6256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642" name="Forme libre 641">
              <a:extLst>
                <a:ext uri="{FF2B5EF4-FFF2-40B4-BE49-F238E27FC236}">
                  <a16:creationId xmlns:a16="http://schemas.microsoft.com/office/drawing/2014/main" id="{54678FF5-8784-B9B1-4EE9-1DA4347B765A}"/>
                </a:ext>
              </a:extLst>
            </p:cNvPr>
            <p:cNvSpPr/>
            <p:nvPr>
              <p:custDataLst>
                <p:tags r:id="rId65"/>
              </p:custDataLst>
            </p:nvPr>
          </p:nvSpPr>
          <p:spPr>
            <a:xfrm>
              <a:off x="15742946" y="8520919"/>
              <a:ext cx="213439" cy="215203"/>
            </a:xfrm>
            <a:custGeom>
              <a:avLst/>
              <a:gdLst>
                <a:gd name="connsiteX0" fmla="*/ 111683 w 213439"/>
                <a:gd name="connsiteY0" fmla="*/ 83267 h 215203"/>
                <a:gd name="connsiteX1" fmla="*/ 166333 w 213439"/>
                <a:gd name="connsiteY1" fmla="*/ 28757 h 215203"/>
                <a:gd name="connsiteX2" fmla="*/ 209446 w 213439"/>
                <a:gd name="connsiteY2" fmla="*/ 9852 h 215203"/>
                <a:gd name="connsiteX3" fmla="*/ 209446 w 213439"/>
                <a:gd name="connsiteY3" fmla="*/ 85 h 215203"/>
                <a:gd name="connsiteX4" fmla="*/ 183639 w 213439"/>
                <a:gd name="connsiteY4" fmla="*/ 1030 h 215203"/>
                <a:gd name="connsiteX5" fmla="*/ 145080 w 213439"/>
                <a:gd name="connsiteY5" fmla="*/ 85 h 215203"/>
                <a:gd name="connsiteX6" fmla="*/ 145080 w 213439"/>
                <a:gd name="connsiteY6" fmla="*/ 9852 h 215203"/>
                <a:gd name="connsiteX7" fmla="*/ 159046 w 213439"/>
                <a:gd name="connsiteY7" fmla="*/ 20250 h 215203"/>
                <a:gd name="connsiteX8" fmla="*/ 153581 w 213439"/>
                <a:gd name="connsiteY8" fmla="*/ 30648 h 215203"/>
                <a:gd name="connsiteX9" fmla="*/ 58551 w 213439"/>
                <a:gd name="connsiteY9" fmla="*/ 124858 h 215203"/>
                <a:gd name="connsiteX10" fmla="*/ 58551 w 213439"/>
                <a:gd name="connsiteY10" fmla="*/ 24661 h 215203"/>
                <a:gd name="connsiteX11" fmla="*/ 82536 w 213439"/>
                <a:gd name="connsiteY11" fmla="*/ 9852 h 215203"/>
                <a:gd name="connsiteX12" fmla="*/ 89823 w 213439"/>
                <a:gd name="connsiteY12" fmla="*/ 9852 h 215203"/>
                <a:gd name="connsiteX13" fmla="*/ 89823 w 213439"/>
                <a:gd name="connsiteY13" fmla="*/ 85 h 215203"/>
                <a:gd name="connsiteX14" fmla="*/ 45192 w 213439"/>
                <a:gd name="connsiteY14" fmla="*/ 1030 h 215203"/>
                <a:gd name="connsiteX15" fmla="*/ 257 w 213439"/>
                <a:gd name="connsiteY15" fmla="*/ 85 h 215203"/>
                <a:gd name="connsiteX16" fmla="*/ 257 w 213439"/>
                <a:gd name="connsiteY16" fmla="*/ 9852 h 215203"/>
                <a:gd name="connsiteX17" fmla="*/ 7544 w 213439"/>
                <a:gd name="connsiteY17" fmla="*/ 9852 h 215203"/>
                <a:gd name="connsiteX18" fmla="*/ 31529 w 213439"/>
                <a:gd name="connsiteY18" fmla="*/ 24661 h 215203"/>
                <a:gd name="connsiteX19" fmla="*/ 31529 w 213439"/>
                <a:gd name="connsiteY19" fmla="*/ 190711 h 215203"/>
                <a:gd name="connsiteX20" fmla="*/ 7544 w 213439"/>
                <a:gd name="connsiteY20" fmla="*/ 205520 h 215203"/>
                <a:gd name="connsiteX21" fmla="*/ 257 w 213439"/>
                <a:gd name="connsiteY21" fmla="*/ 205520 h 215203"/>
                <a:gd name="connsiteX22" fmla="*/ 257 w 213439"/>
                <a:gd name="connsiteY22" fmla="*/ 215288 h 215203"/>
                <a:gd name="connsiteX23" fmla="*/ 44888 w 213439"/>
                <a:gd name="connsiteY23" fmla="*/ 214342 h 215203"/>
                <a:gd name="connsiteX24" fmla="*/ 89823 w 213439"/>
                <a:gd name="connsiteY24" fmla="*/ 215288 h 215203"/>
                <a:gd name="connsiteX25" fmla="*/ 89823 w 213439"/>
                <a:gd name="connsiteY25" fmla="*/ 205520 h 215203"/>
                <a:gd name="connsiteX26" fmla="*/ 82536 w 213439"/>
                <a:gd name="connsiteY26" fmla="*/ 205520 h 215203"/>
                <a:gd name="connsiteX27" fmla="*/ 58551 w 213439"/>
                <a:gd name="connsiteY27" fmla="*/ 190711 h 215203"/>
                <a:gd name="connsiteX28" fmla="*/ 58551 w 213439"/>
                <a:gd name="connsiteY28" fmla="*/ 135571 h 215203"/>
                <a:gd name="connsiteX29" fmla="*/ 93770 w 213439"/>
                <a:gd name="connsiteY29" fmla="*/ 100912 h 215203"/>
                <a:gd name="connsiteX30" fmla="*/ 148723 w 213439"/>
                <a:gd name="connsiteY30" fmla="*/ 185355 h 215203"/>
                <a:gd name="connsiteX31" fmla="*/ 153278 w 213439"/>
                <a:gd name="connsiteY31" fmla="*/ 196068 h 215203"/>
                <a:gd name="connsiteX32" fmla="*/ 135365 w 213439"/>
                <a:gd name="connsiteY32" fmla="*/ 205520 h 215203"/>
                <a:gd name="connsiteX33" fmla="*/ 135365 w 213439"/>
                <a:gd name="connsiteY33" fmla="*/ 215288 h 215203"/>
                <a:gd name="connsiteX34" fmla="*/ 178781 w 213439"/>
                <a:gd name="connsiteY34" fmla="*/ 214342 h 215203"/>
                <a:gd name="connsiteX35" fmla="*/ 213696 w 213439"/>
                <a:gd name="connsiteY35" fmla="*/ 215288 h 215203"/>
                <a:gd name="connsiteX36" fmla="*/ 213696 w 213439"/>
                <a:gd name="connsiteY36" fmla="*/ 205520 h 215203"/>
                <a:gd name="connsiteX37" fmla="*/ 181817 w 213439"/>
                <a:gd name="connsiteY37" fmla="*/ 190396 h 215203"/>
                <a:gd name="connsiteX38" fmla="*/ 111683 w 213439"/>
                <a:gd name="connsiteY38" fmla="*/ 83267 h 215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213439" h="215203">
                  <a:moveTo>
                    <a:pt x="111683" y="83267"/>
                  </a:moveTo>
                  <a:lnTo>
                    <a:pt x="166333" y="28757"/>
                  </a:lnTo>
                  <a:cubicBezTo>
                    <a:pt x="168762" y="26237"/>
                    <a:pt x="184853" y="10167"/>
                    <a:pt x="209446" y="9852"/>
                  </a:cubicBezTo>
                  <a:lnTo>
                    <a:pt x="209446" y="85"/>
                  </a:lnTo>
                  <a:cubicBezTo>
                    <a:pt x="201552" y="1030"/>
                    <a:pt x="191836" y="1030"/>
                    <a:pt x="183639" y="1030"/>
                  </a:cubicBezTo>
                  <a:cubicBezTo>
                    <a:pt x="172709" y="1030"/>
                    <a:pt x="155403" y="1030"/>
                    <a:pt x="145080" y="85"/>
                  </a:cubicBezTo>
                  <a:lnTo>
                    <a:pt x="145080" y="9852"/>
                  </a:lnTo>
                  <a:cubicBezTo>
                    <a:pt x="157225" y="10167"/>
                    <a:pt x="159046" y="17414"/>
                    <a:pt x="159046" y="20250"/>
                  </a:cubicBezTo>
                  <a:cubicBezTo>
                    <a:pt x="159046" y="25291"/>
                    <a:pt x="156010" y="28442"/>
                    <a:pt x="153581" y="30648"/>
                  </a:cubicBezTo>
                  <a:lnTo>
                    <a:pt x="58551" y="124858"/>
                  </a:lnTo>
                  <a:lnTo>
                    <a:pt x="58551" y="24661"/>
                  </a:lnTo>
                  <a:cubicBezTo>
                    <a:pt x="58551" y="13318"/>
                    <a:pt x="59158" y="9852"/>
                    <a:pt x="82536" y="9852"/>
                  </a:cubicBezTo>
                  <a:lnTo>
                    <a:pt x="89823" y="9852"/>
                  </a:lnTo>
                  <a:lnTo>
                    <a:pt x="89823" y="85"/>
                  </a:lnTo>
                  <a:cubicBezTo>
                    <a:pt x="79196" y="1030"/>
                    <a:pt x="56729" y="1030"/>
                    <a:pt x="45192" y="1030"/>
                  </a:cubicBezTo>
                  <a:cubicBezTo>
                    <a:pt x="33654" y="1030"/>
                    <a:pt x="10883" y="1030"/>
                    <a:pt x="257" y="85"/>
                  </a:cubicBezTo>
                  <a:lnTo>
                    <a:pt x="257" y="9852"/>
                  </a:lnTo>
                  <a:lnTo>
                    <a:pt x="7544" y="9852"/>
                  </a:lnTo>
                  <a:cubicBezTo>
                    <a:pt x="30922" y="9852"/>
                    <a:pt x="31529" y="13318"/>
                    <a:pt x="31529" y="24661"/>
                  </a:cubicBezTo>
                  <a:lnTo>
                    <a:pt x="31529" y="190711"/>
                  </a:lnTo>
                  <a:cubicBezTo>
                    <a:pt x="31529" y="202054"/>
                    <a:pt x="30922" y="205520"/>
                    <a:pt x="7544" y="205520"/>
                  </a:cubicBezTo>
                  <a:lnTo>
                    <a:pt x="257" y="205520"/>
                  </a:lnTo>
                  <a:lnTo>
                    <a:pt x="257" y="215288"/>
                  </a:lnTo>
                  <a:cubicBezTo>
                    <a:pt x="10883" y="214342"/>
                    <a:pt x="33351" y="214342"/>
                    <a:pt x="44888" y="214342"/>
                  </a:cubicBezTo>
                  <a:cubicBezTo>
                    <a:pt x="56425" y="214342"/>
                    <a:pt x="79196" y="214342"/>
                    <a:pt x="89823" y="215288"/>
                  </a:cubicBezTo>
                  <a:lnTo>
                    <a:pt x="89823" y="205520"/>
                  </a:lnTo>
                  <a:lnTo>
                    <a:pt x="82536" y="205520"/>
                  </a:lnTo>
                  <a:cubicBezTo>
                    <a:pt x="59158" y="205520"/>
                    <a:pt x="58551" y="202054"/>
                    <a:pt x="58551" y="190711"/>
                  </a:cubicBezTo>
                  <a:lnTo>
                    <a:pt x="58551" y="135571"/>
                  </a:lnTo>
                  <a:lnTo>
                    <a:pt x="93770" y="100912"/>
                  </a:lnTo>
                  <a:lnTo>
                    <a:pt x="148723" y="185355"/>
                  </a:lnTo>
                  <a:cubicBezTo>
                    <a:pt x="150545" y="188190"/>
                    <a:pt x="153278" y="192287"/>
                    <a:pt x="153278" y="196068"/>
                  </a:cubicBezTo>
                  <a:cubicBezTo>
                    <a:pt x="153278" y="205520"/>
                    <a:pt x="141437" y="205520"/>
                    <a:pt x="135365" y="205520"/>
                  </a:cubicBezTo>
                  <a:lnTo>
                    <a:pt x="135365" y="215288"/>
                  </a:lnTo>
                  <a:cubicBezTo>
                    <a:pt x="145991" y="214342"/>
                    <a:pt x="167244" y="214342"/>
                    <a:pt x="178781" y="214342"/>
                  </a:cubicBezTo>
                  <a:cubicBezTo>
                    <a:pt x="189408" y="214342"/>
                    <a:pt x="200945" y="214658"/>
                    <a:pt x="213696" y="215288"/>
                  </a:cubicBezTo>
                  <a:lnTo>
                    <a:pt x="213696" y="205520"/>
                  </a:lnTo>
                  <a:cubicBezTo>
                    <a:pt x="197301" y="205520"/>
                    <a:pt x="190926" y="204260"/>
                    <a:pt x="181817" y="190396"/>
                  </a:cubicBezTo>
                  <a:lnTo>
                    <a:pt x="111683" y="83267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643" name="Forme libre 642">
              <a:extLst>
                <a:ext uri="{FF2B5EF4-FFF2-40B4-BE49-F238E27FC236}">
                  <a16:creationId xmlns:a16="http://schemas.microsoft.com/office/drawing/2014/main" id="{BE784389-0461-3BD3-1CAE-E495E4C97734}"/>
                </a:ext>
              </a:extLst>
            </p:cNvPr>
            <p:cNvSpPr/>
            <p:nvPr>
              <p:custDataLst>
                <p:tags r:id="rId66"/>
              </p:custDataLst>
            </p:nvPr>
          </p:nvSpPr>
          <p:spPr>
            <a:xfrm>
              <a:off x="15992023" y="8545372"/>
              <a:ext cx="143669" cy="10807"/>
            </a:xfrm>
            <a:custGeom>
              <a:avLst/>
              <a:gdLst>
                <a:gd name="connsiteX0" fmla="*/ 135433 w 143669"/>
                <a:gd name="connsiteY0" fmla="*/ 10888 h 10807"/>
                <a:gd name="connsiteX1" fmla="*/ 143934 w 143669"/>
                <a:gd name="connsiteY1" fmla="*/ 5595 h 10807"/>
                <a:gd name="connsiteX2" fmla="*/ 135433 w 143669"/>
                <a:gd name="connsiteY2" fmla="*/ 81 h 10807"/>
                <a:gd name="connsiteX3" fmla="*/ 8766 w 143669"/>
                <a:gd name="connsiteY3" fmla="*/ 81 h 10807"/>
                <a:gd name="connsiteX4" fmla="*/ 265 w 143669"/>
                <a:gd name="connsiteY4" fmla="*/ 5374 h 10807"/>
                <a:gd name="connsiteX5" fmla="*/ 8766 w 143669"/>
                <a:gd name="connsiteY5" fmla="*/ 10888 h 10807"/>
                <a:gd name="connsiteX6" fmla="*/ 135433 w 143669"/>
                <a:gd name="connsiteY6" fmla="*/ 10888 h 10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3669" h="10807">
                  <a:moveTo>
                    <a:pt x="135433" y="10888"/>
                  </a:moveTo>
                  <a:cubicBezTo>
                    <a:pt x="138833" y="10888"/>
                    <a:pt x="143934" y="10888"/>
                    <a:pt x="143934" y="5595"/>
                  </a:cubicBezTo>
                  <a:cubicBezTo>
                    <a:pt x="143934" y="81"/>
                    <a:pt x="139046" y="81"/>
                    <a:pt x="135433" y="81"/>
                  </a:cubicBezTo>
                  <a:lnTo>
                    <a:pt x="8766" y="81"/>
                  </a:lnTo>
                  <a:cubicBezTo>
                    <a:pt x="5365" y="81"/>
                    <a:pt x="265" y="81"/>
                    <a:pt x="265" y="5374"/>
                  </a:cubicBezTo>
                  <a:cubicBezTo>
                    <a:pt x="265" y="10888"/>
                    <a:pt x="5153" y="10888"/>
                    <a:pt x="8766" y="10888"/>
                  </a:cubicBezTo>
                  <a:lnTo>
                    <a:pt x="135433" y="10888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644" name="Forme libre 643">
              <a:extLst>
                <a:ext uri="{FF2B5EF4-FFF2-40B4-BE49-F238E27FC236}">
                  <a16:creationId xmlns:a16="http://schemas.microsoft.com/office/drawing/2014/main" id="{9293BFE2-27B8-22EF-C682-32652F0A964B}"/>
                </a:ext>
              </a:extLst>
            </p:cNvPr>
            <p:cNvSpPr/>
            <p:nvPr>
              <p:custDataLst>
                <p:tags r:id="rId67"/>
              </p:custDataLst>
            </p:nvPr>
          </p:nvSpPr>
          <p:spPr>
            <a:xfrm>
              <a:off x="16181994" y="8459574"/>
              <a:ext cx="77360" cy="146451"/>
            </a:xfrm>
            <a:custGeom>
              <a:avLst/>
              <a:gdLst>
                <a:gd name="connsiteX0" fmla="*/ 48303 w 77360"/>
                <a:gd name="connsiteY0" fmla="*/ 6256 h 146451"/>
                <a:gd name="connsiteX1" fmla="*/ 41927 w 77360"/>
                <a:gd name="connsiteY1" fmla="*/ 81 h 146451"/>
                <a:gd name="connsiteX2" fmla="*/ 271 w 77360"/>
                <a:gd name="connsiteY2" fmla="*/ 14196 h 146451"/>
                <a:gd name="connsiteX3" fmla="*/ 271 w 77360"/>
                <a:gd name="connsiteY3" fmla="*/ 22137 h 146451"/>
                <a:gd name="connsiteX4" fmla="*/ 31088 w 77360"/>
                <a:gd name="connsiteY4" fmla="*/ 15961 h 146451"/>
                <a:gd name="connsiteX5" fmla="*/ 31088 w 77360"/>
                <a:gd name="connsiteY5" fmla="*/ 128446 h 146451"/>
                <a:gd name="connsiteX6" fmla="*/ 9835 w 77360"/>
                <a:gd name="connsiteY6" fmla="*/ 138592 h 146451"/>
                <a:gd name="connsiteX7" fmla="*/ 1759 w 77360"/>
                <a:gd name="connsiteY7" fmla="*/ 138592 h 146451"/>
                <a:gd name="connsiteX8" fmla="*/ 1759 w 77360"/>
                <a:gd name="connsiteY8" fmla="*/ 146532 h 146451"/>
                <a:gd name="connsiteX9" fmla="*/ 39589 w 77360"/>
                <a:gd name="connsiteY9" fmla="*/ 145650 h 146451"/>
                <a:gd name="connsiteX10" fmla="*/ 77631 w 77360"/>
                <a:gd name="connsiteY10" fmla="*/ 146532 h 146451"/>
                <a:gd name="connsiteX11" fmla="*/ 77631 w 77360"/>
                <a:gd name="connsiteY11" fmla="*/ 138592 h 146451"/>
                <a:gd name="connsiteX12" fmla="*/ 69555 w 77360"/>
                <a:gd name="connsiteY12" fmla="*/ 138592 h 146451"/>
                <a:gd name="connsiteX13" fmla="*/ 48303 w 77360"/>
                <a:gd name="connsiteY13" fmla="*/ 128446 h 146451"/>
                <a:gd name="connsiteX14" fmla="*/ 48303 w 77360"/>
                <a:gd name="connsiteY14" fmla="*/ 6256 h 146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7360" h="146451">
                  <a:moveTo>
                    <a:pt x="48303" y="6256"/>
                  </a:moveTo>
                  <a:cubicBezTo>
                    <a:pt x="48303" y="301"/>
                    <a:pt x="47877" y="81"/>
                    <a:pt x="41927" y="81"/>
                  </a:cubicBezTo>
                  <a:cubicBezTo>
                    <a:pt x="28325" y="13976"/>
                    <a:pt x="8985" y="14196"/>
                    <a:pt x="271" y="14196"/>
                  </a:cubicBezTo>
                  <a:lnTo>
                    <a:pt x="271" y="22137"/>
                  </a:lnTo>
                  <a:cubicBezTo>
                    <a:pt x="5372" y="22137"/>
                    <a:pt x="19399" y="22137"/>
                    <a:pt x="31088" y="15961"/>
                  </a:cubicBezTo>
                  <a:lnTo>
                    <a:pt x="31088" y="128446"/>
                  </a:lnTo>
                  <a:cubicBezTo>
                    <a:pt x="31088" y="135725"/>
                    <a:pt x="31088" y="138592"/>
                    <a:pt x="9835" y="138592"/>
                  </a:cubicBezTo>
                  <a:lnTo>
                    <a:pt x="1759" y="138592"/>
                  </a:lnTo>
                  <a:lnTo>
                    <a:pt x="1759" y="146532"/>
                  </a:lnTo>
                  <a:cubicBezTo>
                    <a:pt x="5584" y="146311"/>
                    <a:pt x="31725" y="145650"/>
                    <a:pt x="39589" y="145650"/>
                  </a:cubicBezTo>
                  <a:cubicBezTo>
                    <a:pt x="46177" y="145650"/>
                    <a:pt x="72956" y="146311"/>
                    <a:pt x="77631" y="146532"/>
                  </a:cubicBezTo>
                  <a:lnTo>
                    <a:pt x="77631" y="138592"/>
                  </a:lnTo>
                  <a:lnTo>
                    <a:pt x="69555" y="138592"/>
                  </a:lnTo>
                  <a:cubicBezTo>
                    <a:pt x="48303" y="138592"/>
                    <a:pt x="48303" y="135725"/>
                    <a:pt x="48303" y="128446"/>
                  </a:cubicBezTo>
                  <a:lnTo>
                    <a:pt x="48303" y="6256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645" name="Forme libre 644">
              <a:extLst>
                <a:ext uri="{FF2B5EF4-FFF2-40B4-BE49-F238E27FC236}">
                  <a16:creationId xmlns:a16="http://schemas.microsoft.com/office/drawing/2014/main" id="{C9C04F06-122E-B921-C363-F2526F7241AE}"/>
                </a:ext>
              </a:extLst>
            </p:cNvPr>
            <p:cNvSpPr/>
            <p:nvPr>
              <p:custDataLst>
                <p:tags r:id="rId68"/>
              </p:custDataLst>
            </p:nvPr>
          </p:nvSpPr>
          <p:spPr>
            <a:xfrm>
              <a:off x="13764042" y="9029153"/>
              <a:ext cx="150288" cy="222765"/>
            </a:xfrm>
            <a:custGeom>
              <a:avLst/>
              <a:gdLst>
                <a:gd name="connsiteX0" fmla="*/ 92490 w 150288"/>
                <a:gd name="connsiteY0" fmla="*/ 126765 h 222765"/>
                <a:gd name="connsiteX1" fmla="*/ 124369 w 150288"/>
                <a:gd name="connsiteY1" fmla="*/ 215304 h 222765"/>
                <a:gd name="connsiteX2" fmla="*/ 140461 w 150288"/>
                <a:gd name="connsiteY2" fmla="*/ 222236 h 222765"/>
                <a:gd name="connsiteX3" fmla="*/ 147140 w 150288"/>
                <a:gd name="connsiteY3" fmla="*/ 222236 h 222765"/>
                <a:gd name="connsiteX4" fmla="*/ 150480 w 150288"/>
                <a:gd name="connsiteY4" fmla="*/ 219085 h 222765"/>
                <a:gd name="connsiteX5" fmla="*/ 148962 w 150288"/>
                <a:gd name="connsiteY5" fmla="*/ 216249 h 222765"/>
                <a:gd name="connsiteX6" fmla="*/ 141979 w 150288"/>
                <a:gd name="connsiteY6" fmla="*/ 201755 h 222765"/>
                <a:gd name="connsiteX7" fmla="*/ 80042 w 150288"/>
                <a:gd name="connsiteY7" fmla="*/ 22472 h 222765"/>
                <a:gd name="connsiteX8" fmla="*/ 43001 w 150288"/>
                <a:gd name="connsiteY8" fmla="*/ 101 h 222765"/>
                <a:gd name="connsiteX9" fmla="*/ 37536 w 150288"/>
                <a:gd name="connsiteY9" fmla="*/ 3567 h 222765"/>
                <a:gd name="connsiteX10" fmla="*/ 40269 w 150288"/>
                <a:gd name="connsiteY10" fmla="*/ 6718 h 222765"/>
                <a:gd name="connsiteX11" fmla="*/ 60004 w 150288"/>
                <a:gd name="connsiteY11" fmla="*/ 31924 h 222765"/>
                <a:gd name="connsiteX12" fmla="*/ 89454 w 150288"/>
                <a:gd name="connsiteY12" fmla="*/ 117628 h 222765"/>
                <a:gd name="connsiteX13" fmla="*/ 5657 w 150288"/>
                <a:gd name="connsiteY13" fmla="*/ 203961 h 222765"/>
                <a:gd name="connsiteX14" fmla="*/ 192 w 150288"/>
                <a:gd name="connsiteY14" fmla="*/ 213728 h 222765"/>
                <a:gd name="connsiteX15" fmla="*/ 9300 w 150288"/>
                <a:gd name="connsiteY15" fmla="*/ 222866 h 222765"/>
                <a:gd name="connsiteX16" fmla="*/ 19319 w 150288"/>
                <a:gd name="connsiteY16" fmla="*/ 216249 h 222765"/>
                <a:gd name="connsiteX17" fmla="*/ 92490 w 150288"/>
                <a:gd name="connsiteY17" fmla="*/ 126765 h 222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0288" h="222765">
                  <a:moveTo>
                    <a:pt x="92490" y="126765"/>
                  </a:moveTo>
                  <a:cubicBezTo>
                    <a:pt x="104938" y="159849"/>
                    <a:pt x="119512" y="208057"/>
                    <a:pt x="124369" y="215304"/>
                  </a:cubicBezTo>
                  <a:cubicBezTo>
                    <a:pt x="129227" y="222236"/>
                    <a:pt x="132263" y="222236"/>
                    <a:pt x="140461" y="222236"/>
                  </a:cubicBezTo>
                  <a:lnTo>
                    <a:pt x="147140" y="222236"/>
                  </a:lnTo>
                  <a:cubicBezTo>
                    <a:pt x="150176" y="221921"/>
                    <a:pt x="150480" y="220030"/>
                    <a:pt x="150480" y="219085"/>
                  </a:cubicBezTo>
                  <a:cubicBezTo>
                    <a:pt x="150480" y="218140"/>
                    <a:pt x="149873" y="217509"/>
                    <a:pt x="148962" y="216249"/>
                  </a:cubicBezTo>
                  <a:cubicBezTo>
                    <a:pt x="145926" y="212783"/>
                    <a:pt x="144104" y="208057"/>
                    <a:pt x="141979" y="201755"/>
                  </a:cubicBezTo>
                  <a:lnTo>
                    <a:pt x="80042" y="22472"/>
                  </a:lnTo>
                  <a:cubicBezTo>
                    <a:pt x="73666" y="4197"/>
                    <a:pt x="57271" y="101"/>
                    <a:pt x="43001" y="101"/>
                  </a:cubicBezTo>
                  <a:cubicBezTo>
                    <a:pt x="41483" y="101"/>
                    <a:pt x="37536" y="101"/>
                    <a:pt x="37536" y="3567"/>
                  </a:cubicBezTo>
                  <a:cubicBezTo>
                    <a:pt x="37536" y="6087"/>
                    <a:pt x="39965" y="6718"/>
                    <a:pt x="40269" y="6718"/>
                  </a:cubicBezTo>
                  <a:cubicBezTo>
                    <a:pt x="50288" y="8608"/>
                    <a:pt x="52413" y="10499"/>
                    <a:pt x="60004" y="31924"/>
                  </a:cubicBezTo>
                  <a:lnTo>
                    <a:pt x="89454" y="117628"/>
                  </a:lnTo>
                  <a:lnTo>
                    <a:pt x="5657" y="203961"/>
                  </a:lnTo>
                  <a:cubicBezTo>
                    <a:pt x="2014" y="207742"/>
                    <a:pt x="192" y="209632"/>
                    <a:pt x="192" y="213728"/>
                  </a:cubicBezTo>
                  <a:cubicBezTo>
                    <a:pt x="192" y="219085"/>
                    <a:pt x="4442" y="222866"/>
                    <a:pt x="9300" y="222866"/>
                  </a:cubicBezTo>
                  <a:cubicBezTo>
                    <a:pt x="14158" y="222866"/>
                    <a:pt x="16891" y="219400"/>
                    <a:pt x="19319" y="216249"/>
                  </a:cubicBezTo>
                  <a:lnTo>
                    <a:pt x="92490" y="126765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646" name="Forme libre 645">
              <a:extLst>
                <a:ext uri="{FF2B5EF4-FFF2-40B4-BE49-F238E27FC236}">
                  <a16:creationId xmlns:a16="http://schemas.microsoft.com/office/drawing/2014/main" id="{BD6356ED-1D83-6C4B-F4AA-C4A1FD66A4E9}"/>
                </a:ext>
              </a:extLst>
            </p:cNvPr>
            <p:cNvSpPr/>
            <p:nvPr>
              <p:custDataLst>
                <p:tags r:id="rId69"/>
              </p:custDataLst>
            </p:nvPr>
          </p:nvSpPr>
          <p:spPr>
            <a:xfrm>
              <a:off x="13939935" y="9140031"/>
              <a:ext cx="164284" cy="159464"/>
            </a:xfrm>
            <a:custGeom>
              <a:avLst/>
              <a:gdLst>
                <a:gd name="connsiteX0" fmla="*/ 164482 w 164284"/>
                <a:gd name="connsiteY0" fmla="*/ 2970 h 159464"/>
                <a:gd name="connsiteX1" fmla="*/ 161719 w 164284"/>
                <a:gd name="connsiteY1" fmla="*/ 102 h 159464"/>
                <a:gd name="connsiteX2" fmla="*/ 157894 w 164284"/>
                <a:gd name="connsiteY2" fmla="*/ 2749 h 159464"/>
                <a:gd name="connsiteX3" fmla="*/ 142379 w 164284"/>
                <a:gd name="connsiteY3" fmla="*/ 19732 h 159464"/>
                <a:gd name="connsiteX4" fmla="*/ 102424 w 164284"/>
                <a:gd name="connsiteY4" fmla="*/ 102 h 159464"/>
                <a:gd name="connsiteX5" fmla="*/ 198 w 164284"/>
                <a:gd name="connsiteY5" fmla="*/ 97369 h 159464"/>
                <a:gd name="connsiteX6" fmla="*/ 66082 w 164284"/>
                <a:gd name="connsiteY6" fmla="*/ 159567 h 159464"/>
                <a:gd name="connsiteX7" fmla="*/ 115601 w 164284"/>
                <a:gd name="connsiteY7" fmla="*/ 142143 h 159464"/>
                <a:gd name="connsiteX8" fmla="*/ 126015 w 164284"/>
                <a:gd name="connsiteY8" fmla="*/ 154935 h 159464"/>
                <a:gd name="connsiteX9" fmla="*/ 129415 w 164284"/>
                <a:gd name="connsiteY9" fmla="*/ 149421 h 159464"/>
                <a:gd name="connsiteX10" fmla="*/ 133453 w 164284"/>
                <a:gd name="connsiteY10" fmla="*/ 132438 h 159464"/>
                <a:gd name="connsiteX11" fmla="*/ 138129 w 164284"/>
                <a:gd name="connsiteY11" fmla="*/ 112588 h 159464"/>
                <a:gd name="connsiteX12" fmla="*/ 153431 w 164284"/>
                <a:gd name="connsiteY12" fmla="*/ 102221 h 159464"/>
                <a:gd name="connsiteX13" fmla="*/ 158106 w 164284"/>
                <a:gd name="connsiteY13" fmla="*/ 97590 h 159464"/>
                <a:gd name="connsiteX14" fmla="*/ 154919 w 164284"/>
                <a:gd name="connsiteY14" fmla="*/ 94281 h 159464"/>
                <a:gd name="connsiteX15" fmla="*/ 131540 w 164284"/>
                <a:gd name="connsiteY15" fmla="*/ 95163 h 159464"/>
                <a:gd name="connsiteX16" fmla="*/ 113901 w 164284"/>
                <a:gd name="connsiteY16" fmla="*/ 94943 h 159464"/>
                <a:gd name="connsiteX17" fmla="*/ 97111 w 164284"/>
                <a:gd name="connsiteY17" fmla="*/ 94281 h 159464"/>
                <a:gd name="connsiteX18" fmla="*/ 92435 w 164284"/>
                <a:gd name="connsiteY18" fmla="*/ 99134 h 159464"/>
                <a:gd name="connsiteX19" fmla="*/ 100086 w 164284"/>
                <a:gd name="connsiteY19" fmla="*/ 102221 h 159464"/>
                <a:gd name="connsiteX20" fmla="*/ 112413 w 164284"/>
                <a:gd name="connsiteY20" fmla="*/ 102663 h 159464"/>
                <a:gd name="connsiteX21" fmla="*/ 119426 w 164284"/>
                <a:gd name="connsiteY21" fmla="*/ 106853 h 159464"/>
                <a:gd name="connsiteX22" fmla="*/ 117939 w 164284"/>
                <a:gd name="connsiteY22" fmla="*/ 113911 h 159464"/>
                <a:gd name="connsiteX23" fmla="*/ 113263 w 164284"/>
                <a:gd name="connsiteY23" fmla="*/ 132217 h 159464"/>
                <a:gd name="connsiteX24" fmla="*/ 70757 w 164284"/>
                <a:gd name="connsiteY24" fmla="*/ 151627 h 159464"/>
                <a:gd name="connsiteX25" fmla="*/ 21663 w 164284"/>
                <a:gd name="connsiteY25" fmla="*/ 103765 h 159464"/>
                <a:gd name="connsiteX26" fmla="*/ 48017 w 164284"/>
                <a:gd name="connsiteY26" fmla="*/ 34068 h 159464"/>
                <a:gd name="connsiteX27" fmla="*/ 104549 w 164284"/>
                <a:gd name="connsiteY27" fmla="*/ 8042 h 159464"/>
                <a:gd name="connsiteX28" fmla="*/ 143655 w 164284"/>
                <a:gd name="connsiteY28" fmla="*/ 51272 h 159464"/>
                <a:gd name="connsiteX29" fmla="*/ 143017 w 164284"/>
                <a:gd name="connsiteY29" fmla="*/ 60315 h 159464"/>
                <a:gd name="connsiteX30" fmla="*/ 146843 w 164284"/>
                <a:gd name="connsiteY30" fmla="*/ 63182 h 159464"/>
                <a:gd name="connsiteX31" fmla="*/ 151306 w 164284"/>
                <a:gd name="connsiteY31" fmla="*/ 58330 h 159464"/>
                <a:gd name="connsiteX32" fmla="*/ 164482 w 164284"/>
                <a:gd name="connsiteY32" fmla="*/ 2970 h 159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64284" h="159464">
                  <a:moveTo>
                    <a:pt x="164482" y="2970"/>
                  </a:moveTo>
                  <a:cubicBezTo>
                    <a:pt x="164482" y="1867"/>
                    <a:pt x="163845" y="102"/>
                    <a:pt x="161719" y="102"/>
                  </a:cubicBezTo>
                  <a:cubicBezTo>
                    <a:pt x="160232" y="102"/>
                    <a:pt x="159807" y="543"/>
                    <a:pt x="157894" y="2749"/>
                  </a:cubicBezTo>
                  <a:lnTo>
                    <a:pt x="142379" y="19732"/>
                  </a:lnTo>
                  <a:cubicBezTo>
                    <a:pt x="140467" y="17085"/>
                    <a:pt x="128565" y="102"/>
                    <a:pt x="102424" y="102"/>
                  </a:cubicBezTo>
                  <a:cubicBezTo>
                    <a:pt x="50780" y="102"/>
                    <a:pt x="198" y="47523"/>
                    <a:pt x="198" y="97369"/>
                  </a:cubicBezTo>
                  <a:cubicBezTo>
                    <a:pt x="198" y="131556"/>
                    <a:pt x="25276" y="159567"/>
                    <a:pt x="66082" y="159567"/>
                  </a:cubicBezTo>
                  <a:cubicBezTo>
                    <a:pt x="84784" y="159567"/>
                    <a:pt x="104549" y="154494"/>
                    <a:pt x="115601" y="142143"/>
                  </a:cubicBezTo>
                  <a:cubicBezTo>
                    <a:pt x="117726" y="146995"/>
                    <a:pt x="123464" y="154935"/>
                    <a:pt x="126015" y="154935"/>
                  </a:cubicBezTo>
                  <a:cubicBezTo>
                    <a:pt x="127927" y="154935"/>
                    <a:pt x="128352" y="154053"/>
                    <a:pt x="129415" y="149421"/>
                  </a:cubicBezTo>
                  <a:lnTo>
                    <a:pt x="133453" y="132438"/>
                  </a:lnTo>
                  <a:cubicBezTo>
                    <a:pt x="134516" y="128468"/>
                    <a:pt x="137491" y="115234"/>
                    <a:pt x="138129" y="112588"/>
                  </a:cubicBezTo>
                  <a:cubicBezTo>
                    <a:pt x="140679" y="102663"/>
                    <a:pt x="140892" y="102442"/>
                    <a:pt x="153431" y="102221"/>
                  </a:cubicBezTo>
                  <a:cubicBezTo>
                    <a:pt x="154919" y="102221"/>
                    <a:pt x="158106" y="102221"/>
                    <a:pt x="158106" y="97590"/>
                  </a:cubicBezTo>
                  <a:cubicBezTo>
                    <a:pt x="158106" y="95384"/>
                    <a:pt x="156619" y="94281"/>
                    <a:pt x="154919" y="94281"/>
                  </a:cubicBezTo>
                  <a:cubicBezTo>
                    <a:pt x="147905" y="94281"/>
                    <a:pt x="138979" y="95163"/>
                    <a:pt x="131540" y="95163"/>
                  </a:cubicBezTo>
                  <a:cubicBezTo>
                    <a:pt x="126227" y="95163"/>
                    <a:pt x="119214" y="95163"/>
                    <a:pt x="113901" y="94943"/>
                  </a:cubicBezTo>
                  <a:cubicBezTo>
                    <a:pt x="108587" y="94722"/>
                    <a:pt x="102424" y="94281"/>
                    <a:pt x="97111" y="94281"/>
                  </a:cubicBezTo>
                  <a:cubicBezTo>
                    <a:pt x="95623" y="94281"/>
                    <a:pt x="92435" y="94281"/>
                    <a:pt x="92435" y="99134"/>
                  </a:cubicBezTo>
                  <a:cubicBezTo>
                    <a:pt x="92435" y="102221"/>
                    <a:pt x="94773" y="102221"/>
                    <a:pt x="100086" y="102221"/>
                  </a:cubicBezTo>
                  <a:cubicBezTo>
                    <a:pt x="104124" y="102221"/>
                    <a:pt x="108375" y="102221"/>
                    <a:pt x="112413" y="102663"/>
                  </a:cubicBezTo>
                  <a:cubicBezTo>
                    <a:pt x="119214" y="103324"/>
                    <a:pt x="119426" y="104206"/>
                    <a:pt x="119426" y="106853"/>
                  </a:cubicBezTo>
                  <a:cubicBezTo>
                    <a:pt x="119426" y="107735"/>
                    <a:pt x="119426" y="108176"/>
                    <a:pt x="117939" y="113911"/>
                  </a:cubicBezTo>
                  <a:cubicBezTo>
                    <a:pt x="116451" y="120087"/>
                    <a:pt x="114113" y="130012"/>
                    <a:pt x="113263" y="132217"/>
                  </a:cubicBezTo>
                  <a:cubicBezTo>
                    <a:pt x="107100" y="145672"/>
                    <a:pt x="87334" y="151627"/>
                    <a:pt x="70757" y="151627"/>
                  </a:cubicBezTo>
                  <a:cubicBezTo>
                    <a:pt x="49504" y="151627"/>
                    <a:pt x="21663" y="141040"/>
                    <a:pt x="21663" y="103765"/>
                  </a:cubicBezTo>
                  <a:cubicBezTo>
                    <a:pt x="21663" y="80165"/>
                    <a:pt x="32290" y="50610"/>
                    <a:pt x="48017" y="34068"/>
                  </a:cubicBezTo>
                  <a:cubicBezTo>
                    <a:pt x="69907" y="11571"/>
                    <a:pt x="92648" y="8042"/>
                    <a:pt x="104549" y="8042"/>
                  </a:cubicBezTo>
                  <a:cubicBezTo>
                    <a:pt x="129203" y="8042"/>
                    <a:pt x="143655" y="26570"/>
                    <a:pt x="143655" y="51272"/>
                  </a:cubicBezTo>
                  <a:cubicBezTo>
                    <a:pt x="143655" y="57448"/>
                    <a:pt x="143017" y="58992"/>
                    <a:pt x="143017" y="60315"/>
                  </a:cubicBezTo>
                  <a:cubicBezTo>
                    <a:pt x="143017" y="63182"/>
                    <a:pt x="145780" y="63182"/>
                    <a:pt x="146843" y="63182"/>
                  </a:cubicBezTo>
                  <a:cubicBezTo>
                    <a:pt x="150243" y="63182"/>
                    <a:pt x="150243" y="62521"/>
                    <a:pt x="151306" y="58330"/>
                  </a:cubicBezTo>
                  <a:lnTo>
                    <a:pt x="164482" y="2970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647" name="Forme libre 646">
              <a:extLst>
                <a:ext uri="{FF2B5EF4-FFF2-40B4-BE49-F238E27FC236}">
                  <a16:creationId xmlns:a16="http://schemas.microsoft.com/office/drawing/2014/main" id="{3D6A8C9A-1793-1BC8-7F1F-22D849EA6BE8}"/>
                </a:ext>
              </a:extLst>
            </p:cNvPr>
            <p:cNvSpPr/>
            <p:nvPr>
              <p:custDataLst>
                <p:tags r:id="rId70"/>
              </p:custDataLst>
            </p:nvPr>
          </p:nvSpPr>
          <p:spPr>
            <a:xfrm>
              <a:off x="14230605" y="9132186"/>
              <a:ext cx="201902" cy="73729"/>
            </a:xfrm>
            <a:custGeom>
              <a:avLst/>
              <a:gdLst>
                <a:gd name="connsiteX0" fmla="*/ 191787 w 201902"/>
                <a:gd name="connsiteY0" fmla="*/ 12704 h 73729"/>
                <a:gd name="connsiteX1" fmla="*/ 202109 w 201902"/>
                <a:gd name="connsiteY1" fmla="*/ 6403 h 73729"/>
                <a:gd name="connsiteX2" fmla="*/ 192090 w 201902"/>
                <a:gd name="connsiteY2" fmla="*/ 101 h 73729"/>
                <a:gd name="connsiteX3" fmla="*/ 10226 w 201902"/>
                <a:gd name="connsiteY3" fmla="*/ 101 h 73729"/>
                <a:gd name="connsiteX4" fmla="*/ 207 w 201902"/>
                <a:gd name="connsiteY4" fmla="*/ 6403 h 73729"/>
                <a:gd name="connsiteX5" fmla="*/ 10530 w 201902"/>
                <a:gd name="connsiteY5" fmla="*/ 12704 h 73729"/>
                <a:gd name="connsiteX6" fmla="*/ 191787 w 201902"/>
                <a:gd name="connsiteY6" fmla="*/ 12704 h 73729"/>
                <a:gd name="connsiteX7" fmla="*/ 192090 w 201902"/>
                <a:gd name="connsiteY7" fmla="*/ 73831 h 73729"/>
                <a:gd name="connsiteX8" fmla="*/ 202109 w 201902"/>
                <a:gd name="connsiteY8" fmla="*/ 67529 h 73729"/>
                <a:gd name="connsiteX9" fmla="*/ 191787 w 201902"/>
                <a:gd name="connsiteY9" fmla="*/ 61227 h 73729"/>
                <a:gd name="connsiteX10" fmla="*/ 10530 w 201902"/>
                <a:gd name="connsiteY10" fmla="*/ 61227 h 73729"/>
                <a:gd name="connsiteX11" fmla="*/ 207 w 201902"/>
                <a:gd name="connsiteY11" fmla="*/ 67529 h 73729"/>
                <a:gd name="connsiteX12" fmla="*/ 10226 w 201902"/>
                <a:gd name="connsiteY12" fmla="*/ 73831 h 73729"/>
                <a:gd name="connsiteX13" fmla="*/ 192090 w 201902"/>
                <a:gd name="connsiteY13" fmla="*/ 73831 h 73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1902" h="73729">
                  <a:moveTo>
                    <a:pt x="191787" y="12704"/>
                  </a:moveTo>
                  <a:cubicBezTo>
                    <a:pt x="196341" y="12704"/>
                    <a:pt x="202109" y="12704"/>
                    <a:pt x="202109" y="6403"/>
                  </a:cubicBezTo>
                  <a:cubicBezTo>
                    <a:pt x="202109" y="101"/>
                    <a:pt x="196341" y="101"/>
                    <a:pt x="192090" y="101"/>
                  </a:cubicBezTo>
                  <a:lnTo>
                    <a:pt x="10226" y="101"/>
                  </a:lnTo>
                  <a:cubicBezTo>
                    <a:pt x="5976" y="101"/>
                    <a:pt x="207" y="101"/>
                    <a:pt x="207" y="6403"/>
                  </a:cubicBezTo>
                  <a:cubicBezTo>
                    <a:pt x="207" y="12704"/>
                    <a:pt x="5976" y="12704"/>
                    <a:pt x="10530" y="12704"/>
                  </a:cubicBezTo>
                  <a:lnTo>
                    <a:pt x="191787" y="12704"/>
                  </a:lnTo>
                  <a:close/>
                  <a:moveTo>
                    <a:pt x="192090" y="73831"/>
                  </a:moveTo>
                  <a:cubicBezTo>
                    <a:pt x="196341" y="73831"/>
                    <a:pt x="202109" y="73831"/>
                    <a:pt x="202109" y="67529"/>
                  </a:cubicBezTo>
                  <a:cubicBezTo>
                    <a:pt x="202109" y="61227"/>
                    <a:pt x="196341" y="61227"/>
                    <a:pt x="191787" y="61227"/>
                  </a:cubicBezTo>
                  <a:lnTo>
                    <a:pt x="10530" y="61227"/>
                  </a:lnTo>
                  <a:cubicBezTo>
                    <a:pt x="5976" y="61227"/>
                    <a:pt x="207" y="61227"/>
                    <a:pt x="207" y="67529"/>
                  </a:cubicBezTo>
                  <a:cubicBezTo>
                    <a:pt x="207" y="73831"/>
                    <a:pt x="5976" y="73831"/>
                    <a:pt x="10226" y="73831"/>
                  </a:cubicBezTo>
                  <a:lnTo>
                    <a:pt x="192090" y="73831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648" name="Forme libre 647">
              <a:extLst>
                <a:ext uri="{FF2B5EF4-FFF2-40B4-BE49-F238E27FC236}">
                  <a16:creationId xmlns:a16="http://schemas.microsoft.com/office/drawing/2014/main" id="{F4979214-3524-10DC-7076-72014AC82431}"/>
                </a:ext>
              </a:extLst>
            </p:cNvPr>
            <p:cNvSpPr/>
            <p:nvPr>
              <p:custDataLst>
                <p:tags r:id="rId71"/>
              </p:custDataLst>
            </p:nvPr>
          </p:nvSpPr>
          <p:spPr>
            <a:xfrm>
              <a:off x="14549261" y="9037975"/>
              <a:ext cx="121141" cy="209846"/>
            </a:xfrm>
            <a:custGeom>
              <a:avLst/>
              <a:gdLst>
                <a:gd name="connsiteX0" fmla="*/ 23596 w 121141"/>
                <a:gd name="connsiteY0" fmla="*/ 185686 h 209846"/>
                <a:gd name="connsiteX1" fmla="*/ 55779 w 121141"/>
                <a:gd name="connsiteY1" fmla="*/ 153232 h 209846"/>
                <a:gd name="connsiteX2" fmla="*/ 121359 w 121141"/>
                <a:gd name="connsiteY2" fmla="*/ 61227 h 209846"/>
                <a:gd name="connsiteX3" fmla="*/ 56993 w 121141"/>
                <a:gd name="connsiteY3" fmla="*/ 101 h 209846"/>
                <a:gd name="connsiteX4" fmla="*/ 218 w 121141"/>
                <a:gd name="connsiteY4" fmla="*/ 57131 h 209846"/>
                <a:gd name="connsiteX5" fmla="*/ 16309 w 121141"/>
                <a:gd name="connsiteY5" fmla="*/ 74776 h 209846"/>
                <a:gd name="connsiteX6" fmla="*/ 32097 w 121141"/>
                <a:gd name="connsiteY6" fmla="*/ 58076 h 209846"/>
                <a:gd name="connsiteX7" fmla="*/ 16006 w 121141"/>
                <a:gd name="connsiteY7" fmla="*/ 41692 h 209846"/>
                <a:gd name="connsiteX8" fmla="*/ 12059 w 121141"/>
                <a:gd name="connsiteY8" fmla="*/ 42007 h 209846"/>
                <a:gd name="connsiteX9" fmla="*/ 53046 w 121141"/>
                <a:gd name="connsiteY9" fmla="*/ 9869 h 209846"/>
                <a:gd name="connsiteX10" fmla="*/ 93730 w 121141"/>
                <a:gd name="connsiteY10" fmla="*/ 61227 h 209846"/>
                <a:gd name="connsiteX11" fmla="*/ 61851 w 121141"/>
                <a:gd name="connsiteY11" fmla="*/ 130861 h 209846"/>
                <a:gd name="connsiteX12" fmla="*/ 3557 w 121141"/>
                <a:gd name="connsiteY12" fmla="*/ 198289 h 209846"/>
                <a:gd name="connsiteX13" fmla="*/ 218 w 121141"/>
                <a:gd name="connsiteY13" fmla="*/ 209947 h 209846"/>
                <a:gd name="connsiteX14" fmla="*/ 112858 w 121141"/>
                <a:gd name="connsiteY14" fmla="*/ 209947 h 209846"/>
                <a:gd name="connsiteX15" fmla="*/ 121359 w 121141"/>
                <a:gd name="connsiteY15" fmla="*/ 155123 h 209846"/>
                <a:gd name="connsiteX16" fmla="*/ 113769 w 121141"/>
                <a:gd name="connsiteY16" fmla="*/ 155123 h 209846"/>
                <a:gd name="connsiteX17" fmla="*/ 107089 w 121141"/>
                <a:gd name="connsiteY17" fmla="*/ 183165 h 209846"/>
                <a:gd name="connsiteX18" fmla="*/ 78246 w 121141"/>
                <a:gd name="connsiteY18" fmla="*/ 185686 h 209846"/>
                <a:gd name="connsiteX19" fmla="*/ 23596 w 121141"/>
                <a:gd name="connsiteY19" fmla="*/ 185686 h 209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1141" h="209846">
                  <a:moveTo>
                    <a:pt x="23596" y="185686"/>
                  </a:moveTo>
                  <a:lnTo>
                    <a:pt x="55779" y="153232"/>
                  </a:lnTo>
                  <a:cubicBezTo>
                    <a:pt x="103142" y="109750"/>
                    <a:pt x="121359" y="92736"/>
                    <a:pt x="121359" y="61227"/>
                  </a:cubicBezTo>
                  <a:cubicBezTo>
                    <a:pt x="121359" y="25308"/>
                    <a:pt x="94034" y="101"/>
                    <a:pt x="56993" y="101"/>
                  </a:cubicBezTo>
                  <a:cubicBezTo>
                    <a:pt x="22685" y="101"/>
                    <a:pt x="218" y="29089"/>
                    <a:pt x="218" y="57131"/>
                  </a:cubicBezTo>
                  <a:cubicBezTo>
                    <a:pt x="218" y="74776"/>
                    <a:pt x="15398" y="74776"/>
                    <a:pt x="16309" y="74776"/>
                  </a:cubicBezTo>
                  <a:cubicBezTo>
                    <a:pt x="21471" y="74776"/>
                    <a:pt x="32097" y="70995"/>
                    <a:pt x="32097" y="58076"/>
                  </a:cubicBezTo>
                  <a:cubicBezTo>
                    <a:pt x="32097" y="49884"/>
                    <a:pt x="26632" y="41692"/>
                    <a:pt x="16006" y="41692"/>
                  </a:cubicBezTo>
                  <a:cubicBezTo>
                    <a:pt x="13577" y="41692"/>
                    <a:pt x="12969" y="41692"/>
                    <a:pt x="12059" y="42007"/>
                  </a:cubicBezTo>
                  <a:cubicBezTo>
                    <a:pt x="19042" y="21527"/>
                    <a:pt x="35437" y="9869"/>
                    <a:pt x="53046" y="9869"/>
                  </a:cubicBezTo>
                  <a:cubicBezTo>
                    <a:pt x="80675" y="9869"/>
                    <a:pt x="93730" y="35390"/>
                    <a:pt x="93730" y="61227"/>
                  </a:cubicBezTo>
                  <a:cubicBezTo>
                    <a:pt x="93730" y="86434"/>
                    <a:pt x="78550" y="111326"/>
                    <a:pt x="61851" y="130861"/>
                  </a:cubicBezTo>
                  <a:lnTo>
                    <a:pt x="3557" y="198289"/>
                  </a:lnTo>
                  <a:cubicBezTo>
                    <a:pt x="218" y="201755"/>
                    <a:pt x="218" y="202385"/>
                    <a:pt x="218" y="209947"/>
                  </a:cubicBezTo>
                  <a:lnTo>
                    <a:pt x="112858" y="209947"/>
                  </a:lnTo>
                  <a:lnTo>
                    <a:pt x="121359" y="155123"/>
                  </a:lnTo>
                  <a:lnTo>
                    <a:pt x="113769" y="155123"/>
                  </a:lnTo>
                  <a:cubicBezTo>
                    <a:pt x="112251" y="164575"/>
                    <a:pt x="110125" y="178439"/>
                    <a:pt x="107089" y="183165"/>
                  </a:cubicBezTo>
                  <a:cubicBezTo>
                    <a:pt x="104964" y="185686"/>
                    <a:pt x="84926" y="185686"/>
                    <a:pt x="78246" y="185686"/>
                  </a:cubicBezTo>
                  <a:lnTo>
                    <a:pt x="23596" y="185686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649" name="Forme libre 648">
              <a:extLst>
                <a:ext uri="{FF2B5EF4-FFF2-40B4-BE49-F238E27FC236}">
                  <a16:creationId xmlns:a16="http://schemas.microsoft.com/office/drawing/2014/main" id="{75BCF2E5-34B2-3E38-C686-4484C8932197}"/>
                </a:ext>
              </a:extLst>
            </p:cNvPr>
            <p:cNvSpPr/>
            <p:nvPr>
              <p:custDataLst>
                <p:tags r:id="rId72"/>
              </p:custDataLst>
            </p:nvPr>
          </p:nvSpPr>
          <p:spPr>
            <a:xfrm>
              <a:off x="14741953" y="9032619"/>
              <a:ext cx="300879" cy="222134"/>
            </a:xfrm>
            <a:custGeom>
              <a:avLst/>
              <a:gdLst>
                <a:gd name="connsiteX0" fmla="*/ 270743 w 300879"/>
                <a:gd name="connsiteY0" fmla="*/ 30979 h 222134"/>
                <a:gd name="connsiteX1" fmla="*/ 301104 w 300879"/>
                <a:gd name="connsiteY1" fmla="*/ 9868 h 222134"/>
                <a:gd name="connsiteX2" fmla="*/ 301104 w 300879"/>
                <a:gd name="connsiteY2" fmla="*/ 101 h 222134"/>
                <a:gd name="connsiteX3" fmla="*/ 273475 w 300879"/>
                <a:gd name="connsiteY3" fmla="*/ 1046 h 222134"/>
                <a:gd name="connsiteX4" fmla="*/ 237346 w 300879"/>
                <a:gd name="connsiteY4" fmla="*/ 101 h 222134"/>
                <a:gd name="connsiteX5" fmla="*/ 237346 w 300879"/>
                <a:gd name="connsiteY5" fmla="*/ 9868 h 222134"/>
                <a:gd name="connsiteX6" fmla="*/ 263760 w 300879"/>
                <a:gd name="connsiteY6" fmla="*/ 26568 h 222134"/>
                <a:gd name="connsiteX7" fmla="*/ 262242 w 300879"/>
                <a:gd name="connsiteY7" fmla="*/ 32870 h 222134"/>
                <a:gd name="connsiteX8" fmla="*/ 216700 w 300879"/>
                <a:gd name="connsiteY8" fmla="*/ 178439 h 222134"/>
                <a:gd name="connsiteX9" fmla="*/ 168122 w 300879"/>
                <a:gd name="connsiteY9" fmla="*/ 24047 h 222134"/>
                <a:gd name="connsiteX10" fmla="*/ 167211 w 300879"/>
                <a:gd name="connsiteY10" fmla="*/ 19321 h 222134"/>
                <a:gd name="connsiteX11" fmla="*/ 192715 w 300879"/>
                <a:gd name="connsiteY11" fmla="*/ 9868 h 222134"/>
                <a:gd name="connsiteX12" fmla="*/ 192715 w 300879"/>
                <a:gd name="connsiteY12" fmla="*/ 101 h 222134"/>
                <a:gd name="connsiteX13" fmla="*/ 149602 w 300879"/>
                <a:gd name="connsiteY13" fmla="*/ 1046 h 222134"/>
                <a:gd name="connsiteX14" fmla="*/ 112561 w 300879"/>
                <a:gd name="connsiteY14" fmla="*/ 101 h 222134"/>
                <a:gd name="connsiteX15" fmla="*/ 112561 w 300879"/>
                <a:gd name="connsiteY15" fmla="*/ 9868 h 222134"/>
                <a:gd name="connsiteX16" fmla="*/ 139886 w 300879"/>
                <a:gd name="connsiteY16" fmla="*/ 21212 h 222134"/>
                <a:gd name="connsiteX17" fmla="*/ 146565 w 300879"/>
                <a:gd name="connsiteY17" fmla="*/ 43268 h 222134"/>
                <a:gd name="connsiteX18" fmla="*/ 104363 w 300879"/>
                <a:gd name="connsiteY18" fmla="*/ 178439 h 222134"/>
                <a:gd name="connsiteX19" fmla="*/ 55482 w 300879"/>
                <a:gd name="connsiteY19" fmla="*/ 23417 h 222134"/>
                <a:gd name="connsiteX20" fmla="*/ 54875 w 300879"/>
                <a:gd name="connsiteY20" fmla="*/ 19321 h 222134"/>
                <a:gd name="connsiteX21" fmla="*/ 80378 w 300879"/>
                <a:gd name="connsiteY21" fmla="*/ 9868 h 222134"/>
                <a:gd name="connsiteX22" fmla="*/ 80378 w 300879"/>
                <a:gd name="connsiteY22" fmla="*/ 101 h 222134"/>
                <a:gd name="connsiteX23" fmla="*/ 37265 w 300879"/>
                <a:gd name="connsiteY23" fmla="*/ 1046 h 222134"/>
                <a:gd name="connsiteX24" fmla="*/ 224 w 300879"/>
                <a:gd name="connsiteY24" fmla="*/ 101 h 222134"/>
                <a:gd name="connsiteX25" fmla="*/ 224 w 300879"/>
                <a:gd name="connsiteY25" fmla="*/ 9868 h 222134"/>
                <a:gd name="connsiteX26" fmla="*/ 27853 w 300879"/>
                <a:gd name="connsiteY26" fmla="*/ 23102 h 222134"/>
                <a:gd name="connsiteX27" fmla="*/ 88576 w 300879"/>
                <a:gd name="connsiteY27" fmla="*/ 216249 h 222134"/>
                <a:gd name="connsiteX28" fmla="*/ 94344 w 300879"/>
                <a:gd name="connsiteY28" fmla="*/ 222236 h 222134"/>
                <a:gd name="connsiteX29" fmla="*/ 100416 w 300879"/>
                <a:gd name="connsiteY29" fmla="*/ 215934 h 222134"/>
                <a:gd name="connsiteX30" fmla="*/ 150512 w 300879"/>
                <a:gd name="connsiteY30" fmla="*/ 55871 h 222134"/>
                <a:gd name="connsiteX31" fmla="*/ 200912 w 300879"/>
                <a:gd name="connsiteY31" fmla="*/ 216249 h 222134"/>
                <a:gd name="connsiteX32" fmla="*/ 206681 w 300879"/>
                <a:gd name="connsiteY32" fmla="*/ 222236 h 222134"/>
                <a:gd name="connsiteX33" fmla="*/ 212753 w 300879"/>
                <a:gd name="connsiteY33" fmla="*/ 215934 h 222134"/>
                <a:gd name="connsiteX34" fmla="*/ 270743 w 300879"/>
                <a:gd name="connsiteY34" fmla="*/ 30979 h 222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300879" h="222134">
                  <a:moveTo>
                    <a:pt x="270743" y="30979"/>
                  </a:moveTo>
                  <a:cubicBezTo>
                    <a:pt x="276208" y="13019"/>
                    <a:pt x="289263" y="9868"/>
                    <a:pt x="301104" y="9868"/>
                  </a:cubicBezTo>
                  <a:lnTo>
                    <a:pt x="301104" y="101"/>
                  </a:lnTo>
                  <a:cubicBezTo>
                    <a:pt x="291996" y="731"/>
                    <a:pt x="282584" y="1046"/>
                    <a:pt x="273475" y="1046"/>
                  </a:cubicBezTo>
                  <a:cubicBezTo>
                    <a:pt x="264671" y="1046"/>
                    <a:pt x="245239" y="416"/>
                    <a:pt x="237346" y="101"/>
                  </a:cubicBezTo>
                  <a:lnTo>
                    <a:pt x="237346" y="9868"/>
                  </a:lnTo>
                  <a:cubicBezTo>
                    <a:pt x="257688" y="10184"/>
                    <a:pt x="263760" y="20581"/>
                    <a:pt x="263760" y="26568"/>
                  </a:cubicBezTo>
                  <a:cubicBezTo>
                    <a:pt x="263760" y="28458"/>
                    <a:pt x="262849" y="30979"/>
                    <a:pt x="262242" y="32870"/>
                  </a:cubicBezTo>
                  <a:lnTo>
                    <a:pt x="216700" y="178439"/>
                  </a:lnTo>
                  <a:lnTo>
                    <a:pt x="168122" y="24047"/>
                  </a:lnTo>
                  <a:cubicBezTo>
                    <a:pt x="167818" y="22787"/>
                    <a:pt x="167211" y="20896"/>
                    <a:pt x="167211" y="19321"/>
                  </a:cubicBezTo>
                  <a:cubicBezTo>
                    <a:pt x="167211" y="9868"/>
                    <a:pt x="184821" y="9868"/>
                    <a:pt x="192715" y="9868"/>
                  </a:cubicBezTo>
                  <a:lnTo>
                    <a:pt x="192715" y="101"/>
                  </a:lnTo>
                  <a:cubicBezTo>
                    <a:pt x="181784" y="1046"/>
                    <a:pt x="161139" y="1046"/>
                    <a:pt x="149602" y="1046"/>
                  </a:cubicBezTo>
                  <a:cubicBezTo>
                    <a:pt x="138064" y="1046"/>
                    <a:pt x="125009" y="416"/>
                    <a:pt x="112561" y="101"/>
                  </a:cubicBezTo>
                  <a:lnTo>
                    <a:pt x="112561" y="9868"/>
                  </a:lnTo>
                  <a:cubicBezTo>
                    <a:pt x="129867" y="9868"/>
                    <a:pt x="136243" y="9868"/>
                    <a:pt x="139886" y="21212"/>
                  </a:cubicBezTo>
                  <a:lnTo>
                    <a:pt x="146565" y="43268"/>
                  </a:lnTo>
                  <a:lnTo>
                    <a:pt x="104363" y="178439"/>
                  </a:lnTo>
                  <a:lnTo>
                    <a:pt x="55482" y="23417"/>
                  </a:lnTo>
                  <a:cubicBezTo>
                    <a:pt x="55178" y="22472"/>
                    <a:pt x="54875" y="20266"/>
                    <a:pt x="54875" y="19321"/>
                  </a:cubicBezTo>
                  <a:cubicBezTo>
                    <a:pt x="54875" y="9868"/>
                    <a:pt x="72484" y="9868"/>
                    <a:pt x="80378" y="9868"/>
                  </a:cubicBezTo>
                  <a:lnTo>
                    <a:pt x="80378" y="101"/>
                  </a:lnTo>
                  <a:cubicBezTo>
                    <a:pt x="69448" y="1046"/>
                    <a:pt x="48802" y="1046"/>
                    <a:pt x="37265" y="1046"/>
                  </a:cubicBezTo>
                  <a:cubicBezTo>
                    <a:pt x="25728" y="1046"/>
                    <a:pt x="12672" y="416"/>
                    <a:pt x="224" y="101"/>
                  </a:cubicBezTo>
                  <a:lnTo>
                    <a:pt x="224" y="9868"/>
                  </a:lnTo>
                  <a:cubicBezTo>
                    <a:pt x="22995" y="9868"/>
                    <a:pt x="24210" y="11444"/>
                    <a:pt x="27853" y="23102"/>
                  </a:cubicBezTo>
                  <a:lnTo>
                    <a:pt x="88576" y="216249"/>
                  </a:lnTo>
                  <a:cubicBezTo>
                    <a:pt x="89486" y="219085"/>
                    <a:pt x="90397" y="222236"/>
                    <a:pt x="94344" y="222236"/>
                  </a:cubicBezTo>
                  <a:cubicBezTo>
                    <a:pt x="98595" y="222236"/>
                    <a:pt x="99202" y="220030"/>
                    <a:pt x="100416" y="215934"/>
                  </a:cubicBezTo>
                  <a:lnTo>
                    <a:pt x="150512" y="55871"/>
                  </a:lnTo>
                  <a:lnTo>
                    <a:pt x="200912" y="216249"/>
                  </a:lnTo>
                  <a:cubicBezTo>
                    <a:pt x="201823" y="219085"/>
                    <a:pt x="202734" y="222236"/>
                    <a:pt x="206681" y="222236"/>
                  </a:cubicBezTo>
                  <a:cubicBezTo>
                    <a:pt x="210931" y="222236"/>
                    <a:pt x="211539" y="220030"/>
                    <a:pt x="212753" y="215934"/>
                  </a:cubicBezTo>
                  <a:lnTo>
                    <a:pt x="270743" y="30979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650" name="Forme libre 649">
              <a:extLst>
                <a:ext uri="{FF2B5EF4-FFF2-40B4-BE49-F238E27FC236}">
                  <a16:creationId xmlns:a16="http://schemas.microsoft.com/office/drawing/2014/main" id="{3F9009C0-5513-9C0C-3FA8-9D95181BA4FE}"/>
                </a:ext>
              </a:extLst>
            </p:cNvPr>
            <p:cNvSpPr/>
            <p:nvPr>
              <p:custDataLst>
                <p:tags r:id="rId73"/>
              </p:custDataLst>
            </p:nvPr>
          </p:nvSpPr>
          <p:spPr>
            <a:xfrm>
              <a:off x="15113068" y="9108554"/>
              <a:ext cx="237121" cy="139267"/>
            </a:xfrm>
            <a:custGeom>
              <a:avLst/>
              <a:gdLst>
                <a:gd name="connsiteX0" fmla="*/ 23918 w 237121"/>
                <a:gd name="connsiteY0" fmla="*/ 30979 h 139267"/>
                <a:gd name="connsiteX1" fmla="*/ 23918 w 237121"/>
                <a:gd name="connsiteY1" fmla="*/ 115422 h 139267"/>
                <a:gd name="connsiteX2" fmla="*/ 236 w 237121"/>
                <a:gd name="connsiteY2" fmla="*/ 129601 h 139267"/>
                <a:gd name="connsiteX3" fmla="*/ 236 w 237121"/>
                <a:gd name="connsiteY3" fmla="*/ 139368 h 139267"/>
                <a:gd name="connsiteX4" fmla="*/ 34545 w 237121"/>
                <a:gd name="connsiteY4" fmla="*/ 138423 h 139267"/>
                <a:gd name="connsiteX5" fmla="*/ 68549 w 237121"/>
                <a:gd name="connsiteY5" fmla="*/ 139368 h 139267"/>
                <a:gd name="connsiteX6" fmla="*/ 68549 w 237121"/>
                <a:gd name="connsiteY6" fmla="*/ 129601 h 139267"/>
                <a:gd name="connsiteX7" fmla="*/ 44867 w 237121"/>
                <a:gd name="connsiteY7" fmla="*/ 115422 h 139267"/>
                <a:gd name="connsiteX8" fmla="*/ 44867 w 237121"/>
                <a:gd name="connsiteY8" fmla="*/ 57446 h 139267"/>
                <a:gd name="connsiteX9" fmla="*/ 85855 w 237121"/>
                <a:gd name="connsiteY9" fmla="*/ 7033 h 139267"/>
                <a:gd name="connsiteX10" fmla="*/ 108322 w 237121"/>
                <a:gd name="connsiteY10" fmla="*/ 42007 h 139267"/>
                <a:gd name="connsiteX11" fmla="*/ 108322 w 237121"/>
                <a:gd name="connsiteY11" fmla="*/ 115422 h 139267"/>
                <a:gd name="connsiteX12" fmla="*/ 84641 w 237121"/>
                <a:gd name="connsiteY12" fmla="*/ 129601 h 139267"/>
                <a:gd name="connsiteX13" fmla="*/ 84641 w 237121"/>
                <a:gd name="connsiteY13" fmla="*/ 139368 h 139267"/>
                <a:gd name="connsiteX14" fmla="*/ 118949 w 237121"/>
                <a:gd name="connsiteY14" fmla="*/ 138423 h 139267"/>
                <a:gd name="connsiteX15" fmla="*/ 152953 w 237121"/>
                <a:gd name="connsiteY15" fmla="*/ 139368 h 139267"/>
                <a:gd name="connsiteX16" fmla="*/ 152953 w 237121"/>
                <a:gd name="connsiteY16" fmla="*/ 129601 h 139267"/>
                <a:gd name="connsiteX17" fmla="*/ 129272 w 237121"/>
                <a:gd name="connsiteY17" fmla="*/ 115422 h 139267"/>
                <a:gd name="connsiteX18" fmla="*/ 129272 w 237121"/>
                <a:gd name="connsiteY18" fmla="*/ 57446 h 139267"/>
                <a:gd name="connsiteX19" fmla="*/ 170259 w 237121"/>
                <a:gd name="connsiteY19" fmla="*/ 7033 h 139267"/>
                <a:gd name="connsiteX20" fmla="*/ 192727 w 237121"/>
                <a:gd name="connsiteY20" fmla="*/ 42007 h 139267"/>
                <a:gd name="connsiteX21" fmla="*/ 192727 w 237121"/>
                <a:gd name="connsiteY21" fmla="*/ 115422 h 139267"/>
                <a:gd name="connsiteX22" fmla="*/ 169045 w 237121"/>
                <a:gd name="connsiteY22" fmla="*/ 129601 h 139267"/>
                <a:gd name="connsiteX23" fmla="*/ 169045 w 237121"/>
                <a:gd name="connsiteY23" fmla="*/ 139368 h 139267"/>
                <a:gd name="connsiteX24" fmla="*/ 203353 w 237121"/>
                <a:gd name="connsiteY24" fmla="*/ 138423 h 139267"/>
                <a:gd name="connsiteX25" fmla="*/ 237358 w 237121"/>
                <a:gd name="connsiteY25" fmla="*/ 139368 h 139267"/>
                <a:gd name="connsiteX26" fmla="*/ 237358 w 237121"/>
                <a:gd name="connsiteY26" fmla="*/ 129601 h 139267"/>
                <a:gd name="connsiteX27" fmla="*/ 213676 w 237121"/>
                <a:gd name="connsiteY27" fmla="*/ 120148 h 139267"/>
                <a:gd name="connsiteX28" fmla="*/ 213676 w 237121"/>
                <a:gd name="connsiteY28" fmla="*/ 59967 h 139267"/>
                <a:gd name="connsiteX29" fmla="*/ 204264 w 237121"/>
                <a:gd name="connsiteY29" fmla="*/ 11759 h 139267"/>
                <a:gd name="connsiteX30" fmla="*/ 172385 w 237121"/>
                <a:gd name="connsiteY30" fmla="*/ 101 h 139267"/>
                <a:gd name="connsiteX31" fmla="*/ 128361 w 237121"/>
                <a:gd name="connsiteY31" fmla="*/ 30979 h 139267"/>
                <a:gd name="connsiteX32" fmla="*/ 87980 w 237121"/>
                <a:gd name="connsiteY32" fmla="*/ 101 h 139267"/>
                <a:gd name="connsiteX33" fmla="*/ 43046 w 237121"/>
                <a:gd name="connsiteY33" fmla="*/ 33185 h 139267"/>
                <a:gd name="connsiteX34" fmla="*/ 43046 w 237121"/>
                <a:gd name="connsiteY34" fmla="*/ 101 h 139267"/>
                <a:gd name="connsiteX35" fmla="*/ 236 w 237121"/>
                <a:gd name="connsiteY35" fmla="*/ 3567 h 139267"/>
                <a:gd name="connsiteX36" fmla="*/ 236 w 237121"/>
                <a:gd name="connsiteY36" fmla="*/ 13334 h 139267"/>
                <a:gd name="connsiteX37" fmla="*/ 23918 w 237121"/>
                <a:gd name="connsiteY37" fmla="*/ 30979 h 139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237121" h="139267">
                  <a:moveTo>
                    <a:pt x="23918" y="30979"/>
                  </a:moveTo>
                  <a:lnTo>
                    <a:pt x="23918" y="115422"/>
                  </a:lnTo>
                  <a:cubicBezTo>
                    <a:pt x="23918" y="129601"/>
                    <a:pt x="20578" y="129601"/>
                    <a:pt x="236" y="129601"/>
                  </a:cubicBezTo>
                  <a:lnTo>
                    <a:pt x="236" y="139368"/>
                  </a:lnTo>
                  <a:cubicBezTo>
                    <a:pt x="10863" y="139053"/>
                    <a:pt x="26347" y="138423"/>
                    <a:pt x="34545" y="138423"/>
                  </a:cubicBezTo>
                  <a:cubicBezTo>
                    <a:pt x="42439" y="138423"/>
                    <a:pt x="58226" y="139053"/>
                    <a:pt x="68549" y="139368"/>
                  </a:cubicBezTo>
                  <a:lnTo>
                    <a:pt x="68549" y="129601"/>
                  </a:lnTo>
                  <a:cubicBezTo>
                    <a:pt x="48207" y="129601"/>
                    <a:pt x="44867" y="129601"/>
                    <a:pt x="44867" y="115422"/>
                  </a:cubicBezTo>
                  <a:lnTo>
                    <a:pt x="44867" y="57446"/>
                  </a:lnTo>
                  <a:cubicBezTo>
                    <a:pt x="44867" y="24678"/>
                    <a:pt x="66424" y="7033"/>
                    <a:pt x="85855" y="7033"/>
                  </a:cubicBezTo>
                  <a:cubicBezTo>
                    <a:pt x="104983" y="7033"/>
                    <a:pt x="108322" y="24047"/>
                    <a:pt x="108322" y="42007"/>
                  </a:cubicBezTo>
                  <a:lnTo>
                    <a:pt x="108322" y="115422"/>
                  </a:lnTo>
                  <a:cubicBezTo>
                    <a:pt x="108322" y="129601"/>
                    <a:pt x="104983" y="129601"/>
                    <a:pt x="84641" y="129601"/>
                  </a:cubicBezTo>
                  <a:lnTo>
                    <a:pt x="84641" y="139368"/>
                  </a:lnTo>
                  <a:cubicBezTo>
                    <a:pt x="95267" y="139053"/>
                    <a:pt x="110751" y="138423"/>
                    <a:pt x="118949" y="138423"/>
                  </a:cubicBezTo>
                  <a:cubicBezTo>
                    <a:pt x="126843" y="138423"/>
                    <a:pt x="142631" y="139053"/>
                    <a:pt x="152953" y="139368"/>
                  </a:cubicBezTo>
                  <a:lnTo>
                    <a:pt x="152953" y="129601"/>
                  </a:lnTo>
                  <a:cubicBezTo>
                    <a:pt x="132611" y="129601"/>
                    <a:pt x="129272" y="129601"/>
                    <a:pt x="129272" y="115422"/>
                  </a:cubicBezTo>
                  <a:lnTo>
                    <a:pt x="129272" y="57446"/>
                  </a:lnTo>
                  <a:cubicBezTo>
                    <a:pt x="129272" y="24678"/>
                    <a:pt x="150828" y="7033"/>
                    <a:pt x="170259" y="7033"/>
                  </a:cubicBezTo>
                  <a:cubicBezTo>
                    <a:pt x="189387" y="7033"/>
                    <a:pt x="192727" y="24047"/>
                    <a:pt x="192727" y="42007"/>
                  </a:cubicBezTo>
                  <a:lnTo>
                    <a:pt x="192727" y="115422"/>
                  </a:lnTo>
                  <a:cubicBezTo>
                    <a:pt x="192727" y="129601"/>
                    <a:pt x="189387" y="129601"/>
                    <a:pt x="169045" y="129601"/>
                  </a:cubicBezTo>
                  <a:lnTo>
                    <a:pt x="169045" y="139368"/>
                  </a:lnTo>
                  <a:cubicBezTo>
                    <a:pt x="179671" y="139053"/>
                    <a:pt x="195155" y="138423"/>
                    <a:pt x="203353" y="138423"/>
                  </a:cubicBezTo>
                  <a:cubicBezTo>
                    <a:pt x="211247" y="138423"/>
                    <a:pt x="227035" y="139053"/>
                    <a:pt x="237358" y="139368"/>
                  </a:cubicBezTo>
                  <a:lnTo>
                    <a:pt x="237358" y="129601"/>
                  </a:lnTo>
                  <a:cubicBezTo>
                    <a:pt x="221570" y="129601"/>
                    <a:pt x="213979" y="129601"/>
                    <a:pt x="213676" y="120148"/>
                  </a:cubicBezTo>
                  <a:lnTo>
                    <a:pt x="213676" y="59967"/>
                  </a:lnTo>
                  <a:cubicBezTo>
                    <a:pt x="213676" y="32870"/>
                    <a:pt x="213676" y="23102"/>
                    <a:pt x="204264" y="11759"/>
                  </a:cubicBezTo>
                  <a:cubicBezTo>
                    <a:pt x="200013" y="6403"/>
                    <a:pt x="189994" y="101"/>
                    <a:pt x="172385" y="101"/>
                  </a:cubicBezTo>
                  <a:cubicBezTo>
                    <a:pt x="146881" y="101"/>
                    <a:pt x="133522" y="19006"/>
                    <a:pt x="128361" y="30979"/>
                  </a:cubicBezTo>
                  <a:cubicBezTo>
                    <a:pt x="124110" y="3567"/>
                    <a:pt x="101643" y="101"/>
                    <a:pt x="87980" y="101"/>
                  </a:cubicBezTo>
                  <a:cubicBezTo>
                    <a:pt x="65817" y="101"/>
                    <a:pt x="51547" y="13650"/>
                    <a:pt x="43046" y="33185"/>
                  </a:cubicBezTo>
                  <a:lnTo>
                    <a:pt x="43046" y="101"/>
                  </a:lnTo>
                  <a:lnTo>
                    <a:pt x="236" y="3567"/>
                  </a:lnTo>
                  <a:lnTo>
                    <a:pt x="236" y="13334"/>
                  </a:lnTo>
                  <a:cubicBezTo>
                    <a:pt x="21489" y="13334"/>
                    <a:pt x="23918" y="15540"/>
                    <a:pt x="23918" y="30979"/>
                  </a:cubicBez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651" name="Forme libre 650">
              <a:extLst>
                <a:ext uri="{FF2B5EF4-FFF2-40B4-BE49-F238E27FC236}">
                  <a16:creationId xmlns:a16="http://schemas.microsoft.com/office/drawing/2014/main" id="{F3EC52E3-1A63-46D4-6812-E3ED8A9D9C06}"/>
                </a:ext>
              </a:extLst>
            </p:cNvPr>
            <p:cNvSpPr/>
            <p:nvPr>
              <p:custDataLst>
                <p:tags r:id="rId74"/>
              </p:custDataLst>
            </p:nvPr>
          </p:nvSpPr>
          <p:spPr>
            <a:xfrm>
              <a:off x="15379316" y="9057072"/>
              <a:ext cx="143669" cy="10807"/>
            </a:xfrm>
            <a:custGeom>
              <a:avLst/>
              <a:gdLst>
                <a:gd name="connsiteX0" fmla="*/ 135413 w 143669"/>
                <a:gd name="connsiteY0" fmla="*/ 10904 h 10807"/>
                <a:gd name="connsiteX1" fmla="*/ 143914 w 143669"/>
                <a:gd name="connsiteY1" fmla="*/ 5611 h 10807"/>
                <a:gd name="connsiteX2" fmla="*/ 135413 w 143669"/>
                <a:gd name="connsiteY2" fmla="*/ 97 h 10807"/>
                <a:gd name="connsiteX3" fmla="*/ 8746 w 143669"/>
                <a:gd name="connsiteY3" fmla="*/ 97 h 10807"/>
                <a:gd name="connsiteX4" fmla="*/ 245 w 143669"/>
                <a:gd name="connsiteY4" fmla="*/ 5390 h 10807"/>
                <a:gd name="connsiteX5" fmla="*/ 8746 w 143669"/>
                <a:gd name="connsiteY5" fmla="*/ 10904 h 10807"/>
                <a:gd name="connsiteX6" fmla="*/ 135413 w 143669"/>
                <a:gd name="connsiteY6" fmla="*/ 10904 h 10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3669" h="10807">
                  <a:moveTo>
                    <a:pt x="135413" y="10904"/>
                  </a:moveTo>
                  <a:cubicBezTo>
                    <a:pt x="138813" y="10904"/>
                    <a:pt x="143914" y="10904"/>
                    <a:pt x="143914" y="5611"/>
                  </a:cubicBezTo>
                  <a:cubicBezTo>
                    <a:pt x="143914" y="97"/>
                    <a:pt x="139026" y="97"/>
                    <a:pt x="135413" y="97"/>
                  </a:cubicBezTo>
                  <a:lnTo>
                    <a:pt x="8746" y="97"/>
                  </a:lnTo>
                  <a:cubicBezTo>
                    <a:pt x="5345" y="97"/>
                    <a:pt x="245" y="97"/>
                    <a:pt x="245" y="5390"/>
                  </a:cubicBezTo>
                  <a:cubicBezTo>
                    <a:pt x="245" y="10904"/>
                    <a:pt x="5133" y="10904"/>
                    <a:pt x="8746" y="10904"/>
                  </a:cubicBezTo>
                  <a:lnTo>
                    <a:pt x="135413" y="10904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652" name="Forme libre 651">
              <a:extLst>
                <a:ext uri="{FF2B5EF4-FFF2-40B4-BE49-F238E27FC236}">
                  <a16:creationId xmlns:a16="http://schemas.microsoft.com/office/drawing/2014/main" id="{B563AE5A-6130-1814-3CF6-F13DFF16DEF2}"/>
                </a:ext>
              </a:extLst>
            </p:cNvPr>
            <p:cNvSpPr/>
            <p:nvPr>
              <p:custDataLst>
                <p:tags r:id="rId75"/>
              </p:custDataLst>
            </p:nvPr>
          </p:nvSpPr>
          <p:spPr>
            <a:xfrm>
              <a:off x="15569287" y="8971274"/>
              <a:ext cx="77360" cy="146451"/>
            </a:xfrm>
            <a:custGeom>
              <a:avLst/>
              <a:gdLst>
                <a:gd name="connsiteX0" fmla="*/ 48282 w 77360"/>
                <a:gd name="connsiteY0" fmla="*/ 6272 h 146451"/>
                <a:gd name="connsiteX1" fmla="*/ 41907 w 77360"/>
                <a:gd name="connsiteY1" fmla="*/ 97 h 146451"/>
                <a:gd name="connsiteX2" fmla="*/ 251 w 77360"/>
                <a:gd name="connsiteY2" fmla="*/ 14213 h 146451"/>
                <a:gd name="connsiteX3" fmla="*/ 251 w 77360"/>
                <a:gd name="connsiteY3" fmla="*/ 22153 h 146451"/>
                <a:gd name="connsiteX4" fmla="*/ 31068 w 77360"/>
                <a:gd name="connsiteY4" fmla="*/ 15977 h 146451"/>
                <a:gd name="connsiteX5" fmla="*/ 31068 w 77360"/>
                <a:gd name="connsiteY5" fmla="*/ 128462 h 146451"/>
                <a:gd name="connsiteX6" fmla="*/ 9815 w 77360"/>
                <a:gd name="connsiteY6" fmla="*/ 138608 h 146451"/>
                <a:gd name="connsiteX7" fmla="*/ 1739 w 77360"/>
                <a:gd name="connsiteY7" fmla="*/ 138608 h 146451"/>
                <a:gd name="connsiteX8" fmla="*/ 1739 w 77360"/>
                <a:gd name="connsiteY8" fmla="*/ 146548 h 146451"/>
                <a:gd name="connsiteX9" fmla="*/ 39569 w 77360"/>
                <a:gd name="connsiteY9" fmla="*/ 145666 h 146451"/>
                <a:gd name="connsiteX10" fmla="*/ 77611 w 77360"/>
                <a:gd name="connsiteY10" fmla="*/ 146548 h 146451"/>
                <a:gd name="connsiteX11" fmla="*/ 77611 w 77360"/>
                <a:gd name="connsiteY11" fmla="*/ 138608 h 146451"/>
                <a:gd name="connsiteX12" fmla="*/ 69535 w 77360"/>
                <a:gd name="connsiteY12" fmla="*/ 138608 h 146451"/>
                <a:gd name="connsiteX13" fmla="*/ 48282 w 77360"/>
                <a:gd name="connsiteY13" fmla="*/ 128462 h 146451"/>
                <a:gd name="connsiteX14" fmla="*/ 48282 w 77360"/>
                <a:gd name="connsiteY14" fmla="*/ 6272 h 146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7360" h="146451">
                  <a:moveTo>
                    <a:pt x="48282" y="6272"/>
                  </a:moveTo>
                  <a:cubicBezTo>
                    <a:pt x="48282" y="317"/>
                    <a:pt x="47857" y="97"/>
                    <a:pt x="41907" y="97"/>
                  </a:cubicBezTo>
                  <a:cubicBezTo>
                    <a:pt x="28305" y="13992"/>
                    <a:pt x="8965" y="14213"/>
                    <a:pt x="251" y="14213"/>
                  </a:cubicBezTo>
                  <a:lnTo>
                    <a:pt x="251" y="22153"/>
                  </a:lnTo>
                  <a:cubicBezTo>
                    <a:pt x="5352" y="22153"/>
                    <a:pt x="19379" y="22153"/>
                    <a:pt x="31068" y="15977"/>
                  </a:cubicBezTo>
                  <a:lnTo>
                    <a:pt x="31068" y="128462"/>
                  </a:lnTo>
                  <a:cubicBezTo>
                    <a:pt x="31068" y="135741"/>
                    <a:pt x="31068" y="138608"/>
                    <a:pt x="9815" y="138608"/>
                  </a:cubicBezTo>
                  <a:lnTo>
                    <a:pt x="1739" y="138608"/>
                  </a:lnTo>
                  <a:lnTo>
                    <a:pt x="1739" y="146548"/>
                  </a:lnTo>
                  <a:cubicBezTo>
                    <a:pt x="5564" y="146328"/>
                    <a:pt x="31705" y="145666"/>
                    <a:pt x="39569" y="145666"/>
                  </a:cubicBezTo>
                  <a:cubicBezTo>
                    <a:pt x="46157" y="145666"/>
                    <a:pt x="72936" y="146328"/>
                    <a:pt x="77611" y="146548"/>
                  </a:cubicBezTo>
                  <a:lnTo>
                    <a:pt x="77611" y="138608"/>
                  </a:lnTo>
                  <a:lnTo>
                    <a:pt x="69535" y="138608"/>
                  </a:lnTo>
                  <a:cubicBezTo>
                    <a:pt x="48282" y="138608"/>
                    <a:pt x="48282" y="135741"/>
                    <a:pt x="48282" y="128462"/>
                  </a:cubicBezTo>
                  <a:lnTo>
                    <a:pt x="48282" y="6272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653" name="Forme libre 652">
              <a:extLst>
                <a:ext uri="{FF2B5EF4-FFF2-40B4-BE49-F238E27FC236}">
                  <a16:creationId xmlns:a16="http://schemas.microsoft.com/office/drawing/2014/main" id="{DFC59567-3536-5700-DC08-1594ED18DE8D}"/>
                </a:ext>
              </a:extLst>
            </p:cNvPr>
            <p:cNvSpPr/>
            <p:nvPr>
              <p:custDataLst>
                <p:tags r:id="rId76"/>
              </p:custDataLst>
            </p:nvPr>
          </p:nvSpPr>
          <p:spPr>
            <a:xfrm>
              <a:off x="15742946" y="9032619"/>
              <a:ext cx="213439" cy="215203"/>
            </a:xfrm>
            <a:custGeom>
              <a:avLst/>
              <a:gdLst>
                <a:gd name="connsiteX0" fmla="*/ 111683 w 213439"/>
                <a:gd name="connsiteY0" fmla="*/ 83283 h 215203"/>
                <a:gd name="connsiteX1" fmla="*/ 166333 w 213439"/>
                <a:gd name="connsiteY1" fmla="*/ 28774 h 215203"/>
                <a:gd name="connsiteX2" fmla="*/ 209446 w 213439"/>
                <a:gd name="connsiteY2" fmla="*/ 9868 h 215203"/>
                <a:gd name="connsiteX3" fmla="*/ 209446 w 213439"/>
                <a:gd name="connsiteY3" fmla="*/ 101 h 215203"/>
                <a:gd name="connsiteX4" fmla="*/ 183639 w 213439"/>
                <a:gd name="connsiteY4" fmla="*/ 1046 h 215203"/>
                <a:gd name="connsiteX5" fmla="*/ 145080 w 213439"/>
                <a:gd name="connsiteY5" fmla="*/ 101 h 215203"/>
                <a:gd name="connsiteX6" fmla="*/ 145080 w 213439"/>
                <a:gd name="connsiteY6" fmla="*/ 9868 h 215203"/>
                <a:gd name="connsiteX7" fmla="*/ 159046 w 213439"/>
                <a:gd name="connsiteY7" fmla="*/ 20266 h 215203"/>
                <a:gd name="connsiteX8" fmla="*/ 153581 w 213439"/>
                <a:gd name="connsiteY8" fmla="*/ 30664 h 215203"/>
                <a:gd name="connsiteX9" fmla="*/ 58551 w 213439"/>
                <a:gd name="connsiteY9" fmla="*/ 124874 h 215203"/>
                <a:gd name="connsiteX10" fmla="*/ 58551 w 213439"/>
                <a:gd name="connsiteY10" fmla="*/ 24677 h 215203"/>
                <a:gd name="connsiteX11" fmla="*/ 82536 w 213439"/>
                <a:gd name="connsiteY11" fmla="*/ 9868 h 215203"/>
                <a:gd name="connsiteX12" fmla="*/ 89823 w 213439"/>
                <a:gd name="connsiteY12" fmla="*/ 9868 h 215203"/>
                <a:gd name="connsiteX13" fmla="*/ 89823 w 213439"/>
                <a:gd name="connsiteY13" fmla="*/ 101 h 215203"/>
                <a:gd name="connsiteX14" fmla="*/ 45192 w 213439"/>
                <a:gd name="connsiteY14" fmla="*/ 1046 h 215203"/>
                <a:gd name="connsiteX15" fmla="*/ 257 w 213439"/>
                <a:gd name="connsiteY15" fmla="*/ 101 h 215203"/>
                <a:gd name="connsiteX16" fmla="*/ 257 w 213439"/>
                <a:gd name="connsiteY16" fmla="*/ 9868 h 215203"/>
                <a:gd name="connsiteX17" fmla="*/ 7544 w 213439"/>
                <a:gd name="connsiteY17" fmla="*/ 9868 h 215203"/>
                <a:gd name="connsiteX18" fmla="*/ 31529 w 213439"/>
                <a:gd name="connsiteY18" fmla="*/ 24677 h 215203"/>
                <a:gd name="connsiteX19" fmla="*/ 31529 w 213439"/>
                <a:gd name="connsiteY19" fmla="*/ 190727 h 215203"/>
                <a:gd name="connsiteX20" fmla="*/ 7544 w 213439"/>
                <a:gd name="connsiteY20" fmla="*/ 205536 h 215203"/>
                <a:gd name="connsiteX21" fmla="*/ 257 w 213439"/>
                <a:gd name="connsiteY21" fmla="*/ 205536 h 215203"/>
                <a:gd name="connsiteX22" fmla="*/ 257 w 213439"/>
                <a:gd name="connsiteY22" fmla="*/ 215304 h 215203"/>
                <a:gd name="connsiteX23" fmla="*/ 44888 w 213439"/>
                <a:gd name="connsiteY23" fmla="*/ 214359 h 215203"/>
                <a:gd name="connsiteX24" fmla="*/ 89823 w 213439"/>
                <a:gd name="connsiteY24" fmla="*/ 215304 h 215203"/>
                <a:gd name="connsiteX25" fmla="*/ 89823 w 213439"/>
                <a:gd name="connsiteY25" fmla="*/ 205536 h 215203"/>
                <a:gd name="connsiteX26" fmla="*/ 82536 w 213439"/>
                <a:gd name="connsiteY26" fmla="*/ 205536 h 215203"/>
                <a:gd name="connsiteX27" fmla="*/ 58551 w 213439"/>
                <a:gd name="connsiteY27" fmla="*/ 190727 h 215203"/>
                <a:gd name="connsiteX28" fmla="*/ 58551 w 213439"/>
                <a:gd name="connsiteY28" fmla="*/ 135587 h 215203"/>
                <a:gd name="connsiteX29" fmla="*/ 93770 w 213439"/>
                <a:gd name="connsiteY29" fmla="*/ 100928 h 215203"/>
                <a:gd name="connsiteX30" fmla="*/ 148723 w 213439"/>
                <a:gd name="connsiteY30" fmla="*/ 185371 h 215203"/>
                <a:gd name="connsiteX31" fmla="*/ 153278 w 213439"/>
                <a:gd name="connsiteY31" fmla="*/ 196084 h 215203"/>
                <a:gd name="connsiteX32" fmla="*/ 135365 w 213439"/>
                <a:gd name="connsiteY32" fmla="*/ 205536 h 215203"/>
                <a:gd name="connsiteX33" fmla="*/ 135365 w 213439"/>
                <a:gd name="connsiteY33" fmla="*/ 215304 h 215203"/>
                <a:gd name="connsiteX34" fmla="*/ 178781 w 213439"/>
                <a:gd name="connsiteY34" fmla="*/ 214359 h 215203"/>
                <a:gd name="connsiteX35" fmla="*/ 213696 w 213439"/>
                <a:gd name="connsiteY35" fmla="*/ 215304 h 215203"/>
                <a:gd name="connsiteX36" fmla="*/ 213696 w 213439"/>
                <a:gd name="connsiteY36" fmla="*/ 205536 h 215203"/>
                <a:gd name="connsiteX37" fmla="*/ 181817 w 213439"/>
                <a:gd name="connsiteY37" fmla="*/ 190412 h 215203"/>
                <a:gd name="connsiteX38" fmla="*/ 111683 w 213439"/>
                <a:gd name="connsiteY38" fmla="*/ 83283 h 215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213439" h="215203">
                  <a:moveTo>
                    <a:pt x="111683" y="83283"/>
                  </a:moveTo>
                  <a:lnTo>
                    <a:pt x="166333" y="28774"/>
                  </a:lnTo>
                  <a:cubicBezTo>
                    <a:pt x="168762" y="26253"/>
                    <a:pt x="184853" y="10184"/>
                    <a:pt x="209446" y="9868"/>
                  </a:cubicBezTo>
                  <a:lnTo>
                    <a:pt x="209446" y="101"/>
                  </a:lnTo>
                  <a:cubicBezTo>
                    <a:pt x="201552" y="1046"/>
                    <a:pt x="191836" y="1046"/>
                    <a:pt x="183639" y="1046"/>
                  </a:cubicBezTo>
                  <a:cubicBezTo>
                    <a:pt x="172709" y="1046"/>
                    <a:pt x="155403" y="1046"/>
                    <a:pt x="145080" y="101"/>
                  </a:cubicBezTo>
                  <a:lnTo>
                    <a:pt x="145080" y="9868"/>
                  </a:lnTo>
                  <a:cubicBezTo>
                    <a:pt x="157225" y="10184"/>
                    <a:pt x="159046" y="17431"/>
                    <a:pt x="159046" y="20266"/>
                  </a:cubicBezTo>
                  <a:cubicBezTo>
                    <a:pt x="159046" y="25308"/>
                    <a:pt x="156010" y="28458"/>
                    <a:pt x="153581" y="30664"/>
                  </a:cubicBezTo>
                  <a:lnTo>
                    <a:pt x="58551" y="124874"/>
                  </a:lnTo>
                  <a:lnTo>
                    <a:pt x="58551" y="24677"/>
                  </a:lnTo>
                  <a:cubicBezTo>
                    <a:pt x="58551" y="13334"/>
                    <a:pt x="59158" y="9868"/>
                    <a:pt x="82536" y="9868"/>
                  </a:cubicBezTo>
                  <a:lnTo>
                    <a:pt x="89823" y="9868"/>
                  </a:lnTo>
                  <a:lnTo>
                    <a:pt x="89823" y="101"/>
                  </a:lnTo>
                  <a:cubicBezTo>
                    <a:pt x="79196" y="1046"/>
                    <a:pt x="56729" y="1046"/>
                    <a:pt x="45192" y="1046"/>
                  </a:cubicBezTo>
                  <a:cubicBezTo>
                    <a:pt x="33654" y="1046"/>
                    <a:pt x="10883" y="1046"/>
                    <a:pt x="257" y="101"/>
                  </a:cubicBezTo>
                  <a:lnTo>
                    <a:pt x="257" y="9868"/>
                  </a:lnTo>
                  <a:lnTo>
                    <a:pt x="7544" y="9868"/>
                  </a:lnTo>
                  <a:cubicBezTo>
                    <a:pt x="30922" y="9868"/>
                    <a:pt x="31529" y="13334"/>
                    <a:pt x="31529" y="24677"/>
                  </a:cubicBezTo>
                  <a:lnTo>
                    <a:pt x="31529" y="190727"/>
                  </a:lnTo>
                  <a:cubicBezTo>
                    <a:pt x="31529" y="202070"/>
                    <a:pt x="30922" y="205536"/>
                    <a:pt x="7544" y="205536"/>
                  </a:cubicBezTo>
                  <a:lnTo>
                    <a:pt x="257" y="205536"/>
                  </a:lnTo>
                  <a:lnTo>
                    <a:pt x="257" y="215304"/>
                  </a:lnTo>
                  <a:cubicBezTo>
                    <a:pt x="10883" y="214359"/>
                    <a:pt x="33351" y="214359"/>
                    <a:pt x="44888" y="214359"/>
                  </a:cubicBezTo>
                  <a:cubicBezTo>
                    <a:pt x="56425" y="214359"/>
                    <a:pt x="79196" y="214359"/>
                    <a:pt x="89823" y="215304"/>
                  </a:cubicBezTo>
                  <a:lnTo>
                    <a:pt x="89823" y="205536"/>
                  </a:lnTo>
                  <a:lnTo>
                    <a:pt x="82536" y="205536"/>
                  </a:lnTo>
                  <a:cubicBezTo>
                    <a:pt x="59158" y="205536"/>
                    <a:pt x="58551" y="202070"/>
                    <a:pt x="58551" y="190727"/>
                  </a:cubicBezTo>
                  <a:lnTo>
                    <a:pt x="58551" y="135587"/>
                  </a:lnTo>
                  <a:lnTo>
                    <a:pt x="93770" y="100928"/>
                  </a:lnTo>
                  <a:lnTo>
                    <a:pt x="148723" y="185371"/>
                  </a:lnTo>
                  <a:cubicBezTo>
                    <a:pt x="150545" y="188207"/>
                    <a:pt x="153278" y="192303"/>
                    <a:pt x="153278" y="196084"/>
                  </a:cubicBezTo>
                  <a:cubicBezTo>
                    <a:pt x="153278" y="205536"/>
                    <a:pt x="141437" y="205536"/>
                    <a:pt x="135365" y="205536"/>
                  </a:cubicBezTo>
                  <a:lnTo>
                    <a:pt x="135365" y="215304"/>
                  </a:lnTo>
                  <a:cubicBezTo>
                    <a:pt x="145991" y="214359"/>
                    <a:pt x="167244" y="214359"/>
                    <a:pt x="178781" y="214359"/>
                  </a:cubicBezTo>
                  <a:cubicBezTo>
                    <a:pt x="189408" y="214359"/>
                    <a:pt x="200945" y="214674"/>
                    <a:pt x="213696" y="215304"/>
                  </a:cubicBezTo>
                  <a:lnTo>
                    <a:pt x="213696" y="205536"/>
                  </a:lnTo>
                  <a:cubicBezTo>
                    <a:pt x="197301" y="205536"/>
                    <a:pt x="190926" y="204276"/>
                    <a:pt x="181817" y="190412"/>
                  </a:cubicBezTo>
                  <a:lnTo>
                    <a:pt x="111683" y="83283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654" name="Forme libre 653">
              <a:extLst>
                <a:ext uri="{FF2B5EF4-FFF2-40B4-BE49-F238E27FC236}">
                  <a16:creationId xmlns:a16="http://schemas.microsoft.com/office/drawing/2014/main" id="{FE3F49B0-554B-7F62-C812-63D73D49C029}"/>
                </a:ext>
              </a:extLst>
            </p:cNvPr>
            <p:cNvSpPr/>
            <p:nvPr>
              <p:custDataLst>
                <p:tags r:id="rId77"/>
              </p:custDataLst>
            </p:nvPr>
          </p:nvSpPr>
          <p:spPr>
            <a:xfrm>
              <a:off x="15992023" y="9057072"/>
              <a:ext cx="143669" cy="10807"/>
            </a:xfrm>
            <a:custGeom>
              <a:avLst/>
              <a:gdLst>
                <a:gd name="connsiteX0" fmla="*/ 135433 w 143669"/>
                <a:gd name="connsiteY0" fmla="*/ 10904 h 10807"/>
                <a:gd name="connsiteX1" fmla="*/ 143934 w 143669"/>
                <a:gd name="connsiteY1" fmla="*/ 5611 h 10807"/>
                <a:gd name="connsiteX2" fmla="*/ 135433 w 143669"/>
                <a:gd name="connsiteY2" fmla="*/ 97 h 10807"/>
                <a:gd name="connsiteX3" fmla="*/ 8766 w 143669"/>
                <a:gd name="connsiteY3" fmla="*/ 97 h 10807"/>
                <a:gd name="connsiteX4" fmla="*/ 265 w 143669"/>
                <a:gd name="connsiteY4" fmla="*/ 5390 h 10807"/>
                <a:gd name="connsiteX5" fmla="*/ 8766 w 143669"/>
                <a:gd name="connsiteY5" fmla="*/ 10904 h 10807"/>
                <a:gd name="connsiteX6" fmla="*/ 135433 w 143669"/>
                <a:gd name="connsiteY6" fmla="*/ 10904 h 10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3669" h="10807">
                  <a:moveTo>
                    <a:pt x="135433" y="10904"/>
                  </a:moveTo>
                  <a:cubicBezTo>
                    <a:pt x="138833" y="10904"/>
                    <a:pt x="143934" y="10904"/>
                    <a:pt x="143934" y="5611"/>
                  </a:cubicBezTo>
                  <a:cubicBezTo>
                    <a:pt x="143934" y="97"/>
                    <a:pt x="139046" y="97"/>
                    <a:pt x="135433" y="97"/>
                  </a:cubicBezTo>
                  <a:lnTo>
                    <a:pt x="8766" y="97"/>
                  </a:lnTo>
                  <a:cubicBezTo>
                    <a:pt x="5365" y="97"/>
                    <a:pt x="265" y="97"/>
                    <a:pt x="265" y="5390"/>
                  </a:cubicBezTo>
                  <a:cubicBezTo>
                    <a:pt x="265" y="10904"/>
                    <a:pt x="5153" y="10904"/>
                    <a:pt x="8766" y="10904"/>
                  </a:cubicBezTo>
                  <a:lnTo>
                    <a:pt x="135433" y="10904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655" name="Forme libre 654">
              <a:extLst>
                <a:ext uri="{FF2B5EF4-FFF2-40B4-BE49-F238E27FC236}">
                  <a16:creationId xmlns:a16="http://schemas.microsoft.com/office/drawing/2014/main" id="{2BCEF946-015C-ACAD-1D39-6361BCD94093}"/>
                </a:ext>
              </a:extLst>
            </p:cNvPr>
            <p:cNvSpPr/>
            <p:nvPr>
              <p:custDataLst>
                <p:tags r:id="rId78"/>
              </p:custDataLst>
            </p:nvPr>
          </p:nvSpPr>
          <p:spPr>
            <a:xfrm>
              <a:off x="16181994" y="8971274"/>
              <a:ext cx="77360" cy="146451"/>
            </a:xfrm>
            <a:custGeom>
              <a:avLst/>
              <a:gdLst>
                <a:gd name="connsiteX0" fmla="*/ 48303 w 77360"/>
                <a:gd name="connsiteY0" fmla="*/ 6272 h 146451"/>
                <a:gd name="connsiteX1" fmla="*/ 41927 w 77360"/>
                <a:gd name="connsiteY1" fmla="*/ 97 h 146451"/>
                <a:gd name="connsiteX2" fmla="*/ 271 w 77360"/>
                <a:gd name="connsiteY2" fmla="*/ 14213 h 146451"/>
                <a:gd name="connsiteX3" fmla="*/ 271 w 77360"/>
                <a:gd name="connsiteY3" fmla="*/ 22153 h 146451"/>
                <a:gd name="connsiteX4" fmla="*/ 31088 w 77360"/>
                <a:gd name="connsiteY4" fmla="*/ 15977 h 146451"/>
                <a:gd name="connsiteX5" fmla="*/ 31088 w 77360"/>
                <a:gd name="connsiteY5" fmla="*/ 128462 h 146451"/>
                <a:gd name="connsiteX6" fmla="*/ 9835 w 77360"/>
                <a:gd name="connsiteY6" fmla="*/ 138608 h 146451"/>
                <a:gd name="connsiteX7" fmla="*/ 1759 w 77360"/>
                <a:gd name="connsiteY7" fmla="*/ 138608 h 146451"/>
                <a:gd name="connsiteX8" fmla="*/ 1759 w 77360"/>
                <a:gd name="connsiteY8" fmla="*/ 146548 h 146451"/>
                <a:gd name="connsiteX9" fmla="*/ 39589 w 77360"/>
                <a:gd name="connsiteY9" fmla="*/ 145666 h 146451"/>
                <a:gd name="connsiteX10" fmla="*/ 77631 w 77360"/>
                <a:gd name="connsiteY10" fmla="*/ 146548 h 146451"/>
                <a:gd name="connsiteX11" fmla="*/ 77631 w 77360"/>
                <a:gd name="connsiteY11" fmla="*/ 138608 h 146451"/>
                <a:gd name="connsiteX12" fmla="*/ 69555 w 77360"/>
                <a:gd name="connsiteY12" fmla="*/ 138608 h 146451"/>
                <a:gd name="connsiteX13" fmla="*/ 48303 w 77360"/>
                <a:gd name="connsiteY13" fmla="*/ 128462 h 146451"/>
                <a:gd name="connsiteX14" fmla="*/ 48303 w 77360"/>
                <a:gd name="connsiteY14" fmla="*/ 6272 h 146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7360" h="146451">
                  <a:moveTo>
                    <a:pt x="48303" y="6272"/>
                  </a:moveTo>
                  <a:cubicBezTo>
                    <a:pt x="48303" y="317"/>
                    <a:pt x="47877" y="97"/>
                    <a:pt x="41927" y="97"/>
                  </a:cubicBezTo>
                  <a:cubicBezTo>
                    <a:pt x="28325" y="13992"/>
                    <a:pt x="8985" y="14213"/>
                    <a:pt x="271" y="14213"/>
                  </a:cubicBezTo>
                  <a:lnTo>
                    <a:pt x="271" y="22153"/>
                  </a:lnTo>
                  <a:cubicBezTo>
                    <a:pt x="5372" y="22153"/>
                    <a:pt x="19399" y="22153"/>
                    <a:pt x="31088" y="15977"/>
                  </a:cubicBezTo>
                  <a:lnTo>
                    <a:pt x="31088" y="128462"/>
                  </a:lnTo>
                  <a:cubicBezTo>
                    <a:pt x="31088" y="135741"/>
                    <a:pt x="31088" y="138608"/>
                    <a:pt x="9835" y="138608"/>
                  </a:cubicBezTo>
                  <a:lnTo>
                    <a:pt x="1759" y="138608"/>
                  </a:lnTo>
                  <a:lnTo>
                    <a:pt x="1759" y="146548"/>
                  </a:lnTo>
                  <a:cubicBezTo>
                    <a:pt x="5584" y="146328"/>
                    <a:pt x="31725" y="145666"/>
                    <a:pt x="39589" y="145666"/>
                  </a:cubicBezTo>
                  <a:cubicBezTo>
                    <a:pt x="46177" y="145666"/>
                    <a:pt x="72956" y="146328"/>
                    <a:pt x="77631" y="146548"/>
                  </a:cubicBezTo>
                  <a:lnTo>
                    <a:pt x="77631" y="138608"/>
                  </a:lnTo>
                  <a:lnTo>
                    <a:pt x="69555" y="138608"/>
                  </a:lnTo>
                  <a:cubicBezTo>
                    <a:pt x="48303" y="138608"/>
                    <a:pt x="48303" y="135741"/>
                    <a:pt x="48303" y="128462"/>
                  </a:cubicBezTo>
                  <a:lnTo>
                    <a:pt x="48303" y="6272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</p:grpSp>
      <p:sp>
        <p:nvSpPr>
          <p:cNvPr id="457" name="Arc 456">
            <a:extLst>
              <a:ext uri="{FF2B5EF4-FFF2-40B4-BE49-F238E27FC236}">
                <a16:creationId xmlns:a16="http://schemas.microsoft.com/office/drawing/2014/main" id="{8012A8CF-DDBA-38D8-62DD-45268C7F12E7}"/>
              </a:ext>
            </a:extLst>
          </p:cNvPr>
          <p:cNvSpPr/>
          <p:nvPr/>
        </p:nvSpPr>
        <p:spPr bwMode="auto">
          <a:xfrm>
            <a:off x="6867931" y="1453979"/>
            <a:ext cx="719224" cy="719224"/>
          </a:xfrm>
          <a:prstGeom prst="arc">
            <a:avLst>
              <a:gd name="adj1" fmla="val 20024900"/>
              <a:gd name="adj2" fmla="val 9672719"/>
            </a:avLst>
          </a:pr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lg" len="lg"/>
            <a:tailEnd type="triangle" w="lg" len="lg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rtlCol="0" anchor="ctr"/>
          <a:lstStyle/>
          <a:p>
            <a:pPr algn="ctr"/>
            <a:endParaRPr lang="fr-FR"/>
          </a:p>
        </p:txBody>
      </p:sp>
      <p:grpSp>
        <p:nvGrpSpPr>
          <p:cNvPr id="591" name="Groupe 590" descr="\documentclass{article}&#10;\usepackage{amsmath}&#10;\usepackage{xcolor}&#10;\usepackage{siunitx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\newcommand{\unith}{\watt\per\square\meter\per\kelvin}&#10;\newcommand{\unitlam}{\watt\per\meter\per\kelvin}&#10;\newcommand{\unitrho}{\kilogram\per\cubic\meter}&#10;\newcommand{\unitcp}{\joule\per\kilogram\per\kelvin}&#10;\newcommand{\unitR}{\kelvin\per\watt}&#10;&#10;&#10;\begin{align*}&#10;&#9;e_B &amp;= \SI{4}{cm}&#10;  &#9;\\&#10;&#9;h &amp;=\SI{8}{\unith}&#10;\end{align*}&#10;\end{document}&#10;" title="IguanaTex Vector Display">
            <a:extLst>
              <a:ext uri="{FF2B5EF4-FFF2-40B4-BE49-F238E27FC236}">
                <a16:creationId xmlns:a16="http://schemas.microsoft.com/office/drawing/2014/main" id="{3D3DDB02-9E8A-2277-B902-FC170E5C8A97}"/>
              </a:ext>
            </a:extLst>
          </p:cNvPr>
          <p:cNvGrpSpPr>
            <a:grpSpLocks noChangeAspect="1"/>
          </p:cNvGrpSpPr>
          <p:nvPr>
            <p:custDataLst>
              <p:tags r:id="rId8"/>
            </p:custDataLst>
          </p:nvPr>
        </p:nvGrpSpPr>
        <p:grpSpPr>
          <a:xfrm>
            <a:off x="4357009" y="6680636"/>
            <a:ext cx="2436389" cy="700122"/>
            <a:chOff x="10940376" y="7443926"/>
            <a:chExt cx="2436389" cy="700122"/>
          </a:xfrm>
        </p:grpSpPr>
        <p:sp>
          <p:nvSpPr>
            <p:cNvPr id="575" name="Forme libre 574">
              <a:extLst>
                <a:ext uri="{FF2B5EF4-FFF2-40B4-BE49-F238E27FC236}">
                  <a16:creationId xmlns:a16="http://schemas.microsoft.com/office/drawing/2014/main" id="{E76F1E49-308B-5D9A-F569-DB9FC35D167F}"/>
                </a:ext>
              </a:extLst>
            </p:cNvPr>
            <p:cNvSpPr/>
            <p:nvPr>
              <p:custDataLst>
                <p:tags r:id="rId41"/>
              </p:custDataLst>
            </p:nvPr>
          </p:nvSpPr>
          <p:spPr>
            <a:xfrm>
              <a:off x="10940376" y="7514752"/>
              <a:ext cx="115165" cy="136527"/>
            </a:xfrm>
            <a:custGeom>
              <a:avLst/>
              <a:gdLst>
                <a:gd name="connsiteX0" fmla="*/ 42480 w 115165"/>
                <a:gd name="connsiteY0" fmla="*/ 63677 h 136527"/>
                <a:gd name="connsiteX1" fmla="*/ 88366 w 115165"/>
                <a:gd name="connsiteY1" fmla="*/ 56745 h 136527"/>
                <a:gd name="connsiteX2" fmla="*/ 110859 w 115165"/>
                <a:gd name="connsiteY2" fmla="*/ 25702 h 136527"/>
                <a:gd name="connsiteX3" fmla="*/ 78769 w 115165"/>
                <a:gd name="connsiteY3" fmla="*/ 85 h 136527"/>
                <a:gd name="connsiteX4" fmla="*/ 192 w 115165"/>
                <a:gd name="connsiteY4" fmla="*/ 82062 h 136527"/>
                <a:gd name="connsiteX5" fmla="*/ 47278 w 115165"/>
                <a:gd name="connsiteY5" fmla="*/ 136613 h 136527"/>
                <a:gd name="connsiteX6" fmla="*/ 115358 w 115165"/>
                <a:gd name="connsiteY6" fmla="*/ 101049 h 136527"/>
                <a:gd name="connsiteX7" fmla="*/ 111759 w 115165"/>
                <a:gd name="connsiteY7" fmla="*/ 97131 h 136527"/>
                <a:gd name="connsiteX8" fmla="*/ 107860 w 115165"/>
                <a:gd name="connsiteY8" fmla="*/ 100145 h 136527"/>
                <a:gd name="connsiteX9" fmla="*/ 47878 w 115165"/>
                <a:gd name="connsiteY9" fmla="*/ 129982 h 136527"/>
                <a:gd name="connsiteX10" fmla="*/ 21786 w 115165"/>
                <a:gd name="connsiteY10" fmla="*/ 95021 h 136527"/>
                <a:gd name="connsiteX11" fmla="*/ 26584 w 115165"/>
                <a:gd name="connsiteY11" fmla="*/ 63677 h 136527"/>
                <a:gd name="connsiteX12" fmla="*/ 42480 w 115165"/>
                <a:gd name="connsiteY12" fmla="*/ 63677 h 136527"/>
                <a:gd name="connsiteX13" fmla="*/ 28384 w 115165"/>
                <a:gd name="connsiteY13" fmla="*/ 57047 h 136527"/>
                <a:gd name="connsiteX14" fmla="*/ 78769 w 115165"/>
                <a:gd name="connsiteY14" fmla="*/ 6715 h 136527"/>
                <a:gd name="connsiteX15" fmla="*/ 100962 w 115165"/>
                <a:gd name="connsiteY15" fmla="*/ 25702 h 136527"/>
                <a:gd name="connsiteX16" fmla="*/ 40680 w 115165"/>
                <a:gd name="connsiteY16" fmla="*/ 57047 h 136527"/>
                <a:gd name="connsiteX17" fmla="*/ 28384 w 115165"/>
                <a:gd name="connsiteY17" fmla="*/ 57047 h 1365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5165" h="136527">
                  <a:moveTo>
                    <a:pt x="42480" y="63677"/>
                  </a:moveTo>
                  <a:cubicBezTo>
                    <a:pt x="51177" y="63677"/>
                    <a:pt x="73370" y="63074"/>
                    <a:pt x="88366" y="56745"/>
                  </a:cubicBezTo>
                  <a:cubicBezTo>
                    <a:pt x="109359" y="47704"/>
                    <a:pt x="110859" y="29922"/>
                    <a:pt x="110859" y="25702"/>
                  </a:cubicBezTo>
                  <a:cubicBezTo>
                    <a:pt x="110859" y="12442"/>
                    <a:pt x="99462" y="85"/>
                    <a:pt x="78769" y="85"/>
                  </a:cubicBezTo>
                  <a:cubicBezTo>
                    <a:pt x="45479" y="85"/>
                    <a:pt x="192" y="29319"/>
                    <a:pt x="192" y="82062"/>
                  </a:cubicBezTo>
                  <a:cubicBezTo>
                    <a:pt x="192" y="112803"/>
                    <a:pt x="17887" y="136613"/>
                    <a:pt x="47278" y="136613"/>
                  </a:cubicBezTo>
                  <a:cubicBezTo>
                    <a:pt x="90165" y="136613"/>
                    <a:pt x="115358" y="104666"/>
                    <a:pt x="115358" y="101049"/>
                  </a:cubicBezTo>
                  <a:cubicBezTo>
                    <a:pt x="115358" y="99241"/>
                    <a:pt x="113558" y="97131"/>
                    <a:pt x="111759" y="97131"/>
                  </a:cubicBezTo>
                  <a:cubicBezTo>
                    <a:pt x="110259" y="97131"/>
                    <a:pt x="109659" y="97734"/>
                    <a:pt x="107860" y="100145"/>
                  </a:cubicBezTo>
                  <a:cubicBezTo>
                    <a:pt x="84167" y="129982"/>
                    <a:pt x="51477" y="129982"/>
                    <a:pt x="47878" y="129982"/>
                  </a:cubicBezTo>
                  <a:cubicBezTo>
                    <a:pt x="24485" y="129982"/>
                    <a:pt x="21786" y="104666"/>
                    <a:pt x="21786" y="95021"/>
                  </a:cubicBezTo>
                  <a:cubicBezTo>
                    <a:pt x="21786" y="91405"/>
                    <a:pt x="22086" y="82062"/>
                    <a:pt x="26584" y="63677"/>
                  </a:cubicBezTo>
                  <a:lnTo>
                    <a:pt x="42480" y="63677"/>
                  </a:lnTo>
                  <a:close/>
                  <a:moveTo>
                    <a:pt x="28384" y="57047"/>
                  </a:moveTo>
                  <a:cubicBezTo>
                    <a:pt x="40080" y="11236"/>
                    <a:pt x="70971" y="6715"/>
                    <a:pt x="78769" y="6715"/>
                  </a:cubicBezTo>
                  <a:cubicBezTo>
                    <a:pt x="92864" y="6715"/>
                    <a:pt x="100962" y="15455"/>
                    <a:pt x="100962" y="25702"/>
                  </a:cubicBezTo>
                  <a:cubicBezTo>
                    <a:pt x="100962" y="57047"/>
                    <a:pt x="52976" y="57047"/>
                    <a:pt x="40680" y="57047"/>
                  </a:cubicBezTo>
                  <a:lnTo>
                    <a:pt x="28384" y="57047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576" name="Forme libre 575">
              <a:extLst>
                <a:ext uri="{FF2B5EF4-FFF2-40B4-BE49-F238E27FC236}">
                  <a16:creationId xmlns:a16="http://schemas.microsoft.com/office/drawing/2014/main" id="{982E2334-D65F-3816-ECDD-8650657F2E2F}"/>
                </a:ext>
              </a:extLst>
            </p:cNvPr>
            <p:cNvSpPr/>
            <p:nvPr>
              <p:custDataLst>
                <p:tags r:id="rId42"/>
              </p:custDataLst>
            </p:nvPr>
          </p:nvSpPr>
          <p:spPr>
            <a:xfrm>
              <a:off x="11081342" y="7549079"/>
              <a:ext cx="160601" cy="144092"/>
            </a:xfrm>
            <a:custGeom>
              <a:avLst/>
              <a:gdLst>
                <a:gd name="connsiteX0" fmla="*/ 24970 w 160601"/>
                <a:gd name="connsiteY0" fmla="*/ 127723 h 144092"/>
                <a:gd name="connsiteX1" fmla="*/ 6495 w 160601"/>
                <a:gd name="connsiteY1" fmla="*/ 136584 h 144092"/>
                <a:gd name="connsiteX2" fmla="*/ 197 w 160601"/>
                <a:gd name="connsiteY2" fmla="*/ 141014 h 144092"/>
                <a:gd name="connsiteX3" fmla="*/ 6495 w 160601"/>
                <a:gd name="connsiteY3" fmla="*/ 144179 h 144092"/>
                <a:gd name="connsiteX4" fmla="*/ 87741 w 160601"/>
                <a:gd name="connsiteY4" fmla="*/ 144179 h 144092"/>
                <a:gd name="connsiteX5" fmla="*/ 150092 w 160601"/>
                <a:gd name="connsiteY5" fmla="*/ 99031 h 144092"/>
                <a:gd name="connsiteX6" fmla="*/ 114193 w 160601"/>
                <a:gd name="connsiteY6" fmla="*/ 68862 h 144092"/>
                <a:gd name="connsiteX7" fmla="*/ 160799 w 160601"/>
                <a:gd name="connsiteY7" fmla="*/ 30044 h 144092"/>
                <a:gd name="connsiteX8" fmla="*/ 117342 w 160601"/>
                <a:gd name="connsiteY8" fmla="*/ 86 h 144092"/>
                <a:gd name="connsiteX9" fmla="*/ 40925 w 160601"/>
                <a:gd name="connsiteY9" fmla="*/ 86 h 144092"/>
                <a:gd name="connsiteX10" fmla="*/ 34207 w 160601"/>
                <a:gd name="connsiteY10" fmla="*/ 4727 h 144092"/>
                <a:gd name="connsiteX11" fmla="*/ 40925 w 160601"/>
                <a:gd name="connsiteY11" fmla="*/ 7681 h 144092"/>
                <a:gd name="connsiteX12" fmla="*/ 48902 w 160601"/>
                <a:gd name="connsiteY12" fmla="*/ 8103 h 144092"/>
                <a:gd name="connsiteX13" fmla="*/ 53731 w 160601"/>
                <a:gd name="connsiteY13" fmla="*/ 11057 h 144092"/>
                <a:gd name="connsiteX14" fmla="*/ 52891 w 160601"/>
                <a:gd name="connsiteY14" fmla="*/ 15698 h 144092"/>
                <a:gd name="connsiteX15" fmla="*/ 24970 w 160601"/>
                <a:gd name="connsiteY15" fmla="*/ 127723 h 144092"/>
                <a:gd name="connsiteX16" fmla="*/ 58559 w 160601"/>
                <a:gd name="connsiteY16" fmla="*/ 66331 h 144092"/>
                <a:gd name="connsiteX17" fmla="*/ 71366 w 160601"/>
                <a:gd name="connsiteY17" fmla="*/ 14854 h 144092"/>
                <a:gd name="connsiteX18" fmla="*/ 82072 w 160601"/>
                <a:gd name="connsiteY18" fmla="*/ 7681 h 144092"/>
                <a:gd name="connsiteX19" fmla="*/ 113983 w 160601"/>
                <a:gd name="connsiteY19" fmla="*/ 7681 h 144092"/>
                <a:gd name="connsiteX20" fmla="*/ 140225 w 160601"/>
                <a:gd name="connsiteY20" fmla="*/ 29833 h 144092"/>
                <a:gd name="connsiteX21" fmla="*/ 92989 w 160601"/>
                <a:gd name="connsiteY21" fmla="*/ 66331 h 144092"/>
                <a:gd name="connsiteX22" fmla="*/ 58559 w 160601"/>
                <a:gd name="connsiteY22" fmla="*/ 66331 h 144092"/>
                <a:gd name="connsiteX23" fmla="*/ 48482 w 160601"/>
                <a:gd name="connsiteY23" fmla="*/ 136584 h 144092"/>
                <a:gd name="connsiteX24" fmla="*/ 41764 w 160601"/>
                <a:gd name="connsiteY24" fmla="*/ 134474 h 144092"/>
                <a:gd name="connsiteX25" fmla="*/ 42604 w 160601"/>
                <a:gd name="connsiteY25" fmla="*/ 130044 h 144092"/>
                <a:gd name="connsiteX26" fmla="*/ 57090 w 160601"/>
                <a:gd name="connsiteY26" fmla="*/ 72238 h 144092"/>
                <a:gd name="connsiteX27" fmla="*/ 101596 w 160601"/>
                <a:gd name="connsiteY27" fmla="*/ 72238 h 144092"/>
                <a:gd name="connsiteX28" fmla="*/ 128888 w 160601"/>
                <a:gd name="connsiteY28" fmla="*/ 97554 h 144092"/>
                <a:gd name="connsiteX29" fmla="*/ 82282 w 160601"/>
                <a:gd name="connsiteY29" fmla="*/ 136584 h 144092"/>
                <a:gd name="connsiteX30" fmla="*/ 48482 w 160601"/>
                <a:gd name="connsiteY30" fmla="*/ 136584 h 144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60601" h="144092">
                  <a:moveTo>
                    <a:pt x="24970" y="127723"/>
                  </a:moveTo>
                  <a:cubicBezTo>
                    <a:pt x="23080" y="134896"/>
                    <a:pt x="22660" y="136584"/>
                    <a:pt x="6495" y="136584"/>
                  </a:cubicBezTo>
                  <a:cubicBezTo>
                    <a:pt x="2926" y="136584"/>
                    <a:pt x="197" y="136584"/>
                    <a:pt x="197" y="141014"/>
                  </a:cubicBezTo>
                  <a:cubicBezTo>
                    <a:pt x="197" y="144179"/>
                    <a:pt x="2716" y="144179"/>
                    <a:pt x="6495" y="144179"/>
                  </a:cubicBezTo>
                  <a:lnTo>
                    <a:pt x="87741" y="144179"/>
                  </a:lnTo>
                  <a:cubicBezTo>
                    <a:pt x="123010" y="144179"/>
                    <a:pt x="150092" y="119917"/>
                    <a:pt x="150092" y="99031"/>
                  </a:cubicBezTo>
                  <a:cubicBezTo>
                    <a:pt x="150092" y="84052"/>
                    <a:pt x="136446" y="71183"/>
                    <a:pt x="114193" y="68862"/>
                  </a:cubicBezTo>
                  <a:cubicBezTo>
                    <a:pt x="139595" y="64221"/>
                    <a:pt x="160799" y="48187"/>
                    <a:pt x="160799" y="30044"/>
                  </a:cubicBezTo>
                  <a:cubicBezTo>
                    <a:pt x="160799" y="14010"/>
                    <a:pt x="144634" y="86"/>
                    <a:pt x="117342" y="86"/>
                  </a:cubicBezTo>
                  <a:lnTo>
                    <a:pt x="40925" y="86"/>
                  </a:lnTo>
                  <a:cubicBezTo>
                    <a:pt x="36936" y="86"/>
                    <a:pt x="34207" y="86"/>
                    <a:pt x="34207" y="4727"/>
                  </a:cubicBezTo>
                  <a:cubicBezTo>
                    <a:pt x="34207" y="7681"/>
                    <a:pt x="36726" y="7681"/>
                    <a:pt x="40925" y="7681"/>
                  </a:cubicBezTo>
                  <a:cubicBezTo>
                    <a:pt x="41135" y="7681"/>
                    <a:pt x="45123" y="7681"/>
                    <a:pt x="48902" y="8103"/>
                  </a:cubicBezTo>
                  <a:cubicBezTo>
                    <a:pt x="53311" y="8525"/>
                    <a:pt x="53731" y="8947"/>
                    <a:pt x="53731" y="11057"/>
                  </a:cubicBezTo>
                  <a:cubicBezTo>
                    <a:pt x="53731" y="11479"/>
                    <a:pt x="53731" y="12533"/>
                    <a:pt x="52891" y="15698"/>
                  </a:cubicBezTo>
                  <a:lnTo>
                    <a:pt x="24970" y="127723"/>
                  </a:lnTo>
                  <a:close/>
                  <a:moveTo>
                    <a:pt x="58559" y="66331"/>
                  </a:moveTo>
                  <a:lnTo>
                    <a:pt x="71366" y="14854"/>
                  </a:lnTo>
                  <a:cubicBezTo>
                    <a:pt x="73045" y="8314"/>
                    <a:pt x="73255" y="7681"/>
                    <a:pt x="82072" y="7681"/>
                  </a:cubicBezTo>
                  <a:lnTo>
                    <a:pt x="113983" y="7681"/>
                  </a:lnTo>
                  <a:cubicBezTo>
                    <a:pt x="135396" y="7681"/>
                    <a:pt x="140225" y="21816"/>
                    <a:pt x="140225" y="29833"/>
                  </a:cubicBezTo>
                  <a:cubicBezTo>
                    <a:pt x="140225" y="46922"/>
                    <a:pt x="121121" y="66331"/>
                    <a:pt x="92989" y="66331"/>
                  </a:cubicBezTo>
                  <a:lnTo>
                    <a:pt x="58559" y="66331"/>
                  </a:lnTo>
                  <a:close/>
                  <a:moveTo>
                    <a:pt x="48482" y="136584"/>
                  </a:moveTo>
                  <a:cubicBezTo>
                    <a:pt x="41974" y="136584"/>
                    <a:pt x="41764" y="136373"/>
                    <a:pt x="41764" y="134474"/>
                  </a:cubicBezTo>
                  <a:cubicBezTo>
                    <a:pt x="41764" y="134263"/>
                    <a:pt x="41764" y="133208"/>
                    <a:pt x="42604" y="130044"/>
                  </a:cubicBezTo>
                  <a:lnTo>
                    <a:pt x="57090" y="72238"/>
                  </a:lnTo>
                  <a:lnTo>
                    <a:pt x="101596" y="72238"/>
                  </a:lnTo>
                  <a:cubicBezTo>
                    <a:pt x="121331" y="72238"/>
                    <a:pt x="128888" y="85318"/>
                    <a:pt x="128888" y="97554"/>
                  </a:cubicBezTo>
                  <a:cubicBezTo>
                    <a:pt x="128888" y="118440"/>
                    <a:pt x="107685" y="136584"/>
                    <a:pt x="82282" y="136584"/>
                  </a:cubicBezTo>
                  <a:lnTo>
                    <a:pt x="48482" y="136584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577" name="Forme libre 576">
              <a:extLst>
                <a:ext uri="{FF2B5EF4-FFF2-40B4-BE49-F238E27FC236}">
                  <a16:creationId xmlns:a16="http://schemas.microsoft.com/office/drawing/2014/main" id="{5410A3DE-F377-EAA5-C2B6-C643D9DC1A3F}"/>
                </a:ext>
              </a:extLst>
            </p:cNvPr>
            <p:cNvSpPr/>
            <p:nvPr>
              <p:custDataLst>
                <p:tags r:id="rId43"/>
              </p:custDataLst>
            </p:nvPr>
          </p:nvSpPr>
          <p:spPr>
            <a:xfrm>
              <a:off x="11372755" y="7537356"/>
              <a:ext cx="199439" cy="70524"/>
            </a:xfrm>
            <a:custGeom>
              <a:avLst/>
              <a:gdLst>
                <a:gd name="connsiteX0" fmla="*/ 189450 w 199439"/>
                <a:gd name="connsiteY0" fmla="*/ 12140 h 70524"/>
                <a:gd name="connsiteX1" fmla="*/ 199647 w 199439"/>
                <a:gd name="connsiteY1" fmla="*/ 6112 h 70524"/>
                <a:gd name="connsiteX2" fmla="*/ 189750 w 199439"/>
                <a:gd name="connsiteY2" fmla="*/ 85 h 70524"/>
                <a:gd name="connsiteX3" fmla="*/ 10104 w 199439"/>
                <a:gd name="connsiteY3" fmla="*/ 85 h 70524"/>
                <a:gd name="connsiteX4" fmla="*/ 207 w 199439"/>
                <a:gd name="connsiteY4" fmla="*/ 6112 h 70524"/>
                <a:gd name="connsiteX5" fmla="*/ 10404 w 199439"/>
                <a:gd name="connsiteY5" fmla="*/ 12140 h 70524"/>
                <a:gd name="connsiteX6" fmla="*/ 189450 w 199439"/>
                <a:gd name="connsiteY6" fmla="*/ 12140 h 70524"/>
                <a:gd name="connsiteX7" fmla="*/ 189750 w 199439"/>
                <a:gd name="connsiteY7" fmla="*/ 70609 h 70524"/>
                <a:gd name="connsiteX8" fmla="*/ 199647 w 199439"/>
                <a:gd name="connsiteY8" fmla="*/ 64581 h 70524"/>
                <a:gd name="connsiteX9" fmla="*/ 189450 w 199439"/>
                <a:gd name="connsiteY9" fmla="*/ 58554 h 70524"/>
                <a:gd name="connsiteX10" fmla="*/ 10404 w 199439"/>
                <a:gd name="connsiteY10" fmla="*/ 58554 h 70524"/>
                <a:gd name="connsiteX11" fmla="*/ 207 w 199439"/>
                <a:gd name="connsiteY11" fmla="*/ 64581 h 70524"/>
                <a:gd name="connsiteX12" fmla="*/ 10104 w 199439"/>
                <a:gd name="connsiteY12" fmla="*/ 70609 h 70524"/>
                <a:gd name="connsiteX13" fmla="*/ 189750 w 199439"/>
                <a:gd name="connsiteY13" fmla="*/ 70609 h 70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9439" h="70524">
                  <a:moveTo>
                    <a:pt x="189450" y="12140"/>
                  </a:moveTo>
                  <a:cubicBezTo>
                    <a:pt x="193948" y="12140"/>
                    <a:pt x="199647" y="12140"/>
                    <a:pt x="199647" y="6112"/>
                  </a:cubicBezTo>
                  <a:cubicBezTo>
                    <a:pt x="199647" y="85"/>
                    <a:pt x="193948" y="85"/>
                    <a:pt x="189750" y="85"/>
                  </a:cubicBezTo>
                  <a:lnTo>
                    <a:pt x="10104" y="85"/>
                  </a:lnTo>
                  <a:cubicBezTo>
                    <a:pt x="5905" y="85"/>
                    <a:pt x="207" y="85"/>
                    <a:pt x="207" y="6112"/>
                  </a:cubicBezTo>
                  <a:cubicBezTo>
                    <a:pt x="207" y="12140"/>
                    <a:pt x="5905" y="12140"/>
                    <a:pt x="10404" y="12140"/>
                  </a:cubicBezTo>
                  <a:lnTo>
                    <a:pt x="189450" y="12140"/>
                  </a:lnTo>
                  <a:close/>
                  <a:moveTo>
                    <a:pt x="189750" y="70609"/>
                  </a:moveTo>
                  <a:cubicBezTo>
                    <a:pt x="193948" y="70609"/>
                    <a:pt x="199647" y="70609"/>
                    <a:pt x="199647" y="64581"/>
                  </a:cubicBezTo>
                  <a:cubicBezTo>
                    <a:pt x="199647" y="58554"/>
                    <a:pt x="193948" y="58554"/>
                    <a:pt x="189450" y="58554"/>
                  </a:cubicBezTo>
                  <a:lnTo>
                    <a:pt x="10404" y="58554"/>
                  </a:lnTo>
                  <a:cubicBezTo>
                    <a:pt x="5905" y="58554"/>
                    <a:pt x="207" y="58554"/>
                    <a:pt x="207" y="64581"/>
                  </a:cubicBezTo>
                  <a:cubicBezTo>
                    <a:pt x="207" y="70609"/>
                    <a:pt x="5905" y="70609"/>
                    <a:pt x="10104" y="70609"/>
                  </a:cubicBezTo>
                  <a:lnTo>
                    <a:pt x="189750" y="70609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578" name="Forme libre 577">
              <a:extLst>
                <a:ext uri="{FF2B5EF4-FFF2-40B4-BE49-F238E27FC236}">
                  <a16:creationId xmlns:a16="http://schemas.microsoft.com/office/drawing/2014/main" id="{0629616B-FE8C-C92D-834C-E64B0B1679E8}"/>
                </a:ext>
              </a:extLst>
            </p:cNvPr>
            <p:cNvSpPr/>
            <p:nvPr>
              <p:custDataLst>
                <p:tags r:id="rId44"/>
              </p:custDataLst>
            </p:nvPr>
          </p:nvSpPr>
          <p:spPr>
            <a:xfrm>
              <a:off x="11680928" y="7443926"/>
              <a:ext cx="132859" cy="204038"/>
            </a:xfrm>
            <a:custGeom>
              <a:avLst/>
              <a:gdLst>
                <a:gd name="connsiteX0" fmla="*/ 79993 w 132859"/>
                <a:gd name="connsiteY0" fmla="*/ 154394 h 204038"/>
                <a:gd name="connsiteX1" fmla="*/ 79993 w 132859"/>
                <a:gd name="connsiteY1" fmla="*/ 180615 h 204038"/>
                <a:gd name="connsiteX2" fmla="*/ 57200 w 132859"/>
                <a:gd name="connsiteY2" fmla="*/ 194780 h 204038"/>
                <a:gd name="connsiteX3" fmla="*/ 50902 w 132859"/>
                <a:gd name="connsiteY3" fmla="*/ 194780 h 204038"/>
                <a:gd name="connsiteX4" fmla="*/ 50902 w 132859"/>
                <a:gd name="connsiteY4" fmla="*/ 204123 h 204038"/>
                <a:gd name="connsiteX5" fmla="*/ 91390 w 132859"/>
                <a:gd name="connsiteY5" fmla="*/ 203219 h 204038"/>
                <a:gd name="connsiteX6" fmla="*/ 132177 w 132859"/>
                <a:gd name="connsiteY6" fmla="*/ 204123 h 204038"/>
                <a:gd name="connsiteX7" fmla="*/ 132177 w 132859"/>
                <a:gd name="connsiteY7" fmla="*/ 194780 h 204038"/>
                <a:gd name="connsiteX8" fmla="*/ 125879 w 132859"/>
                <a:gd name="connsiteY8" fmla="*/ 194780 h 204038"/>
                <a:gd name="connsiteX9" fmla="*/ 103086 w 132859"/>
                <a:gd name="connsiteY9" fmla="*/ 180615 h 204038"/>
                <a:gd name="connsiteX10" fmla="*/ 103086 w 132859"/>
                <a:gd name="connsiteY10" fmla="*/ 154394 h 204038"/>
                <a:gd name="connsiteX11" fmla="*/ 133077 w 132859"/>
                <a:gd name="connsiteY11" fmla="*/ 154394 h 204038"/>
                <a:gd name="connsiteX12" fmla="*/ 133077 w 132859"/>
                <a:gd name="connsiteY12" fmla="*/ 145051 h 204038"/>
                <a:gd name="connsiteX13" fmla="*/ 103086 w 132859"/>
                <a:gd name="connsiteY13" fmla="*/ 145051 h 204038"/>
                <a:gd name="connsiteX14" fmla="*/ 103086 w 132859"/>
                <a:gd name="connsiteY14" fmla="*/ 7921 h 204038"/>
                <a:gd name="connsiteX15" fmla="*/ 98288 w 132859"/>
                <a:gd name="connsiteY15" fmla="*/ 85 h 204038"/>
                <a:gd name="connsiteX16" fmla="*/ 92289 w 132859"/>
                <a:gd name="connsiteY16" fmla="*/ 3701 h 204038"/>
                <a:gd name="connsiteX17" fmla="*/ 217 w 132859"/>
                <a:gd name="connsiteY17" fmla="*/ 145051 h 204038"/>
                <a:gd name="connsiteX18" fmla="*/ 217 w 132859"/>
                <a:gd name="connsiteY18" fmla="*/ 154394 h 204038"/>
                <a:gd name="connsiteX19" fmla="*/ 79993 w 132859"/>
                <a:gd name="connsiteY19" fmla="*/ 154394 h 204038"/>
                <a:gd name="connsiteX20" fmla="*/ 81793 w 132859"/>
                <a:gd name="connsiteY20" fmla="*/ 145051 h 204038"/>
                <a:gd name="connsiteX21" fmla="*/ 8615 w 132859"/>
                <a:gd name="connsiteY21" fmla="*/ 145051 h 204038"/>
                <a:gd name="connsiteX22" fmla="*/ 81793 w 132859"/>
                <a:gd name="connsiteY22" fmla="*/ 32634 h 204038"/>
                <a:gd name="connsiteX23" fmla="*/ 81793 w 132859"/>
                <a:gd name="connsiteY23" fmla="*/ 145051 h 204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32859" h="204038">
                  <a:moveTo>
                    <a:pt x="79993" y="154394"/>
                  </a:moveTo>
                  <a:lnTo>
                    <a:pt x="79993" y="180615"/>
                  </a:lnTo>
                  <a:cubicBezTo>
                    <a:pt x="79993" y="191465"/>
                    <a:pt x="79393" y="194780"/>
                    <a:pt x="57200" y="194780"/>
                  </a:cubicBezTo>
                  <a:lnTo>
                    <a:pt x="50902" y="194780"/>
                  </a:lnTo>
                  <a:lnTo>
                    <a:pt x="50902" y="204123"/>
                  </a:lnTo>
                  <a:cubicBezTo>
                    <a:pt x="63198" y="203219"/>
                    <a:pt x="78793" y="203219"/>
                    <a:pt x="91390" y="203219"/>
                  </a:cubicBezTo>
                  <a:cubicBezTo>
                    <a:pt x="103986" y="203219"/>
                    <a:pt x="119881" y="203219"/>
                    <a:pt x="132177" y="204123"/>
                  </a:cubicBezTo>
                  <a:lnTo>
                    <a:pt x="132177" y="194780"/>
                  </a:lnTo>
                  <a:lnTo>
                    <a:pt x="125879" y="194780"/>
                  </a:lnTo>
                  <a:cubicBezTo>
                    <a:pt x="103686" y="194780"/>
                    <a:pt x="103086" y="191465"/>
                    <a:pt x="103086" y="180615"/>
                  </a:cubicBezTo>
                  <a:lnTo>
                    <a:pt x="103086" y="154394"/>
                  </a:lnTo>
                  <a:lnTo>
                    <a:pt x="133077" y="154394"/>
                  </a:lnTo>
                  <a:lnTo>
                    <a:pt x="133077" y="145051"/>
                  </a:lnTo>
                  <a:lnTo>
                    <a:pt x="103086" y="145051"/>
                  </a:lnTo>
                  <a:lnTo>
                    <a:pt x="103086" y="7921"/>
                  </a:lnTo>
                  <a:cubicBezTo>
                    <a:pt x="103086" y="1893"/>
                    <a:pt x="103086" y="85"/>
                    <a:pt x="98288" y="85"/>
                  </a:cubicBezTo>
                  <a:cubicBezTo>
                    <a:pt x="95588" y="85"/>
                    <a:pt x="94689" y="85"/>
                    <a:pt x="92289" y="3701"/>
                  </a:cubicBezTo>
                  <a:lnTo>
                    <a:pt x="217" y="145051"/>
                  </a:lnTo>
                  <a:lnTo>
                    <a:pt x="217" y="154394"/>
                  </a:lnTo>
                  <a:lnTo>
                    <a:pt x="79993" y="154394"/>
                  </a:lnTo>
                  <a:close/>
                  <a:moveTo>
                    <a:pt x="81793" y="145051"/>
                  </a:moveTo>
                  <a:lnTo>
                    <a:pt x="8615" y="145051"/>
                  </a:lnTo>
                  <a:lnTo>
                    <a:pt x="81793" y="32634"/>
                  </a:lnTo>
                  <a:lnTo>
                    <a:pt x="81793" y="145051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579" name="Forme libre 578">
              <a:extLst>
                <a:ext uri="{FF2B5EF4-FFF2-40B4-BE49-F238E27FC236}">
                  <a16:creationId xmlns:a16="http://schemas.microsoft.com/office/drawing/2014/main" id="{41C2CDD9-C746-B0A3-4ECD-3C0B0013A8ED}"/>
                </a:ext>
              </a:extLst>
            </p:cNvPr>
            <p:cNvSpPr/>
            <p:nvPr>
              <p:custDataLst>
                <p:tags r:id="rId45"/>
              </p:custDataLst>
            </p:nvPr>
          </p:nvSpPr>
          <p:spPr>
            <a:xfrm>
              <a:off x="11882666" y="7512944"/>
              <a:ext cx="114265" cy="138336"/>
            </a:xfrm>
            <a:custGeom>
              <a:avLst/>
              <a:gdLst>
                <a:gd name="connsiteX0" fmla="*/ 25116 w 114265"/>
                <a:gd name="connsiteY0" fmla="*/ 69403 h 138336"/>
                <a:gd name="connsiteX1" fmla="*/ 65604 w 114265"/>
                <a:gd name="connsiteY1" fmla="*/ 7619 h 138336"/>
                <a:gd name="connsiteX2" fmla="*/ 97694 w 114265"/>
                <a:gd name="connsiteY2" fmla="*/ 18771 h 138336"/>
                <a:gd name="connsiteX3" fmla="*/ 83599 w 114265"/>
                <a:gd name="connsiteY3" fmla="*/ 32634 h 138336"/>
                <a:gd name="connsiteX4" fmla="*/ 97395 w 114265"/>
                <a:gd name="connsiteY4" fmla="*/ 46498 h 138336"/>
                <a:gd name="connsiteX5" fmla="*/ 111190 w 114265"/>
                <a:gd name="connsiteY5" fmla="*/ 32333 h 138336"/>
                <a:gd name="connsiteX6" fmla="*/ 65304 w 114265"/>
                <a:gd name="connsiteY6" fmla="*/ 85 h 138336"/>
                <a:gd name="connsiteX7" fmla="*/ 224 w 114265"/>
                <a:gd name="connsiteY7" fmla="*/ 70006 h 138336"/>
                <a:gd name="connsiteX8" fmla="*/ 64704 w 114265"/>
                <a:gd name="connsiteY8" fmla="*/ 138421 h 138336"/>
                <a:gd name="connsiteX9" fmla="*/ 114489 w 114265"/>
                <a:gd name="connsiteY9" fmla="*/ 99241 h 138336"/>
                <a:gd name="connsiteX10" fmla="*/ 110591 w 114265"/>
                <a:gd name="connsiteY10" fmla="*/ 96227 h 138336"/>
                <a:gd name="connsiteX11" fmla="*/ 106692 w 114265"/>
                <a:gd name="connsiteY11" fmla="*/ 99241 h 138336"/>
                <a:gd name="connsiteX12" fmla="*/ 67404 w 114265"/>
                <a:gd name="connsiteY12" fmla="*/ 130886 h 138336"/>
                <a:gd name="connsiteX13" fmla="*/ 25116 w 114265"/>
                <a:gd name="connsiteY13" fmla="*/ 69403 h 1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14265" h="138336">
                  <a:moveTo>
                    <a:pt x="25116" y="69403"/>
                  </a:moveTo>
                  <a:cubicBezTo>
                    <a:pt x="25116" y="20278"/>
                    <a:pt x="49709" y="7619"/>
                    <a:pt x="65604" y="7619"/>
                  </a:cubicBezTo>
                  <a:cubicBezTo>
                    <a:pt x="68303" y="7619"/>
                    <a:pt x="87198" y="7921"/>
                    <a:pt x="97694" y="18771"/>
                  </a:cubicBezTo>
                  <a:cubicBezTo>
                    <a:pt x="85398" y="19675"/>
                    <a:pt x="83599" y="28716"/>
                    <a:pt x="83599" y="32634"/>
                  </a:cubicBezTo>
                  <a:cubicBezTo>
                    <a:pt x="83599" y="40470"/>
                    <a:pt x="88997" y="46498"/>
                    <a:pt x="97395" y="46498"/>
                  </a:cubicBezTo>
                  <a:cubicBezTo>
                    <a:pt x="105192" y="46498"/>
                    <a:pt x="111190" y="41375"/>
                    <a:pt x="111190" y="32333"/>
                  </a:cubicBezTo>
                  <a:cubicBezTo>
                    <a:pt x="111190" y="11839"/>
                    <a:pt x="88397" y="85"/>
                    <a:pt x="65304" y="85"/>
                  </a:cubicBezTo>
                  <a:cubicBezTo>
                    <a:pt x="27815" y="85"/>
                    <a:pt x="224" y="32634"/>
                    <a:pt x="224" y="70006"/>
                  </a:cubicBezTo>
                  <a:cubicBezTo>
                    <a:pt x="224" y="108584"/>
                    <a:pt x="29915" y="138421"/>
                    <a:pt x="64704" y="138421"/>
                  </a:cubicBezTo>
                  <a:cubicBezTo>
                    <a:pt x="104892" y="138421"/>
                    <a:pt x="114489" y="102255"/>
                    <a:pt x="114489" y="99241"/>
                  </a:cubicBezTo>
                  <a:cubicBezTo>
                    <a:pt x="114489" y="96227"/>
                    <a:pt x="111490" y="96227"/>
                    <a:pt x="110591" y="96227"/>
                  </a:cubicBezTo>
                  <a:cubicBezTo>
                    <a:pt x="107891" y="96227"/>
                    <a:pt x="107292" y="97432"/>
                    <a:pt x="106692" y="99241"/>
                  </a:cubicBezTo>
                  <a:cubicBezTo>
                    <a:pt x="97994" y="127270"/>
                    <a:pt x="78500" y="130886"/>
                    <a:pt x="67404" y="130886"/>
                  </a:cubicBezTo>
                  <a:cubicBezTo>
                    <a:pt x="51508" y="130886"/>
                    <a:pt x="25116" y="117927"/>
                    <a:pt x="25116" y="69403"/>
                  </a:cubicBez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580" name="Forme libre 579">
              <a:extLst>
                <a:ext uri="{FF2B5EF4-FFF2-40B4-BE49-F238E27FC236}">
                  <a16:creationId xmlns:a16="http://schemas.microsoft.com/office/drawing/2014/main" id="{948C8987-D1A9-3C47-0830-25A55225BE30}"/>
                </a:ext>
              </a:extLst>
            </p:cNvPr>
            <p:cNvSpPr/>
            <p:nvPr>
              <p:custDataLst>
                <p:tags r:id="rId46"/>
              </p:custDataLst>
            </p:nvPr>
          </p:nvSpPr>
          <p:spPr>
            <a:xfrm>
              <a:off x="12015360" y="7514752"/>
              <a:ext cx="234229" cy="133212"/>
            </a:xfrm>
            <a:custGeom>
              <a:avLst/>
              <a:gdLst>
                <a:gd name="connsiteX0" fmla="*/ 23621 w 234229"/>
                <a:gd name="connsiteY0" fmla="*/ 29621 h 133212"/>
                <a:gd name="connsiteX1" fmla="*/ 23621 w 234229"/>
                <a:gd name="connsiteY1" fmla="*/ 110392 h 133212"/>
                <a:gd name="connsiteX2" fmla="*/ 228 w 234229"/>
                <a:gd name="connsiteY2" fmla="*/ 123954 h 133212"/>
                <a:gd name="connsiteX3" fmla="*/ 228 w 234229"/>
                <a:gd name="connsiteY3" fmla="*/ 133297 h 133212"/>
                <a:gd name="connsiteX4" fmla="*/ 34118 w 234229"/>
                <a:gd name="connsiteY4" fmla="*/ 132393 h 133212"/>
                <a:gd name="connsiteX5" fmla="*/ 67708 w 234229"/>
                <a:gd name="connsiteY5" fmla="*/ 133297 h 133212"/>
                <a:gd name="connsiteX6" fmla="*/ 67708 w 234229"/>
                <a:gd name="connsiteY6" fmla="*/ 123954 h 133212"/>
                <a:gd name="connsiteX7" fmla="*/ 44315 w 234229"/>
                <a:gd name="connsiteY7" fmla="*/ 110392 h 133212"/>
                <a:gd name="connsiteX8" fmla="*/ 44315 w 234229"/>
                <a:gd name="connsiteY8" fmla="*/ 54937 h 133212"/>
                <a:gd name="connsiteX9" fmla="*/ 84803 w 234229"/>
                <a:gd name="connsiteY9" fmla="*/ 6715 h 133212"/>
                <a:gd name="connsiteX10" fmla="*/ 106996 w 234229"/>
                <a:gd name="connsiteY10" fmla="*/ 40169 h 133212"/>
                <a:gd name="connsiteX11" fmla="*/ 106996 w 234229"/>
                <a:gd name="connsiteY11" fmla="*/ 110392 h 133212"/>
                <a:gd name="connsiteX12" fmla="*/ 83603 w 234229"/>
                <a:gd name="connsiteY12" fmla="*/ 123954 h 133212"/>
                <a:gd name="connsiteX13" fmla="*/ 83603 w 234229"/>
                <a:gd name="connsiteY13" fmla="*/ 133297 h 133212"/>
                <a:gd name="connsiteX14" fmla="*/ 117493 w 234229"/>
                <a:gd name="connsiteY14" fmla="*/ 132393 h 133212"/>
                <a:gd name="connsiteX15" fmla="*/ 151083 w 234229"/>
                <a:gd name="connsiteY15" fmla="*/ 133297 h 133212"/>
                <a:gd name="connsiteX16" fmla="*/ 151083 w 234229"/>
                <a:gd name="connsiteY16" fmla="*/ 123954 h 133212"/>
                <a:gd name="connsiteX17" fmla="*/ 127690 w 234229"/>
                <a:gd name="connsiteY17" fmla="*/ 110392 h 133212"/>
                <a:gd name="connsiteX18" fmla="*/ 127690 w 234229"/>
                <a:gd name="connsiteY18" fmla="*/ 54937 h 133212"/>
                <a:gd name="connsiteX19" fmla="*/ 168178 w 234229"/>
                <a:gd name="connsiteY19" fmla="*/ 6715 h 133212"/>
                <a:gd name="connsiteX20" fmla="*/ 190371 w 234229"/>
                <a:gd name="connsiteY20" fmla="*/ 40169 h 133212"/>
                <a:gd name="connsiteX21" fmla="*/ 190371 w 234229"/>
                <a:gd name="connsiteY21" fmla="*/ 110392 h 133212"/>
                <a:gd name="connsiteX22" fmla="*/ 166978 w 234229"/>
                <a:gd name="connsiteY22" fmla="*/ 123954 h 133212"/>
                <a:gd name="connsiteX23" fmla="*/ 166978 w 234229"/>
                <a:gd name="connsiteY23" fmla="*/ 133297 h 133212"/>
                <a:gd name="connsiteX24" fmla="*/ 200868 w 234229"/>
                <a:gd name="connsiteY24" fmla="*/ 132393 h 133212"/>
                <a:gd name="connsiteX25" fmla="*/ 234458 w 234229"/>
                <a:gd name="connsiteY25" fmla="*/ 133297 h 133212"/>
                <a:gd name="connsiteX26" fmla="*/ 234458 w 234229"/>
                <a:gd name="connsiteY26" fmla="*/ 123954 h 133212"/>
                <a:gd name="connsiteX27" fmla="*/ 211065 w 234229"/>
                <a:gd name="connsiteY27" fmla="*/ 114913 h 133212"/>
                <a:gd name="connsiteX28" fmla="*/ 211065 w 234229"/>
                <a:gd name="connsiteY28" fmla="*/ 57348 h 133212"/>
                <a:gd name="connsiteX29" fmla="*/ 201768 w 234229"/>
                <a:gd name="connsiteY29" fmla="*/ 11236 h 133212"/>
                <a:gd name="connsiteX30" fmla="*/ 170277 w 234229"/>
                <a:gd name="connsiteY30" fmla="*/ 85 h 133212"/>
                <a:gd name="connsiteX31" fmla="*/ 126790 w 234229"/>
                <a:gd name="connsiteY31" fmla="*/ 29621 h 133212"/>
                <a:gd name="connsiteX32" fmla="*/ 86902 w 234229"/>
                <a:gd name="connsiteY32" fmla="*/ 85 h 133212"/>
                <a:gd name="connsiteX33" fmla="*/ 42515 w 234229"/>
                <a:gd name="connsiteY33" fmla="*/ 31730 h 133212"/>
                <a:gd name="connsiteX34" fmla="*/ 42515 w 234229"/>
                <a:gd name="connsiteY34" fmla="*/ 85 h 133212"/>
                <a:gd name="connsiteX35" fmla="*/ 228 w 234229"/>
                <a:gd name="connsiteY35" fmla="*/ 3400 h 133212"/>
                <a:gd name="connsiteX36" fmla="*/ 228 w 234229"/>
                <a:gd name="connsiteY36" fmla="*/ 12743 h 133212"/>
                <a:gd name="connsiteX37" fmla="*/ 23621 w 234229"/>
                <a:gd name="connsiteY37" fmla="*/ 29621 h 1332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234229" h="133212">
                  <a:moveTo>
                    <a:pt x="23621" y="29621"/>
                  </a:moveTo>
                  <a:lnTo>
                    <a:pt x="23621" y="110392"/>
                  </a:lnTo>
                  <a:cubicBezTo>
                    <a:pt x="23621" y="123954"/>
                    <a:pt x="20322" y="123954"/>
                    <a:pt x="228" y="123954"/>
                  </a:cubicBezTo>
                  <a:lnTo>
                    <a:pt x="228" y="133297"/>
                  </a:lnTo>
                  <a:cubicBezTo>
                    <a:pt x="10725" y="132996"/>
                    <a:pt x="26020" y="132393"/>
                    <a:pt x="34118" y="132393"/>
                  </a:cubicBezTo>
                  <a:cubicBezTo>
                    <a:pt x="41916" y="132393"/>
                    <a:pt x="57511" y="132996"/>
                    <a:pt x="67708" y="133297"/>
                  </a:cubicBezTo>
                  <a:lnTo>
                    <a:pt x="67708" y="123954"/>
                  </a:lnTo>
                  <a:cubicBezTo>
                    <a:pt x="47614" y="123954"/>
                    <a:pt x="44315" y="123954"/>
                    <a:pt x="44315" y="110392"/>
                  </a:cubicBezTo>
                  <a:lnTo>
                    <a:pt x="44315" y="54937"/>
                  </a:lnTo>
                  <a:cubicBezTo>
                    <a:pt x="44315" y="23593"/>
                    <a:pt x="65609" y="6715"/>
                    <a:pt x="84803" y="6715"/>
                  </a:cubicBezTo>
                  <a:cubicBezTo>
                    <a:pt x="103697" y="6715"/>
                    <a:pt x="106996" y="22990"/>
                    <a:pt x="106996" y="40169"/>
                  </a:cubicBezTo>
                  <a:lnTo>
                    <a:pt x="106996" y="110392"/>
                  </a:lnTo>
                  <a:cubicBezTo>
                    <a:pt x="106996" y="123954"/>
                    <a:pt x="103697" y="123954"/>
                    <a:pt x="83603" y="123954"/>
                  </a:cubicBezTo>
                  <a:lnTo>
                    <a:pt x="83603" y="133297"/>
                  </a:lnTo>
                  <a:cubicBezTo>
                    <a:pt x="94100" y="132996"/>
                    <a:pt x="109395" y="132393"/>
                    <a:pt x="117493" y="132393"/>
                  </a:cubicBezTo>
                  <a:cubicBezTo>
                    <a:pt x="125291" y="132393"/>
                    <a:pt x="140886" y="132996"/>
                    <a:pt x="151083" y="133297"/>
                  </a:cubicBezTo>
                  <a:lnTo>
                    <a:pt x="151083" y="123954"/>
                  </a:lnTo>
                  <a:cubicBezTo>
                    <a:pt x="130989" y="123954"/>
                    <a:pt x="127690" y="123954"/>
                    <a:pt x="127690" y="110392"/>
                  </a:cubicBezTo>
                  <a:lnTo>
                    <a:pt x="127690" y="54937"/>
                  </a:lnTo>
                  <a:cubicBezTo>
                    <a:pt x="127690" y="23593"/>
                    <a:pt x="148983" y="6715"/>
                    <a:pt x="168178" y="6715"/>
                  </a:cubicBezTo>
                  <a:cubicBezTo>
                    <a:pt x="187072" y="6715"/>
                    <a:pt x="190371" y="22990"/>
                    <a:pt x="190371" y="40169"/>
                  </a:cubicBezTo>
                  <a:lnTo>
                    <a:pt x="190371" y="110392"/>
                  </a:lnTo>
                  <a:cubicBezTo>
                    <a:pt x="190371" y="123954"/>
                    <a:pt x="187072" y="123954"/>
                    <a:pt x="166978" y="123954"/>
                  </a:cubicBezTo>
                  <a:lnTo>
                    <a:pt x="166978" y="133297"/>
                  </a:lnTo>
                  <a:cubicBezTo>
                    <a:pt x="177475" y="132996"/>
                    <a:pt x="192770" y="132393"/>
                    <a:pt x="200868" y="132393"/>
                  </a:cubicBezTo>
                  <a:cubicBezTo>
                    <a:pt x="208665" y="132393"/>
                    <a:pt x="224261" y="132996"/>
                    <a:pt x="234458" y="133297"/>
                  </a:cubicBezTo>
                  <a:lnTo>
                    <a:pt x="234458" y="123954"/>
                  </a:lnTo>
                  <a:cubicBezTo>
                    <a:pt x="218862" y="123954"/>
                    <a:pt x="211365" y="123954"/>
                    <a:pt x="211065" y="114913"/>
                  </a:cubicBezTo>
                  <a:lnTo>
                    <a:pt x="211065" y="57348"/>
                  </a:lnTo>
                  <a:cubicBezTo>
                    <a:pt x="211065" y="31429"/>
                    <a:pt x="211065" y="22086"/>
                    <a:pt x="201768" y="11236"/>
                  </a:cubicBezTo>
                  <a:cubicBezTo>
                    <a:pt x="197569" y="6112"/>
                    <a:pt x="187672" y="85"/>
                    <a:pt x="170277" y="85"/>
                  </a:cubicBezTo>
                  <a:cubicBezTo>
                    <a:pt x="145085" y="85"/>
                    <a:pt x="131889" y="18168"/>
                    <a:pt x="126790" y="29621"/>
                  </a:cubicBezTo>
                  <a:cubicBezTo>
                    <a:pt x="122591" y="3400"/>
                    <a:pt x="100398" y="85"/>
                    <a:pt x="86902" y="85"/>
                  </a:cubicBezTo>
                  <a:cubicBezTo>
                    <a:pt x="65009" y="85"/>
                    <a:pt x="50913" y="13044"/>
                    <a:pt x="42515" y="31730"/>
                  </a:cubicBezTo>
                  <a:lnTo>
                    <a:pt x="42515" y="85"/>
                  </a:lnTo>
                  <a:lnTo>
                    <a:pt x="228" y="3400"/>
                  </a:lnTo>
                  <a:lnTo>
                    <a:pt x="228" y="12743"/>
                  </a:lnTo>
                  <a:cubicBezTo>
                    <a:pt x="21222" y="12743"/>
                    <a:pt x="23621" y="14853"/>
                    <a:pt x="23621" y="29621"/>
                  </a:cubicBez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581" name="Forme libre 580">
              <a:extLst>
                <a:ext uri="{FF2B5EF4-FFF2-40B4-BE49-F238E27FC236}">
                  <a16:creationId xmlns:a16="http://schemas.microsoft.com/office/drawing/2014/main" id="{0EB6D7E8-F24B-F48F-612F-C3D1C8C31B27}"/>
                </a:ext>
              </a:extLst>
            </p:cNvPr>
            <p:cNvSpPr/>
            <p:nvPr>
              <p:custDataLst>
                <p:tags r:id="rId47"/>
              </p:custDataLst>
            </p:nvPr>
          </p:nvSpPr>
          <p:spPr>
            <a:xfrm>
              <a:off x="11116353" y="7928255"/>
              <a:ext cx="147255" cy="212477"/>
            </a:xfrm>
            <a:custGeom>
              <a:avLst/>
              <a:gdLst>
                <a:gd name="connsiteX0" fmla="*/ 69777 w 147255"/>
                <a:gd name="connsiteY0" fmla="*/ 3416 h 212477"/>
                <a:gd name="connsiteX1" fmla="*/ 65878 w 147255"/>
                <a:gd name="connsiteY1" fmla="*/ 101 h 212477"/>
                <a:gd name="connsiteX2" fmla="*/ 29289 w 147255"/>
                <a:gd name="connsiteY2" fmla="*/ 3115 h 212477"/>
                <a:gd name="connsiteX3" fmla="*/ 23591 w 147255"/>
                <a:gd name="connsiteY3" fmla="*/ 9142 h 212477"/>
                <a:gd name="connsiteX4" fmla="*/ 30789 w 147255"/>
                <a:gd name="connsiteY4" fmla="*/ 12759 h 212477"/>
                <a:gd name="connsiteX5" fmla="*/ 45784 w 147255"/>
                <a:gd name="connsiteY5" fmla="*/ 17883 h 212477"/>
                <a:gd name="connsiteX6" fmla="*/ 44885 w 147255"/>
                <a:gd name="connsiteY6" fmla="*/ 23910 h 212477"/>
                <a:gd name="connsiteX7" fmla="*/ 1398 w 147255"/>
                <a:gd name="connsiteY7" fmla="*/ 197509 h 212477"/>
                <a:gd name="connsiteX8" fmla="*/ 198 w 147255"/>
                <a:gd name="connsiteY8" fmla="*/ 204139 h 212477"/>
                <a:gd name="connsiteX9" fmla="*/ 8895 w 147255"/>
                <a:gd name="connsiteY9" fmla="*/ 212578 h 212477"/>
                <a:gd name="connsiteX10" fmla="*/ 19992 w 147255"/>
                <a:gd name="connsiteY10" fmla="*/ 204742 h 212477"/>
                <a:gd name="connsiteX11" fmla="*/ 25690 w 147255"/>
                <a:gd name="connsiteY11" fmla="*/ 181837 h 212477"/>
                <a:gd name="connsiteX12" fmla="*/ 32288 w 147255"/>
                <a:gd name="connsiteY12" fmla="*/ 154712 h 212477"/>
                <a:gd name="connsiteX13" fmla="*/ 37387 w 147255"/>
                <a:gd name="connsiteY13" fmla="*/ 134519 h 212477"/>
                <a:gd name="connsiteX14" fmla="*/ 40686 w 147255"/>
                <a:gd name="connsiteY14" fmla="*/ 120957 h 212477"/>
                <a:gd name="connsiteX15" fmla="*/ 61080 w 147255"/>
                <a:gd name="connsiteY15" fmla="*/ 93229 h 212477"/>
                <a:gd name="connsiteX16" fmla="*/ 89871 w 147255"/>
                <a:gd name="connsiteY16" fmla="*/ 82681 h 212477"/>
                <a:gd name="connsiteX17" fmla="*/ 106066 w 147255"/>
                <a:gd name="connsiteY17" fmla="*/ 103778 h 212477"/>
                <a:gd name="connsiteX18" fmla="*/ 87472 w 147255"/>
                <a:gd name="connsiteY18" fmla="*/ 171288 h 212477"/>
                <a:gd name="connsiteX19" fmla="*/ 83573 w 147255"/>
                <a:gd name="connsiteY19" fmla="*/ 187864 h 212477"/>
                <a:gd name="connsiteX20" fmla="*/ 108166 w 147255"/>
                <a:gd name="connsiteY20" fmla="*/ 212578 h 212477"/>
                <a:gd name="connsiteX21" fmla="*/ 147454 w 147255"/>
                <a:gd name="connsiteY21" fmla="*/ 166164 h 212477"/>
                <a:gd name="connsiteX22" fmla="*/ 143855 w 147255"/>
                <a:gd name="connsiteY22" fmla="*/ 163151 h 212477"/>
                <a:gd name="connsiteX23" fmla="*/ 139356 w 147255"/>
                <a:gd name="connsiteY23" fmla="*/ 168576 h 212477"/>
                <a:gd name="connsiteX24" fmla="*/ 108765 w 147255"/>
                <a:gd name="connsiteY24" fmla="*/ 205947 h 212477"/>
                <a:gd name="connsiteX25" fmla="*/ 101568 w 147255"/>
                <a:gd name="connsiteY25" fmla="*/ 196002 h 212477"/>
                <a:gd name="connsiteX26" fmla="*/ 106966 w 147255"/>
                <a:gd name="connsiteY26" fmla="*/ 174603 h 212477"/>
                <a:gd name="connsiteX27" fmla="*/ 125260 w 147255"/>
                <a:gd name="connsiteY27" fmla="*/ 108298 h 212477"/>
                <a:gd name="connsiteX28" fmla="*/ 90771 w 147255"/>
                <a:gd name="connsiteY28" fmla="*/ 76050 h 212477"/>
                <a:gd name="connsiteX29" fmla="*/ 46384 w 147255"/>
                <a:gd name="connsiteY29" fmla="*/ 99257 h 212477"/>
                <a:gd name="connsiteX30" fmla="*/ 69777 w 147255"/>
                <a:gd name="connsiteY30" fmla="*/ 3416 h 2124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47255" h="212477">
                  <a:moveTo>
                    <a:pt x="69777" y="3416"/>
                  </a:moveTo>
                  <a:cubicBezTo>
                    <a:pt x="69777" y="3115"/>
                    <a:pt x="69777" y="101"/>
                    <a:pt x="65878" y="101"/>
                  </a:cubicBezTo>
                  <a:cubicBezTo>
                    <a:pt x="58980" y="101"/>
                    <a:pt x="37087" y="2512"/>
                    <a:pt x="29289" y="3115"/>
                  </a:cubicBezTo>
                  <a:cubicBezTo>
                    <a:pt x="26890" y="3416"/>
                    <a:pt x="23591" y="3717"/>
                    <a:pt x="23591" y="9142"/>
                  </a:cubicBezTo>
                  <a:cubicBezTo>
                    <a:pt x="23591" y="12759"/>
                    <a:pt x="26290" y="12759"/>
                    <a:pt x="30789" y="12759"/>
                  </a:cubicBezTo>
                  <a:cubicBezTo>
                    <a:pt x="45185" y="12759"/>
                    <a:pt x="45784" y="14869"/>
                    <a:pt x="45784" y="17883"/>
                  </a:cubicBezTo>
                  <a:lnTo>
                    <a:pt x="44885" y="23910"/>
                  </a:lnTo>
                  <a:lnTo>
                    <a:pt x="1398" y="197509"/>
                  </a:lnTo>
                  <a:cubicBezTo>
                    <a:pt x="198" y="201728"/>
                    <a:pt x="198" y="202331"/>
                    <a:pt x="198" y="204139"/>
                  </a:cubicBezTo>
                  <a:cubicBezTo>
                    <a:pt x="198" y="211071"/>
                    <a:pt x="6196" y="212578"/>
                    <a:pt x="8895" y="212578"/>
                  </a:cubicBezTo>
                  <a:cubicBezTo>
                    <a:pt x="13694" y="212578"/>
                    <a:pt x="18493" y="208961"/>
                    <a:pt x="19992" y="204742"/>
                  </a:cubicBezTo>
                  <a:lnTo>
                    <a:pt x="25690" y="181837"/>
                  </a:lnTo>
                  <a:lnTo>
                    <a:pt x="32288" y="154712"/>
                  </a:lnTo>
                  <a:cubicBezTo>
                    <a:pt x="34088" y="148081"/>
                    <a:pt x="35887" y="141451"/>
                    <a:pt x="37387" y="134519"/>
                  </a:cubicBezTo>
                  <a:cubicBezTo>
                    <a:pt x="37987" y="132711"/>
                    <a:pt x="40386" y="122765"/>
                    <a:pt x="40686" y="120957"/>
                  </a:cubicBezTo>
                  <a:cubicBezTo>
                    <a:pt x="41586" y="118244"/>
                    <a:pt x="50883" y="101367"/>
                    <a:pt x="61080" y="93229"/>
                  </a:cubicBezTo>
                  <a:cubicBezTo>
                    <a:pt x="67678" y="88407"/>
                    <a:pt x="76975" y="82681"/>
                    <a:pt x="89871" y="82681"/>
                  </a:cubicBezTo>
                  <a:cubicBezTo>
                    <a:pt x="102767" y="82681"/>
                    <a:pt x="106066" y="92928"/>
                    <a:pt x="106066" y="103778"/>
                  </a:cubicBezTo>
                  <a:cubicBezTo>
                    <a:pt x="106066" y="120052"/>
                    <a:pt x="94670" y="152904"/>
                    <a:pt x="87472" y="171288"/>
                  </a:cubicBezTo>
                  <a:cubicBezTo>
                    <a:pt x="85073" y="178220"/>
                    <a:pt x="83573" y="181837"/>
                    <a:pt x="83573" y="187864"/>
                  </a:cubicBezTo>
                  <a:cubicBezTo>
                    <a:pt x="83573" y="202029"/>
                    <a:pt x="94070" y="212578"/>
                    <a:pt x="108166" y="212578"/>
                  </a:cubicBezTo>
                  <a:cubicBezTo>
                    <a:pt x="136357" y="212578"/>
                    <a:pt x="147454" y="168576"/>
                    <a:pt x="147454" y="166164"/>
                  </a:cubicBezTo>
                  <a:cubicBezTo>
                    <a:pt x="147454" y="163151"/>
                    <a:pt x="144755" y="163151"/>
                    <a:pt x="143855" y="163151"/>
                  </a:cubicBezTo>
                  <a:cubicBezTo>
                    <a:pt x="140856" y="163151"/>
                    <a:pt x="140856" y="164055"/>
                    <a:pt x="139356" y="168576"/>
                  </a:cubicBezTo>
                  <a:cubicBezTo>
                    <a:pt x="134858" y="184549"/>
                    <a:pt x="125260" y="205947"/>
                    <a:pt x="108765" y="205947"/>
                  </a:cubicBezTo>
                  <a:cubicBezTo>
                    <a:pt x="103667" y="205947"/>
                    <a:pt x="101568" y="202934"/>
                    <a:pt x="101568" y="196002"/>
                  </a:cubicBezTo>
                  <a:cubicBezTo>
                    <a:pt x="101568" y="188467"/>
                    <a:pt x="104267" y="181234"/>
                    <a:pt x="106966" y="174603"/>
                  </a:cubicBezTo>
                  <a:cubicBezTo>
                    <a:pt x="111765" y="161644"/>
                    <a:pt x="125260" y="125779"/>
                    <a:pt x="125260" y="108298"/>
                  </a:cubicBezTo>
                  <a:cubicBezTo>
                    <a:pt x="125260" y="88708"/>
                    <a:pt x="113264" y="76050"/>
                    <a:pt x="90771" y="76050"/>
                  </a:cubicBezTo>
                  <a:cubicBezTo>
                    <a:pt x="71877" y="76050"/>
                    <a:pt x="57481" y="85393"/>
                    <a:pt x="46384" y="99257"/>
                  </a:cubicBezTo>
                  <a:lnTo>
                    <a:pt x="69777" y="3416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582" name="Forme libre 581">
              <a:extLst>
                <a:ext uri="{FF2B5EF4-FFF2-40B4-BE49-F238E27FC236}">
                  <a16:creationId xmlns:a16="http://schemas.microsoft.com/office/drawing/2014/main" id="{5CD20CBD-1B48-8597-F58C-05722813F002}"/>
                </a:ext>
              </a:extLst>
            </p:cNvPr>
            <p:cNvSpPr/>
            <p:nvPr>
              <p:custDataLst>
                <p:tags r:id="rId48"/>
              </p:custDataLst>
            </p:nvPr>
          </p:nvSpPr>
          <p:spPr>
            <a:xfrm>
              <a:off x="11372755" y="8026809"/>
              <a:ext cx="199439" cy="70524"/>
            </a:xfrm>
            <a:custGeom>
              <a:avLst/>
              <a:gdLst>
                <a:gd name="connsiteX0" fmla="*/ 189450 w 199439"/>
                <a:gd name="connsiteY0" fmla="*/ 12156 h 70524"/>
                <a:gd name="connsiteX1" fmla="*/ 199647 w 199439"/>
                <a:gd name="connsiteY1" fmla="*/ 6129 h 70524"/>
                <a:gd name="connsiteX2" fmla="*/ 189750 w 199439"/>
                <a:gd name="connsiteY2" fmla="*/ 101 h 70524"/>
                <a:gd name="connsiteX3" fmla="*/ 10104 w 199439"/>
                <a:gd name="connsiteY3" fmla="*/ 101 h 70524"/>
                <a:gd name="connsiteX4" fmla="*/ 207 w 199439"/>
                <a:gd name="connsiteY4" fmla="*/ 6129 h 70524"/>
                <a:gd name="connsiteX5" fmla="*/ 10404 w 199439"/>
                <a:gd name="connsiteY5" fmla="*/ 12156 h 70524"/>
                <a:gd name="connsiteX6" fmla="*/ 189450 w 199439"/>
                <a:gd name="connsiteY6" fmla="*/ 12156 h 70524"/>
                <a:gd name="connsiteX7" fmla="*/ 189750 w 199439"/>
                <a:gd name="connsiteY7" fmla="*/ 70625 h 70524"/>
                <a:gd name="connsiteX8" fmla="*/ 199647 w 199439"/>
                <a:gd name="connsiteY8" fmla="*/ 64597 h 70524"/>
                <a:gd name="connsiteX9" fmla="*/ 189450 w 199439"/>
                <a:gd name="connsiteY9" fmla="*/ 58570 h 70524"/>
                <a:gd name="connsiteX10" fmla="*/ 10404 w 199439"/>
                <a:gd name="connsiteY10" fmla="*/ 58570 h 70524"/>
                <a:gd name="connsiteX11" fmla="*/ 207 w 199439"/>
                <a:gd name="connsiteY11" fmla="*/ 64597 h 70524"/>
                <a:gd name="connsiteX12" fmla="*/ 10104 w 199439"/>
                <a:gd name="connsiteY12" fmla="*/ 70625 h 70524"/>
                <a:gd name="connsiteX13" fmla="*/ 189750 w 199439"/>
                <a:gd name="connsiteY13" fmla="*/ 70625 h 70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9439" h="70524">
                  <a:moveTo>
                    <a:pt x="189450" y="12156"/>
                  </a:moveTo>
                  <a:cubicBezTo>
                    <a:pt x="193948" y="12156"/>
                    <a:pt x="199647" y="12156"/>
                    <a:pt x="199647" y="6129"/>
                  </a:cubicBezTo>
                  <a:cubicBezTo>
                    <a:pt x="199647" y="101"/>
                    <a:pt x="193948" y="101"/>
                    <a:pt x="189750" y="101"/>
                  </a:cubicBezTo>
                  <a:lnTo>
                    <a:pt x="10104" y="101"/>
                  </a:lnTo>
                  <a:cubicBezTo>
                    <a:pt x="5905" y="101"/>
                    <a:pt x="207" y="101"/>
                    <a:pt x="207" y="6129"/>
                  </a:cubicBezTo>
                  <a:cubicBezTo>
                    <a:pt x="207" y="12156"/>
                    <a:pt x="5905" y="12156"/>
                    <a:pt x="10404" y="12156"/>
                  </a:cubicBezTo>
                  <a:lnTo>
                    <a:pt x="189450" y="12156"/>
                  </a:lnTo>
                  <a:close/>
                  <a:moveTo>
                    <a:pt x="189750" y="70625"/>
                  </a:moveTo>
                  <a:cubicBezTo>
                    <a:pt x="193948" y="70625"/>
                    <a:pt x="199647" y="70625"/>
                    <a:pt x="199647" y="64597"/>
                  </a:cubicBezTo>
                  <a:cubicBezTo>
                    <a:pt x="199647" y="58570"/>
                    <a:pt x="193948" y="58570"/>
                    <a:pt x="189450" y="58570"/>
                  </a:cubicBezTo>
                  <a:lnTo>
                    <a:pt x="10404" y="58570"/>
                  </a:lnTo>
                  <a:cubicBezTo>
                    <a:pt x="5905" y="58570"/>
                    <a:pt x="207" y="58570"/>
                    <a:pt x="207" y="64597"/>
                  </a:cubicBezTo>
                  <a:cubicBezTo>
                    <a:pt x="207" y="70625"/>
                    <a:pt x="5905" y="70625"/>
                    <a:pt x="10104" y="70625"/>
                  </a:cubicBezTo>
                  <a:lnTo>
                    <a:pt x="189750" y="70625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583" name="Forme libre 582">
              <a:extLst>
                <a:ext uri="{FF2B5EF4-FFF2-40B4-BE49-F238E27FC236}">
                  <a16:creationId xmlns:a16="http://schemas.microsoft.com/office/drawing/2014/main" id="{8A5EE454-9EFB-808E-EAD4-E98D54205966}"/>
                </a:ext>
              </a:extLst>
            </p:cNvPr>
            <p:cNvSpPr/>
            <p:nvPr>
              <p:custDataLst>
                <p:tags r:id="rId49"/>
              </p:custDataLst>
            </p:nvPr>
          </p:nvSpPr>
          <p:spPr>
            <a:xfrm>
              <a:off x="11685127" y="7936694"/>
              <a:ext cx="124462" cy="207353"/>
            </a:xfrm>
            <a:custGeom>
              <a:avLst/>
              <a:gdLst>
                <a:gd name="connsiteX0" fmla="*/ 36506 w 124462"/>
                <a:gd name="connsiteY0" fmla="*/ 63090 h 207353"/>
                <a:gd name="connsiteX1" fmla="*/ 21511 w 124462"/>
                <a:gd name="connsiteY1" fmla="*/ 38678 h 207353"/>
                <a:gd name="connsiteX2" fmla="*/ 62298 w 124462"/>
                <a:gd name="connsiteY2" fmla="*/ 7636 h 207353"/>
                <a:gd name="connsiteX3" fmla="*/ 103386 w 124462"/>
                <a:gd name="connsiteY3" fmla="*/ 45007 h 207353"/>
                <a:gd name="connsiteX4" fmla="*/ 73695 w 124462"/>
                <a:gd name="connsiteY4" fmla="*/ 87201 h 207353"/>
                <a:gd name="connsiteX5" fmla="*/ 36506 w 124462"/>
                <a:gd name="connsiteY5" fmla="*/ 63090 h 207353"/>
                <a:gd name="connsiteX6" fmla="*/ 80293 w 124462"/>
                <a:gd name="connsiteY6" fmla="*/ 91722 h 207353"/>
                <a:gd name="connsiteX7" fmla="*/ 116582 w 124462"/>
                <a:gd name="connsiteY7" fmla="*/ 45007 h 207353"/>
                <a:gd name="connsiteX8" fmla="*/ 62598 w 124462"/>
                <a:gd name="connsiteY8" fmla="*/ 101 h 207353"/>
                <a:gd name="connsiteX9" fmla="*/ 8315 w 124462"/>
                <a:gd name="connsiteY9" fmla="*/ 50432 h 207353"/>
                <a:gd name="connsiteX10" fmla="*/ 21511 w 124462"/>
                <a:gd name="connsiteY10" fmla="*/ 83585 h 207353"/>
                <a:gd name="connsiteX11" fmla="*/ 43404 w 124462"/>
                <a:gd name="connsiteY11" fmla="*/ 99860 h 207353"/>
                <a:gd name="connsiteX12" fmla="*/ 217 w 124462"/>
                <a:gd name="connsiteY12" fmla="*/ 155315 h 207353"/>
                <a:gd name="connsiteX13" fmla="*/ 62298 w 124462"/>
                <a:gd name="connsiteY13" fmla="*/ 207454 h 207353"/>
                <a:gd name="connsiteX14" fmla="*/ 124680 w 124462"/>
                <a:gd name="connsiteY14" fmla="*/ 150191 h 207353"/>
                <a:gd name="connsiteX15" fmla="*/ 109984 w 124462"/>
                <a:gd name="connsiteY15" fmla="*/ 113121 h 207353"/>
                <a:gd name="connsiteX16" fmla="*/ 80293 w 124462"/>
                <a:gd name="connsiteY16" fmla="*/ 91722 h 207353"/>
                <a:gd name="connsiteX17" fmla="*/ 50302 w 124462"/>
                <a:gd name="connsiteY17" fmla="*/ 104380 h 207353"/>
                <a:gd name="connsiteX18" fmla="*/ 87191 w 124462"/>
                <a:gd name="connsiteY18" fmla="*/ 127888 h 207353"/>
                <a:gd name="connsiteX19" fmla="*/ 109684 w 124462"/>
                <a:gd name="connsiteY19" fmla="*/ 161041 h 207353"/>
                <a:gd name="connsiteX20" fmla="*/ 62598 w 124462"/>
                <a:gd name="connsiteY20" fmla="*/ 199016 h 207353"/>
                <a:gd name="connsiteX21" fmla="*/ 15213 w 124462"/>
                <a:gd name="connsiteY21" fmla="*/ 155315 h 207353"/>
                <a:gd name="connsiteX22" fmla="*/ 50302 w 124462"/>
                <a:gd name="connsiteY22" fmla="*/ 104380 h 207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24462" h="207353">
                  <a:moveTo>
                    <a:pt x="36506" y="63090"/>
                  </a:moveTo>
                  <a:cubicBezTo>
                    <a:pt x="22710" y="54049"/>
                    <a:pt x="21511" y="43802"/>
                    <a:pt x="21511" y="38678"/>
                  </a:cubicBezTo>
                  <a:cubicBezTo>
                    <a:pt x="21511" y="20294"/>
                    <a:pt x="41005" y="7636"/>
                    <a:pt x="62298" y="7636"/>
                  </a:cubicBezTo>
                  <a:cubicBezTo>
                    <a:pt x="84192" y="7636"/>
                    <a:pt x="103386" y="23308"/>
                    <a:pt x="103386" y="45007"/>
                  </a:cubicBezTo>
                  <a:cubicBezTo>
                    <a:pt x="103386" y="62186"/>
                    <a:pt x="91690" y="76653"/>
                    <a:pt x="73695" y="87201"/>
                  </a:cubicBezTo>
                  <a:lnTo>
                    <a:pt x="36506" y="63090"/>
                  </a:lnTo>
                  <a:close/>
                  <a:moveTo>
                    <a:pt x="80293" y="91722"/>
                  </a:moveTo>
                  <a:cubicBezTo>
                    <a:pt x="101887" y="80571"/>
                    <a:pt x="116582" y="64899"/>
                    <a:pt x="116582" y="45007"/>
                  </a:cubicBezTo>
                  <a:cubicBezTo>
                    <a:pt x="116582" y="17280"/>
                    <a:pt x="89890" y="101"/>
                    <a:pt x="62598" y="101"/>
                  </a:cubicBezTo>
                  <a:cubicBezTo>
                    <a:pt x="32607" y="101"/>
                    <a:pt x="8315" y="22403"/>
                    <a:pt x="8315" y="50432"/>
                  </a:cubicBezTo>
                  <a:cubicBezTo>
                    <a:pt x="8315" y="55857"/>
                    <a:pt x="8914" y="69420"/>
                    <a:pt x="21511" y="83585"/>
                  </a:cubicBezTo>
                  <a:cubicBezTo>
                    <a:pt x="24810" y="87201"/>
                    <a:pt x="35906" y="94736"/>
                    <a:pt x="43404" y="99860"/>
                  </a:cubicBezTo>
                  <a:cubicBezTo>
                    <a:pt x="26009" y="108600"/>
                    <a:pt x="217" y="125477"/>
                    <a:pt x="217" y="155315"/>
                  </a:cubicBezTo>
                  <a:cubicBezTo>
                    <a:pt x="217" y="187261"/>
                    <a:pt x="30808" y="207454"/>
                    <a:pt x="62298" y="207454"/>
                  </a:cubicBezTo>
                  <a:cubicBezTo>
                    <a:pt x="96188" y="207454"/>
                    <a:pt x="124680" y="182439"/>
                    <a:pt x="124680" y="150191"/>
                  </a:cubicBezTo>
                  <a:cubicBezTo>
                    <a:pt x="124680" y="139341"/>
                    <a:pt x="121381" y="125779"/>
                    <a:pt x="109984" y="113121"/>
                  </a:cubicBezTo>
                  <a:cubicBezTo>
                    <a:pt x="104286" y="106791"/>
                    <a:pt x="99487" y="103778"/>
                    <a:pt x="80293" y="91722"/>
                  </a:cubicBezTo>
                  <a:close/>
                  <a:moveTo>
                    <a:pt x="50302" y="104380"/>
                  </a:moveTo>
                  <a:lnTo>
                    <a:pt x="87191" y="127888"/>
                  </a:lnTo>
                  <a:cubicBezTo>
                    <a:pt x="95588" y="133615"/>
                    <a:pt x="109684" y="142656"/>
                    <a:pt x="109684" y="161041"/>
                  </a:cubicBezTo>
                  <a:cubicBezTo>
                    <a:pt x="109684" y="183343"/>
                    <a:pt x="87191" y="199016"/>
                    <a:pt x="62598" y="199016"/>
                  </a:cubicBezTo>
                  <a:cubicBezTo>
                    <a:pt x="36806" y="199016"/>
                    <a:pt x="15213" y="180330"/>
                    <a:pt x="15213" y="155315"/>
                  </a:cubicBezTo>
                  <a:cubicBezTo>
                    <a:pt x="15213" y="137834"/>
                    <a:pt x="24810" y="118546"/>
                    <a:pt x="50302" y="104380"/>
                  </a:cubicBez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584" name="Forme libre 583">
              <a:extLst>
                <a:ext uri="{FF2B5EF4-FFF2-40B4-BE49-F238E27FC236}">
                  <a16:creationId xmlns:a16="http://schemas.microsoft.com/office/drawing/2014/main" id="{C6EA8F00-4F0B-D6CC-7C38-830B8DAFD001}"/>
                </a:ext>
              </a:extLst>
            </p:cNvPr>
            <p:cNvSpPr/>
            <p:nvPr>
              <p:custDataLst>
                <p:tags r:id="rId50"/>
              </p:custDataLst>
            </p:nvPr>
          </p:nvSpPr>
          <p:spPr>
            <a:xfrm>
              <a:off x="11877868" y="7931571"/>
              <a:ext cx="297210" cy="212477"/>
            </a:xfrm>
            <a:custGeom>
              <a:avLst/>
              <a:gdLst>
                <a:gd name="connsiteX0" fmla="*/ 267443 w 297210"/>
                <a:gd name="connsiteY0" fmla="*/ 29637 h 212477"/>
                <a:gd name="connsiteX1" fmla="*/ 297434 w 297210"/>
                <a:gd name="connsiteY1" fmla="*/ 9444 h 212477"/>
                <a:gd name="connsiteX2" fmla="*/ 297434 w 297210"/>
                <a:gd name="connsiteY2" fmla="*/ 101 h 212477"/>
                <a:gd name="connsiteX3" fmla="*/ 270143 w 297210"/>
                <a:gd name="connsiteY3" fmla="*/ 1005 h 212477"/>
                <a:gd name="connsiteX4" fmla="*/ 234453 w 297210"/>
                <a:gd name="connsiteY4" fmla="*/ 101 h 212477"/>
                <a:gd name="connsiteX5" fmla="*/ 234453 w 297210"/>
                <a:gd name="connsiteY5" fmla="*/ 9444 h 212477"/>
                <a:gd name="connsiteX6" fmla="*/ 260545 w 297210"/>
                <a:gd name="connsiteY6" fmla="*/ 25417 h 212477"/>
                <a:gd name="connsiteX7" fmla="*/ 259046 w 297210"/>
                <a:gd name="connsiteY7" fmla="*/ 31445 h 212477"/>
                <a:gd name="connsiteX8" fmla="*/ 214059 w 297210"/>
                <a:gd name="connsiteY8" fmla="*/ 170685 h 212477"/>
                <a:gd name="connsiteX9" fmla="*/ 166074 w 297210"/>
                <a:gd name="connsiteY9" fmla="*/ 23006 h 212477"/>
                <a:gd name="connsiteX10" fmla="*/ 165174 w 297210"/>
                <a:gd name="connsiteY10" fmla="*/ 18485 h 212477"/>
                <a:gd name="connsiteX11" fmla="*/ 190367 w 297210"/>
                <a:gd name="connsiteY11" fmla="*/ 9444 h 212477"/>
                <a:gd name="connsiteX12" fmla="*/ 190367 w 297210"/>
                <a:gd name="connsiteY12" fmla="*/ 101 h 212477"/>
                <a:gd name="connsiteX13" fmla="*/ 147779 w 297210"/>
                <a:gd name="connsiteY13" fmla="*/ 1005 h 212477"/>
                <a:gd name="connsiteX14" fmla="*/ 111190 w 297210"/>
                <a:gd name="connsiteY14" fmla="*/ 101 h 212477"/>
                <a:gd name="connsiteX15" fmla="*/ 111190 w 297210"/>
                <a:gd name="connsiteY15" fmla="*/ 9444 h 212477"/>
                <a:gd name="connsiteX16" fmla="*/ 138182 w 297210"/>
                <a:gd name="connsiteY16" fmla="*/ 20294 h 212477"/>
                <a:gd name="connsiteX17" fmla="*/ 144780 w 297210"/>
                <a:gd name="connsiteY17" fmla="*/ 41391 h 212477"/>
                <a:gd name="connsiteX18" fmla="*/ 103093 w 297210"/>
                <a:gd name="connsiteY18" fmla="*/ 170685 h 212477"/>
                <a:gd name="connsiteX19" fmla="*/ 54807 w 297210"/>
                <a:gd name="connsiteY19" fmla="*/ 22403 h 212477"/>
                <a:gd name="connsiteX20" fmla="*/ 54208 w 297210"/>
                <a:gd name="connsiteY20" fmla="*/ 18485 h 212477"/>
                <a:gd name="connsiteX21" fmla="*/ 79400 w 297210"/>
                <a:gd name="connsiteY21" fmla="*/ 9444 h 212477"/>
                <a:gd name="connsiteX22" fmla="*/ 79400 w 297210"/>
                <a:gd name="connsiteY22" fmla="*/ 101 h 212477"/>
                <a:gd name="connsiteX23" fmla="*/ 36813 w 297210"/>
                <a:gd name="connsiteY23" fmla="*/ 1005 h 212477"/>
                <a:gd name="connsiteX24" fmla="*/ 224 w 297210"/>
                <a:gd name="connsiteY24" fmla="*/ 101 h 212477"/>
                <a:gd name="connsiteX25" fmla="*/ 224 w 297210"/>
                <a:gd name="connsiteY25" fmla="*/ 9444 h 212477"/>
                <a:gd name="connsiteX26" fmla="*/ 27516 w 297210"/>
                <a:gd name="connsiteY26" fmla="*/ 22102 h 212477"/>
                <a:gd name="connsiteX27" fmla="*/ 87497 w 297210"/>
                <a:gd name="connsiteY27" fmla="*/ 206852 h 212477"/>
                <a:gd name="connsiteX28" fmla="*/ 93196 w 297210"/>
                <a:gd name="connsiteY28" fmla="*/ 212578 h 212477"/>
                <a:gd name="connsiteX29" fmla="*/ 99194 w 297210"/>
                <a:gd name="connsiteY29" fmla="*/ 206550 h 212477"/>
                <a:gd name="connsiteX30" fmla="*/ 148679 w 297210"/>
                <a:gd name="connsiteY30" fmla="*/ 53446 h 212477"/>
                <a:gd name="connsiteX31" fmla="*/ 198464 w 297210"/>
                <a:gd name="connsiteY31" fmla="*/ 206852 h 212477"/>
                <a:gd name="connsiteX32" fmla="*/ 204162 w 297210"/>
                <a:gd name="connsiteY32" fmla="*/ 212578 h 212477"/>
                <a:gd name="connsiteX33" fmla="*/ 210161 w 297210"/>
                <a:gd name="connsiteY33" fmla="*/ 206550 h 212477"/>
                <a:gd name="connsiteX34" fmla="*/ 267443 w 297210"/>
                <a:gd name="connsiteY34" fmla="*/ 29637 h 2124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97210" h="212477">
                  <a:moveTo>
                    <a:pt x="267443" y="29637"/>
                  </a:moveTo>
                  <a:cubicBezTo>
                    <a:pt x="272842" y="12458"/>
                    <a:pt x="285738" y="9444"/>
                    <a:pt x="297434" y="9444"/>
                  </a:cubicBezTo>
                  <a:lnTo>
                    <a:pt x="297434" y="101"/>
                  </a:lnTo>
                  <a:cubicBezTo>
                    <a:pt x="288437" y="704"/>
                    <a:pt x="279140" y="1005"/>
                    <a:pt x="270143" y="1005"/>
                  </a:cubicBezTo>
                  <a:cubicBezTo>
                    <a:pt x="261445" y="1005"/>
                    <a:pt x="242251" y="402"/>
                    <a:pt x="234453" y="101"/>
                  </a:cubicBezTo>
                  <a:lnTo>
                    <a:pt x="234453" y="9444"/>
                  </a:lnTo>
                  <a:cubicBezTo>
                    <a:pt x="254547" y="9745"/>
                    <a:pt x="260545" y="19691"/>
                    <a:pt x="260545" y="25417"/>
                  </a:cubicBezTo>
                  <a:cubicBezTo>
                    <a:pt x="260545" y="27226"/>
                    <a:pt x="259646" y="29637"/>
                    <a:pt x="259046" y="31445"/>
                  </a:cubicBezTo>
                  <a:lnTo>
                    <a:pt x="214059" y="170685"/>
                  </a:lnTo>
                  <a:lnTo>
                    <a:pt x="166074" y="23006"/>
                  </a:lnTo>
                  <a:cubicBezTo>
                    <a:pt x="165774" y="21801"/>
                    <a:pt x="165174" y="19992"/>
                    <a:pt x="165174" y="18485"/>
                  </a:cubicBezTo>
                  <a:cubicBezTo>
                    <a:pt x="165174" y="9444"/>
                    <a:pt x="182569" y="9444"/>
                    <a:pt x="190367" y="9444"/>
                  </a:cubicBezTo>
                  <a:lnTo>
                    <a:pt x="190367" y="101"/>
                  </a:lnTo>
                  <a:cubicBezTo>
                    <a:pt x="179570" y="1005"/>
                    <a:pt x="159176" y="1005"/>
                    <a:pt x="147779" y="1005"/>
                  </a:cubicBezTo>
                  <a:cubicBezTo>
                    <a:pt x="136383" y="1005"/>
                    <a:pt x="123487" y="402"/>
                    <a:pt x="111190" y="101"/>
                  </a:cubicBezTo>
                  <a:lnTo>
                    <a:pt x="111190" y="9444"/>
                  </a:lnTo>
                  <a:cubicBezTo>
                    <a:pt x="128285" y="9444"/>
                    <a:pt x="134583" y="9444"/>
                    <a:pt x="138182" y="20294"/>
                  </a:cubicBezTo>
                  <a:lnTo>
                    <a:pt x="144780" y="41391"/>
                  </a:lnTo>
                  <a:lnTo>
                    <a:pt x="103093" y="170685"/>
                  </a:lnTo>
                  <a:lnTo>
                    <a:pt x="54807" y="22403"/>
                  </a:lnTo>
                  <a:cubicBezTo>
                    <a:pt x="54507" y="21499"/>
                    <a:pt x="54208" y="19390"/>
                    <a:pt x="54208" y="18485"/>
                  </a:cubicBezTo>
                  <a:cubicBezTo>
                    <a:pt x="54208" y="9444"/>
                    <a:pt x="71602" y="9444"/>
                    <a:pt x="79400" y="9444"/>
                  </a:cubicBezTo>
                  <a:lnTo>
                    <a:pt x="79400" y="101"/>
                  </a:lnTo>
                  <a:cubicBezTo>
                    <a:pt x="68603" y="1005"/>
                    <a:pt x="48209" y="1005"/>
                    <a:pt x="36813" y="1005"/>
                  </a:cubicBezTo>
                  <a:cubicBezTo>
                    <a:pt x="25416" y="1005"/>
                    <a:pt x="12520" y="402"/>
                    <a:pt x="224" y="101"/>
                  </a:cubicBezTo>
                  <a:lnTo>
                    <a:pt x="224" y="9444"/>
                  </a:lnTo>
                  <a:cubicBezTo>
                    <a:pt x="22717" y="9444"/>
                    <a:pt x="23917" y="10951"/>
                    <a:pt x="27516" y="22102"/>
                  </a:cubicBezTo>
                  <a:lnTo>
                    <a:pt x="87497" y="206852"/>
                  </a:lnTo>
                  <a:cubicBezTo>
                    <a:pt x="88397" y="209564"/>
                    <a:pt x="89297" y="212578"/>
                    <a:pt x="93196" y="212578"/>
                  </a:cubicBezTo>
                  <a:cubicBezTo>
                    <a:pt x="97395" y="212578"/>
                    <a:pt x="97994" y="210468"/>
                    <a:pt x="99194" y="206550"/>
                  </a:cubicBezTo>
                  <a:lnTo>
                    <a:pt x="148679" y="53446"/>
                  </a:lnTo>
                  <a:lnTo>
                    <a:pt x="198464" y="206852"/>
                  </a:lnTo>
                  <a:cubicBezTo>
                    <a:pt x="199364" y="209564"/>
                    <a:pt x="200264" y="212578"/>
                    <a:pt x="204162" y="212578"/>
                  </a:cubicBezTo>
                  <a:cubicBezTo>
                    <a:pt x="208361" y="212578"/>
                    <a:pt x="208961" y="210468"/>
                    <a:pt x="210161" y="206550"/>
                  </a:cubicBezTo>
                  <a:lnTo>
                    <a:pt x="267443" y="29637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585" name="Forme libre 584">
              <a:extLst>
                <a:ext uri="{FF2B5EF4-FFF2-40B4-BE49-F238E27FC236}">
                  <a16:creationId xmlns:a16="http://schemas.microsoft.com/office/drawing/2014/main" id="{470C43AC-5EB5-3028-177C-D660BA584446}"/>
                </a:ext>
              </a:extLst>
            </p:cNvPr>
            <p:cNvSpPr/>
            <p:nvPr>
              <p:custDataLst>
                <p:tags r:id="rId51"/>
              </p:custDataLst>
            </p:nvPr>
          </p:nvSpPr>
          <p:spPr>
            <a:xfrm>
              <a:off x="12244457" y="8004205"/>
              <a:ext cx="234229" cy="133212"/>
            </a:xfrm>
            <a:custGeom>
              <a:avLst/>
              <a:gdLst>
                <a:gd name="connsiteX0" fmla="*/ 23629 w 234229"/>
                <a:gd name="connsiteY0" fmla="*/ 29637 h 133212"/>
                <a:gd name="connsiteX1" fmla="*/ 23629 w 234229"/>
                <a:gd name="connsiteY1" fmla="*/ 110408 h 133212"/>
                <a:gd name="connsiteX2" fmla="*/ 236 w 234229"/>
                <a:gd name="connsiteY2" fmla="*/ 123970 h 133212"/>
                <a:gd name="connsiteX3" fmla="*/ 236 w 234229"/>
                <a:gd name="connsiteY3" fmla="*/ 133313 h 133212"/>
                <a:gd name="connsiteX4" fmla="*/ 34126 w 234229"/>
                <a:gd name="connsiteY4" fmla="*/ 132409 h 133212"/>
                <a:gd name="connsiteX5" fmla="*/ 67716 w 234229"/>
                <a:gd name="connsiteY5" fmla="*/ 133313 h 133212"/>
                <a:gd name="connsiteX6" fmla="*/ 67716 w 234229"/>
                <a:gd name="connsiteY6" fmla="*/ 123970 h 133212"/>
                <a:gd name="connsiteX7" fmla="*/ 44323 w 234229"/>
                <a:gd name="connsiteY7" fmla="*/ 110408 h 133212"/>
                <a:gd name="connsiteX8" fmla="*/ 44323 w 234229"/>
                <a:gd name="connsiteY8" fmla="*/ 54953 h 133212"/>
                <a:gd name="connsiteX9" fmla="*/ 84810 w 234229"/>
                <a:gd name="connsiteY9" fmla="*/ 6731 h 133212"/>
                <a:gd name="connsiteX10" fmla="*/ 107004 w 234229"/>
                <a:gd name="connsiteY10" fmla="*/ 40185 h 133212"/>
                <a:gd name="connsiteX11" fmla="*/ 107004 w 234229"/>
                <a:gd name="connsiteY11" fmla="*/ 110408 h 133212"/>
                <a:gd name="connsiteX12" fmla="*/ 83611 w 234229"/>
                <a:gd name="connsiteY12" fmla="*/ 123970 h 133212"/>
                <a:gd name="connsiteX13" fmla="*/ 83611 w 234229"/>
                <a:gd name="connsiteY13" fmla="*/ 133313 h 133212"/>
                <a:gd name="connsiteX14" fmla="*/ 117501 w 234229"/>
                <a:gd name="connsiteY14" fmla="*/ 132409 h 133212"/>
                <a:gd name="connsiteX15" fmla="*/ 151090 w 234229"/>
                <a:gd name="connsiteY15" fmla="*/ 133313 h 133212"/>
                <a:gd name="connsiteX16" fmla="*/ 151090 w 234229"/>
                <a:gd name="connsiteY16" fmla="*/ 123970 h 133212"/>
                <a:gd name="connsiteX17" fmla="*/ 127697 w 234229"/>
                <a:gd name="connsiteY17" fmla="*/ 110408 h 133212"/>
                <a:gd name="connsiteX18" fmla="*/ 127697 w 234229"/>
                <a:gd name="connsiteY18" fmla="*/ 54953 h 133212"/>
                <a:gd name="connsiteX19" fmla="*/ 168185 w 234229"/>
                <a:gd name="connsiteY19" fmla="*/ 6731 h 133212"/>
                <a:gd name="connsiteX20" fmla="*/ 190379 w 234229"/>
                <a:gd name="connsiteY20" fmla="*/ 40185 h 133212"/>
                <a:gd name="connsiteX21" fmla="*/ 190379 w 234229"/>
                <a:gd name="connsiteY21" fmla="*/ 110408 h 133212"/>
                <a:gd name="connsiteX22" fmla="*/ 166986 w 234229"/>
                <a:gd name="connsiteY22" fmla="*/ 123970 h 133212"/>
                <a:gd name="connsiteX23" fmla="*/ 166986 w 234229"/>
                <a:gd name="connsiteY23" fmla="*/ 133313 h 133212"/>
                <a:gd name="connsiteX24" fmla="*/ 200875 w 234229"/>
                <a:gd name="connsiteY24" fmla="*/ 132409 h 133212"/>
                <a:gd name="connsiteX25" fmla="*/ 234465 w 234229"/>
                <a:gd name="connsiteY25" fmla="*/ 133313 h 133212"/>
                <a:gd name="connsiteX26" fmla="*/ 234465 w 234229"/>
                <a:gd name="connsiteY26" fmla="*/ 123970 h 133212"/>
                <a:gd name="connsiteX27" fmla="*/ 211072 w 234229"/>
                <a:gd name="connsiteY27" fmla="*/ 114929 h 133212"/>
                <a:gd name="connsiteX28" fmla="*/ 211072 w 234229"/>
                <a:gd name="connsiteY28" fmla="*/ 57364 h 133212"/>
                <a:gd name="connsiteX29" fmla="*/ 201775 w 234229"/>
                <a:gd name="connsiteY29" fmla="*/ 11252 h 133212"/>
                <a:gd name="connsiteX30" fmla="*/ 170285 w 234229"/>
                <a:gd name="connsiteY30" fmla="*/ 101 h 133212"/>
                <a:gd name="connsiteX31" fmla="*/ 126798 w 234229"/>
                <a:gd name="connsiteY31" fmla="*/ 29637 h 133212"/>
                <a:gd name="connsiteX32" fmla="*/ 86910 w 234229"/>
                <a:gd name="connsiteY32" fmla="*/ 101 h 133212"/>
                <a:gd name="connsiteX33" fmla="*/ 42523 w 234229"/>
                <a:gd name="connsiteY33" fmla="*/ 31746 h 133212"/>
                <a:gd name="connsiteX34" fmla="*/ 42523 w 234229"/>
                <a:gd name="connsiteY34" fmla="*/ 101 h 133212"/>
                <a:gd name="connsiteX35" fmla="*/ 236 w 234229"/>
                <a:gd name="connsiteY35" fmla="*/ 3416 h 133212"/>
                <a:gd name="connsiteX36" fmla="*/ 236 w 234229"/>
                <a:gd name="connsiteY36" fmla="*/ 12759 h 133212"/>
                <a:gd name="connsiteX37" fmla="*/ 23629 w 234229"/>
                <a:gd name="connsiteY37" fmla="*/ 29637 h 1332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234229" h="133212">
                  <a:moveTo>
                    <a:pt x="23629" y="29637"/>
                  </a:moveTo>
                  <a:lnTo>
                    <a:pt x="23629" y="110408"/>
                  </a:lnTo>
                  <a:cubicBezTo>
                    <a:pt x="23629" y="123970"/>
                    <a:pt x="20330" y="123970"/>
                    <a:pt x="236" y="123970"/>
                  </a:cubicBezTo>
                  <a:lnTo>
                    <a:pt x="236" y="133313"/>
                  </a:lnTo>
                  <a:cubicBezTo>
                    <a:pt x="10733" y="133012"/>
                    <a:pt x="26028" y="132409"/>
                    <a:pt x="34126" y="132409"/>
                  </a:cubicBezTo>
                  <a:cubicBezTo>
                    <a:pt x="41923" y="132409"/>
                    <a:pt x="57519" y="133012"/>
                    <a:pt x="67716" y="133313"/>
                  </a:cubicBezTo>
                  <a:lnTo>
                    <a:pt x="67716" y="123970"/>
                  </a:lnTo>
                  <a:cubicBezTo>
                    <a:pt x="47622" y="123970"/>
                    <a:pt x="44323" y="123970"/>
                    <a:pt x="44323" y="110408"/>
                  </a:cubicBezTo>
                  <a:lnTo>
                    <a:pt x="44323" y="54953"/>
                  </a:lnTo>
                  <a:cubicBezTo>
                    <a:pt x="44323" y="23609"/>
                    <a:pt x="65616" y="6731"/>
                    <a:pt x="84810" y="6731"/>
                  </a:cubicBezTo>
                  <a:cubicBezTo>
                    <a:pt x="103705" y="6731"/>
                    <a:pt x="107004" y="23006"/>
                    <a:pt x="107004" y="40185"/>
                  </a:cubicBezTo>
                  <a:lnTo>
                    <a:pt x="107004" y="110408"/>
                  </a:lnTo>
                  <a:cubicBezTo>
                    <a:pt x="107004" y="123970"/>
                    <a:pt x="103705" y="123970"/>
                    <a:pt x="83611" y="123970"/>
                  </a:cubicBezTo>
                  <a:lnTo>
                    <a:pt x="83611" y="133313"/>
                  </a:lnTo>
                  <a:cubicBezTo>
                    <a:pt x="94108" y="133012"/>
                    <a:pt x="109403" y="132409"/>
                    <a:pt x="117501" y="132409"/>
                  </a:cubicBezTo>
                  <a:cubicBezTo>
                    <a:pt x="125298" y="132409"/>
                    <a:pt x="140893" y="133012"/>
                    <a:pt x="151090" y="133313"/>
                  </a:cubicBezTo>
                  <a:lnTo>
                    <a:pt x="151090" y="123970"/>
                  </a:lnTo>
                  <a:cubicBezTo>
                    <a:pt x="130996" y="123970"/>
                    <a:pt x="127697" y="123970"/>
                    <a:pt x="127697" y="110408"/>
                  </a:cubicBezTo>
                  <a:lnTo>
                    <a:pt x="127697" y="54953"/>
                  </a:lnTo>
                  <a:cubicBezTo>
                    <a:pt x="127697" y="23609"/>
                    <a:pt x="148991" y="6731"/>
                    <a:pt x="168185" y="6731"/>
                  </a:cubicBezTo>
                  <a:cubicBezTo>
                    <a:pt x="187080" y="6731"/>
                    <a:pt x="190379" y="23006"/>
                    <a:pt x="190379" y="40185"/>
                  </a:cubicBezTo>
                  <a:lnTo>
                    <a:pt x="190379" y="110408"/>
                  </a:lnTo>
                  <a:cubicBezTo>
                    <a:pt x="190379" y="123970"/>
                    <a:pt x="187080" y="123970"/>
                    <a:pt x="166986" y="123970"/>
                  </a:cubicBezTo>
                  <a:lnTo>
                    <a:pt x="166986" y="133313"/>
                  </a:lnTo>
                  <a:cubicBezTo>
                    <a:pt x="177482" y="133012"/>
                    <a:pt x="192778" y="132409"/>
                    <a:pt x="200875" y="132409"/>
                  </a:cubicBezTo>
                  <a:cubicBezTo>
                    <a:pt x="208673" y="132409"/>
                    <a:pt x="224268" y="133012"/>
                    <a:pt x="234465" y="133313"/>
                  </a:cubicBezTo>
                  <a:lnTo>
                    <a:pt x="234465" y="123970"/>
                  </a:lnTo>
                  <a:cubicBezTo>
                    <a:pt x="218870" y="123970"/>
                    <a:pt x="211372" y="123970"/>
                    <a:pt x="211072" y="114929"/>
                  </a:cubicBezTo>
                  <a:lnTo>
                    <a:pt x="211072" y="57364"/>
                  </a:lnTo>
                  <a:cubicBezTo>
                    <a:pt x="211072" y="31445"/>
                    <a:pt x="211072" y="22102"/>
                    <a:pt x="201775" y="11252"/>
                  </a:cubicBezTo>
                  <a:cubicBezTo>
                    <a:pt x="197576" y="6129"/>
                    <a:pt x="187679" y="101"/>
                    <a:pt x="170285" y="101"/>
                  </a:cubicBezTo>
                  <a:cubicBezTo>
                    <a:pt x="145092" y="101"/>
                    <a:pt x="131896" y="18184"/>
                    <a:pt x="126798" y="29637"/>
                  </a:cubicBezTo>
                  <a:cubicBezTo>
                    <a:pt x="122599" y="3416"/>
                    <a:pt x="100406" y="101"/>
                    <a:pt x="86910" y="101"/>
                  </a:cubicBezTo>
                  <a:cubicBezTo>
                    <a:pt x="65016" y="101"/>
                    <a:pt x="50921" y="13060"/>
                    <a:pt x="42523" y="31746"/>
                  </a:cubicBezTo>
                  <a:lnTo>
                    <a:pt x="42523" y="101"/>
                  </a:lnTo>
                  <a:lnTo>
                    <a:pt x="236" y="3416"/>
                  </a:lnTo>
                  <a:lnTo>
                    <a:pt x="236" y="12759"/>
                  </a:lnTo>
                  <a:cubicBezTo>
                    <a:pt x="21229" y="12759"/>
                    <a:pt x="23629" y="14869"/>
                    <a:pt x="23629" y="29637"/>
                  </a:cubicBez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586" name="Forme libre 585">
              <a:extLst>
                <a:ext uri="{FF2B5EF4-FFF2-40B4-BE49-F238E27FC236}">
                  <a16:creationId xmlns:a16="http://schemas.microsoft.com/office/drawing/2014/main" id="{F43AD9D4-5E46-C117-D299-EFC90EF66742}"/>
                </a:ext>
              </a:extLst>
            </p:cNvPr>
            <p:cNvSpPr/>
            <p:nvPr>
              <p:custDataLst>
                <p:tags r:id="rId52"/>
              </p:custDataLst>
            </p:nvPr>
          </p:nvSpPr>
          <p:spPr>
            <a:xfrm>
              <a:off x="12507458" y="7954961"/>
              <a:ext cx="141917" cy="10337"/>
            </a:xfrm>
            <a:custGeom>
              <a:avLst/>
              <a:gdLst>
                <a:gd name="connsiteX0" fmla="*/ 133764 w 141917"/>
                <a:gd name="connsiteY0" fmla="*/ 10434 h 10337"/>
                <a:gd name="connsiteX1" fmla="*/ 142161 w 141917"/>
                <a:gd name="connsiteY1" fmla="*/ 5371 h 10337"/>
                <a:gd name="connsiteX2" fmla="*/ 133764 w 141917"/>
                <a:gd name="connsiteY2" fmla="*/ 97 h 10337"/>
                <a:gd name="connsiteX3" fmla="*/ 8642 w 141917"/>
                <a:gd name="connsiteY3" fmla="*/ 97 h 10337"/>
                <a:gd name="connsiteX4" fmla="*/ 244 w 141917"/>
                <a:gd name="connsiteY4" fmla="*/ 5160 h 10337"/>
                <a:gd name="connsiteX5" fmla="*/ 8642 w 141917"/>
                <a:gd name="connsiteY5" fmla="*/ 10434 h 10337"/>
                <a:gd name="connsiteX6" fmla="*/ 133764 w 141917"/>
                <a:gd name="connsiteY6" fmla="*/ 10434 h 10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917" h="10337">
                  <a:moveTo>
                    <a:pt x="133764" y="10434"/>
                  </a:moveTo>
                  <a:cubicBezTo>
                    <a:pt x="137123" y="10434"/>
                    <a:pt x="142161" y="10434"/>
                    <a:pt x="142161" y="5371"/>
                  </a:cubicBezTo>
                  <a:cubicBezTo>
                    <a:pt x="142161" y="97"/>
                    <a:pt x="137333" y="97"/>
                    <a:pt x="133764" y="97"/>
                  </a:cubicBezTo>
                  <a:lnTo>
                    <a:pt x="8642" y="97"/>
                  </a:lnTo>
                  <a:cubicBezTo>
                    <a:pt x="5283" y="97"/>
                    <a:pt x="244" y="97"/>
                    <a:pt x="244" y="5160"/>
                  </a:cubicBezTo>
                  <a:cubicBezTo>
                    <a:pt x="244" y="10434"/>
                    <a:pt x="5073" y="10434"/>
                    <a:pt x="8642" y="10434"/>
                  </a:cubicBezTo>
                  <a:lnTo>
                    <a:pt x="133764" y="10434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587" name="Forme libre 586">
              <a:extLst>
                <a:ext uri="{FF2B5EF4-FFF2-40B4-BE49-F238E27FC236}">
                  <a16:creationId xmlns:a16="http://schemas.microsoft.com/office/drawing/2014/main" id="{5B4EB296-076C-B957-94D0-4701E4AEBBE8}"/>
                </a:ext>
              </a:extLst>
            </p:cNvPr>
            <p:cNvSpPr/>
            <p:nvPr>
              <p:custDataLst>
                <p:tags r:id="rId53"/>
              </p:custDataLst>
            </p:nvPr>
          </p:nvSpPr>
          <p:spPr>
            <a:xfrm>
              <a:off x="12685455" y="7872893"/>
              <a:ext cx="92792" cy="140084"/>
            </a:xfrm>
            <a:custGeom>
              <a:avLst/>
              <a:gdLst>
                <a:gd name="connsiteX0" fmla="*/ 93042 w 92792"/>
                <a:gd name="connsiteY0" fmla="*/ 101784 h 140084"/>
                <a:gd name="connsiteX1" fmla="*/ 85905 w 92792"/>
                <a:gd name="connsiteY1" fmla="*/ 101784 h 140084"/>
                <a:gd name="connsiteX2" fmla="*/ 80446 w 92792"/>
                <a:gd name="connsiteY2" fmla="*/ 120983 h 140084"/>
                <a:gd name="connsiteX3" fmla="*/ 59662 w 92792"/>
                <a:gd name="connsiteY3" fmla="*/ 122248 h 140084"/>
                <a:gd name="connsiteX4" fmla="*/ 21034 w 92792"/>
                <a:gd name="connsiteY4" fmla="*/ 122248 h 140084"/>
                <a:gd name="connsiteX5" fmla="*/ 63021 w 92792"/>
                <a:gd name="connsiteY5" fmla="*/ 86805 h 140084"/>
                <a:gd name="connsiteX6" fmla="*/ 93042 w 92792"/>
                <a:gd name="connsiteY6" fmla="*/ 41236 h 140084"/>
                <a:gd name="connsiteX7" fmla="*/ 43917 w 92792"/>
                <a:gd name="connsiteY7" fmla="*/ 97 h 140084"/>
                <a:gd name="connsiteX8" fmla="*/ 250 w 92792"/>
                <a:gd name="connsiteY8" fmla="*/ 37860 h 140084"/>
                <a:gd name="connsiteX9" fmla="*/ 11377 w 92792"/>
                <a:gd name="connsiteY9" fmla="*/ 49675 h 140084"/>
                <a:gd name="connsiteX10" fmla="*/ 22504 w 92792"/>
                <a:gd name="connsiteY10" fmla="*/ 38493 h 140084"/>
                <a:gd name="connsiteX11" fmla="*/ 10117 w 92792"/>
                <a:gd name="connsiteY11" fmla="*/ 27312 h 140084"/>
                <a:gd name="connsiteX12" fmla="*/ 40768 w 92792"/>
                <a:gd name="connsiteY12" fmla="*/ 7692 h 140084"/>
                <a:gd name="connsiteX13" fmla="*/ 72679 w 92792"/>
                <a:gd name="connsiteY13" fmla="*/ 41236 h 140084"/>
                <a:gd name="connsiteX14" fmla="*/ 52944 w 92792"/>
                <a:gd name="connsiteY14" fmla="*/ 81742 h 140084"/>
                <a:gd name="connsiteX15" fmla="*/ 2350 w 92792"/>
                <a:gd name="connsiteY15" fmla="*/ 131953 h 140084"/>
                <a:gd name="connsiteX16" fmla="*/ 250 w 92792"/>
                <a:gd name="connsiteY16" fmla="*/ 140181 h 140084"/>
                <a:gd name="connsiteX17" fmla="*/ 86744 w 92792"/>
                <a:gd name="connsiteY17" fmla="*/ 140181 h 140084"/>
                <a:gd name="connsiteX18" fmla="*/ 93042 w 92792"/>
                <a:gd name="connsiteY18" fmla="*/ 101784 h 140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2792" h="140084">
                  <a:moveTo>
                    <a:pt x="93042" y="101784"/>
                  </a:moveTo>
                  <a:lnTo>
                    <a:pt x="85905" y="101784"/>
                  </a:lnTo>
                  <a:cubicBezTo>
                    <a:pt x="85275" y="106426"/>
                    <a:pt x="83175" y="118873"/>
                    <a:pt x="80446" y="120983"/>
                  </a:cubicBezTo>
                  <a:cubicBezTo>
                    <a:pt x="78767" y="122248"/>
                    <a:pt x="62602" y="122248"/>
                    <a:pt x="59662" y="122248"/>
                  </a:cubicBezTo>
                  <a:lnTo>
                    <a:pt x="21034" y="122248"/>
                  </a:lnTo>
                  <a:cubicBezTo>
                    <a:pt x="43077" y="102628"/>
                    <a:pt x="50425" y="96721"/>
                    <a:pt x="63021" y="86805"/>
                  </a:cubicBezTo>
                  <a:cubicBezTo>
                    <a:pt x="78557" y="74358"/>
                    <a:pt x="93042" y="61278"/>
                    <a:pt x="93042" y="41236"/>
                  </a:cubicBezTo>
                  <a:cubicBezTo>
                    <a:pt x="93042" y="15709"/>
                    <a:pt x="70789" y="97"/>
                    <a:pt x="43917" y="97"/>
                  </a:cubicBezTo>
                  <a:cubicBezTo>
                    <a:pt x="17885" y="97"/>
                    <a:pt x="250" y="18451"/>
                    <a:pt x="250" y="37860"/>
                  </a:cubicBezTo>
                  <a:cubicBezTo>
                    <a:pt x="250" y="48620"/>
                    <a:pt x="9278" y="49675"/>
                    <a:pt x="11377" y="49675"/>
                  </a:cubicBezTo>
                  <a:cubicBezTo>
                    <a:pt x="16415" y="49675"/>
                    <a:pt x="22504" y="46088"/>
                    <a:pt x="22504" y="38493"/>
                  </a:cubicBezTo>
                  <a:cubicBezTo>
                    <a:pt x="22504" y="34696"/>
                    <a:pt x="21034" y="27312"/>
                    <a:pt x="10117" y="27312"/>
                  </a:cubicBezTo>
                  <a:cubicBezTo>
                    <a:pt x="16625" y="12333"/>
                    <a:pt x="30901" y="7692"/>
                    <a:pt x="40768" y="7692"/>
                  </a:cubicBezTo>
                  <a:cubicBezTo>
                    <a:pt x="61762" y="7692"/>
                    <a:pt x="72679" y="24147"/>
                    <a:pt x="72679" y="41236"/>
                  </a:cubicBezTo>
                  <a:cubicBezTo>
                    <a:pt x="72679" y="59590"/>
                    <a:pt x="59662" y="74147"/>
                    <a:pt x="52944" y="81742"/>
                  </a:cubicBezTo>
                  <a:lnTo>
                    <a:pt x="2350" y="131953"/>
                  </a:lnTo>
                  <a:cubicBezTo>
                    <a:pt x="250" y="133852"/>
                    <a:pt x="250" y="134274"/>
                    <a:pt x="250" y="140181"/>
                  </a:cubicBezTo>
                  <a:lnTo>
                    <a:pt x="86744" y="140181"/>
                  </a:lnTo>
                  <a:lnTo>
                    <a:pt x="93042" y="101784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588" name="Forme libre 587">
              <a:extLst>
                <a:ext uri="{FF2B5EF4-FFF2-40B4-BE49-F238E27FC236}">
                  <a16:creationId xmlns:a16="http://schemas.microsoft.com/office/drawing/2014/main" id="{3749503F-E8FD-F1C0-9CE0-5B8AE2F80E80}"/>
                </a:ext>
              </a:extLst>
            </p:cNvPr>
            <p:cNvSpPr/>
            <p:nvPr>
              <p:custDataLst>
                <p:tags r:id="rId54"/>
              </p:custDataLst>
            </p:nvPr>
          </p:nvSpPr>
          <p:spPr>
            <a:xfrm>
              <a:off x="12866653" y="7931571"/>
              <a:ext cx="210836" cy="205846"/>
            </a:xfrm>
            <a:custGeom>
              <a:avLst/>
              <a:gdLst>
                <a:gd name="connsiteX0" fmla="*/ 110323 w 210836"/>
                <a:gd name="connsiteY0" fmla="*/ 79667 h 205846"/>
                <a:gd name="connsiteX1" fmla="*/ 164307 w 210836"/>
                <a:gd name="connsiteY1" fmla="*/ 27527 h 205846"/>
                <a:gd name="connsiteX2" fmla="*/ 206894 w 210836"/>
                <a:gd name="connsiteY2" fmla="*/ 9444 h 205846"/>
                <a:gd name="connsiteX3" fmla="*/ 206894 w 210836"/>
                <a:gd name="connsiteY3" fmla="*/ 101 h 205846"/>
                <a:gd name="connsiteX4" fmla="*/ 181402 w 210836"/>
                <a:gd name="connsiteY4" fmla="*/ 1005 h 205846"/>
                <a:gd name="connsiteX5" fmla="*/ 143313 w 210836"/>
                <a:gd name="connsiteY5" fmla="*/ 101 h 205846"/>
                <a:gd name="connsiteX6" fmla="*/ 143313 w 210836"/>
                <a:gd name="connsiteY6" fmla="*/ 9444 h 205846"/>
                <a:gd name="connsiteX7" fmla="*/ 157109 w 210836"/>
                <a:gd name="connsiteY7" fmla="*/ 19390 h 205846"/>
                <a:gd name="connsiteX8" fmla="*/ 151711 w 210836"/>
                <a:gd name="connsiteY8" fmla="*/ 29335 h 205846"/>
                <a:gd name="connsiteX9" fmla="*/ 57839 w 210836"/>
                <a:gd name="connsiteY9" fmla="*/ 119450 h 205846"/>
                <a:gd name="connsiteX10" fmla="*/ 57839 w 210836"/>
                <a:gd name="connsiteY10" fmla="*/ 23609 h 205846"/>
                <a:gd name="connsiteX11" fmla="*/ 81532 w 210836"/>
                <a:gd name="connsiteY11" fmla="*/ 9444 h 205846"/>
                <a:gd name="connsiteX12" fmla="*/ 88730 w 210836"/>
                <a:gd name="connsiteY12" fmla="*/ 9444 h 205846"/>
                <a:gd name="connsiteX13" fmla="*/ 88730 w 210836"/>
                <a:gd name="connsiteY13" fmla="*/ 101 h 205846"/>
                <a:gd name="connsiteX14" fmla="*/ 44643 w 210836"/>
                <a:gd name="connsiteY14" fmla="*/ 1005 h 205846"/>
                <a:gd name="connsiteX15" fmla="*/ 256 w 210836"/>
                <a:gd name="connsiteY15" fmla="*/ 101 h 205846"/>
                <a:gd name="connsiteX16" fmla="*/ 256 w 210836"/>
                <a:gd name="connsiteY16" fmla="*/ 9444 h 205846"/>
                <a:gd name="connsiteX17" fmla="*/ 7454 w 210836"/>
                <a:gd name="connsiteY17" fmla="*/ 9444 h 205846"/>
                <a:gd name="connsiteX18" fmla="*/ 31147 w 210836"/>
                <a:gd name="connsiteY18" fmla="*/ 23609 h 205846"/>
                <a:gd name="connsiteX19" fmla="*/ 31147 w 210836"/>
                <a:gd name="connsiteY19" fmla="*/ 182439 h 205846"/>
                <a:gd name="connsiteX20" fmla="*/ 7454 w 210836"/>
                <a:gd name="connsiteY20" fmla="*/ 196604 h 205846"/>
                <a:gd name="connsiteX21" fmla="*/ 256 w 210836"/>
                <a:gd name="connsiteY21" fmla="*/ 196604 h 205846"/>
                <a:gd name="connsiteX22" fmla="*/ 256 w 210836"/>
                <a:gd name="connsiteY22" fmla="*/ 205947 h 205846"/>
                <a:gd name="connsiteX23" fmla="*/ 44343 w 210836"/>
                <a:gd name="connsiteY23" fmla="*/ 205043 h 205846"/>
                <a:gd name="connsiteX24" fmla="*/ 88730 w 210836"/>
                <a:gd name="connsiteY24" fmla="*/ 205947 h 205846"/>
                <a:gd name="connsiteX25" fmla="*/ 88730 w 210836"/>
                <a:gd name="connsiteY25" fmla="*/ 196604 h 205846"/>
                <a:gd name="connsiteX26" fmla="*/ 81532 w 210836"/>
                <a:gd name="connsiteY26" fmla="*/ 196604 h 205846"/>
                <a:gd name="connsiteX27" fmla="*/ 57839 w 210836"/>
                <a:gd name="connsiteY27" fmla="*/ 182439 h 205846"/>
                <a:gd name="connsiteX28" fmla="*/ 57839 w 210836"/>
                <a:gd name="connsiteY28" fmla="*/ 129697 h 205846"/>
                <a:gd name="connsiteX29" fmla="*/ 92629 w 210836"/>
                <a:gd name="connsiteY29" fmla="*/ 96544 h 205846"/>
                <a:gd name="connsiteX30" fmla="*/ 146912 w 210836"/>
                <a:gd name="connsiteY30" fmla="*/ 177316 h 205846"/>
                <a:gd name="connsiteX31" fmla="*/ 151411 w 210836"/>
                <a:gd name="connsiteY31" fmla="*/ 187563 h 205846"/>
                <a:gd name="connsiteX32" fmla="*/ 133716 w 210836"/>
                <a:gd name="connsiteY32" fmla="*/ 196604 h 205846"/>
                <a:gd name="connsiteX33" fmla="*/ 133716 w 210836"/>
                <a:gd name="connsiteY33" fmla="*/ 205947 h 205846"/>
                <a:gd name="connsiteX34" fmla="*/ 176603 w 210836"/>
                <a:gd name="connsiteY34" fmla="*/ 205043 h 205846"/>
                <a:gd name="connsiteX35" fmla="*/ 211093 w 210836"/>
                <a:gd name="connsiteY35" fmla="*/ 205947 h 205846"/>
                <a:gd name="connsiteX36" fmla="*/ 211093 w 210836"/>
                <a:gd name="connsiteY36" fmla="*/ 196604 h 205846"/>
                <a:gd name="connsiteX37" fmla="*/ 179602 w 210836"/>
                <a:gd name="connsiteY37" fmla="*/ 182138 h 205846"/>
                <a:gd name="connsiteX38" fmla="*/ 110323 w 210836"/>
                <a:gd name="connsiteY38" fmla="*/ 79667 h 205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210836" h="205846">
                  <a:moveTo>
                    <a:pt x="110323" y="79667"/>
                  </a:moveTo>
                  <a:lnTo>
                    <a:pt x="164307" y="27527"/>
                  </a:lnTo>
                  <a:cubicBezTo>
                    <a:pt x="166706" y="25116"/>
                    <a:pt x="182602" y="9745"/>
                    <a:pt x="206894" y="9444"/>
                  </a:cubicBezTo>
                  <a:lnTo>
                    <a:pt x="206894" y="101"/>
                  </a:lnTo>
                  <a:cubicBezTo>
                    <a:pt x="199097" y="1005"/>
                    <a:pt x="189500" y="1005"/>
                    <a:pt x="181402" y="1005"/>
                  </a:cubicBezTo>
                  <a:cubicBezTo>
                    <a:pt x="170605" y="1005"/>
                    <a:pt x="153510" y="1005"/>
                    <a:pt x="143313" y="101"/>
                  </a:cubicBezTo>
                  <a:lnTo>
                    <a:pt x="143313" y="9444"/>
                  </a:lnTo>
                  <a:cubicBezTo>
                    <a:pt x="155310" y="9745"/>
                    <a:pt x="157109" y="16677"/>
                    <a:pt x="157109" y="19390"/>
                  </a:cubicBezTo>
                  <a:cubicBezTo>
                    <a:pt x="157109" y="24212"/>
                    <a:pt x="154110" y="27226"/>
                    <a:pt x="151711" y="29335"/>
                  </a:cubicBezTo>
                  <a:lnTo>
                    <a:pt x="57839" y="119450"/>
                  </a:lnTo>
                  <a:lnTo>
                    <a:pt x="57839" y="23609"/>
                  </a:lnTo>
                  <a:cubicBezTo>
                    <a:pt x="57839" y="12759"/>
                    <a:pt x="58439" y="9444"/>
                    <a:pt x="81532" y="9444"/>
                  </a:cubicBezTo>
                  <a:lnTo>
                    <a:pt x="88730" y="9444"/>
                  </a:lnTo>
                  <a:lnTo>
                    <a:pt x="88730" y="101"/>
                  </a:lnTo>
                  <a:cubicBezTo>
                    <a:pt x="78233" y="1005"/>
                    <a:pt x="56040" y="1005"/>
                    <a:pt x="44643" y="1005"/>
                  </a:cubicBezTo>
                  <a:cubicBezTo>
                    <a:pt x="33247" y="1005"/>
                    <a:pt x="10753" y="1005"/>
                    <a:pt x="256" y="101"/>
                  </a:cubicBezTo>
                  <a:lnTo>
                    <a:pt x="256" y="9444"/>
                  </a:lnTo>
                  <a:lnTo>
                    <a:pt x="7454" y="9444"/>
                  </a:lnTo>
                  <a:cubicBezTo>
                    <a:pt x="30547" y="9444"/>
                    <a:pt x="31147" y="12759"/>
                    <a:pt x="31147" y="23609"/>
                  </a:cubicBezTo>
                  <a:lnTo>
                    <a:pt x="31147" y="182439"/>
                  </a:lnTo>
                  <a:cubicBezTo>
                    <a:pt x="31147" y="193289"/>
                    <a:pt x="30547" y="196604"/>
                    <a:pt x="7454" y="196604"/>
                  </a:cubicBezTo>
                  <a:lnTo>
                    <a:pt x="256" y="196604"/>
                  </a:lnTo>
                  <a:lnTo>
                    <a:pt x="256" y="205947"/>
                  </a:lnTo>
                  <a:cubicBezTo>
                    <a:pt x="10753" y="205043"/>
                    <a:pt x="32947" y="205043"/>
                    <a:pt x="44343" y="205043"/>
                  </a:cubicBezTo>
                  <a:cubicBezTo>
                    <a:pt x="55740" y="205043"/>
                    <a:pt x="78233" y="205043"/>
                    <a:pt x="88730" y="205947"/>
                  </a:cubicBezTo>
                  <a:lnTo>
                    <a:pt x="88730" y="196604"/>
                  </a:lnTo>
                  <a:lnTo>
                    <a:pt x="81532" y="196604"/>
                  </a:lnTo>
                  <a:cubicBezTo>
                    <a:pt x="58439" y="196604"/>
                    <a:pt x="57839" y="193289"/>
                    <a:pt x="57839" y="182439"/>
                  </a:cubicBezTo>
                  <a:lnTo>
                    <a:pt x="57839" y="129697"/>
                  </a:lnTo>
                  <a:lnTo>
                    <a:pt x="92629" y="96544"/>
                  </a:lnTo>
                  <a:lnTo>
                    <a:pt x="146912" y="177316"/>
                  </a:lnTo>
                  <a:cubicBezTo>
                    <a:pt x="148712" y="180028"/>
                    <a:pt x="151411" y="183946"/>
                    <a:pt x="151411" y="187563"/>
                  </a:cubicBezTo>
                  <a:cubicBezTo>
                    <a:pt x="151411" y="196604"/>
                    <a:pt x="139714" y="196604"/>
                    <a:pt x="133716" y="196604"/>
                  </a:cubicBezTo>
                  <a:lnTo>
                    <a:pt x="133716" y="205947"/>
                  </a:lnTo>
                  <a:cubicBezTo>
                    <a:pt x="144213" y="205043"/>
                    <a:pt x="165207" y="205043"/>
                    <a:pt x="176603" y="205043"/>
                  </a:cubicBezTo>
                  <a:cubicBezTo>
                    <a:pt x="187100" y="205043"/>
                    <a:pt x="198497" y="205345"/>
                    <a:pt x="211093" y="205947"/>
                  </a:cubicBezTo>
                  <a:lnTo>
                    <a:pt x="211093" y="196604"/>
                  </a:lnTo>
                  <a:cubicBezTo>
                    <a:pt x="194898" y="196604"/>
                    <a:pt x="188600" y="195399"/>
                    <a:pt x="179602" y="182138"/>
                  </a:cubicBezTo>
                  <a:lnTo>
                    <a:pt x="110323" y="79667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589" name="Forme libre 588">
              <a:extLst>
                <a:ext uri="{FF2B5EF4-FFF2-40B4-BE49-F238E27FC236}">
                  <a16:creationId xmlns:a16="http://schemas.microsoft.com/office/drawing/2014/main" id="{B8B846A4-B5EB-0DD6-F961-D25676B8CCC3}"/>
                </a:ext>
              </a:extLst>
            </p:cNvPr>
            <p:cNvSpPr/>
            <p:nvPr>
              <p:custDataLst>
                <p:tags r:id="rId55"/>
              </p:custDataLst>
            </p:nvPr>
          </p:nvSpPr>
          <p:spPr>
            <a:xfrm>
              <a:off x="13112693" y="7954961"/>
              <a:ext cx="141917" cy="10337"/>
            </a:xfrm>
            <a:custGeom>
              <a:avLst/>
              <a:gdLst>
                <a:gd name="connsiteX0" fmla="*/ 133784 w 141917"/>
                <a:gd name="connsiteY0" fmla="*/ 10434 h 10337"/>
                <a:gd name="connsiteX1" fmla="*/ 142181 w 141917"/>
                <a:gd name="connsiteY1" fmla="*/ 5371 h 10337"/>
                <a:gd name="connsiteX2" fmla="*/ 133784 w 141917"/>
                <a:gd name="connsiteY2" fmla="*/ 97 h 10337"/>
                <a:gd name="connsiteX3" fmla="*/ 8662 w 141917"/>
                <a:gd name="connsiteY3" fmla="*/ 97 h 10337"/>
                <a:gd name="connsiteX4" fmla="*/ 264 w 141917"/>
                <a:gd name="connsiteY4" fmla="*/ 5160 h 10337"/>
                <a:gd name="connsiteX5" fmla="*/ 8662 w 141917"/>
                <a:gd name="connsiteY5" fmla="*/ 10434 h 10337"/>
                <a:gd name="connsiteX6" fmla="*/ 133784 w 141917"/>
                <a:gd name="connsiteY6" fmla="*/ 10434 h 10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917" h="10337">
                  <a:moveTo>
                    <a:pt x="133784" y="10434"/>
                  </a:moveTo>
                  <a:cubicBezTo>
                    <a:pt x="137143" y="10434"/>
                    <a:pt x="142181" y="10434"/>
                    <a:pt x="142181" y="5371"/>
                  </a:cubicBezTo>
                  <a:cubicBezTo>
                    <a:pt x="142181" y="97"/>
                    <a:pt x="137353" y="97"/>
                    <a:pt x="133784" y="97"/>
                  </a:cubicBezTo>
                  <a:lnTo>
                    <a:pt x="8662" y="97"/>
                  </a:lnTo>
                  <a:cubicBezTo>
                    <a:pt x="5303" y="97"/>
                    <a:pt x="264" y="97"/>
                    <a:pt x="264" y="5160"/>
                  </a:cubicBezTo>
                  <a:cubicBezTo>
                    <a:pt x="264" y="10434"/>
                    <a:pt x="5093" y="10434"/>
                    <a:pt x="8662" y="10434"/>
                  </a:cubicBezTo>
                  <a:lnTo>
                    <a:pt x="133784" y="10434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590" name="Forme libre 589">
              <a:extLst>
                <a:ext uri="{FF2B5EF4-FFF2-40B4-BE49-F238E27FC236}">
                  <a16:creationId xmlns:a16="http://schemas.microsoft.com/office/drawing/2014/main" id="{76A0ACB9-36E7-7FDA-E851-C068CE86BF66}"/>
                </a:ext>
              </a:extLst>
            </p:cNvPr>
            <p:cNvSpPr/>
            <p:nvPr>
              <p:custDataLst>
                <p:tags r:id="rId56"/>
              </p:custDataLst>
            </p:nvPr>
          </p:nvSpPr>
          <p:spPr>
            <a:xfrm>
              <a:off x="13300348" y="7872893"/>
              <a:ext cx="76417" cy="140084"/>
            </a:xfrm>
            <a:custGeom>
              <a:avLst/>
              <a:gdLst>
                <a:gd name="connsiteX0" fmla="*/ 47716 w 76417"/>
                <a:gd name="connsiteY0" fmla="*/ 6004 h 140084"/>
                <a:gd name="connsiteX1" fmla="*/ 41418 w 76417"/>
                <a:gd name="connsiteY1" fmla="*/ 97 h 140084"/>
                <a:gd name="connsiteX2" fmla="*/ 270 w 76417"/>
                <a:gd name="connsiteY2" fmla="*/ 13599 h 140084"/>
                <a:gd name="connsiteX3" fmla="*/ 270 w 76417"/>
                <a:gd name="connsiteY3" fmla="*/ 21194 h 140084"/>
                <a:gd name="connsiteX4" fmla="*/ 30711 w 76417"/>
                <a:gd name="connsiteY4" fmla="*/ 15287 h 140084"/>
                <a:gd name="connsiteX5" fmla="*/ 30711 w 76417"/>
                <a:gd name="connsiteY5" fmla="*/ 122881 h 140084"/>
                <a:gd name="connsiteX6" fmla="*/ 9718 w 76417"/>
                <a:gd name="connsiteY6" fmla="*/ 132586 h 140084"/>
                <a:gd name="connsiteX7" fmla="*/ 1740 w 76417"/>
                <a:gd name="connsiteY7" fmla="*/ 132586 h 140084"/>
                <a:gd name="connsiteX8" fmla="*/ 1740 w 76417"/>
                <a:gd name="connsiteY8" fmla="*/ 140181 h 140084"/>
                <a:gd name="connsiteX9" fmla="*/ 39109 w 76417"/>
                <a:gd name="connsiteY9" fmla="*/ 139337 h 140084"/>
                <a:gd name="connsiteX10" fmla="*/ 76687 w 76417"/>
                <a:gd name="connsiteY10" fmla="*/ 140181 h 140084"/>
                <a:gd name="connsiteX11" fmla="*/ 76687 w 76417"/>
                <a:gd name="connsiteY11" fmla="*/ 132586 h 140084"/>
                <a:gd name="connsiteX12" fmla="*/ 68710 w 76417"/>
                <a:gd name="connsiteY12" fmla="*/ 132586 h 140084"/>
                <a:gd name="connsiteX13" fmla="*/ 47716 w 76417"/>
                <a:gd name="connsiteY13" fmla="*/ 122881 h 140084"/>
                <a:gd name="connsiteX14" fmla="*/ 47716 w 76417"/>
                <a:gd name="connsiteY14" fmla="*/ 6004 h 140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6417" h="140084">
                  <a:moveTo>
                    <a:pt x="47716" y="6004"/>
                  </a:moveTo>
                  <a:cubicBezTo>
                    <a:pt x="47716" y="308"/>
                    <a:pt x="47296" y="97"/>
                    <a:pt x="41418" y="97"/>
                  </a:cubicBezTo>
                  <a:cubicBezTo>
                    <a:pt x="27982" y="13388"/>
                    <a:pt x="8878" y="13599"/>
                    <a:pt x="270" y="13599"/>
                  </a:cubicBezTo>
                  <a:lnTo>
                    <a:pt x="270" y="21194"/>
                  </a:lnTo>
                  <a:cubicBezTo>
                    <a:pt x="5309" y="21194"/>
                    <a:pt x="19165" y="21194"/>
                    <a:pt x="30711" y="15287"/>
                  </a:cubicBezTo>
                  <a:lnTo>
                    <a:pt x="30711" y="122881"/>
                  </a:lnTo>
                  <a:cubicBezTo>
                    <a:pt x="30711" y="129843"/>
                    <a:pt x="30711" y="132586"/>
                    <a:pt x="9718" y="132586"/>
                  </a:cubicBezTo>
                  <a:lnTo>
                    <a:pt x="1740" y="132586"/>
                  </a:lnTo>
                  <a:lnTo>
                    <a:pt x="1740" y="140181"/>
                  </a:lnTo>
                  <a:cubicBezTo>
                    <a:pt x="5519" y="139970"/>
                    <a:pt x="31341" y="139337"/>
                    <a:pt x="39109" y="139337"/>
                  </a:cubicBezTo>
                  <a:cubicBezTo>
                    <a:pt x="45617" y="139337"/>
                    <a:pt x="72069" y="139970"/>
                    <a:pt x="76687" y="140181"/>
                  </a:cubicBezTo>
                  <a:lnTo>
                    <a:pt x="76687" y="132586"/>
                  </a:lnTo>
                  <a:lnTo>
                    <a:pt x="68710" y="132586"/>
                  </a:lnTo>
                  <a:cubicBezTo>
                    <a:pt x="47716" y="132586"/>
                    <a:pt x="47716" y="129843"/>
                    <a:pt x="47716" y="122881"/>
                  </a:cubicBezTo>
                  <a:lnTo>
                    <a:pt x="47716" y="6004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</p:grpSp>
      <p:sp>
        <p:nvSpPr>
          <p:cNvPr id="696" name="ZoneTexte 695">
            <a:extLst>
              <a:ext uri="{FF2B5EF4-FFF2-40B4-BE49-F238E27FC236}">
                <a16:creationId xmlns:a16="http://schemas.microsoft.com/office/drawing/2014/main" id="{25BC8B82-1CE3-6C45-6F30-196FDC19855A}"/>
              </a:ext>
            </a:extLst>
          </p:cNvPr>
          <p:cNvSpPr txBox="1"/>
          <p:nvPr/>
        </p:nvSpPr>
        <p:spPr>
          <a:xfrm>
            <a:off x="956377" y="4739236"/>
            <a:ext cx="1405641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/>
              <a:t>Patinoire </a:t>
            </a:r>
          </a:p>
        </p:txBody>
      </p:sp>
      <p:grpSp>
        <p:nvGrpSpPr>
          <p:cNvPr id="728" name="Groupe 727" descr="\documentclass{article}&#10;\usepackage{amsmath}&#10;\usepackage{xcolor}&#10;\usepackage{siunitx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\newcommand{\unith}{\watt\per\square\meter\per\kelvin}&#10;\newcommand{\unitlam}{\watt\per\meter\per\kelvin}&#10;\newcommand{\unitrho}{\kilogram\per\cubic\meter}&#10;\newcommand{\unitcp}{\joule\per\kilogram\per\kelvin}&#10;\newcommand{\unitR}{\kelvin\per\watt}&#10;&#10;&#10;$$&#10;L = \SI{60}{m} \times \ell = \SI{30}{m}&#10;$$&#10;\end{document}&#10;" title="IguanaTex Vector Display">
            <a:extLst>
              <a:ext uri="{FF2B5EF4-FFF2-40B4-BE49-F238E27FC236}">
                <a16:creationId xmlns:a16="http://schemas.microsoft.com/office/drawing/2014/main" id="{DFC63979-FA6F-FF9C-11FA-F26E702E1C64}"/>
              </a:ext>
            </a:extLst>
          </p:cNvPr>
          <p:cNvGrpSpPr>
            <a:grpSpLocks noChangeAspect="1"/>
          </p:cNvGrpSpPr>
          <p:nvPr>
            <p:custDataLst>
              <p:tags r:id="rId9"/>
            </p:custDataLst>
          </p:nvPr>
        </p:nvGrpSpPr>
        <p:grpSpPr>
          <a:xfrm>
            <a:off x="2392757" y="4853838"/>
            <a:ext cx="2712283" cy="201683"/>
            <a:chOff x="10235121" y="8617898"/>
            <a:chExt cx="2712283" cy="201683"/>
          </a:xfrm>
        </p:grpSpPr>
        <p:sp>
          <p:nvSpPr>
            <p:cNvPr id="717" name="Forme libre 716">
              <a:extLst>
                <a:ext uri="{FF2B5EF4-FFF2-40B4-BE49-F238E27FC236}">
                  <a16:creationId xmlns:a16="http://schemas.microsoft.com/office/drawing/2014/main" id="{8E466AB1-C369-15F5-98BD-62B70F9E8F7C}"/>
                </a:ext>
              </a:extLst>
            </p:cNvPr>
            <p:cNvSpPr/>
            <p:nvPr>
              <p:custDataLst>
                <p:tags r:id="rId30"/>
              </p:custDataLst>
            </p:nvPr>
          </p:nvSpPr>
          <p:spPr>
            <a:xfrm>
              <a:off x="10235121" y="8624001"/>
              <a:ext cx="183517" cy="189475"/>
            </a:xfrm>
            <a:custGeom>
              <a:avLst/>
              <a:gdLst>
                <a:gd name="connsiteX0" fmla="*/ 101974 w 183517"/>
                <a:gd name="connsiteY0" fmla="*/ 21713 h 189475"/>
                <a:gd name="connsiteX1" fmla="*/ 134181 w 183517"/>
                <a:gd name="connsiteY1" fmla="*/ 8675 h 189475"/>
                <a:gd name="connsiteX2" fmla="*/ 145727 w 183517"/>
                <a:gd name="connsiteY2" fmla="*/ 3404 h 189475"/>
                <a:gd name="connsiteX3" fmla="*/ 140866 w 183517"/>
                <a:gd name="connsiteY3" fmla="*/ 75 h 189475"/>
                <a:gd name="connsiteX4" fmla="*/ 95898 w 183517"/>
                <a:gd name="connsiteY4" fmla="*/ 907 h 189475"/>
                <a:gd name="connsiteX5" fmla="*/ 55487 w 183517"/>
                <a:gd name="connsiteY5" fmla="*/ 75 h 189475"/>
                <a:gd name="connsiteX6" fmla="*/ 49714 w 183517"/>
                <a:gd name="connsiteY6" fmla="*/ 5623 h 189475"/>
                <a:gd name="connsiteX7" fmla="*/ 58222 w 183517"/>
                <a:gd name="connsiteY7" fmla="*/ 8675 h 189475"/>
                <a:gd name="connsiteX8" fmla="*/ 69768 w 183517"/>
                <a:gd name="connsiteY8" fmla="*/ 9229 h 189475"/>
                <a:gd name="connsiteX9" fmla="*/ 77971 w 183517"/>
                <a:gd name="connsiteY9" fmla="*/ 13668 h 189475"/>
                <a:gd name="connsiteX10" fmla="*/ 76756 w 183517"/>
                <a:gd name="connsiteY10" fmla="*/ 18939 h 189475"/>
                <a:gd name="connsiteX11" fmla="*/ 36042 w 183517"/>
                <a:gd name="connsiteY11" fmla="*/ 167912 h 189475"/>
                <a:gd name="connsiteX12" fmla="*/ 8392 w 183517"/>
                <a:gd name="connsiteY12" fmla="*/ 180951 h 189475"/>
                <a:gd name="connsiteX13" fmla="*/ 189 w 183517"/>
                <a:gd name="connsiteY13" fmla="*/ 186499 h 189475"/>
                <a:gd name="connsiteX14" fmla="*/ 8392 w 183517"/>
                <a:gd name="connsiteY14" fmla="*/ 189551 h 189475"/>
                <a:gd name="connsiteX15" fmla="*/ 149069 w 183517"/>
                <a:gd name="connsiteY15" fmla="*/ 189551 h 189475"/>
                <a:gd name="connsiteX16" fmla="*/ 158488 w 183517"/>
                <a:gd name="connsiteY16" fmla="*/ 184835 h 189475"/>
                <a:gd name="connsiteX17" fmla="*/ 182491 w 183517"/>
                <a:gd name="connsiteY17" fmla="*/ 124912 h 189475"/>
                <a:gd name="connsiteX18" fmla="*/ 183707 w 183517"/>
                <a:gd name="connsiteY18" fmla="*/ 121029 h 189475"/>
                <a:gd name="connsiteX19" fmla="*/ 180061 w 183517"/>
                <a:gd name="connsiteY19" fmla="*/ 117977 h 189475"/>
                <a:gd name="connsiteX20" fmla="*/ 174895 w 183517"/>
                <a:gd name="connsiteY20" fmla="*/ 123803 h 189475"/>
                <a:gd name="connsiteX21" fmla="*/ 98632 w 183517"/>
                <a:gd name="connsiteY21" fmla="*/ 180951 h 189475"/>
                <a:gd name="connsiteX22" fmla="*/ 70072 w 183517"/>
                <a:gd name="connsiteY22" fmla="*/ 180951 h 189475"/>
                <a:gd name="connsiteX23" fmla="*/ 63387 w 183517"/>
                <a:gd name="connsiteY23" fmla="*/ 180673 h 189475"/>
                <a:gd name="connsiteX24" fmla="*/ 59437 w 183517"/>
                <a:gd name="connsiteY24" fmla="*/ 177899 h 189475"/>
                <a:gd name="connsiteX25" fmla="*/ 60956 w 183517"/>
                <a:gd name="connsiteY25" fmla="*/ 171519 h 189475"/>
                <a:gd name="connsiteX26" fmla="*/ 101974 w 183517"/>
                <a:gd name="connsiteY26" fmla="*/ 21713 h 189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3517" h="189475">
                  <a:moveTo>
                    <a:pt x="101974" y="21713"/>
                  </a:moveTo>
                  <a:cubicBezTo>
                    <a:pt x="104709" y="11726"/>
                    <a:pt x="105621" y="8675"/>
                    <a:pt x="134181" y="8675"/>
                  </a:cubicBezTo>
                  <a:cubicBezTo>
                    <a:pt x="143296" y="8675"/>
                    <a:pt x="145727" y="8675"/>
                    <a:pt x="145727" y="3404"/>
                  </a:cubicBezTo>
                  <a:cubicBezTo>
                    <a:pt x="145727" y="75"/>
                    <a:pt x="142385" y="75"/>
                    <a:pt x="140866" y="75"/>
                  </a:cubicBezTo>
                  <a:cubicBezTo>
                    <a:pt x="130839" y="75"/>
                    <a:pt x="105924" y="907"/>
                    <a:pt x="95898" y="907"/>
                  </a:cubicBezTo>
                  <a:cubicBezTo>
                    <a:pt x="86783" y="907"/>
                    <a:pt x="64602" y="75"/>
                    <a:pt x="55487" y="75"/>
                  </a:cubicBezTo>
                  <a:cubicBezTo>
                    <a:pt x="53360" y="75"/>
                    <a:pt x="49714" y="75"/>
                    <a:pt x="49714" y="5623"/>
                  </a:cubicBezTo>
                  <a:cubicBezTo>
                    <a:pt x="49714" y="8675"/>
                    <a:pt x="52449" y="8675"/>
                    <a:pt x="58222" y="8675"/>
                  </a:cubicBezTo>
                  <a:cubicBezTo>
                    <a:pt x="58830" y="8675"/>
                    <a:pt x="64602" y="8675"/>
                    <a:pt x="69768" y="9229"/>
                  </a:cubicBezTo>
                  <a:cubicBezTo>
                    <a:pt x="75237" y="9784"/>
                    <a:pt x="77971" y="10062"/>
                    <a:pt x="77971" y="13668"/>
                  </a:cubicBezTo>
                  <a:cubicBezTo>
                    <a:pt x="77971" y="14778"/>
                    <a:pt x="77667" y="15610"/>
                    <a:pt x="76756" y="18939"/>
                  </a:cubicBezTo>
                  <a:lnTo>
                    <a:pt x="36042" y="167912"/>
                  </a:lnTo>
                  <a:cubicBezTo>
                    <a:pt x="33003" y="178731"/>
                    <a:pt x="32396" y="180951"/>
                    <a:pt x="8392" y="180951"/>
                  </a:cubicBezTo>
                  <a:cubicBezTo>
                    <a:pt x="3227" y="180951"/>
                    <a:pt x="189" y="180951"/>
                    <a:pt x="189" y="186499"/>
                  </a:cubicBezTo>
                  <a:cubicBezTo>
                    <a:pt x="189" y="189551"/>
                    <a:pt x="2923" y="189551"/>
                    <a:pt x="8392" y="189551"/>
                  </a:cubicBezTo>
                  <a:lnTo>
                    <a:pt x="149069" y="189551"/>
                  </a:lnTo>
                  <a:cubicBezTo>
                    <a:pt x="156361" y="189551"/>
                    <a:pt x="156665" y="189551"/>
                    <a:pt x="158488" y="184835"/>
                  </a:cubicBezTo>
                  <a:lnTo>
                    <a:pt x="182491" y="124912"/>
                  </a:lnTo>
                  <a:cubicBezTo>
                    <a:pt x="183707" y="121861"/>
                    <a:pt x="183707" y="121306"/>
                    <a:pt x="183707" y="121029"/>
                  </a:cubicBezTo>
                  <a:cubicBezTo>
                    <a:pt x="183707" y="119919"/>
                    <a:pt x="182795" y="117977"/>
                    <a:pt x="180061" y="117977"/>
                  </a:cubicBezTo>
                  <a:cubicBezTo>
                    <a:pt x="177326" y="117977"/>
                    <a:pt x="177022" y="119364"/>
                    <a:pt x="174895" y="123803"/>
                  </a:cubicBezTo>
                  <a:cubicBezTo>
                    <a:pt x="164565" y="149325"/>
                    <a:pt x="151196" y="180951"/>
                    <a:pt x="98632" y="180951"/>
                  </a:cubicBezTo>
                  <a:lnTo>
                    <a:pt x="70072" y="180951"/>
                  </a:lnTo>
                  <a:cubicBezTo>
                    <a:pt x="65818" y="180951"/>
                    <a:pt x="65210" y="180951"/>
                    <a:pt x="63387" y="180673"/>
                  </a:cubicBezTo>
                  <a:cubicBezTo>
                    <a:pt x="60349" y="180396"/>
                    <a:pt x="59437" y="180118"/>
                    <a:pt x="59437" y="177899"/>
                  </a:cubicBezTo>
                  <a:cubicBezTo>
                    <a:pt x="59437" y="177067"/>
                    <a:pt x="59437" y="176512"/>
                    <a:pt x="60956" y="171519"/>
                  </a:cubicBezTo>
                  <a:lnTo>
                    <a:pt x="101974" y="21713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718" name="Forme libre 717">
              <a:extLst>
                <a:ext uri="{FF2B5EF4-FFF2-40B4-BE49-F238E27FC236}">
                  <a16:creationId xmlns:a16="http://schemas.microsoft.com/office/drawing/2014/main" id="{281259E7-EE6D-7BD2-E0F3-A8145470FA1F}"/>
                </a:ext>
              </a:extLst>
            </p:cNvPr>
            <p:cNvSpPr/>
            <p:nvPr>
              <p:custDataLst>
                <p:tags r:id="rId31"/>
              </p:custDataLst>
            </p:nvPr>
          </p:nvSpPr>
          <p:spPr>
            <a:xfrm>
              <a:off x="10531462" y="8711665"/>
              <a:ext cx="202052" cy="64915"/>
            </a:xfrm>
            <a:custGeom>
              <a:avLst/>
              <a:gdLst>
                <a:gd name="connsiteX0" fmla="*/ 191920 w 202052"/>
                <a:gd name="connsiteY0" fmla="*/ 11171 h 64915"/>
                <a:gd name="connsiteX1" fmla="*/ 202250 w 202052"/>
                <a:gd name="connsiteY1" fmla="*/ 5623 h 64915"/>
                <a:gd name="connsiteX2" fmla="*/ 192224 w 202052"/>
                <a:gd name="connsiteY2" fmla="*/ 75 h 64915"/>
                <a:gd name="connsiteX3" fmla="*/ 10225 w 202052"/>
                <a:gd name="connsiteY3" fmla="*/ 75 h 64915"/>
                <a:gd name="connsiteX4" fmla="*/ 198 w 202052"/>
                <a:gd name="connsiteY4" fmla="*/ 5623 h 64915"/>
                <a:gd name="connsiteX5" fmla="*/ 10529 w 202052"/>
                <a:gd name="connsiteY5" fmla="*/ 11171 h 64915"/>
                <a:gd name="connsiteX6" fmla="*/ 191920 w 202052"/>
                <a:gd name="connsiteY6" fmla="*/ 11171 h 64915"/>
                <a:gd name="connsiteX7" fmla="*/ 192224 w 202052"/>
                <a:gd name="connsiteY7" fmla="*/ 64990 h 64915"/>
                <a:gd name="connsiteX8" fmla="*/ 202250 w 202052"/>
                <a:gd name="connsiteY8" fmla="*/ 59442 h 64915"/>
                <a:gd name="connsiteX9" fmla="*/ 191920 w 202052"/>
                <a:gd name="connsiteY9" fmla="*/ 53894 h 64915"/>
                <a:gd name="connsiteX10" fmla="*/ 10529 w 202052"/>
                <a:gd name="connsiteY10" fmla="*/ 53894 h 64915"/>
                <a:gd name="connsiteX11" fmla="*/ 198 w 202052"/>
                <a:gd name="connsiteY11" fmla="*/ 59442 h 64915"/>
                <a:gd name="connsiteX12" fmla="*/ 10225 w 202052"/>
                <a:gd name="connsiteY12" fmla="*/ 64990 h 64915"/>
                <a:gd name="connsiteX13" fmla="*/ 192224 w 202052"/>
                <a:gd name="connsiteY13" fmla="*/ 64990 h 64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2052" h="64915">
                  <a:moveTo>
                    <a:pt x="191920" y="11171"/>
                  </a:moveTo>
                  <a:cubicBezTo>
                    <a:pt x="196477" y="11171"/>
                    <a:pt x="202250" y="11171"/>
                    <a:pt x="202250" y="5623"/>
                  </a:cubicBezTo>
                  <a:cubicBezTo>
                    <a:pt x="202250" y="75"/>
                    <a:pt x="196477" y="75"/>
                    <a:pt x="192224" y="75"/>
                  </a:cubicBezTo>
                  <a:lnTo>
                    <a:pt x="10225" y="75"/>
                  </a:lnTo>
                  <a:cubicBezTo>
                    <a:pt x="5971" y="75"/>
                    <a:pt x="198" y="75"/>
                    <a:pt x="198" y="5623"/>
                  </a:cubicBezTo>
                  <a:cubicBezTo>
                    <a:pt x="198" y="11171"/>
                    <a:pt x="5971" y="11171"/>
                    <a:pt x="10529" y="11171"/>
                  </a:cubicBezTo>
                  <a:lnTo>
                    <a:pt x="191920" y="11171"/>
                  </a:lnTo>
                  <a:close/>
                  <a:moveTo>
                    <a:pt x="192224" y="64990"/>
                  </a:moveTo>
                  <a:cubicBezTo>
                    <a:pt x="196477" y="64990"/>
                    <a:pt x="202250" y="64990"/>
                    <a:pt x="202250" y="59442"/>
                  </a:cubicBezTo>
                  <a:cubicBezTo>
                    <a:pt x="202250" y="53894"/>
                    <a:pt x="196477" y="53894"/>
                    <a:pt x="191920" y="53894"/>
                  </a:cubicBezTo>
                  <a:lnTo>
                    <a:pt x="10529" y="53894"/>
                  </a:lnTo>
                  <a:cubicBezTo>
                    <a:pt x="5971" y="53894"/>
                    <a:pt x="198" y="53894"/>
                    <a:pt x="198" y="59442"/>
                  </a:cubicBezTo>
                  <a:cubicBezTo>
                    <a:pt x="198" y="64990"/>
                    <a:pt x="5971" y="64990"/>
                    <a:pt x="10225" y="64990"/>
                  </a:cubicBezTo>
                  <a:lnTo>
                    <a:pt x="192224" y="64990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719" name="Forme libre 718">
              <a:extLst>
                <a:ext uri="{FF2B5EF4-FFF2-40B4-BE49-F238E27FC236}">
                  <a16:creationId xmlns:a16="http://schemas.microsoft.com/office/drawing/2014/main" id="{4E4EAC20-0859-A0A7-42A0-0310B865803E}"/>
                </a:ext>
              </a:extLst>
            </p:cNvPr>
            <p:cNvSpPr/>
            <p:nvPr>
              <p:custDataLst>
                <p:tags r:id="rId32"/>
              </p:custDataLst>
            </p:nvPr>
          </p:nvSpPr>
          <p:spPr>
            <a:xfrm>
              <a:off x="10847924" y="8628718"/>
              <a:ext cx="126092" cy="190863"/>
            </a:xfrm>
            <a:custGeom>
              <a:avLst/>
              <a:gdLst>
                <a:gd name="connsiteX0" fmla="*/ 27554 w 126092"/>
                <a:gd name="connsiteY0" fmla="*/ 93842 h 190863"/>
                <a:gd name="connsiteX1" fmla="*/ 27554 w 126092"/>
                <a:gd name="connsiteY1" fmla="*/ 87184 h 190863"/>
                <a:gd name="connsiteX2" fmla="*/ 80726 w 126092"/>
                <a:gd name="connsiteY2" fmla="*/ 7010 h 190863"/>
                <a:gd name="connsiteX3" fmla="*/ 107464 w 126092"/>
                <a:gd name="connsiteY3" fmla="*/ 18107 h 190863"/>
                <a:gd name="connsiteX4" fmla="*/ 90753 w 126092"/>
                <a:gd name="connsiteY4" fmla="*/ 30591 h 190863"/>
                <a:gd name="connsiteX5" fmla="*/ 104729 w 126092"/>
                <a:gd name="connsiteY5" fmla="*/ 43352 h 190863"/>
                <a:gd name="connsiteX6" fmla="*/ 118706 w 126092"/>
                <a:gd name="connsiteY6" fmla="*/ 30036 h 190863"/>
                <a:gd name="connsiteX7" fmla="*/ 80118 w 126092"/>
                <a:gd name="connsiteY7" fmla="*/ 75 h 190863"/>
                <a:gd name="connsiteX8" fmla="*/ 209 w 126092"/>
                <a:gd name="connsiteY8" fmla="*/ 97171 h 190863"/>
                <a:gd name="connsiteX9" fmla="*/ 63711 w 126092"/>
                <a:gd name="connsiteY9" fmla="*/ 190938 h 190863"/>
                <a:gd name="connsiteX10" fmla="*/ 126302 w 126092"/>
                <a:gd name="connsiteY10" fmla="*/ 128241 h 190863"/>
                <a:gd name="connsiteX11" fmla="*/ 65534 w 126092"/>
                <a:gd name="connsiteY11" fmla="*/ 66377 h 190863"/>
                <a:gd name="connsiteX12" fmla="*/ 27554 w 126092"/>
                <a:gd name="connsiteY12" fmla="*/ 93842 h 190863"/>
                <a:gd name="connsiteX13" fmla="*/ 63711 w 126092"/>
                <a:gd name="connsiteY13" fmla="*/ 183170 h 190863"/>
                <a:gd name="connsiteX14" fmla="*/ 33631 w 126092"/>
                <a:gd name="connsiteY14" fmla="*/ 162364 h 190863"/>
                <a:gd name="connsiteX15" fmla="*/ 28162 w 126092"/>
                <a:gd name="connsiteY15" fmla="*/ 122138 h 190863"/>
                <a:gd name="connsiteX16" fmla="*/ 65230 w 126092"/>
                <a:gd name="connsiteY16" fmla="*/ 72758 h 190863"/>
                <a:gd name="connsiteX17" fmla="*/ 93487 w 126092"/>
                <a:gd name="connsiteY17" fmla="*/ 89958 h 190863"/>
                <a:gd name="connsiteX18" fmla="*/ 98956 w 126092"/>
                <a:gd name="connsiteY18" fmla="*/ 127964 h 190863"/>
                <a:gd name="connsiteX19" fmla="*/ 93791 w 126092"/>
                <a:gd name="connsiteY19" fmla="*/ 165138 h 190863"/>
                <a:gd name="connsiteX20" fmla="*/ 63711 w 126092"/>
                <a:gd name="connsiteY20" fmla="*/ 183170 h 190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26092" h="190863">
                  <a:moveTo>
                    <a:pt x="27554" y="93842"/>
                  </a:moveTo>
                  <a:lnTo>
                    <a:pt x="27554" y="87184"/>
                  </a:lnTo>
                  <a:cubicBezTo>
                    <a:pt x="27554" y="16997"/>
                    <a:pt x="65230" y="7010"/>
                    <a:pt x="80726" y="7010"/>
                  </a:cubicBezTo>
                  <a:cubicBezTo>
                    <a:pt x="88018" y="7010"/>
                    <a:pt x="100779" y="8675"/>
                    <a:pt x="107464" y="18107"/>
                  </a:cubicBezTo>
                  <a:cubicBezTo>
                    <a:pt x="102906" y="18107"/>
                    <a:pt x="90753" y="18107"/>
                    <a:pt x="90753" y="30591"/>
                  </a:cubicBezTo>
                  <a:cubicBezTo>
                    <a:pt x="90753" y="39191"/>
                    <a:pt x="98045" y="43352"/>
                    <a:pt x="104729" y="43352"/>
                  </a:cubicBezTo>
                  <a:cubicBezTo>
                    <a:pt x="109590" y="43352"/>
                    <a:pt x="118706" y="40855"/>
                    <a:pt x="118706" y="30036"/>
                  </a:cubicBezTo>
                  <a:cubicBezTo>
                    <a:pt x="118706" y="13391"/>
                    <a:pt x="105337" y="75"/>
                    <a:pt x="80118" y="75"/>
                  </a:cubicBezTo>
                  <a:cubicBezTo>
                    <a:pt x="41227" y="75"/>
                    <a:pt x="209" y="35862"/>
                    <a:pt x="209" y="97171"/>
                  </a:cubicBezTo>
                  <a:cubicBezTo>
                    <a:pt x="209" y="171241"/>
                    <a:pt x="35454" y="190938"/>
                    <a:pt x="63711" y="190938"/>
                  </a:cubicBezTo>
                  <a:cubicBezTo>
                    <a:pt x="97437" y="190938"/>
                    <a:pt x="126302" y="164861"/>
                    <a:pt x="126302" y="128241"/>
                  </a:cubicBezTo>
                  <a:cubicBezTo>
                    <a:pt x="126302" y="93009"/>
                    <a:pt x="99260" y="66377"/>
                    <a:pt x="65534" y="66377"/>
                  </a:cubicBezTo>
                  <a:cubicBezTo>
                    <a:pt x="44873" y="66377"/>
                    <a:pt x="33631" y="80526"/>
                    <a:pt x="27554" y="93842"/>
                  </a:cubicBezTo>
                  <a:close/>
                  <a:moveTo>
                    <a:pt x="63711" y="183170"/>
                  </a:moveTo>
                  <a:cubicBezTo>
                    <a:pt x="44569" y="183170"/>
                    <a:pt x="35454" y="166525"/>
                    <a:pt x="33631" y="162364"/>
                  </a:cubicBezTo>
                  <a:cubicBezTo>
                    <a:pt x="28162" y="149325"/>
                    <a:pt x="28162" y="127132"/>
                    <a:pt x="28162" y="122138"/>
                  </a:cubicBezTo>
                  <a:cubicBezTo>
                    <a:pt x="28162" y="100500"/>
                    <a:pt x="37885" y="72758"/>
                    <a:pt x="65230" y="72758"/>
                  </a:cubicBezTo>
                  <a:cubicBezTo>
                    <a:pt x="70092" y="72758"/>
                    <a:pt x="84068" y="72758"/>
                    <a:pt x="93487" y="89958"/>
                  </a:cubicBezTo>
                  <a:cubicBezTo>
                    <a:pt x="98956" y="100222"/>
                    <a:pt x="98956" y="114371"/>
                    <a:pt x="98956" y="127964"/>
                  </a:cubicBezTo>
                  <a:cubicBezTo>
                    <a:pt x="98956" y="141280"/>
                    <a:pt x="98956" y="155151"/>
                    <a:pt x="93791" y="165138"/>
                  </a:cubicBezTo>
                  <a:cubicBezTo>
                    <a:pt x="84676" y="181783"/>
                    <a:pt x="70699" y="183170"/>
                    <a:pt x="63711" y="183170"/>
                  </a:cubicBez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720" name="Forme libre 719">
              <a:extLst>
                <a:ext uri="{FF2B5EF4-FFF2-40B4-BE49-F238E27FC236}">
                  <a16:creationId xmlns:a16="http://schemas.microsoft.com/office/drawing/2014/main" id="{E375110F-8790-33AB-4586-5B5672F6D10F}"/>
                </a:ext>
              </a:extLst>
            </p:cNvPr>
            <p:cNvSpPr/>
            <p:nvPr>
              <p:custDataLst>
                <p:tags r:id="rId33"/>
              </p:custDataLst>
            </p:nvPr>
          </p:nvSpPr>
          <p:spPr>
            <a:xfrm>
              <a:off x="10998932" y="8628718"/>
              <a:ext cx="127915" cy="190863"/>
            </a:xfrm>
            <a:custGeom>
              <a:avLst/>
              <a:gdLst>
                <a:gd name="connsiteX0" fmla="*/ 128130 w 127915"/>
                <a:gd name="connsiteY0" fmla="*/ 96061 h 190863"/>
                <a:gd name="connsiteX1" fmla="*/ 115976 w 127915"/>
                <a:gd name="connsiteY1" fmla="*/ 31145 h 190863"/>
                <a:gd name="connsiteX2" fmla="*/ 64324 w 127915"/>
                <a:gd name="connsiteY2" fmla="*/ 75 h 190863"/>
                <a:gd name="connsiteX3" fmla="*/ 11456 w 127915"/>
                <a:gd name="connsiteY3" fmla="*/ 33087 h 190863"/>
                <a:gd name="connsiteX4" fmla="*/ 214 w 127915"/>
                <a:gd name="connsiteY4" fmla="*/ 96061 h 190863"/>
                <a:gd name="connsiteX5" fmla="*/ 13887 w 127915"/>
                <a:gd name="connsiteY5" fmla="*/ 162919 h 190863"/>
                <a:gd name="connsiteX6" fmla="*/ 64020 w 127915"/>
                <a:gd name="connsiteY6" fmla="*/ 190938 h 190863"/>
                <a:gd name="connsiteX7" fmla="*/ 116888 w 127915"/>
                <a:gd name="connsiteY7" fmla="*/ 158757 h 190863"/>
                <a:gd name="connsiteX8" fmla="*/ 128130 w 127915"/>
                <a:gd name="connsiteY8" fmla="*/ 96061 h 190863"/>
                <a:gd name="connsiteX9" fmla="*/ 64020 w 127915"/>
                <a:gd name="connsiteY9" fmla="*/ 184835 h 190863"/>
                <a:gd name="connsiteX10" fmla="*/ 28775 w 127915"/>
                <a:gd name="connsiteY10" fmla="*/ 151267 h 190863"/>
                <a:gd name="connsiteX11" fmla="*/ 25432 w 127915"/>
                <a:gd name="connsiteY11" fmla="*/ 92732 h 190863"/>
                <a:gd name="connsiteX12" fmla="*/ 27863 w 127915"/>
                <a:gd name="connsiteY12" fmla="*/ 41687 h 190863"/>
                <a:gd name="connsiteX13" fmla="*/ 64020 w 127915"/>
                <a:gd name="connsiteY13" fmla="*/ 6178 h 190863"/>
                <a:gd name="connsiteX14" fmla="*/ 99873 w 127915"/>
                <a:gd name="connsiteY14" fmla="*/ 38636 h 190863"/>
                <a:gd name="connsiteX15" fmla="*/ 102911 w 127915"/>
                <a:gd name="connsiteY15" fmla="*/ 92732 h 190863"/>
                <a:gd name="connsiteX16" fmla="*/ 99569 w 127915"/>
                <a:gd name="connsiteY16" fmla="*/ 150157 h 190863"/>
                <a:gd name="connsiteX17" fmla="*/ 64020 w 127915"/>
                <a:gd name="connsiteY17" fmla="*/ 184835 h 190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27915" h="190863">
                  <a:moveTo>
                    <a:pt x="128130" y="96061"/>
                  </a:moveTo>
                  <a:cubicBezTo>
                    <a:pt x="128130" y="73868"/>
                    <a:pt x="126610" y="51674"/>
                    <a:pt x="115976" y="31145"/>
                  </a:cubicBezTo>
                  <a:cubicBezTo>
                    <a:pt x="101999" y="4513"/>
                    <a:pt x="77085" y="75"/>
                    <a:pt x="64324" y="75"/>
                  </a:cubicBezTo>
                  <a:cubicBezTo>
                    <a:pt x="46093" y="75"/>
                    <a:pt x="23913" y="7288"/>
                    <a:pt x="11456" y="33087"/>
                  </a:cubicBezTo>
                  <a:cubicBezTo>
                    <a:pt x="1733" y="52229"/>
                    <a:pt x="214" y="73868"/>
                    <a:pt x="214" y="96061"/>
                  </a:cubicBezTo>
                  <a:cubicBezTo>
                    <a:pt x="214" y="116867"/>
                    <a:pt x="1429" y="141835"/>
                    <a:pt x="13887" y="162919"/>
                  </a:cubicBezTo>
                  <a:cubicBezTo>
                    <a:pt x="26952" y="185389"/>
                    <a:pt x="49132" y="190938"/>
                    <a:pt x="64020" y="190938"/>
                  </a:cubicBezTo>
                  <a:cubicBezTo>
                    <a:pt x="80427" y="190938"/>
                    <a:pt x="103519" y="185112"/>
                    <a:pt x="116888" y="158757"/>
                  </a:cubicBezTo>
                  <a:cubicBezTo>
                    <a:pt x="126610" y="139616"/>
                    <a:pt x="128130" y="117977"/>
                    <a:pt x="128130" y="96061"/>
                  </a:cubicBezTo>
                  <a:close/>
                  <a:moveTo>
                    <a:pt x="64020" y="184835"/>
                  </a:moveTo>
                  <a:cubicBezTo>
                    <a:pt x="52170" y="184835"/>
                    <a:pt x="34244" y="177899"/>
                    <a:pt x="28775" y="151267"/>
                  </a:cubicBezTo>
                  <a:cubicBezTo>
                    <a:pt x="25432" y="134622"/>
                    <a:pt x="25432" y="109100"/>
                    <a:pt x="25432" y="92732"/>
                  </a:cubicBezTo>
                  <a:cubicBezTo>
                    <a:pt x="25432" y="74977"/>
                    <a:pt x="25432" y="56668"/>
                    <a:pt x="27863" y="41687"/>
                  </a:cubicBezTo>
                  <a:cubicBezTo>
                    <a:pt x="33636" y="8675"/>
                    <a:pt x="56424" y="6178"/>
                    <a:pt x="64020" y="6178"/>
                  </a:cubicBezTo>
                  <a:cubicBezTo>
                    <a:pt x="74046" y="6178"/>
                    <a:pt x="94100" y="11171"/>
                    <a:pt x="99873" y="38636"/>
                  </a:cubicBezTo>
                  <a:cubicBezTo>
                    <a:pt x="102911" y="54171"/>
                    <a:pt x="102911" y="75255"/>
                    <a:pt x="102911" y="92732"/>
                  </a:cubicBezTo>
                  <a:cubicBezTo>
                    <a:pt x="102911" y="113538"/>
                    <a:pt x="102911" y="132403"/>
                    <a:pt x="99569" y="150157"/>
                  </a:cubicBezTo>
                  <a:cubicBezTo>
                    <a:pt x="95011" y="176512"/>
                    <a:pt x="77692" y="184835"/>
                    <a:pt x="64020" y="184835"/>
                  </a:cubicBez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721" name="Forme libre 720">
              <a:extLst>
                <a:ext uri="{FF2B5EF4-FFF2-40B4-BE49-F238E27FC236}">
                  <a16:creationId xmlns:a16="http://schemas.microsoft.com/office/drawing/2014/main" id="{6DDA639C-00AF-8E63-D0E2-CEEBC2A4C487}"/>
                </a:ext>
              </a:extLst>
            </p:cNvPr>
            <p:cNvSpPr/>
            <p:nvPr>
              <p:custDataLst>
                <p:tags r:id="rId34"/>
              </p:custDataLst>
            </p:nvPr>
          </p:nvSpPr>
          <p:spPr>
            <a:xfrm>
              <a:off x="11199363" y="8690859"/>
              <a:ext cx="237297" cy="122618"/>
            </a:xfrm>
            <a:custGeom>
              <a:avLst/>
              <a:gdLst>
                <a:gd name="connsiteX0" fmla="*/ 23920 w 237297"/>
                <a:gd name="connsiteY0" fmla="*/ 27262 h 122618"/>
                <a:gd name="connsiteX1" fmla="*/ 23920 w 237297"/>
                <a:gd name="connsiteY1" fmla="*/ 101609 h 122618"/>
                <a:gd name="connsiteX2" fmla="*/ 221 w 237297"/>
                <a:gd name="connsiteY2" fmla="*/ 114093 h 122618"/>
                <a:gd name="connsiteX3" fmla="*/ 221 w 237297"/>
                <a:gd name="connsiteY3" fmla="*/ 122693 h 122618"/>
                <a:gd name="connsiteX4" fmla="*/ 34554 w 237297"/>
                <a:gd name="connsiteY4" fmla="*/ 121861 h 122618"/>
                <a:gd name="connsiteX5" fmla="*/ 68584 w 237297"/>
                <a:gd name="connsiteY5" fmla="*/ 122693 h 122618"/>
                <a:gd name="connsiteX6" fmla="*/ 68584 w 237297"/>
                <a:gd name="connsiteY6" fmla="*/ 114093 h 122618"/>
                <a:gd name="connsiteX7" fmla="*/ 44885 w 237297"/>
                <a:gd name="connsiteY7" fmla="*/ 101609 h 122618"/>
                <a:gd name="connsiteX8" fmla="*/ 44885 w 237297"/>
                <a:gd name="connsiteY8" fmla="*/ 50565 h 122618"/>
                <a:gd name="connsiteX9" fmla="*/ 85903 w 237297"/>
                <a:gd name="connsiteY9" fmla="*/ 6178 h 122618"/>
                <a:gd name="connsiteX10" fmla="*/ 108387 w 237297"/>
                <a:gd name="connsiteY10" fmla="*/ 36971 h 122618"/>
                <a:gd name="connsiteX11" fmla="*/ 108387 w 237297"/>
                <a:gd name="connsiteY11" fmla="*/ 101609 h 122618"/>
                <a:gd name="connsiteX12" fmla="*/ 84687 w 237297"/>
                <a:gd name="connsiteY12" fmla="*/ 114093 h 122618"/>
                <a:gd name="connsiteX13" fmla="*/ 84687 w 237297"/>
                <a:gd name="connsiteY13" fmla="*/ 122693 h 122618"/>
                <a:gd name="connsiteX14" fmla="*/ 119021 w 237297"/>
                <a:gd name="connsiteY14" fmla="*/ 121861 h 122618"/>
                <a:gd name="connsiteX15" fmla="*/ 153051 w 237297"/>
                <a:gd name="connsiteY15" fmla="*/ 122693 h 122618"/>
                <a:gd name="connsiteX16" fmla="*/ 153051 w 237297"/>
                <a:gd name="connsiteY16" fmla="*/ 114093 h 122618"/>
                <a:gd name="connsiteX17" fmla="*/ 129352 w 237297"/>
                <a:gd name="connsiteY17" fmla="*/ 101609 h 122618"/>
                <a:gd name="connsiteX18" fmla="*/ 129352 w 237297"/>
                <a:gd name="connsiteY18" fmla="*/ 50565 h 122618"/>
                <a:gd name="connsiteX19" fmla="*/ 170370 w 237297"/>
                <a:gd name="connsiteY19" fmla="*/ 6178 h 122618"/>
                <a:gd name="connsiteX20" fmla="*/ 192854 w 237297"/>
                <a:gd name="connsiteY20" fmla="*/ 36971 h 122618"/>
                <a:gd name="connsiteX21" fmla="*/ 192854 w 237297"/>
                <a:gd name="connsiteY21" fmla="*/ 101609 h 122618"/>
                <a:gd name="connsiteX22" fmla="*/ 169154 w 237297"/>
                <a:gd name="connsiteY22" fmla="*/ 114093 h 122618"/>
                <a:gd name="connsiteX23" fmla="*/ 169154 w 237297"/>
                <a:gd name="connsiteY23" fmla="*/ 122693 h 122618"/>
                <a:gd name="connsiteX24" fmla="*/ 203488 w 237297"/>
                <a:gd name="connsiteY24" fmla="*/ 121861 h 122618"/>
                <a:gd name="connsiteX25" fmla="*/ 237518 w 237297"/>
                <a:gd name="connsiteY25" fmla="*/ 122693 h 122618"/>
                <a:gd name="connsiteX26" fmla="*/ 237518 w 237297"/>
                <a:gd name="connsiteY26" fmla="*/ 114093 h 122618"/>
                <a:gd name="connsiteX27" fmla="*/ 213818 w 237297"/>
                <a:gd name="connsiteY27" fmla="*/ 105771 h 122618"/>
                <a:gd name="connsiteX28" fmla="*/ 213818 w 237297"/>
                <a:gd name="connsiteY28" fmla="*/ 52784 h 122618"/>
                <a:gd name="connsiteX29" fmla="*/ 204399 w 237297"/>
                <a:gd name="connsiteY29" fmla="*/ 10339 h 122618"/>
                <a:gd name="connsiteX30" fmla="*/ 172496 w 237297"/>
                <a:gd name="connsiteY30" fmla="*/ 75 h 122618"/>
                <a:gd name="connsiteX31" fmla="*/ 128440 w 237297"/>
                <a:gd name="connsiteY31" fmla="*/ 27262 h 122618"/>
                <a:gd name="connsiteX32" fmla="*/ 88030 w 237297"/>
                <a:gd name="connsiteY32" fmla="*/ 75 h 122618"/>
                <a:gd name="connsiteX33" fmla="*/ 43062 w 237297"/>
                <a:gd name="connsiteY33" fmla="*/ 29204 h 122618"/>
                <a:gd name="connsiteX34" fmla="*/ 43062 w 237297"/>
                <a:gd name="connsiteY34" fmla="*/ 75 h 122618"/>
                <a:gd name="connsiteX35" fmla="*/ 221 w 237297"/>
                <a:gd name="connsiteY35" fmla="*/ 3126 h 122618"/>
                <a:gd name="connsiteX36" fmla="*/ 221 w 237297"/>
                <a:gd name="connsiteY36" fmla="*/ 11726 h 122618"/>
                <a:gd name="connsiteX37" fmla="*/ 23920 w 237297"/>
                <a:gd name="connsiteY37" fmla="*/ 27262 h 122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237297" h="122618">
                  <a:moveTo>
                    <a:pt x="23920" y="27262"/>
                  </a:moveTo>
                  <a:lnTo>
                    <a:pt x="23920" y="101609"/>
                  </a:lnTo>
                  <a:cubicBezTo>
                    <a:pt x="23920" y="114093"/>
                    <a:pt x="20578" y="114093"/>
                    <a:pt x="221" y="114093"/>
                  </a:cubicBezTo>
                  <a:lnTo>
                    <a:pt x="221" y="122693"/>
                  </a:lnTo>
                  <a:cubicBezTo>
                    <a:pt x="10855" y="122416"/>
                    <a:pt x="26351" y="121861"/>
                    <a:pt x="34554" y="121861"/>
                  </a:cubicBezTo>
                  <a:cubicBezTo>
                    <a:pt x="42454" y="121861"/>
                    <a:pt x="58254" y="122416"/>
                    <a:pt x="68584" y="122693"/>
                  </a:cubicBezTo>
                  <a:lnTo>
                    <a:pt x="68584" y="114093"/>
                  </a:lnTo>
                  <a:cubicBezTo>
                    <a:pt x="48227" y="114093"/>
                    <a:pt x="44885" y="114093"/>
                    <a:pt x="44885" y="101609"/>
                  </a:cubicBezTo>
                  <a:lnTo>
                    <a:pt x="44885" y="50565"/>
                  </a:lnTo>
                  <a:cubicBezTo>
                    <a:pt x="44885" y="21713"/>
                    <a:pt x="66457" y="6178"/>
                    <a:pt x="85903" y="6178"/>
                  </a:cubicBezTo>
                  <a:cubicBezTo>
                    <a:pt x="105045" y="6178"/>
                    <a:pt x="108387" y="21158"/>
                    <a:pt x="108387" y="36971"/>
                  </a:cubicBezTo>
                  <a:lnTo>
                    <a:pt x="108387" y="101609"/>
                  </a:lnTo>
                  <a:cubicBezTo>
                    <a:pt x="108387" y="114093"/>
                    <a:pt x="105045" y="114093"/>
                    <a:pt x="84687" y="114093"/>
                  </a:cubicBezTo>
                  <a:lnTo>
                    <a:pt x="84687" y="122693"/>
                  </a:lnTo>
                  <a:cubicBezTo>
                    <a:pt x="95322" y="122416"/>
                    <a:pt x="110817" y="121861"/>
                    <a:pt x="119021" y="121861"/>
                  </a:cubicBezTo>
                  <a:cubicBezTo>
                    <a:pt x="126921" y="121861"/>
                    <a:pt x="142720" y="122416"/>
                    <a:pt x="153051" y="122693"/>
                  </a:cubicBezTo>
                  <a:lnTo>
                    <a:pt x="153051" y="114093"/>
                  </a:lnTo>
                  <a:cubicBezTo>
                    <a:pt x="132694" y="114093"/>
                    <a:pt x="129352" y="114093"/>
                    <a:pt x="129352" y="101609"/>
                  </a:cubicBezTo>
                  <a:lnTo>
                    <a:pt x="129352" y="50565"/>
                  </a:lnTo>
                  <a:cubicBezTo>
                    <a:pt x="129352" y="21713"/>
                    <a:pt x="150924" y="6178"/>
                    <a:pt x="170370" y="6178"/>
                  </a:cubicBezTo>
                  <a:cubicBezTo>
                    <a:pt x="189511" y="6178"/>
                    <a:pt x="192854" y="21158"/>
                    <a:pt x="192854" y="36971"/>
                  </a:cubicBezTo>
                  <a:lnTo>
                    <a:pt x="192854" y="101609"/>
                  </a:lnTo>
                  <a:cubicBezTo>
                    <a:pt x="192854" y="114093"/>
                    <a:pt x="189511" y="114093"/>
                    <a:pt x="169154" y="114093"/>
                  </a:cubicBezTo>
                  <a:lnTo>
                    <a:pt x="169154" y="122693"/>
                  </a:lnTo>
                  <a:cubicBezTo>
                    <a:pt x="179789" y="122416"/>
                    <a:pt x="195284" y="121861"/>
                    <a:pt x="203488" y="121861"/>
                  </a:cubicBezTo>
                  <a:cubicBezTo>
                    <a:pt x="211388" y="121861"/>
                    <a:pt x="227187" y="122416"/>
                    <a:pt x="237518" y="122693"/>
                  </a:cubicBezTo>
                  <a:lnTo>
                    <a:pt x="237518" y="114093"/>
                  </a:lnTo>
                  <a:cubicBezTo>
                    <a:pt x="221718" y="114093"/>
                    <a:pt x="214122" y="114093"/>
                    <a:pt x="213818" y="105771"/>
                  </a:cubicBezTo>
                  <a:lnTo>
                    <a:pt x="213818" y="52784"/>
                  </a:lnTo>
                  <a:cubicBezTo>
                    <a:pt x="213818" y="28926"/>
                    <a:pt x="213818" y="20326"/>
                    <a:pt x="204399" y="10339"/>
                  </a:cubicBezTo>
                  <a:cubicBezTo>
                    <a:pt x="200146" y="5623"/>
                    <a:pt x="190119" y="75"/>
                    <a:pt x="172496" y="75"/>
                  </a:cubicBezTo>
                  <a:cubicBezTo>
                    <a:pt x="146974" y="75"/>
                    <a:pt x="133605" y="16720"/>
                    <a:pt x="128440" y="27262"/>
                  </a:cubicBezTo>
                  <a:cubicBezTo>
                    <a:pt x="124186" y="3126"/>
                    <a:pt x="101702" y="75"/>
                    <a:pt x="88030" y="75"/>
                  </a:cubicBezTo>
                  <a:cubicBezTo>
                    <a:pt x="65850" y="75"/>
                    <a:pt x="51569" y="12004"/>
                    <a:pt x="43062" y="29204"/>
                  </a:cubicBezTo>
                  <a:lnTo>
                    <a:pt x="43062" y="75"/>
                  </a:lnTo>
                  <a:lnTo>
                    <a:pt x="221" y="3126"/>
                  </a:lnTo>
                  <a:lnTo>
                    <a:pt x="221" y="11726"/>
                  </a:lnTo>
                  <a:cubicBezTo>
                    <a:pt x="21489" y="11726"/>
                    <a:pt x="23920" y="13668"/>
                    <a:pt x="23920" y="27262"/>
                  </a:cubicBez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722" name="Forme libre 721">
              <a:extLst>
                <a:ext uri="{FF2B5EF4-FFF2-40B4-BE49-F238E27FC236}">
                  <a16:creationId xmlns:a16="http://schemas.microsoft.com/office/drawing/2014/main" id="{5CEE42B4-9002-F0EA-5DFE-BA5EA366B374}"/>
                </a:ext>
              </a:extLst>
            </p:cNvPr>
            <p:cNvSpPr/>
            <p:nvPr>
              <p:custDataLst>
                <p:tags r:id="rId35"/>
              </p:custDataLst>
            </p:nvPr>
          </p:nvSpPr>
          <p:spPr>
            <a:xfrm>
              <a:off x="11555021" y="8677266"/>
              <a:ext cx="146753" cy="133715"/>
            </a:xfrm>
            <a:custGeom>
              <a:avLst/>
              <a:gdLst>
                <a:gd name="connsiteX0" fmla="*/ 73760 w 146753"/>
                <a:gd name="connsiteY0" fmla="*/ 59165 h 133715"/>
                <a:gd name="connsiteX1" fmla="*/ 12992 w 146753"/>
                <a:gd name="connsiteY1" fmla="*/ 3959 h 133715"/>
                <a:gd name="connsiteX2" fmla="*/ 6308 w 146753"/>
                <a:gd name="connsiteY2" fmla="*/ 75 h 133715"/>
                <a:gd name="connsiteX3" fmla="*/ 231 w 146753"/>
                <a:gd name="connsiteY3" fmla="*/ 5623 h 133715"/>
                <a:gd name="connsiteX4" fmla="*/ 4181 w 146753"/>
                <a:gd name="connsiteY4" fmla="*/ 11171 h 133715"/>
                <a:gd name="connsiteX5" fmla="*/ 64948 w 146753"/>
                <a:gd name="connsiteY5" fmla="*/ 66932 h 133715"/>
                <a:gd name="connsiteX6" fmla="*/ 4181 w 146753"/>
                <a:gd name="connsiteY6" fmla="*/ 122693 h 133715"/>
                <a:gd name="connsiteX7" fmla="*/ 231 w 146753"/>
                <a:gd name="connsiteY7" fmla="*/ 128241 h 133715"/>
                <a:gd name="connsiteX8" fmla="*/ 6308 w 146753"/>
                <a:gd name="connsiteY8" fmla="*/ 133790 h 133715"/>
                <a:gd name="connsiteX9" fmla="*/ 12992 w 146753"/>
                <a:gd name="connsiteY9" fmla="*/ 129906 h 133715"/>
                <a:gd name="connsiteX10" fmla="*/ 73456 w 146753"/>
                <a:gd name="connsiteY10" fmla="*/ 74700 h 133715"/>
                <a:gd name="connsiteX11" fmla="*/ 136350 w 146753"/>
                <a:gd name="connsiteY11" fmla="*/ 132125 h 133715"/>
                <a:gd name="connsiteX12" fmla="*/ 140908 w 146753"/>
                <a:gd name="connsiteY12" fmla="*/ 133790 h 133715"/>
                <a:gd name="connsiteX13" fmla="*/ 146985 w 146753"/>
                <a:gd name="connsiteY13" fmla="*/ 128241 h 133715"/>
                <a:gd name="connsiteX14" fmla="*/ 146073 w 146753"/>
                <a:gd name="connsiteY14" fmla="*/ 125190 h 133715"/>
                <a:gd name="connsiteX15" fmla="*/ 82267 w 146753"/>
                <a:gd name="connsiteY15" fmla="*/ 66932 h 133715"/>
                <a:gd name="connsiteX16" fmla="*/ 137870 w 146753"/>
                <a:gd name="connsiteY16" fmla="*/ 16165 h 133715"/>
                <a:gd name="connsiteX17" fmla="*/ 145465 w 146753"/>
                <a:gd name="connsiteY17" fmla="*/ 9229 h 133715"/>
                <a:gd name="connsiteX18" fmla="*/ 146985 w 146753"/>
                <a:gd name="connsiteY18" fmla="*/ 5623 h 133715"/>
                <a:gd name="connsiteX19" fmla="*/ 140908 w 146753"/>
                <a:gd name="connsiteY19" fmla="*/ 75 h 133715"/>
                <a:gd name="connsiteX20" fmla="*/ 133920 w 146753"/>
                <a:gd name="connsiteY20" fmla="*/ 4236 h 133715"/>
                <a:gd name="connsiteX21" fmla="*/ 73760 w 146753"/>
                <a:gd name="connsiteY21" fmla="*/ 59165 h 133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46753" h="133715">
                  <a:moveTo>
                    <a:pt x="73760" y="59165"/>
                  </a:moveTo>
                  <a:lnTo>
                    <a:pt x="12992" y="3959"/>
                  </a:lnTo>
                  <a:cubicBezTo>
                    <a:pt x="9346" y="630"/>
                    <a:pt x="8739" y="75"/>
                    <a:pt x="6308" y="75"/>
                  </a:cubicBezTo>
                  <a:cubicBezTo>
                    <a:pt x="3269" y="75"/>
                    <a:pt x="231" y="2571"/>
                    <a:pt x="231" y="5623"/>
                  </a:cubicBezTo>
                  <a:cubicBezTo>
                    <a:pt x="231" y="7565"/>
                    <a:pt x="839" y="8120"/>
                    <a:pt x="4181" y="11171"/>
                  </a:cubicBezTo>
                  <a:lnTo>
                    <a:pt x="64948" y="66932"/>
                  </a:lnTo>
                  <a:lnTo>
                    <a:pt x="4181" y="122693"/>
                  </a:lnTo>
                  <a:cubicBezTo>
                    <a:pt x="839" y="125745"/>
                    <a:pt x="231" y="126300"/>
                    <a:pt x="231" y="128241"/>
                  </a:cubicBezTo>
                  <a:cubicBezTo>
                    <a:pt x="231" y="131293"/>
                    <a:pt x="3269" y="133790"/>
                    <a:pt x="6308" y="133790"/>
                  </a:cubicBezTo>
                  <a:cubicBezTo>
                    <a:pt x="8739" y="133790"/>
                    <a:pt x="9346" y="133235"/>
                    <a:pt x="12992" y="129906"/>
                  </a:cubicBezTo>
                  <a:lnTo>
                    <a:pt x="73456" y="74700"/>
                  </a:lnTo>
                  <a:lnTo>
                    <a:pt x="136350" y="132125"/>
                  </a:lnTo>
                  <a:cubicBezTo>
                    <a:pt x="136958" y="132403"/>
                    <a:pt x="139085" y="133790"/>
                    <a:pt x="140908" y="133790"/>
                  </a:cubicBezTo>
                  <a:cubicBezTo>
                    <a:pt x="144554" y="133790"/>
                    <a:pt x="146985" y="131293"/>
                    <a:pt x="146985" y="128241"/>
                  </a:cubicBezTo>
                  <a:cubicBezTo>
                    <a:pt x="146985" y="127687"/>
                    <a:pt x="146985" y="126577"/>
                    <a:pt x="146073" y="125190"/>
                  </a:cubicBezTo>
                  <a:cubicBezTo>
                    <a:pt x="145769" y="124635"/>
                    <a:pt x="97459" y="81081"/>
                    <a:pt x="82267" y="66932"/>
                  </a:cubicBezTo>
                  <a:lnTo>
                    <a:pt x="137870" y="16165"/>
                  </a:lnTo>
                  <a:cubicBezTo>
                    <a:pt x="139389" y="14500"/>
                    <a:pt x="143946" y="10894"/>
                    <a:pt x="145465" y="9229"/>
                  </a:cubicBezTo>
                  <a:cubicBezTo>
                    <a:pt x="145769" y="8675"/>
                    <a:pt x="146985" y="7565"/>
                    <a:pt x="146985" y="5623"/>
                  </a:cubicBezTo>
                  <a:cubicBezTo>
                    <a:pt x="146985" y="2571"/>
                    <a:pt x="144554" y="75"/>
                    <a:pt x="140908" y="75"/>
                  </a:cubicBezTo>
                  <a:cubicBezTo>
                    <a:pt x="138477" y="75"/>
                    <a:pt x="137262" y="1184"/>
                    <a:pt x="133920" y="4236"/>
                  </a:cubicBezTo>
                  <a:lnTo>
                    <a:pt x="73760" y="59165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723" name="Forme libre 722">
              <a:extLst>
                <a:ext uri="{FF2B5EF4-FFF2-40B4-BE49-F238E27FC236}">
                  <a16:creationId xmlns:a16="http://schemas.microsoft.com/office/drawing/2014/main" id="{CBBD94B0-1969-B701-4C6C-F45E442FA5AB}"/>
                </a:ext>
              </a:extLst>
            </p:cNvPr>
            <p:cNvSpPr/>
            <p:nvPr>
              <p:custDataLst>
                <p:tags r:id="rId36"/>
              </p:custDataLst>
            </p:nvPr>
          </p:nvSpPr>
          <p:spPr>
            <a:xfrm>
              <a:off x="11817536" y="8617898"/>
              <a:ext cx="117585" cy="198908"/>
            </a:xfrm>
            <a:custGeom>
              <a:avLst/>
              <a:gdLst>
                <a:gd name="connsiteX0" fmla="*/ 1760 w 117585"/>
                <a:gd name="connsiteY0" fmla="*/ 168190 h 198908"/>
                <a:gd name="connsiteX1" fmla="*/ 241 w 117585"/>
                <a:gd name="connsiteY1" fmla="*/ 170964 h 198908"/>
                <a:gd name="connsiteX2" fmla="*/ 3887 w 117585"/>
                <a:gd name="connsiteY2" fmla="*/ 174570 h 198908"/>
                <a:gd name="connsiteX3" fmla="*/ 14825 w 117585"/>
                <a:gd name="connsiteY3" fmla="*/ 165970 h 198908"/>
                <a:gd name="connsiteX4" fmla="*/ 25763 w 117585"/>
                <a:gd name="connsiteY4" fmla="*/ 156538 h 198908"/>
                <a:gd name="connsiteX5" fmla="*/ 59793 w 117585"/>
                <a:gd name="connsiteY5" fmla="*/ 198983 h 198908"/>
                <a:gd name="connsiteX6" fmla="*/ 88962 w 117585"/>
                <a:gd name="connsiteY6" fmla="*/ 188441 h 198908"/>
                <a:gd name="connsiteX7" fmla="*/ 107496 w 117585"/>
                <a:gd name="connsiteY7" fmla="*/ 172073 h 198908"/>
                <a:gd name="connsiteX8" fmla="*/ 103850 w 117585"/>
                <a:gd name="connsiteY8" fmla="*/ 168744 h 198908"/>
                <a:gd name="connsiteX9" fmla="*/ 99900 w 117585"/>
                <a:gd name="connsiteY9" fmla="*/ 171241 h 198908"/>
                <a:gd name="connsiteX10" fmla="*/ 60401 w 117585"/>
                <a:gd name="connsiteY10" fmla="*/ 192880 h 198908"/>
                <a:gd name="connsiteX11" fmla="*/ 41867 w 117585"/>
                <a:gd name="connsiteY11" fmla="*/ 156815 h 198908"/>
                <a:gd name="connsiteX12" fmla="*/ 43386 w 117585"/>
                <a:gd name="connsiteY12" fmla="*/ 141003 h 198908"/>
                <a:gd name="connsiteX13" fmla="*/ 50070 w 117585"/>
                <a:gd name="connsiteY13" fmla="*/ 134067 h 198908"/>
                <a:gd name="connsiteX14" fmla="*/ 117826 w 117585"/>
                <a:gd name="connsiteY14" fmla="*/ 21713 h 198908"/>
                <a:gd name="connsiteX15" fmla="*/ 99900 w 117585"/>
                <a:gd name="connsiteY15" fmla="*/ 75 h 198908"/>
                <a:gd name="connsiteX16" fmla="*/ 49159 w 117585"/>
                <a:gd name="connsiteY16" fmla="*/ 52229 h 198908"/>
                <a:gd name="connsiteX17" fmla="*/ 25156 w 117585"/>
                <a:gd name="connsiteY17" fmla="*/ 147938 h 198908"/>
                <a:gd name="connsiteX18" fmla="*/ 1760 w 117585"/>
                <a:gd name="connsiteY18" fmla="*/ 168190 h 198908"/>
                <a:gd name="connsiteX19" fmla="*/ 44905 w 117585"/>
                <a:gd name="connsiteY19" fmla="*/ 129351 h 198908"/>
                <a:gd name="connsiteX20" fmla="*/ 75897 w 117585"/>
                <a:gd name="connsiteY20" fmla="*/ 32255 h 198908"/>
                <a:gd name="connsiteX21" fmla="*/ 100204 w 117585"/>
                <a:gd name="connsiteY21" fmla="*/ 6178 h 198908"/>
                <a:gd name="connsiteX22" fmla="*/ 110534 w 117585"/>
                <a:gd name="connsiteY22" fmla="*/ 20604 h 198908"/>
                <a:gd name="connsiteX23" fmla="*/ 44905 w 117585"/>
                <a:gd name="connsiteY23" fmla="*/ 129351 h 198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17585" h="198908">
                  <a:moveTo>
                    <a:pt x="1760" y="168190"/>
                  </a:moveTo>
                  <a:cubicBezTo>
                    <a:pt x="1153" y="169022"/>
                    <a:pt x="241" y="169854"/>
                    <a:pt x="241" y="170964"/>
                  </a:cubicBezTo>
                  <a:cubicBezTo>
                    <a:pt x="241" y="172351"/>
                    <a:pt x="2064" y="174570"/>
                    <a:pt x="3887" y="174570"/>
                  </a:cubicBezTo>
                  <a:cubicBezTo>
                    <a:pt x="5406" y="174570"/>
                    <a:pt x="6318" y="173738"/>
                    <a:pt x="14825" y="165970"/>
                  </a:cubicBezTo>
                  <a:cubicBezTo>
                    <a:pt x="17256" y="164028"/>
                    <a:pt x="23333" y="158757"/>
                    <a:pt x="25763" y="156538"/>
                  </a:cubicBezTo>
                  <a:cubicBezTo>
                    <a:pt x="28802" y="178454"/>
                    <a:pt x="37613" y="198983"/>
                    <a:pt x="59793" y="198983"/>
                  </a:cubicBezTo>
                  <a:cubicBezTo>
                    <a:pt x="71947" y="198983"/>
                    <a:pt x="82581" y="192602"/>
                    <a:pt x="88962" y="188441"/>
                  </a:cubicBezTo>
                  <a:cubicBezTo>
                    <a:pt x="93215" y="185667"/>
                    <a:pt x="107496" y="174848"/>
                    <a:pt x="107496" y="172073"/>
                  </a:cubicBezTo>
                  <a:cubicBezTo>
                    <a:pt x="107496" y="171241"/>
                    <a:pt x="106584" y="168744"/>
                    <a:pt x="103850" y="168744"/>
                  </a:cubicBezTo>
                  <a:cubicBezTo>
                    <a:pt x="102938" y="168744"/>
                    <a:pt x="102634" y="169022"/>
                    <a:pt x="99900" y="171241"/>
                  </a:cubicBezTo>
                  <a:cubicBezTo>
                    <a:pt x="80454" y="188718"/>
                    <a:pt x="69212" y="192880"/>
                    <a:pt x="60401" y="192880"/>
                  </a:cubicBezTo>
                  <a:cubicBezTo>
                    <a:pt x="46728" y="192880"/>
                    <a:pt x="41867" y="178454"/>
                    <a:pt x="41867" y="156815"/>
                  </a:cubicBezTo>
                  <a:cubicBezTo>
                    <a:pt x="41867" y="155151"/>
                    <a:pt x="42474" y="142390"/>
                    <a:pt x="43386" y="141003"/>
                  </a:cubicBezTo>
                  <a:cubicBezTo>
                    <a:pt x="43994" y="140170"/>
                    <a:pt x="43994" y="139616"/>
                    <a:pt x="50070" y="134067"/>
                  </a:cubicBezTo>
                  <a:cubicBezTo>
                    <a:pt x="74681" y="111596"/>
                    <a:pt x="117826" y="64713"/>
                    <a:pt x="117826" y="21713"/>
                  </a:cubicBezTo>
                  <a:cubicBezTo>
                    <a:pt x="117826" y="16997"/>
                    <a:pt x="117826" y="75"/>
                    <a:pt x="99900" y="75"/>
                  </a:cubicBezTo>
                  <a:cubicBezTo>
                    <a:pt x="74681" y="75"/>
                    <a:pt x="52197" y="45849"/>
                    <a:pt x="49159" y="52229"/>
                  </a:cubicBezTo>
                  <a:cubicBezTo>
                    <a:pt x="34575" y="82468"/>
                    <a:pt x="25156" y="114925"/>
                    <a:pt x="25156" y="147938"/>
                  </a:cubicBezTo>
                  <a:lnTo>
                    <a:pt x="1760" y="168190"/>
                  </a:lnTo>
                  <a:close/>
                  <a:moveTo>
                    <a:pt x="44905" y="129351"/>
                  </a:moveTo>
                  <a:cubicBezTo>
                    <a:pt x="45513" y="126300"/>
                    <a:pt x="58578" y="64713"/>
                    <a:pt x="75897" y="32255"/>
                  </a:cubicBezTo>
                  <a:cubicBezTo>
                    <a:pt x="84100" y="17275"/>
                    <a:pt x="90481" y="6178"/>
                    <a:pt x="100204" y="6178"/>
                  </a:cubicBezTo>
                  <a:cubicBezTo>
                    <a:pt x="110534" y="6178"/>
                    <a:pt x="110534" y="16165"/>
                    <a:pt x="110534" y="20604"/>
                  </a:cubicBezTo>
                  <a:cubicBezTo>
                    <a:pt x="110534" y="66932"/>
                    <a:pt x="59489" y="115480"/>
                    <a:pt x="44905" y="129351"/>
                  </a:cubicBez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724" name="Forme libre 723">
              <a:extLst>
                <a:ext uri="{FF2B5EF4-FFF2-40B4-BE49-F238E27FC236}">
                  <a16:creationId xmlns:a16="http://schemas.microsoft.com/office/drawing/2014/main" id="{8B06023C-690D-8517-0D10-3BA6DD338AD3}"/>
                </a:ext>
              </a:extLst>
            </p:cNvPr>
            <p:cNvSpPr/>
            <p:nvPr>
              <p:custDataLst>
                <p:tags r:id="rId37"/>
              </p:custDataLst>
            </p:nvPr>
          </p:nvSpPr>
          <p:spPr>
            <a:xfrm>
              <a:off x="12042206" y="8711665"/>
              <a:ext cx="202052" cy="64915"/>
            </a:xfrm>
            <a:custGeom>
              <a:avLst/>
              <a:gdLst>
                <a:gd name="connsiteX0" fmla="*/ 191969 w 202052"/>
                <a:gd name="connsiteY0" fmla="*/ 11171 h 64915"/>
                <a:gd name="connsiteX1" fmla="*/ 202300 w 202052"/>
                <a:gd name="connsiteY1" fmla="*/ 5623 h 64915"/>
                <a:gd name="connsiteX2" fmla="*/ 192273 w 202052"/>
                <a:gd name="connsiteY2" fmla="*/ 75 h 64915"/>
                <a:gd name="connsiteX3" fmla="*/ 10275 w 202052"/>
                <a:gd name="connsiteY3" fmla="*/ 75 h 64915"/>
                <a:gd name="connsiteX4" fmla="*/ 248 w 202052"/>
                <a:gd name="connsiteY4" fmla="*/ 5623 h 64915"/>
                <a:gd name="connsiteX5" fmla="*/ 10578 w 202052"/>
                <a:gd name="connsiteY5" fmla="*/ 11171 h 64915"/>
                <a:gd name="connsiteX6" fmla="*/ 191969 w 202052"/>
                <a:gd name="connsiteY6" fmla="*/ 11171 h 64915"/>
                <a:gd name="connsiteX7" fmla="*/ 192273 w 202052"/>
                <a:gd name="connsiteY7" fmla="*/ 64990 h 64915"/>
                <a:gd name="connsiteX8" fmla="*/ 202300 w 202052"/>
                <a:gd name="connsiteY8" fmla="*/ 59442 h 64915"/>
                <a:gd name="connsiteX9" fmla="*/ 191969 w 202052"/>
                <a:gd name="connsiteY9" fmla="*/ 53894 h 64915"/>
                <a:gd name="connsiteX10" fmla="*/ 10578 w 202052"/>
                <a:gd name="connsiteY10" fmla="*/ 53894 h 64915"/>
                <a:gd name="connsiteX11" fmla="*/ 248 w 202052"/>
                <a:gd name="connsiteY11" fmla="*/ 59442 h 64915"/>
                <a:gd name="connsiteX12" fmla="*/ 10275 w 202052"/>
                <a:gd name="connsiteY12" fmla="*/ 64990 h 64915"/>
                <a:gd name="connsiteX13" fmla="*/ 192273 w 202052"/>
                <a:gd name="connsiteY13" fmla="*/ 64990 h 64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2052" h="64915">
                  <a:moveTo>
                    <a:pt x="191969" y="11171"/>
                  </a:moveTo>
                  <a:cubicBezTo>
                    <a:pt x="196527" y="11171"/>
                    <a:pt x="202300" y="11171"/>
                    <a:pt x="202300" y="5623"/>
                  </a:cubicBezTo>
                  <a:cubicBezTo>
                    <a:pt x="202300" y="75"/>
                    <a:pt x="196527" y="75"/>
                    <a:pt x="192273" y="75"/>
                  </a:cubicBezTo>
                  <a:lnTo>
                    <a:pt x="10275" y="75"/>
                  </a:lnTo>
                  <a:cubicBezTo>
                    <a:pt x="6021" y="75"/>
                    <a:pt x="248" y="75"/>
                    <a:pt x="248" y="5623"/>
                  </a:cubicBezTo>
                  <a:cubicBezTo>
                    <a:pt x="248" y="11171"/>
                    <a:pt x="6021" y="11171"/>
                    <a:pt x="10578" y="11171"/>
                  </a:cubicBezTo>
                  <a:lnTo>
                    <a:pt x="191969" y="11171"/>
                  </a:lnTo>
                  <a:close/>
                  <a:moveTo>
                    <a:pt x="192273" y="64990"/>
                  </a:moveTo>
                  <a:cubicBezTo>
                    <a:pt x="196527" y="64990"/>
                    <a:pt x="202300" y="64990"/>
                    <a:pt x="202300" y="59442"/>
                  </a:cubicBezTo>
                  <a:cubicBezTo>
                    <a:pt x="202300" y="53894"/>
                    <a:pt x="196527" y="53894"/>
                    <a:pt x="191969" y="53894"/>
                  </a:cubicBezTo>
                  <a:lnTo>
                    <a:pt x="10578" y="53894"/>
                  </a:lnTo>
                  <a:cubicBezTo>
                    <a:pt x="6021" y="53894"/>
                    <a:pt x="248" y="53894"/>
                    <a:pt x="248" y="59442"/>
                  </a:cubicBezTo>
                  <a:cubicBezTo>
                    <a:pt x="248" y="64990"/>
                    <a:pt x="6021" y="64990"/>
                    <a:pt x="10275" y="64990"/>
                  </a:cubicBezTo>
                  <a:lnTo>
                    <a:pt x="192273" y="64990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725" name="Forme libre 724">
              <a:extLst>
                <a:ext uri="{FF2B5EF4-FFF2-40B4-BE49-F238E27FC236}">
                  <a16:creationId xmlns:a16="http://schemas.microsoft.com/office/drawing/2014/main" id="{770951E0-CCD0-011A-15D8-C3F0F0B89D6B}"/>
                </a:ext>
              </a:extLst>
            </p:cNvPr>
            <p:cNvSpPr/>
            <p:nvPr>
              <p:custDataLst>
                <p:tags r:id="rId38"/>
              </p:custDataLst>
            </p:nvPr>
          </p:nvSpPr>
          <p:spPr>
            <a:xfrm>
              <a:off x="12358668" y="8628718"/>
              <a:ext cx="126092" cy="190863"/>
            </a:xfrm>
            <a:custGeom>
              <a:avLst/>
              <a:gdLst>
                <a:gd name="connsiteX0" fmla="*/ 75610 w 126092"/>
                <a:gd name="connsiteY0" fmla="*/ 87184 h 190863"/>
                <a:gd name="connsiteX1" fmla="*/ 118147 w 126092"/>
                <a:gd name="connsiteY1" fmla="*/ 38358 h 190863"/>
                <a:gd name="connsiteX2" fmla="*/ 62241 w 126092"/>
                <a:gd name="connsiteY2" fmla="*/ 75 h 190863"/>
                <a:gd name="connsiteX3" fmla="*/ 8462 w 126092"/>
                <a:gd name="connsiteY3" fmla="*/ 37803 h 190863"/>
                <a:gd name="connsiteX4" fmla="*/ 23958 w 126092"/>
                <a:gd name="connsiteY4" fmla="*/ 52229 h 190863"/>
                <a:gd name="connsiteX5" fmla="*/ 39453 w 126092"/>
                <a:gd name="connsiteY5" fmla="*/ 38081 h 190863"/>
                <a:gd name="connsiteX6" fmla="*/ 20616 w 126092"/>
                <a:gd name="connsiteY6" fmla="*/ 24210 h 190863"/>
                <a:gd name="connsiteX7" fmla="*/ 61026 w 126092"/>
                <a:gd name="connsiteY7" fmla="*/ 7010 h 190863"/>
                <a:gd name="connsiteX8" fmla="*/ 90194 w 126092"/>
                <a:gd name="connsiteY8" fmla="*/ 38081 h 190863"/>
                <a:gd name="connsiteX9" fmla="*/ 81687 w 126092"/>
                <a:gd name="connsiteY9" fmla="*/ 69706 h 190863"/>
                <a:gd name="connsiteX10" fmla="*/ 54645 w 126092"/>
                <a:gd name="connsiteY10" fmla="*/ 84132 h 190863"/>
                <a:gd name="connsiteX11" fmla="*/ 42796 w 126092"/>
                <a:gd name="connsiteY11" fmla="*/ 84964 h 190863"/>
                <a:gd name="connsiteX12" fmla="*/ 38238 w 126092"/>
                <a:gd name="connsiteY12" fmla="*/ 88293 h 190863"/>
                <a:gd name="connsiteX13" fmla="*/ 45530 w 126092"/>
                <a:gd name="connsiteY13" fmla="*/ 91345 h 190863"/>
                <a:gd name="connsiteX14" fmla="*/ 58899 w 126092"/>
                <a:gd name="connsiteY14" fmla="*/ 91345 h 190863"/>
                <a:gd name="connsiteX15" fmla="*/ 95056 w 126092"/>
                <a:gd name="connsiteY15" fmla="*/ 137396 h 190863"/>
                <a:gd name="connsiteX16" fmla="*/ 60722 w 126092"/>
                <a:gd name="connsiteY16" fmla="*/ 183170 h 190863"/>
                <a:gd name="connsiteX17" fmla="*/ 14235 w 126092"/>
                <a:gd name="connsiteY17" fmla="*/ 162086 h 190863"/>
                <a:gd name="connsiteX18" fmla="*/ 34288 w 126092"/>
                <a:gd name="connsiteY18" fmla="*/ 146828 h 190863"/>
                <a:gd name="connsiteX19" fmla="*/ 17273 w 126092"/>
                <a:gd name="connsiteY19" fmla="*/ 131293 h 190863"/>
                <a:gd name="connsiteX20" fmla="*/ 258 w 126092"/>
                <a:gd name="connsiteY20" fmla="*/ 147383 h 190863"/>
                <a:gd name="connsiteX21" fmla="*/ 61634 w 126092"/>
                <a:gd name="connsiteY21" fmla="*/ 190938 h 190863"/>
                <a:gd name="connsiteX22" fmla="*/ 126351 w 126092"/>
                <a:gd name="connsiteY22" fmla="*/ 137396 h 190863"/>
                <a:gd name="connsiteX23" fmla="*/ 75610 w 126092"/>
                <a:gd name="connsiteY23" fmla="*/ 87184 h 190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26092" h="190863">
                  <a:moveTo>
                    <a:pt x="75610" y="87184"/>
                  </a:moveTo>
                  <a:cubicBezTo>
                    <a:pt x="100525" y="79693"/>
                    <a:pt x="118147" y="60274"/>
                    <a:pt x="118147" y="38358"/>
                  </a:cubicBezTo>
                  <a:cubicBezTo>
                    <a:pt x="118147" y="15610"/>
                    <a:pt x="91410" y="75"/>
                    <a:pt x="62241" y="75"/>
                  </a:cubicBezTo>
                  <a:cubicBezTo>
                    <a:pt x="31554" y="75"/>
                    <a:pt x="8462" y="16720"/>
                    <a:pt x="8462" y="37803"/>
                  </a:cubicBezTo>
                  <a:cubicBezTo>
                    <a:pt x="8462" y="46958"/>
                    <a:pt x="15146" y="52229"/>
                    <a:pt x="23958" y="52229"/>
                  </a:cubicBezTo>
                  <a:cubicBezTo>
                    <a:pt x="33377" y="52229"/>
                    <a:pt x="39453" y="46126"/>
                    <a:pt x="39453" y="38081"/>
                  </a:cubicBezTo>
                  <a:cubicBezTo>
                    <a:pt x="39453" y="24210"/>
                    <a:pt x="25173" y="24210"/>
                    <a:pt x="20616" y="24210"/>
                  </a:cubicBezTo>
                  <a:cubicBezTo>
                    <a:pt x="30035" y="10617"/>
                    <a:pt x="50088" y="7010"/>
                    <a:pt x="61026" y="7010"/>
                  </a:cubicBezTo>
                  <a:cubicBezTo>
                    <a:pt x="73483" y="7010"/>
                    <a:pt x="90194" y="13113"/>
                    <a:pt x="90194" y="38081"/>
                  </a:cubicBezTo>
                  <a:cubicBezTo>
                    <a:pt x="90194" y="41410"/>
                    <a:pt x="89587" y="57500"/>
                    <a:pt x="81687" y="69706"/>
                  </a:cubicBezTo>
                  <a:cubicBezTo>
                    <a:pt x="72572" y="83022"/>
                    <a:pt x="62241" y="83855"/>
                    <a:pt x="54645" y="84132"/>
                  </a:cubicBezTo>
                  <a:cubicBezTo>
                    <a:pt x="52215" y="84410"/>
                    <a:pt x="44923" y="84964"/>
                    <a:pt x="42796" y="84964"/>
                  </a:cubicBezTo>
                  <a:cubicBezTo>
                    <a:pt x="40365" y="85242"/>
                    <a:pt x="38238" y="85519"/>
                    <a:pt x="38238" y="88293"/>
                  </a:cubicBezTo>
                  <a:cubicBezTo>
                    <a:pt x="38238" y="91345"/>
                    <a:pt x="40365" y="91345"/>
                    <a:pt x="45530" y="91345"/>
                  </a:cubicBezTo>
                  <a:lnTo>
                    <a:pt x="58899" y="91345"/>
                  </a:lnTo>
                  <a:cubicBezTo>
                    <a:pt x="83814" y="91345"/>
                    <a:pt x="95056" y="110209"/>
                    <a:pt x="95056" y="137396"/>
                  </a:cubicBezTo>
                  <a:cubicBezTo>
                    <a:pt x="95056" y="175125"/>
                    <a:pt x="74091" y="183170"/>
                    <a:pt x="60722" y="183170"/>
                  </a:cubicBezTo>
                  <a:cubicBezTo>
                    <a:pt x="47657" y="183170"/>
                    <a:pt x="24869" y="178454"/>
                    <a:pt x="14235" y="162086"/>
                  </a:cubicBezTo>
                  <a:cubicBezTo>
                    <a:pt x="24869" y="163473"/>
                    <a:pt x="34288" y="157370"/>
                    <a:pt x="34288" y="146828"/>
                  </a:cubicBezTo>
                  <a:cubicBezTo>
                    <a:pt x="34288" y="136841"/>
                    <a:pt x="26085" y="131293"/>
                    <a:pt x="17273" y="131293"/>
                  </a:cubicBezTo>
                  <a:cubicBezTo>
                    <a:pt x="9981" y="131293"/>
                    <a:pt x="258" y="135177"/>
                    <a:pt x="258" y="147383"/>
                  </a:cubicBezTo>
                  <a:cubicBezTo>
                    <a:pt x="258" y="172628"/>
                    <a:pt x="28515" y="190938"/>
                    <a:pt x="61634" y="190938"/>
                  </a:cubicBezTo>
                  <a:cubicBezTo>
                    <a:pt x="98702" y="190938"/>
                    <a:pt x="126351" y="165693"/>
                    <a:pt x="126351" y="137396"/>
                  </a:cubicBezTo>
                  <a:cubicBezTo>
                    <a:pt x="126351" y="114648"/>
                    <a:pt x="107209" y="93009"/>
                    <a:pt x="75610" y="87184"/>
                  </a:cubicBez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726" name="Forme libre 725">
              <a:extLst>
                <a:ext uri="{FF2B5EF4-FFF2-40B4-BE49-F238E27FC236}">
                  <a16:creationId xmlns:a16="http://schemas.microsoft.com/office/drawing/2014/main" id="{522221D4-08EE-F2D1-8BDC-79832B97C5EA}"/>
                </a:ext>
              </a:extLst>
            </p:cNvPr>
            <p:cNvSpPr/>
            <p:nvPr>
              <p:custDataLst>
                <p:tags r:id="rId39"/>
              </p:custDataLst>
            </p:nvPr>
          </p:nvSpPr>
          <p:spPr>
            <a:xfrm>
              <a:off x="12509676" y="8628718"/>
              <a:ext cx="127915" cy="190863"/>
            </a:xfrm>
            <a:custGeom>
              <a:avLst/>
              <a:gdLst>
                <a:gd name="connsiteX0" fmla="*/ 128179 w 127915"/>
                <a:gd name="connsiteY0" fmla="*/ 96061 h 190863"/>
                <a:gd name="connsiteX1" fmla="*/ 116026 w 127915"/>
                <a:gd name="connsiteY1" fmla="*/ 31145 h 190863"/>
                <a:gd name="connsiteX2" fmla="*/ 64373 w 127915"/>
                <a:gd name="connsiteY2" fmla="*/ 75 h 190863"/>
                <a:gd name="connsiteX3" fmla="*/ 11505 w 127915"/>
                <a:gd name="connsiteY3" fmla="*/ 33087 h 190863"/>
                <a:gd name="connsiteX4" fmla="*/ 263 w 127915"/>
                <a:gd name="connsiteY4" fmla="*/ 96061 h 190863"/>
                <a:gd name="connsiteX5" fmla="*/ 13936 w 127915"/>
                <a:gd name="connsiteY5" fmla="*/ 162919 h 190863"/>
                <a:gd name="connsiteX6" fmla="*/ 64069 w 127915"/>
                <a:gd name="connsiteY6" fmla="*/ 190938 h 190863"/>
                <a:gd name="connsiteX7" fmla="*/ 116937 w 127915"/>
                <a:gd name="connsiteY7" fmla="*/ 158757 h 190863"/>
                <a:gd name="connsiteX8" fmla="*/ 128179 w 127915"/>
                <a:gd name="connsiteY8" fmla="*/ 96061 h 190863"/>
                <a:gd name="connsiteX9" fmla="*/ 64069 w 127915"/>
                <a:gd name="connsiteY9" fmla="*/ 184835 h 190863"/>
                <a:gd name="connsiteX10" fmla="*/ 28824 w 127915"/>
                <a:gd name="connsiteY10" fmla="*/ 151267 h 190863"/>
                <a:gd name="connsiteX11" fmla="*/ 25482 w 127915"/>
                <a:gd name="connsiteY11" fmla="*/ 92732 h 190863"/>
                <a:gd name="connsiteX12" fmla="*/ 27913 w 127915"/>
                <a:gd name="connsiteY12" fmla="*/ 41687 h 190863"/>
                <a:gd name="connsiteX13" fmla="*/ 64069 w 127915"/>
                <a:gd name="connsiteY13" fmla="*/ 6178 h 190863"/>
                <a:gd name="connsiteX14" fmla="*/ 99922 w 127915"/>
                <a:gd name="connsiteY14" fmla="*/ 38636 h 190863"/>
                <a:gd name="connsiteX15" fmla="*/ 102961 w 127915"/>
                <a:gd name="connsiteY15" fmla="*/ 92732 h 190863"/>
                <a:gd name="connsiteX16" fmla="*/ 99618 w 127915"/>
                <a:gd name="connsiteY16" fmla="*/ 150157 h 190863"/>
                <a:gd name="connsiteX17" fmla="*/ 64069 w 127915"/>
                <a:gd name="connsiteY17" fmla="*/ 184835 h 190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27915" h="190863">
                  <a:moveTo>
                    <a:pt x="128179" y="96061"/>
                  </a:moveTo>
                  <a:cubicBezTo>
                    <a:pt x="128179" y="73868"/>
                    <a:pt x="126660" y="51674"/>
                    <a:pt x="116026" y="31145"/>
                  </a:cubicBezTo>
                  <a:cubicBezTo>
                    <a:pt x="102049" y="4513"/>
                    <a:pt x="77134" y="75"/>
                    <a:pt x="64373" y="75"/>
                  </a:cubicBezTo>
                  <a:cubicBezTo>
                    <a:pt x="46143" y="75"/>
                    <a:pt x="23963" y="7288"/>
                    <a:pt x="11505" y="33087"/>
                  </a:cubicBezTo>
                  <a:cubicBezTo>
                    <a:pt x="1783" y="52229"/>
                    <a:pt x="263" y="73868"/>
                    <a:pt x="263" y="96061"/>
                  </a:cubicBezTo>
                  <a:cubicBezTo>
                    <a:pt x="263" y="116867"/>
                    <a:pt x="1479" y="141835"/>
                    <a:pt x="13936" y="162919"/>
                  </a:cubicBezTo>
                  <a:cubicBezTo>
                    <a:pt x="27001" y="185389"/>
                    <a:pt x="49181" y="190938"/>
                    <a:pt x="64069" y="190938"/>
                  </a:cubicBezTo>
                  <a:cubicBezTo>
                    <a:pt x="80477" y="190938"/>
                    <a:pt x="103568" y="185112"/>
                    <a:pt x="116937" y="158757"/>
                  </a:cubicBezTo>
                  <a:cubicBezTo>
                    <a:pt x="126660" y="139616"/>
                    <a:pt x="128179" y="117977"/>
                    <a:pt x="128179" y="96061"/>
                  </a:cubicBezTo>
                  <a:close/>
                  <a:moveTo>
                    <a:pt x="64069" y="184835"/>
                  </a:moveTo>
                  <a:cubicBezTo>
                    <a:pt x="52220" y="184835"/>
                    <a:pt x="34293" y="177899"/>
                    <a:pt x="28824" y="151267"/>
                  </a:cubicBezTo>
                  <a:cubicBezTo>
                    <a:pt x="25482" y="134622"/>
                    <a:pt x="25482" y="109100"/>
                    <a:pt x="25482" y="92732"/>
                  </a:cubicBezTo>
                  <a:cubicBezTo>
                    <a:pt x="25482" y="74977"/>
                    <a:pt x="25482" y="56668"/>
                    <a:pt x="27913" y="41687"/>
                  </a:cubicBezTo>
                  <a:cubicBezTo>
                    <a:pt x="33686" y="8675"/>
                    <a:pt x="56473" y="6178"/>
                    <a:pt x="64069" y="6178"/>
                  </a:cubicBezTo>
                  <a:cubicBezTo>
                    <a:pt x="74096" y="6178"/>
                    <a:pt x="94149" y="11171"/>
                    <a:pt x="99922" y="38636"/>
                  </a:cubicBezTo>
                  <a:cubicBezTo>
                    <a:pt x="102961" y="54171"/>
                    <a:pt x="102961" y="75255"/>
                    <a:pt x="102961" y="92732"/>
                  </a:cubicBezTo>
                  <a:cubicBezTo>
                    <a:pt x="102961" y="113538"/>
                    <a:pt x="102961" y="132403"/>
                    <a:pt x="99618" y="150157"/>
                  </a:cubicBezTo>
                  <a:cubicBezTo>
                    <a:pt x="95061" y="176512"/>
                    <a:pt x="77742" y="184835"/>
                    <a:pt x="64069" y="184835"/>
                  </a:cubicBez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727" name="Forme libre 726">
              <a:extLst>
                <a:ext uri="{FF2B5EF4-FFF2-40B4-BE49-F238E27FC236}">
                  <a16:creationId xmlns:a16="http://schemas.microsoft.com/office/drawing/2014/main" id="{95972DF6-E5EF-7186-EF9E-F248155A6054}"/>
                </a:ext>
              </a:extLst>
            </p:cNvPr>
            <p:cNvSpPr/>
            <p:nvPr>
              <p:custDataLst>
                <p:tags r:id="rId40"/>
              </p:custDataLst>
            </p:nvPr>
          </p:nvSpPr>
          <p:spPr>
            <a:xfrm>
              <a:off x="12710107" y="8690859"/>
              <a:ext cx="237297" cy="122618"/>
            </a:xfrm>
            <a:custGeom>
              <a:avLst/>
              <a:gdLst>
                <a:gd name="connsiteX0" fmla="*/ 23969 w 237297"/>
                <a:gd name="connsiteY0" fmla="*/ 27262 h 122618"/>
                <a:gd name="connsiteX1" fmla="*/ 23969 w 237297"/>
                <a:gd name="connsiteY1" fmla="*/ 101609 h 122618"/>
                <a:gd name="connsiteX2" fmla="*/ 270 w 237297"/>
                <a:gd name="connsiteY2" fmla="*/ 114093 h 122618"/>
                <a:gd name="connsiteX3" fmla="*/ 270 w 237297"/>
                <a:gd name="connsiteY3" fmla="*/ 122693 h 122618"/>
                <a:gd name="connsiteX4" fmla="*/ 34604 w 237297"/>
                <a:gd name="connsiteY4" fmla="*/ 121861 h 122618"/>
                <a:gd name="connsiteX5" fmla="*/ 68634 w 237297"/>
                <a:gd name="connsiteY5" fmla="*/ 122693 h 122618"/>
                <a:gd name="connsiteX6" fmla="*/ 68634 w 237297"/>
                <a:gd name="connsiteY6" fmla="*/ 114093 h 122618"/>
                <a:gd name="connsiteX7" fmla="*/ 44934 w 237297"/>
                <a:gd name="connsiteY7" fmla="*/ 101609 h 122618"/>
                <a:gd name="connsiteX8" fmla="*/ 44934 w 237297"/>
                <a:gd name="connsiteY8" fmla="*/ 50565 h 122618"/>
                <a:gd name="connsiteX9" fmla="*/ 85952 w 237297"/>
                <a:gd name="connsiteY9" fmla="*/ 6178 h 122618"/>
                <a:gd name="connsiteX10" fmla="*/ 108436 w 237297"/>
                <a:gd name="connsiteY10" fmla="*/ 36971 h 122618"/>
                <a:gd name="connsiteX11" fmla="*/ 108436 w 237297"/>
                <a:gd name="connsiteY11" fmla="*/ 101609 h 122618"/>
                <a:gd name="connsiteX12" fmla="*/ 84737 w 237297"/>
                <a:gd name="connsiteY12" fmla="*/ 114093 h 122618"/>
                <a:gd name="connsiteX13" fmla="*/ 84737 w 237297"/>
                <a:gd name="connsiteY13" fmla="*/ 122693 h 122618"/>
                <a:gd name="connsiteX14" fmla="*/ 119071 w 237297"/>
                <a:gd name="connsiteY14" fmla="*/ 121861 h 122618"/>
                <a:gd name="connsiteX15" fmla="*/ 153100 w 237297"/>
                <a:gd name="connsiteY15" fmla="*/ 122693 h 122618"/>
                <a:gd name="connsiteX16" fmla="*/ 153100 w 237297"/>
                <a:gd name="connsiteY16" fmla="*/ 114093 h 122618"/>
                <a:gd name="connsiteX17" fmla="*/ 129401 w 237297"/>
                <a:gd name="connsiteY17" fmla="*/ 101609 h 122618"/>
                <a:gd name="connsiteX18" fmla="*/ 129401 w 237297"/>
                <a:gd name="connsiteY18" fmla="*/ 50565 h 122618"/>
                <a:gd name="connsiteX19" fmla="*/ 170419 w 237297"/>
                <a:gd name="connsiteY19" fmla="*/ 6178 h 122618"/>
                <a:gd name="connsiteX20" fmla="*/ 192903 w 237297"/>
                <a:gd name="connsiteY20" fmla="*/ 36971 h 122618"/>
                <a:gd name="connsiteX21" fmla="*/ 192903 w 237297"/>
                <a:gd name="connsiteY21" fmla="*/ 101609 h 122618"/>
                <a:gd name="connsiteX22" fmla="*/ 169204 w 237297"/>
                <a:gd name="connsiteY22" fmla="*/ 114093 h 122618"/>
                <a:gd name="connsiteX23" fmla="*/ 169204 w 237297"/>
                <a:gd name="connsiteY23" fmla="*/ 122693 h 122618"/>
                <a:gd name="connsiteX24" fmla="*/ 203537 w 237297"/>
                <a:gd name="connsiteY24" fmla="*/ 121861 h 122618"/>
                <a:gd name="connsiteX25" fmla="*/ 237567 w 237297"/>
                <a:gd name="connsiteY25" fmla="*/ 122693 h 122618"/>
                <a:gd name="connsiteX26" fmla="*/ 237567 w 237297"/>
                <a:gd name="connsiteY26" fmla="*/ 114093 h 122618"/>
                <a:gd name="connsiteX27" fmla="*/ 213868 w 237297"/>
                <a:gd name="connsiteY27" fmla="*/ 105771 h 122618"/>
                <a:gd name="connsiteX28" fmla="*/ 213868 w 237297"/>
                <a:gd name="connsiteY28" fmla="*/ 52784 h 122618"/>
                <a:gd name="connsiteX29" fmla="*/ 204449 w 237297"/>
                <a:gd name="connsiteY29" fmla="*/ 10339 h 122618"/>
                <a:gd name="connsiteX30" fmla="*/ 172546 w 237297"/>
                <a:gd name="connsiteY30" fmla="*/ 75 h 122618"/>
                <a:gd name="connsiteX31" fmla="*/ 128490 w 237297"/>
                <a:gd name="connsiteY31" fmla="*/ 27262 h 122618"/>
                <a:gd name="connsiteX32" fmla="*/ 88079 w 237297"/>
                <a:gd name="connsiteY32" fmla="*/ 75 h 122618"/>
                <a:gd name="connsiteX33" fmla="*/ 43111 w 237297"/>
                <a:gd name="connsiteY33" fmla="*/ 29204 h 122618"/>
                <a:gd name="connsiteX34" fmla="*/ 43111 w 237297"/>
                <a:gd name="connsiteY34" fmla="*/ 75 h 122618"/>
                <a:gd name="connsiteX35" fmla="*/ 270 w 237297"/>
                <a:gd name="connsiteY35" fmla="*/ 3126 h 122618"/>
                <a:gd name="connsiteX36" fmla="*/ 270 w 237297"/>
                <a:gd name="connsiteY36" fmla="*/ 11726 h 122618"/>
                <a:gd name="connsiteX37" fmla="*/ 23969 w 237297"/>
                <a:gd name="connsiteY37" fmla="*/ 27262 h 122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237297" h="122618">
                  <a:moveTo>
                    <a:pt x="23969" y="27262"/>
                  </a:moveTo>
                  <a:lnTo>
                    <a:pt x="23969" y="101609"/>
                  </a:lnTo>
                  <a:cubicBezTo>
                    <a:pt x="23969" y="114093"/>
                    <a:pt x="20627" y="114093"/>
                    <a:pt x="270" y="114093"/>
                  </a:cubicBezTo>
                  <a:lnTo>
                    <a:pt x="270" y="122693"/>
                  </a:lnTo>
                  <a:cubicBezTo>
                    <a:pt x="10904" y="122416"/>
                    <a:pt x="26400" y="121861"/>
                    <a:pt x="34604" y="121861"/>
                  </a:cubicBezTo>
                  <a:cubicBezTo>
                    <a:pt x="42504" y="121861"/>
                    <a:pt x="58303" y="122416"/>
                    <a:pt x="68634" y="122693"/>
                  </a:cubicBezTo>
                  <a:lnTo>
                    <a:pt x="68634" y="114093"/>
                  </a:lnTo>
                  <a:cubicBezTo>
                    <a:pt x="48276" y="114093"/>
                    <a:pt x="44934" y="114093"/>
                    <a:pt x="44934" y="101609"/>
                  </a:cubicBezTo>
                  <a:lnTo>
                    <a:pt x="44934" y="50565"/>
                  </a:lnTo>
                  <a:cubicBezTo>
                    <a:pt x="44934" y="21713"/>
                    <a:pt x="66507" y="6178"/>
                    <a:pt x="85952" y="6178"/>
                  </a:cubicBezTo>
                  <a:cubicBezTo>
                    <a:pt x="105094" y="6178"/>
                    <a:pt x="108436" y="21158"/>
                    <a:pt x="108436" y="36971"/>
                  </a:cubicBezTo>
                  <a:lnTo>
                    <a:pt x="108436" y="101609"/>
                  </a:lnTo>
                  <a:cubicBezTo>
                    <a:pt x="108436" y="114093"/>
                    <a:pt x="105094" y="114093"/>
                    <a:pt x="84737" y="114093"/>
                  </a:cubicBezTo>
                  <a:lnTo>
                    <a:pt x="84737" y="122693"/>
                  </a:lnTo>
                  <a:cubicBezTo>
                    <a:pt x="95371" y="122416"/>
                    <a:pt x="110867" y="121861"/>
                    <a:pt x="119071" y="121861"/>
                  </a:cubicBezTo>
                  <a:cubicBezTo>
                    <a:pt x="126970" y="121861"/>
                    <a:pt x="142770" y="122416"/>
                    <a:pt x="153100" y="122693"/>
                  </a:cubicBezTo>
                  <a:lnTo>
                    <a:pt x="153100" y="114093"/>
                  </a:lnTo>
                  <a:cubicBezTo>
                    <a:pt x="132743" y="114093"/>
                    <a:pt x="129401" y="114093"/>
                    <a:pt x="129401" y="101609"/>
                  </a:cubicBezTo>
                  <a:lnTo>
                    <a:pt x="129401" y="50565"/>
                  </a:lnTo>
                  <a:cubicBezTo>
                    <a:pt x="129401" y="21713"/>
                    <a:pt x="150974" y="6178"/>
                    <a:pt x="170419" y="6178"/>
                  </a:cubicBezTo>
                  <a:cubicBezTo>
                    <a:pt x="189561" y="6178"/>
                    <a:pt x="192903" y="21158"/>
                    <a:pt x="192903" y="36971"/>
                  </a:cubicBezTo>
                  <a:lnTo>
                    <a:pt x="192903" y="101609"/>
                  </a:lnTo>
                  <a:cubicBezTo>
                    <a:pt x="192903" y="114093"/>
                    <a:pt x="189561" y="114093"/>
                    <a:pt x="169204" y="114093"/>
                  </a:cubicBezTo>
                  <a:lnTo>
                    <a:pt x="169204" y="122693"/>
                  </a:lnTo>
                  <a:cubicBezTo>
                    <a:pt x="179838" y="122416"/>
                    <a:pt x="195334" y="121861"/>
                    <a:pt x="203537" y="121861"/>
                  </a:cubicBezTo>
                  <a:cubicBezTo>
                    <a:pt x="211437" y="121861"/>
                    <a:pt x="227237" y="122416"/>
                    <a:pt x="237567" y="122693"/>
                  </a:cubicBezTo>
                  <a:lnTo>
                    <a:pt x="237567" y="114093"/>
                  </a:lnTo>
                  <a:cubicBezTo>
                    <a:pt x="221768" y="114093"/>
                    <a:pt x="214172" y="114093"/>
                    <a:pt x="213868" y="105771"/>
                  </a:cubicBezTo>
                  <a:lnTo>
                    <a:pt x="213868" y="52784"/>
                  </a:lnTo>
                  <a:cubicBezTo>
                    <a:pt x="213868" y="28926"/>
                    <a:pt x="213868" y="20326"/>
                    <a:pt x="204449" y="10339"/>
                  </a:cubicBezTo>
                  <a:cubicBezTo>
                    <a:pt x="200195" y="5623"/>
                    <a:pt x="190169" y="75"/>
                    <a:pt x="172546" y="75"/>
                  </a:cubicBezTo>
                  <a:cubicBezTo>
                    <a:pt x="147024" y="75"/>
                    <a:pt x="133655" y="16720"/>
                    <a:pt x="128490" y="27262"/>
                  </a:cubicBezTo>
                  <a:cubicBezTo>
                    <a:pt x="124236" y="3126"/>
                    <a:pt x="101752" y="75"/>
                    <a:pt x="88079" y="75"/>
                  </a:cubicBezTo>
                  <a:cubicBezTo>
                    <a:pt x="65899" y="75"/>
                    <a:pt x="51619" y="12004"/>
                    <a:pt x="43111" y="29204"/>
                  </a:cubicBezTo>
                  <a:lnTo>
                    <a:pt x="43111" y="75"/>
                  </a:lnTo>
                  <a:lnTo>
                    <a:pt x="270" y="3126"/>
                  </a:lnTo>
                  <a:lnTo>
                    <a:pt x="270" y="11726"/>
                  </a:lnTo>
                  <a:cubicBezTo>
                    <a:pt x="21539" y="11726"/>
                    <a:pt x="23969" y="13668"/>
                    <a:pt x="23969" y="27262"/>
                  </a:cubicBez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</p:grpSp>
      <p:grpSp>
        <p:nvGrpSpPr>
          <p:cNvPr id="847" name="Groupe 846" descr="\documentclass{article}&#10;\usepackage{amsmath}&#10;\usepackage{xcolor}&#10;\usepackage{siunitx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\newcommand{\unith}{\watt\per\square\meter\per\kelvin}&#10;\newcommand{\unitlam}{\watt\per\meter\per\kelvin}&#10;\newcommand{\unitrho}{\kilogram\per\cubic\meter}&#10;\newcommand{\unitcp}{\joule\per\kilogram\per\kelvin}&#10;\newcommand{\unitR}{\kelvin\per\watt}&#10;&#10;&#10;\begin{align*}&#10;&#9;T_{\infty} &amp;= \SI{10}{\degreeCelsius}&#10;  &#9;\\&#10;&#9;T_{B, \text{inf}} &amp;= \SI{-12}{\degreeCelsius}&#10;\end{align*}&#10;\end{document}&#10;" title="IguanaTex Vector Display">
            <a:extLst>
              <a:ext uri="{FF2B5EF4-FFF2-40B4-BE49-F238E27FC236}">
                <a16:creationId xmlns:a16="http://schemas.microsoft.com/office/drawing/2014/main" id="{697704F7-505B-28E3-2EBF-BE0AAA32FD91}"/>
              </a:ext>
            </a:extLst>
          </p:cNvPr>
          <p:cNvGrpSpPr>
            <a:grpSpLocks noChangeAspect="1"/>
          </p:cNvGrpSpPr>
          <p:nvPr>
            <p:custDataLst>
              <p:tags r:id="rId10"/>
            </p:custDataLst>
          </p:nvPr>
        </p:nvGrpSpPr>
        <p:grpSpPr>
          <a:xfrm>
            <a:off x="1430979" y="6642100"/>
            <a:ext cx="2069592" cy="828440"/>
            <a:chOff x="6600042" y="9189414"/>
            <a:chExt cx="2069592" cy="828440"/>
          </a:xfrm>
        </p:grpSpPr>
        <p:sp>
          <p:nvSpPr>
            <p:cNvPr id="828" name="Forme libre 827">
              <a:extLst>
                <a:ext uri="{FF2B5EF4-FFF2-40B4-BE49-F238E27FC236}">
                  <a16:creationId xmlns:a16="http://schemas.microsoft.com/office/drawing/2014/main" id="{BEFCA2B7-4970-7AAF-65C7-72219796E127}"/>
                </a:ext>
              </a:extLst>
            </p:cNvPr>
            <p:cNvSpPr/>
            <p:nvPr>
              <p:custDataLst>
                <p:tags r:id="rId11"/>
              </p:custDataLst>
            </p:nvPr>
          </p:nvSpPr>
          <p:spPr>
            <a:xfrm>
              <a:off x="6902529" y="9209569"/>
              <a:ext cx="206818" cy="222253"/>
            </a:xfrm>
            <a:custGeom>
              <a:avLst/>
              <a:gdLst>
                <a:gd name="connsiteX0" fmla="*/ 122779 w 206818"/>
                <a:gd name="connsiteY0" fmla="*/ 23065 h 222253"/>
                <a:gd name="connsiteX1" fmla="*/ 129775 w 206818"/>
                <a:gd name="connsiteY1" fmla="*/ 10918 h 222253"/>
                <a:gd name="connsiteX2" fmla="*/ 148936 w 206818"/>
                <a:gd name="connsiteY2" fmla="*/ 10262 h 222253"/>
                <a:gd name="connsiteX3" fmla="*/ 193341 w 206818"/>
                <a:gd name="connsiteY3" fmla="*/ 37182 h 222253"/>
                <a:gd name="connsiteX4" fmla="*/ 190908 w 206818"/>
                <a:gd name="connsiteY4" fmla="*/ 63445 h 222253"/>
                <a:gd name="connsiteX5" fmla="*/ 189995 w 206818"/>
                <a:gd name="connsiteY5" fmla="*/ 69683 h 222253"/>
                <a:gd name="connsiteX6" fmla="*/ 193645 w 206818"/>
                <a:gd name="connsiteY6" fmla="*/ 73950 h 222253"/>
                <a:gd name="connsiteX7" fmla="*/ 198207 w 206818"/>
                <a:gd name="connsiteY7" fmla="*/ 66400 h 222253"/>
                <a:gd name="connsiteX8" fmla="*/ 206419 w 206818"/>
                <a:gd name="connsiteY8" fmla="*/ 9277 h 222253"/>
                <a:gd name="connsiteX9" fmla="*/ 207027 w 206818"/>
                <a:gd name="connsiteY9" fmla="*/ 3696 h 222253"/>
                <a:gd name="connsiteX10" fmla="*/ 198815 w 206818"/>
                <a:gd name="connsiteY10" fmla="*/ 85 h 222253"/>
                <a:gd name="connsiteX11" fmla="*/ 30015 w 206818"/>
                <a:gd name="connsiteY11" fmla="*/ 85 h 222253"/>
                <a:gd name="connsiteX12" fmla="*/ 20283 w 206818"/>
                <a:gd name="connsiteY12" fmla="*/ 6650 h 222253"/>
                <a:gd name="connsiteX13" fmla="*/ 2034 w 206818"/>
                <a:gd name="connsiteY13" fmla="*/ 64430 h 222253"/>
                <a:gd name="connsiteX14" fmla="*/ 209 w 206818"/>
                <a:gd name="connsiteY14" fmla="*/ 70339 h 222253"/>
                <a:gd name="connsiteX15" fmla="*/ 3859 w 206818"/>
                <a:gd name="connsiteY15" fmla="*/ 73950 h 222253"/>
                <a:gd name="connsiteX16" fmla="*/ 9029 w 206818"/>
                <a:gd name="connsiteY16" fmla="*/ 67056 h 222253"/>
                <a:gd name="connsiteX17" fmla="*/ 78374 w 206818"/>
                <a:gd name="connsiteY17" fmla="*/ 10262 h 222253"/>
                <a:gd name="connsiteX18" fmla="*/ 90236 w 206818"/>
                <a:gd name="connsiteY18" fmla="*/ 10262 h 222253"/>
                <a:gd name="connsiteX19" fmla="*/ 98752 w 206818"/>
                <a:gd name="connsiteY19" fmla="*/ 14201 h 222253"/>
                <a:gd name="connsiteX20" fmla="*/ 97535 w 206818"/>
                <a:gd name="connsiteY20" fmla="*/ 21095 h 222253"/>
                <a:gd name="connsiteX21" fmla="*/ 56780 w 206818"/>
                <a:gd name="connsiteY21" fmla="*/ 196403 h 222253"/>
                <a:gd name="connsiteX22" fmla="*/ 20587 w 206818"/>
                <a:gd name="connsiteY22" fmla="*/ 212161 h 222253"/>
                <a:gd name="connsiteX23" fmla="*/ 7813 w 206818"/>
                <a:gd name="connsiteY23" fmla="*/ 218399 h 222253"/>
                <a:gd name="connsiteX24" fmla="*/ 12983 w 206818"/>
                <a:gd name="connsiteY24" fmla="*/ 222338 h 222253"/>
                <a:gd name="connsiteX25" fmla="*/ 37923 w 206818"/>
                <a:gd name="connsiteY25" fmla="*/ 221682 h 222253"/>
                <a:gd name="connsiteX26" fmla="*/ 63775 w 206818"/>
                <a:gd name="connsiteY26" fmla="*/ 221353 h 222253"/>
                <a:gd name="connsiteX27" fmla="*/ 89019 w 206818"/>
                <a:gd name="connsiteY27" fmla="*/ 221682 h 222253"/>
                <a:gd name="connsiteX28" fmla="*/ 115480 w 206818"/>
                <a:gd name="connsiteY28" fmla="*/ 222338 h 222253"/>
                <a:gd name="connsiteX29" fmla="*/ 122171 w 206818"/>
                <a:gd name="connsiteY29" fmla="*/ 215772 h 222253"/>
                <a:gd name="connsiteX30" fmla="*/ 111830 w 206818"/>
                <a:gd name="connsiteY30" fmla="*/ 212161 h 222253"/>
                <a:gd name="connsiteX31" fmla="*/ 92365 w 206818"/>
                <a:gd name="connsiteY31" fmla="*/ 211505 h 222253"/>
                <a:gd name="connsiteX32" fmla="*/ 81112 w 206818"/>
                <a:gd name="connsiteY32" fmla="*/ 204282 h 222253"/>
                <a:gd name="connsiteX33" fmla="*/ 82328 w 206818"/>
                <a:gd name="connsiteY33" fmla="*/ 197388 h 222253"/>
                <a:gd name="connsiteX34" fmla="*/ 122779 w 206818"/>
                <a:gd name="connsiteY34" fmla="*/ 23065 h 222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06818" h="222253">
                  <a:moveTo>
                    <a:pt x="122779" y="23065"/>
                  </a:moveTo>
                  <a:cubicBezTo>
                    <a:pt x="124908" y="13873"/>
                    <a:pt x="126125" y="11903"/>
                    <a:pt x="129775" y="10918"/>
                  </a:cubicBezTo>
                  <a:cubicBezTo>
                    <a:pt x="132512" y="10262"/>
                    <a:pt x="142549" y="10262"/>
                    <a:pt x="148936" y="10262"/>
                  </a:cubicBezTo>
                  <a:cubicBezTo>
                    <a:pt x="179654" y="10262"/>
                    <a:pt x="193341" y="11575"/>
                    <a:pt x="193341" y="37182"/>
                  </a:cubicBezTo>
                  <a:cubicBezTo>
                    <a:pt x="193341" y="42106"/>
                    <a:pt x="192124" y="54909"/>
                    <a:pt x="190908" y="63445"/>
                  </a:cubicBezTo>
                  <a:cubicBezTo>
                    <a:pt x="190603" y="64758"/>
                    <a:pt x="189995" y="68698"/>
                    <a:pt x="189995" y="69683"/>
                  </a:cubicBezTo>
                  <a:cubicBezTo>
                    <a:pt x="189995" y="71652"/>
                    <a:pt x="190908" y="73950"/>
                    <a:pt x="193645" y="73950"/>
                  </a:cubicBezTo>
                  <a:cubicBezTo>
                    <a:pt x="196991" y="73950"/>
                    <a:pt x="197599" y="71324"/>
                    <a:pt x="198207" y="66400"/>
                  </a:cubicBezTo>
                  <a:lnTo>
                    <a:pt x="206419" y="9277"/>
                  </a:lnTo>
                  <a:cubicBezTo>
                    <a:pt x="206723" y="7964"/>
                    <a:pt x="207027" y="4681"/>
                    <a:pt x="207027" y="3696"/>
                  </a:cubicBezTo>
                  <a:cubicBezTo>
                    <a:pt x="207027" y="85"/>
                    <a:pt x="203986" y="85"/>
                    <a:pt x="198815" y="85"/>
                  </a:cubicBezTo>
                  <a:lnTo>
                    <a:pt x="30015" y="85"/>
                  </a:lnTo>
                  <a:cubicBezTo>
                    <a:pt x="22716" y="85"/>
                    <a:pt x="22412" y="413"/>
                    <a:pt x="20283" y="6650"/>
                  </a:cubicBezTo>
                  <a:lnTo>
                    <a:pt x="2034" y="64430"/>
                  </a:lnTo>
                  <a:cubicBezTo>
                    <a:pt x="1730" y="65086"/>
                    <a:pt x="209" y="69683"/>
                    <a:pt x="209" y="70339"/>
                  </a:cubicBezTo>
                  <a:cubicBezTo>
                    <a:pt x="209" y="72309"/>
                    <a:pt x="1730" y="73950"/>
                    <a:pt x="3859" y="73950"/>
                  </a:cubicBezTo>
                  <a:cubicBezTo>
                    <a:pt x="6900" y="73950"/>
                    <a:pt x="7205" y="72309"/>
                    <a:pt x="9029" y="67056"/>
                  </a:cubicBezTo>
                  <a:cubicBezTo>
                    <a:pt x="25453" y="16171"/>
                    <a:pt x="33361" y="10262"/>
                    <a:pt x="78374" y="10262"/>
                  </a:cubicBezTo>
                  <a:lnTo>
                    <a:pt x="90236" y="10262"/>
                  </a:lnTo>
                  <a:cubicBezTo>
                    <a:pt x="98752" y="10262"/>
                    <a:pt x="98752" y="11575"/>
                    <a:pt x="98752" y="14201"/>
                  </a:cubicBezTo>
                  <a:cubicBezTo>
                    <a:pt x="98752" y="16171"/>
                    <a:pt x="97840" y="20110"/>
                    <a:pt x="97535" y="21095"/>
                  </a:cubicBezTo>
                  <a:lnTo>
                    <a:pt x="56780" y="196403"/>
                  </a:lnTo>
                  <a:cubicBezTo>
                    <a:pt x="54043" y="208550"/>
                    <a:pt x="53130" y="212161"/>
                    <a:pt x="20587" y="212161"/>
                  </a:cubicBezTo>
                  <a:cubicBezTo>
                    <a:pt x="9638" y="212161"/>
                    <a:pt x="7813" y="212161"/>
                    <a:pt x="7813" y="218399"/>
                  </a:cubicBezTo>
                  <a:cubicBezTo>
                    <a:pt x="7813" y="222338"/>
                    <a:pt x="11158" y="222338"/>
                    <a:pt x="12983" y="222338"/>
                  </a:cubicBezTo>
                  <a:cubicBezTo>
                    <a:pt x="21195" y="222338"/>
                    <a:pt x="29711" y="221682"/>
                    <a:pt x="37923" y="221682"/>
                  </a:cubicBezTo>
                  <a:cubicBezTo>
                    <a:pt x="46439" y="221682"/>
                    <a:pt x="55259" y="221353"/>
                    <a:pt x="63775" y="221353"/>
                  </a:cubicBezTo>
                  <a:cubicBezTo>
                    <a:pt x="72291" y="221353"/>
                    <a:pt x="80807" y="221682"/>
                    <a:pt x="89019" y="221682"/>
                  </a:cubicBezTo>
                  <a:cubicBezTo>
                    <a:pt x="97840" y="221682"/>
                    <a:pt x="106964" y="222338"/>
                    <a:pt x="115480" y="222338"/>
                  </a:cubicBezTo>
                  <a:cubicBezTo>
                    <a:pt x="118521" y="222338"/>
                    <a:pt x="122171" y="222338"/>
                    <a:pt x="122171" y="215772"/>
                  </a:cubicBezTo>
                  <a:cubicBezTo>
                    <a:pt x="122171" y="212161"/>
                    <a:pt x="119738" y="212161"/>
                    <a:pt x="111830" y="212161"/>
                  </a:cubicBezTo>
                  <a:cubicBezTo>
                    <a:pt x="104227" y="212161"/>
                    <a:pt x="100273" y="212161"/>
                    <a:pt x="92365" y="211505"/>
                  </a:cubicBezTo>
                  <a:cubicBezTo>
                    <a:pt x="83545" y="210520"/>
                    <a:pt x="81112" y="209535"/>
                    <a:pt x="81112" y="204282"/>
                  </a:cubicBezTo>
                  <a:cubicBezTo>
                    <a:pt x="81112" y="203954"/>
                    <a:pt x="81112" y="202312"/>
                    <a:pt x="82328" y="197388"/>
                  </a:cubicBezTo>
                  <a:lnTo>
                    <a:pt x="122779" y="23065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829" name="Forme libre 828">
              <a:extLst>
                <a:ext uri="{FF2B5EF4-FFF2-40B4-BE49-F238E27FC236}">
                  <a16:creationId xmlns:a16="http://schemas.microsoft.com/office/drawing/2014/main" id="{30698873-6C27-AAFD-D56B-503E76BC24FA}"/>
                </a:ext>
              </a:extLst>
            </p:cNvPr>
            <p:cNvSpPr/>
            <p:nvPr>
              <p:custDataLst>
                <p:tags r:id="rId12"/>
              </p:custDataLst>
            </p:nvPr>
          </p:nvSpPr>
          <p:spPr>
            <a:xfrm>
              <a:off x="7089358" y="9379722"/>
              <a:ext cx="209494" cy="103641"/>
            </a:xfrm>
            <a:custGeom>
              <a:avLst/>
              <a:gdLst>
                <a:gd name="connsiteX0" fmla="*/ 106878 w 209494"/>
                <a:gd name="connsiteY0" fmla="*/ 38463 h 103641"/>
                <a:gd name="connsiteX1" fmla="*/ 84098 w 209494"/>
                <a:gd name="connsiteY1" fmla="*/ 14104 h 103641"/>
                <a:gd name="connsiteX2" fmla="*/ 45776 w 209494"/>
                <a:gd name="connsiteY2" fmla="*/ 86 h 103641"/>
                <a:gd name="connsiteX3" fmla="*/ 215 w 209494"/>
                <a:gd name="connsiteY3" fmla="*/ 52022 h 103641"/>
                <a:gd name="connsiteX4" fmla="*/ 45137 w 209494"/>
                <a:gd name="connsiteY4" fmla="*/ 103728 h 103641"/>
                <a:gd name="connsiteX5" fmla="*/ 103046 w 209494"/>
                <a:gd name="connsiteY5" fmla="*/ 65351 h 103641"/>
                <a:gd name="connsiteX6" fmla="*/ 125827 w 209494"/>
                <a:gd name="connsiteY6" fmla="*/ 89710 h 103641"/>
                <a:gd name="connsiteX7" fmla="*/ 164149 w 209494"/>
                <a:gd name="connsiteY7" fmla="*/ 103728 h 103641"/>
                <a:gd name="connsiteX8" fmla="*/ 209710 w 209494"/>
                <a:gd name="connsiteY8" fmla="*/ 51792 h 103641"/>
                <a:gd name="connsiteX9" fmla="*/ 164787 w 209494"/>
                <a:gd name="connsiteY9" fmla="*/ 86 h 103641"/>
                <a:gd name="connsiteX10" fmla="*/ 106878 w 209494"/>
                <a:gd name="connsiteY10" fmla="*/ 38463 h 103641"/>
                <a:gd name="connsiteX11" fmla="*/ 113691 w 209494"/>
                <a:gd name="connsiteY11" fmla="*/ 46966 h 103641"/>
                <a:gd name="connsiteX12" fmla="*/ 166704 w 209494"/>
                <a:gd name="connsiteY12" fmla="*/ 8819 h 103641"/>
                <a:gd name="connsiteX13" fmla="*/ 203748 w 209494"/>
                <a:gd name="connsiteY13" fmla="*/ 51792 h 103641"/>
                <a:gd name="connsiteX14" fmla="*/ 167555 w 209494"/>
                <a:gd name="connsiteY14" fmla="*/ 91089 h 103641"/>
                <a:gd name="connsiteX15" fmla="*/ 113691 w 209494"/>
                <a:gd name="connsiteY15" fmla="*/ 46966 h 103641"/>
                <a:gd name="connsiteX16" fmla="*/ 96233 w 209494"/>
                <a:gd name="connsiteY16" fmla="*/ 56848 h 103641"/>
                <a:gd name="connsiteX17" fmla="*/ 43221 w 209494"/>
                <a:gd name="connsiteY17" fmla="*/ 94995 h 103641"/>
                <a:gd name="connsiteX18" fmla="*/ 6176 w 209494"/>
                <a:gd name="connsiteY18" fmla="*/ 52022 h 103641"/>
                <a:gd name="connsiteX19" fmla="*/ 42369 w 209494"/>
                <a:gd name="connsiteY19" fmla="*/ 12725 h 103641"/>
                <a:gd name="connsiteX20" fmla="*/ 96233 w 209494"/>
                <a:gd name="connsiteY20" fmla="*/ 56848 h 103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09494" h="103641">
                  <a:moveTo>
                    <a:pt x="106878" y="38463"/>
                  </a:moveTo>
                  <a:cubicBezTo>
                    <a:pt x="95595" y="24216"/>
                    <a:pt x="92188" y="20309"/>
                    <a:pt x="84098" y="14104"/>
                  </a:cubicBezTo>
                  <a:cubicBezTo>
                    <a:pt x="71111" y="3993"/>
                    <a:pt x="57485" y="86"/>
                    <a:pt x="45776" y="86"/>
                  </a:cubicBezTo>
                  <a:cubicBezTo>
                    <a:pt x="19376" y="86"/>
                    <a:pt x="215" y="24445"/>
                    <a:pt x="215" y="52022"/>
                  </a:cubicBezTo>
                  <a:cubicBezTo>
                    <a:pt x="215" y="78909"/>
                    <a:pt x="18525" y="103728"/>
                    <a:pt x="45137" y="103728"/>
                  </a:cubicBezTo>
                  <a:cubicBezTo>
                    <a:pt x="74730" y="103728"/>
                    <a:pt x="95382" y="77530"/>
                    <a:pt x="103046" y="65351"/>
                  </a:cubicBezTo>
                  <a:cubicBezTo>
                    <a:pt x="114330" y="79598"/>
                    <a:pt x="117736" y="83505"/>
                    <a:pt x="125827" y="89710"/>
                  </a:cubicBezTo>
                  <a:cubicBezTo>
                    <a:pt x="138814" y="99821"/>
                    <a:pt x="152439" y="103728"/>
                    <a:pt x="164149" y="103728"/>
                  </a:cubicBezTo>
                  <a:cubicBezTo>
                    <a:pt x="190548" y="103728"/>
                    <a:pt x="209710" y="79369"/>
                    <a:pt x="209710" y="51792"/>
                  </a:cubicBezTo>
                  <a:cubicBezTo>
                    <a:pt x="209710" y="24905"/>
                    <a:pt x="191400" y="86"/>
                    <a:pt x="164787" y="86"/>
                  </a:cubicBezTo>
                  <a:cubicBezTo>
                    <a:pt x="135194" y="86"/>
                    <a:pt x="114543" y="26284"/>
                    <a:pt x="106878" y="38463"/>
                  </a:cubicBezTo>
                  <a:close/>
                  <a:moveTo>
                    <a:pt x="113691" y="46966"/>
                  </a:moveTo>
                  <a:cubicBezTo>
                    <a:pt x="122207" y="32029"/>
                    <a:pt x="140730" y="8819"/>
                    <a:pt x="166704" y="8819"/>
                  </a:cubicBezTo>
                  <a:cubicBezTo>
                    <a:pt x="188632" y="8819"/>
                    <a:pt x="203748" y="29731"/>
                    <a:pt x="203748" y="51792"/>
                  </a:cubicBezTo>
                  <a:cubicBezTo>
                    <a:pt x="203748" y="73853"/>
                    <a:pt x="187142" y="91089"/>
                    <a:pt x="167555" y="91089"/>
                  </a:cubicBezTo>
                  <a:cubicBezTo>
                    <a:pt x="147755" y="91089"/>
                    <a:pt x="134130" y="73624"/>
                    <a:pt x="113691" y="46966"/>
                  </a:cubicBezTo>
                  <a:close/>
                  <a:moveTo>
                    <a:pt x="96233" y="56848"/>
                  </a:moveTo>
                  <a:cubicBezTo>
                    <a:pt x="87717" y="71785"/>
                    <a:pt x="69195" y="94995"/>
                    <a:pt x="43221" y="94995"/>
                  </a:cubicBezTo>
                  <a:cubicBezTo>
                    <a:pt x="21292" y="94995"/>
                    <a:pt x="6176" y="74083"/>
                    <a:pt x="6176" y="52022"/>
                  </a:cubicBezTo>
                  <a:cubicBezTo>
                    <a:pt x="6176" y="29961"/>
                    <a:pt x="22783" y="12725"/>
                    <a:pt x="42369" y="12725"/>
                  </a:cubicBezTo>
                  <a:cubicBezTo>
                    <a:pt x="62169" y="12725"/>
                    <a:pt x="75795" y="30191"/>
                    <a:pt x="96233" y="56848"/>
                  </a:cubicBez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830" name="Forme libre 829">
              <a:extLst>
                <a:ext uri="{FF2B5EF4-FFF2-40B4-BE49-F238E27FC236}">
                  <a16:creationId xmlns:a16="http://schemas.microsoft.com/office/drawing/2014/main" id="{78BB4639-AB85-A079-80B8-9FBE08D0CF92}"/>
                </a:ext>
              </a:extLst>
            </p:cNvPr>
            <p:cNvSpPr/>
            <p:nvPr>
              <p:custDataLst>
                <p:tags r:id="rId13"/>
              </p:custDataLst>
            </p:nvPr>
          </p:nvSpPr>
          <p:spPr>
            <a:xfrm>
              <a:off x="7432157" y="9311339"/>
              <a:ext cx="202255" cy="76820"/>
            </a:xfrm>
            <a:custGeom>
              <a:avLst/>
              <a:gdLst>
                <a:gd name="connsiteX0" fmla="*/ 192141 w 202255"/>
                <a:gd name="connsiteY0" fmla="*/ 13216 h 76820"/>
                <a:gd name="connsiteX1" fmla="*/ 202482 w 202255"/>
                <a:gd name="connsiteY1" fmla="*/ 6651 h 76820"/>
                <a:gd name="connsiteX2" fmla="*/ 192445 w 202255"/>
                <a:gd name="connsiteY2" fmla="*/ 85 h 76820"/>
                <a:gd name="connsiteX3" fmla="*/ 10263 w 202255"/>
                <a:gd name="connsiteY3" fmla="*/ 85 h 76820"/>
                <a:gd name="connsiteX4" fmla="*/ 226 w 202255"/>
                <a:gd name="connsiteY4" fmla="*/ 6651 h 76820"/>
                <a:gd name="connsiteX5" fmla="*/ 10567 w 202255"/>
                <a:gd name="connsiteY5" fmla="*/ 13216 h 76820"/>
                <a:gd name="connsiteX6" fmla="*/ 192141 w 202255"/>
                <a:gd name="connsiteY6" fmla="*/ 13216 h 76820"/>
                <a:gd name="connsiteX7" fmla="*/ 192445 w 202255"/>
                <a:gd name="connsiteY7" fmla="*/ 76905 h 76820"/>
                <a:gd name="connsiteX8" fmla="*/ 202482 w 202255"/>
                <a:gd name="connsiteY8" fmla="*/ 70339 h 76820"/>
                <a:gd name="connsiteX9" fmla="*/ 192141 w 202255"/>
                <a:gd name="connsiteY9" fmla="*/ 63773 h 76820"/>
                <a:gd name="connsiteX10" fmla="*/ 10567 w 202255"/>
                <a:gd name="connsiteY10" fmla="*/ 63773 h 76820"/>
                <a:gd name="connsiteX11" fmla="*/ 226 w 202255"/>
                <a:gd name="connsiteY11" fmla="*/ 70339 h 76820"/>
                <a:gd name="connsiteX12" fmla="*/ 10263 w 202255"/>
                <a:gd name="connsiteY12" fmla="*/ 76905 h 76820"/>
                <a:gd name="connsiteX13" fmla="*/ 192445 w 202255"/>
                <a:gd name="connsiteY13" fmla="*/ 76905 h 768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2255" h="76820">
                  <a:moveTo>
                    <a:pt x="192141" y="13216"/>
                  </a:moveTo>
                  <a:cubicBezTo>
                    <a:pt x="196703" y="13216"/>
                    <a:pt x="202482" y="13216"/>
                    <a:pt x="202482" y="6651"/>
                  </a:cubicBezTo>
                  <a:cubicBezTo>
                    <a:pt x="202482" y="85"/>
                    <a:pt x="196703" y="85"/>
                    <a:pt x="192445" y="85"/>
                  </a:cubicBezTo>
                  <a:lnTo>
                    <a:pt x="10263" y="85"/>
                  </a:lnTo>
                  <a:cubicBezTo>
                    <a:pt x="6005" y="85"/>
                    <a:pt x="226" y="85"/>
                    <a:pt x="226" y="6651"/>
                  </a:cubicBezTo>
                  <a:cubicBezTo>
                    <a:pt x="226" y="13216"/>
                    <a:pt x="6005" y="13216"/>
                    <a:pt x="10567" y="13216"/>
                  </a:cubicBezTo>
                  <a:lnTo>
                    <a:pt x="192141" y="13216"/>
                  </a:lnTo>
                  <a:close/>
                  <a:moveTo>
                    <a:pt x="192445" y="76905"/>
                  </a:moveTo>
                  <a:cubicBezTo>
                    <a:pt x="196703" y="76905"/>
                    <a:pt x="202482" y="76905"/>
                    <a:pt x="202482" y="70339"/>
                  </a:cubicBezTo>
                  <a:cubicBezTo>
                    <a:pt x="202482" y="63773"/>
                    <a:pt x="196703" y="63773"/>
                    <a:pt x="192141" y="63773"/>
                  </a:cubicBezTo>
                  <a:lnTo>
                    <a:pt x="10567" y="63773"/>
                  </a:lnTo>
                  <a:cubicBezTo>
                    <a:pt x="6005" y="63773"/>
                    <a:pt x="226" y="63773"/>
                    <a:pt x="226" y="70339"/>
                  </a:cubicBezTo>
                  <a:cubicBezTo>
                    <a:pt x="226" y="76905"/>
                    <a:pt x="6005" y="76905"/>
                    <a:pt x="10263" y="76905"/>
                  </a:cubicBezTo>
                  <a:lnTo>
                    <a:pt x="192445" y="76905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831" name="Forme libre 830">
              <a:extLst>
                <a:ext uri="{FF2B5EF4-FFF2-40B4-BE49-F238E27FC236}">
                  <a16:creationId xmlns:a16="http://schemas.microsoft.com/office/drawing/2014/main" id="{50BFEB81-7188-2A90-124F-78DB54A5B733}"/>
                </a:ext>
              </a:extLst>
            </p:cNvPr>
            <p:cNvSpPr/>
            <p:nvPr>
              <p:custDataLst>
                <p:tags r:id="rId14"/>
              </p:custDataLst>
            </p:nvPr>
          </p:nvSpPr>
          <p:spPr>
            <a:xfrm>
              <a:off x="7763233" y="9213180"/>
              <a:ext cx="100367" cy="218642"/>
            </a:xfrm>
            <a:custGeom>
              <a:avLst/>
              <a:gdLst>
                <a:gd name="connsiteX0" fmla="*/ 62586 w 100367"/>
                <a:gd name="connsiteY0" fmla="*/ 8620 h 218642"/>
                <a:gd name="connsiteX1" fmla="*/ 55591 w 100367"/>
                <a:gd name="connsiteY1" fmla="*/ 85 h 218642"/>
                <a:gd name="connsiteX2" fmla="*/ 237 w 100367"/>
                <a:gd name="connsiteY2" fmla="*/ 21095 h 218642"/>
                <a:gd name="connsiteX3" fmla="*/ 237 w 100367"/>
                <a:gd name="connsiteY3" fmla="*/ 31272 h 218642"/>
                <a:gd name="connsiteX4" fmla="*/ 40080 w 100367"/>
                <a:gd name="connsiteY4" fmla="*/ 22737 h 218642"/>
                <a:gd name="connsiteX5" fmla="*/ 40080 w 100367"/>
                <a:gd name="connsiteY5" fmla="*/ 192792 h 218642"/>
                <a:gd name="connsiteX6" fmla="*/ 11794 w 100367"/>
                <a:gd name="connsiteY6" fmla="*/ 208550 h 218642"/>
                <a:gd name="connsiteX7" fmla="*/ 2062 w 100367"/>
                <a:gd name="connsiteY7" fmla="*/ 208550 h 218642"/>
                <a:gd name="connsiteX8" fmla="*/ 2062 w 100367"/>
                <a:gd name="connsiteY8" fmla="*/ 218727 h 218642"/>
                <a:gd name="connsiteX9" fmla="*/ 51333 w 100367"/>
                <a:gd name="connsiteY9" fmla="*/ 217742 h 218642"/>
                <a:gd name="connsiteX10" fmla="*/ 100604 w 100367"/>
                <a:gd name="connsiteY10" fmla="*/ 218727 h 218642"/>
                <a:gd name="connsiteX11" fmla="*/ 100604 w 100367"/>
                <a:gd name="connsiteY11" fmla="*/ 208550 h 218642"/>
                <a:gd name="connsiteX12" fmla="*/ 90872 w 100367"/>
                <a:gd name="connsiteY12" fmla="*/ 208550 h 218642"/>
                <a:gd name="connsiteX13" fmla="*/ 62586 w 100367"/>
                <a:gd name="connsiteY13" fmla="*/ 192792 h 218642"/>
                <a:gd name="connsiteX14" fmla="*/ 62586 w 100367"/>
                <a:gd name="connsiteY14" fmla="*/ 8620 h 218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0367" h="218642">
                  <a:moveTo>
                    <a:pt x="62586" y="8620"/>
                  </a:moveTo>
                  <a:cubicBezTo>
                    <a:pt x="62586" y="741"/>
                    <a:pt x="62586" y="85"/>
                    <a:pt x="55591" y="85"/>
                  </a:cubicBezTo>
                  <a:cubicBezTo>
                    <a:pt x="36734" y="21095"/>
                    <a:pt x="9969" y="21095"/>
                    <a:pt x="237" y="21095"/>
                  </a:cubicBezTo>
                  <a:lnTo>
                    <a:pt x="237" y="31272"/>
                  </a:lnTo>
                  <a:cubicBezTo>
                    <a:pt x="6320" y="31272"/>
                    <a:pt x="24264" y="31272"/>
                    <a:pt x="40080" y="22737"/>
                  </a:cubicBezTo>
                  <a:lnTo>
                    <a:pt x="40080" y="192792"/>
                  </a:lnTo>
                  <a:cubicBezTo>
                    <a:pt x="40080" y="204610"/>
                    <a:pt x="39167" y="208550"/>
                    <a:pt x="11794" y="208550"/>
                  </a:cubicBezTo>
                  <a:lnTo>
                    <a:pt x="2062" y="208550"/>
                  </a:lnTo>
                  <a:lnTo>
                    <a:pt x="2062" y="218727"/>
                  </a:lnTo>
                  <a:cubicBezTo>
                    <a:pt x="12707" y="217742"/>
                    <a:pt x="39167" y="217742"/>
                    <a:pt x="51333" y="217742"/>
                  </a:cubicBezTo>
                  <a:cubicBezTo>
                    <a:pt x="63499" y="217742"/>
                    <a:pt x="89959" y="217742"/>
                    <a:pt x="100604" y="218727"/>
                  </a:cubicBezTo>
                  <a:lnTo>
                    <a:pt x="100604" y="208550"/>
                  </a:lnTo>
                  <a:lnTo>
                    <a:pt x="90872" y="208550"/>
                  </a:lnTo>
                  <a:cubicBezTo>
                    <a:pt x="63499" y="208550"/>
                    <a:pt x="62586" y="204939"/>
                    <a:pt x="62586" y="192792"/>
                  </a:cubicBezTo>
                  <a:lnTo>
                    <a:pt x="62586" y="8620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832" name="Forme libre 831">
              <a:extLst>
                <a:ext uri="{FF2B5EF4-FFF2-40B4-BE49-F238E27FC236}">
                  <a16:creationId xmlns:a16="http://schemas.microsoft.com/office/drawing/2014/main" id="{92D14330-79A1-0719-0481-2E298F744D93}"/>
                </a:ext>
              </a:extLst>
            </p:cNvPr>
            <p:cNvSpPr/>
            <p:nvPr>
              <p:custDataLst>
                <p:tags r:id="rId15"/>
              </p:custDataLst>
            </p:nvPr>
          </p:nvSpPr>
          <p:spPr>
            <a:xfrm>
              <a:off x="7900099" y="9213180"/>
              <a:ext cx="128044" cy="225864"/>
            </a:xfrm>
            <a:custGeom>
              <a:avLst/>
              <a:gdLst>
                <a:gd name="connsiteX0" fmla="*/ 128286 w 128044"/>
                <a:gd name="connsiteY0" fmla="*/ 113674 h 225864"/>
                <a:gd name="connsiteX1" fmla="*/ 116121 w 128044"/>
                <a:gd name="connsiteY1" fmla="*/ 36853 h 225864"/>
                <a:gd name="connsiteX2" fmla="*/ 64416 w 128044"/>
                <a:gd name="connsiteY2" fmla="*/ 85 h 225864"/>
                <a:gd name="connsiteX3" fmla="*/ 11495 w 128044"/>
                <a:gd name="connsiteY3" fmla="*/ 39151 h 225864"/>
                <a:gd name="connsiteX4" fmla="*/ 242 w 128044"/>
                <a:gd name="connsiteY4" fmla="*/ 113674 h 225864"/>
                <a:gd name="connsiteX5" fmla="*/ 13928 w 128044"/>
                <a:gd name="connsiteY5" fmla="*/ 192792 h 225864"/>
                <a:gd name="connsiteX6" fmla="*/ 64112 w 128044"/>
                <a:gd name="connsiteY6" fmla="*/ 225949 h 225864"/>
                <a:gd name="connsiteX7" fmla="*/ 117033 w 128044"/>
                <a:gd name="connsiteY7" fmla="*/ 187868 h 225864"/>
                <a:gd name="connsiteX8" fmla="*/ 128286 w 128044"/>
                <a:gd name="connsiteY8" fmla="*/ 113674 h 225864"/>
                <a:gd name="connsiteX9" fmla="*/ 64112 w 128044"/>
                <a:gd name="connsiteY9" fmla="*/ 218727 h 225864"/>
                <a:gd name="connsiteX10" fmla="*/ 28831 w 128044"/>
                <a:gd name="connsiteY10" fmla="*/ 179004 h 225864"/>
                <a:gd name="connsiteX11" fmla="*/ 25486 w 128044"/>
                <a:gd name="connsiteY11" fmla="*/ 109734 h 225864"/>
                <a:gd name="connsiteX12" fmla="*/ 27919 w 128044"/>
                <a:gd name="connsiteY12" fmla="*/ 49328 h 225864"/>
                <a:gd name="connsiteX13" fmla="*/ 64112 w 128044"/>
                <a:gd name="connsiteY13" fmla="*/ 7307 h 225864"/>
                <a:gd name="connsiteX14" fmla="*/ 100001 w 128044"/>
                <a:gd name="connsiteY14" fmla="*/ 45717 h 225864"/>
                <a:gd name="connsiteX15" fmla="*/ 103042 w 128044"/>
                <a:gd name="connsiteY15" fmla="*/ 109734 h 225864"/>
                <a:gd name="connsiteX16" fmla="*/ 99697 w 128044"/>
                <a:gd name="connsiteY16" fmla="*/ 177690 h 225864"/>
                <a:gd name="connsiteX17" fmla="*/ 64112 w 128044"/>
                <a:gd name="connsiteY17" fmla="*/ 218727 h 2258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28044" h="225864">
                  <a:moveTo>
                    <a:pt x="128286" y="113674"/>
                  </a:moveTo>
                  <a:cubicBezTo>
                    <a:pt x="128286" y="87410"/>
                    <a:pt x="126766" y="61147"/>
                    <a:pt x="116121" y="36853"/>
                  </a:cubicBezTo>
                  <a:cubicBezTo>
                    <a:pt x="102130" y="5337"/>
                    <a:pt x="77190" y="85"/>
                    <a:pt x="64416" y="85"/>
                  </a:cubicBezTo>
                  <a:cubicBezTo>
                    <a:pt x="46168" y="85"/>
                    <a:pt x="23965" y="8620"/>
                    <a:pt x="11495" y="39151"/>
                  </a:cubicBezTo>
                  <a:cubicBezTo>
                    <a:pt x="1762" y="61804"/>
                    <a:pt x="242" y="87410"/>
                    <a:pt x="242" y="113674"/>
                  </a:cubicBezTo>
                  <a:cubicBezTo>
                    <a:pt x="242" y="138295"/>
                    <a:pt x="1458" y="167842"/>
                    <a:pt x="13928" y="192792"/>
                  </a:cubicBezTo>
                  <a:cubicBezTo>
                    <a:pt x="27006" y="219384"/>
                    <a:pt x="49209" y="225949"/>
                    <a:pt x="64112" y="225949"/>
                  </a:cubicBezTo>
                  <a:cubicBezTo>
                    <a:pt x="80536" y="225949"/>
                    <a:pt x="103651" y="219055"/>
                    <a:pt x="117033" y="187868"/>
                  </a:cubicBezTo>
                  <a:cubicBezTo>
                    <a:pt x="126766" y="165215"/>
                    <a:pt x="128286" y="139609"/>
                    <a:pt x="128286" y="113674"/>
                  </a:cubicBezTo>
                  <a:close/>
                  <a:moveTo>
                    <a:pt x="64112" y="218727"/>
                  </a:moveTo>
                  <a:cubicBezTo>
                    <a:pt x="52250" y="218727"/>
                    <a:pt x="34306" y="210520"/>
                    <a:pt x="28831" y="179004"/>
                  </a:cubicBezTo>
                  <a:cubicBezTo>
                    <a:pt x="25486" y="159306"/>
                    <a:pt x="25486" y="129103"/>
                    <a:pt x="25486" y="109734"/>
                  </a:cubicBezTo>
                  <a:cubicBezTo>
                    <a:pt x="25486" y="88723"/>
                    <a:pt x="25486" y="67056"/>
                    <a:pt x="27919" y="49328"/>
                  </a:cubicBezTo>
                  <a:cubicBezTo>
                    <a:pt x="33698" y="10262"/>
                    <a:pt x="56508" y="7307"/>
                    <a:pt x="64112" y="7307"/>
                  </a:cubicBezTo>
                  <a:cubicBezTo>
                    <a:pt x="74149" y="7307"/>
                    <a:pt x="94222" y="13216"/>
                    <a:pt x="100001" y="45717"/>
                  </a:cubicBezTo>
                  <a:cubicBezTo>
                    <a:pt x="103042" y="64102"/>
                    <a:pt x="103042" y="89052"/>
                    <a:pt x="103042" y="109734"/>
                  </a:cubicBezTo>
                  <a:cubicBezTo>
                    <a:pt x="103042" y="134356"/>
                    <a:pt x="103042" y="156680"/>
                    <a:pt x="99697" y="177690"/>
                  </a:cubicBezTo>
                  <a:cubicBezTo>
                    <a:pt x="95135" y="208878"/>
                    <a:pt x="77799" y="218727"/>
                    <a:pt x="64112" y="218727"/>
                  </a:cubicBez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833" name="Forme libre 832">
              <a:extLst>
                <a:ext uri="{FF2B5EF4-FFF2-40B4-BE49-F238E27FC236}">
                  <a16:creationId xmlns:a16="http://schemas.microsoft.com/office/drawing/2014/main" id="{5498C004-363F-8B84-AC4B-D0F72B208E43}"/>
                </a:ext>
              </a:extLst>
            </p:cNvPr>
            <p:cNvSpPr/>
            <p:nvPr>
              <p:custDataLst>
                <p:tags r:id="rId16"/>
              </p:custDataLst>
            </p:nvPr>
          </p:nvSpPr>
          <p:spPr>
            <a:xfrm>
              <a:off x="8107393" y="9189414"/>
              <a:ext cx="91547" cy="98585"/>
            </a:xfrm>
            <a:custGeom>
              <a:avLst/>
              <a:gdLst>
                <a:gd name="connsiteX0" fmla="*/ 91796 w 91547"/>
                <a:gd name="connsiteY0" fmla="*/ 49488 h 98585"/>
                <a:gd name="connsiteX1" fmla="*/ 46022 w 91547"/>
                <a:gd name="connsiteY1" fmla="*/ 81 h 98585"/>
                <a:gd name="connsiteX2" fmla="*/ 248 w 91547"/>
                <a:gd name="connsiteY2" fmla="*/ 49259 h 98585"/>
                <a:gd name="connsiteX3" fmla="*/ 46022 w 91547"/>
                <a:gd name="connsiteY3" fmla="*/ 98667 h 98585"/>
                <a:gd name="connsiteX4" fmla="*/ 91796 w 91547"/>
                <a:gd name="connsiteY4" fmla="*/ 49488 h 98585"/>
                <a:gd name="connsiteX5" fmla="*/ 46022 w 91547"/>
                <a:gd name="connsiteY5" fmla="*/ 87406 h 98585"/>
                <a:gd name="connsiteX6" fmla="*/ 10681 w 91547"/>
                <a:gd name="connsiteY6" fmla="*/ 49488 h 98585"/>
                <a:gd name="connsiteX7" fmla="*/ 46022 w 91547"/>
                <a:gd name="connsiteY7" fmla="*/ 11341 h 98585"/>
                <a:gd name="connsiteX8" fmla="*/ 81364 w 91547"/>
                <a:gd name="connsiteY8" fmla="*/ 49259 h 98585"/>
                <a:gd name="connsiteX9" fmla="*/ 46022 w 91547"/>
                <a:gd name="connsiteY9" fmla="*/ 87406 h 98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1547" h="98585">
                  <a:moveTo>
                    <a:pt x="91796" y="49488"/>
                  </a:moveTo>
                  <a:cubicBezTo>
                    <a:pt x="91796" y="21682"/>
                    <a:pt x="71144" y="81"/>
                    <a:pt x="46022" y="81"/>
                  </a:cubicBezTo>
                  <a:cubicBezTo>
                    <a:pt x="20474" y="81"/>
                    <a:pt x="248" y="22372"/>
                    <a:pt x="248" y="49259"/>
                  </a:cubicBezTo>
                  <a:cubicBezTo>
                    <a:pt x="248" y="77065"/>
                    <a:pt x="20900" y="98667"/>
                    <a:pt x="46022" y="98667"/>
                  </a:cubicBezTo>
                  <a:cubicBezTo>
                    <a:pt x="71570" y="98667"/>
                    <a:pt x="91796" y="76376"/>
                    <a:pt x="91796" y="49488"/>
                  </a:cubicBezTo>
                  <a:close/>
                  <a:moveTo>
                    <a:pt x="46022" y="87406"/>
                  </a:moveTo>
                  <a:cubicBezTo>
                    <a:pt x="26009" y="87406"/>
                    <a:pt x="10681" y="69941"/>
                    <a:pt x="10681" y="49488"/>
                  </a:cubicBezTo>
                  <a:cubicBezTo>
                    <a:pt x="10681" y="28117"/>
                    <a:pt x="26435" y="11341"/>
                    <a:pt x="46022" y="11341"/>
                  </a:cubicBezTo>
                  <a:cubicBezTo>
                    <a:pt x="66035" y="11341"/>
                    <a:pt x="81364" y="28806"/>
                    <a:pt x="81364" y="49259"/>
                  </a:cubicBezTo>
                  <a:cubicBezTo>
                    <a:pt x="81364" y="70630"/>
                    <a:pt x="65609" y="87406"/>
                    <a:pt x="46022" y="87406"/>
                  </a:cubicBez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834" name="Forme libre 833">
              <a:extLst>
                <a:ext uri="{FF2B5EF4-FFF2-40B4-BE49-F238E27FC236}">
                  <a16:creationId xmlns:a16="http://schemas.microsoft.com/office/drawing/2014/main" id="{796761D9-ADD3-D7DF-C765-04696C6DD310}"/>
                </a:ext>
              </a:extLst>
            </p:cNvPr>
            <p:cNvSpPr/>
            <p:nvPr>
              <p:custDataLst>
                <p:tags r:id="rId17"/>
              </p:custDataLst>
            </p:nvPr>
          </p:nvSpPr>
          <p:spPr>
            <a:xfrm>
              <a:off x="8247853" y="9200376"/>
              <a:ext cx="185223" cy="238668"/>
            </a:xfrm>
            <a:custGeom>
              <a:avLst/>
              <a:gdLst>
                <a:gd name="connsiteX0" fmla="*/ 253 w 185223"/>
                <a:gd name="connsiteY0" fmla="*/ 119255 h 238668"/>
                <a:gd name="connsiteX1" fmla="*/ 106095 w 185223"/>
                <a:gd name="connsiteY1" fmla="*/ 238753 h 238668"/>
                <a:gd name="connsiteX2" fmla="*/ 185477 w 185223"/>
                <a:gd name="connsiteY2" fmla="*/ 155038 h 238668"/>
                <a:gd name="connsiteX3" fmla="*/ 181523 w 185223"/>
                <a:gd name="connsiteY3" fmla="*/ 149457 h 238668"/>
                <a:gd name="connsiteX4" fmla="*/ 177873 w 185223"/>
                <a:gd name="connsiteY4" fmla="*/ 154710 h 238668"/>
                <a:gd name="connsiteX5" fmla="*/ 109745 w 185223"/>
                <a:gd name="connsiteY5" fmla="*/ 228576 h 238668"/>
                <a:gd name="connsiteX6" fmla="*/ 31580 w 185223"/>
                <a:gd name="connsiteY6" fmla="*/ 119583 h 238668"/>
                <a:gd name="connsiteX7" fmla="*/ 109441 w 185223"/>
                <a:gd name="connsiteY7" fmla="*/ 10262 h 238668"/>
                <a:gd name="connsiteX8" fmla="*/ 175744 w 185223"/>
                <a:gd name="connsiteY8" fmla="*/ 88067 h 238668"/>
                <a:gd name="connsiteX9" fmla="*/ 180610 w 185223"/>
                <a:gd name="connsiteY9" fmla="*/ 93648 h 238668"/>
                <a:gd name="connsiteX10" fmla="*/ 185477 w 185223"/>
                <a:gd name="connsiteY10" fmla="*/ 85769 h 238668"/>
                <a:gd name="connsiteX11" fmla="*/ 185477 w 185223"/>
                <a:gd name="connsiteY11" fmla="*/ 7964 h 238668"/>
                <a:gd name="connsiteX12" fmla="*/ 182131 w 185223"/>
                <a:gd name="connsiteY12" fmla="*/ 85 h 238668"/>
                <a:gd name="connsiteX13" fmla="*/ 177265 w 185223"/>
                <a:gd name="connsiteY13" fmla="*/ 4024 h 238668"/>
                <a:gd name="connsiteX14" fmla="*/ 162058 w 185223"/>
                <a:gd name="connsiteY14" fmla="*/ 28318 h 238668"/>
                <a:gd name="connsiteX15" fmla="*/ 106095 w 185223"/>
                <a:gd name="connsiteY15" fmla="*/ 85 h 238668"/>
                <a:gd name="connsiteX16" fmla="*/ 253 w 185223"/>
                <a:gd name="connsiteY16" fmla="*/ 119255 h 2386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85223" h="238668">
                  <a:moveTo>
                    <a:pt x="253" y="119255"/>
                  </a:moveTo>
                  <a:cubicBezTo>
                    <a:pt x="253" y="187211"/>
                    <a:pt x="49524" y="238753"/>
                    <a:pt x="106095" y="238753"/>
                  </a:cubicBezTo>
                  <a:cubicBezTo>
                    <a:pt x="155671" y="238753"/>
                    <a:pt x="185477" y="193120"/>
                    <a:pt x="185477" y="155038"/>
                  </a:cubicBezTo>
                  <a:cubicBezTo>
                    <a:pt x="185477" y="151755"/>
                    <a:pt x="185477" y="149457"/>
                    <a:pt x="181523" y="149457"/>
                  </a:cubicBezTo>
                  <a:cubicBezTo>
                    <a:pt x="178177" y="149457"/>
                    <a:pt x="178177" y="151427"/>
                    <a:pt x="177873" y="154710"/>
                  </a:cubicBezTo>
                  <a:cubicBezTo>
                    <a:pt x="175440" y="201656"/>
                    <a:pt x="142897" y="228576"/>
                    <a:pt x="109745" y="228576"/>
                  </a:cubicBezTo>
                  <a:cubicBezTo>
                    <a:pt x="91192" y="228576"/>
                    <a:pt x="31580" y="217414"/>
                    <a:pt x="31580" y="119583"/>
                  </a:cubicBezTo>
                  <a:cubicBezTo>
                    <a:pt x="31580" y="21424"/>
                    <a:pt x="90888" y="10262"/>
                    <a:pt x="109441" y="10262"/>
                  </a:cubicBezTo>
                  <a:cubicBezTo>
                    <a:pt x="142592" y="10262"/>
                    <a:pt x="169661" y="40136"/>
                    <a:pt x="175744" y="88067"/>
                  </a:cubicBezTo>
                  <a:cubicBezTo>
                    <a:pt x="176352" y="92663"/>
                    <a:pt x="176352" y="93648"/>
                    <a:pt x="180610" y="93648"/>
                  </a:cubicBezTo>
                  <a:cubicBezTo>
                    <a:pt x="185477" y="93648"/>
                    <a:pt x="185477" y="92663"/>
                    <a:pt x="185477" y="85769"/>
                  </a:cubicBezTo>
                  <a:lnTo>
                    <a:pt x="185477" y="7964"/>
                  </a:lnTo>
                  <a:cubicBezTo>
                    <a:pt x="185477" y="2383"/>
                    <a:pt x="185477" y="85"/>
                    <a:pt x="182131" y="85"/>
                  </a:cubicBezTo>
                  <a:cubicBezTo>
                    <a:pt x="180915" y="85"/>
                    <a:pt x="179698" y="85"/>
                    <a:pt x="177265" y="4024"/>
                  </a:cubicBezTo>
                  <a:lnTo>
                    <a:pt x="162058" y="28318"/>
                  </a:lnTo>
                  <a:cubicBezTo>
                    <a:pt x="150804" y="16499"/>
                    <a:pt x="135293" y="85"/>
                    <a:pt x="106095" y="85"/>
                  </a:cubicBezTo>
                  <a:cubicBezTo>
                    <a:pt x="49220" y="85"/>
                    <a:pt x="253" y="52283"/>
                    <a:pt x="253" y="119255"/>
                  </a:cubicBez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835" name="Forme libre 834">
              <a:extLst>
                <a:ext uri="{FF2B5EF4-FFF2-40B4-BE49-F238E27FC236}">
                  <a16:creationId xmlns:a16="http://schemas.microsoft.com/office/drawing/2014/main" id="{27B222C8-4AD8-1A28-B4B1-F7373E31C2C9}"/>
                </a:ext>
              </a:extLst>
            </p:cNvPr>
            <p:cNvSpPr/>
            <p:nvPr>
              <p:custDataLst>
                <p:tags r:id="rId18"/>
              </p:custDataLst>
            </p:nvPr>
          </p:nvSpPr>
          <p:spPr>
            <a:xfrm>
              <a:off x="6600042" y="9702006"/>
              <a:ext cx="206818" cy="222253"/>
            </a:xfrm>
            <a:custGeom>
              <a:avLst/>
              <a:gdLst>
                <a:gd name="connsiteX0" fmla="*/ 122769 w 206818"/>
                <a:gd name="connsiteY0" fmla="*/ 23080 h 222253"/>
                <a:gd name="connsiteX1" fmla="*/ 129765 w 206818"/>
                <a:gd name="connsiteY1" fmla="*/ 10933 h 222253"/>
                <a:gd name="connsiteX2" fmla="*/ 148926 w 206818"/>
                <a:gd name="connsiteY2" fmla="*/ 10277 h 222253"/>
                <a:gd name="connsiteX3" fmla="*/ 193331 w 206818"/>
                <a:gd name="connsiteY3" fmla="*/ 37197 h 222253"/>
                <a:gd name="connsiteX4" fmla="*/ 190898 w 206818"/>
                <a:gd name="connsiteY4" fmla="*/ 63460 h 222253"/>
                <a:gd name="connsiteX5" fmla="*/ 189985 w 206818"/>
                <a:gd name="connsiteY5" fmla="*/ 69697 h 222253"/>
                <a:gd name="connsiteX6" fmla="*/ 193635 w 206818"/>
                <a:gd name="connsiteY6" fmla="*/ 73965 h 222253"/>
                <a:gd name="connsiteX7" fmla="*/ 198197 w 206818"/>
                <a:gd name="connsiteY7" fmla="*/ 66415 h 222253"/>
                <a:gd name="connsiteX8" fmla="*/ 206409 w 206818"/>
                <a:gd name="connsiteY8" fmla="*/ 9292 h 222253"/>
                <a:gd name="connsiteX9" fmla="*/ 207017 w 206818"/>
                <a:gd name="connsiteY9" fmla="*/ 3711 h 222253"/>
                <a:gd name="connsiteX10" fmla="*/ 198805 w 206818"/>
                <a:gd name="connsiteY10" fmla="*/ 100 h 222253"/>
                <a:gd name="connsiteX11" fmla="*/ 30005 w 206818"/>
                <a:gd name="connsiteY11" fmla="*/ 100 h 222253"/>
                <a:gd name="connsiteX12" fmla="*/ 20273 w 206818"/>
                <a:gd name="connsiteY12" fmla="*/ 6665 h 222253"/>
                <a:gd name="connsiteX13" fmla="*/ 2024 w 206818"/>
                <a:gd name="connsiteY13" fmla="*/ 64445 h 222253"/>
                <a:gd name="connsiteX14" fmla="*/ 199 w 206818"/>
                <a:gd name="connsiteY14" fmla="*/ 70354 h 222253"/>
                <a:gd name="connsiteX15" fmla="*/ 3849 w 206818"/>
                <a:gd name="connsiteY15" fmla="*/ 73965 h 222253"/>
                <a:gd name="connsiteX16" fmla="*/ 9020 w 206818"/>
                <a:gd name="connsiteY16" fmla="*/ 67071 h 222253"/>
                <a:gd name="connsiteX17" fmla="*/ 78364 w 206818"/>
                <a:gd name="connsiteY17" fmla="*/ 10277 h 222253"/>
                <a:gd name="connsiteX18" fmla="*/ 90226 w 206818"/>
                <a:gd name="connsiteY18" fmla="*/ 10277 h 222253"/>
                <a:gd name="connsiteX19" fmla="*/ 98742 w 206818"/>
                <a:gd name="connsiteY19" fmla="*/ 14216 h 222253"/>
                <a:gd name="connsiteX20" fmla="*/ 97525 w 206818"/>
                <a:gd name="connsiteY20" fmla="*/ 21110 h 222253"/>
                <a:gd name="connsiteX21" fmla="*/ 56770 w 206818"/>
                <a:gd name="connsiteY21" fmla="*/ 196418 h 222253"/>
                <a:gd name="connsiteX22" fmla="*/ 20577 w 206818"/>
                <a:gd name="connsiteY22" fmla="*/ 212176 h 222253"/>
                <a:gd name="connsiteX23" fmla="*/ 7803 w 206818"/>
                <a:gd name="connsiteY23" fmla="*/ 218414 h 222253"/>
                <a:gd name="connsiteX24" fmla="*/ 12973 w 206818"/>
                <a:gd name="connsiteY24" fmla="*/ 222353 h 222253"/>
                <a:gd name="connsiteX25" fmla="*/ 37913 w 206818"/>
                <a:gd name="connsiteY25" fmla="*/ 221697 h 222253"/>
                <a:gd name="connsiteX26" fmla="*/ 63765 w 206818"/>
                <a:gd name="connsiteY26" fmla="*/ 221368 h 222253"/>
                <a:gd name="connsiteX27" fmla="*/ 89009 w 206818"/>
                <a:gd name="connsiteY27" fmla="*/ 221697 h 222253"/>
                <a:gd name="connsiteX28" fmla="*/ 115470 w 206818"/>
                <a:gd name="connsiteY28" fmla="*/ 222353 h 222253"/>
                <a:gd name="connsiteX29" fmla="*/ 122161 w 206818"/>
                <a:gd name="connsiteY29" fmla="*/ 215787 h 222253"/>
                <a:gd name="connsiteX30" fmla="*/ 111820 w 206818"/>
                <a:gd name="connsiteY30" fmla="*/ 212176 h 222253"/>
                <a:gd name="connsiteX31" fmla="*/ 92355 w 206818"/>
                <a:gd name="connsiteY31" fmla="*/ 211519 h 222253"/>
                <a:gd name="connsiteX32" fmla="*/ 81102 w 206818"/>
                <a:gd name="connsiteY32" fmla="*/ 204297 h 222253"/>
                <a:gd name="connsiteX33" fmla="*/ 82318 w 206818"/>
                <a:gd name="connsiteY33" fmla="*/ 197403 h 222253"/>
                <a:gd name="connsiteX34" fmla="*/ 122769 w 206818"/>
                <a:gd name="connsiteY34" fmla="*/ 23080 h 222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06818" h="222253">
                  <a:moveTo>
                    <a:pt x="122769" y="23080"/>
                  </a:moveTo>
                  <a:cubicBezTo>
                    <a:pt x="124898" y="13888"/>
                    <a:pt x="126115" y="11918"/>
                    <a:pt x="129765" y="10933"/>
                  </a:cubicBezTo>
                  <a:cubicBezTo>
                    <a:pt x="132502" y="10277"/>
                    <a:pt x="142539" y="10277"/>
                    <a:pt x="148926" y="10277"/>
                  </a:cubicBezTo>
                  <a:cubicBezTo>
                    <a:pt x="179644" y="10277"/>
                    <a:pt x="193331" y="11590"/>
                    <a:pt x="193331" y="37197"/>
                  </a:cubicBezTo>
                  <a:cubicBezTo>
                    <a:pt x="193331" y="42121"/>
                    <a:pt x="192114" y="54924"/>
                    <a:pt x="190898" y="63460"/>
                  </a:cubicBezTo>
                  <a:cubicBezTo>
                    <a:pt x="190594" y="64773"/>
                    <a:pt x="189985" y="68713"/>
                    <a:pt x="189985" y="69697"/>
                  </a:cubicBezTo>
                  <a:cubicBezTo>
                    <a:pt x="189985" y="71667"/>
                    <a:pt x="190898" y="73965"/>
                    <a:pt x="193635" y="73965"/>
                  </a:cubicBezTo>
                  <a:cubicBezTo>
                    <a:pt x="196981" y="73965"/>
                    <a:pt x="197589" y="71339"/>
                    <a:pt x="198197" y="66415"/>
                  </a:cubicBezTo>
                  <a:lnTo>
                    <a:pt x="206409" y="9292"/>
                  </a:lnTo>
                  <a:cubicBezTo>
                    <a:pt x="206713" y="7979"/>
                    <a:pt x="207017" y="4696"/>
                    <a:pt x="207017" y="3711"/>
                  </a:cubicBezTo>
                  <a:cubicBezTo>
                    <a:pt x="207017" y="100"/>
                    <a:pt x="203976" y="100"/>
                    <a:pt x="198805" y="100"/>
                  </a:cubicBezTo>
                  <a:lnTo>
                    <a:pt x="30005" y="100"/>
                  </a:lnTo>
                  <a:cubicBezTo>
                    <a:pt x="22706" y="100"/>
                    <a:pt x="22402" y="428"/>
                    <a:pt x="20273" y="6665"/>
                  </a:cubicBezTo>
                  <a:lnTo>
                    <a:pt x="2024" y="64445"/>
                  </a:lnTo>
                  <a:cubicBezTo>
                    <a:pt x="1720" y="65101"/>
                    <a:pt x="199" y="69697"/>
                    <a:pt x="199" y="70354"/>
                  </a:cubicBezTo>
                  <a:cubicBezTo>
                    <a:pt x="199" y="72324"/>
                    <a:pt x="1720" y="73965"/>
                    <a:pt x="3849" y="73965"/>
                  </a:cubicBezTo>
                  <a:cubicBezTo>
                    <a:pt x="6890" y="73965"/>
                    <a:pt x="7195" y="72324"/>
                    <a:pt x="9020" y="67071"/>
                  </a:cubicBezTo>
                  <a:cubicBezTo>
                    <a:pt x="25443" y="16186"/>
                    <a:pt x="33351" y="10277"/>
                    <a:pt x="78364" y="10277"/>
                  </a:cubicBezTo>
                  <a:lnTo>
                    <a:pt x="90226" y="10277"/>
                  </a:lnTo>
                  <a:cubicBezTo>
                    <a:pt x="98742" y="10277"/>
                    <a:pt x="98742" y="11590"/>
                    <a:pt x="98742" y="14216"/>
                  </a:cubicBezTo>
                  <a:cubicBezTo>
                    <a:pt x="98742" y="16186"/>
                    <a:pt x="97830" y="20125"/>
                    <a:pt x="97525" y="21110"/>
                  </a:cubicBezTo>
                  <a:lnTo>
                    <a:pt x="56770" y="196418"/>
                  </a:lnTo>
                  <a:cubicBezTo>
                    <a:pt x="54033" y="208565"/>
                    <a:pt x="53120" y="212176"/>
                    <a:pt x="20577" y="212176"/>
                  </a:cubicBezTo>
                  <a:cubicBezTo>
                    <a:pt x="9628" y="212176"/>
                    <a:pt x="7803" y="212176"/>
                    <a:pt x="7803" y="218414"/>
                  </a:cubicBezTo>
                  <a:cubicBezTo>
                    <a:pt x="7803" y="222353"/>
                    <a:pt x="11149" y="222353"/>
                    <a:pt x="12973" y="222353"/>
                  </a:cubicBezTo>
                  <a:cubicBezTo>
                    <a:pt x="21185" y="222353"/>
                    <a:pt x="29701" y="221697"/>
                    <a:pt x="37913" y="221697"/>
                  </a:cubicBezTo>
                  <a:cubicBezTo>
                    <a:pt x="46429" y="221697"/>
                    <a:pt x="55249" y="221368"/>
                    <a:pt x="63765" y="221368"/>
                  </a:cubicBezTo>
                  <a:cubicBezTo>
                    <a:pt x="72281" y="221368"/>
                    <a:pt x="80798" y="221697"/>
                    <a:pt x="89009" y="221697"/>
                  </a:cubicBezTo>
                  <a:cubicBezTo>
                    <a:pt x="97830" y="221697"/>
                    <a:pt x="106954" y="222353"/>
                    <a:pt x="115470" y="222353"/>
                  </a:cubicBezTo>
                  <a:cubicBezTo>
                    <a:pt x="118511" y="222353"/>
                    <a:pt x="122161" y="222353"/>
                    <a:pt x="122161" y="215787"/>
                  </a:cubicBezTo>
                  <a:cubicBezTo>
                    <a:pt x="122161" y="212176"/>
                    <a:pt x="119728" y="212176"/>
                    <a:pt x="111820" y="212176"/>
                  </a:cubicBezTo>
                  <a:cubicBezTo>
                    <a:pt x="104217" y="212176"/>
                    <a:pt x="100263" y="212176"/>
                    <a:pt x="92355" y="211519"/>
                  </a:cubicBezTo>
                  <a:cubicBezTo>
                    <a:pt x="83535" y="210535"/>
                    <a:pt x="81102" y="209550"/>
                    <a:pt x="81102" y="204297"/>
                  </a:cubicBezTo>
                  <a:cubicBezTo>
                    <a:pt x="81102" y="203969"/>
                    <a:pt x="81102" y="202327"/>
                    <a:pt x="82318" y="197403"/>
                  </a:cubicBezTo>
                  <a:lnTo>
                    <a:pt x="122769" y="23080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836" name="Forme libre 835">
              <a:extLst>
                <a:ext uri="{FF2B5EF4-FFF2-40B4-BE49-F238E27FC236}">
                  <a16:creationId xmlns:a16="http://schemas.microsoft.com/office/drawing/2014/main" id="{42A3B64F-18BC-50C9-89AF-3F171F735255}"/>
                </a:ext>
              </a:extLst>
            </p:cNvPr>
            <p:cNvSpPr/>
            <p:nvPr>
              <p:custDataLst>
                <p:tags r:id="rId19"/>
              </p:custDataLst>
            </p:nvPr>
          </p:nvSpPr>
          <p:spPr>
            <a:xfrm>
              <a:off x="6785806" y="9816547"/>
              <a:ext cx="162869" cy="156956"/>
            </a:xfrm>
            <a:custGeom>
              <a:avLst/>
              <a:gdLst>
                <a:gd name="connsiteX0" fmla="*/ 25327 w 162869"/>
                <a:gd name="connsiteY0" fmla="*/ 139133 h 156956"/>
                <a:gd name="connsiteX1" fmla="*/ 6592 w 162869"/>
                <a:gd name="connsiteY1" fmla="*/ 148784 h 156956"/>
                <a:gd name="connsiteX2" fmla="*/ 205 w 162869"/>
                <a:gd name="connsiteY2" fmla="*/ 153610 h 156956"/>
                <a:gd name="connsiteX3" fmla="*/ 6592 w 162869"/>
                <a:gd name="connsiteY3" fmla="*/ 157057 h 156956"/>
                <a:gd name="connsiteX4" fmla="*/ 88985 w 162869"/>
                <a:gd name="connsiteY4" fmla="*/ 157057 h 156956"/>
                <a:gd name="connsiteX5" fmla="*/ 152216 w 162869"/>
                <a:gd name="connsiteY5" fmla="*/ 107879 h 156956"/>
                <a:gd name="connsiteX6" fmla="*/ 115810 w 162869"/>
                <a:gd name="connsiteY6" fmla="*/ 75017 h 156956"/>
                <a:gd name="connsiteX7" fmla="*/ 163074 w 162869"/>
                <a:gd name="connsiteY7" fmla="*/ 32733 h 156956"/>
                <a:gd name="connsiteX8" fmla="*/ 119004 w 162869"/>
                <a:gd name="connsiteY8" fmla="*/ 101 h 156956"/>
                <a:gd name="connsiteX9" fmla="*/ 41508 w 162869"/>
                <a:gd name="connsiteY9" fmla="*/ 101 h 156956"/>
                <a:gd name="connsiteX10" fmla="*/ 34695 w 162869"/>
                <a:gd name="connsiteY10" fmla="*/ 5157 h 156956"/>
                <a:gd name="connsiteX11" fmla="*/ 41508 w 162869"/>
                <a:gd name="connsiteY11" fmla="*/ 8374 h 156956"/>
                <a:gd name="connsiteX12" fmla="*/ 49598 w 162869"/>
                <a:gd name="connsiteY12" fmla="*/ 8834 h 156956"/>
                <a:gd name="connsiteX13" fmla="*/ 54495 w 162869"/>
                <a:gd name="connsiteY13" fmla="*/ 12051 h 156956"/>
                <a:gd name="connsiteX14" fmla="*/ 53643 w 162869"/>
                <a:gd name="connsiteY14" fmla="*/ 17107 h 156956"/>
                <a:gd name="connsiteX15" fmla="*/ 25327 w 162869"/>
                <a:gd name="connsiteY15" fmla="*/ 139133 h 156956"/>
                <a:gd name="connsiteX16" fmla="*/ 59392 w 162869"/>
                <a:gd name="connsiteY16" fmla="*/ 72260 h 156956"/>
                <a:gd name="connsiteX17" fmla="*/ 72379 w 162869"/>
                <a:gd name="connsiteY17" fmla="*/ 16187 h 156956"/>
                <a:gd name="connsiteX18" fmla="*/ 83236 w 162869"/>
                <a:gd name="connsiteY18" fmla="*/ 8374 h 156956"/>
                <a:gd name="connsiteX19" fmla="*/ 115597 w 162869"/>
                <a:gd name="connsiteY19" fmla="*/ 8374 h 156956"/>
                <a:gd name="connsiteX20" fmla="*/ 142210 w 162869"/>
                <a:gd name="connsiteY20" fmla="*/ 32503 h 156956"/>
                <a:gd name="connsiteX21" fmla="*/ 94307 w 162869"/>
                <a:gd name="connsiteY21" fmla="*/ 72260 h 156956"/>
                <a:gd name="connsiteX22" fmla="*/ 59392 w 162869"/>
                <a:gd name="connsiteY22" fmla="*/ 72260 h 156956"/>
                <a:gd name="connsiteX23" fmla="*/ 49172 w 162869"/>
                <a:gd name="connsiteY23" fmla="*/ 148784 h 156956"/>
                <a:gd name="connsiteX24" fmla="*/ 42360 w 162869"/>
                <a:gd name="connsiteY24" fmla="*/ 146486 h 156956"/>
                <a:gd name="connsiteX25" fmla="*/ 43211 w 162869"/>
                <a:gd name="connsiteY25" fmla="*/ 141660 h 156956"/>
                <a:gd name="connsiteX26" fmla="*/ 57901 w 162869"/>
                <a:gd name="connsiteY26" fmla="*/ 78694 h 156956"/>
                <a:gd name="connsiteX27" fmla="*/ 103036 w 162869"/>
                <a:gd name="connsiteY27" fmla="*/ 78694 h 156956"/>
                <a:gd name="connsiteX28" fmla="*/ 130713 w 162869"/>
                <a:gd name="connsiteY28" fmla="*/ 106271 h 156956"/>
                <a:gd name="connsiteX29" fmla="*/ 83449 w 162869"/>
                <a:gd name="connsiteY29" fmla="*/ 148784 h 156956"/>
                <a:gd name="connsiteX30" fmla="*/ 49172 w 162869"/>
                <a:gd name="connsiteY30" fmla="*/ 148784 h 156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62869" h="156956">
                  <a:moveTo>
                    <a:pt x="25327" y="139133"/>
                  </a:moveTo>
                  <a:cubicBezTo>
                    <a:pt x="23411" y="146946"/>
                    <a:pt x="22986" y="148784"/>
                    <a:pt x="6592" y="148784"/>
                  </a:cubicBezTo>
                  <a:cubicBezTo>
                    <a:pt x="2973" y="148784"/>
                    <a:pt x="205" y="148784"/>
                    <a:pt x="205" y="153610"/>
                  </a:cubicBezTo>
                  <a:cubicBezTo>
                    <a:pt x="205" y="157057"/>
                    <a:pt x="2760" y="157057"/>
                    <a:pt x="6592" y="157057"/>
                  </a:cubicBezTo>
                  <a:lnTo>
                    <a:pt x="88985" y="157057"/>
                  </a:lnTo>
                  <a:cubicBezTo>
                    <a:pt x="124752" y="157057"/>
                    <a:pt x="152216" y="130630"/>
                    <a:pt x="152216" y="107879"/>
                  </a:cubicBezTo>
                  <a:cubicBezTo>
                    <a:pt x="152216" y="91563"/>
                    <a:pt x="138378" y="77545"/>
                    <a:pt x="115810" y="75017"/>
                  </a:cubicBezTo>
                  <a:cubicBezTo>
                    <a:pt x="141571" y="69962"/>
                    <a:pt x="163074" y="52496"/>
                    <a:pt x="163074" y="32733"/>
                  </a:cubicBezTo>
                  <a:cubicBezTo>
                    <a:pt x="163074" y="15268"/>
                    <a:pt x="146681" y="101"/>
                    <a:pt x="119004" y="101"/>
                  </a:cubicBezTo>
                  <a:lnTo>
                    <a:pt x="41508" y="101"/>
                  </a:lnTo>
                  <a:cubicBezTo>
                    <a:pt x="37463" y="101"/>
                    <a:pt x="34695" y="101"/>
                    <a:pt x="34695" y="5157"/>
                  </a:cubicBezTo>
                  <a:cubicBezTo>
                    <a:pt x="34695" y="8374"/>
                    <a:pt x="37250" y="8374"/>
                    <a:pt x="41508" y="8374"/>
                  </a:cubicBezTo>
                  <a:cubicBezTo>
                    <a:pt x="41721" y="8374"/>
                    <a:pt x="45766" y="8374"/>
                    <a:pt x="49598" y="8834"/>
                  </a:cubicBezTo>
                  <a:cubicBezTo>
                    <a:pt x="54069" y="9293"/>
                    <a:pt x="54495" y="9753"/>
                    <a:pt x="54495" y="12051"/>
                  </a:cubicBezTo>
                  <a:cubicBezTo>
                    <a:pt x="54495" y="12511"/>
                    <a:pt x="54495" y="13660"/>
                    <a:pt x="53643" y="17107"/>
                  </a:cubicBezTo>
                  <a:lnTo>
                    <a:pt x="25327" y="139133"/>
                  </a:lnTo>
                  <a:close/>
                  <a:moveTo>
                    <a:pt x="59392" y="72260"/>
                  </a:moveTo>
                  <a:lnTo>
                    <a:pt x="72379" y="16187"/>
                  </a:lnTo>
                  <a:cubicBezTo>
                    <a:pt x="74082" y="9063"/>
                    <a:pt x="74295" y="8374"/>
                    <a:pt x="83236" y="8374"/>
                  </a:cubicBezTo>
                  <a:lnTo>
                    <a:pt x="115597" y="8374"/>
                  </a:lnTo>
                  <a:cubicBezTo>
                    <a:pt x="137313" y="8374"/>
                    <a:pt x="142210" y="23771"/>
                    <a:pt x="142210" y="32503"/>
                  </a:cubicBezTo>
                  <a:cubicBezTo>
                    <a:pt x="142210" y="51118"/>
                    <a:pt x="122836" y="72260"/>
                    <a:pt x="94307" y="72260"/>
                  </a:cubicBezTo>
                  <a:lnTo>
                    <a:pt x="59392" y="72260"/>
                  </a:lnTo>
                  <a:close/>
                  <a:moveTo>
                    <a:pt x="49172" y="148784"/>
                  </a:moveTo>
                  <a:cubicBezTo>
                    <a:pt x="42572" y="148784"/>
                    <a:pt x="42360" y="148555"/>
                    <a:pt x="42360" y="146486"/>
                  </a:cubicBezTo>
                  <a:cubicBezTo>
                    <a:pt x="42360" y="146257"/>
                    <a:pt x="42360" y="145108"/>
                    <a:pt x="43211" y="141660"/>
                  </a:cubicBezTo>
                  <a:lnTo>
                    <a:pt x="57901" y="78694"/>
                  </a:lnTo>
                  <a:lnTo>
                    <a:pt x="103036" y="78694"/>
                  </a:lnTo>
                  <a:cubicBezTo>
                    <a:pt x="123049" y="78694"/>
                    <a:pt x="130713" y="92942"/>
                    <a:pt x="130713" y="106271"/>
                  </a:cubicBezTo>
                  <a:cubicBezTo>
                    <a:pt x="130713" y="129021"/>
                    <a:pt x="109210" y="148784"/>
                    <a:pt x="83449" y="148784"/>
                  </a:cubicBezTo>
                  <a:lnTo>
                    <a:pt x="49172" y="148784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837" name="Forme libre 836">
              <a:extLst>
                <a:ext uri="{FF2B5EF4-FFF2-40B4-BE49-F238E27FC236}">
                  <a16:creationId xmlns:a16="http://schemas.microsoft.com/office/drawing/2014/main" id="{C56DB1A2-327E-54D2-2160-376D9259AB12}"/>
                </a:ext>
              </a:extLst>
            </p:cNvPr>
            <p:cNvSpPr/>
            <p:nvPr>
              <p:custDataLst>
                <p:tags r:id="rId20"/>
              </p:custDataLst>
            </p:nvPr>
          </p:nvSpPr>
          <p:spPr>
            <a:xfrm>
              <a:off x="6988458" y="9947075"/>
              <a:ext cx="27038" cy="70779"/>
            </a:xfrm>
            <a:custGeom>
              <a:avLst/>
              <a:gdLst>
                <a:gd name="connsiteX0" fmla="*/ 21289 w 27038"/>
                <a:gd name="connsiteY0" fmla="*/ 22852 h 70779"/>
                <a:gd name="connsiteX1" fmla="*/ 4682 w 27038"/>
                <a:gd name="connsiteY1" fmla="*/ 64906 h 70779"/>
                <a:gd name="connsiteX2" fmla="*/ 3192 w 27038"/>
                <a:gd name="connsiteY2" fmla="*/ 67664 h 70779"/>
                <a:gd name="connsiteX3" fmla="*/ 6173 w 27038"/>
                <a:gd name="connsiteY3" fmla="*/ 70881 h 70779"/>
                <a:gd name="connsiteX4" fmla="*/ 27250 w 27038"/>
                <a:gd name="connsiteY4" fmla="*/ 25150 h 70779"/>
                <a:gd name="connsiteX5" fmla="*/ 12347 w 27038"/>
                <a:gd name="connsiteY5" fmla="*/ 101 h 70779"/>
                <a:gd name="connsiteX6" fmla="*/ 212 w 27038"/>
                <a:gd name="connsiteY6" fmla="*/ 13200 h 70779"/>
                <a:gd name="connsiteX7" fmla="*/ 12560 w 27038"/>
                <a:gd name="connsiteY7" fmla="*/ 26529 h 70779"/>
                <a:gd name="connsiteX8" fmla="*/ 21289 w 27038"/>
                <a:gd name="connsiteY8" fmla="*/ 22852 h 70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038" h="70779">
                  <a:moveTo>
                    <a:pt x="21289" y="22852"/>
                  </a:moveTo>
                  <a:cubicBezTo>
                    <a:pt x="21289" y="35491"/>
                    <a:pt x="19160" y="50198"/>
                    <a:pt x="4682" y="64906"/>
                  </a:cubicBezTo>
                  <a:cubicBezTo>
                    <a:pt x="3831" y="65825"/>
                    <a:pt x="3192" y="66515"/>
                    <a:pt x="3192" y="67664"/>
                  </a:cubicBezTo>
                  <a:cubicBezTo>
                    <a:pt x="3192" y="69272"/>
                    <a:pt x="4895" y="70881"/>
                    <a:pt x="6173" y="70881"/>
                  </a:cubicBezTo>
                  <a:cubicBezTo>
                    <a:pt x="9153" y="70881"/>
                    <a:pt x="27250" y="52497"/>
                    <a:pt x="27250" y="25150"/>
                  </a:cubicBezTo>
                  <a:cubicBezTo>
                    <a:pt x="27250" y="10902"/>
                    <a:pt x="22140" y="101"/>
                    <a:pt x="12347" y="101"/>
                  </a:cubicBezTo>
                  <a:cubicBezTo>
                    <a:pt x="5321" y="101"/>
                    <a:pt x="212" y="6076"/>
                    <a:pt x="212" y="13200"/>
                  </a:cubicBezTo>
                  <a:cubicBezTo>
                    <a:pt x="212" y="20554"/>
                    <a:pt x="5108" y="26529"/>
                    <a:pt x="12560" y="26529"/>
                  </a:cubicBezTo>
                  <a:cubicBezTo>
                    <a:pt x="17669" y="26529"/>
                    <a:pt x="21076" y="22852"/>
                    <a:pt x="21289" y="22852"/>
                  </a:cubicBez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838" name="Forme libre 837">
              <a:extLst>
                <a:ext uri="{FF2B5EF4-FFF2-40B4-BE49-F238E27FC236}">
                  <a16:creationId xmlns:a16="http://schemas.microsoft.com/office/drawing/2014/main" id="{C39CBD9F-68BA-A080-EAE1-7DD7580C797D}"/>
                </a:ext>
              </a:extLst>
            </p:cNvPr>
            <p:cNvSpPr/>
            <p:nvPr>
              <p:custDataLst>
                <p:tags r:id="rId21"/>
              </p:custDataLst>
            </p:nvPr>
          </p:nvSpPr>
          <p:spPr>
            <a:xfrm>
              <a:off x="7048770" y="9818615"/>
              <a:ext cx="46412" cy="154888"/>
            </a:xfrm>
            <a:custGeom>
              <a:avLst/>
              <a:gdLst>
                <a:gd name="connsiteX0" fmla="*/ 33214 w 46412"/>
                <a:gd name="connsiteY0" fmla="*/ 13200 h 154888"/>
                <a:gd name="connsiteX1" fmla="*/ 20865 w 46412"/>
                <a:gd name="connsiteY1" fmla="*/ 101 h 154888"/>
                <a:gd name="connsiteX2" fmla="*/ 8730 w 46412"/>
                <a:gd name="connsiteY2" fmla="*/ 13200 h 154888"/>
                <a:gd name="connsiteX3" fmla="*/ 20865 w 46412"/>
                <a:gd name="connsiteY3" fmla="*/ 26529 h 154888"/>
                <a:gd name="connsiteX4" fmla="*/ 33214 w 46412"/>
                <a:gd name="connsiteY4" fmla="*/ 13200 h 154888"/>
                <a:gd name="connsiteX5" fmla="*/ 853 w 46412"/>
                <a:gd name="connsiteY5" fmla="*/ 56173 h 154888"/>
                <a:gd name="connsiteX6" fmla="*/ 853 w 46412"/>
                <a:gd name="connsiteY6" fmla="*/ 64446 h 154888"/>
                <a:gd name="connsiteX7" fmla="*/ 16181 w 46412"/>
                <a:gd name="connsiteY7" fmla="*/ 77086 h 154888"/>
                <a:gd name="connsiteX8" fmla="*/ 16181 w 46412"/>
                <a:gd name="connsiteY8" fmla="*/ 136835 h 154888"/>
                <a:gd name="connsiteX9" fmla="*/ 214 w 46412"/>
                <a:gd name="connsiteY9" fmla="*/ 146716 h 154888"/>
                <a:gd name="connsiteX10" fmla="*/ 214 w 46412"/>
                <a:gd name="connsiteY10" fmla="*/ 154989 h 154888"/>
                <a:gd name="connsiteX11" fmla="*/ 24059 w 46412"/>
                <a:gd name="connsiteY11" fmla="*/ 154070 h 154888"/>
                <a:gd name="connsiteX12" fmla="*/ 46626 w 46412"/>
                <a:gd name="connsiteY12" fmla="*/ 154989 h 154888"/>
                <a:gd name="connsiteX13" fmla="*/ 46626 w 46412"/>
                <a:gd name="connsiteY13" fmla="*/ 146716 h 154888"/>
                <a:gd name="connsiteX14" fmla="*/ 32149 w 46412"/>
                <a:gd name="connsiteY14" fmla="*/ 137064 h 154888"/>
                <a:gd name="connsiteX15" fmla="*/ 32149 w 46412"/>
                <a:gd name="connsiteY15" fmla="*/ 53646 h 154888"/>
                <a:gd name="connsiteX16" fmla="*/ 853 w 46412"/>
                <a:gd name="connsiteY16" fmla="*/ 56173 h 154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6412" h="154888">
                  <a:moveTo>
                    <a:pt x="33214" y="13200"/>
                  </a:moveTo>
                  <a:cubicBezTo>
                    <a:pt x="33214" y="6536"/>
                    <a:pt x="28104" y="101"/>
                    <a:pt x="20865" y="101"/>
                  </a:cubicBezTo>
                  <a:cubicBezTo>
                    <a:pt x="14478" y="101"/>
                    <a:pt x="8730" y="5616"/>
                    <a:pt x="8730" y="13200"/>
                  </a:cubicBezTo>
                  <a:cubicBezTo>
                    <a:pt x="8730" y="21473"/>
                    <a:pt x="14904" y="26529"/>
                    <a:pt x="20865" y="26529"/>
                  </a:cubicBezTo>
                  <a:cubicBezTo>
                    <a:pt x="27678" y="26529"/>
                    <a:pt x="33214" y="20784"/>
                    <a:pt x="33214" y="13200"/>
                  </a:cubicBezTo>
                  <a:close/>
                  <a:moveTo>
                    <a:pt x="853" y="56173"/>
                  </a:moveTo>
                  <a:lnTo>
                    <a:pt x="853" y="64446"/>
                  </a:lnTo>
                  <a:cubicBezTo>
                    <a:pt x="14265" y="64446"/>
                    <a:pt x="16181" y="65825"/>
                    <a:pt x="16181" y="77086"/>
                  </a:cubicBezTo>
                  <a:lnTo>
                    <a:pt x="16181" y="136835"/>
                  </a:lnTo>
                  <a:cubicBezTo>
                    <a:pt x="16181" y="146716"/>
                    <a:pt x="14052" y="146716"/>
                    <a:pt x="214" y="146716"/>
                  </a:cubicBezTo>
                  <a:lnTo>
                    <a:pt x="214" y="154989"/>
                  </a:lnTo>
                  <a:cubicBezTo>
                    <a:pt x="640" y="154989"/>
                    <a:pt x="15543" y="154070"/>
                    <a:pt x="24059" y="154070"/>
                  </a:cubicBezTo>
                  <a:cubicBezTo>
                    <a:pt x="31510" y="154070"/>
                    <a:pt x="39175" y="154300"/>
                    <a:pt x="46626" y="154989"/>
                  </a:cubicBezTo>
                  <a:lnTo>
                    <a:pt x="46626" y="146716"/>
                  </a:lnTo>
                  <a:cubicBezTo>
                    <a:pt x="34278" y="146716"/>
                    <a:pt x="32149" y="146716"/>
                    <a:pt x="32149" y="137064"/>
                  </a:cubicBezTo>
                  <a:lnTo>
                    <a:pt x="32149" y="53646"/>
                  </a:lnTo>
                  <a:lnTo>
                    <a:pt x="853" y="56173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839" name="Forme libre 838">
              <a:extLst>
                <a:ext uri="{FF2B5EF4-FFF2-40B4-BE49-F238E27FC236}">
                  <a16:creationId xmlns:a16="http://schemas.microsoft.com/office/drawing/2014/main" id="{0005B7AB-395E-1690-3CC7-A2CA7D99F06F}"/>
                </a:ext>
              </a:extLst>
            </p:cNvPr>
            <p:cNvSpPr/>
            <p:nvPr>
              <p:custDataLst>
                <p:tags r:id="rId22"/>
              </p:custDataLst>
            </p:nvPr>
          </p:nvSpPr>
          <p:spPr>
            <a:xfrm>
              <a:off x="7117199" y="9872159"/>
              <a:ext cx="114114" cy="101343"/>
            </a:xfrm>
            <a:custGeom>
              <a:avLst/>
              <a:gdLst>
                <a:gd name="connsiteX0" fmla="*/ 98363 w 114114"/>
                <a:gd name="connsiteY0" fmla="*/ 31814 h 101343"/>
                <a:gd name="connsiteX1" fmla="*/ 66428 w 114114"/>
                <a:gd name="connsiteY1" fmla="*/ 101 h 101343"/>
                <a:gd name="connsiteX2" fmla="*/ 31725 w 114114"/>
                <a:gd name="connsiteY2" fmla="*/ 22392 h 101343"/>
                <a:gd name="connsiteX3" fmla="*/ 31513 w 114114"/>
                <a:gd name="connsiteY3" fmla="*/ 22392 h 101343"/>
                <a:gd name="connsiteX4" fmla="*/ 31513 w 114114"/>
                <a:gd name="connsiteY4" fmla="*/ 101 h 101343"/>
                <a:gd name="connsiteX5" fmla="*/ 216 w 114114"/>
                <a:gd name="connsiteY5" fmla="*/ 2629 h 101343"/>
                <a:gd name="connsiteX6" fmla="*/ 216 w 114114"/>
                <a:gd name="connsiteY6" fmla="*/ 10902 h 101343"/>
                <a:gd name="connsiteX7" fmla="*/ 16184 w 114114"/>
                <a:gd name="connsiteY7" fmla="*/ 23771 h 101343"/>
                <a:gd name="connsiteX8" fmla="*/ 16184 w 114114"/>
                <a:gd name="connsiteY8" fmla="*/ 83290 h 101343"/>
                <a:gd name="connsiteX9" fmla="*/ 216 w 114114"/>
                <a:gd name="connsiteY9" fmla="*/ 93172 h 101343"/>
                <a:gd name="connsiteX10" fmla="*/ 216 w 114114"/>
                <a:gd name="connsiteY10" fmla="*/ 101445 h 101343"/>
                <a:gd name="connsiteX11" fmla="*/ 24487 w 114114"/>
                <a:gd name="connsiteY11" fmla="*/ 100526 h 101343"/>
                <a:gd name="connsiteX12" fmla="*/ 48970 w 114114"/>
                <a:gd name="connsiteY12" fmla="*/ 101445 h 101343"/>
                <a:gd name="connsiteX13" fmla="*/ 48970 w 114114"/>
                <a:gd name="connsiteY13" fmla="*/ 93172 h 101343"/>
                <a:gd name="connsiteX14" fmla="*/ 33003 w 114114"/>
                <a:gd name="connsiteY14" fmla="*/ 83290 h 101343"/>
                <a:gd name="connsiteX15" fmla="*/ 33003 w 114114"/>
                <a:gd name="connsiteY15" fmla="*/ 41925 h 101343"/>
                <a:gd name="connsiteX16" fmla="*/ 64725 w 114114"/>
                <a:gd name="connsiteY16" fmla="*/ 6536 h 101343"/>
                <a:gd name="connsiteX17" fmla="*/ 81544 w 114114"/>
                <a:gd name="connsiteY17" fmla="*/ 30895 h 101343"/>
                <a:gd name="connsiteX18" fmla="*/ 81544 w 114114"/>
                <a:gd name="connsiteY18" fmla="*/ 83290 h 101343"/>
                <a:gd name="connsiteX19" fmla="*/ 65577 w 114114"/>
                <a:gd name="connsiteY19" fmla="*/ 93172 h 101343"/>
                <a:gd name="connsiteX20" fmla="*/ 65577 w 114114"/>
                <a:gd name="connsiteY20" fmla="*/ 101445 h 101343"/>
                <a:gd name="connsiteX21" fmla="*/ 89847 w 114114"/>
                <a:gd name="connsiteY21" fmla="*/ 100526 h 101343"/>
                <a:gd name="connsiteX22" fmla="*/ 114331 w 114114"/>
                <a:gd name="connsiteY22" fmla="*/ 101445 h 101343"/>
                <a:gd name="connsiteX23" fmla="*/ 114331 w 114114"/>
                <a:gd name="connsiteY23" fmla="*/ 93172 h 101343"/>
                <a:gd name="connsiteX24" fmla="*/ 98363 w 114114"/>
                <a:gd name="connsiteY24" fmla="*/ 83290 h 101343"/>
                <a:gd name="connsiteX25" fmla="*/ 98363 w 114114"/>
                <a:gd name="connsiteY25" fmla="*/ 31814 h 101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14114" h="101343">
                  <a:moveTo>
                    <a:pt x="98363" y="31814"/>
                  </a:moveTo>
                  <a:cubicBezTo>
                    <a:pt x="98363" y="11821"/>
                    <a:pt x="89209" y="101"/>
                    <a:pt x="66428" y="101"/>
                  </a:cubicBezTo>
                  <a:cubicBezTo>
                    <a:pt x="48970" y="101"/>
                    <a:pt x="37687" y="10442"/>
                    <a:pt x="31725" y="22392"/>
                  </a:cubicBezTo>
                  <a:lnTo>
                    <a:pt x="31513" y="22392"/>
                  </a:lnTo>
                  <a:lnTo>
                    <a:pt x="31513" y="101"/>
                  </a:lnTo>
                  <a:lnTo>
                    <a:pt x="216" y="2629"/>
                  </a:lnTo>
                  <a:lnTo>
                    <a:pt x="216" y="10902"/>
                  </a:lnTo>
                  <a:cubicBezTo>
                    <a:pt x="14480" y="10902"/>
                    <a:pt x="16184" y="12511"/>
                    <a:pt x="16184" y="23771"/>
                  </a:cubicBezTo>
                  <a:lnTo>
                    <a:pt x="16184" y="83290"/>
                  </a:lnTo>
                  <a:cubicBezTo>
                    <a:pt x="16184" y="93172"/>
                    <a:pt x="14055" y="93172"/>
                    <a:pt x="216" y="93172"/>
                  </a:cubicBezTo>
                  <a:lnTo>
                    <a:pt x="216" y="101445"/>
                  </a:lnTo>
                  <a:cubicBezTo>
                    <a:pt x="642" y="101445"/>
                    <a:pt x="15545" y="100526"/>
                    <a:pt x="24487" y="100526"/>
                  </a:cubicBezTo>
                  <a:cubicBezTo>
                    <a:pt x="32364" y="100526"/>
                    <a:pt x="47054" y="101215"/>
                    <a:pt x="48970" y="101445"/>
                  </a:cubicBezTo>
                  <a:lnTo>
                    <a:pt x="48970" y="93172"/>
                  </a:lnTo>
                  <a:cubicBezTo>
                    <a:pt x="35132" y="93172"/>
                    <a:pt x="33003" y="93172"/>
                    <a:pt x="33003" y="83290"/>
                  </a:cubicBezTo>
                  <a:lnTo>
                    <a:pt x="33003" y="41925"/>
                  </a:lnTo>
                  <a:cubicBezTo>
                    <a:pt x="33003" y="17796"/>
                    <a:pt x="50674" y="6536"/>
                    <a:pt x="64725" y="6536"/>
                  </a:cubicBezTo>
                  <a:cubicBezTo>
                    <a:pt x="79628" y="6536"/>
                    <a:pt x="81544" y="19175"/>
                    <a:pt x="81544" y="30895"/>
                  </a:cubicBezTo>
                  <a:lnTo>
                    <a:pt x="81544" y="83290"/>
                  </a:lnTo>
                  <a:cubicBezTo>
                    <a:pt x="81544" y="93172"/>
                    <a:pt x="79415" y="93172"/>
                    <a:pt x="65577" y="93172"/>
                  </a:cubicBezTo>
                  <a:lnTo>
                    <a:pt x="65577" y="101445"/>
                  </a:lnTo>
                  <a:cubicBezTo>
                    <a:pt x="66002" y="101445"/>
                    <a:pt x="80906" y="100526"/>
                    <a:pt x="89847" y="100526"/>
                  </a:cubicBezTo>
                  <a:cubicBezTo>
                    <a:pt x="97725" y="100526"/>
                    <a:pt x="112415" y="101215"/>
                    <a:pt x="114331" y="101445"/>
                  </a:cubicBezTo>
                  <a:lnTo>
                    <a:pt x="114331" y="93172"/>
                  </a:lnTo>
                  <a:cubicBezTo>
                    <a:pt x="100492" y="93172"/>
                    <a:pt x="98363" y="93172"/>
                    <a:pt x="98363" y="83290"/>
                  </a:cubicBezTo>
                  <a:lnTo>
                    <a:pt x="98363" y="31814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840" name="Forme libre 839">
              <a:extLst>
                <a:ext uri="{FF2B5EF4-FFF2-40B4-BE49-F238E27FC236}">
                  <a16:creationId xmlns:a16="http://schemas.microsoft.com/office/drawing/2014/main" id="{ADC4A4E0-5451-1018-56E5-3ED5715BDF0D}"/>
                </a:ext>
              </a:extLst>
            </p:cNvPr>
            <p:cNvSpPr/>
            <p:nvPr>
              <p:custDataLst>
                <p:tags r:id="rId23"/>
              </p:custDataLst>
            </p:nvPr>
          </p:nvSpPr>
          <p:spPr>
            <a:xfrm>
              <a:off x="7249614" y="9811721"/>
              <a:ext cx="75154" cy="161782"/>
            </a:xfrm>
            <a:custGeom>
              <a:avLst/>
              <a:gdLst>
                <a:gd name="connsiteX0" fmla="*/ 34498 w 75154"/>
                <a:gd name="connsiteY0" fmla="*/ 71111 h 161782"/>
                <a:gd name="connsiteX1" fmla="*/ 61110 w 75154"/>
                <a:gd name="connsiteY1" fmla="*/ 71111 h 161782"/>
                <a:gd name="connsiteX2" fmla="*/ 61110 w 75154"/>
                <a:gd name="connsiteY2" fmla="*/ 62838 h 161782"/>
                <a:gd name="connsiteX3" fmla="*/ 33646 w 75154"/>
                <a:gd name="connsiteY3" fmla="*/ 62838 h 161782"/>
                <a:gd name="connsiteX4" fmla="*/ 33646 w 75154"/>
                <a:gd name="connsiteY4" fmla="*/ 37100 h 161782"/>
                <a:gd name="connsiteX5" fmla="*/ 54297 w 75154"/>
                <a:gd name="connsiteY5" fmla="*/ 6536 h 161782"/>
                <a:gd name="connsiteX6" fmla="*/ 60471 w 75154"/>
                <a:gd name="connsiteY6" fmla="*/ 7685 h 161782"/>
                <a:gd name="connsiteX7" fmla="*/ 55788 w 75154"/>
                <a:gd name="connsiteY7" fmla="*/ 16877 h 161782"/>
                <a:gd name="connsiteX8" fmla="*/ 65581 w 75154"/>
                <a:gd name="connsiteY8" fmla="*/ 27448 h 161782"/>
                <a:gd name="connsiteX9" fmla="*/ 75375 w 75154"/>
                <a:gd name="connsiteY9" fmla="*/ 16877 h 161782"/>
                <a:gd name="connsiteX10" fmla="*/ 54510 w 75154"/>
                <a:gd name="connsiteY10" fmla="*/ 101 h 161782"/>
                <a:gd name="connsiteX11" fmla="*/ 18530 w 75154"/>
                <a:gd name="connsiteY11" fmla="*/ 37100 h 161782"/>
                <a:gd name="connsiteX12" fmla="*/ 18530 w 75154"/>
                <a:gd name="connsiteY12" fmla="*/ 62838 h 161782"/>
                <a:gd name="connsiteX13" fmla="*/ 221 w 75154"/>
                <a:gd name="connsiteY13" fmla="*/ 62838 h 161782"/>
                <a:gd name="connsiteX14" fmla="*/ 221 w 75154"/>
                <a:gd name="connsiteY14" fmla="*/ 71111 h 161782"/>
                <a:gd name="connsiteX15" fmla="*/ 18530 w 75154"/>
                <a:gd name="connsiteY15" fmla="*/ 71111 h 161782"/>
                <a:gd name="connsiteX16" fmla="*/ 18530 w 75154"/>
                <a:gd name="connsiteY16" fmla="*/ 143729 h 161782"/>
                <a:gd name="connsiteX17" fmla="*/ 2562 w 75154"/>
                <a:gd name="connsiteY17" fmla="*/ 153610 h 161782"/>
                <a:gd name="connsiteX18" fmla="*/ 2562 w 75154"/>
                <a:gd name="connsiteY18" fmla="*/ 161883 h 161782"/>
                <a:gd name="connsiteX19" fmla="*/ 26833 w 75154"/>
                <a:gd name="connsiteY19" fmla="*/ 160964 h 161782"/>
                <a:gd name="connsiteX20" fmla="*/ 54510 w 75154"/>
                <a:gd name="connsiteY20" fmla="*/ 161883 h 161782"/>
                <a:gd name="connsiteX21" fmla="*/ 54510 w 75154"/>
                <a:gd name="connsiteY21" fmla="*/ 153610 h 161782"/>
                <a:gd name="connsiteX22" fmla="*/ 50252 w 75154"/>
                <a:gd name="connsiteY22" fmla="*/ 153610 h 161782"/>
                <a:gd name="connsiteX23" fmla="*/ 34498 w 75154"/>
                <a:gd name="connsiteY23" fmla="*/ 143269 h 161782"/>
                <a:gd name="connsiteX24" fmla="*/ 34498 w 75154"/>
                <a:gd name="connsiteY24" fmla="*/ 71111 h 161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5154" h="161782">
                  <a:moveTo>
                    <a:pt x="34498" y="71111"/>
                  </a:moveTo>
                  <a:lnTo>
                    <a:pt x="61110" y="71111"/>
                  </a:lnTo>
                  <a:lnTo>
                    <a:pt x="61110" y="62838"/>
                  </a:lnTo>
                  <a:lnTo>
                    <a:pt x="33646" y="62838"/>
                  </a:lnTo>
                  <a:lnTo>
                    <a:pt x="33646" y="37100"/>
                  </a:lnTo>
                  <a:cubicBezTo>
                    <a:pt x="33646" y="16187"/>
                    <a:pt x="45143" y="6536"/>
                    <a:pt x="54297" y="6536"/>
                  </a:cubicBezTo>
                  <a:cubicBezTo>
                    <a:pt x="56213" y="6536"/>
                    <a:pt x="58342" y="6995"/>
                    <a:pt x="60471" y="7685"/>
                  </a:cubicBezTo>
                  <a:cubicBezTo>
                    <a:pt x="57491" y="9523"/>
                    <a:pt x="55788" y="13200"/>
                    <a:pt x="55788" y="16877"/>
                  </a:cubicBezTo>
                  <a:cubicBezTo>
                    <a:pt x="55788" y="23082"/>
                    <a:pt x="59833" y="27448"/>
                    <a:pt x="65581" y="27448"/>
                  </a:cubicBezTo>
                  <a:cubicBezTo>
                    <a:pt x="71329" y="27448"/>
                    <a:pt x="75375" y="23082"/>
                    <a:pt x="75375" y="16877"/>
                  </a:cubicBezTo>
                  <a:cubicBezTo>
                    <a:pt x="75375" y="6995"/>
                    <a:pt x="66220" y="101"/>
                    <a:pt x="54510" y="101"/>
                  </a:cubicBezTo>
                  <a:cubicBezTo>
                    <a:pt x="37691" y="101"/>
                    <a:pt x="18530" y="12970"/>
                    <a:pt x="18530" y="37100"/>
                  </a:cubicBezTo>
                  <a:lnTo>
                    <a:pt x="18530" y="62838"/>
                  </a:lnTo>
                  <a:lnTo>
                    <a:pt x="221" y="62838"/>
                  </a:lnTo>
                  <a:lnTo>
                    <a:pt x="221" y="71111"/>
                  </a:lnTo>
                  <a:lnTo>
                    <a:pt x="18530" y="71111"/>
                  </a:lnTo>
                  <a:lnTo>
                    <a:pt x="18530" y="143729"/>
                  </a:lnTo>
                  <a:cubicBezTo>
                    <a:pt x="18530" y="153610"/>
                    <a:pt x="16401" y="153610"/>
                    <a:pt x="2562" y="153610"/>
                  </a:cubicBezTo>
                  <a:lnTo>
                    <a:pt x="2562" y="161883"/>
                  </a:lnTo>
                  <a:cubicBezTo>
                    <a:pt x="3627" y="161883"/>
                    <a:pt x="18104" y="160964"/>
                    <a:pt x="26833" y="160964"/>
                  </a:cubicBezTo>
                  <a:cubicBezTo>
                    <a:pt x="35988" y="160964"/>
                    <a:pt x="45356" y="161424"/>
                    <a:pt x="54510" y="161883"/>
                  </a:cubicBezTo>
                  <a:lnTo>
                    <a:pt x="54510" y="153610"/>
                  </a:lnTo>
                  <a:lnTo>
                    <a:pt x="50252" y="153610"/>
                  </a:lnTo>
                  <a:cubicBezTo>
                    <a:pt x="34498" y="153610"/>
                    <a:pt x="34498" y="151082"/>
                    <a:pt x="34498" y="143269"/>
                  </a:cubicBezTo>
                  <a:lnTo>
                    <a:pt x="34498" y="71111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841" name="Forme libre 840">
              <a:extLst>
                <a:ext uri="{FF2B5EF4-FFF2-40B4-BE49-F238E27FC236}">
                  <a16:creationId xmlns:a16="http://schemas.microsoft.com/office/drawing/2014/main" id="{BE5CBE59-7745-CE3B-C5A1-5CF05CAC6A70}"/>
                </a:ext>
              </a:extLst>
            </p:cNvPr>
            <p:cNvSpPr/>
            <p:nvPr>
              <p:custDataLst>
                <p:tags r:id="rId24"/>
              </p:custDataLst>
            </p:nvPr>
          </p:nvSpPr>
          <p:spPr>
            <a:xfrm>
              <a:off x="7432157" y="9803776"/>
              <a:ext cx="202255" cy="76820"/>
            </a:xfrm>
            <a:custGeom>
              <a:avLst/>
              <a:gdLst>
                <a:gd name="connsiteX0" fmla="*/ 192141 w 202255"/>
                <a:gd name="connsiteY0" fmla="*/ 13231 h 76820"/>
                <a:gd name="connsiteX1" fmla="*/ 202482 w 202255"/>
                <a:gd name="connsiteY1" fmla="*/ 6665 h 76820"/>
                <a:gd name="connsiteX2" fmla="*/ 192445 w 202255"/>
                <a:gd name="connsiteY2" fmla="*/ 100 h 76820"/>
                <a:gd name="connsiteX3" fmla="*/ 10263 w 202255"/>
                <a:gd name="connsiteY3" fmla="*/ 100 h 76820"/>
                <a:gd name="connsiteX4" fmla="*/ 226 w 202255"/>
                <a:gd name="connsiteY4" fmla="*/ 6665 h 76820"/>
                <a:gd name="connsiteX5" fmla="*/ 10567 w 202255"/>
                <a:gd name="connsiteY5" fmla="*/ 13231 h 76820"/>
                <a:gd name="connsiteX6" fmla="*/ 192141 w 202255"/>
                <a:gd name="connsiteY6" fmla="*/ 13231 h 76820"/>
                <a:gd name="connsiteX7" fmla="*/ 192445 w 202255"/>
                <a:gd name="connsiteY7" fmla="*/ 76920 h 76820"/>
                <a:gd name="connsiteX8" fmla="*/ 202482 w 202255"/>
                <a:gd name="connsiteY8" fmla="*/ 70354 h 76820"/>
                <a:gd name="connsiteX9" fmla="*/ 192141 w 202255"/>
                <a:gd name="connsiteY9" fmla="*/ 63788 h 76820"/>
                <a:gd name="connsiteX10" fmla="*/ 10567 w 202255"/>
                <a:gd name="connsiteY10" fmla="*/ 63788 h 76820"/>
                <a:gd name="connsiteX11" fmla="*/ 226 w 202255"/>
                <a:gd name="connsiteY11" fmla="*/ 70354 h 76820"/>
                <a:gd name="connsiteX12" fmla="*/ 10263 w 202255"/>
                <a:gd name="connsiteY12" fmla="*/ 76920 h 76820"/>
                <a:gd name="connsiteX13" fmla="*/ 192445 w 202255"/>
                <a:gd name="connsiteY13" fmla="*/ 76920 h 768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2255" h="76820">
                  <a:moveTo>
                    <a:pt x="192141" y="13231"/>
                  </a:moveTo>
                  <a:cubicBezTo>
                    <a:pt x="196703" y="13231"/>
                    <a:pt x="202482" y="13231"/>
                    <a:pt x="202482" y="6665"/>
                  </a:cubicBezTo>
                  <a:cubicBezTo>
                    <a:pt x="202482" y="100"/>
                    <a:pt x="196703" y="100"/>
                    <a:pt x="192445" y="100"/>
                  </a:cubicBezTo>
                  <a:lnTo>
                    <a:pt x="10263" y="100"/>
                  </a:lnTo>
                  <a:cubicBezTo>
                    <a:pt x="6005" y="100"/>
                    <a:pt x="226" y="100"/>
                    <a:pt x="226" y="6665"/>
                  </a:cubicBezTo>
                  <a:cubicBezTo>
                    <a:pt x="226" y="13231"/>
                    <a:pt x="6005" y="13231"/>
                    <a:pt x="10567" y="13231"/>
                  </a:cubicBezTo>
                  <a:lnTo>
                    <a:pt x="192141" y="13231"/>
                  </a:lnTo>
                  <a:close/>
                  <a:moveTo>
                    <a:pt x="192445" y="76920"/>
                  </a:moveTo>
                  <a:cubicBezTo>
                    <a:pt x="196703" y="76920"/>
                    <a:pt x="202482" y="76920"/>
                    <a:pt x="202482" y="70354"/>
                  </a:cubicBezTo>
                  <a:cubicBezTo>
                    <a:pt x="202482" y="63788"/>
                    <a:pt x="196703" y="63788"/>
                    <a:pt x="192141" y="63788"/>
                  </a:cubicBezTo>
                  <a:lnTo>
                    <a:pt x="10567" y="63788"/>
                  </a:lnTo>
                  <a:cubicBezTo>
                    <a:pt x="6005" y="63788"/>
                    <a:pt x="226" y="63788"/>
                    <a:pt x="226" y="70354"/>
                  </a:cubicBezTo>
                  <a:cubicBezTo>
                    <a:pt x="226" y="76920"/>
                    <a:pt x="6005" y="76920"/>
                    <a:pt x="10263" y="76920"/>
                  </a:cubicBezTo>
                  <a:lnTo>
                    <a:pt x="192445" y="76920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842" name="Forme libre 841">
              <a:extLst>
                <a:ext uri="{FF2B5EF4-FFF2-40B4-BE49-F238E27FC236}">
                  <a16:creationId xmlns:a16="http://schemas.microsoft.com/office/drawing/2014/main" id="{10FE1742-A495-6962-9138-8E4164F1B72C}"/>
                </a:ext>
              </a:extLst>
            </p:cNvPr>
            <p:cNvSpPr/>
            <p:nvPr>
              <p:custDataLst>
                <p:tags r:id="rId25"/>
              </p:custDataLst>
            </p:nvPr>
          </p:nvSpPr>
          <p:spPr>
            <a:xfrm>
              <a:off x="7761409" y="9835621"/>
              <a:ext cx="185832" cy="13131"/>
            </a:xfrm>
            <a:custGeom>
              <a:avLst/>
              <a:gdLst>
                <a:gd name="connsiteX0" fmla="*/ 175424 w 185832"/>
                <a:gd name="connsiteY0" fmla="*/ 13231 h 13131"/>
                <a:gd name="connsiteX1" fmla="*/ 186069 w 185832"/>
                <a:gd name="connsiteY1" fmla="*/ 6665 h 13131"/>
                <a:gd name="connsiteX2" fmla="*/ 175424 w 185832"/>
                <a:gd name="connsiteY2" fmla="*/ 100 h 13131"/>
                <a:gd name="connsiteX3" fmla="*/ 10882 w 185832"/>
                <a:gd name="connsiteY3" fmla="*/ 100 h 13131"/>
                <a:gd name="connsiteX4" fmla="*/ 237 w 185832"/>
                <a:gd name="connsiteY4" fmla="*/ 6665 h 13131"/>
                <a:gd name="connsiteX5" fmla="*/ 10882 w 185832"/>
                <a:gd name="connsiteY5" fmla="*/ 13231 h 13131"/>
                <a:gd name="connsiteX6" fmla="*/ 175424 w 185832"/>
                <a:gd name="connsiteY6" fmla="*/ 13231 h 13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5832" h="13131">
                  <a:moveTo>
                    <a:pt x="175424" y="13231"/>
                  </a:moveTo>
                  <a:cubicBezTo>
                    <a:pt x="180594" y="13231"/>
                    <a:pt x="186069" y="13231"/>
                    <a:pt x="186069" y="6665"/>
                  </a:cubicBezTo>
                  <a:cubicBezTo>
                    <a:pt x="186069" y="100"/>
                    <a:pt x="180594" y="100"/>
                    <a:pt x="175424" y="100"/>
                  </a:cubicBezTo>
                  <a:lnTo>
                    <a:pt x="10882" y="100"/>
                  </a:lnTo>
                  <a:cubicBezTo>
                    <a:pt x="5711" y="100"/>
                    <a:pt x="237" y="100"/>
                    <a:pt x="237" y="6665"/>
                  </a:cubicBezTo>
                  <a:cubicBezTo>
                    <a:pt x="237" y="13231"/>
                    <a:pt x="5711" y="13231"/>
                    <a:pt x="10882" y="13231"/>
                  </a:cubicBezTo>
                  <a:lnTo>
                    <a:pt x="175424" y="13231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843" name="Forme libre 842">
              <a:extLst>
                <a:ext uri="{FF2B5EF4-FFF2-40B4-BE49-F238E27FC236}">
                  <a16:creationId xmlns:a16="http://schemas.microsoft.com/office/drawing/2014/main" id="{168253E2-FB93-427F-7046-D225E355D6D7}"/>
                </a:ext>
              </a:extLst>
            </p:cNvPr>
            <p:cNvSpPr/>
            <p:nvPr>
              <p:custDataLst>
                <p:tags r:id="rId26"/>
              </p:custDataLst>
            </p:nvPr>
          </p:nvSpPr>
          <p:spPr>
            <a:xfrm>
              <a:off x="7999791" y="9705617"/>
              <a:ext cx="100367" cy="218642"/>
            </a:xfrm>
            <a:custGeom>
              <a:avLst/>
              <a:gdLst>
                <a:gd name="connsiteX0" fmla="*/ 62594 w 100367"/>
                <a:gd name="connsiteY0" fmla="*/ 8635 h 218642"/>
                <a:gd name="connsiteX1" fmla="*/ 55599 w 100367"/>
                <a:gd name="connsiteY1" fmla="*/ 100 h 218642"/>
                <a:gd name="connsiteX2" fmla="*/ 245 w 100367"/>
                <a:gd name="connsiteY2" fmla="*/ 21110 h 218642"/>
                <a:gd name="connsiteX3" fmla="*/ 245 w 100367"/>
                <a:gd name="connsiteY3" fmla="*/ 31287 h 218642"/>
                <a:gd name="connsiteX4" fmla="*/ 40087 w 100367"/>
                <a:gd name="connsiteY4" fmla="*/ 22752 h 218642"/>
                <a:gd name="connsiteX5" fmla="*/ 40087 w 100367"/>
                <a:gd name="connsiteY5" fmla="*/ 192807 h 218642"/>
                <a:gd name="connsiteX6" fmla="*/ 11802 w 100367"/>
                <a:gd name="connsiteY6" fmla="*/ 208565 h 218642"/>
                <a:gd name="connsiteX7" fmla="*/ 2069 w 100367"/>
                <a:gd name="connsiteY7" fmla="*/ 208565 h 218642"/>
                <a:gd name="connsiteX8" fmla="*/ 2069 w 100367"/>
                <a:gd name="connsiteY8" fmla="*/ 218742 h 218642"/>
                <a:gd name="connsiteX9" fmla="*/ 51341 w 100367"/>
                <a:gd name="connsiteY9" fmla="*/ 217757 h 218642"/>
                <a:gd name="connsiteX10" fmla="*/ 100612 w 100367"/>
                <a:gd name="connsiteY10" fmla="*/ 218742 h 218642"/>
                <a:gd name="connsiteX11" fmla="*/ 100612 w 100367"/>
                <a:gd name="connsiteY11" fmla="*/ 208565 h 218642"/>
                <a:gd name="connsiteX12" fmla="*/ 90879 w 100367"/>
                <a:gd name="connsiteY12" fmla="*/ 208565 h 218642"/>
                <a:gd name="connsiteX13" fmla="*/ 62594 w 100367"/>
                <a:gd name="connsiteY13" fmla="*/ 192807 h 218642"/>
                <a:gd name="connsiteX14" fmla="*/ 62594 w 100367"/>
                <a:gd name="connsiteY14" fmla="*/ 8635 h 218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0367" h="218642">
                  <a:moveTo>
                    <a:pt x="62594" y="8635"/>
                  </a:moveTo>
                  <a:cubicBezTo>
                    <a:pt x="62594" y="756"/>
                    <a:pt x="62594" y="100"/>
                    <a:pt x="55599" y="100"/>
                  </a:cubicBezTo>
                  <a:cubicBezTo>
                    <a:pt x="36742" y="21110"/>
                    <a:pt x="9977" y="21110"/>
                    <a:pt x="245" y="21110"/>
                  </a:cubicBezTo>
                  <a:lnTo>
                    <a:pt x="245" y="31287"/>
                  </a:lnTo>
                  <a:cubicBezTo>
                    <a:pt x="6327" y="31287"/>
                    <a:pt x="24272" y="31287"/>
                    <a:pt x="40087" y="22752"/>
                  </a:cubicBezTo>
                  <a:lnTo>
                    <a:pt x="40087" y="192807"/>
                  </a:lnTo>
                  <a:cubicBezTo>
                    <a:pt x="40087" y="204625"/>
                    <a:pt x="39175" y="208565"/>
                    <a:pt x="11802" y="208565"/>
                  </a:cubicBezTo>
                  <a:lnTo>
                    <a:pt x="2069" y="208565"/>
                  </a:lnTo>
                  <a:lnTo>
                    <a:pt x="2069" y="218742"/>
                  </a:lnTo>
                  <a:cubicBezTo>
                    <a:pt x="12714" y="217757"/>
                    <a:pt x="39175" y="217757"/>
                    <a:pt x="51341" y="217757"/>
                  </a:cubicBezTo>
                  <a:cubicBezTo>
                    <a:pt x="63507" y="217757"/>
                    <a:pt x="89967" y="217757"/>
                    <a:pt x="100612" y="218742"/>
                  </a:cubicBezTo>
                  <a:lnTo>
                    <a:pt x="100612" y="208565"/>
                  </a:lnTo>
                  <a:lnTo>
                    <a:pt x="90879" y="208565"/>
                  </a:lnTo>
                  <a:cubicBezTo>
                    <a:pt x="63506" y="208565"/>
                    <a:pt x="62594" y="204954"/>
                    <a:pt x="62594" y="192807"/>
                  </a:cubicBezTo>
                  <a:lnTo>
                    <a:pt x="62594" y="8635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844" name="Forme libre 843">
              <a:extLst>
                <a:ext uri="{FF2B5EF4-FFF2-40B4-BE49-F238E27FC236}">
                  <a16:creationId xmlns:a16="http://schemas.microsoft.com/office/drawing/2014/main" id="{7938618E-96AD-91AB-38FE-D879AA6FA3B3}"/>
                </a:ext>
              </a:extLst>
            </p:cNvPr>
            <p:cNvSpPr/>
            <p:nvPr>
              <p:custDataLst>
                <p:tags r:id="rId27"/>
              </p:custDataLst>
            </p:nvPr>
          </p:nvSpPr>
          <p:spPr>
            <a:xfrm>
              <a:off x="8140002" y="9705617"/>
              <a:ext cx="121353" cy="218642"/>
            </a:xfrm>
            <a:custGeom>
              <a:avLst/>
              <a:gdLst>
                <a:gd name="connsiteX0" fmla="*/ 23669 w 121353"/>
                <a:gd name="connsiteY0" fmla="*/ 193463 h 218642"/>
                <a:gd name="connsiteX1" fmla="*/ 55908 w 121353"/>
                <a:gd name="connsiteY1" fmla="*/ 159649 h 218642"/>
                <a:gd name="connsiteX2" fmla="*/ 121603 w 121353"/>
                <a:gd name="connsiteY2" fmla="*/ 63788 h 218642"/>
                <a:gd name="connsiteX3" fmla="*/ 57124 w 121353"/>
                <a:gd name="connsiteY3" fmla="*/ 100 h 218642"/>
                <a:gd name="connsiteX4" fmla="*/ 250 w 121353"/>
                <a:gd name="connsiteY4" fmla="*/ 59520 h 218642"/>
                <a:gd name="connsiteX5" fmla="*/ 16369 w 121353"/>
                <a:gd name="connsiteY5" fmla="*/ 77905 h 218642"/>
                <a:gd name="connsiteX6" fmla="*/ 32185 w 121353"/>
                <a:gd name="connsiteY6" fmla="*/ 60505 h 218642"/>
                <a:gd name="connsiteX7" fmla="*/ 16065 w 121353"/>
                <a:gd name="connsiteY7" fmla="*/ 43434 h 218642"/>
                <a:gd name="connsiteX8" fmla="*/ 12111 w 121353"/>
                <a:gd name="connsiteY8" fmla="*/ 43762 h 218642"/>
                <a:gd name="connsiteX9" fmla="*/ 53171 w 121353"/>
                <a:gd name="connsiteY9" fmla="*/ 10277 h 218642"/>
                <a:gd name="connsiteX10" fmla="*/ 93926 w 121353"/>
                <a:gd name="connsiteY10" fmla="*/ 63788 h 218642"/>
                <a:gd name="connsiteX11" fmla="*/ 61991 w 121353"/>
                <a:gd name="connsiteY11" fmla="*/ 136341 h 218642"/>
                <a:gd name="connsiteX12" fmla="*/ 3595 w 121353"/>
                <a:gd name="connsiteY12" fmla="*/ 206595 h 218642"/>
                <a:gd name="connsiteX13" fmla="*/ 250 w 121353"/>
                <a:gd name="connsiteY13" fmla="*/ 218742 h 218642"/>
                <a:gd name="connsiteX14" fmla="*/ 113087 w 121353"/>
                <a:gd name="connsiteY14" fmla="*/ 218742 h 218642"/>
                <a:gd name="connsiteX15" fmla="*/ 121603 w 121353"/>
                <a:gd name="connsiteY15" fmla="*/ 161619 h 218642"/>
                <a:gd name="connsiteX16" fmla="*/ 113999 w 121353"/>
                <a:gd name="connsiteY16" fmla="*/ 161619 h 218642"/>
                <a:gd name="connsiteX17" fmla="*/ 107308 w 121353"/>
                <a:gd name="connsiteY17" fmla="*/ 190837 h 218642"/>
                <a:gd name="connsiteX18" fmla="*/ 78415 w 121353"/>
                <a:gd name="connsiteY18" fmla="*/ 193463 h 218642"/>
                <a:gd name="connsiteX19" fmla="*/ 23669 w 121353"/>
                <a:gd name="connsiteY19" fmla="*/ 193463 h 218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1353" h="218642">
                  <a:moveTo>
                    <a:pt x="23669" y="193463"/>
                  </a:moveTo>
                  <a:lnTo>
                    <a:pt x="55908" y="159649"/>
                  </a:lnTo>
                  <a:cubicBezTo>
                    <a:pt x="103354" y="114345"/>
                    <a:pt x="121603" y="96617"/>
                    <a:pt x="121603" y="63788"/>
                  </a:cubicBezTo>
                  <a:cubicBezTo>
                    <a:pt x="121603" y="26363"/>
                    <a:pt x="94230" y="100"/>
                    <a:pt x="57124" y="100"/>
                  </a:cubicBezTo>
                  <a:cubicBezTo>
                    <a:pt x="22756" y="100"/>
                    <a:pt x="250" y="30302"/>
                    <a:pt x="250" y="59520"/>
                  </a:cubicBezTo>
                  <a:cubicBezTo>
                    <a:pt x="250" y="77905"/>
                    <a:pt x="15457" y="77905"/>
                    <a:pt x="16369" y="77905"/>
                  </a:cubicBezTo>
                  <a:cubicBezTo>
                    <a:pt x="21540" y="77905"/>
                    <a:pt x="32185" y="73965"/>
                    <a:pt x="32185" y="60505"/>
                  </a:cubicBezTo>
                  <a:cubicBezTo>
                    <a:pt x="32185" y="51970"/>
                    <a:pt x="26710" y="43434"/>
                    <a:pt x="16065" y="43434"/>
                  </a:cubicBezTo>
                  <a:cubicBezTo>
                    <a:pt x="13632" y="43434"/>
                    <a:pt x="13024" y="43434"/>
                    <a:pt x="12111" y="43762"/>
                  </a:cubicBezTo>
                  <a:cubicBezTo>
                    <a:pt x="19106" y="22423"/>
                    <a:pt x="35530" y="10277"/>
                    <a:pt x="53171" y="10277"/>
                  </a:cubicBezTo>
                  <a:cubicBezTo>
                    <a:pt x="80848" y="10277"/>
                    <a:pt x="93926" y="36868"/>
                    <a:pt x="93926" y="63788"/>
                  </a:cubicBezTo>
                  <a:cubicBezTo>
                    <a:pt x="93926" y="90052"/>
                    <a:pt x="78719" y="115987"/>
                    <a:pt x="61991" y="136341"/>
                  </a:cubicBezTo>
                  <a:lnTo>
                    <a:pt x="3595" y="206595"/>
                  </a:lnTo>
                  <a:cubicBezTo>
                    <a:pt x="250" y="210206"/>
                    <a:pt x="250" y="210863"/>
                    <a:pt x="250" y="218742"/>
                  </a:cubicBezTo>
                  <a:lnTo>
                    <a:pt x="113087" y="218742"/>
                  </a:lnTo>
                  <a:lnTo>
                    <a:pt x="121603" y="161619"/>
                  </a:lnTo>
                  <a:lnTo>
                    <a:pt x="113999" y="161619"/>
                  </a:lnTo>
                  <a:cubicBezTo>
                    <a:pt x="112479" y="171468"/>
                    <a:pt x="110350" y="185913"/>
                    <a:pt x="107308" y="190837"/>
                  </a:cubicBezTo>
                  <a:cubicBezTo>
                    <a:pt x="105179" y="193463"/>
                    <a:pt x="85106" y="193463"/>
                    <a:pt x="78415" y="193463"/>
                  </a:cubicBezTo>
                  <a:lnTo>
                    <a:pt x="23669" y="193463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845" name="Forme libre 844">
              <a:extLst>
                <a:ext uri="{FF2B5EF4-FFF2-40B4-BE49-F238E27FC236}">
                  <a16:creationId xmlns:a16="http://schemas.microsoft.com/office/drawing/2014/main" id="{4586753F-DC41-5090-2BA6-794748711FD0}"/>
                </a:ext>
              </a:extLst>
            </p:cNvPr>
            <p:cNvSpPr/>
            <p:nvPr>
              <p:custDataLst>
                <p:tags r:id="rId28"/>
              </p:custDataLst>
            </p:nvPr>
          </p:nvSpPr>
          <p:spPr>
            <a:xfrm>
              <a:off x="8343950" y="9681852"/>
              <a:ext cx="91547" cy="98585"/>
            </a:xfrm>
            <a:custGeom>
              <a:avLst/>
              <a:gdLst>
                <a:gd name="connsiteX0" fmla="*/ 91804 w 91547"/>
                <a:gd name="connsiteY0" fmla="*/ 49503 h 98585"/>
                <a:gd name="connsiteX1" fmla="*/ 46030 w 91547"/>
                <a:gd name="connsiteY1" fmla="*/ 96 h 98585"/>
                <a:gd name="connsiteX2" fmla="*/ 256 w 91547"/>
                <a:gd name="connsiteY2" fmla="*/ 49274 h 98585"/>
                <a:gd name="connsiteX3" fmla="*/ 46030 w 91547"/>
                <a:gd name="connsiteY3" fmla="*/ 98681 h 98585"/>
                <a:gd name="connsiteX4" fmla="*/ 91804 w 91547"/>
                <a:gd name="connsiteY4" fmla="*/ 49503 h 98585"/>
                <a:gd name="connsiteX5" fmla="*/ 46030 w 91547"/>
                <a:gd name="connsiteY5" fmla="*/ 87421 h 98585"/>
                <a:gd name="connsiteX6" fmla="*/ 10688 w 91547"/>
                <a:gd name="connsiteY6" fmla="*/ 49503 h 98585"/>
                <a:gd name="connsiteX7" fmla="*/ 46030 w 91547"/>
                <a:gd name="connsiteY7" fmla="*/ 11356 h 98585"/>
                <a:gd name="connsiteX8" fmla="*/ 81371 w 91547"/>
                <a:gd name="connsiteY8" fmla="*/ 49274 h 98585"/>
                <a:gd name="connsiteX9" fmla="*/ 46030 w 91547"/>
                <a:gd name="connsiteY9" fmla="*/ 87421 h 98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1547" h="98585">
                  <a:moveTo>
                    <a:pt x="91804" y="49503"/>
                  </a:moveTo>
                  <a:cubicBezTo>
                    <a:pt x="91804" y="21697"/>
                    <a:pt x="71152" y="96"/>
                    <a:pt x="46030" y="96"/>
                  </a:cubicBezTo>
                  <a:cubicBezTo>
                    <a:pt x="20482" y="96"/>
                    <a:pt x="256" y="22387"/>
                    <a:pt x="256" y="49274"/>
                  </a:cubicBezTo>
                  <a:cubicBezTo>
                    <a:pt x="256" y="77080"/>
                    <a:pt x="20908" y="98681"/>
                    <a:pt x="46030" y="98681"/>
                  </a:cubicBezTo>
                  <a:cubicBezTo>
                    <a:pt x="71578" y="98681"/>
                    <a:pt x="91804" y="76390"/>
                    <a:pt x="91804" y="49503"/>
                  </a:cubicBezTo>
                  <a:close/>
                  <a:moveTo>
                    <a:pt x="46030" y="87421"/>
                  </a:moveTo>
                  <a:cubicBezTo>
                    <a:pt x="26017" y="87421"/>
                    <a:pt x="10688" y="69956"/>
                    <a:pt x="10688" y="49503"/>
                  </a:cubicBezTo>
                  <a:cubicBezTo>
                    <a:pt x="10688" y="28132"/>
                    <a:pt x="26443" y="11356"/>
                    <a:pt x="46030" y="11356"/>
                  </a:cubicBezTo>
                  <a:cubicBezTo>
                    <a:pt x="66043" y="11356"/>
                    <a:pt x="81371" y="28821"/>
                    <a:pt x="81371" y="49274"/>
                  </a:cubicBezTo>
                  <a:cubicBezTo>
                    <a:pt x="81371" y="70645"/>
                    <a:pt x="65617" y="87421"/>
                    <a:pt x="46030" y="87421"/>
                  </a:cubicBez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846" name="Forme libre 845">
              <a:extLst>
                <a:ext uri="{FF2B5EF4-FFF2-40B4-BE49-F238E27FC236}">
                  <a16:creationId xmlns:a16="http://schemas.microsoft.com/office/drawing/2014/main" id="{0FCB4EB3-3273-A74D-2F1C-730951A5479E}"/>
                </a:ext>
              </a:extLst>
            </p:cNvPr>
            <p:cNvSpPr/>
            <p:nvPr>
              <p:custDataLst>
                <p:tags r:id="rId29"/>
              </p:custDataLst>
            </p:nvPr>
          </p:nvSpPr>
          <p:spPr>
            <a:xfrm>
              <a:off x="8484411" y="9692814"/>
              <a:ext cx="185223" cy="238668"/>
            </a:xfrm>
            <a:custGeom>
              <a:avLst/>
              <a:gdLst>
                <a:gd name="connsiteX0" fmla="*/ 261 w 185223"/>
                <a:gd name="connsiteY0" fmla="*/ 119270 h 238668"/>
                <a:gd name="connsiteX1" fmla="*/ 106103 w 185223"/>
                <a:gd name="connsiteY1" fmla="*/ 238768 h 238668"/>
                <a:gd name="connsiteX2" fmla="*/ 185484 w 185223"/>
                <a:gd name="connsiteY2" fmla="*/ 155053 h 238668"/>
                <a:gd name="connsiteX3" fmla="*/ 181531 w 185223"/>
                <a:gd name="connsiteY3" fmla="*/ 149472 h 238668"/>
                <a:gd name="connsiteX4" fmla="*/ 177881 w 185223"/>
                <a:gd name="connsiteY4" fmla="*/ 154725 h 238668"/>
                <a:gd name="connsiteX5" fmla="*/ 109753 w 185223"/>
                <a:gd name="connsiteY5" fmla="*/ 228591 h 238668"/>
                <a:gd name="connsiteX6" fmla="*/ 31588 w 185223"/>
                <a:gd name="connsiteY6" fmla="*/ 119598 h 238668"/>
                <a:gd name="connsiteX7" fmla="*/ 109448 w 185223"/>
                <a:gd name="connsiteY7" fmla="*/ 10277 h 238668"/>
                <a:gd name="connsiteX8" fmla="*/ 175752 w 185223"/>
                <a:gd name="connsiteY8" fmla="*/ 88082 h 238668"/>
                <a:gd name="connsiteX9" fmla="*/ 180618 w 185223"/>
                <a:gd name="connsiteY9" fmla="*/ 93663 h 238668"/>
                <a:gd name="connsiteX10" fmla="*/ 185484 w 185223"/>
                <a:gd name="connsiteY10" fmla="*/ 85784 h 238668"/>
                <a:gd name="connsiteX11" fmla="*/ 185484 w 185223"/>
                <a:gd name="connsiteY11" fmla="*/ 7979 h 238668"/>
                <a:gd name="connsiteX12" fmla="*/ 182139 w 185223"/>
                <a:gd name="connsiteY12" fmla="*/ 100 h 238668"/>
                <a:gd name="connsiteX13" fmla="*/ 177273 w 185223"/>
                <a:gd name="connsiteY13" fmla="*/ 4039 h 238668"/>
                <a:gd name="connsiteX14" fmla="*/ 162065 w 185223"/>
                <a:gd name="connsiteY14" fmla="*/ 28333 h 238668"/>
                <a:gd name="connsiteX15" fmla="*/ 106103 w 185223"/>
                <a:gd name="connsiteY15" fmla="*/ 100 h 238668"/>
                <a:gd name="connsiteX16" fmla="*/ 261 w 185223"/>
                <a:gd name="connsiteY16" fmla="*/ 119270 h 2386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85223" h="238668">
                  <a:moveTo>
                    <a:pt x="261" y="119270"/>
                  </a:moveTo>
                  <a:cubicBezTo>
                    <a:pt x="261" y="187226"/>
                    <a:pt x="49532" y="238768"/>
                    <a:pt x="106103" y="238768"/>
                  </a:cubicBezTo>
                  <a:cubicBezTo>
                    <a:pt x="155678" y="238768"/>
                    <a:pt x="185484" y="193135"/>
                    <a:pt x="185484" y="155053"/>
                  </a:cubicBezTo>
                  <a:cubicBezTo>
                    <a:pt x="185484" y="151770"/>
                    <a:pt x="185484" y="149472"/>
                    <a:pt x="181531" y="149472"/>
                  </a:cubicBezTo>
                  <a:cubicBezTo>
                    <a:pt x="178185" y="149472"/>
                    <a:pt x="178185" y="151442"/>
                    <a:pt x="177881" y="154725"/>
                  </a:cubicBezTo>
                  <a:cubicBezTo>
                    <a:pt x="175448" y="201671"/>
                    <a:pt x="142904" y="228591"/>
                    <a:pt x="109753" y="228591"/>
                  </a:cubicBezTo>
                  <a:cubicBezTo>
                    <a:pt x="91200" y="228591"/>
                    <a:pt x="31588" y="217429"/>
                    <a:pt x="31588" y="119598"/>
                  </a:cubicBezTo>
                  <a:cubicBezTo>
                    <a:pt x="31588" y="21439"/>
                    <a:pt x="90896" y="10277"/>
                    <a:pt x="109448" y="10277"/>
                  </a:cubicBezTo>
                  <a:cubicBezTo>
                    <a:pt x="142600" y="10277"/>
                    <a:pt x="169669" y="40151"/>
                    <a:pt x="175752" y="88082"/>
                  </a:cubicBezTo>
                  <a:cubicBezTo>
                    <a:pt x="176360" y="92678"/>
                    <a:pt x="176360" y="93663"/>
                    <a:pt x="180618" y="93663"/>
                  </a:cubicBezTo>
                  <a:cubicBezTo>
                    <a:pt x="185484" y="93663"/>
                    <a:pt x="185484" y="92678"/>
                    <a:pt x="185484" y="85784"/>
                  </a:cubicBezTo>
                  <a:lnTo>
                    <a:pt x="185484" y="7979"/>
                  </a:lnTo>
                  <a:cubicBezTo>
                    <a:pt x="185484" y="2398"/>
                    <a:pt x="185484" y="100"/>
                    <a:pt x="182139" y="100"/>
                  </a:cubicBezTo>
                  <a:cubicBezTo>
                    <a:pt x="180922" y="100"/>
                    <a:pt x="179706" y="100"/>
                    <a:pt x="177273" y="4039"/>
                  </a:cubicBezTo>
                  <a:lnTo>
                    <a:pt x="162065" y="28333"/>
                  </a:lnTo>
                  <a:cubicBezTo>
                    <a:pt x="150812" y="16514"/>
                    <a:pt x="135301" y="100"/>
                    <a:pt x="106103" y="100"/>
                  </a:cubicBezTo>
                  <a:cubicBezTo>
                    <a:pt x="49228" y="100"/>
                    <a:pt x="261" y="52298"/>
                    <a:pt x="261" y="119270"/>
                  </a:cubicBez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</p:grpSp>
    </p:spTree>
    <p:extLst>
      <p:ext uri="{BB962C8B-B14F-4D97-AF65-F5344CB8AC3E}">
        <p14:creationId xmlns:p14="http://schemas.microsoft.com/office/powerpoint/2010/main" val="263096581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2149CDA1-C325-C5A3-00D0-5B1931036C68}"/>
              </a:ext>
            </a:extLst>
          </p:cNvPr>
          <p:cNvPicPr>
            <a:picLocks noChangeAspect="1"/>
          </p:cNvPicPr>
          <p:nvPr/>
        </p:nvPicPr>
        <p:blipFill>
          <a:blip r:embed="rId1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3241" y="1876643"/>
            <a:ext cx="5155535" cy="2367991"/>
          </a:xfrm>
          <a:prstGeom prst="rect">
            <a:avLst/>
          </a:prstGeom>
        </p:spPr>
      </p:pic>
      <p:sp>
        <p:nvSpPr>
          <p:cNvPr id="48" name="Ellipse 47">
            <a:extLst>
              <a:ext uri="{FF2B5EF4-FFF2-40B4-BE49-F238E27FC236}">
                <a16:creationId xmlns:a16="http://schemas.microsoft.com/office/drawing/2014/main" id="{F9106111-D202-D26F-C330-E4CA455771E1}"/>
              </a:ext>
            </a:extLst>
          </p:cNvPr>
          <p:cNvSpPr/>
          <p:nvPr/>
        </p:nvSpPr>
        <p:spPr bwMode="auto">
          <a:xfrm>
            <a:off x="8245787" y="2988645"/>
            <a:ext cx="395536" cy="395536"/>
          </a:xfrm>
          <a:prstGeom prst="ellipse">
            <a:avLst/>
          </a:prstGeom>
          <a:solidFill>
            <a:srgbClr val="FFC1BE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8C38A32D-2844-A118-15C3-225BC6DE36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Exercice : double tubage</a:t>
            </a:r>
          </a:p>
        </p:txBody>
      </p:sp>
      <p:grpSp>
        <p:nvGrpSpPr>
          <p:cNvPr id="60" name="Groupe 59" descr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red{T_F}&#10;$&#10;&#10;&#10;\end{document}&#10;" title="IguanaTex Vector Display">
            <a:extLst>
              <a:ext uri="{FF2B5EF4-FFF2-40B4-BE49-F238E27FC236}">
                <a16:creationId xmlns:a16="http://schemas.microsoft.com/office/drawing/2014/main" id="{7B39A396-AD0F-8571-F9A7-670C13A74381}"/>
              </a:ext>
            </a:extLst>
          </p:cNvPr>
          <p:cNvGrpSpPr>
            <a:grpSpLocks noChangeAspect="1"/>
          </p:cNvGrpSpPr>
          <p:nvPr>
            <p:custDataLst>
              <p:tags r:id="rId1"/>
            </p:custDataLst>
          </p:nvPr>
        </p:nvGrpSpPr>
        <p:grpSpPr>
          <a:xfrm>
            <a:off x="406400" y="2209800"/>
            <a:ext cx="371592" cy="278693"/>
            <a:chOff x="3005902" y="4161345"/>
            <a:chExt cx="383104" cy="287021"/>
          </a:xfrm>
        </p:grpSpPr>
        <p:sp>
          <p:nvSpPr>
            <p:cNvPr id="58" name="Forme libre 57">
              <a:extLst>
                <a:ext uri="{FF2B5EF4-FFF2-40B4-BE49-F238E27FC236}">
                  <a16:creationId xmlns:a16="http://schemas.microsoft.com/office/drawing/2014/main" id="{57A4BB30-91C7-9465-C9B1-51FA0A71FAE2}"/>
                </a:ext>
              </a:extLst>
            </p:cNvPr>
            <p:cNvSpPr/>
            <p:nvPr>
              <p:custDataLst>
                <p:tags r:id="rId10"/>
              </p:custDataLst>
            </p:nvPr>
          </p:nvSpPr>
          <p:spPr>
            <a:xfrm>
              <a:off x="3005902" y="4161345"/>
              <a:ext cx="228853" cy="234962"/>
            </a:xfrm>
            <a:custGeom>
              <a:avLst/>
              <a:gdLst>
                <a:gd name="connsiteX0" fmla="*/ 135706 w 228853"/>
                <a:gd name="connsiteY0" fmla="*/ 24357 h 234962"/>
                <a:gd name="connsiteX1" fmla="*/ 143447 w 228853"/>
                <a:gd name="connsiteY1" fmla="*/ 11516 h 234962"/>
                <a:gd name="connsiteX2" fmla="*/ 164649 w 228853"/>
                <a:gd name="connsiteY2" fmla="*/ 10822 h 234962"/>
                <a:gd name="connsiteX3" fmla="*/ 213785 w 228853"/>
                <a:gd name="connsiteY3" fmla="*/ 39281 h 234962"/>
                <a:gd name="connsiteX4" fmla="*/ 211093 w 228853"/>
                <a:gd name="connsiteY4" fmla="*/ 67046 h 234962"/>
                <a:gd name="connsiteX5" fmla="*/ 210083 w 228853"/>
                <a:gd name="connsiteY5" fmla="*/ 73640 h 234962"/>
                <a:gd name="connsiteX6" fmla="*/ 214122 w 228853"/>
                <a:gd name="connsiteY6" fmla="*/ 78152 h 234962"/>
                <a:gd name="connsiteX7" fmla="*/ 219170 w 228853"/>
                <a:gd name="connsiteY7" fmla="*/ 70170 h 234962"/>
                <a:gd name="connsiteX8" fmla="*/ 228257 w 228853"/>
                <a:gd name="connsiteY8" fmla="*/ 9781 h 234962"/>
                <a:gd name="connsiteX9" fmla="*/ 228930 w 228853"/>
                <a:gd name="connsiteY9" fmla="*/ 3880 h 234962"/>
                <a:gd name="connsiteX10" fmla="*/ 219843 w 228853"/>
                <a:gd name="connsiteY10" fmla="*/ 63 h 234962"/>
                <a:gd name="connsiteX11" fmla="*/ 33059 w 228853"/>
                <a:gd name="connsiteY11" fmla="*/ 63 h 234962"/>
                <a:gd name="connsiteX12" fmla="*/ 22289 w 228853"/>
                <a:gd name="connsiteY12" fmla="*/ 7004 h 234962"/>
                <a:gd name="connsiteX13" fmla="*/ 2096 w 228853"/>
                <a:gd name="connsiteY13" fmla="*/ 68087 h 234962"/>
                <a:gd name="connsiteX14" fmla="*/ 77 w 228853"/>
                <a:gd name="connsiteY14" fmla="*/ 74335 h 234962"/>
                <a:gd name="connsiteX15" fmla="*/ 4115 w 228853"/>
                <a:gd name="connsiteY15" fmla="*/ 78152 h 234962"/>
                <a:gd name="connsiteX16" fmla="*/ 9837 w 228853"/>
                <a:gd name="connsiteY16" fmla="*/ 70864 h 234962"/>
                <a:gd name="connsiteX17" fmla="*/ 86570 w 228853"/>
                <a:gd name="connsiteY17" fmla="*/ 10822 h 234962"/>
                <a:gd name="connsiteX18" fmla="*/ 99695 w 228853"/>
                <a:gd name="connsiteY18" fmla="*/ 10822 h 234962"/>
                <a:gd name="connsiteX19" fmla="*/ 109119 w 228853"/>
                <a:gd name="connsiteY19" fmla="*/ 14987 h 234962"/>
                <a:gd name="connsiteX20" fmla="*/ 107772 w 228853"/>
                <a:gd name="connsiteY20" fmla="*/ 22275 h 234962"/>
                <a:gd name="connsiteX21" fmla="*/ 62675 w 228853"/>
                <a:gd name="connsiteY21" fmla="*/ 207607 h 234962"/>
                <a:gd name="connsiteX22" fmla="*/ 22625 w 228853"/>
                <a:gd name="connsiteY22" fmla="*/ 224267 h 234962"/>
                <a:gd name="connsiteX23" fmla="*/ 8490 w 228853"/>
                <a:gd name="connsiteY23" fmla="*/ 230861 h 234962"/>
                <a:gd name="connsiteX24" fmla="*/ 14212 w 228853"/>
                <a:gd name="connsiteY24" fmla="*/ 235026 h 234962"/>
                <a:gd name="connsiteX25" fmla="*/ 41809 w 228853"/>
                <a:gd name="connsiteY25" fmla="*/ 234331 h 234962"/>
                <a:gd name="connsiteX26" fmla="*/ 70415 w 228853"/>
                <a:gd name="connsiteY26" fmla="*/ 233984 h 234962"/>
                <a:gd name="connsiteX27" fmla="*/ 98349 w 228853"/>
                <a:gd name="connsiteY27" fmla="*/ 234331 h 234962"/>
                <a:gd name="connsiteX28" fmla="*/ 127629 w 228853"/>
                <a:gd name="connsiteY28" fmla="*/ 235026 h 234962"/>
                <a:gd name="connsiteX29" fmla="*/ 135033 w 228853"/>
                <a:gd name="connsiteY29" fmla="*/ 228084 h 234962"/>
                <a:gd name="connsiteX30" fmla="*/ 123590 w 228853"/>
                <a:gd name="connsiteY30" fmla="*/ 224267 h 234962"/>
                <a:gd name="connsiteX31" fmla="*/ 102051 w 228853"/>
                <a:gd name="connsiteY31" fmla="*/ 223572 h 234962"/>
                <a:gd name="connsiteX32" fmla="*/ 89599 w 228853"/>
                <a:gd name="connsiteY32" fmla="*/ 215937 h 234962"/>
                <a:gd name="connsiteX33" fmla="*/ 90945 w 228853"/>
                <a:gd name="connsiteY33" fmla="*/ 208649 h 234962"/>
                <a:gd name="connsiteX34" fmla="*/ 135706 w 228853"/>
                <a:gd name="connsiteY34" fmla="*/ 24357 h 234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28853" h="234962">
                  <a:moveTo>
                    <a:pt x="135706" y="24357"/>
                  </a:moveTo>
                  <a:cubicBezTo>
                    <a:pt x="138062" y="14639"/>
                    <a:pt x="139408" y="12557"/>
                    <a:pt x="143447" y="11516"/>
                  </a:cubicBezTo>
                  <a:cubicBezTo>
                    <a:pt x="146475" y="10822"/>
                    <a:pt x="157582" y="10822"/>
                    <a:pt x="164649" y="10822"/>
                  </a:cubicBezTo>
                  <a:cubicBezTo>
                    <a:pt x="198641" y="10822"/>
                    <a:pt x="213785" y="12210"/>
                    <a:pt x="213785" y="39281"/>
                  </a:cubicBezTo>
                  <a:cubicBezTo>
                    <a:pt x="213785" y="44487"/>
                    <a:pt x="212439" y="58023"/>
                    <a:pt x="211093" y="67046"/>
                  </a:cubicBezTo>
                  <a:cubicBezTo>
                    <a:pt x="210756" y="68435"/>
                    <a:pt x="210083" y="72599"/>
                    <a:pt x="210083" y="73640"/>
                  </a:cubicBezTo>
                  <a:cubicBezTo>
                    <a:pt x="210083" y="75723"/>
                    <a:pt x="211093" y="78152"/>
                    <a:pt x="214122" y="78152"/>
                  </a:cubicBezTo>
                  <a:cubicBezTo>
                    <a:pt x="217824" y="78152"/>
                    <a:pt x="218497" y="75376"/>
                    <a:pt x="219170" y="70170"/>
                  </a:cubicBezTo>
                  <a:lnTo>
                    <a:pt x="228257" y="9781"/>
                  </a:lnTo>
                  <a:cubicBezTo>
                    <a:pt x="228593" y="8392"/>
                    <a:pt x="228930" y="4922"/>
                    <a:pt x="228930" y="3880"/>
                  </a:cubicBezTo>
                  <a:cubicBezTo>
                    <a:pt x="228930" y="63"/>
                    <a:pt x="225564" y="63"/>
                    <a:pt x="219843" y="63"/>
                  </a:cubicBezTo>
                  <a:lnTo>
                    <a:pt x="33059" y="63"/>
                  </a:lnTo>
                  <a:cubicBezTo>
                    <a:pt x="24981" y="63"/>
                    <a:pt x="24645" y="410"/>
                    <a:pt x="22289" y="7004"/>
                  </a:cubicBezTo>
                  <a:lnTo>
                    <a:pt x="2096" y="68087"/>
                  </a:lnTo>
                  <a:cubicBezTo>
                    <a:pt x="1759" y="68782"/>
                    <a:pt x="77" y="73640"/>
                    <a:pt x="77" y="74335"/>
                  </a:cubicBezTo>
                  <a:cubicBezTo>
                    <a:pt x="77" y="76417"/>
                    <a:pt x="1759" y="78152"/>
                    <a:pt x="4115" y="78152"/>
                  </a:cubicBezTo>
                  <a:cubicBezTo>
                    <a:pt x="7481" y="78152"/>
                    <a:pt x="7817" y="76417"/>
                    <a:pt x="9837" y="70864"/>
                  </a:cubicBezTo>
                  <a:cubicBezTo>
                    <a:pt x="28010" y="17069"/>
                    <a:pt x="36761" y="10822"/>
                    <a:pt x="86570" y="10822"/>
                  </a:cubicBezTo>
                  <a:lnTo>
                    <a:pt x="99695" y="10822"/>
                  </a:lnTo>
                  <a:cubicBezTo>
                    <a:pt x="109119" y="10822"/>
                    <a:pt x="109119" y="12210"/>
                    <a:pt x="109119" y="14987"/>
                  </a:cubicBezTo>
                  <a:cubicBezTo>
                    <a:pt x="109119" y="17069"/>
                    <a:pt x="108109" y="21234"/>
                    <a:pt x="107772" y="22275"/>
                  </a:cubicBezTo>
                  <a:lnTo>
                    <a:pt x="62675" y="207607"/>
                  </a:lnTo>
                  <a:cubicBezTo>
                    <a:pt x="59646" y="220449"/>
                    <a:pt x="58636" y="224267"/>
                    <a:pt x="22625" y="224267"/>
                  </a:cubicBezTo>
                  <a:cubicBezTo>
                    <a:pt x="10510" y="224267"/>
                    <a:pt x="8490" y="224267"/>
                    <a:pt x="8490" y="230861"/>
                  </a:cubicBezTo>
                  <a:cubicBezTo>
                    <a:pt x="8490" y="235026"/>
                    <a:pt x="12192" y="235026"/>
                    <a:pt x="14212" y="235026"/>
                  </a:cubicBezTo>
                  <a:cubicBezTo>
                    <a:pt x="23299" y="235026"/>
                    <a:pt x="32722" y="234331"/>
                    <a:pt x="41809" y="234331"/>
                  </a:cubicBezTo>
                  <a:cubicBezTo>
                    <a:pt x="51232" y="234331"/>
                    <a:pt x="60992" y="233984"/>
                    <a:pt x="70415" y="233984"/>
                  </a:cubicBezTo>
                  <a:cubicBezTo>
                    <a:pt x="79839" y="233984"/>
                    <a:pt x="89262" y="234331"/>
                    <a:pt x="98349" y="234331"/>
                  </a:cubicBezTo>
                  <a:cubicBezTo>
                    <a:pt x="108109" y="234331"/>
                    <a:pt x="118205" y="235026"/>
                    <a:pt x="127629" y="235026"/>
                  </a:cubicBezTo>
                  <a:cubicBezTo>
                    <a:pt x="130994" y="235026"/>
                    <a:pt x="135033" y="235026"/>
                    <a:pt x="135033" y="228084"/>
                  </a:cubicBezTo>
                  <a:cubicBezTo>
                    <a:pt x="135033" y="224267"/>
                    <a:pt x="132340" y="224267"/>
                    <a:pt x="123590" y="224267"/>
                  </a:cubicBezTo>
                  <a:cubicBezTo>
                    <a:pt x="115176" y="224267"/>
                    <a:pt x="110801" y="224267"/>
                    <a:pt x="102051" y="223572"/>
                  </a:cubicBezTo>
                  <a:cubicBezTo>
                    <a:pt x="92291" y="222531"/>
                    <a:pt x="89599" y="221490"/>
                    <a:pt x="89599" y="215937"/>
                  </a:cubicBezTo>
                  <a:cubicBezTo>
                    <a:pt x="89599" y="215590"/>
                    <a:pt x="89599" y="213855"/>
                    <a:pt x="90945" y="208649"/>
                  </a:cubicBezTo>
                  <a:lnTo>
                    <a:pt x="135706" y="24357"/>
                  </a:lnTo>
                  <a:close/>
                </a:path>
              </a:pathLst>
            </a:custGeom>
            <a:solidFill>
              <a:srgbClr val="FF0000"/>
            </a:solidFill>
            <a:ln w="30956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59" name="Forme libre 58">
              <a:extLst>
                <a:ext uri="{FF2B5EF4-FFF2-40B4-BE49-F238E27FC236}">
                  <a16:creationId xmlns:a16="http://schemas.microsoft.com/office/drawing/2014/main" id="{01ECC9C2-A790-91C9-E2EB-1395C01E8766}"/>
                </a:ext>
              </a:extLst>
            </p:cNvPr>
            <p:cNvSpPr/>
            <p:nvPr>
              <p:custDataLst>
                <p:tags r:id="rId11"/>
              </p:custDataLst>
            </p:nvPr>
          </p:nvSpPr>
          <p:spPr>
            <a:xfrm>
              <a:off x="3210752" y="4283407"/>
              <a:ext cx="178254" cy="164959"/>
            </a:xfrm>
            <a:custGeom>
              <a:avLst/>
              <a:gdLst>
                <a:gd name="connsiteX0" fmla="*/ 64397 w 178254"/>
                <a:gd name="connsiteY0" fmla="*/ 86796 h 164959"/>
                <a:gd name="connsiteX1" fmla="*/ 89605 w 178254"/>
                <a:gd name="connsiteY1" fmla="*/ 86796 h 164959"/>
                <a:gd name="connsiteX2" fmla="*/ 110571 w 178254"/>
                <a:gd name="connsiteY2" fmla="*/ 97728 h 164959"/>
                <a:gd name="connsiteX3" fmla="*/ 108922 w 178254"/>
                <a:gd name="connsiteY3" fmla="*/ 108661 h 164959"/>
                <a:gd name="connsiteX4" fmla="*/ 108216 w 178254"/>
                <a:gd name="connsiteY4" fmla="*/ 111576 h 164959"/>
                <a:gd name="connsiteX5" fmla="*/ 112221 w 178254"/>
                <a:gd name="connsiteY5" fmla="*/ 115220 h 164959"/>
                <a:gd name="connsiteX6" fmla="*/ 116697 w 178254"/>
                <a:gd name="connsiteY6" fmla="*/ 109633 h 164959"/>
                <a:gd name="connsiteX7" fmla="*/ 129418 w 178254"/>
                <a:gd name="connsiteY7" fmla="*/ 58128 h 164959"/>
                <a:gd name="connsiteX8" fmla="*/ 130361 w 178254"/>
                <a:gd name="connsiteY8" fmla="*/ 53269 h 164959"/>
                <a:gd name="connsiteX9" fmla="*/ 126356 w 178254"/>
                <a:gd name="connsiteY9" fmla="*/ 49625 h 164959"/>
                <a:gd name="connsiteX10" fmla="*/ 121644 w 178254"/>
                <a:gd name="connsiteY10" fmla="*/ 55456 h 164959"/>
                <a:gd name="connsiteX11" fmla="*/ 90076 w 178254"/>
                <a:gd name="connsiteY11" fmla="*/ 78050 h 164959"/>
                <a:gd name="connsiteX12" fmla="*/ 66517 w 178254"/>
                <a:gd name="connsiteY12" fmla="*/ 78050 h 164959"/>
                <a:gd name="connsiteX13" fmla="*/ 81359 w 178254"/>
                <a:gd name="connsiteY13" fmla="*/ 17070 h 164959"/>
                <a:gd name="connsiteX14" fmla="*/ 93374 w 178254"/>
                <a:gd name="connsiteY14" fmla="*/ 8810 h 164959"/>
                <a:gd name="connsiteX15" fmla="*/ 129418 w 178254"/>
                <a:gd name="connsiteY15" fmla="*/ 8810 h 164959"/>
                <a:gd name="connsiteX16" fmla="*/ 166641 w 178254"/>
                <a:gd name="connsiteY16" fmla="*/ 36749 h 164959"/>
                <a:gd name="connsiteX17" fmla="*/ 165698 w 178254"/>
                <a:gd name="connsiteY17" fmla="*/ 51812 h 164959"/>
                <a:gd name="connsiteX18" fmla="*/ 169703 w 178254"/>
                <a:gd name="connsiteY18" fmla="*/ 55942 h 164959"/>
                <a:gd name="connsiteX19" fmla="*/ 173944 w 178254"/>
                <a:gd name="connsiteY19" fmla="*/ 49625 h 164959"/>
                <a:gd name="connsiteX20" fmla="*/ 178184 w 178254"/>
                <a:gd name="connsiteY20" fmla="*/ 7353 h 164959"/>
                <a:gd name="connsiteX21" fmla="*/ 171352 w 178254"/>
                <a:gd name="connsiteY21" fmla="*/ 64 h 164959"/>
                <a:gd name="connsiteX22" fmla="*/ 45550 w 178254"/>
                <a:gd name="connsiteY22" fmla="*/ 64 h 164959"/>
                <a:gd name="connsiteX23" fmla="*/ 38012 w 178254"/>
                <a:gd name="connsiteY23" fmla="*/ 5409 h 164959"/>
                <a:gd name="connsiteX24" fmla="*/ 45550 w 178254"/>
                <a:gd name="connsiteY24" fmla="*/ 8810 h 164959"/>
                <a:gd name="connsiteX25" fmla="*/ 54502 w 178254"/>
                <a:gd name="connsiteY25" fmla="*/ 9296 h 164959"/>
                <a:gd name="connsiteX26" fmla="*/ 59921 w 178254"/>
                <a:gd name="connsiteY26" fmla="*/ 12697 h 164959"/>
                <a:gd name="connsiteX27" fmla="*/ 58979 w 178254"/>
                <a:gd name="connsiteY27" fmla="*/ 18042 h 164959"/>
                <a:gd name="connsiteX28" fmla="*/ 28117 w 178254"/>
                <a:gd name="connsiteY28" fmla="*/ 145103 h 164959"/>
                <a:gd name="connsiteX29" fmla="*/ 7150 w 178254"/>
                <a:gd name="connsiteY29" fmla="*/ 156278 h 164959"/>
                <a:gd name="connsiteX30" fmla="*/ 83 w 178254"/>
                <a:gd name="connsiteY30" fmla="*/ 161380 h 164959"/>
                <a:gd name="connsiteX31" fmla="*/ 3852 w 178254"/>
                <a:gd name="connsiteY31" fmla="*/ 165024 h 164959"/>
                <a:gd name="connsiteX32" fmla="*/ 34949 w 178254"/>
                <a:gd name="connsiteY32" fmla="*/ 164052 h 164959"/>
                <a:gd name="connsiteX33" fmla="*/ 53089 w 178254"/>
                <a:gd name="connsiteY33" fmla="*/ 164295 h 164959"/>
                <a:gd name="connsiteX34" fmla="*/ 71700 w 178254"/>
                <a:gd name="connsiteY34" fmla="*/ 165024 h 164959"/>
                <a:gd name="connsiteX35" fmla="*/ 76883 w 178254"/>
                <a:gd name="connsiteY35" fmla="*/ 159679 h 164959"/>
                <a:gd name="connsiteX36" fmla="*/ 68637 w 178254"/>
                <a:gd name="connsiteY36" fmla="*/ 156278 h 164959"/>
                <a:gd name="connsiteX37" fmla="*/ 56387 w 178254"/>
                <a:gd name="connsiteY37" fmla="*/ 155792 h 164959"/>
                <a:gd name="connsiteX38" fmla="*/ 49084 w 178254"/>
                <a:gd name="connsiteY38" fmla="*/ 151662 h 164959"/>
                <a:gd name="connsiteX39" fmla="*/ 49791 w 178254"/>
                <a:gd name="connsiteY39" fmla="*/ 147289 h 164959"/>
                <a:gd name="connsiteX40" fmla="*/ 64397 w 178254"/>
                <a:gd name="connsiteY40" fmla="*/ 86796 h 164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</a:cxnLst>
              <a:rect l="l" t="t" r="r" b="b"/>
              <a:pathLst>
                <a:path w="178254" h="164959">
                  <a:moveTo>
                    <a:pt x="64397" y="86796"/>
                  </a:moveTo>
                  <a:lnTo>
                    <a:pt x="89605" y="86796"/>
                  </a:lnTo>
                  <a:cubicBezTo>
                    <a:pt x="107509" y="86796"/>
                    <a:pt x="110571" y="89711"/>
                    <a:pt x="110571" y="97728"/>
                  </a:cubicBezTo>
                  <a:cubicBezTo>
                    <a:pt x="110571" y="101372"/>
                    <a:pt x="110571" y="101858"/>
                    <a:pt x="108922" y="108661"/>
                  </a:cubicBezTo>
                  <a:cubicBezTo>
                    <a:pt x="108451" y="110118"/>
                    <a:pt x="108216" y="110847"/>
                    <a:pt x="108216" y="111576"/>
                  </a:cubicBezTo>
                  <a:cubicBezTo>
                    <a:pt x="108216" y="114006"/>
                    <a:pt x="109865" y="115220"/>
                    <a:pt x="112221" y="115220"/>
                  </a:cubicBezTo>
                  <a:cubicBezTo>
                    <a:pt x="115283" y="115220"/>
                    <a:pt x="115519" y="114006"/>
                    <a:pt x="116697" y="109633"/>
                  </a:cubicBezTo>
                  <a:lnTo>
                    <a:pt x="129418" y="58128"/>
                  </a:lnTo>
                  <a:cubicBezTo>
                    <a:pt x="129654" y="57399"/>
                    <a:pt x="130361" y="53755"/>
                    <a:pt x="130361" y="53269"/>
                  </a:cubicBezTo>
                  <a:cubicBezTo>
                    <a:pt x="130361" y="50840"/>
                    <a:pt x="128711" y="49625"/>
                    <a:pt x="126356" y="49625"/>
                  </a:cubicBezTo>
                  <a:cubicBezTo>
                    <a:pt x="123057" y="49625"/>
                    <a:pt x="122822" y="51083"/>
                    <a:pt x="121644" y="55456"/>
                  </a:cubicBezTo>
                  <a:cubicBezTo>
                    <a:pt x="116932" y="74406"/>
                    <a:pt x="110100" y="78050"/>
                    <a:pt x="90076" y="78050"/>
                  </a:cubicBezTo>
                  <a:lnTo>
                    <a:pt x="66517" y="78050"/>
                  </a:lnTo>
                  <a:lnTo>
                    <a:pt x="81359" y="17070"/>
                  </a:lnTo>
                  <a:cubicBezTo>
                    <a:pt x="83244" y="9539"/>
                    <a:pt x="83479" y="8810"/>
                    <a:pt x="93374" y="8810"/>
                  </a:cubicBezTo>
                  <a:lnTo>
                    <a:pt x="129418" y="8810"/>
                  </a:lnTo>
                  <a:cubicBezTo>
                    <a:pt x="160751" y="8810"/>
                    <a:pt x="166641" y="16585"/>
                    <a:pt x="166641" y="36749"/>
                  </a:cubicBezTo>
                  <a:cubicBezTo>
                    <a:pt x="166641" y="44766"/>
                    <a:pt x="165698" y="49868"/>
                    <a:pt x="165698" y="51812"/>
                  </a:cubicBezTo>
                  <a:cubicBezTo>
                    <a:pt x="165698" y="53755"/>
                    <a:pt x="166405" y="55942"/>
                    <a:pt x="169703" y="55942"/>
                  </a:cubicBezTo>
                  <a:cubicBezTo>
                    <a:pt x="173237" y="55942"/>
                    <a:pt x="173472" y="53755"/>
                    <a:pt x="173944" y="49625"/>
                  </a:cubicBezTo>
                  <a:lnTo>
                    <a:pt x="178184" y="7353"/>
                  </a:lnTo>
                  <a:cubicBezTo>
                    <a:pt x="178891" y="64"/>
                    <a:pt x="177242" y="64"/>
                    <a:pt x="171352" y="64"/>
                  </a:cubicBezTo>
                  <a:lnTo>
                    <a:pt x="45550" y="64"/>
                  </a:lnTo>
                  <a:cubicBezTo>
                    <a:pt x="41074" y="64"/>
                    <a:pt x="38012" y="64"/>
                    <a:pt x="38012" y="5409"/>
                  </a:cubicBezTo>
                  <a:cubicBezTo>
                    <a:pt x="38012" y="8810"/>
                    <a:pt x="40839" y="8810"/>
                    <a:pt x="45550" y="8810"/>
                  </a:cubicBezTo>
                  <a:cubicBezTo>
                    <a:pt x="45786" y="8810"/>
                    <a:pt x="50262" y="8810"/>
                    <a:pt x="54502" y="9296"/>
                  </a:cubicBezTo>
                  <a:cubicBezTo>
                    <a:pt x="59450" y="9782"/>
                    <a:pt x="59921" y="10268"/>
                    <a:pt x="59921" y="12697"/>
                  </a:cubicBezTo>
                  <a:cubicBezTo>
                    <a:pt x="59921" y="14398"/>
                    <a:pt x="59214" y="16828"/>
                    <a:pt x="58979" y="18042"/>
                  </a:cubicBezTo>
                  <a:lnTo>
                    <a:pt x="28117" y="145103"/>
                  </a:lnTo>
                  <a:cubicBezTo>
                    <a:pt x="25761" y="154578"/>
                    <a:pt x="25526" y="156278"/>
                    <a:pt x="7150" y="156278"/>
                  </a:cubicBezTo>
                  <a:cubicBezTo>
                    <a:pt x="3145" y="156278"/>
                    <a:pt x="83" y="156278"/>
                    <a:pt x="83" y="161380"/>
                  </a:cubicBezTo>
                  <a:cubicBezTo>
                    <a:pt x="83" y="163809"/>
                    <a:pt x="1732" y="165024"/>
                    <a:pt x="3852" y="165024"/>
                  </a:cubicBezTo>
                  <a:cubicBezTo>
                    <a:pt x="10684" y="165024"/>
                    <a:pt x="28117" y="164052"/>
                    <a:pt x="34949" y="164052"/>
                  </a:cubicBezTo>
                  <a:lnTo>
                    <a:pt x="53089" y="164295"/>
                  </a:lnTo>
                  <a:cubicBezTo>
                    <a:pt x="59214" y="164295"/>
                    <a:pt x="65810" y="165024"/>
                    <a:pt x="71700" y="165024"/>
                  </a:cubicBezTo>
                  <a:cubicBezTo>
                    <a:pt x="73349" y="165024"/>
                    <a:pt x="76883" y="165024"/>
                    <a:pt x="76883" y="159679"/>
                  </a:cubicBezTo>
                  <a:cubicBezTo>
                    <a:pt x="76883" y="156278"/>
                    <a:pt x="74056" y="156278"/>
                    <a:pt x="68637" y="156278"/>
                  </a:cubicBezTo>
                  <a:cubicBezTo>
                    <a:pt x="68166" y="156278"/>
                    <a:pt x="62277" y="156278"/>
                    <a:pt x="56387" y="155792"/>
                  </a:cubicBezTo>
                  <a:cubicBezTo>
                    <a:pt x="51440" y="155306"/>
                    <a:pt x="49084" y="155063"/>
                    <a:pt x="49084" y="151662"/>
                  </a:cubicBezTo>
                  <a:cubicBezTo>
                    <a:pt x="49084" y="150690"/>
                    <a:pt x="49084" y="149962"/>
                    <a:pt x="49791" y="147289"/>
                  </a:cubicBezTo>
                  <a:lnTo>
                    <a:pt x="64397" y="86796"/>
                  </a:lnTo>
                  <a:close/>
                </a:path>
              </a:pathLst>
            </a:custGeom>
            <a:solidFill>
              <a:srgbClr val="FF0000"/>
            </a:solidFill>
            <a:ln w="30956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</p:grpSp>
      <p:grpSp>
        <p:nvGrpSpPr>
          <p:cNvPr id="69" name="Groupe 68" descr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blue{T_\infty}&#10;$&#10;&#10;&#10;\end{document}&#10;" title="IguanaTex Vector Display">
            <a:extLst>
              <a:ext uri="{FF2B5EF4-FFF2-40B4-BE49-F238E27FC236}">
                <a16:creationId xmlns:a16="http://schemas.microsoft.com/office/drawing/2014/main" id="{63E15C41-A7DF-A88D-75B4-5B0F161C04B7}"/>
              </a:ext>
            </a:extLst>
          </p:cNvPr>
          <p:cNvGrpSpPr>
            <a:grpSpLocks noChangeAspect="1"/>
          </p:cNvGrpSpPr>
          <p:nvPr>
            <p:custDataLst>
              <p:tags r:id="rId2"/>
            </p:custDataLst>
          </p:nvPr>
        </p:nvGrpSpPr>
        <p:grpSpPr>
          <a:xfrm>
            <a:off x="2908300" y="1498601"/>
            <a:ext cx="420192" cy="290901"/>
            <a:chOff x="5410364" y="3535631"/>
            <a:chExt cx="422110" cy="302130"/>
          </a:xfrm>
        </p:grpSpPr>
        <p:sp>
          <p:nvSpPr>
            <p:cNvPr id="67" name="Forme libre 66">
              <a:extLst>
                <a:ext uri="{FF2B5EF4-FFF2-40B4-BE49-F238E27FC236}">
                  <a16:creationId xmlns:a16="http://schemas.microsoft.com/office/drawing/2014/main" id="{37CFFE93-E314-50A2-FFEA-6AF326357366}"/>
                </a:ext>
              </a:extLst>
            </p:cNvPr>
            <p:cNvSpPr/>
            <p:nvPr>
              <p:custDataLst>
                <p:tags r:id="rId8"/>
              </p:custDataLst>
            </p:nvPr>
          </p:nvSpPr>
          <p:spPr>
            <a:xfrm>
              <a:off x="5410364" y="3535631"/>
              <a:ext cx="220275" cy="245255"/>
            </a:xfrm>
            <a:custGeom>
              <a:avLst/>
              <a:gdLst>
                <a:gd name="connsiteX0" fmla="*/ 130622 w 220275"/>
                <a:gd name="connsiteY0" fmla="*/ 25421 h 245255"/>
                <a:gd name="connsiteX1" fmla="*/ 138073 w 220275"/>
                <a:gd name="connsiteY1" fmla="*/ 12018 h 245255"/>
                <a:gd name="connsiteX2" fmla="*/ 158480 w 220275"/>
                <a:gd name="connsiteY2" fmla="*/ 11293 h 245255"/>
                <a:gd name="connsiteX3" fmla="*/ 205775 w 220275"/>
                <a:gd name="connsiteY3" fmla="*/ 40999 h 245255"/>
                <a:gd name="connsiteX4" fmla="*/ 203183 w 220275"/>
                <a:gd name="connsiteY4" fmla="*/ 69980 h 245255"/>
                <a:gd name="connsiteX5" fmla="*/ 202211 w 220275"/>
                <a:gd name="connsiteY5" fmla="*/ 76864 h 245255"/>
                <a:gd name="connsiteX6" fmla="*/ 206099 w 220275"/>
                <a:gd name="connsiteY6" fmla="*/ 81573 h 245255"/>
                <a:gd name="connsiteX7" fmla="*/ 210958 w 220275"/>
                <a:gd name="connsiteY7" fmla="*/ 73241 h 245255"/>
                <a:gd name="connsiteX8" fmla="*/ 219704 w 220275"/>
                <a:gd name="connsiteY8" fmla="*/ 10206 h 245255"/>
                <a:gd name="connsiteX9" fmla="*/ 220352 w 220275"/>
                <a:gd name="connsiteY9" fmla="*/ 4048 h 245255"/>
                <a:gd name="connsiteX10" fmla="*/ 211606 w 220275"/>
                <a:gd name="connsiteY10" fmla="*/ 63 h 245255"/>
                <a:gd name="connsiteX11" fmla="*/ 31822 w 220275"/>
                <a:gd name="connsiteY11" fmla="*/ 63 h 245255"/>
                <a:gd name="connsiteX12" fmla="*/ 21456 w 220275"/>
                <a:gd name="connsiteY12" fmla="*/ 7308 h 245255"/>
                <a:gd name="connsiteX13" fmla="*/ 2020 w 220275"/>
                <a:gd name="connsiteY13" fmla="*/ 71067 h 245255"/>
                <a:gd name="connsiteX14" fmla="*/ 77 w 220275"/>
                <a:gd name="connsiteY14" fmla="*/ 77588 h 245255"/>
                <a:gd name="connsiteX15" fmla="*/ 3964 w 220275"/>
                <a:gd name="connsiteY15" fmla="*/ 81573 h 245255"/>
                <a:gd name="connsiteX16" fmla="*/ 9471 w 220275"/>
                <a:gd name="connsiteY16" fmla="*/ 73965 h 245255"/>
                <a:gd name="connsiteX17" fmla="*/ 83328 w 220275"/>
                <a:gd name="connsiteY17" fmla="*/ 11293 h 245255"/>
                <a:gd name="connsiteX18" fmla="*/ 95961 w 220275"/>
                <a:gd name="connsiteY18" fmla="*/ 11293 h 245255"/>
                <a:gd name="connsiteX19" fmla="*/ 105031 w 220275"/>
                <a:gd name="connsiteY19" fmla="*/ 15640 h 245255"/>
                <a:gd name="connsiteX20" fmla="*/ 103736 w 220275"/>
                <a:gd name="connsiteY20" fmla="*/ 23248 h 245255"/>
                <a:gd name="connsiteX21" fmla="*/ 60328 w 220275"/>
                <a:gd name="connsiteY21" fmla="*/ 216699 h 245255"/>
                <a:gd name="connsiteX22" fmla="*/ 21780 w 220275"/>
                <a:gd name="connsiteY22" fmla="*/ 234088 h 245255"/>
                <a:gd name="connsiteX23" fmla="*/ 8175 w 220275"/>
                <a:gd name="connsiteY23" fmla="*/ 240971 h 245255"/>
                <a:gd name="connsiteX24" fmla="*/ 13682 w 220275"/>
                <a:gd name="connsiteY24" fmla="*/ 245318 h 245255"/>
                <a:gd name="connsiteX25" fmla="*/ 40245 w 220275"/>
                <a:gd name="connsiteY25" fmla="*/ 244594 h 245255"/>
                <a:gd name="connsiteX26" fmla="*/ 67779 w 220275"/>
                <a:gd name="connsiteY26" fmla="*/ 244231 h 245255"/>
                <a:gd name="connsiteX27" fmla="*/ 94665 w 220275"/>
                <a:gd name="connsiteY27" fmla="*/ 244594 h 245255"/>
                <a:gd name="connsiteX28" fmla="*/ 122848 w 220275"/>
                <a:gd name="connsiteY28" fmla="*/ 245318 h 245255"/>
                <a:gd name="connsiteX29" fmla="*/ 129974 w 220275"/>
                <a:gd name="connsiteY29" fmla="*/ 238073 h 245255"/>
                <a:gd name="connsiteX30" fmla="*/ 118960 w 220275"/>
                <a:gd name="connsiteY30" fmla="*/ 234088 h 245255"/>
                <a:gd name="connsiteX31" fmla="*/ 98229 w 220275"/>
                <a:gd name="connsiteY31" fmla="*/ 233363 h 245255"/>
                <a:gd name="connsiteX32" fmla="*/ 86243 w 220275"/>
                <a:gd name="connsiteY32" fmla="*/ 225393 h 245255"/>
                <a:gd name="connsiteX33" fmla="*/ 87539 w 220275"/>
                <a:gd name="connsiteY33" fmla="*/ 217786 h 245255"/>
                <a:gd name="connsiteX34" fmla="*/ 130622 w 220275"/>
                <a:gd name="connsiteY34" fmla="*/ 25421 h 245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20275" h="245255">
                  <a:moveTo>
                    <a:pt x="130622" y="25421"/>
                  </a:moveTo>
                  <a:cubicBezTo>
                    <a:pt x="132890" y="15278"/>
                    <a:pt x="134185" y="13104"/>
                    <a:pt x="138073" y="12018"/>
                  </a:cubicBezTo>
                  <a:cubicBezTo>
                    <a:pt x="140988" y="11293"/>
                    <a:pt x="151678" y="11293"/>
                    <a:pt x="158480" y="11293"/>
                  </a:cubicBezTo>
                  <a:cubicBezTo>
                    <a:pt x="191198" y="11293"/>
                    <a:pt x="205775" y="12742"/>
                    <a:pt x="205775" y="40999"/>
                  </a:cubicBezTo>
                  <a:cubicBezTo>
                    <a:pt x="205775" y="46433"/>
                    <a:pt x="204479" y="60561"/>
                    <a:pt x="203183" y="69980"/>
                  </a:cubicBezTo>
                  <a:cubicBezTo>
                    <a:pt x="202859" y="71430"/>
                    <a:pt x="202211" y="75777"/>
                    <a:pt x="202211" y="76864"/>
                  </a:cubicBezTo>
                  <a:cubicBezTo>
                    <a:pt x="202211" y="79037"/>
                    <a:pt x="203183" y="81573"/>
                    <a:pt x="206099" y="81573"/>
                  </a:cubicBezTo>
                  <a:cubicBezTo>
                    <a:pt x="209662" y="81573"/>
                    <a:pt x="210310" y="78675"/>
                    <a:pt x="210958" y="73241"/>
                  </a:cubicBezTo>
                  <a:lnTo>
                    <a:pt x="219704" y="10206"/>
                  </a:lnTo>
                  <a:cubicBezTo>
                    <a:pt x="220028" y="8757"/>
                    <a:pt x="220352" y="5135"/>
                    <a:pt x="220352" y="4048"/>
                  </a:cubicBezTo>
                  <a:cubicBezTo>
                    <a:pt x="220352" y="63"/>
                    <a:pt x="217112" y="63"/>
                    <a:pt x="211606" y="63"/>
                  </a:cubicBezTo>
                  <a:lnTo>
                    <a:pt x="31822" y="63"/>
                  </a:lnTo>
                  <a:cubicBezTo>
                    <a:pt x="24048" y="63"/>
                    <a:pt x="23724" y="425"/>
                    <a:pt x="21456" y="7308"/>
                  </a:cubicBezTo>
                  <a:lnTo>
                    <a:pt x="2020" y="71067"/>
                  </a:lnTo>
                  <a:cubicBezTo>
                    <a:pt x="1696" y="71792"/>
                    <a:pt x="77" y="76864"/>
                    <a:pt x="77" y="77588"/>
                  </a:cubicBezTo>
                  <a:cubicBezTo>
                    <a:pt x="77" y="79762"/>
                    <a:pt x="1696" y="81573"/>
                    <a:pt x="3964" y="81573"/>
                  </a:cubicBezTo>
                  <a:cubicBezTo>
                    <a:pt x="7203" y="81573"/>
                    <a:pt x="7527" y="79762"/>
                    <a:pt x="9471" y="73965"/>
                  </a:cubicBezTo>
                  <a:cubicBezTo>
                    <a:pt x="26963" y="17814"/>
                    <a:pt x="35386" y="11293"/>
                    <a:pt x="83328" y="11293"/>
                  </a:cubicBezTo>
                  <a:lnTo>
                    <a:pt x="95961" y="11293"/>
                  </a:lnTo>
                  <a:cubicBezTo>
                    <a:pt x="105031" y="11293"/>
                    <a:pt x="105031" y="12742"/>
                    <a:pt x="105031" y="15640"/>
                  </a:cubicBezTo>
                  <a:cubicBezTo>
                    <a:pt x="105031" y="17814"/>
                    <a:pt x="104059" y="22161"/>
                    <a:pt x="103736" y="23248"/>
                  </a:cubicBezTo>
                  <a:lnTo>
                    <a:pt x="60328" y="216699"/>
                  </a:lnTo>
                  <a:cubicBezTo>
                    <a:pt x="57413" y="230103"/>
                    <a:pt x="56441" y="234088"/>
                    <a:pt x="21780" y="234088"/>
                  </a:cubicBezTo>
                  <a:cubicBezTo>
                    <a:pt x="10119" y="234088"/>
                    <a:pt x="8175" y="234088"/>
                    <a:pt x="8175" y="240971"/>
                  </a:cubicBezTo>
                  <a:cubicBezTo>
                    <a:pt x="8175" y="245318"/>
                    <a:pt x="11738" y="245318"/>
                    <a:pt x="13682" y="245318"/>
                  </a:cubicBezTo>
                  <a:cubicBezTo>
                    <a:pt x="22428" y="245318"/>
                    <a:pt x="31498" y="244594"/>
                    <a:pt x="40245" y="244594"/>
                  </a:cubicBezTo>
                  <a:cubicBezTo>
                    <a:pt x="49315" y="244594"/>
                    <a:pt x="58709" y="244231"/>
                    <a:pt x="67779" y="244231"/>
                  </a:cubicBezTo>
                  <a:cubicBezTo>
                    <a:pt x="76849" y="244231"/>
                    <a:pt x="85919" y="244594"/>
                    <a:pt x="94665" y="244594"/>
                  </a:cubicBezTo>
                  <a:cubicBezTo>
                    <a:pt x="104059" y="244594"/>
                    <a:pt x="113777" y="245318"/>
                    <a:pt x="122848" y="245318"/>
                  </a:cubicBezTo>
                  <a:cubicBezTo>
                    <a:pt x="126087" y="245318"/>
                    <a:pt x="129974" y="245318"/>
                    <a:pt x="129974" y="238073"/>
                  </a:cubicBezTo>
                  <a:cubicBezTo>
                    <a:pt x="129974" y="234088"/>
                    <a:pt x="127383" y="234088"/>
                    <a:pt x="118960" y="234088"/>
                  </a:cubicBezTo>
                  <a:cubicBezTo>
                    <a:pt x="110862" y="234088"/>
                    <a:pt x="106651" y="234088"/>
                    <a:pt x="98229" y="233363"/>
                  </a:cubicBezTo>
                  <a:cubicBezTo>
                    <a:pt x="88835" y="232276"/>
                    <a:pt x="86243" y="231190"/>
                    <a:pt x="86243" y="225393"/>
                  </a:cubicBezTo>
                  <a:cubicBezTo>
                    <a:pt x="86243" y="225031"/>
                    <a:pt x="86243" y="223220"/>
                    <a:pt x="87539" y="217786"/>
                  </a:cubicBezTo>
                  <a:lnTo>
                    <a:pt x="130622" y="25421"/>
                  </a:lnTo>
                  <a:close/>
                </a:path>
              </a:pathLst>
            </a:custGeom>
            <a:solidFill>
              <a:srgbClr val="0000FF"/>
            </a:solidFill>
            <a:ln w="29936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68" name="Forme libre 67">
              <a:extLst>
                <a:ext uri="{FF2B5EF4-FFF2-40B4-BE49-F238E27FC236}">
                  <a16:creationId xmlns:a16="http://schemas.microsoft.com/office/drawing/2014/main" id="{C47B9C7E-5E8A-5607-9647-C0DED9EE4075}"/>
                </a:ext>
              </a:extLst>
            </p:cNvPr>
            <p:cNvSpPr/>
            <p:nvPr>
              <p:custDataLst>
                <p:tags r:id="rId9"/>
              </p:custDataLst>
            </p:nvPr>
          </p:nvSpPr>
          <p:spPr>
            <a:xfrm>
              <a:off x="5609349" y="3723394"/>
              <a:ext cx="223125" cy="114367"/>
            </a:xfrm>
            <a:custGeom>
              <a:avLst/>
              <a:gdLst>
                <a:gd name="connsiteX0" fmla="*/ 113686 w 223125"/>
                <a:gd name="connsiteY0" fmla="*/ 42413 h 114367"/>
                <a:gd name="connsiteX1" fmla="*/ 89423 w 223125"/>
                <a:gd name="connsiteY1" fmla="*/ 15533 h 114367"/>
                <a:gd name="connsiteX2" fmla="*/ 48608 w 223125"/>
                <a:gd name="connsiteY2" fmla="*/ 64 h 114367"/>
                <a:gd name="connsiteX3" fmla="*/ 83 w 223125"/>
                <a:gd name="connsiteY3" fmla="*/ 57375 h 114367"/>
                <a:gd name="connsiteX4" fmla="*/ 47928 w 223125"/>
                <a:gd name="connsiteY4" fmla="*/ 114432 h 114367"/>
                <a:gd name="connsiteX5" fmla="*/ 109605 w 223125"/>
                <a:gd name="connsiteY5" fmla="*/ 72083 h 114367"/>
                <a:gd name="connsiteX6" fmla="*/ 133867 w 223125"/>
                <a:gd name="connsiteY6" fmla="*/ 98963 h 114367"/>
                <a:gd name="connsiteX7" fmla="*/ 174683 w 223125"/>
                <a:gd name="connsiteY7" fmla="*/ 114432 h 114367"/>
                <a:gd name="connsiteX8" fmla="*/ 223208 w 223125"/>
                <a:gd name="connsiteY8" fmla="*/ 57121 h 114367"/>
                <a:gd name="connsiteX9" fmla="*/ 175363 w 223125"/>
                <a:gd name="connsiteY9" fmla="*/ 64 h 114367"/>
                <a:gd name="connsiteX10" fmla="*/ 113686 w 223125"/>
                <a:gd name="connsiteY10" fmla="*/ 42413 h 114367"/>
                <a:gd name="connsiteX11" fmla="*/ 120942 w 223125"/>
                <a:gd name="connsiteY11" fmla="*/ 51796 h 114367"/>
                <a:gd name="connsiteX12" fmla="*/ 177404 w 223125"/>
                <a:gd name="connsiteY12" fmla="*/ 9701 h 114367"/>
                <a:gd name="connsiteX13" fmla="*/ 216859 w 223125"/>
                <a:gd name="connsiteY13" fmla="*/ 57121 h 114367"/>
                <a:gd name="connsiteX14" fmla="*/ 178311 w 223125"/>
                <a:gd name="connsiteY14" fmla="*/ 100485 h 114367"/>
                <a:gd name="connsiteX15" fmla="*/ 120942 w 223125"/>
                <a:gd name="connsiteY15" fmla="*/ 51796 h 114367"/>
                <a:gd name="connsiteX16" fmla="*/ 102348 w 223125"/>
                <a:gd name="connsiteY16" fmla="*/ 62700 h 114367"/>
                <a:gd name="connsiteX17" fmla="*/ 45887 w 223125"/>
                <a:gd name="connsiteY17" fmla="*/ 104796 h 114367"/>
                <a:gd name="connsiteX18" fmla="*/ 6432 w 223125"/>
                <a:gd name="connsiteY18" fmla="*/ 57375 h 114367"/>
                <a:gd name="connsiteX19" fmla="*/ 44980 w 223125"/>
                <a:gd name="connsiteY19" fmla="*/ 14012 h 114367"/>
                <a:gd name="connsiteX20" fmla="*/ 102348 w 223125"/>
                <a:gd name="connsiteY20" fmla="*/ 62700 h 114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3125" h="114367">
                  <a:moveTo>
                    <a:pt x="113686" y="42413"/>
                  </a:moveTo>
                  <a:cubicBezTo>
                    <a:pt x="101668" y="26691"/>
                    <a:pt x="98040" y="22380"/>
                    <a:pt x="89423" y="15533"/>
                  </a:cubicBezTo>
                  <a:cubicBezTo>
                    <a:pt x="75592" y="4375"/>
                    <a:pt x="61079" y="64"/>
                    <a:pt x="48608" y="64"/>
                  </a:cubicBezTo>
                  <a:cubicBezTo>
                    <a:pt x="20490" y="64"/>
                    <a:pt x="83" y="26945"/>
                    <a:pt x="83" y="57375"/>
                  </a:cubicBezTo>
                  <a:cubicBezTo>
                    <a:pt x="83" y="87045"/>
                    <a:pt x="19583" y="114432"/>
                    <a:pt x="47928" y="114432"/>
                  </a:cubicBezTo>
                  <a:cubicBezTo>
                    <a:pt x="79446" y="114432"/>
                    <a:pt x="101441" y="85523"/>
                    <a:pt x="109605" y="72083"/>
                  </a:cubicBezTo>
                  <a:cubicBezTo>
                    <a:pt x="121623" y="87805"/>
                    <a:pt x="125251" y="92117"/>
                    <a:pt x="133867" y="98963"/>
                  </a:cubicBezTo>
                  <a:cubicBezTo>
                    <a:pt x="147699" y="110121"/>
                    <a:pt x="162211" y="114432"/>
                    <a:pt x="174683" y="114432"/>
                  </a:cubicBezTo>
                  <a:cubicBezTo>
                    <a:pt x="202800" y="114432"/>
                    <a:pt x="223208" y="87552"/>
                    <a:pt x="223208" y="57121"/>
                  </a:cubicBezTo>
                  <a:cubicBezTo>
                    <a:pt x="223208" y="27452"/>
                    <a:pt x="203707" y="64"/>
                    <a:pt x="175363" y="64"/>
                  </a:cubicBezTo>
                  <a:cubicBezTo>
                    <a:pt x="143844" y="64"/>
                    <a:pt x="121849" y="28973"/>
                    <a:pt x="113686" y="42413"/>
                  </a:cubicBezTo>
                  <a:close/>
                  <a:moveTo>
                    <a:pt x="120942" y="51796"/>
                  </a:moveTo>
                  <a:cubicBezTo>
                    <a:pt x="130012" y="35313"/>
                    <a:pt x="149740" y="9701"/>
                    <a:pt x="177404" y="9701"/>
                  </a:cubicBezTo>
                  <a:cubicBezTo>
                    <a:pt x="200760" y="9701"/>
                    <a:pt x="216859" y="32777"/>
                    <a:pt x="216859" y="57121"/>
                  </a:cubicBezTo>
                  <a:cubicBezTo>
                    <a:pt x="216859" y="81466"/>
                    <a:pt x="199172" y="100485"/>
                    <a:pt x="178311" y="100485"/>
                  </a:cubicBezTo>
                  <a:cubicBezTo>
                    <a:pt x="157223" y="100485"/>
                    <a:pt x="142711" y="81212"/>
                    <a:pt x="120942" y="51796"/>
                  </a:cubicBezTo>
                  <a:close/>
                  <a:moveTo>
                    <a:pt x="102348" y="62700"/>
                  </a:moveTo>
                  <a:cubicBezTo>
                    <a:pt x="93278" y="79184"/>
                    <a:pt x="73551" y="104796"/>
                    <a:pt x="45887" y="104796"/>
                  </a:cubicBezTo>
                  <a:cubicBezTo>
                    <a:pt x="22531" y="104796"/>
                    <a:pt x="6432" y="81719"/>
                    <a:pt x="6432" y="57375"/>
                  </a:cubicBezTo>
                  <a:cubicBezTo>
                    <a:pt x="6432" y="33031"/>
                    <a:pt x="24118" y="14012"/>
                    <a:pt x="44980" y="14012"/>
                  </a:cubicBezTo>
                  <a:cubicBezTo>
                    <a:pt x="66068" y="14012"/>
                    <a:pt x="80580" y="33284"/>
                    <a:pt x="102348" y="62700"/>
                  </a:cubicBezTo>
                  <a:close/>
                </a:path>
              </a:pathLst>
            </a:custGeom>
            <a:solidFill>
              <a:srgbClr val="0000FF"/>
            </a:solidFill>
            <a:ln w="29936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</p:grpSp>
      <p:sp>
        <p:nvSpPr>
          <p:cNvPr id="8" name="ZoneTexte 7">
            <a:extLst>
              <a:ext uri="{FF2B5EF4-FFF2-40B4-BE49-F238E27FC236}">
                <a16:creationId xmlns:a16="http://schemas.microsoft.com/office/drawing/2014/main" id="{AF3DC35C-CD6C-CE6D-DEE9-DF3212E2E9B2}"/>
              </a:ext>
            </a:extLst>
          </p:cNvPr>
          <p:cNvSpPr txBox="1"/>
          <p:nvPr/>
        </p:nvSpPr>
        <p:spPr>
          <a:xfrm>
            <a:off x="16912" y="2525833"/>
            <a:ext cx="1162799" cy="43088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fr-FR">
                <a:solidFill>
                  <a:srgbClr val="FF0000"/>
                </a:solidFill>
              </a:rPr>
              <a:t>Fumées</a:t>
            </a: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CF739305-F0F8-3E2F-4C7D-84448449CF73}"/>
              </a:ext>
            </a:extLst>
          </p:cNvPr>
          <p:cNvSpPr txBox="1"/>
          <p:nvPr/>
        </p:nvSpPr>
        <p:spPr>
          <a:xfrm>
            <a:off x="3615408" y="1445756"/>
            <a:ext cx="1663469" cy="43088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fr-FR">
                <a:solidFill>
                  <a:srgbClr val="0432FF"/>
                </a:solidFill>
              </a:rPr>
              <a:t>Air ambiant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9101628-1383-E3E4-E9B3-9E118E6F2278}"/>
              </a:ext>
            </a:extLst>
          </p:cNvPr>
          <p:cNvSpPr/>
          <p:nvPr/>
        </p:nvSpPr>
        <p:spPr bwMode="auto">
          <a:xfrm rot="18900000">
            <a:off x="7888372" y="2356189"/>
            <a:ext cx="255231" cy="756502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D9D6AE0-C074-4B34-64F3-B78B1FAEA7CA}"/>
              </a:ext>
            </a:extLst>
          </p:cNvPr>
          <p:cNvSpPr/>
          <p:nvPr/>
        </p:nvSpPr>
        <p:spPr bwMode="auto">
          <a:xfrm rot="2700000" flipH="1">
            <a:off x="8806952" y="2356189"/>
            <a:ext cx="255231" cy="756502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CE49795-2BB1-2AD9-6231-7A2A708F449E}"/>
              </a:ext>
            </a:extLst>
          </p:cNvPr>
          <p:cNvSpPr/>
          <p:nvPr/>
        </p:nvSpPr>
        <p:spPr bwMode="auto">
          <a:xfrm rot="2700000" flipV="1">
            <a:off x="7891602" y="3251094"/>
            <a:ext cx="255231" cy="756502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B3698B7-6985-8B8B-CF4A-F0CF209CD91C}"/>
              </a:ext>
            </a:extLst>
          </p:cNvPr>
          <p:cNvSpPr/>
          <p:nvPr/>
        </p:nvSpPr>
        <p:spPr bwMode="auto">
          <a:xfrm rot="18900000" flipH="1" flipV="1">
            <a:off x="8810182" y="3251094"/>
            <a:ext cx="255231" cy="756502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14" name="Bouée 13">
            <a:extLst>
              <a:ext uri="{FF2B5EF4-FFF2-40B4-BE49-F238E27FC236}">
                <a16:creationId xmlns:a16="http://schemas.microsoft.com/office/drawing/2014/main" id="{ACF59A58-B30F-C05D-459F-899B40F29B97}"/>
              </a:ext>
            </a:extLst>
          </p:cNvPr>
          <p:cNvSpPr/>
          <p:nvPr/>
        </p:nvSpPr>
        <p:spPr bwMode="auto">
          <a:xfrm>
            <a:off x="7356444" y="2104064"/>
            <a:ext cx="2155657" cy="2155657"/>
          </a:xfrm>
          <a:prstGeom prst="donut">
            <a:avLst>
              <a:gd name="adj" fmla="val 10891"/>
            </a:avLst>
          </a:prstGeom>
          <a:solidFill>
            <a:schemeClr val="bg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15" name="Bouée 14">
            <a:extLst>
              <a:ext uri="{FF2B5EF4-FFF2-40B4-BE49-F238E27FC236}">
                <a16:creationId xmlns:a16="http://schemas.microsoft.com/office/drawing/2014/main" id="{F68790D5-34F0-00A7-3F17-A97F05D2DEA6}"/>
              </a:ext>
            </a:extLst>
          </p:cNvPr>
          <p:cNvSpPr/>
          <p:nvPr/>
        </p:nvSpPr>
        <p:spPr bwMode="auto">
          <a:xfrm>
            <a:off x="8007906" y="2755526"/>
            <a:ext cx="852733" cy="852733"/>
          </a:xfrm>
          <a:prstGeom prst="donut">
            <a:avLst>
              <a:gd name="adj" fmla="val 26834"/>
            </a:avLst>
          </a:prstGeom>
          <a:solidFill>
            <a:schemeClr val="bg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2934B597-F86F-0DDA-67C3-B4466AE8DDCA}"/>
              </a:ext>
            </a:extLst>
          </p:cNvPr>
          <p:cNvSpPr txBox="1"/>
          <p:nvPr/>
        </p:nvSpPr>
        <p:spPr>
          <a:xfrm>
            <a:off x="7576553" y="1537087"/>
            <a:ext cx="1663469" cy="43088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fr-FR">
                <a:solidFill>
                  <a:srgbClr val="0432FF"/>
                </a:solidFill>
              </a:rPr>
              <a:t>Air ambiant</a:t>
            </a:r>
          </a:p>
        </p:txBody>
      </p:sp>
      <p:cxnSp>
        <p:nvCxnSpPr>
          <p:cNvPr id="21" name="Connecteur droit avec flèche 20">
            <a:extLst>
              <a:ext uri="{FF2B5EF4-FFF2-40B4-BE49-F238E27FC236}">
                <a16:creationId xmlns:a16="http://schemas.microsoft.com/office/drawing/2014/main" id="{9C5A5F89-6FA5-E91C-5263-BFFC2D87F38B}"/>
              </a:ext>
            </a:extLst>
          </p:cNvPr>
          <p:cNvCxnSpPr>
            <a:cxnSpLocks/>
          </p:cNvCxnSpPr>
          <p:nvPr/>
        </p:nvCxnSpPr>
        <p:spPr bwMode="auto">
          <a:xfrm flipH="1">
            <a:off x="7073887" y="3181892"/>
            <a:ext cx="1360385" cy="447453"/>
          </a:xfrm>
          <a:prstGeom prst="straightConnector1">
            <a:avLst/>
          </a:prstGeom>
          <a:solidFill>
            <a:srgbClr val="00B8FF"/>
          </a:solidFill>
          <a:ln w="19050" cap="flat" cmpd="sng" algn="ctr">
            <a:solidFill>
              <a:schemeClr val="tx1"/>
            </a:solidFill>
            <a:prstDash val="solid"/>
            <a:round/>
            <a:headEnd type="triangle" w="lg" len="lg"/>
            <a:tailEnd type="none" w="lg" len="lg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sp>
        <p:nvSpPr>
          <p:cNvPr id="23" name="ZoneTexte 22">
            <a:extLst>
              <a:ext uri="{FF2B5EF4-FFF2-40B4-BE49-F238E27FC236}">
                <a16:creationId xmlns:a16="http://schemas.microsoft.com/office/drawing/2014/main" id="{23623B79-D5DE-2046-A3E5-3F2738B61B2D}"/>
              </a:ext>
            </a:extLst>
          </p:cNvPr>
          <p:cNvSpPr txBox="1"/>
          <p:nvPr/>
        </p:nvSpPr>
        <p:spPr>
          <a:xfrm>
            <a:off x="6198356" y="3392815"/>
            <a:ext cx="1109727" cy="43088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fr-FR">
                <a:solidFill>
                  <a:srgbClr val="FF0000"/>
                </a:solidFill>
              </a:rPr>
              <a:t>Fumées</a:t>
            </a:r>
          </a:p>
        </p:txBody>
      </p:sp>
      <p:sp>
        <p:nvSpPr>
          <p:cNvPr id="24" name="ZoneTexte 23">
            <a:extLst>
              <a:ext uri="{FF2B5EF4-FFF2-40B4-BE49-F238E27FC236}">
                <a16:creationId xmlns:a16="http://schemas.microsoft.com/office/drawing/2014/main" id="{6FBE5455-5631-877B-B658-ED0C22E01BA0}"/>
              </a:ext>
            </a:extLst>
          </p:cNvPr>
          <p:cNvSpPr txBox="1"/>
          <p:nvPr/>
        </p:nvSpPr>
        <p:spPr>
          <a:xfrm>
            <a:off x="8179119" y="2346168"/>
            <a:ext cx="56137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/>
              <a:t>Air</a:t>
            </a:r>
          </a:p>
        </p:txBody>
      </p:sp>
      <p:cxnSp>
        <p:nvCxnSpPr>
          <p:cNvPr id="27" name="Connecteur droit avec flèche 26">
            <a:extLst>
              <a:ext uri="{FF2B5EF4-FFF2-40B4-BE49-F238E27FC236}">
                <a16:creationId xmlns:a16="http://schemas.microsoft.com/office/drawing/2014/main" id="{5919D08B-2EF5-6325-B334-1C0A01F038AA}"/>
              </a:ext>
            </a:extLst>
          </p:cNvPr>
          <p:cNvCxnSpPr/>
          <p:nvPr/>
        </p:nvCxnSpPr>
        <p:spPr bwMode="auto">
          <a:xfrm>
            <a:off x="8934567" y="3142506"/>
            <a:ext cx="357703" cy="0"/>
          </a:xfrm>
          <a:prstGeom prst="straightConnector1">
            <a:avLst/>
          </a:prstGeom>
          <a:solidFill>
            <a:srgbClr val="00B8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lg" len="lg"/>
            <a:tailEnd type="triangle" w="lg" len="lg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28" name="Connecteur droit avec flèche 27">
            <a:extLst>
              <a:ext uri="{FF2B5EF4-FFF2-40B4-BE49-F238E27FC236}">
                <a16:creationId xmlns:a16="http://schemas.microsoft.com/office/drawing/2014/main" id="{C6FCCAB2-2EA8-F0A1-34E1-897DA91F85CC}"/>
              </a:ext>
            </a:extLst>
          </p:cNvPr>
          <p:cNvCxnSpPr>
            <a:cxnSpLocks/>
          </p:cNvCxnSpPr>
          <p:nvPr/>
        </p:nvCxnSpPr>
        <p:spPr bwMode="auto">
          <a:xfrm flipH="1">
            <a:off x="9512101" y="3142506"/>
            <a:ext cx="383734" cy="0"/>
          </a:xfrm>
          <a:prstGeom prst="straightConnector1">
            <a:avLst/>
          </a:prstGeom>
          <a:solidFill>
            <a:srgbClr val="00B8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lg" len="lg"/>
            <a:tailEnd type="triangle" w="lg" len="lg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grpSp>
        <p:nvGrpSpPr>
          <p:cNvPr id="78" name="Groupe 77" descr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e_P&#10;$&#10;&#10;&#10;\end{document}&#10;" title="IguanaTex Vector Display">
            <a:extLst>
              <a:ext uri="{FF2B5EF4-FFF2-40B4-BE49-F238E27FC236}">
                <a16:creationId xmlns:a16="http://schemas.microsoft.com/office/drawing/2014/main" id="{566EF604-26BD-B26F-95EF-BAF0167DF3F5}"/>
              </a:ext>
            </a:extLst>
          </p:cNvPr>
          <p:cNvGrpSpPr>
            <a:grpSpLocks noChangeAspect="1"/>
          </p:cNvGrpSpPr>
          <p:nvPr>
            <p:custDataLst>
              <p:tags r:id="rId3"/>
            </p:custDataLst>
          </p:nvPr>
        </p:nvGrpSpPr>
        <p:grpSpPr>
          <a:xfrm>
            <a:off x="9969500" y="3035301"/>
            <a:ext cx="383734" cy="230239"/>
            <a:chOff x="12960709" y="5722704"/>
            <a:chExt cx="387485" cy="271584"/>
          </a:xfrm>
        </p:grpSpPr>
        <p:sp>
          <p:nvSpPr>
            <p:cNvPr id="76" name="Forme libre 75">
              <a:extLst>
                <a:ext uri="{FF2B5EF4-FFF2-40B4-BE49-F238E27FC236}">
                  <a16:creationId xmlns:a16="http://schemas.microsoft.com/office/drawing/2014/main" id="{847C73E0-E69B-3828-54C2-2FD83E8B61D0}"/>
                </a:ext>
              </a:extLst>
            </p:cNvPr>
            <p:cNvSpPr/>
            <p:nvPr>
              <p:custDataLst>
                <p:tags r:id="rId6"/>
              </p:custDataLst>
            </p:nvPr>
          </p:nvSpPr>
          <p:spPr>
            <a:xfrm>
              <a:off x="12960709" y="5722704"/>
              <a:ext cx="148286" cy="207817"/>
            </a:xfrm>
            <a:custGeom>
              <a:avLst/>
              <a:gdLst>
                <a:gd name="connsiteX0" fmla="*/ 54526 w 148286"/>
                <a:gd name="connsiteY0" fmla="*/ 96861 h 207817"/>
                <a:gd name="connsiteX1" fmla="*/ 113608 w 148286"/>
                <a:gd name="connsiteY1" fmla="*/ 86309 h 207817"/>
                <a:gd name="connsiteX2" fmla="*/ 142570 w 148286"/>
                <a:gd name="connsiteY2" fmla="*/ 39057 h 207817"/>
                <a:gd name="connsiteX3" fmla="*/ 101251 w 148286"/>
                <a:gd name="connsiteY3" fmla="*/ 63 h 207817"/>
                <a:gd name="connsiteX4" fmla="*/ 77 w 148286"/>
                <a:gd name="connsiteY4" fmla="*/ 124845 h 207817"/>
                <a:gd name="connsiteX5" fmla="*/ 60704 w 148286"/>
                <a:gd name="connsiteY5" fmla="*/ 207880 h 207817"/>
                <a:gd name="connsiteX6" fmla="*/ 148363 w 148286"/>
                <a:gd name="connsiteY6" fmla="*/ 153747 h 207817"/>
                <a:gd name="connsiteX7" fmla="*/ 143729 w 148286"/>
                <a:gd name="connsiteY7" fmla="*/ 147783 h 207817"/>
                <a:gd name="connsiteX8" fmla="*/ 138709 w 148286"/>
                <a:gd name="connsiteY8" fmla="*/ 152370 h 207817"/>
                <a:gd name="connsiteX9" fmla="*/ 61476 w 148286"/>
                <a:gd name="connsiteY9" fmla="*/ 197787 h 207817"/>
                <a:gd name="connsiteX10" fmla="*/ 27880 w 148286"/>
                <a:gd name="connsiteY10" fmla="*/ 144572 h 207817"/>
                <a:gd name="connsiteX11" fmla="*/ 34059 w 148286"/>
                <a:gd name="connsiteY11" fmla="*/ 96861 h 207817"/>
                <a:gd name="connsiteX12" fmla="*/ 54526 w 148286"/>
                <a:gd name="connsiteY12" fmla="*/ 96861 h 207817"/>
                <a:gd name="connsiteX13" fmla="*/ 36376 w 148286"/>
                <a:gd name="connsiteY13" fmla="*/ 86768 h 207817"/>
                <a:gd name="connsiteX14" fmla="*/ 101251 w 148286"/>
                <a:gd name="connsiteY14" fmla="*/ 10155 h 207817"/>
                <a:gd name="connsiteX15" fmla="*/ 129827 w 148286"/>
                <a:gd name="connsiteY15" fmla="*/ 39057 h 207817"/>
                <a:gd name="connsiteX16" fmla="*/ 52209 w 148286"/>
                <a:gd name="connsiteY16" fmla="*/ 86768 h 207817"/>
                <a:gd name="connsiteX17" fmla="*/ 36376 w 148286"/>
                <a:gd name="connsiteY17" fmla="*/ 86768 h 207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8286" h="207817">
                  <a:moveTo>
                    <a:pt x="54526" y="96861"/>
                  </a:moveTo>
                  <a:cubicBezTo>
                    <a:pt x="65724" y="96861"/>
                    <a:pt x="94300" y="95943"/>
                    <a:pt x="113608" y="86309"/>
                  </a:cubicBezTo>
                  <a:cubicBezTo>
                    <a:pt x="140640" y="72547"/>
                    <a:pt x="142570" y="45480"/>
                    <a:pt x="142570" y="39057"/>
                  </a:cubicBezTo>
                  <a:cubicBezTo>
                    <a:pt x="142570" y="18872"/>
                    <a:pt x="127896" y="63"/>
                    <a:pt x="101251" y="63"/>
                  </a:cubicBezTo>
                  <a:cubicBezTo>
                    <a:pt x="58387" y="63"/>
                    <a:pt x="77" y="44562"/>
                    <a:pt x="77" y="124845"/>
                  </a:cubicBezTo>
                  <a:cubicBezTo>
                    <a:pt x="77" y="171638"/>
                    <a:pt x="22860" y="207880"/>
                    <a:pt x="60704" y="207880"/>
                  </a:cubicBezTo>
                  <a:cubicBezTo>
                    <a:pt x="115925" y="207880"/>
                    <a:pt x="148363" y="159252"/>
                    <a:pt x="148363" y="153747"/>
                  </a:cubicBezTo>
                  <a:cubicBezTo>
                    <a:pt x="148363" y="150994"/>
                    <a:pt x="146046" y="147783"/>
                    <a:pt x="143729" y="147783"/>
                  </a:cubicBezTo>
                  <a:cubicBezTo>
                    <a:pt x="141798" y="147783"/>
                    <a:pt x="141026" y="148700"/>
                    <a:pt x="138709" y="152370"/>
                  </a:cubicBezTo>
                  <a:cubicBezTo>
                    <a:pt x="108202" y="197787"/>
                    <a:pt x="66110" y="197787"/>
                    <a:pt x="61476" y="197787"/>
                  </a:cubicBezTo>
                  <a:cubicBezTo>
                    <a:pt x="31356" y="197787"/>
                    <a:pt x="27880" y="159252"/>
                    <a:pt x="27880" y="144572"/>
                  </a:cubicBezTo>
                  <a:cubicBezTo>
                    <a:pt x="27880" y="139066"/>
                    <a:pt x="28267" y="124845"/>
                    <a:pt x="34059" y="96861"/>
                  </a:cubicBezTo>
                  <a:lnTo>
                    <a:pt x="54526" y="96861"/>
                  </a:lnTo>
                  <a:close/>
                  <a:moveTo>
                    <a:pt x="36376" y="86768"/>
                  </a:moveTo>
                  <a:cubicBezTo>
                    <a:pt x="51436" y="17037"/>
                    <a:pt x="91211" y="10155"/>
                    <a:pt x="101251" y="10155"/>
                  </a:cubicBezTo>
                  <a:cubicBezTo>
                    <a:pt x="119401" y="10155"/>
                    <a:pt x="129827" y="23459"/>
                    <a:pt x="129827" y="39057"/>
                  </a:cubicBezTo>
                  <a:cubicBezTo>
                    <a:pt x="129827" y="86768"/>
                    <a:pt x="68041" y="86768"/>
                    <a:pt x="52209" y="86768"/>
                  </a:cubicBezTo>
                  <a:lnTo>
                    <a:pt x="36376" y="86768"/>
                  </a:lnTo>
                  <a:close/>
                </a:path>
              </a:pathLst>
            </a:custGeom>
            <a:solidFill>
              <a:srgbClr val="000000"/>
            </a:solidFill>
            <a:ln w="34636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  <p:sp>
          <p:nvSpPr>
            <p:cNvPr id="77" name="Forme libre 76">
              <a:extLst>
                <a:ext uri="{FF2B5EF4-FFF2-40B4-BE49-F238E27FC236}">
                  <a16:creationId xmlns:a16="http://schemas.microsoft.com/office/drawing/2014/main" id="{A4987D78-02A5-75F5-3D5C-FFDC73037D19}"/>
                </a:ext>
              </a:extLst>
            </p:cNvPr>
            <p:cNvSpPr/>
            <p:nvPr>
              <p:custDataLst>
                <p:tags r:id="rId7"/>
              </p:custDataLst>
            </p:nvPr>
          </p:nvSpPr>
          <p:spPr>
            <a:xfrm>
              <a:off x="13141945" y="5774956"/>
              <a:ext cx="206249" cy="219332"/>
            </a:xfrm>
            <a:custGeom>
              <a:avLst/>
              <a:gdLst>
                <a:gd name="connsiteX0" fmla="*/ 73066 w 206249"/>
                <a:gd name="connsiteY0" fmla="*/ 119846 h 219332"/>
                <a:gd name="connsiteX1" fmla="*/ 121993 w 206249"/>
                <a:gd name="connsiteY1" fmla="*/ 119846 h 219332"/>
                <a:gd name="connsiteX2" fmla="*/ 206330 w 206249"/>
                <a:gd name="connsiteY2" fmla="*/ 50161 h 219332"/>
                <a:gd name="connsiteX3" fmla="*/ 147132 w 206249"/>
                <a:gd name="connsiteY3" fmla="*/ 64 h 219332"/>
                <a:gd name="connsiteX4" fmla="*/ 52522 w 206249"/>
                <a:gd name="connsiteY4" fmla="*/ 64 h 219332"/>
                <a:gd name="connsiteX5" fmla="*/ 43872 w 206249"/>
                <a:gd name="connsiteY5" fmla="*/ 7129 h 219332"/>
                <a:gd name="connsiteX6" fmla="*/ 52792 w 206249"/>
                <a:gd name="connsiteY6" fmla="*/ 11625 h 219332"/>
                <a:gd name="connsiteX7" fmla="*/ 63064 w 206249"/>
                <a:gd name="connsiteY7" fmla="*/ 12267 h 219332"/>
                <a:gd name="connsiteX8" fmla="*/ 69011 w 206249"/>
                <a:gd name="connsiteY8" fmla="*/ 16763 h 219332"/>
                <a:gd name="connsiteX9" fmla="*/ 67930 w 206249"/>
                <a:gd name="connsiteY9" fmla="*/ 23828 h 219332"/>
                <a:gd name="connsiteX10" fmla="*/ 32249 w 206249"/>
                <a:gd name="connsiteY10" fmla="*/ 193064 h 219332"/>
                <a:gd name="connsiteX11" fmla="*/ 8191 w 206249"/>
                <a:gd name="connsiteY11" fmla="*/ 207836 h 219332"/>
                <a:gd name="connsiteX12" fmla="*/ 81 w 206249"/>
                <a:gd name="connsiteY12" fmla="*/ 214901 h 219332"/>
                <a:gd name="connsiteX13" fmla="*/ 4406 w 206249"/>
                <a:gd name="connsiteY13" fmla="*/ 219396 h 219332"/>
                <a:gd name="connsiteX14" fmla="*/ 39547 w 206249"/>
                <a:gd name="connsiteY14" fmla="*/ 218112 h 219332"/>
                <a:gd name="connsiteX15" fmla="*/ 58199 w 206249"/>
                <a:gd name="connsiteY15" fmla="*/ 218433 h 219332"/>
                <a:gd name="connsiteX16" fmla="*/ 75499 w 206249"/>
                <a:gd name="connsiteY16" fmla="*/ 219396 h 219332"/>
                <a:gd name="connsiteX17" fmla="*/ 81175 w 206249"/>
                <a:gd name="connsiteY17" fmla="*/ 212332 h 219332"/>
                <a:gd name="connsiteX18" fmla="*/ 72525 w 206249"/>
                <a:gd name="connsiteY18" fmla="*/ 207836 h 219332"/>
                <a:gd name="connsiteX19" fmla="*/ 62253 w 206249"/>
                <a:gd name="connsiteY19" fmla="*/ 207193 h 219332"/>
                <a:gd name="connsiteX20" fmla="*/ 56036 w 206249"/>
                <a:gd name="connsiteY20" fmla="*/ 202377 h 219332"/>
                <a:gd name="connsiteX21" fmla="*/ 57117 w 206249"/>
                <a:gd name="connsiteY21" fmla="*/ 195312 h 219332"/>
                <a:gd name="connsiteX22" fmla="*/ 73066 w 206249"/>
                <a:gd name="connsiteY22" fmla="*/ 119846 h 219332"/>
                <a:gd name="connsiteX23" fmla="*/ 92529 w 206249"/>
                <a:gd name="connsiteY23" fmla="*/ 22543 h 219332"/>
                <a:gd name="connsiteX24" fmla="*/ 106315 w 206249"/>
                <a:gd name="connsiteY24" fmla="*/ 11625 h 219332"/>
                <a:gd name="connsiteX25" fmla="*/ 137941 w 206249"/>
                <a:gd name="connsiteY25" fmla="*/ 11625 h 219332"/>
                <a:gd name="connsiteX26" fmla="*/ 178758 w 206249"/>
                <a:gd name="connsiteY26" fmla="*/ 43417 h 219332"/>
                <a:gd name="connsiteX27" fmla="*/ 161999 w 206249"/>
                <a:gd name="connsiteY27" fmla="*/ 93192 h 219332"/>
                <a:gd name="connsiteX28" fmla="*/ 117397 w 206249"/>
                <a:gd name="connsiteY28" fmla="*/ 109570 h 219332"/>
                <a:gd name="connsiteX29" fmla="*/ 74147 w 206249"/>
                <a:gd name="connsiteY29" fmla="*/ 109570 h 219332"/>
                <a:gd name="connsiteX30" fmla="*/ 92529 w 206249"/>
                <a:gd name="connsiteY30" fmla="*/ 22543 h 219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206249" h="219332">
                  <a:moveTo>
                    <a:pt x="73066" y="119846"/>
                  </a:moveTo>
                  <a:lnTo>
                    <a:pt x="121993" y="119846"/>
                  </a:lnTo>
                  <a:cubicBezTo>
                    <a:pt x="167676" y="119846"/>
                    <a:pt x="206330" y="85164"/>
                    <a:pt x="206330" y="50161"/>
                  </a:cubicBezTo>
                  <a:cubicBezTo>
                    <a:pt x="206330" y="23186"/>
                    <a:pt x="184165" y="64"/>
                    <a:pt x="147132" y="64"/>
                  </a:cubicBezTo>
                  <a:lnTo>
                    <a:pt x="52522" y="64"/>
                  </a:lnTo>
                  <a:cubicBezTo>
                    <a:pt x="47116" y="64"/>
                    <a:pt x="43872" y="64"/>
                    <a:pt x="43872" y="7129"/>
                  </a:cubicBezTo>
                  <a:cubicBezTo>
                    <a:pt x="43872" y="11625"/>
                    <a:pt x="46846" y="11625"/>
                    <a:pt x="52792" y="11625"/>
                  </a:cubicBezTo>
                  <a:cubicBezTo>
                    <a:pt x="57117" y="11625"/>
                    <a:pt x="58199" y="11625"/>
                    <a:pt x="63064" y="12267"/>
                  </a:cubicBezTo>
                  <a:cubicBezTo>
                    <a:pt x="68471" y="12909"/>
                    <a:pt x="69011" y="13552"/>
                    <a:pt x="69011" y="16763"/>
                  </a:cubicBezTo>
                  <a:cubicBezTo>
                    <a:pt x="69011" y="17405"/>
                    <a:pt x="69011" y="19011"/>
                    <a:pt x="67930" y="23828"/>
                  </a:cubicBezTo>
                  <a:lnTo>
                    <a:pt x="32249" y="193064"/>
                  </a:lnTo>
                  <a:cubicBezTo>
                    <a:pt x="29546" y="205588"/>
                    <a:pt x="29275" y="207836"/>
                    <a:pt x="8191" y="207836"/>
                  </a:cubicBezTo>
                  <a:cubicBezTo>
                    <a:pt x="3325" y="207836"/>
                    <a:pt x="81" y="207836"/>
                    <a:pt x="81" y="214901"/>
                  </a:cubicBezTo>
                  <a:cubicBezTo>
                    <a:pt x="81" y="215222"/>
                    <a:pt x="81" y="219396"/>
                    <a:pt x="4406" y="219396"/>
                  </a:cubicBezTo>
                  <a:cubicBezTo>
                    <a:pt x="12245" y="219396"/>
                    <a:pt x="31708" y="218112"/>
                    <a:pt x="39547" y="218112"/>
                  </a:cubicBezTo>
                  <a:cubicBezTo>
                    <a:pt x="44142" y="218112"/>
                    <a:pt x="53603" y="218112"/>
                    <a:pt x="58199" y="218433"/>
                  </a:cubicBezTo>
                  <a:cubicBezTo>
                    <a:pt x="63605" y="218754"/>
                    <a:pt x="70363" y="219396"/>
                    <a:pt x="75499" y="219396"/>
                  </a:cubicBezTo>
                  <a:cubicBezTo>
                    <a:pt x="77121" y="219396"/>
                    <a:pt x="81175" y="219396"/>
                    <a:pt x="81175" y="212332"/>
                  </a:cubicBezTo>
                  <a:cubicBezTo>
                    <a:pt x="81175" y="207836"/>
                    <a:pt x="77932" y="207836"/>
                    <a:pt x="72525" y="207836"/>
                  </a:cubicBezTo>
                  <a:cubicBezTo>
                    <a:pt x="72255" y="207836"/>
                    <a:pt x="67119" y="207836"/>
                    <a:pt x="62253" y="207193"/>
                  </a:cubicBezTo>
                  <a:cubicBezTo>
                    <a:pt x="56036" y="206551"/>
                    <a:pt x="56036" y="205588"/>
                    <a:pt x="56036" y="202377"/>
                  </a:cubicBezTo>
                  <a:cubicBezTo>
                    <a:pt x="56036" y="202055"/>
                    <a:pt x="56036" y="200129"/>
                    <a:pt x="57117" y="195312"/>
                  </a:cubicBezTo>
                  <a:lnTo>
                    <a:pt x="73066" y="119846"/>
                  </a:lnTo>
                  <a:close/>
                  <a:moveTo>
                    <a:pt x="92529" y="22543"/>
                  </a:moveTo>
                  <a:cubicBezTo>
                    <a:pt x="94691" y="12588"/>
                    <a:pt x="94961" y="11625"/>
                    <a:pt x="106315" y="11625"/>
                  </a:cubicBezTo>
                  <a:lnTo>
                    <a:pt x="137941" y="11625"/>
                  </a:lnTo>
                  <a:cubicBezTo>
                    <a:pt x="163080" y="11625"/>
                    <a:pt x="178758" y="20617"/>
                    <a:pt x="178758" y="43417"/>
                  </a:cubicBezTo>
                  <a:cubicBezTo>
                    <a:pt x="178758" y="53372"/>
                    <a:pt x="175515" y="78741"/>
                    <a:pt x="161999" y="93192"/>
                  </a:cubicBezTo>
                  <a:cubicBezTo>
                    <a:pt x="152268" y="103468"/>
                    <a:pt x="136860" y="109570"/>
                    <a:pt x="117397" y="109570"/>
                  </a:cubicBezTo>
                  <a:lnTo>
                    <a:pt x="74147" y="109570"/>
                  </a:lnTo>
                  <a:lnTo>
                    <a:pt x="92529" y="22543"/>
                  </a:lnTo>
                  <a:close/>
                </a:path>
              </a:pathLst>
            </a:custGeom>
            <a:solidFill>
              <a:srgbClr val="000000"/>
            </a:solidFill>
            <a:ln w="34636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fr-FR"/>
            </a:p>
          </p:txBody>
        </p:sp>
      </p:grpSp>
      <p:cxnSp>
        <p:nvCxnSpPr>
          <p:cNvPr id="34" name="Connecteur droit 33">
            <a:extLst>
              <a:ext uri="{FF2B5EF4-FFF2-40B4-BE49-F238E27FC236}">
                <a16:creationId xmlns:a16="http://schemas.microsoft.com/office/drawing/2014/main" id="{CB9BC90D-58A5-8EC0-00DC-BAA40B6BE190}"/>
              </a:ext>
            </a:extLst>
          </p:cNvPr>
          <p:cNvCxnSpPr>
            <a:stCxn id="15" idx="5"/>
          </p:cNvCxnSpPr>
          <p:nvPr/>
        </p:nvCxnSpPr>
        <p:spPr bwMode="auto">
          <a:xfrm flipH="1">
            <a:off x="7658285" y="3483379"/>
            <a:ext cx="1077474" cy="1047847"/>
          </a:xfrm>
          <a:prstGeom prst="line">
            <a:avLst/>
          </a:prstGeom>
          <a:solidFill>
            <a:srgbClr val="00B8FF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36" name="Connecteur droit 35">
            <a:extLst>
              <a:ext uri="{FF2B5EF4-FFF2-40B4-BE49-F238E27FC236}">
                <a16:creationId xmlns:a16="http://schemas.microsoft.com/office/drawing/2014/main" id="{2951A349-3977-9B01-93B5-40B03226510E}"/>
              </a:ext>
            </a:extLst>
          </p:cNvPr>
          <p:cNvCxnSpPr/>
          <p:nvPr/>
        </p:nvCxnSpPr>
        <p:spPr bwMode="auto">
          <a:xfrm flipH="1">
            <a:off x="7968447" y="3756472"/>
            <a:ext cx="1077474" cy="1047847"/>
          </a:xfrm>
          <a:prstGeom prst="line">
            <a:avLst/>
          </a:prstGeom>
          <a:solidFill>
            <a:srgbClr val="00B8FF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38" name="Connecteur droit avec flèche 37">
            <a:extLst>
              <a:ext uri="{FF2B5EF4-FFF2-40B4-BE49-F238E27FC236}">
                <a16:creationId xmlns:a16="http://schemas.microsoft.com/office/drawing/2014/main" id="{988D77D1-C77A-05F3-088D-7E79C76235F1}"/>
              </a:ext>
            </a:extLst>
          </p:cNvPr>
          <p:cNvCxnSpPr/>
          <p:nvPr/>
        </p:nvCxnSpPr>
        <p:spPr bwMode="auto">
          <a:xfrm>
            <a:off x="7658285" y="4531226"/>
            <a:ext cx="273093" cy="273093"/>
          </a:xfrm>
          <a:prstGeom prst="straightConnector1">
            <a:avLst/>
          </a:prstGeom>
          <a:solidFill>
            <a:srgbClr val="00B8FF"/>
          </a:solidFill>
          <a:ln w="9525" cap="flat" cmpd="sng" algn="ctr">
            <a:solidFill>
              <a:schemeClr val="tx1"/>
            </a:solidFill>
            <a:prstDash val="solid"/>
            <a:round/>
            <a:headEnd type="triangle" w="lg" len="lg"/>
            <a:tailEnd type="triangle" w="lg" len="lg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sp>
        <p:nvSpPr>
          <p:cNvPr id="84" name="Graphique 82" descr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e&#10;$&#10;&#10;&#10;\end{document}&#10;" title="IguanaTex Vector Display">
            <a:extLst>
              <a:ext uri="{FF2B5EF4-FFF2-40B4-BE49-F238E27FC236}">
                <a16:creationId xmlns:a16="http://schemas.microsoft.com/office/drawing/2014/main" id="{3848FD8D-2E4F-1788-05D9-D4071AC63B1D}"/>
              </a:ext>
            </a:extLst>
          </p:cNvPr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7429500" y="4775200"/>
            <a:ext cx="153494" cy="191866"/>
          </a:xfrm>
          <a:custGeom>
            <a:avLst/>
            <a:gdLst>
              <a:gd name="connsiteX0" fmla="*/ 57575 w 156590"/>
              <a:gd name="connsiteY0" fmla="*/ 100894 h 216476"/>
              <a:gd name="connsiteX1" fmla="*/ 119967 w 156590"/>
              <a:gd name="connsiteY1" fmla="*/ 89903 h 216476"/>
              <a:gd name="connsiteX2" fmla="*/ 150551 w 156590"/>
              <a:gd name="connsiteY2" fmla="*/ 40682 h 216476"/>
              <a:gd name="connsiteX3" fmla="*/ 106917 w 156590"/>
              <a:gd name="connsiteY3" fmla="*/ 63 h 216476"/>
              <a:gd name="connsiteX4" fmla="*/ 77 w 156590"/>
              <a:gd name="connsiteY4" fmla="*/ 130044 h 216476"/>
              <a:gd name="connsiteX5" fmla="*/ 64100 w 156590"/>
              <a:gd name="connsiteY5" fmla="*/ 216539 h 216476"/>
              <a:gd name="connsiteX6" fmla="*/ 156668 w 156590"/>
              <a:gd name="connsiteY6" fmla="*/ 160150 h 216476"/>
              <a:gd name="connsiteX7" fmla="*/ 151774 w 156590"/>
              <a:gd name="connsiteY7" fmla="*/ 153938 h 216476"/>
              <a:gd name="connsiteX8" fmla="*/ 146473 w 156590"/>
              <a:gd name="connsiteY8" fmla="*/ 158717 h 216476"/>
              <a:gd name="connsiteX9" fmla="*/ 64915 w 156590"/>
              <a:gd name="connsiteY9" fmla="*/ 206026 h 216476"/>
              <a:gd name="connsiteX10" fmla="*/ 29438 w 156590"/>
              <a:gd name="connsiteY10" fmla="*/ 150593 h 216476"/>
              <a:gd name="connsiteX11" fmla="*/ 35962 w 156590"/>
              <a:gd name="connsiteY11" fmla="*/ 100894 h 216476"/>
              <a:gd name="connsiteX12" fmla="*/ 57575 w 156590"/>
              <a:gd name="connsiteY12" fmla="*/ 100894 h 216476"/>
              <a:gd name="connsiteX13" fmla="*/ 38409 w 156590"/>
              <a:gd name="connsiteY13" fmla="*/ 90381 h 216476"/>
              <a:gd name="connsiteX14" fmla="*/ 106917 w 156590"/>
              <a:gd name="connsiteY14" fmla="*/ 10576 h 216476"/>
              <a:gd name="connsiteX15" fmla="*/ 137094 w 156590"/>
              <a:gd name="connsiteY15" fmla="*/ 40682 h 216476"/>
              <a:gd name="connsiteX16" fmla="*/ 55128 w 156590"/>
              <a:gd name="connsiteY16" fmla="*/ 90381 h 216476"/>
              <a:gd name="connsiteX17" fmla="*/ 38409 w 156590"/>
              <a:gd name="connsiteY17" fmla="*/ 90381 h 2164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56590" h="216476">
                <a:moveTo>
                  <a:pt x="57575" y="100894"/>
                </a:moveTo>
                <a:cubicBezTo>
                  <a:pt x="69401" y="100894"/>
                  <a:pt x="99577" y="99938"/>
                  <a:pt x="119967" y="89903"/>
                </a:cubicBezTo>
                <a:cubicBezTo>
                  <a:pt x="148512" y="75567"/>
                  <a:pt x="150551" y="47372"/>
                  <a:pt x="150551" y="40682"/>
                </a:cubicBezTo>
                <a:cubicBezTo>
                  <a:pt x="150551" y="19656"/>
                  <a:pt x="135055" y="63"/>
                  <a:pt x="106917" y="63"/>
                </a:cubicBezTo>
                <a:cubicBezTo>
                  <a:pt x="61653" y="63"/>
                  <a:pt x="77" y="46416"/>
                  <a:pt x="77" y="130044"/>
                </a:cubicBezTo>
                <a:cubicBezTo>
                  <a:pt x="77" y="178787"/>
                  <a:pt x="24136" y="216539"/>
                  <a:pt x="64100" y="216539"/>
                </a:cubicBezTo>
                <a:cubicBezTo>
                  <a:pt x="122413" y="216539"/>
                  <a:pt x="156668" y="165885"/>
                  <a:pt x="156668" y="160150"/>
                </a:cubicBezTo>
                <a:cubicBezTo>
                  <a:pt x="156668" y="157283"/>
                  <a:pt x="154221" y="153938"/>
                  <a:pt x="151774" y="153938"/>
                </a:cubicBezTo>
                <a:cubicBezTo>
                  <a:pt x="149735" y="153938"/>
                  <a:pt x="148920" y="154894"/>
                  <a:pt x="146473" y="158717"/>
                </a:cubicBezTo>
                <a:cubicBezTo>
                  <a:pt x="114258" y="206026"/>
                  <a:pt x="69809" y="206026"/>
                  <a:pt x="64915" y="206026"/>
                </a:cubicBezTo>
                <a:cubicBezTo>
                  <a:pt x="33108" y="206026"/>
                  <a:pt x="29438" y="165885"/>
                  <a:pt x="29438" y="150593"/>
                </a:cubicBezTo>
                <a:cubicBezTo>
                  <a:pt x="29438" y="144858"/>
                  <a:pt x="29845" y="130044"/>
                  <a:pt x="35962" y="100894"/>
                </a:cubicBezTo>
                <a:lnTo>
                  <a:pt x="57575" y="100894"/>
                </a:lnTo>
                <a:close/>
                <a:moveTo>
                  <a:pt x="38409" y="90381"/>
                </a:moveTo>
                <a:cubicBezTo>
                  <a:pt x="54313" y="17744"/>
                  <a:pt x="96315" y="10576"/>
                  <a:pt x="106917" y="10576"/>
                </a:cubicBezTo>
                <a:cubicBezTo>
                  <a:pt x="126083" y="10576"/>
                  <a:pt x="137094" y="24434"/>
                  <a:pt x="137094" y="40682"/>
                </a:cubicBezTo>
                <a:cubicBezTo>
                  <a:pt x="137094" y="90381"/>
                  <a:pt x="71848" y="90381"/>
                  <a:pt x="55128" y="90381"/>
                </a:cubicBezTo>
                <a:lnTo>
                  <a:pt x="38409" y="90381"/>
                </a:lnTo>
                <a:close/>
              </a:path>
            </a:pathLst>
          </a:custGeom>
          <a:solidFill>
            <a:srgbClr val="000000"/>
          </a:solidFill>
          <a:ln w="3048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fr-FR"/>
          </a:p>
        </p:txBody>
      </p:sp>
      <p:cxnSp>
        <p:nvCxnSpPr>
          <p:cNvPr id="40" name="Connecteur droit avec flèche 39">
            <a:extLst>
              <a:ext uri="{FF2B5EF4-FFF2-40B4-BE49-F238E27FC236}">
                <a16:creationId xmlns:a16="http://schemas.microsoft.com/office/drawing/2014/main" id="{FFC9F30F-EB41-9ACB-7A89-0D078D79FA0C}"/>
              </a:ext>
            </a:extLst>
          </p:cNvPr>
          <p:cNvCxnSpPr>
            <a:cxnSpLocks/>
          </p:cNvCxnSpPr>
          <p:nvPr/>
        </p:nvCxnSpPr>
        <p:spPr bwMode="auto">
          <a:xfrm>
            <a:off x="1565486" y="4252413"/>
            <a:ext cx="4104456" cy="0"/>
          </a:xfrm>
          <a:prstGeom prst="straightConnector1">
            <a:avLst/>
          </a:prstGeom>
          <a:solidFill>
            <a:srgbClr val="00B8FF"/>
          </a:solidFill>
          <a:ln w="9525" cap="flat" cmpd="sng" algn="ctr">
            <a:solidFill>
              <a:schemeClr val="tx1"/>
            </a:solidFill>
            <a:prstDash val="solid"/>
            <a:round/>
            <a:headEnd type="triangle" w="lg" len="lg"/>
            <a:tailEnd type="triangle" w="lg" len="lg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sp>
        <p:nvSpPr>
          <p:cNvPr id="87" name="Graphique 85" descr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$&#10;L&#10;$&#10;&#10;&#10;\end{document}&#10;" title="IguanaTex Vector Display">
            <a:extLst>
              <a:ext uri="{FF2B5EF4-FFF2-40B4-BE49-F238E27FC236}">
                <a16:creationId xmlns:a16="http://schemas.microsoft.com/office/drawing/2014/main" id="{055B4D3F-CCE0-C974-C37A-D28EF19929B4}"/>
              </a:ext>
            </a:extLst>
          </p:cNvPr>
          <p:cNvSpPr>
            <a:spLocks noChangeAspect="1"/>
          </p:cNvSpPr>
          <p:nvPr>
            <p:custDataLst>
              <p:tags r:id="rId5"/>
            </p:custDataLst>
          </p:nvPr>
        </p:nvSpPr>
        <p:spPr>
          <a:xfrm>
            <a:off x="3445211" y="4332012"/>
            <a:ext cx="230240" cy="268612"/>
          </a:xfrm>
          <a:custGeom>
            <a:avLst/>
            <a:gdLst>
              <a:gd name="connsiteX0" fmla="*/ 131806 w 237506"/>
              <a:gd name="connsiteY0" fmla="*/ 35846 h 313330"/>
              <a:gd name="connsiteX1" fmla="*/ 173488 w 237506"/>
              <a:gd name="connsiteY1" fmla="*/ 14284 h 313330"/>
              <a:gd name="connsiteX2" fmla="*/ 188430 w 237506"/>
              <a:gd name="connsiteY2" fmla="*/ 5568 h 313330"/>
              <a:gd name="connsiteX3" fmla="*/ 182139 w 237506"/>
              <a:gd name="connsiteY3" fmla="*/ 63 h 313330"/>
              <a:gd name="connsiteX4" fmla="*/ 123942 w 237506"/>
              <a:gd name="connsiteY4" fmla="*/ 1439 h 313330"/>
              <a:gd name="connsiteX5" fmla="*/ 71643 w 237506"/>
              <a:gd name="connsiteY5" fmla="*/ 63 h 313330"/>
              <a:gd name="connsiteX6" fmla="*/ 64172 w 237506"/>
              <a:gd name="connsiteY6" fmla="*/ 9238 h 313330"/>
              <a:gd name="connsiteX7" fmla="*/ 75182 w 237506"/>
              <a:gd name="connsiteY7" fmla="*/ 14284 h 313330"/>
              <a:gd name="connsiteX8" fmla="*/ 90125 w 237506"/>
              <a:gd name="connsiteY8" fmla="*/ 15202 h 313330"/>
              <a:gd name="connsiteX9" fmla="*/ 100742 w 237506"/>
              <a:gd name="connsiteY9" fmla="*/ 22542 h 313330"/>
              <a:gd name="connsiteX10" fmla="*/ 99169 w 237506"/>
              <a:gd name="connsiteY10" fmla="*/ 31258 h 313330"/>
              <a:gd name="connsiteX11" fmla="*/ 46477 w 237506"/>
              <a:gd name="connsiteY11" fmla="*/ 277611 h 313330"/>
              <a:gd name="connsiteX12" fmla="*/ 10694 w 237506"/>
              <a:gd name="connsiteY12" fmla="*/ 299172 h 313330"/>
              <a:gd name="connsiteX13" fmla="*/ 77 w 237506"/>
              <a:gd name="connsiteY13" fmla="*/ 308347 h 313330"/>
              <a:gd name="connsiteX14" fmla="*/ 10694 w 237506"/>
              <a:gd name="connsiteY14" fmla="*/ 313394 h 313330"/>
              <a:gd name="connsiteX15" fmla="*/ 192756 w 237506"/>
              <a:gd name="connsiteY15" fmla="*/ 313394 h 313330"/>
              <a:gd name="connsiteX16" fmla="*/ 204946 w 237506"/>
              <a:gd name="connsiteY16" fmla="*/ 305595 h 313330"/>
              <a:gd name="connsiteX17" fmla="*/ 236010 w 237506"/>
              <a:gd name="connsiteY17" fmla="*/ 206503 h 313330"/>
              <a:gd name="connsiteX18" fmla="*/ 237583 w 237506"/>
              <a:gd name="connsiteY18" fmla="*/ 200081 h 313330"/>
              <a:gd name="connsiteX19" fmla="*/ 232864 w 237506"/>
              <a:gd name="connsiteY19" fmla="*/ 195034 h 313330"/>
              <a:gd name="connsiteX20" fmla="*/ 226180 w 237506"/>
              <a:gd name="connsiteY20" fmla="*/ 204668 h 313330"/>
              <a:gd name="connsiteX21" fmla="*/ 127481 w 237506"/>
              <a:gd name="connsiteY21" fmla="*/ 299172 h 313330"/>
              <a:gd name="connsiteX22" fmla="*/ 90518 w 237506"/>
              <a:gd name="connsiteY22" fmla="*/ 299172 h 313330"/>
              <a:gd name="connsiteX23" fmla="*/ 81867 w 237506"/>
              <a:gd name="connsiteY23" fmla="*/ 298713 h 313330"/>
              <a:gd name="connsiteX24" fmla="*/ 76755 w 237506"/>
              <a:gd name="connsiteY24" fmla="*/ 294126 h 313330"/>
              <a:gd name="connsiteX25" fmla="*/ 78721 w 237506"/>
              <a:gd name="connsiteY25" fmla="*/ 283574 h 313330"/>
              <a:gd name="connsiteX26" fmla="*/ 131806 w 237506"/>
              <a:gd name="connsiteY26" fmla="*/ 35846 h 313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37506" h="313330">
                <a:moveTo>
                  <a:pt x="131806" y="35846"/>
                </a:moveTo>
                <a:cubicBezTo>
                  <a:pt x="135345" y="19331"/>
                  <a:pt x="136525" y="14284"/>
                  <a:pt x="173488" y="14284"/>
                </a:cubicBezTo>
                <a:cubicBezTo>
                  <a:pt x="185285" y="14284"/>
                  <a:pt x="188430" y="14284"/>
                  <a:pt x="188430" y="5568"/>
                </a:cubicBezTo>
                <a:cubicBezTo>
                  <a:pt x="188430" y="63"/>
                  <a:pt x="184105" y="63"/>
                  <a:pt x="182139" y="63"/>
                </a:cubicBezTo>
                <a:cubicBezTo>
                  <a:pt x="169162" y="63"/>
                  <a:pt x="136918" y="1439"/>
                  <a:pt x="123942" y="1439"/>
                </a:cubicBezTo>
                <a:cubicBezTo>
                  <a:pt x="112145" y="1439"/>
                  <a:pt x="83440" y="63"/>
                  <a:pt x="71643" y="63"/>
                </a:cubicBezTo>
                <a:cubicBezTo>
                  <a:pt x="68891" y="63"/>
                  <a:pt x="64172" y="63"/>
                  <a:pt x="64172" y="9238"/>
                </a:cubicBezTo>
                <a:cubicBezTo>
                  <a:pt x="64172" y="14284"/>
                  <a:pt x="67711" y="14284"/>
                  <a:pt x="75182" y="14284"/>
                </a:cubicBezTo>
                <a:cubicBezTo>
                  <a:pt x="75969" y="14284"/>
                  <a:pt x="83440" y="14284"/>
                  <a:pt x="90125" y="15202"/>
                </a:cubicBezTo>
                <a:cubicBezTo>
                  <a:pt x="97203" y="16119"/>
                  <a:pt x="100742" y="16578"/>
                  <a:pt x="100742" y="22542"/>
                </a:cubicBezTo>
                <a:cubicBezTo>
                  <a:pt x="100742" y="24377"/>
                  <a:pt x="100348" y="25753"/>
                  <a:pt x="99169" y="31258"/>
                </a:cubicBezTo>
                <a:lnTo>
                  <a:pt x="46477" y="277611"/>
                </a:lnTo>
                <a:cubicBezTo>
                  <a:pt x="42545" y="295502"/>
                  <a:pt x="41758" y="299172"/>
                  <a:pt x="10694" y="299172"/>
                </a:cubicBezTo>
                <a:cubicBezTo>
                  <a:pt x="4009" y="299172"/>
                  <a:pt x="77" y="299172"/>
                  <a:pt x="77" y="308347"/>
                </a:cubicBezTo>
                <a:cubicBezTo>
                  <a:pt x="77" y="313394"/>
                  <a:pt x="3616" y="313394"/>
                  <a:pt x="10694" y="313394"/>
                </a:cubicBezTo>
                <a:lnTo>
                  <a:pt x="192756" y="313394"/>
                </a:lnTo>
                <a:cubicBezTo>
                  <a:pt x="202193" y="313394"/>
                  <a:pt x="202586" y="313394"/>
                  <a:pt x="204946" y="305595"/>
                </a:cubicBezTo>
                <a:lnTo>
                  <a:pt x="236010" y="206503"/>
                </a:lnTo>
                <a:cubicBezTo>
                  <a:pt x="237583" y="201457"/>
                  <a:pt x="237583" y="200540"/>
                  <a:pt x="237583" y="200081"/>
                </a:cubicBezTo>
                <a:cubicBezTo>
                  <a:pt x="237583" y="198246"/>
                  <a:pt x="236403" y="195034"/>
                  <a:pt x="232864" y="195034"/>
                </a:cubicBezTo>
                <a:cubicBezTo>
                  <a:pt x="229325" y="195034"/>
                  <a:pt x="228932" y="197328"/>
                  <a:pt x="226180" y="204668"/>
                </a:cubicBezTo>
                <a:cubicBezTo>
                  <a:pt x="212810" y="246874"/>
                  <a:pt x="195508" y="299172"/>
                  <a:pt x="127481" y="299172"/>
                </a:cubicBezTo>
                <a:lnTo>
                  <a:pt x="90518" y="299172"/>
                </a:lnTo>
                <a:cubicBezTo>
                  <a:pt x="85013" y="299172"/>
                  <a:pt x="84226" y="299172"/>
                  <a:pt x="81867" y="298713"/>
                </a:cubicBezTo>
                <a:cubicBezTo>
                  <a:pt x="77935" y="298255"/>
                  <a:pt x="76755" y="297796"/>
                  <a:pt x="76755" y="294126"/>
                </a:cubicBezTo>
                <a:cubicBezTo>
                  <a:pt x="76755" y="292750"/>
                  <a:pt x="76755" y="291832"/>
                  <a:pt x="78721" y="283574"/>
                </a:cubicBezTo>
                <a:lnTo>
                  <a:pt x="131806" y="35846"/>
                </a:lnTo>
                <a:close/>
              </a:path>
            </a:pathLst>
          </a:custGeom>
          <a:solidFill>
            <a:srgbClr val="000000"/>
          </a:solidFill>
          <a:ln w="326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fr-FR"/>
          </a:p>
        </p:txBody>
      </p:sp>
      <p:sp>
        <p:nvSpPr>
          <p:cNvPr id="44" name="ZoneTexte 43">
            <a:extLst>
              <a:ext uri="{FF2B5EF4-FFF2-40B4-BE49-F238E27FC236}">
                <a16:creationId xmlns:a16="http://schemas.microsoft.com/office/drawing/2014/main" id="{58232274-D25E-C019-0BD7-4D69B6B5945C}"/>
              </a:ext>
            </a:extLst>
          </p:cNvPr>
          <p:cNvSpPr txBox="1"/>
          <p:nvPr/>
        </p:nvSpPr>
        <p:spPr>
          <a:xfrm>
            <a:off x="39624" y="4899521"/>
            <a:ext cx="704141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/>
              <a:t>Puissance perdue par les fumées par m de longueur ?</a:t>
            </a:r>
          </a:p>
        </p:txBody>
      </p:sp>
      <p:sp>
        <p:nvSpPr>
          <p:cNvPr id="47" name="ZoneTexte 46">
            <a:extLst>
              <a:ext uri="{FF2B5EF4-FFF2-40B4-BE49-F238E27FC236}">
                <a16:creationId xmlns:a16="http://schemas.microsoft.com/office/drawing/2014/main" id="{3C31C795-4760-AB75-713A-23D9192A07D8}"/>
              </a:ext>
            </a:extLst>
          </p:cNvPr>
          <p:cNvSpPr txBox="1"/>
          <p:nvPr/>
        </p:nvSpPr>
        <p:spPr>
          <a:xfrm>
            <a:off x="32472" y="5446329"/>
            <a:ext cx="974106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ü"/>
            </a:pPr>
            <a:r>
              <a:rPr lang="fr-FR"/>
              <a:t>On suppose les coefficients de convection connus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fr-FR"/>
              <a:t>On suppose l’air intersticiel immobile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fr-FR"/>
              <a:t>On néglige le volume des ailettes par rapport à celui de l’air intersticiel</a:t>
            </a:r>
          </a:p>
        </p:txBody>
      </p:sp>
      <p:sp>
        <p:nvSpPr>
          <p:cNvPr id="12" name="Flèche vers la droite 11">
            <a:extLst>
              <a:ext uri="{FF2B5EF4-FFF2-40B4-BE49-F238E27FC236}">
                <a16:creationId xmlns:a16="http://schemas.microsoft.com/office/drawing/2014/main" id="{4AADF700-8419-9352-C31C-6DDE7E6E4137}"/>
              </a:ext>
            </a:extLst>
          </p:cNvPr>
          <p:cNvSpPr/>
          <p:nvPr/>
        </p:nvSpPr>
        <p:spPr>
          <a:xfrm>
            <a:off x="989814" y="2857198"/>
            <a:ext cx="781547" cy="420833"/>
          </a:xfrm>
          <a:prstGeom prst="rightArrow">
            <a:avLst/>
          </a:prstGeom>
          <a:solidFill>
            <a:schemeClr val="bg1"/>
          </a:solidFill>
          <a:ln>
            <a:solidFill>
              <a:srgbClr val="FF0000"/>
            </a:solidFill>
          </a:ln>
          <a:scene3d>
            <a:camera prst="orthographicFront">
              <a:rot lat="0" lon="20099966" rev="0"/>
            </a:camera>
            <a:lightRig rig="contrasting" dir="t"/>
          </a:scene3d>
          <a:sp3d extrusionH="406400" contourW="12700">
            <a:extrusionClr>
              <a:srgbClr val="FF7E79"/>
            </a:extrusionClr>
            <a:contourClr>
              <a:srgbClr val="FF000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929"/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83025E7E-CC40-CC13-0DE5-6CC13BD54EE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D2DD84-87BB-5540-B3FB-A89886CBC2BB}" type="slidenum">
              <a:rPr lang="fr-FR"/>
              <a:pPr/>
              <a:t>36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42354863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271D57C8-E81B-5D7C-75D5-8BE5BF7A5270}"/>
              </a:ext>
            </a:extLst>
          </p:cNvPr>
          <p:cNvSpPr/>
          <p:nvPr/>
        </p:nvSpPr>
        <p:spPr bwMode="auto">
          <a:xfrm>
            <a:off x="917412" y="1686133"/>
            <a:ext cx="6372709" cy="3794484"/>
          </a:xfrm>
          <a:prstGeom prst="rect">
            <a:avLst/>
          </a:prstGeom>
          <a:solidFill>
            <a:schemeClr val="bg1"/>
          </a:solidFill>
          <a:ln w="222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rPr>
              <a:t>Four micro-ondes</a:t>
            </a: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8C38A32D-2844-A118-15C3-225BC6DE36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Exercice : chauffage micro-ondes</a:t>
            </a:r>
          </a:p>
        </p:txBody>
      </p:sp>
      <p:grpSp>
        <p:nvGrpSpPr>
          <p:cNvPr id="16" name="Groupe 15" descr="\documentclass{article}&#10;\usepackage{amsmath}&#10;\usepackage{xcolor}&#10;\usepackage{siunitx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blue{T_\infty} = \SI{70}{\degreeCelsius}&#10;$&#10;&#10;&#10;\end{document}&#10;" title="IguanaTex Vector Display">
            <a:extLst>
              <a:ext uri="{FF2B5EF4-FFF2-40B4-BE49-F238E27FC236}">
                <a16:creationId xmlns:a16="http://schemas.microsoft.com/office/drawing/2014/main" id="{0C1BA2FA-0127-D4D3-F861-7E44F9F329E5}"/>
              </a:ext>
            </a:extLst>
          </p:cNvPr>
          <p:cNvGrpSpPr>
            <a:grpSpLocks noChangeAspect="1"/>
          </p:cNvGrpSpPr>
          <p:nvPr>
            <p:custDataLst>
              <p:tags r:id="rId1"/>
            </p:custDataLst>
          </p:nvPr>
        </p:nvGrpSpPr>
        <p:grpSpPr>
          <a:xfrm>
            <a:off x="4305301" y="5080000"/>
            <a:ext cx="1616123" cy="290901"/>
            <a:chOff x="6786756" y="6887939"/>
            <a:chExt cx="1620490" cy="277577"/>
          </a:xfrm>
        </p:grpSpPr>
        <p:sp>
          <p:nvSpPr>
            <p:cNvPr id="9" name="Forme libre 8">
              <a:extLst>
                <a:ext uri="{FF2B5EF4-FFF2-40B4-BE49-F238E27FC236}">
                  <a16:creationId xmlns:a16="http://schemas.microsoft.com/office/drawing/2014/main" id="{7AE18678-2566-F519-C772-8C5890BA6CD1}"/>
                </a:ext>
              </a:extLst>
            </p:cNvPr>
            <p:cNvSpPr/>
            <p:nvPr>
              <p:custDataLst>
                <p:tags r:id="rId66"/>
              </p:custDataLst>
            </p:nvPr>
          </p:nvSpPr>
          <p:spPr>
            <a:xfrm>
              <a:off x="6786756" y="6896956"/>
              <a:ext cx="218971" cy="218004"/>
            </a:xfrm>
            <a:custGeom>
              <a:avLst/>
              <a:gdLst>
                <a:gd name="connsiteX0" fmla="*/ 129850 w 218971"/>
                <a:gd name="connsiteY0" fmla="*/ 22604 h 218004"/>
                <a:gd name="connsiteX1" fmla="*/ 137256 w 218971"/>
                <a:gd name="connsiteY1" fmla="*/ 10689 h 218004"/>
                <a:gd name="connsiteX2" fmla="*/ 157543 w 218971"/>
                <a:gd name="connsiteY2" fmla="*/ 10045 h 218004"/>
                <a:gd name="connsiteX3" fmla="*/ 204558 w 218971"/>
                <a:gd name="connsiteY3" fmla="*/ 36451 h 218004"/>
                <a:gd name="connsiteX4" fmla="*/ 201981 w 218971"/>
                <a:gd name="connsiteY4" fmla="*/ 62212 h 218004"/>
                <a:gd name="connsiteX5" fmla="*/ 201015 w 218971"/>
                <a:gd name="connsiteY5" fmla="*/ 68330 h 218004"/>
                <a:gd name="connsiteX6" fmla="*/ 204880 w 218971"/>
                <a:gd name="connsiteY6" fmla="*/ 72516 h 218004"/>
                <a:gd name="connsiteX7" fmla="*/ 209710 w 218971"/>
                <a:gd name="connsiteY7" fmla="*/ 65110 h 218004"/>
                <a:gd name="connsiteX8" fmla="*/ 218404 w 218971"/>
                <a:gd name="connsiteY8" fmla="*/ 9079 h 218004"/>
                <a:gd name="connsiteX9" fmla="*/ 219048 w 218971"/>
                <a:gd name="connsiteY9" fmla="*/ 3605 h 218004"/>
                <a:gd name="connsiteX10" fmla="*/ 210354 w 218971"/>
                <a:gd name="connsiteY10" fmla="*/ 63 h 218004"/>
                <a:gd name="connsiteX11" fmla="*/ 31634 w 218971"/>
                <a:gd name="connsiteY11" fmla="*/ 63 h 218004"/>
                <a:gd name="connsiteX12" fmla="*/ 21330 w 218971"/>
                <a:gd name="connsiteY12" fmla="*/ 6503 h 218004"/>
                <a:gd name="connsiteX13" fmla="*/ 2009 w 218971"/>
                <a:gd name="connsiteY13" fmla="*/ 63178 h 218004"/>
                <a:gd name="connsiteX14" fmla="*/ 77 w 218971"/>
                <a:gd name="connsiteY14" fmla="*/ 68974 h 218004"/>
                <a:gd name="connsiteX15" fmla="*/ 3941 w 218971"/>
                <a:gd name="connsiteY15" fmla="*/ 72516 h 218004"/>
                <a:gd name="connsiteX16" fmla="*/ 9415 w 218971"/>
                <a:gd name="connsiteY16" fmla="*/ 65754 h 218004"/>
                <a:gd name="connsiteX17" fmla="*/ 82835 w 218971"/>
                <a:gd name="connsiteY17" fmla="*/ 10045 h 218004"/>
                <a:gd name="connsiteX18" fmla="*/ 95394 w 218971"/>
                <a:gd name="connsiteY18" fmla="*/ 10045 h 218004"/>
                <a:gd name="connsiteX19" fmla="*/ 104410 w 218971"/>
                <a:gd name="connsiteY19" fmla="*/ 13909 h 218004"/>
                <a:gd name="connsiteX20" fmla="*/ 103122 w 218971"/>
                <a:gd name="connsiteY20" fmla="*/ 20672 h 218004"/>
                <a:gd name="connsiteX21" fmla="*/ 59972 w 218971"/>
                <a:gd name="connsiteY21" fmla="*/ 192628 h 218004"/>
                <a:gd name="connsiteX22" fmla="*/ 21652 w 218971"/>
                <a:gd name="connsiteY22" fmla="*/ 208085 h 218004"/>
                <a:gd name="connsiteX23" fmla="*/ 8127 w 218971"/>
                <a:gd name="connsiteY23" fmla="*/ 214204 h 218004"/>
                <a:gd name="connsiteX24" fmla="*/ 13601 w 218971"/>
                <a:gd name="connsiteY24" fmla="*/ 218068 h 218004"/>
                <a:gd name="connsiteX25" fmla="*/ 40007 w 218971"/>
                <a:gd name="connsiteY25" fmla="*/ 217424 h 218004"/>
                <a:gd name="connsiteX26" fmla="*/ 67378 w 218971"/>
                <a:gd name="connsiteY26" fmla="*/ 217102 h 218004"/>
                <a:gd name="connsiteX27" fmla="*/ 94106 w 218971"/>
                <a:gd name="connsiteY27" fmla="*/ 217424 h 218004"/>
                <a:gd name="connsiteX28" fmla="*/ 122121 w 218971"/>
                <a:gd name="connsiteY28" fmla="*/ 218068 h 218004"/>
                <a:gd name="connsiteX29" fmla="*/ 129206 w 218971"/>
                <a:gd name="connsiteY29" fmla="*/ 211627 h 218004"/>
                <a:gd name="connsiteX30" fmla="*/ 118257 w 218971"/>
                <a:gd name="connsiteY30" fmla="*/ 208085 h 218004"/>
                <a:gd name="connsiteX31" fmla="*/ 97648 w 218971"/>
                <a:gd name="connsiteY31" fmla="*/ 207441 h 218004"/>
                <a:gd name="connsiteX32" fmla="*/ 85733 w 218971"/>
                <a:gd name="connsiteY32" fmla="*/ 200357 h 218004"/>
                <a:gd name="connsiteX33" fmla="*/ 87021 w 218971"/>
                <a:gd name="connsiteY33" fmla="*/ 193594 h 218004"/>
                <a:gd name="connsiteX34" fmla="*/ 129850 w 218971"/>
                <a:gd name="connsiteY34" fmla="*/ 22604 h 218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18971" h="218004">
                  <a:moveTo>
                    <a:pt x="129850" y="22604"/>
                  </a:moveTo>
                  <a:cubicBezTo>
                    <a:pt x="132104" y="13587"/>
                    <a:pt x="133392" y="11655"/>
                    <a:pt x="137256" y="10689"/>
                  </a:cubicBezTo>
                  <a:cubicBezTo>
                    <a:pt x="140154" y="10045"/>
                    <a:pt x="150781" y="10045"/>
                    <a:pt x="157543" y="10045"/>
                  </a:cubicBezTo>
                  <a:cubicBezTo>
                    <a:pt x="190067" y="10045"/>
                    <a:pt x="204558" y="11333"/>
                    <a:pt x="204558" y="36451"/>
                  </a:cubicBezTo>
                  <a:cubicBezTo>
                    <a:pt x="204558" y="41281"/>
                    <a:pt x="203269" y="53839"/>
                    <a:pt x="201981" y="62212"/>
                  </a:cubicBezTo>
                  <a:cubicBezTo>
                    <a:pt x="201659" y="63500"/>
                    <a:pt x="201015" y="67364"/>
                    <a:pt x="201015" y="68330"/>
                  </a:cubicBezTo>
                  <a:cubicBezTo>
                    <a:pt x="201015" y="70262"/>
                    <a:pt x="201981" y="72516"/>
                    <a:pt x="204880" y="72516"/>
                  </a:cubicBezTo>
                  <a:cubicBezTo>
                    <a:pt x="208422" y="72516"/>
                    <a:pt x="209066" y="69940"/>
                    <a:pt x="209710" y="65110"/>
                  </a:cubicBezTo>
                  <a:lnTo>
                    <a:pt x="218404" y="9079"/>
                  </a:lnTo>
                  <a:cubicBezTo>
                    <a:pt x="218726" y="7791"/>
                    <a:pt x="219048" y="4571"/>
                    <a:pt x="219048" y="3605"/>
                  </a:cubicBezTo>
                  <a:cubicBezTo>
                    <a:pt x="219048" y="63"/>
                    <a:pt x="215828" y="63"/>
                    <a:pt x="210354" y="63"/>
                  </a:cubicBezTo>
                  <a:lnTo>
                    <a:pt x="31634" y="63"/>
                  </a:lnTo>
                  <a:cubicBezTo>
                    <a:pt x="23906" y="63"/>
                    <a:pt x="23584" y="385"/>
                    <a:pt x="21330" y="6503"/>
                  </a:cubicBezTo>
                  <a:lnTo>
                    <a:pt x="2009" y="63178"/>
                  </a:lnTo>
                  <a:cubicBezTo>
                    <a:pt x="1687" y="63822"/>
                    <a:pt x="77" y="68330"/>
                    <a:pt x="77" y="68974"/>
                  </a:cubicBezTo>
                  <a:cubicBezTo>
                    <a:pt x="77" y="70906"/>
                    <a:pt x="1687" y="72516"/>
                    <a:pt x="3941" y="72516"/>
                  </a:cubicBezTo>
                  <a:cubicBezTo>
                    <a:pt x="7161" y="72516"/>
                    <a:pt x="7483" y="70906"/>
                    <a:pt x="9415" y="65754"/>
                  </a:cubicBezTo>
                  <a:cubicBezTo>
                    <a:pt x="26804" y="15842"/>
                    <a:pt x="35177" y="10045"/>
                    <a:pt x="82835" y="10045"/>
                  </a:cubicBezTo>
                  <a:lnTo>
                    <a:pt x="95394" y="10045"/>
                  </a:lnTo>
                  <a:cubicBezTo>
                    <a:pt x="104410" y="10045"/>
                    <a:pt x="104410" y="11333"/>
                    <a:pt x="104410" y="13909"/>
                  </a:cubicBezTo>
                  <a:cubicBezTo>
                    <a:pt x="104410" y="15842"/>
                    <a:pt x="103444" y="19706"/>
                    <a:pt x="103122" y="20672"/>
                  </a:cubicBezTo>
                  <a:lnTo>
                    <a:pt x="59972" y="192628"/>
                  </a:lnTo>
                  <a:cubicBezTo>
                    <a:pt x="57074" y="204543"/>
                    <a:pt x="56108" y="208085"/>
                    <a:pt x="21652" y="208085"/>
                  </a:cubicBezTo>
                  <a:cubicBezTo>
                    <a:pt x="10059" y="208085"/>
                    <a:pt x="8127" y="208085"/>
                    <a:pt x="8127" y="214204"/>
                  </a:cubicBezTo>
                  <a:cubicBezTo>
                    <a:pt x="8127" y="218068"/>
                    <a:pt x="11669" y="218068"/>
                    <a:pt x="13601" y="218068"/>
                  </a:cubicBezTo>
                  <a:cubicBezTo>
                    <a:pt x="22296" y="218068"/>
                    <a:pt x="31312" y="217424"/>
                    <a:pt x="40007" y="217424"/>
                  </a:cubicBezTo>
                  <a:cubicBezTo>
                    <a:pt x="49023" y="217424"/>
                    <a:pt x="58362" y="217102"/>
                    <a:pt x="67378" y="217102"/>
                  </a:cubicBezTo>
                  <a:cubicBezTo>
                    <a:pt x="76395" y="217102"/>
                    <a:pt x="85411" y="217424"/>
                    <a:pt x="94106" y="217424"/>
                  </a:cubicBezTo>
                  <a:cubicBezTo>
                    <a:pt x="103444" y="217424"/>
                    <a:pt x="113105" y="218068"/>
                    <a:pt x="122121" y="218068"/>
                  </a:cubicBezTo>
                  <a:cubicBezTo>
                    <a:pt x="125341" y="218068"/>
                    <a:pt x="129206" y="218068"/>
                    <a:pt x="129206" y="211627"/>
                  </a:cubicBezTo>
                  <a:cubicBezTo>
                    <a:pt x="129206" y="208085"/>
                    <a:pt x="126629" y="208085"/>
                    <a:pt x="118257" y="208085"/>
                  </a:cubicBezTo>
                  <a:cubicBezTo>
                    <a:pt x="110207" y="208085"/>
                    <a:pt x="106020" y="208085"/>
                    <a:pt x="97648" y="207441"/>
                  </a:cubicBezTo>
                  <a:cubicBezTo>
                    <a:pt x="88309" y="206475"/>
                    <a:pt x="85733" y="205509"/>
                    <a:pt x="85733" y="200357"/>
                  </a:cubicBezTo>
                  <a:cubicBezTo>
                    <a:pt x="85733" y="200035"/>
                    <a:pt x="85733" y="198425"/>
                    <a:pt x="87021" y="193594"/>
                  </a:cubicBezTo>
                  <a:lnTo>
                    <a:pt x="129850" y="22604"/>
                  </a:lnTo>
                  <a:close/>
                </a:path>
              </a:pathLst>
            </a:custGeom>
            <a:solidFill>
              <a:srgbClr val="0000FF"/>
            </a:solidFill>
            <a:ln w="323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0" name="Forme libre 9">
              <a:extLst>
                <a:ext uri="{FF2B5EF4-FFF2-40B4-BE49-F238E27FC236}">
                  <a16:creationId xmlns:a16="http://schemas.microsoft.com/office/drawing/2014/main" id="{CC82E232-C00E-A32C-A1CF-EB2479A141FE}"/>
                </a:ext>
              </a:extLst>
            </p:cNvPr>
            <p:cNvSpPr/>
            <p:nvPr>
              <p:custDataLst>
                <p:tags r:id="rId67"/>
              </p:custDataLst>
            </p:nvPr>
          </p:nvSpPr>
          <p:spPr>
            <a:xfrm>
              <a:off x="6984564" y="7063856"/>
              <a:ext cx="221805" cy="101660"/>
            </a:xfrm>
            <a:custGeom>
              <a:avLst/>
              <a:gdLst>
                <a:gd name="connsiteX0" fmla="*/ 113014 w 221805"/>
                <a:gd name="connsiteY0" fmla="*/ 37708 h 101660"/>
                <a:gd name="connsiteX1" fmla="*/ 88895 w 221805"/>
                <a:gd name="connsiteY1" fmla="*/ 13814 h 101660"/>
                <a:gd name="connsiteX2" fmla="*/ 48321 w 221805"/>
                <a:gd name="connsiteY2" fmla="*/ 64 h 101660"/>
                <a:gd name="connsiteX3" fmla="*/ 83 w 221805"/>
                <a:gd name="connsiteY3" fmla="*/ 51007 h 101660"/>
                <a:gd name="connsiteX4" fmla="*/ 47644 w 221805"/>
                <a:gd name="connsiteY4" fmla="*/ 101725 h 101660"/>
                <a:gd name="connsiteX5" fmla="*/ 108956 w 221805"/>
                <a:gd name="connsiteY5" fmla="*/ 64081 h 101660"/>
                <a:gd name="connsiteX6" fmla="*/ 133076 w 221805"/>
                <a:gd name="connsiteY6" fmla="*/ 87975 h 101660"/>
                <a:gd name="connsiteX7" fmla="*/ 173650 w 221805"/>
                <a:gd name="connsiteY7" fmla="*/ 101725 h 101660"/>
                <a:gd name="connsiteX8" fmla="*/ 221888 w 221805"/>
                <a:gd name="connsiteY8" fmla="*/ 50782 h 101660"/>
                <a:gd name="connsiteX9" fmla="*/ 174326 w 221805"/>
                <a:gd name="connsiteY9" fmla="*/ 64 h 101660"/>
                <a:gd name="connsiteX10" fmla="*/ 113014 w 221805"/>
                <a:gd name="connsiteY10" fmla="*/ 37708 h 101660"/>
                <a:gd name="connsiteX11" fmla="*/ 120227 w 221805"/>
                <a:gd name="connsiteY11" fmla="*/ 46048 h 101660"/>
                <a:gd name="connsiteX12" fmla="*/ 176355 w 221805"/>
                <a:gd name="connsiteY12" fmla="*/ 8630 h 101660"/>
                <a:gd name="connsiteX13" fmla="*/ 215576 w 221805"/>
                <a:gd name="connsiteY13" fmla="*/ 50782 h 101660"/>
                <a:gd name="connsiteX14" fmla="*/ 177256 w 221805"/>
                <a:gd name="connsiteY14" fmla="*/ 89327 h 101660"/>
                <a:gd name="connsiteX15" fmla="*/ 120227 w 221805"/>
                <a:gd name="connsiteY15" fmla="*/ 46048 h 101660"/>
                <a:gd name="connsiteX16" fmla="*/ 101743 w 221805"/>
                <a:gd name="connsiteY16" fmla="*/ 55741 h 101660"/>
                <a:gd name="connsiteX17" fmla="*/ 45616 w 221805"/>
                <a:gd name="connsiteY17" fmla="*/ 93159 h 101660"/>
                <a:gd name="connsiteX18" fmla="*/ 6394 w 221805"/>
                <a:gd name="connsiteY18" fmla="*/ 51007 h 101660"/>
                <a:gd name="connsiteX19" fmla="*/ 44714 w 221805"/>
                <a:gd name="connsiteY19" fmla="*/ 12462 h 101660"/>
                <a:gd name="connsiteX20" fmla="*/ 101743 w 221805"/>
                <a:gd name="connsiteY20" fmla="*/ 55741 h 101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1805" h="101660">
                  <a:moveTo>
                    <a:pt x="113014" y="37708"/>
                  </a:moveTo>
                  <a:cubicBezTo>
                    <a:pt x="101067" y="23732"/>
                    <a:pt x="97460" y="19900"/>
                    <a:pt x="88895" y="13814"/>
                  </a:cubicBezTo>
                  <a:cubicBezTo>
                    <a:pt x="75145" y="3896"/>
                    <a:pt x="60718" y="64"/>
                    <a:pt x="48321" y="64"/>
                  </a:cubicBezTo>
                  <a:cubicBezTo>
                    <a:pt x="20370" y="64"/>
                    <a:pt x="83" y="23958"/>
                    <a:pt x="83" y="51007"/>
                  </a:cubicBezTo>
                  <a:cubicBezTo>
                    <a:pt x="83" y="77380"/>
                    <a:pt x="19468" y="101725"/>
                    <a:pt x="47644" y="101725"/>
                  </a:cubicBezTo>
                  <a:cubicBezTo>
                    <a:pt x="78977" y="101725"/>
                    <a:pt x="100842" y="76028"/>
                    <a:pt x="108956" y="64081"/>
                  </a:cubicBezTo>
                  <a:cubicBezTo>
                    <a:pt x="120903" y="78057"/>
                    <a:pt x="124510" y="81889"/>
                    <a:pt x="133076" y="87975"/>
                  </a:cubicBezTo>
                  <a:cubicBezTo>
                    <a:pt x="146826" y="97893"/>
                    <a:pt x="161252" y="101725"/>
                    <a:pt x="173650" y="101725"/>
                  </a:cubicBezTo>
                  <a:cubicBezTo>
                    <a:pt x="201601" y="101725"/>
                    <a:pt x="221888" y="77831"/>
                    <a:pt x="221888" y="50782"/>
                  </a:cubicBezTo>
                  <a:cubicBezTo>
                    <a:pt x="221888" y="24409"/>
                    <a:pt x="202502" y="64"/>
                    <a:pt x="174326" y="64"/>
                  </a:cubicBezTo>
                  <a:cubicBezTo>
                    <a:pt x="142994" y="64"/>
                    <a:pt x="121129" y="25761"/>
                    <a:pt x="113014" y="37708"/>
                  </a:cubicBezTo>
                  <a:close/>
                  <a:moveTo>
                    <a:pt x="120227" y="46048"/>
                  </a:moveTo>
                  <a:cubicBezTo>
                    <a:pt x="129244" y="31396"/>
                    <a:pt x="148854" y="8630"/>
                    <a:pt x="176355" y="8630"/>
                  </a:cubicBezTo>
                  <a:cubicBezTo>
                    <a:pt x="199572" y="8630"/>
                    <a:pt x="215576" y="29142"/>
                    <a:pt x="215576" y="50782"/>
                  </a:cubicBezTo>
                  <a:cubicBezTo>
                    <a:pt x="215576" y="72421"/>
                    <a:pt x="197994" y="89327"/>
                    <a:pt x="177256" y="89327"/>
                  </a:cubicBezTo>
                  <a:cubicBezTo>
                    <a:pt x="156293" y="89327"/>
                    <a:pt x="141867" y="72196"/>
                    <a:pt x="120227" y="46048"/>
                  </a:cubicBezTo>
                  <a:close/>
                  <a:moveTo>
                    <a:pt x="101743" y="55741"/>
                  </a:moveTo>
                  <a:cubicBezTo>
                    <a:pt x="92727" y="70393"/>
                    <a:pt x="73116" y="93159"/>
                    <a:pt x="45616" y="93159"/>
                  </a:cubicBezTo>
                  <a:cubicBezTo>
                    <a:pt x="22398" y="93159"/>
                    <a:pt x="6394" y="72647"/>
                    <a:pt x="6394" y="51007"/>
                  </a:cubicBezTo>
                  <a:cubicBezTo>
                    <a:pt x="6394" y="29368"/>
                    <a:pt x="23976" y="12462"/>
                    <a:pt x="44714" y="12462"/>
                  </a:cubicBezTo>
                  <a:cubicBezTo>
                    <a:pt x="65677" y="12462"/>
                    <a:pt x="80104" y="29593"/>
                    <a:pt x="101743" y="55741"/>
                  </a:cubicBezTo>
                  <a:close/>
                </a:path>
              </a:pathLst>
            </a:custGeom>
            <a:solidFill>
              <a:srgbClr val="0000FF"/>
            </a:solidFill>
            <a:ln w="323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1" name="Forme libre 10">
              <a:extLst>
                <a:ext uri="{FF2B5EF4-FFF2-40B4-BE49-F238E27FC236}">
                  <a16:creationId xmlns:a16="http://schemas.microsoft.com/office/drawing/2014/main" id="{BC202052-A412-9F3F-2A8D-FE43E1920833}"/>
                </a:ext>
              </a:extLst>
            </p:cNvPr>
            <p:cNvSpPr/>
            <p:nvPr>
              <p:custDataLst>
                <p:tags r:id="rId68"/>
              </p:custDataLst>
            </p:nvPr>
          </p:nvSpPr>
          <p:spPr>
            <a:xfrm>
              <a:off x="7347507" y="6996781"/>
              <a:ext cx="214141" cy="75351"/>
            </a:xfrm>
            <a:custGeom>
              <a:avLst/>
              <a:gdLst>
                <a:gd name="connsiteX0" fmla="*/ 203286 w 214141"/>
                <a:gd name="connsiteY0" fmla="*/ 12943 h 75351"/>
                <a:gd name="connsiteX1" fmla="*/ 214235 w 214141"/>
                <a:gd name="connsiteY1" fmla="*/ 6503 h 75351"/>
                <a:gd name="connsiteX2" fmla="*/ 203608 w 214141"/>
                <a:gd name="connsiteY2" fmla="*/ 63 h 75351"/>
                <a:gd name="connsiteX3" fmla="*/ 10720 w 214141"/>
                <a:gd name="connsiteY3" fmla="*/ 63 h 75351"/>
                <a:gd name="connsiteX4" fmla="*/ 94 w 214141"/>
                <a:gd name="connsiteY4" fmla="*/ 6503 h 75351"/>
                <a:gd name="connsiteX5" fmla="*/ 11042 w 214141"/>
                <a:gd name="connsiteY5" fmla="*/ 12943 h 75351"/>
                <a:gd name="connsiteX6" fmla="*/ 203286 w 214141"/>
                <a:gd name="connsiteY6" fmla="*/ 12943 h 75351"/>
                <a:gd name="connsiteX7" fmla="*/ 203608 w 214141"/>
                <a:gd name="connsiteY7" fmla="*/ 75415 h 75351"/>
                <a:gd name="connsiteX8" fmla="*/ 214235 w 214141"/>
                <a:gd name="connsiteY8" fmla="*/ 68974 h 75351"/>
                <a:gd name="connsiteX9" fmla="*/ 203286 w 214141"/>
                <a:gd name="connsiteY9" fmla="*/ 62534 h 75351"/>
                <a:gd name="connsiteX10" fmla="*/ 11042 w 214141"/>
                <a:gd name="connsiteY10" fmla="*/ 62534 h 75351"/>
                <a:gd name="connsiteX11" fmla="*/ 94 w 214141"/>
                <a:gd name="connsiteY11" fmla="*/ 68974 h 75351"/>
                <a:gd name="connsiteX12" fmla="*/ 10720 w 214141"/>
                <a:gd name="connsiteY12" fmla="*/ 75415 h 75351"/>
                <a:gd name="connsiteX13" fmla="*/ 203608 w 214141"/>
                <a:gd name="connsiteY13" fmla="*/ 75415 h 753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4141" h="75351">
                  <a:moveTo>
                    <a:pt x="203286" y="12943"/>
                  </a:moveTo>
                  <a:cubicBezTo>
                    <a:pt x="208117" y="12943"/>
                    <a:pt x="214235" y="12943"/>
                    <a:pt x="214235" y="6503"/>
                  </a:cubicBezTo>
                  <a:cubicBezTo>
                    <a:pt x="214235" y="63"/>
                    <a:pt x="208117" y="63"/>
                    <a:pt x="203608" y="63"/>
                  </a:cubicBezTo>
                  <a:lnTo>
                    <a:pt x="10720" y="63"/>
                  </a:lnTo>
                  <a:cubicBezTo>
                    <a:pt x="6212" y="63"/>
                    <a:pt x="94" y="63"/>
                    <a:pt x="94" y="6503"/>
                  </a:cubicBezTo>
                  <a:cubicBezTo>
                    <a:pt x="94" y="12943"/>
                    <a:pt x="6212" y="12943"/>
                    <a:pt x="11042" y="12943"/>
                  </a:cubicBezTo>
                  <a:lnTo>
                    <a:pt x="203286" y="12943"/>
                  </a:lnTo>
                  <a:close/>
                  <a:moveTo>
                    <a:pt x="203608" y="75415"/>
                  </a:moveTo>
                  <a:cubicBezTo>
                    <a:pt x="208117" y="75415"/>
                    <a:pt x="214235" y="75415"/>
                    <a:pt x="214235" y="68974"/>
                  </a:cubicBezTo>
                  <a:cubicBezTo>
                    <a:pt x="214235" y="62534"/>
                    <a:pt x="208117" y="62534"/>
                    <a:pt x="203286" y="62534"/>
                  </a:cubicBezTo>
                  <a:lnTo>
                    <a:pt x="11042" y="62534"/>
                  </a:lnTo>
                  <a:cubicBezTo>
                    <a:pt x="6212" y="62534"/>
                    <a:pt x="94" y="62534"/>
                    <a:pt x="94" y="68974"/>
                  </a:cubicBezTo>
                  <a:cubicBezTo>
                    <a:pt x="94" y="75415"/>
                    <a:pt x="6212" y="75415"/>
                    <a:pt x="10720" y="75415"/>
                  </a:cubicBezTo>
                  <a:lnTo>
                    <a:pt x="203608" y="75415"/>
                  </a:lnTo>
                  <a:close/>
                </a:path>
              </a:pathLst>
            </a:custGeom>
            <a:solidFill>
              <a:srgbClr val="000000"/>
            </a:solidFill>
            <a:ln w="323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2" name="Forme libre 11">
              <a:extLst>
                <a:ext uri="{FF2B5EF4-FFF2-40B4-BE49-F238E27FC236}">
                  <a16:creationId xmlns:a16="http://schemas.microsoft.com/office/drawing/2014/main" id="{ED9064CB-6B58-EA48-EE8B-0E0D7B20B4E5}"/>
                </a:ext>
              </a:extLst>
            </p:cNvPr>
            <p:cNvSpPr/>
            <p:nvPr>
              <p:custDataLst>
                <p:tags r:id="rId69"/>
              </p:custDataLst>
            </p:nvPr>
          </p:nvSpPr>
          <p:spPr>
            <a:xfrm>
              <a:off x="7687413" y="6897278"/>
              <a:ext cx="138145" cy="224767"/>
            </a:xfrm>
            <a:custGeom>
              <a:avLst/>
              <a:gdLst>
                <a:gd name="connsiteX0" fmla="*/ 135351 w 138145"/>
                <a:gd name="connsiteY0" fmla="*/ 21638 h 224767"/>
                <a:gd name="connsiteX1" fmla="*/ 138250 w 138145"/>
                <a:gd name="connsiteY1" fmla="*/ 10367 h 224767"/>
                <a:gd name="connsiteX2" fmla="*/ 59999 w 138145"/>
                <a:gd name="connsiteY2" fmla="*/ 10367 h 224767"/>
                <a:gd name="connsiteX3" fmla="*/ 18781 w 138145"/>
                <a:gd name="connsiteY3" fmla="*/ 63 h 224767"/>
                <a:gd name="connsiteX4" fmla="*/ 10731 w 138145"/>
                <a:gd name="connsiteY4" fmla="*/ 63 h 224767"/>
                <a:gd name="connsiteX5" fmla="*/ 104 w 138145"/>
                <a:gd name="connsiteY5" fmla="*/ 66398 h 224767"/>
                <a:gd name="connsiteX6" fmla="*/ 8155 w 138145"/>
                <a:gd name="connsiteY6" fmla="*/ 66398 h 224767"/>
                <a:gd name="connsiteX7" fmla="*/ 16205 w 138145"/>
                <a:gd name="connsiteY7" fmla="*/ 37095 h 224767"/>
                <a:gd name="connsiteX8" fmla="*/ 47763 w 138145"/>
                <a:gd name="connsiteY8" fmla="*/ 35163 h 224767"/>
                <a:gd name="connsiteX9" fmla="*/ 114420 w 138145"/>
                <a:gd name="connsiteY9" fmla="*/ 35163 h 224767"/>
                <a:gd name="connsiteX10" fmla="*/ 78354 w 138145"/>
                <a:gd name="connsiteY10" fmla="*/ 86041 h 224767"/>
                <a:gd name="connsiteX11" fmla="*/ 38746 w 138145"/>
                <a:gd name="connsiteY11" fmla="*/ 207119 h 224767"/>
                <a:gd name="connsiteX12" fmla="*/ 53559 w 138145"/>
                <a:gd name="connsiteY12" fmla="*/ 224830 h 224767"/>
                <a:gd name="connsiteX13" fmla="*/ 68372 w 138145"/>
                <a:gd name="connsiteY13" fmla="*/ 207119 h 224767"/>
                <a:gd name="connsiteX14" fmla="*/ 68372 w 138145"/>
                <a:gd name="connsiteY14" fmla="*/ 190696 h 224767"/>
                <a:gd name="connsiteX15" fmla="*/ 71914 w 138145"/>
                <a:gd name="connsiteY15" fmla="*/ 137886 h 224767"/>
                <a:gd name="connsiteX16" fmla="*/ 91879 w 138145"/>
                <a:gd name="connsiteY16" fmla="*/ 82821 h 224767"/>
                <a:gd name="connsiteX17" fmla="*/ 135351 w 138145"/>
                <a:gd name="connsiteY17" fmla="*/ 21638 h 224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8145" h="224767">
                  <a:moveTo>
                    <a:pt x="135351" y="21638"/>
                  </a:moveTo>
                  <a:cubicBezTo>
                    <a:pt x="138250" y="17774"/>
                    <a:pt x="138250" y="17130"/>
                    <a:pt x="138250" y="10367"/>
                  </a:cubicBezTo>
                  <a:lnTo>
                    <a:pt x="59999" y="10367"/>
                  </a:lnTo>
                  <a:cubicBezTo>
                    <a:pt x="20713" y="10367"/>
                    <a:pt x="20069" y="6181"/>
                    <a:pt x="18781" y="63"/>
                  </a:cubicBezTo>
                  <a:lnTo>
                    <a:pt x="10731" y="63"/>
                  </a:lnTo>
                  <a:lnTo>
                    <a:pt x="104" y="66398"/>
                  </a:lnTo>
                  <a:lnTo>
                    <a:pt x="8155" y="66398"/>
                  </a:lnTo>
                  <a:cubicBezTo>
                    <a:pt x="9121" y="61246"/>
                    <a:pt x="12019" y="40959"/>
                    <a:pt x="16205" y="37095"/>
                  </a:cubicBezTo>
                  <a:cubicBezTo>
                    <a:pt x="18459" y="35163"/>
                    <a:pt x="43577" y="35163"/>
                    <a:pt x="47763" y="35163"/>
                  </a:cubicBezTo>
                  <a:lnTo>
                    <a:pt x="114420" y="35163"/>
                  </a:lnTo>
                  <a:cubicBezTo>
                    <a:pt x="110878" y="40315"/>
                    <a:pt x="85439" y="75415"/>
                    <a:pt x="78354" y="86041"/>
                  </a:cubicBezTo>
                  <a:cubicBezTo>
                    <a:pt x="49373" y="129513"/>
                    <a:pt x="38746" y="174274"/>
                    <a:pt x="38746" y="207119"/>
                  </a:cubicBezTo>
                  <a:cubicBezTo>
                    <a:pt x="38746" y="210339"/>
                    <a:pt x="38746" y="224830"/>
                    <a:pt x="53559" y="224830"/>
                  </a:cubicBezTo>
                  <a:cubicBezTo>
                    <a:pt x="68372" y="224830"/>
                    <a:pt x="68372" y="210339"/>
                    <a:pt x="68372" y="207119"/>
                  </a:cubicBezTo>
                  <a:lnTo>
                    <a:pt x="68372" y="190696"/>
                  </a:lnTo>
                  <a:cubicBezTo>
                    <a:pt x="68372" y="172985"/>
                    <a:pt x="69338" y="155275"/>
                    <a:pt x="71914" y="137886"/>
                  </a:cubicBezTo>
                  <a:cubicBezTo>
                    <a:pt x="73202" y="130479"/>
                    <a:pt x="77710" y="102786"/>
                    <a:pt x="91879" y="82821"/>
                  </a:cubicBezTo>
                  <a:lnTo>
                    <a:pt x="135351" y="21638"/>
                  </a:lnTo>
                  <a:close/>
                </a:path>
              </a:pathLst>
            </a:custGeom>
            <a:solidFill>
              <a:srgbClr val="000000"/>
            </a:solidFill>
            <a:ln w="323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3" name="Forme libre 12">
              <a:extLst>
                <a:ext uri="{FF2B5EF4-FFF2-40B4-BE49-F238E27FC236}">
                  <a16:creationId xmlns:a16="http://schemas.microsoft.com/office/drawing/2014/main" id="{5DD85AC7-BCE3-3313-6B11-3C274479CDE2}"/>
                </a:ext>
              </a:extLst>
            </p:cNvPr>
            <p:cNvSpPr/>
            <p:nvPr>
              <p:custDataLst>
                <p:tags r:id="rId70"/>
              </p:custDataLst>
            </p:nvPr>
          </p:nvSpPr>
          <p:spPr>
            <a:xfrm>
              <a:off x="7842947" y="6900498"/>
              <a:ext cx="135569" cy="221547"/>
            </a:xfrm>
            <a:custGeom>
              <a:avLst/>
              <a:gdLst>
                <a:gd name="connsiteX0" fmla="*/ 135678 w 135569"/>
                <a:gd name="connsiteY0" fmla="*/ 111480 h 221547"/>
                <a:gd name="connsiteX1" fmla="*/ 122798 w 135569"/>
                <a:gd name="connsiteY1" fmla="*/ 36129 h 221547"/>
                <a:gd name="connsiteX2" fmla="*/ 68055 w 135569"/>
                <a:gd name="connsiteY2" fmla="*/ 63 h 221547"/>
                <a:gd name="connsiteX3" fmla="*/ 12024 w 135569"/>
                <a:gd name="connsiteY3" fmla="*/ 38383 h 221547"/>
                <a:gd name="connsiteX4" fmla="*/ 109 w 135569"/>
                <a:gd name="connsiteY4" fmla="*/ 111480 h 221547"/>
                <a:gd name="connsiteX5" fmla="*/ 14600 w 135569"/>
                <a:gd name="connsiteY5" fmla="*/ 189086 h 221547"/>
                <a:gd name="connsiteX6" fmla="*/ 67733 w 135569"/>
                <a:gd name="connsiteY6" fmla="*/ 221610 h 221547"/>
                <a:gd name="connsiteX7" fmla="*/ 123764 w 135569"/>
                <a:gd name="connsiteY7" fmla="*/ 184256 h 221547"/>
                <a:gd name="connsiteX8" fmla="*/ 135678 w 135569"/>
                <a:gd name="connsiteY8" fmla="*/ 111480 h 221547"/>
                <a:gd name="connsiteX9" fmla="*/ 67733 w 135569"/>
                <a:gd name="connsiteY9" fmla="*/ 214526 h 221547"/>
                <a:gd name="connsiteX10" fmla="*/ 30379 w 135569"/>
                <a:gd name="connsiteY10" fmla="*/ 175562 h 221547"/>
                <a:gd name="connsiteX11" fmla="*/ 26837 w 135569"/>
                <a:gd name="connsiteY11" fmla="*/ 107616 h 221547"/>
                <a:gd name="connsiteX12" fmla="*/ 29413 w 135569"/>
                <a:gd name="connsiteY12" fmla="*/ 48365 h 221547"/>
                <a:gd name="connsiteX13" fmla="*/ 67733 w 135569"/>
                <a:gd name="connsiteY13" fmla="*/ 7147 h 221547"/>
                <a:gd name="connsiteX14" fmla="*/ 105731 w 135569"/>
                <a:gd name="connsiteY14" fmla="*/ 44823 h 221547"/>
                <a:gd name="connsiteX15" fmla="*/ 108951 w 135569"/>
                <a:gd name="connsiteY15" fmla="*/ 107616 h 221547"/>
                <a:gd name="connsiteX16" fmla="*/ 105409 w 135569"/>
                <a:gd name="connsiteY16" fmla="*/ 174274 h 221547"/>
                <a:gd name="connsiteX17" fmla="*/ 67733 w 135569"/>
                <a:gd name="connsiteY17" fmla="*/ 214526 h 221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5569" h="221547">
                  <a:moveTo>
                    <a:pt x="135678" y="111480"/>
                  </a:moveTo>
                  <a:cubicBezTo>
                    <a:pt x="135678" y="85719"/>
                    <a:pt x="134068" y="59958"/>
                    <a:pt x="122798" y="36129"/>
                  </a:cubicBezTo>
                  <a:cubicBezTo>
                    <a:pt x="107985" y="5215"/>
                    <a:pt x="81580" y="63"/>
                    <a:pt x="68055" y="63"/>
                  </a:cubicBezTo>
                  <a:cubicBezTo>
                    <a:pt x="48734" y="63"/>
                    <a:pt x="25227" y="8435"/>
                    <a:pt x="12024" y="38383"/>
                  </a:cubicBezTo>
                  <a:cubicBezTo>
                    <a:pt x="1719" y="60602"/>
                    <a:pt x="109" y="85719"/>
                    <a:pt x="109" y="111480"/>
                  </a:cubicBezTo>
                  <a:cubicBezTo>
                    <a:pt x="109" y="135632"/>
                    <a:pt x="1397" y="164613"/>
                    <a:pt x="14600" y="189086"/>
                  </a:cubicBezTo>
                  <a:cubicBezTo>
                    <a:pt x="28447" y="215170"/>
                    <a:pt x="51954" y="221610"/>
                    <a:pt x="67733" y="221610"/>
                  </a:cubicBezTo>
                  <a:cubicBezTo>
                    <a:pt x="85122" y="221610"/>
                    <a:pt x="109595" y="214848"/>
                    <a:pt x="123764" y="184256"/>
                  </a:cubicBezTo>
                  <a:cubicBezTo>
                    <a:pt x="134068" y="162037"/>
                    <a:pt x="135678" y="136920"/>
                    <a:pt x="135678" y="111480"/>
                  </a:cubicBezTo>
                  <a:close/>
                  <a:moveTo>
                    <a:pt x="67733" y="214526"/>
                  </a:moveTo>
                  <a:cubicBezTo>
                    <a:pt x="55174" y="214526"/>
                    <a:pt x="36175" y="206475"/>
                    <a:pt x="30379" y="175562"/>
                  </a:cubicBezTo>
                  <a:cubicBezTo>
                    <a:pt x="26837" y="156241"/>
                    <a:pt x="26837" y="126615"/>
                    <a:pt x="26837" y="107616"/>
                  </a:cubicBezTo>
                  <a:cubicBezTo>
                    <a:pt x="26837" y="87007"/>
                    <a:pt x="26837" y="65754"/>
                    <a:pt x="29413" y="48365"/>
                  </a:cubicBezTo>
                  <a:cubicBezTo>
                    <a:pt x="35531" y="10045"/>
                    <a:pt x="59682" y="7147"/>
                    <a:pt x="67733" y="7147"/>
                  </a:cubicBezTo>
                  <a:cubicBezTo>
                    <a:pt x="78359" y="7147"/>
                    <a:pt x="99612" y="12943"/>
                    <a:pt x="105731" y="44823"/>
                  </a:cubicBezTo>
                  <a:cubicBezTo>
                    <a:pt x="108951" y="62856"/>
                    <a:pt x="108951" y="87329"/>
                    <a:pt x="108951" y="107616"/>
                  </a:cubicBezTo>
                  <a:cubicBezTo>
                    <a:pt x="108951" y="131767"/>
                    <a:pt x="108951" y="153664"/>
                    <a:pt x="105409" y="174274"/>
                  </a:cubicBezTo>
                  <a:cubicBezTo>
                    <a:pt x="100579" y="204865"/>
                    <a:pt x="82224" y="214526"/>
                    <a:pt x="67733" y="214526"/>
                  </a:cubicBezTo>
                  <a:close/>
                </a:path>
              </a:pathLst>
            </a:custGeom>
            <a:solidFill>
              <a:srgbClr val="000000"/>
            </a:solidFill>
            <a:ln w="323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4" name="Forme libre 13">
              <a:extLst>
                <a:ext uri="{FF2B5EF4-FFF2-40B4-BE49-F238E27FC236}">
                  <a16:creationId xmlns:a16="http://schemas.microsoft.com/office/drawing/2014/main" id="{09119274-1BE6-8CB3-8903-A55D3AD811DD}"/>
                </a:ext>
              </a:extLst>
            </p:cNvPr>
            <p:cNvSpPr/>
            <p:nvPr>
              <p:custDataLst>
                <p:tags r:id="rId71"/>
              </p:custDataLst>
            </p:nvPr>
          </p:nvSpPr>
          <p:spPr>
            <a:xfrm>
              <a:off x="8062423" y="6893287"/>
              <a:ext cx="96927" cy="96701"/>
            </a:xfrm>
            <a:custGeom>
              <a:avLst/>
              <a:gdLst>
                <a:gd name="connsiteX0" fmla="*/ 97043 w 96927"/>
                <a:gd name="connsiteY0" fmla="*/ 48523 h 96701"/>
                <a:gd name="connsiteX1" fmla="*/ 48579 w 96927"/>
                <a:gd name="connsiteY1" fmla="*/ 59 h 96701"/>
                <a:gd name="connsiteX2" fmla="*/ 116 w 96927"/>
                <a:gd name="connsiteY2" fmla="*/ 48297 h 96701"/>
                <a:gd name="connsiteX3" fmla="*/ 48579 w 96927"/>
                <a:gd name="connsiteY3" fmla="*/ 96761 h 96701"/>
                <a:gd name="connsiteX4" fmla="*/ 97043 w 96927"/>
                <a:gd name="connsiteY4" fmla="*/ 48523 h 96701"/>
                <a:gd name="connsiteX5" fmla="*/ 48579 w 96927"/>
                <a:gd name="connsiteY5" fmla="*/ 85715 h 96701"/>
                <a:gd name="connsiteX6" fmla="*/ 11161 w 96927"/>
                <a:gd name="connsiteY6" fmla="*/ 48523 h 96701"/>
                <a:gd name="connsiteX7" fmla="*/ 48579 w 96927"/>
                <a:gd name="connsiteY7" fmla="*/ 11104 h 96701"/>
                <a:gd name="connsiteX8" fmla="*/ 85998 w 96927"/>
                <a:gd name="connsiteY8" fmla="*/ 48297 h 96701"/>
                <a:gd name="connsiteX9" fmla="*/ 48579 w 96927"/>
                <a:gd name="connsiteY9" fmla="*/ 85715 h 96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6927" h="96701">
                  <a:moveTo>
                    <a:pt x="97043" y="48523"/>
                  </a:moveTo>
                  <a:cubicBezTo>
                    <a:pt x="97043" y="21248"/>
                    <a:pt x="75178" y="59"/>
                    <a:pt x="48579" y="59"/>
                  </a:cubicBezTo>
                  <a:cubicBezTo>
                    <a:pt x="21530" y="59"/>
                    <a:pt x="116" y="21924"/>
                    <a:pt x="116" y="48297"/>
                  </a:cubicBezTo>
                  <a:cubicBezTo>
                    <a:pt x="116" y="75572"/>
                    <a:pt x="21981" y="96761"/>
                    <a:pt x="48579" y="96761"/>
                  </a:cubicBezTo>
                  <a:cubicBezTo>
                    <a:pt x="75629" y="96761"/>
                    <a:pt x="97043" y="74896"/>
                    <a:pt x="97043" y="48523"/>
                  </a:cubicBezTo>
                  <a:close/>
                  <a:moveTo>
                    <a:pt x="48579" y="85715"/>
                  </a:moveTo>
                  <a:cubicBezTo>
                    <a:pt x="27391" y="85715"/>
                    <a:pt x="11161" y="68584"/>
                    <a:pt x="11161" y="48523"/>
                  </a:cubicBezTo>
                  <a:cubicBezTo>
                    <a:pt x="11161" y="27559"/>
                    <a:pt x="27842" y="11104"/>
                    <a:pt x="48579" y="11104"/>
                  </a:cubicBezTo>
                  <a:cubicBezTo>
                    <a:pt x="69768" y="11104"/>
                    <a:pt x="85998" y="28236"/>
                    <a:pt x="85998" y="48297"/>
                  </a:cubicBezTo>
                  <a:cubicBezTo>
                    <a:pt x="85998" y="69260"/>
                    <a:pt x="69317" y="85715"/>
                    <a:pt x="48579" y="85715"/>
                  </a:cubicBezTo>
                  <a:close/>
                </a:path>
              </a:pathLst>
            </a:custGeom>
            <a:solidFill>
              <a:srgbClr val="000000"/>
            </a:solidFill>
            <a:ln w="323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15" name="Forme libre 14">
              <a:extLst>
                <a:ext uri="{FF2B5EF4-FFF2-40B4-BE49-F238E27FC236}">
                  <a16:creationId xmlns:a16="http://schemas.microsoft.com/office/drawing/2014/main" id="{D47B0B42-04B3-BD0A-9F71-C4917F6002DB}"/>
                </a:ext>
              </a:extLst>
            </p:cNvPr>
            <p:cNvSpPr/>
            <p:nvPr>
              <p:custDataLst>
                <p:tags r:id="rId72"/>
              </p:custDataLst>
            </p:nvPr>
          </p:nvSpPr>
          <p:spPr>
            <a:xfrm>
              <a:off x="8211138" y="6887939"/>
              <a:ext cx="196108" cy="234105"/>
            </a:xfrm>
            <a:custGeom>
              <a:avLst/>
              <a:gdLst>
                <a:gd name="connsiteX0" fmla="*/ 120 w 196108"/>
                <a:gd name="connsiteY0" fmla="*/ 116955 h 234105"/>
                <a:gd name="connsiteX1" fmla="*/ 112182 w 196108"/>
                <a:gd name="connsiteY1" fmla="*/ 234169 h 234105"/>
                <a:gd name="connsiteX2" fmla="*/ 196229 w 196108"/>
                <a:gd name="connsiteY2" fmla="*/ 152054 h 234105"/>
                <a:gd name="connsiteX3" fmla="*/ 192043 w 196108"/>
                <a:gd name="connsiteY3" fmla="*/ 146580 h 234105"/>
                <a:gd name="connsiteX4" fmla="*/ 188178 w 196108"/>
                <a:gd name="connsiteY4" fmla="*/ 151732 h 234105"/>
                <a:gd name="connsiteX5" fmla="*/ 116047 w 196108"/>
                <a:gd name="connsiteY5" fmla="*/ 224186 h 234105"/>
                <a:gd name="connsiteX6" fmla="*/ 33288 w 196108"/>
                <a:gd name="connsiteY6" fmla="*/ 117277 h 234105"/>
                <a:gd name="connsiteX7" fmla="*/ 115725 w 196108"/>
                <a:gd name="connsiteY7" fmla="*/ 10045 h 234105"/>
                <a:gd name="connsiteX8" fmla="*/ 185924 w 196108"/>
                <a:gd name="connsiteY8" fmla="*/ 86363 h 234105"/>
                <a:gd name="connsiteX9" fmla="*/ 191077 w 196108"/>
                <a:gd name="connsiteY9" fmla="*/ 91837 h 234105"/>
                <a:gd name="connsiteX10" fmla="*/ 196229 w 196108"/>
                <a:gd name="connsiteY10" fmla="*/ 84109 h 234105"/>
                <a:gd name="connsiteX11" fmla="*/ 196229 w 196108"/>
                <a:gd name="connsiteY11" fmla="*/ 7791 h 234105"/>
                <a:gd name="connsiteX12" fmla="*/ 192687 w 196108"/>
                <a:gd name="connsiteY12" fmla="*/ 63 h 234105"/>
                <a:gd name="connsiteX13" fmla="*/ 187534 w 196108"/>
                <a:gd name="connsiteY13" fmla="*/ 3927 h 234105"/>
                <a:gd name="connsiteX14" fmla="*/ 171433 w 196108"/>
                <a:gd name="connsiteY14" fmla="*/ 27756 h 234105"/>
                <a:gd name="connsiteX15" fmla="*/ 112182 w 196108"/>
                <a:gd name="connsiteY15" fmla="*/ 63 h 234105"/>
                <a:gd name="connsiteX16" fmla="*/ 120 w 196108"/>
                <a:gd name="connsiteY16" fmla="*/ 116955 h 2341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6108" h="234105">
                  <a:moveTo>
                    <a:pt x="120" y="116955"/>
                  </a:moveTo>
                  <a:cubicBezTo>
                    <a:pt x="120" y="183612"/>
                    <a:pt x="52287" y="234169"/>
                    <a:pt x="112182" y="234169"/>
                  </a:cubicBezTo>
                  <a:cubicBezTo>
                    <a:pt x="164671" y="234169"/>
                    <a:pt x="196229" y="189408"/>
                    <a:pt x="196229" y="152054"/>
                  </a:cubicBezTo>
                  <a:cubicBezTo>
                    <a:pt x="196229" y="148834"/>
                    <a:pt x="196229" y="146580"/>
                    <a:pt x="192043" y="146580"/>
                  </a:cubicBezTo>
                  <a:cubicBezTo>
                    <a:pt x="188500" y="146580"/>
                    <a:pt x="188500" y="148512"/>
                    <a:pt x="188178" y="151732"/>
                  </a:cubicBezTo>
                  <a:cubicBezTo>
                    <a:pt x="185602" y="197781"/>
                    <a:pt x="151146" y="224186"/>
                    <a:pt x="116047" y="224186"/>
                  </a:cubicBezTo>
                  <a:cubicBezTo>
                    <a:pt x="96404" y="224186"/>
                    <a:pt x="33288" y="213237"/>
                    <a:pt x="33288" y="117277"/>
                  </a:cubicBezTo>
                  <a:cubicBezTo>
                    <a:pt x="33288" y="20994"/>
                    <a:pt x="96082" y="10045"/>
                    <a:pt x="115725" y="10045"/>
                  </a:cubicBezTo>
                  <a:cubicBezTo>
                    <a:pt x="150824" y="10045"/>
                    <a:pt x="179484" y="39349"/>
                    <a:pt x="185924" y="86363"/>
                  </a:cubicBezTo>
                  <a:cubicBezTo>
                    <a:pt x="186568" y="90871"/>
                    <a:pt x="186568" y="91837"/>
                    <a:pt x="191077" y="91837"/>
                  </a:cubicBezTo>
                  <a:cubicBezTo>
                    <a:pt x="196229" y="91837"/>
                    <a:pt x="196229" y="90871"/>
                    <a:pt x="196229" y="84109"/>
                  </a:cubicBezTo>
                  <a:lnTo>
                    <a:pt x="196229" y="7791"/>
                  </a:lnTo>
                  <a:cubicBezTo>
                    <a:pt x="196229" y="2317"/>
                    <a:pt x="196229" y="63"/>
                    <a:pt x="192687" y="63"/>
                  </a:cubicBezTo>
                  <a:cubicBezTo>
                    <a:pt x="191399" y="63"/>
                    <a:pt x="190110" y="63"/>
                    <a:pt x="187534" y="3927"/>
                  </a:cubicBezTo>
                  <a:lnTo>
                    <a:pt x="171433" y="27756"/>
                  </a:lnTo>
                  <a:cubicBezTo>
                    <a:pt x="159519" y="16164"/>
                    <a:pt x="143096" y="63"/>
                    <a:pt x="112182" y="63"/>
                  </a:cubicBezTo>
                  <a:cubicBezTo>
                    <a:pt x="51965" y="63"/>
                    <a:pt x="120" y="51263"/>
                    <a:pt x="120" y="116955"/>
                  </a:cubicBezTo>
                  <a:close/>
                </a:path>
              </a:pathLst>
            </a:custGeom>
            <a:solidFill>
              <a:srgbClr val="000000"/>
            </a:solidFill>
            <a:ln w="323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sp>
        <p:nvSpPr>
          <p:cNvPr id="44" name="ZoneTexte 43">
            <a:extLst>
              <a:ext uri="{FF2B5EF4-FFF2-40B4-BE49-F238E27FC236}">
                <a16:creationId xmlns:a16="http://schemas.microsoft.com/office/drawing/2014/main" id="{58232274-D25E-C019-0BD7-4D69B6B5945C}"/>
              </a:ext>
            </a:extLst>
          </p:cNvPr>
          <p:cNvSpPr txBox="1"/>
          <p:nvPr/>
        </p:nvSpPr>
        <p:spPr>
          <a:xfrm>
            <a:off x="68345" y="5590521"/>
            <a:ext cx="7950703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/>
              <a:t>Profil de température dans la sphère en régime permanent ?</a:t>
            </a:r>
          </a:p>
        </p:txBody>
      </p:sp>
      <p:sp>
        <p:nvSpPr>
          <p:cNvPr id="47" name="ZoneTexte 46">
            <a:extLst>
              <a:ext uri="{FF2B5EF4-FFF2-40B4-BE49-F238E27FC236}">
                <a16:creationId xmlns:a16="http://schemas.microsoft.com/office/drawing/2014/main" id="{3C31C795-4760-AB75-713A-23D9192A07D8}"/>
              </a:ext>
            </a:extLst>
          </p:cNvPr>
          <p:cNvSpPr txBox="1"/>
          <p:nvPr/>
        </p:nvSpPr>
        <p:spPr>
          <a:xfrm>
            <a:off x="316732" y="6021408"/>
            <a:ext cx="953844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ü"/>
            </a:pPr>
            <a:r>
              <a:rPr lang="fr-FR"/>
              <a:t>Equation de la chaleur (sphérique, régime permanent)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fr-FR"/>
              <a:t>Conditions aux limites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fr-FR"/>
              <a:t>Résolution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fr-FR"/>
              <a:t>Température au centre, à la surface ? commentaire ? nombre de Biot ?</a:t>
            </a:r>
          </a:p>
        </p:txBody>
      </p:sp>
      <p:grpSp>
        <p:nvGrpSpPr>
          <p:cNvPr id="33" name="Groupe 32">
            <a:extLst>
              <a:ext uri="{FF2B5EF4-FFF2-40B4-BE49-F238E27FC236}">
                <a16:creationId xmlns:a16="http://schemas.microsoft.com/office/drawing/2014/main" id="{BD776476-919B-63F1-3292-0F11FFC4CFC0}"/>
              </a:ext>
            </a:extLst>
          </p:cNvPr>
          <p:cNvGrpSpPr/>
          <p:nvPr/>
        </p:nvGrpSpPr>
        <p:grpSpPr>
          <a:xfrm>
            <a:off x="3025447" y="2569905"/>
            <a:ext cx="2320459" cy="2320459"/>
            <a:chOff x="3025447" y="2569905"/>
            <a:chExt cx="2320459" cy="2320459"/>
          </a:xfrm>
        </p:grpSpPr>
        <p:sp>
          <p:nvSpPr>
            <p:cNvPr id="4" name="Ellipse 3">
              <a:extLst>
                <a:ext uri="{FF2B5EF4-FFF2-40B4-BE49-F238E27FC236}">
                  <a16:creationId xmlns:a16="http://schemas.microsoft.com/office/drawing/2014/main" id="{9769940E-A061-BDC4-CCD8-9F24AA45E1A2}"/>
                </a:ext>
              </a:extLst>
            </p:cNvPr>
            <p:cNvSpPr/>
            <p:nvPr/>
          </p:nvSpPr>
          <p:spPr bwMode="auto">
            <a:xfrm>
              <a:off x="3025447" y="2569905"/>
              <a:ext cx="2320459" cy="2320459"/>
            </a:xfrm>
            <a:prstGeom prst="ellipse">
              <a:avLst/>
            </a:prstGeom>
            <a:solidFill>
              <a:schemeClr val="bg2">
                <a:lumMod val="20000"/>
                <a:lumOff val="8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lang="fr-FR" sz="2800"/>
            </a:p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fr-FR" sz="28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Chalkboard" charset="0"/>
                  <a:ea typeface="ＭＳ Ｐゴシック" charset="0"/>
                </a:rPr>
                <a:t>Silice</a:t>
              </a:r>
            </a:p>
          </p:txBody>
        </p:sp>
        <p:cxnSp>
          <p:nvCxnSpPr>
            <p:cNvPr id="6" name="Connecteur droit avec flèche 5">
              <a:extLst>
                <a:ext uri="{FF2B5EF4-FFF2-40B4-BE49-F238E27FC236}">
                  <a16:creationId xmlns:a16="http://schemas.microsoft.com/office/drawing/2014/main" id="{01BA4381-7675-F606-14E4-A5A1733F402F}"/>
                </a:ext>
              </a:extLst>
            </p:cNvPr>
            <p:cNvCxnSpPr>
              <a:cxnSpLocks/>
              <a:endCxn id="4" idx="1"/>
            </p:cNvCxnSpPr>
            <p:nvPr/>
          </p:nvCxnSpPr>
          <p:spPr bwMode="auto">
            <a:xfrm flipH="1" flipV="1">
              <a:off x="3365270" y="2909728"/>
              <a:ext cx="820495" cy="841435"/>
            </a:xfrm>
            <a:prstGeom prst="straightConnector1">
              <a:avLst/>
            </a:prstGeom>
            <a:solidFill>
              <a:srgbClr val="00B8FF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lg" len="lg"/>
              <a:tailEnd type="triangle" w="lg" len="lg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  <p:grpSp>
          <p:nvGrpSpPr>
            <p:cNvPr id="32" name="Groupe 31">
              <a:extLst>
                <a:ext uri="{FF2B5EF4-FFF2-40B4-BE49-F238E27FC236}">
                  <a16:creationId xmlns:a16="http://schemas.microsoft.com/office/drawing/2014/main" id="{F61DC22F-03EC-DA9B-FA47-C47E5D67414A}"/>
                </a:ext>
              </a:extLst>
            </p:cNvPr>
            <p:cNvGrpSpPr>
              <a:grpSpLocks noChangeAspect="1"/>
            </p:cNvGrpSpPr>
            <p:nvPr>
              <p:custDataLst>
                <p:tags r:id="rId57"/>
              </p:custDataLst>
            </p:nvPr>
          </p:nvGrpSpPr>
          <p:grpSpPr>
            <a:xfrm>
              <a:off x="3162300" y="3797300"/>
              <a:ext cx="2165605" cy="290901"/>
              <a:chOff x="5649687" y="5555810"/>
              <a:chExt cx="2157484" cy="282630"/>
            </a:xfrm>
          </p:grpSpPr>
          <p:sp>
            <p:nvSpPr>
              <p:cNvPr id="21" name="Forme libre 20">
                <a:extLst>
                  <a:ext uri="{FF2B5EF4-FFF2-40B4-BE49-F238E27FC236}">
                    <a16:creationId xmlns:a16="http://schemas.microsoft.com/office/drawing/2014/main" id="{7C011599-EF58-B15F-69C9-9F0000D356B9}"/>
                  </a:ext>
                </a:extLst>
              </p:cNvPr>
              <p:cNvSpPr/>
              <p:nvPr>
                <p:custDataLst>
                  <p:tags r:id="rId58"/>
                </p:custDataLst>
              </p:nvPr>
            </p:nvSpPr>
            <p:spPr>
              <a:xfrm>
                <a:off x="5649687" y="5602403"/>
                <a:ext cx="229276" cy="236037"/>
              </a:xfrm>
              <a:custGeom>
                <a:avLst/>
                <a:gdLst>
                  <a:gd name="connsiteX0" fmla="*/ 105376 w 229276"/>
                  <a:gd name="connsiteY0" fmla="*/ 63 h 236037"/>
                  <a:gd name="connsiteX1" fmla="*/ 12313 w 229276"/>
                  <a:gd name="connsiteY1" fmla="*/ 37095 h 236037"/>
                  <a:gd name="connsiteX2" fmla="*/ 77 w 229276"/>
                  <a:gd name="connsiteY2" fmla="*/ 59958 h 236037"/>
                  <a:gd name="connsiteX3" fmla="*/ 3297 w 229276"/>
                  <a:gd name="connsiteY3" fmla="*/ 62534 h 236037"/>
                  <a:gd name="connsiteX4" fmla="*/ 18432 w 229276"/>
                  <a:gd name="connsiteY4" fmla="*/ 56416 h 236037"/>
                  <a:gd name="connsiteX5" fmla="*/ 28092 w 229276"/>
                  <a:gd name="connsiteY5" fmla="*/ 43857 h 236037"/>
                  <a:gd name="connsiteX6" fmla="*/ 82191 w 229276"/>
                  <a:gd name="connsiteY6" fmla="*/ 17774 h 236037"/>
                  <a:gd name="connsiteX7" fmla="*/ 30024 w 229276"/>
                  <a:gd name="connsiteY7" fmla="*/ 228050 h 236037"/>
                  <a:gd name="connsiteX8" fmla="*/ 28092 w 229276"/>
                  <a:gd name="connsiteY8" fmla="*/ 233847 h 236037"/>
                  <a:gd name="connsiteX9" fmla="*/ 31312 w 229276"/>
                  <a:gd name="connsiteY9" fmla="*/ 236101 h 236037"/>
                  <a:gd name="connsiteX10" fmla="*/ 55464 w 229276"/>
                  <a:gd name="connsiteY10" fmla="*/ 220644 h 236037"/>
                  <a:gd name="connsiteX11" fmla="*/ 108274 w 229276"/>
                  <a:gd name="connsiteY11" fmla="*/ 17774 h 236037"/>
                  <a:gd name="connsiteX12" fmla="*/ 125019 w 229276"/>
                  <a:gd name="connsiteY12" fmla="*/ 17774 h 236037"/>
                  <a:gd name="connsiteX13" fmla="*/ 201981 w 229276"/>
                  <a:gd name="connsiteY13" fmla="*/ 65110 h 236037"/>
                  <a:gd name="connsiteX14" fmla="*/ 116325 w 229276"/>
                  <a:gd name="connsiteY14" fmla="*/ 136276 h 236037"/>
                  <a:gd name="connsiteX15" fmla="*/ 97004 w 229276"/>
                  <a:gd name="connsiteY15" fmla="*/ 142394 h 236037"/>
                  <a:gd name="connsiteX16" fmla="*/ 88631 w 229276"/>
                  <a:gd name="connsiteY16" fmla="*/ 151732 h 236037"/>
                  <a:gd name="connsiteX17" fmla="*/ 94750 w 229276"/>
                  <a:gd name="connsiteY17" fmla="*/ 153987 h 236037"/>
                  <a:gd name="connsiteX18" fmla="*/ 229353 w 229276"/>
                  <a:gd name="connsiteY18" fmla="*/ 51263 h 236037"/>
                  <a:gd name="connsiteX19" fmla="*/ 148527 w 229276"/>
                  <a:gd name="connsiteY19" fmla="*/ 63 h 236037"/>
                  <a:gd name="connsiteX20" fmla="*/ 105376 w 229276"/>
                  <a:gd name="connsiteY20" fmla="*/ 63 h 2360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229276" h="236037">
                    <a:moveTo>
                      <a:pt x="105376" y="63"/>
                    </a:moveTo>
                    <a:cubicBezTo>
                      <a:pt x="59972" y="63"/>
                      <a:pt x="25516" y="21960"/>
                      <a:pt x="12313" y="37095"/>
                    </a:cubicBezTo>
                    <a:cubicBezTo>
                      <a:pt x="1043" y="49975"/>
                      <a:pt x="77" y="59314"/>
                      <a:pt x="77" y="59958"/>
                    </a:cubicBezTo>
                    <a:cubicBezTo>
                      <a:pt x="77" y="61890"/>
                      <a:pt x="1365" y="62534"/>
                      <a:pt x="3297" y="62534"/>
                    </a:cubicBezTo>
                    <a:cubicBezTo>
                      <a:pt x="8449" y="62534"/>
                      <a:pt x="15856" y="58026"/>
                      <a:pt x="18432" y="56416"/>
                    </a:cubicBezTo>
                    <a:cubicBezTo>
                      <a:pt x="25194" y="51907"/>
                      <a:pt x="26160" y="49975"/>
                      <a:pt x="28092" y="43857"/>
                    </a:cubicBezTo>
                    <a:cubicBezTo>
                      <a:pt x="32600" y="30976"/>
                      <a:pt x="41617" y="19706"/>
                      <a:pt x="82191" y="17774"/>
                    </a:cubicBezTo>
                    <a:cubicBezTo>
                      <a:pt x="76395" y="90227"/>
                      <a:pt x="57074" y="160749"/>
                      <a:pt x="30024" y="228050"/>
                    </a:cubicBezTo>
                    <a:cubicBezTo>
                      <a:pt x="28092" y="232880"/>
                      <a:pt x="28092" y="233525"/>
                      <a:pt x="28092" y="233847"/>
                    </a:cubicBezTo>
                    <a:cubicBezTo>
                      <a:pt x="28092" y="234813"/>
                      <a:pt x="29058" y="236101"/>
                      <a:pt x="31312" y="236101"/>
                    </a:cubicBezTo>
                    <a:cubicBezTo>
                      <a:pt x="36465" y="236101"/>
                      <a:pt x="51921" y="229016"/>
                      <a:pt x="55464" y="220644"/>
                    </a:cubicBezTo>
                    <a:cubicBezTo>
                      <a:pt x="72209" y="181358"/>
                      <a:pt x="98614" y="107294"/>
                      <a:pt x="108274" y="17774"/>
                    </a:cubicBezTo>
                    <a:lnTo>
                      <a:pt x="125019" y="17774"/>
                    </a:lnTo>
                    <a:cubicBezTo>
                      <a:pt x="164305" y="17774"/>
                      <a:pt x="201981" y="32908"/>
                      <a:pt x="201981" y="65110"/>
                    </a:cubicBezTo>
                    <a:cubicBezTo>
                      <a:pt x="201981" y="89261"/>
                      <a:pt x="178796" y="134344"/>
                      <a:pt x="116325" y="136276"/>
                    </a:cubicBezTo>
                    <a:cubicBezTo>
                      <a:pt x="109563" y="136598"/>
                      <a:pt x="106020" y="136598"/>
                      <a:pt x="97004" y="142394"/>
                    </a:cubicBezTo>
                    <a:cubicBezTo>
                      <a:pt x="91208" y="146258"/>
                      <a:pt x="88631" y="149800"/>
                      <a:pt x="88631" y="151732"/>
                    </a:cubicBezTo>
                    <a:cubicBezTo>
                      <a:pt x="88631" y="153987"/>
                      <a:pt x="90564" y="153987"/>
                      <a:pt x="94750" y="153987"/>
                    </a:cubicBezTo>
                    <a:cubicBezTo>
                      <a:pt x="153357" y="153987"/>
                      <a:pt x="229353" y="104396"/>
                      <a:pt x="229353" y="51263"/>
                    </a:cubicBezTo>
                    <a:cubicBezTo>
                      <a:pt x="229353" y="14553"/>
                      <a:pt x="185881" y="63"/>
                      <a:pt x="148527" y="63"/>
                    </a:cubicBezTo>
                    <a:lnTo>
                      <a:pt x="105376" y="63"/>
                    </a:lnTo>
                    <a:close/>
                  </a:path>
                </a:pathLst>
              </a:custGeom>
              <a:solidFill>
                <a:srgbClr val="000000"/>
              </a:solidFill>
              <a:ln w="3227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22" name="Forme libre 21">
                <a:extLst>
                  <a:ext uri="{FF2B5EF4-FFF2-40B4-BE49-F238E27FC236}">
                    <a16:creationId xmlns:a16="http://schemas.microsoft.com/office/drawing/2014/main" id="{8F03D6E2-34C0-BCD6-4C1A-4F5A84C8EAF4}"/>
                  </a:ext>
                </a:extLst>
              </p:cNvPr>
              <p:cNvSpPr/>
              <p:nvPr>
                <p:custDataLst>
                  <p:tags r:id="rId59"/>
                </p:custDataLst>
              </p:nvPr>
            </p:nvSpPr>
            <p:spPr>
              <a:xfrm>
                <a:off x="6000864" y="5704161"/>
                <a:ext cx="214141" cy="75351"/>
              </a:xfrm>
              <a:custGeom>
                <a:avLst/>
                <a:gdLst>
                  <a:gd name="connsiteX0" fmla="*/ 203280 w 214141"/>
                  <a:gd name="connsiteY0" fmla="*/ 12943 h 75351"/>
                  <a:gd name="connsiteX1" fmla="*/ 214229 w 214141"/>
                  <a:gd name="connsiteY1" fmla="*/ 6503 h 75351"/>
                  <a:gd name="connsiteX2" fmla="*/ 203602 w 214141"/>
                  <a:gd name="connsiteY2" fmla="*/ 63 h 75351"/>
                  <a:gd name="connsiteX3" fmla="*/ 10714 w 214141"/>
                  <a:gd name="connsiteY3" fmla="*/ 63 h 75351"/>
                  <a:gd name="connsiteX4" fmla="*/ 87 w 214141"/>
                  <a:gd name="connsiteY4" fmla="*/ 6503 h 75351"/>
                  <a:gd name="connsiteX5" fmla="*/ 11036 w 214141"/>
                  <a:gd name="connsiteY5" fmla="*/ 12943 h 75351"/>
                  <a:gd name="connsiteX6" fmla="*/ 203280 w 214141"/>
                  <a:gd name="connsiteY6" fmla="*/ 12943 h 75351"/>
                  <a:gd name="connsiteX7" fmla="*/ 203602 w 214141"/>
                  <a:gd name="connsiteY7" fmla="*/ 75415 h 75351"/>
                  <a:gd name="connsiteX8" fmla="*/ 214229 w 214141"/>
                  <a:gd name="connsiteY8" fmla="*/ 68974 h 75351"/>
                  <a:gd name="connsiteX9" fmla="*/ 203280 w 214141"/>
                  <a:gd name="connsiteY9" fmla="*/ 62534 h 75351"/>
                  <a:gd name="connsiteX10" fmla="*/ 11036 w 214141"/>
                  <a:gd name="connsiteY10" fmla="*/ 62534 h 75351"/>
                  <a:gd name="connsiteX11" fmla="*/ 87 w 214141"/>
                  <a:gd name="connsiteY11" fmla="*/ 68974 h 75351"/>
                  <a:gd name="connsiteX12" fmla="*/ 10714 w 214141"/>
                  <a:gd name="connsiteY12" fmla="*/ 75415 h 75351"/>
                  <a:gd name="connsiteX13" fmla="*/ 203602 w 214141"/>
                  <a:gd name="connsiteY13" fmla="*/ 75415 h 753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214141" h="75351">
                    <a:moveTo>
                      <a:pt x="203280" y="12943"/>
                    </a:moveTo>
                    <a:cubicBezTo>
                      <a:pt x="208110" y="12943"/>
                      <a:pt x="214229" y="12943"/>
                      <a:pt x="214229" y="6503"/>
                    </a:cubicBezTo>
                    <a:cubicBezTo>
                      <a:pt x="214229" y="63"/>
                      <a:pt x="208110" y="63"/>
                      <a:pt x="203602" y="63"/>
                    </a:cubicBezTo>
                    <a:lnTo>
                      <a:pt x="10714" y="63"/>
                    </a:lnTo>
                    <a:cubicBezTo>
                      <a:pt x="6206" y="63"/>
                      <a:pt x="87" y="63"/>
                      <a:pt x="87" y="6503"/>
                    </a:cubicBezTo>
                    <a:cubicBezTo>
                      <a:pt x="87" y="12943"/>
                      <a:pt x="6206" y="12943"/>
                      <a:pt x="11036" y="12943"/>
                    </a:cubicBezTo>
                    <a:lnTo>
                      <a:pt x="203280" y="12943"/>
                    </a:lnTo>
                    <a:close/>
                    <a:moveTo>
                      <a:pt x="203602" y="75415"/>
                    </a:moveTo>
                    <a:cubicBezTo>
                      <a:pt x="208110" y="75415"/>
                      <a:pt x="214229" y="75415"/>
                      <a:pt x="214229" y="68974"/>
                    </a:cubicBezTo>
                    <a:cubicBezTo>
                      <a:pt x="214229" y="62534"/>
                      <a:pt x="208110" y="62534"/>
                      <a:pt x="203280" y="62534"/>
                    </a:cubicBezTo>
                    <a:lnTo>
                      <a:pt x="11036" y="62534"/>
                    </a:lnTo>
                    <a:cubicBezTo>
                      <a:pt x="6206" y="62534"/>
                      <a:pt x="87" y="62534"/>
                      <a:pt x="87" y="68974"/>
                    </a:cubicBezTo>
                    <a:cubicBezTo>
                      <a:pt x="87" y="75415"/>
                      <a:pt x="6206" y="75415"/>
                      <a:pt x="10714" y="75415"/>
                    </a:cubicBezTo>
                    <a:lnTo>
                      <a:pt x="203602" y="75415"/>
                    </a:lnTo>
                    <a:close/>
                  </a:path>
                </a:pathLst>
              </a:custGeom>
              <a:solidFill>
                <a:srgbClr val="000000"/>
              </a:solidFill>
              <a:ln w="3227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23" name="Forme libre 22">
                <a:extLst>
                  <a:ext uri="{FF2B5EF4-FFF2-40B4-BE49-F238E27FC236}">
                    <a16:creationId xmlns:a16="http://schemas.microsoft.com/office/drawing/2014/main" id="{1A4C22A2-39AB-A522-13C1-FB0BC481EE88}"/>
                  </a:ext>
                </a:extLst>
              </p:cNvPr>
              <p:cNvSpPr/>
              <p:nvPr>
                <p:custDataLst>
                  <p:tags r:id="rId60"/>
                </p:custDataLst>
              </p:nvPr>
            </p:nvSpPr>
            <p:spPr>
              <a:xfrm>
                <a:off x="6338837" y="5607878"/>
                <a:ext cx="128484" cy="221547"/>
              </a:xfrm>
              <a:custGeom>
                <a:avLst/>
                <a:gdLst>
                  <a:gd name="connsiteX0" fmla="*/ 128583 w 128484"/>
                  <a:gd name="connsiteY0" fmla="*/ 149800 h 221547"/>
                  <a:gd name="connsiteX1" fmla="*/ 67399 w 128484"/>
                  <a:gd name="connsiteY1" fmla="*/ 79279 h 221547"/>
                  <a:gd name="connsiteX2" fmla="*/ 26503 w 128484"/>
                  <a:gd name="connsiteY2" fmla="*/ 95702 h 221547"/>
                  <a:gd name="connsiteX3" fmla="*/ 26503 w 128484"/>
                  <a:gd name="connsiteY3" fmla="*/ 32908 h 221547"/>
                  <a:gd name="connsiteX4" fmla="*/ 53875 w 128484"/>
                  <a:gd name="connsiteY4" fmla="*/ 37095 h 221547"/>
                  <a:gd name="connsiteX5" fmla="*/ 116024 w 128484"/>
                  <a:gd name="connsiteY5" fmla="*/ 3605 h 221547"/>
                  <a:gd name="connsiteX6" fmla="*/ 112804 w 128484"/>
                  <a:gd name="connsiteY6" fmla="*/ 63 h 221547"/>
                  <a:gd name="connsiteX7" fmla="*/ 110228 w 128484"/>
                  <a:gd name="connsiteY7" fmla="*/ 1029 h 221547"/>
                  <a:gd name="connsiteX8" fmla="*/ 66433 w 128484"/>
                  <a:gd name="connsiteY8" fmla="*/ 10367 h 221547"/>
                  <a:gd name="connsiteX9" fmla="*/ 23605 w 128484"/>
                  <a:gd name="connsiteY9" fmla="*/ 1351 h 221547"/>
                  <a:gd name="connsiteX10" fmla="*/ 19741 w 128484"/>
                  <a:gd name="connsiteY10" fmla="*/ 385 h 221547"/>
                  <a:gd name="connsiteX11" fmla="*/ 16521 w 128484"/>
                  <a:gd name="connsiteY11" fmla="*/ 8113 h 221547"/>
                  <a:gd name="connsiteX12" fmla="*/ 16521 w 128484"/>
                  <a:gd name="connsiteY12" fmla="*/ 103430 h 221547"/>
                  <a:gd name="connsiteX13" fmla="*/ 21029 w 128484"/>
                  <a:gd name="connsiteY13" fmla="*/ 111802 h 221547"/>
                  <a:gd name="connsiteX14" fmla="*/ 25215 w 128484"/>
                  <a:gd name="connsiteY14" fmla="*/ 108904 h 221547"/>
                  <a:gd name="connsiteX15" fmla="*/ 66755 w 128484"/>
                  <a:gd name="connsiteY15" fmla="*/ 86363 h 221547"/>
                  <a:gd name="connsiteX16" fmla="*/ 94127 w 128484"/>
                  <a:gd name="connsiteY16" fmla="*/ 106972 h 221547"/>
                  <a:gd name="connsiteX17" fmla="*/ 99923 w 128484"/>
                  <a:gd name="connsiteY17" fmla="*/ 147546 h 221547"/>
                  <a:gd name="connsiteX18" fmla="*/ 92195 w 128484"/>
                  <a:gd name="connsiteY18" fmla="*/ 191662 h 221547"/>
                  <a:gd name="connsiteX19" fmla="*/ 57739 w 128484"/>
                  <a:gd name="connsiteY19" fmla="*/ 212593 h 221547"/>
                  <a:gd name="connsiteX20" fmla="*/ 10402 w 128484"/>
                  <a:gd name="connsiteY20" fmla="*/ 176528 h 221547"/>
                  <a:gd name="connsiteX21" fmla="*/ 15877 w 128484"/>
                  <a:gd name="connsiteY21" fmla="*/ 177172 h 221547"/>
                  <a:gd name="connsiteX22" fmla="*/ 31977 w 128484"/>
                  <a:gd name="connsiteY22" fmla="*/ 161393 h 221547"/>
                  <a:gd name="connsiteX23" fmla="*/ 15877 w 128484"/>
                  <a:gd name="connsiteY23" fmla="*/ 145614 h 221547"/>
                  <a:gd name="connsiteX24" fmla="*/ 98 w 128484"/>
                  <a:gd name="connsiteY24" fmla="*/ 162681 h 221547"/>
                  <a:gd name="connsiteX25" fmla="*/ 58383 w 128484"/>
                  <a:gd name="connsiteY25" fmla="*/ 221610 h 221547"/>
                  <a:gd name="connsiteX26" fmla="*/ 128583 w 128484"/>
                  <a:gd name="connsiteY26" fmla="*/ 149800 h 22154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</a:cxnLst>
                <a:rect l="l" t="t" r="r" b="b"/>
                <a:pathLst>
                  <a:path w="128484" h="221547">
                    <a:moveTo>
                      <a:pt x="128583" y="149800"/>
                    </a:moveTo>
                    <a:cubicBezTo>
                      <a:pt x="128583" y="111480"/>
                      <a:pt x="102177" y="79279"/>
                      <a:pt x="67399" y="79279"/>
                    </a:cubicBezTo>
                    <a:cubicBezTo>
                      <a:pt x="51942" y="79279"/>
                      <a:pt x="38096" y="84431"/>
                      <a:pt x="26503" y="95702"/>
                    </a:cubicBezTo>
                    <a:lnTo>
                      <a:pt x="26503" y="32908"/>
                    </a:lnTo>
                    <a:cubicBezTo>
                      <a:pt x="32943" y="34841"/>
                      <a:pt x="43570" y="37095"/>
                      <a:pt x="53875" y="37095"/>
                    </a:cubicBezTo>
                    <a:cubicBezTo>
                      <a:pt x="93483" y="37095"/>
                      <a:pt x="116024" y="7791"/>
                      <a:pt x="116024" y="3605"/>
                    </a:cubicBezTo>
                    <a:cubicBezTo>
                      <a:pt x="116024" y="1673"/>
                      <a:pt x="115058" y="63"/>
                      <a:pt x="112804" y="63"/>
                    </a:cubicBezTo>
                    <a:cubicBezTo>
                      <a:pt x="112482" y="63"/>
                      <a:pt x="111838" y="63"/>
                      <a:pt x="110228" y="1029"/>
                    </a:cubicBezTo>
                    <a:cubicBezTo>
                      <a:pt x="103787" y="3927"/>
                      <a:pt x="88008" y="10367"/>
                      <a:pt x="66433" y="10367"/>
                    </a:cubicBezTo>
                    <a:cubicBezTo>
                      <a:pt x="53553" y="10367"/>
                      <a:pt x="38740" y="8113"/>
                      <a:pt x="23605" y="1351"/>
                    </a:cubicBezTo>
                    <a:cubicBezTo>
                      <a:pt x="21029" y="385"/>
                      <a:pt x="20385" y="385"/>
                      <a:pt x="19741" y="385"/>
                    </a:cubicBezTo>
                    <a:cubicBezTo>
                      <a:pt x="16521" y="385"/>
                      <a:pt x="16521" y="2961"/>
                      <a:pt x="16521" y="8113"/>
                    </a:cubicBezTo>
                    <a:lnTo>
                      <a:pt x="16521" y="103430"/>
                    </a:lnTo>
                    <a:cubicBezTo>
                      <a:pt x="16521" y="109226"/>
                      <a:pt x="16521" y="111802"/>
                      <a:pt x="21029" y="111802"/>
                    </a:cubicBezTo>
                    <a:cubicBezTo>
                      <a:pt x="23283" y="111802"/>
                      <a:pt x="23927" y="110836"/>
                      <a:pt x="25215" y="108904"/>
                    </a:cubicBezTo>
                    <a:cubicBezTo>
                      <a:pt x="28757" y="103752"/>
                      <a:pt x="40672" y="86363"/>
                      <a:pt x="66755" y="86363"/>
                    </a:cubicBezTo>
                    <a:cubicBezTo>
                      <a:pt x="83500" y="86363"/>
                      <a:pt x="91551" y="101176"/>
                      <a:pt x="94127" y="106972"/>
                    </a:cubicBezTo>
                    <a:cubicBezTo>
                      <a:pt x="99279" y="118887"/>
                      <a:pt x="99923" y="131445"/>
                      <a:pt x="99923" y="147546"/>
                    </a:cubicBezTo>
                    <a:cubicBezTo>
                      <a:pt x="99923" y="158817"/>
                      <a:pt x="99923" y="178138"/>
                      <a:pt x="92195" y="191662"/>
                    </a:cubicBezTo>
                    <a:cubicBezTo>
                      <a:pt x="84466" y="204221"/>
                      <a:pt x="72552" y="212593"/>
                      <a:pt x="57739" y="212593"/>
                    </a:cubicBezTo>
                    <a:cubicBezTo>
                      <a:pt x="34232" y="212593"/>
                      <a:pt x="15877" y="195527"/>
                      <a:pt x="10402" y="176528"/>
                    </a:cubicBezTo>
                    <a:cubicBezTo>
                      <a:pt x="11368" y="176850"/>
                      <a:pt x="12334" y="177172"/>
                      <a:pt x="15877" y="177172"/>
                    </a:cubicBezTo>
                    <a:cubicBezTo>
                      <a:pt x="26503" y="177172"/>
                      <a:pt x="31977" y="169121"/>
                      <a:pt x="31977" y="161393"/>
                    </a:cubicBezTo>
                    <a:cubicBezTo>
                      <a:pt x="31977" y="153664"/>
                      <a:pt x="26503" y="145614"/>
                      <a:pt x="15877" y="145614"/>
                    </a:cubicBezTo>
                    <a:cubicBezTo>
                      <a:pt x="11368" y="145614"/>
                      <a:pt x="98" y="147868"/>
                      <a:pt x="98" y="162681"/>
                    </a:cubicBezTo>
                    <a:cubicBezTo>
                      <a:pt x="98" y="190374"/>
                      <a:pt x="22317" y="221610"/>
                      <a:pt x="58383" y="221610"/>
                    </a:cubicBezTo>
                    <a:cubicBezTo>
                      <a:pt x="95737" y="221610"/>
                      <a:pt x="128583" y="190696"/>
                      <a:pt x="128583" y="149800"/>
                    </a:cubicBezTo>
                    <a:close/>
                  </a:path>
                </a:pathLst>
              </a:custGeom>
              <a:solidFill>
                <a:srgbClr val="000000"/>
              </a:solidFill>
              <a:ln w="3227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24" name="Forme libre 23">
                <a:extLst>
                  <a:ext uri="{FF2B5EF4-FFF2-40B4-BE49-F238E27FC236}">
                    <a16:creationId xmlns:a16="http://schemas.microsoft.com/office/drawing/2014/main" id="{0FFC3E10-8399-837C-6FC5-3BA796EA2F59}"/>
                  </a:ext>
                </a:extLst>
              </p:cNvPr>
              <p:cNvSpPr/>
              <p:nvPr>
                <p:custDataLst>
                  <p:tags r:id="rId61"/>
                </p:custDataLst>
              </p:nvPr>
            </p:nvSpPr>
            <p:spPr>
              <a:xfrm>
                <a:off x="6549328" y="5602403"/>
                <a:ext cx="271138" cy="219937"/>
              </a:xfrm>
              <a:custGeom>
                <a:avLst/>
                <a:gdLst>
                  <a:gd name="connsiteX0" fmla="*/ 65796 w 271138"/>
                  <a:gd name="connsiteY0" fmla="*/ 7147 h 219937"/>
                  <a:gd name="connsiteX1" fmla="*/ 54525 w 271138"/>
                  <a:gd name="connsiteY1" fmla="*/ 63 h 219937"/>
                  <a:gd name="connsiteX2" fmla="*/ 104 w 271138"/>
                  <a:gd name="connsiteY2" fmla="*/ 63 h 219937"/>
                  <a:gd name="connsiteX3" fmla="*/ 104 w 271138"/>
                  <a:gd name="connsiteY3" fmla="*/ 10045 h 219937"/>
                  <a:gd name="connsiteX4" fmla="*/ 7833 w 271138"/>
                  <a:gd name="connsiteY4" fmla="*/ 10045 h 219937"/>
                  <a:gd name="connsiteX5" fmla="*/ 33272 w 271138"/>
                  <a:gd name="connsiteY5" fmla="*/ 25180 h 219937"/>
                  <a:gd name="connsiteX6" fmla="*/ 33272 w 271138"/>
                  <a:gd name="connsiteY6" fmla="*/ 186188 h 219937"/>
                  <a:gd name="connsiteX7" fmla="*/ 104 w 271138"/>
                  <a:gd name="connsiteY7" fmla="*/ 210017 h 219937"/>
                  <a:gd name="connsiteX8" fmla="*/ 104 w 271138"/>
                  <a:gd name="connsiteY8" fmla="*/ 220000 h 219937"/>
                  <a:gd name="connsiteX9" fmla="*/ 37780 w 271138"/>
                  <a:gd name="connsiteY9" fmla="*/ 219034 h 219937"/>
                  <a:gd name="connsiteX10" fmla="*/ 75456 w 271138"/>
                  <a:gd name="connsiteY10" fmla="*/ 220000 h 219937"/>
                  <a:gd name="connsiteX11" fmla="*/ 75456 w 271138"/>
                  <a:gd name="connsiteY11" fmla="*/ 210017 h 219937"/>
                  <a:gd name="connsiteX12" fmla="*/ 42289 w 271138"/>
                  <a:gd name="connsiteY12" fmla="*/ 186188 h 219937"/>
                  <a:gd name="connsiteX13" fmla="*/ 42289 w 271138"/>
                  <a:gd name="connsiteY13" fmla="*/ 12621 h 219937"/>
                  <a:gd name="connsiteX14" fmla="*/ 42611 w 271138"/>
                  <a:gd name="connsiteY14" fmla="*/ 12621 h 219937"/>
                  <a:gd name="connsiteX15" fmla="*/ 120217 w 271138"/>
                  <a:gd name="connsiteY15" fmla="*/ 212915 h 219937"/>
                  <a:gd name="connsiteX16" fmla="*/ 126657 w 271138"/>
                  <a:gd name="connsiteY16" fmla="*/ 220000 h 219937"/>
                  <a:gd name="connsiteX17" fmla="*/ 132453 w 271138"/>
                  <a:gd name="connsiteY17" fmla="*/ 213882 h 219937"/>
                  <a:gd name="connsiteX18" fmla="*/ 211670 w 271138"/>
                  <a:gd name="connsiteY18" fmla="*/ 10045 h 219937"/>
                  <a:gd name="connsiteX19" fmla="*/ 211992 w 271138"/>
                  <a:gd name="connsiteY19" fmla="*/ 10045 h 219937"/>
                  <a:gd name="connsiteX20" fmla="*/ 211992 w 271138"/>
                  <a:gd name="connsiteY20" fmla="*/ 194883 h 219937"/>
                  <a:gd name="connsiteX21" fmla="*/ 186552 w 271138"/>
                  <a:gd name="connsiteY21" fmla="*/ 210017 h 219937"/>
                  <a:gd name="connsiteX22" fmla="*/ 178824 w 271138"/>
                  <a:gd name="connsiteY22" fmla="*/ 210017 h 219937"/>
                  <a:gd name="connsiteX23" fmla="*/ 178824 w 271138"/>
                  <a:gd name="connsiteY23" fmla="*/ 220000 h 219937"/>
                  <a:gd name="connsiteX24" fmla="*/ 225194 w 271138"/>
                  <a:gd name="connsiteY24" fmla="*/ 219034 h 219937"/>
                  <a:gd name="connsiteX25" fmla="*/ 271243 w 271138"/>
                  <a:gd name="connsiteY25" fmla="*/ 220000 h 219937"/>
                  <a:gd name="connsiteX26" fmla="*/ 271243 w 271138"/>
                  <a:gd name="connsiteY26" fmla="*/ 210017 h 219937"/>
                  <a:gd name="connsiteX27" fmla="*/ 263514 w 271138"/>
                  <a:gd name="connsiteY27" fmla="*/ 210017 h 219937"/>
                  <a:gd name="connsiteX28" fmla="*/ 238075 w 271138"/>
                  <a:gd name="connsiteY28" fmla="*/ 194883 h 219937"/>
                  <a:gd name="connsiteX29" fmla="*/ 238075 w 271138"/>
                  <a:gd name="connsiteY29" fmla="*/ 25180 h 219937"/>
                  <a:gd name="connsiteX30" fmla="*/ 263514 w 271138"/>
                  <a:gd name="connsiteY30" fmla="*/ 10045 h 219937"/>
                  <a:gd name="connsiteX31" fmla="*/ 271243 w 271138"/>
                  <a:gd name="connsiteY31" fmla="*/ 10045 h 219937"/>
                  <a:gd name="connsiteX32" fmla="*/ 271243 w 271138"/>
                  <a:gd name="connsiteY32" fmla="*/ 63 h 219937"/>
                  <a:gd name="connsiteX33" fmla="*/ 216822 w 271138"/>
                  <a:gd name="connsiteY33" fmla="*/ 63 h 219937"/>
                  <a:gd name="connsiteX34" fmla="*/ 206195 w 271138"/>
                  <a:gd name="connsiteY34" fmla="*/ 6181 h 219937"/>
                  <a:gd name="connsiteX35" fmla="*/ 135674 w 271138"/>
                  <a:gd name="connsiteY35" fmla="*/ 187476 h 219937"/>
                  <a:gd name="connsiteX36" fmla="*/ 65796 w 271138"/>
                  <a:gd name="connsiteY36" fmla="*/ 7147 h 2199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</a:cxnLst>
                <a:rect l="l" t="t" r="r" b="b"/>
                <a:pathLst>
                  <a:path w="271138" h="219937">
                    <a:moveTo>
                      <a:pt x="65796" y="7147"/>
                    </a:moveTo>
                    <a:cubicBezTo>
                      <a:pt x="62898" y="63"/>
                      <a:pt x="61932" y="63"/>
                      <a:pt x="54525" y="63"/>
                    </a:cubicBezTo>
                    <a:lnTo>
                      <a:pt x="104" y="63"/>
                    </a:lnTo>
                    <a:lnTo>
                      <a:pt x="104" y="10045"/>
                    </a:lnTo>
                    <a:lnTo>
                      <a:pt x="7833" y="10045"/>
                    </a:lnTo>
                    <a:cubicBezTo>
                      <a:pt x="32628" y="10045"/>
                      <a:pt x="33272" y="13587"/>
                      <a:pt x="33272" y="25180"/>
                    </a:cubicBezTo>
                    <a:lnTo>
                      <a:pt x="33272" y="186188"/>
                    </a:lnTo>
                    <a:cubicBezTo>
                      <a:pt x="33272" y="194883"/>
                      <a:pt x="33272" y="210017"/>
                      <a:pt x="104" y="210017"/>
                    </a:cubicBezTo>
                    <a:lnTo>
                      <a:pt x="104" y="220000"/>
                    </a:lnTo>
                    <a:cubicBezTo>
                      <a:pt x="11375" y="219678"/>
                      <a:pt x="27154" y="219034"/>
                      <a:pt x="37780" y="219034"/>
                    </a:cubicBezTo>
                    <a:cubicBezTo>
                      <a:pt x="48407" y="219034"/>
                      <a:pt x="64186" y="219678"/>
                      <a:pt x="75456" y="220000"/>
                    </a:cubicBezTo>
                    <a:lnTo>
                      <a:pt x="75456" y="210017"/>
                    </a:lnTo>
                    <a:cubicBezTo>
                      <a:pt x="42289" y="210017"/>
                      <a:pt x="42289" y="194883"/>
                      <a:pt x="42289" y="186188"/>
                    </a:cubicBezTo>
                    <a:lnTo>
                      <a:pt x="42289" y="12621"/>
                    </a:lnTo>
                    <a:lnTo>
                      <a:pt x="42611" y="12621"/>
                    </a:lnTo>
                    <a:lnTo>
                      <a:pt x="120217" y="212915"/>
                    </a:lnTo>
                    <a:cubicBezTo>
                      <a:pt x="121827" y="217102"/>
                      <a:pt x="123437" y="220000"/>
                      <a:pt x="126657" y="220000"/>
                    </a:cubicBezTo>
                    <a:cubicBezTo>
                      <a:pt x="130199" y="220000"/>
                      <a:pt x="131165" y="217424"/>
                      <a:pt x="132453" y="213882"/>
                    </a:cubicBezTo>
                    <a:lnTo>
                      <a:pt x="211670" y="10045"/>
                    </a:lnTo>
                    <a:lnTo>
                      <a:pt x="211992" y="10045"/>
                    </a:lnTo>
                    <a:lnTo>
                      <a:pt x="211992" y="194883"/>
                    </a:lnTo>
                    <a:cubicBezTo>
                      <a:pt x="211992" y="206475"/>
                      <a:pt x="211348" y="210017"/>
                      <a:pt x="186552" y="210017"/>
                    </a:cubicBezTo>
                    <a:lnTo>
                      <a:pt x="178824" y="210017"/>
                    </a:lnTo>
                    <a:lnTo>
                      <a:pt x="178824" y="220000"/>
                    </a:lnTo>
                    <a:cubicBezTo>
                      <a:pt x="190738" y="219034"/>
                      <a:pt x="212636" y="219034"/>
                      <a:pt x="225194" y="219034"/>
                    </a:cubicBezTo>
                    <a:cubicBezTo>
                      <a:pt x="237753" y="219034"/>
                      <a:pt x="259328" y="219034"/>
                      <a:pt x="271243" y="220000"/>
                    </a:cubicBezTo>
                    <a:lnTo>
                      <a:pt x="271243" y="210017"/>
                    </a:lnTo>
                    <a:lnTo>
                      <a:pt x="263514" y="210017"/>
                    </a:lnTo>
                    <a:cubicBezTo>
                      <a:pt x="238719" y="210017"/>
                      <a:pt x="238075" y="206475"/>
                      <a:pt x="238075" y="194883"/>
                    </a:cubicBezTo>
                    <a:lnTo>
                      <a:pt x="238075" y="25180"/>
                    </a:lnTo>
                    <a:cubicBezTo>
                      <a:pt x="238075" y="13587"/>
                      <a:pt x="238719" y="10045"/>
                      <a:pt x="263514" y="10045"/>
                    </a:cubicBezTo>
                    <a:lnTo>
                      <a:pt x="271243" y="10045"/>
                    </a:lnTo>
                    <a:lnTo>
                      <a:pt x="271243" y="63"/>
                    </a:lnTo>
                    <a:lnTo>
                      <a:pt x="216822" y="63"/>
                    </a:lnTo>
                    <a:cubicBezTo>
                      <a:pt x="208449" y="63"/>
                      <a:pt x="208449" y="385"/>
                      <a:pt x="206195" y="6181"/>
                    </a:cubicBezTo>
                    <a:lnTo>
                      <a:pt x="135674" y="187476"/>
                    </a:lnTo>
                    <a:lnTo>
                      <a:pt x="65796" y="7147"/>
                    </a:lnTo>
                    <a:close/>
                  </a:path>
                </a:pathLst>
              </a:custGeom>
              <a:solidFill>
                <a:srgbClr val="000000"/>
              </a:solidFill>
              <a:ln w="3227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27" name="Forme libre 26">
                <a:extLst>
                  <a:ext uri="{FF2B5EF4-FFF2-40B4-BE49-F238E27FC236}">
                    <a16:creationId xmlns:a16="http://schemas.microsoft.com/office/drawing/2014/main" id="{20C6B322-3A5F-14D4-6107-6555FFC92D96}"/>
                  </a:ext>
                </a:extLst>
              </p:cNvPr>
              <p:cNvSpPr/>
              <p:nvPr>
                <p:custDataLst>
                  <p:tags r:id="rId62"/>
                </p:custDataLst>
              </p:nvPr>
            </p:nvSpPr>
            <p:spPr>
              <a:xfrm>
                <a:off x="6838393" y="5602403"/>
                <a:ext cx="319118" cy="227021"/>
              </a:xfrm>
              <a:custGeom>
                <a:avLst/>
                <a:gdLst>
                  <a:gd name="connsiteX0" fmla="*/ 287031 w 319118"/>
                  <a:gd name="connsiteY0" fmla="*/ 31620 h 227021"/>
                  <a:gd name="connsiteX1" fmla="*/ 319232 w 319118"/>
                  <a:gd name="connsiteY1" fmla="*/ 10045 h 227021"/>
                  <a:gd name="connsiteX2" fmla="*/ 319232 w 319118"/>
                  <a:gd name="connsiteY2" fmla="*/ 63 h 227021"/>
                  <a:gd name="connsiteX3" fmla="*/ 289929 w 319118"/>
                  <a:gd name="connsiteY3" fmla="*/ 1029 h 227021"/>
                  <a:gd name="connsiteX4" fmla="*/ 251609 w 319118"/>
                  <a:gd name="connsiteY4" fmla="*/ 63 h 227021"/>
                  <a:gd name="connsiteX5" fmla="*/ 251609 w 319118"/>
                  <a:gd name="connsiteY5" fmla="*/ 10045 h 227021"/>
                  <a:gd name="connsiteX6" fmla="*/ 279624 w 319118"/>
                  <a:gd name="connsiteY6" fmla="*/ 27112 h 227021"/>
                  <a:gd name="connsiteX7" fmla="*/ 278014 w 319118"/>
                  <a:gd name="connsiteY7" fmla="*/ 33552 h 227021"/>
                  <a:gd name="connsiteX8" fmla="*/ 229712 w 319118"/>
                  <a:gd name="connsiteY8" fmla="*/ 182324 h 227021"/>
                  <a:gd name="connsiteX9" fmla="*/ 178189 w 319118"/>
                  <a:gd name="connsiteY9" fmla="*/ 24536 h 227021"/>
                  <a:gd name="connsiteX10" fmla="*/ 177223 w 319118"/>
                  <a:gd name="connsiteY10" fmla="*/ 19706 h 227021"/>
                  <a:gd name="connsiteX11" fmla="*/ 204272 w 319118"/>
                  <a:gd name="connsiteY11" fmla="*/ 10045 h 227021"/>
                  <a:gd name="connsiteX12" fmla="*/ 204272 w 319118"/>
                  <a:gd name="connsiteY12" fmla="*/ 63 h 227021"/>
                  <a:gd name="connsiteX13" fmla="*/ 158546 w 319118"/>
                  <a:gd name="connsiteY13" fmla="*/ 1029 h 227021"/>
                  <a:gd name="connsiteX14" fmla="*/ 119260 w 319118"/>
                  <a:gd name="connsiteY14" fmla="*/ 63 h 227021"/>
                  <a:gd name="connsiteX15" fmla="*/ 119260 w 319118"/>
                  <a:gd name="connsiteY15" fmla="*/ 10045 h 227021"/>
                  <a:gd name="connsiteX16" fmla="*/ 148241 w 319118"/>
                  <a:gd name="connsiteY16" fmla="*/ 21638 h 227021"/>
                  <a:gd name="connsiteX17" fmla="*/ 155326 w 319118"/>
                  <a:gd name="connsiteY17" fmla="*/ 44179 h 227021"/>
                  <a:gd name="connsiteX18" fmla="*/ 110565 w 319118"/>
                  <a:gd name="connsiteY18" fmla="*/ 182324 h 227021"/>
                  <a:gd name="connsiteX19" fmla="*/ 58721 w 319118"/>
                  <a:gd name="connsiteY19" fmla="*/ 23892 h 227021"/>
                  <a:gd name="connsiteX20" fmla="*/ 58077 w 319118"/>
                  <a:gd name="connsiteY20" fmla="*/ 19706 h 227021"/>
                  <a:gd name="connsiteX21" fmla="*/ 85126 w 319118"/>
                  <a:gd name="connsiteY21" fmla="*/ 10045 h 227021"/>
                  <a:gd name="connsiteX22" fmla="*/ 85126 w 319118"/>
                  <a:gd name="connsiteY22" fmla="*/ 63 h 227021"/>
                  <a:gd name="connsiteX23" fmla="*/ 39400 w 319118"/>
                  <a:gd name="connsiteY23" fmla="*/ 1029 h 227021"/>
                  <a:gd name="connsiteX24" fmla="*/ 114 w 319118"/>
                  <a:gd name="connsiteY24" fmla="*/ 63 h 227021"/>
                  <a:gd name="connsiteX25" fmla="*/ 114 w 319118"/>
                  <a:gd name="connsiteY25" fmla="*/ 10045 h 227021"/>
                  <a:gd name="connsiteX26" fmla="*/ 29417 w 319118"/>
                  <a:gd name="connsiteY26" fmla="*/ 23570 h 227021"/>
                  <a:gd name="connsiteX27" fmla="*/ 93820 w 319118"/>
                  <a:gd name="connsiteY27" fmla="*/ 220966 h 227021"/>
                  <a:gd name="connsiteX28" fmla="*/ 99939 w 319118"/>
                  <a:gd name="connsiteY28" fmla="*/ 227084 h 227021"/>
                  <a:gd name="connsiteX29" fmla="*/ 106379 w 319118"/>
                  <a:gd name="connsiteY29" fmla="*/ 220644 h 227021"/>
                  <a:gd name="connsiteX30" fmla="*/ 159512 w 319118"/>
                  <a:gd name="connsiteY30" fmla="*/ 57060 h 227021"/>
                  <a:gd name="connsiteX31" fmla="*/ 212967 w 319118"/>
                  <a:gd name="connsiteY31" fmla="*/ 220966 h 227021"/>
                  <a:gd name="connsiteX32" fmla="*/ 219085 w 319118"/>
                  <a:gd name="connsiteY32" fmla="*/ 227084 h 227021"/>
                  <a:gd name="connsiteX33" fmla="*/ 225525 w 319118"/>
                  <a:gd name="connsiteY33" fmla="*/ 220644 h 227021"/>
                  <a:gd name="connsiteX34" fmla="*/ 287031 w 319118"/>
                  <a:gd name="connsiteY34" fmla="*/ 31620 h 2270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319118" h="227021">
                    <a:moveTo>
                      <a:pt x="287031" y="31620"/>
                    </a:moveTo>
                    <a:cubicBezTo>
                      <a:pt x="292827" y="13265"/>
                      <a:pt x="306674" y="10045"/>
                      <a:pt x="319232" y="10045"/>
                    </a:cubicBezTo>
                    <a:lnTo>
                      <a:pt x="319232" y="63"/>
                    </a:lnTo>
                    <a:cubicBezTo>
                      <a:pt x="309572" y="707"/>
                      <a:pt x="299589" y="1029"/>
                      <a:pt x="289929" y="1029"/>
                    </a:cubicBezTo>
                    <a:cubicBezTo>
                      <a:pt x="280590" y="1029"/>
                      <a:pt x="259981" y="385"/>
                      <a:pt x="251609" y="63"/>
                    </a:cubicBezTo>
                    <a:lnTo>
                      <a:pt x="251609" y="10045"/>
                    </a:lnTo>
                    <a:cubicBezTo>
                      <a:pt x="273184" y="10367"/>
                      <a:pt x="279624" y="20994"/>
                      <a:pt x="279624" y="27112"/>
                    </a:cubicBezTo>
                    <a:cubicBezTo>
                      <a:pt x="279624" y="29044"/>
                      <a:pt x="278658" y="31620"/>
                      <a:pt x="278014" y="33552"/>
                    </a:cubicBezTo>
                    <a:lnTo>
                      <a:pt x="229712" y="182324"/>
                    </a:lnTo>
                    <a:lnTo>
                      <a:pt x="178189" y="24536"/>
                    </a:lnTo>
                    <a:cubicBezTo>
                      <a:pt x="177867" y="23248"/>
                      <a:pt x="177223" y="21316"/>
                      <a:pt x="177223" y="19706"/>
                    </a:cubicBezTo>
                    <a:cubicBezTo>
                      <a:pt x="177223" y="10045"/>
                      <a:pt x="195900" y="10045"/>
                      <a:pt x="204272" y="10045"/>
                    </a:cubicBezTo>
                    <a:lnTo>
                      <a:pt x="204272" y="63"/>
                    </a:lnTo>
                    <a:cubicBezTo>
                      <a:pt x="192680" y="1029"/>
                      <a:pt x="170783" y="1029"/>
                      <a:pt x="158546" y="1029"/>
                    </a:cubicBezTo>
                    <a:cubicBezTo>
                      <a:pt x="146309" y="1029"/>
                      <a:pt x="132463" y="385"/>
                      <a:pt x="119260" y="63"/>
                    </a:cubicBezTo>
                    <a:lnTo>
                      <a:pt x="119260" y="10045"/>
                    </a:lnTo>
                    <a:cubicBezTo>
                      <a:pt x="137615" y="10045"/>
                      <a:pt x="144377" y="10045"/>
                      <a:pt x="148241" y="21638"/>
                    </a:cubicBezTo>
                    <a:lnTo>
                      <a:pt x="155326" y="44179"/>
                    </a:lnTo>
                    <a:lnTo>
                      <a:pt x="110565" y="182324"/>
                    </a:lnTo>
                    <a:lnTo>
                      <a:pt x="58721" y="23892"/>
                    </a:lnTo>
                    <a:cubicBezTo>
                      <a:pt x="58399" y="22926"/>
                      <a:pt x="58077" y="20672"/>
                      <a:pt x="58077" y="19706"/>
                    </a:cubicBezTo>
                    <a:cubicBezTo>
                      <a:pt x="58077" y="10045"/>
                      <a:pt x="76754" y="10045"/>
                      <a:pt x="85126" y="10045"/>
                    </a:cubicBezTo>
                    <a:lnTo>
                      <a:pt x="85126" y="63"/>
                    </a:lnTo>
                    <a:cubicBezTo>
                      <a:pt x="73533" y="1029"/>
                      <a:pt x="51636" y="1029"/>
                      <a:pt x="39400" y="1029"/>
                    </a:cubicBezTo>
                    <a:cubicBezTo>
                      <a:pt x="27163" y="1029"/>
                      <a:pt x="13316" y="385"/>
                      <a:pt x="114" y="63"/>
                    </a:cubicBezTo>
                    <a:lnTo>
                      <a:pt x="114" y="10045"/>
                    </a:lnTo>
                    <a:cubicBezTo>
                      <a:pt x="24265" y="10045"/>
                      <a:pt x="25553" y="11655"/>
                      <a:pt x="29417" y="23570"/>
                    </a:cubicBezTo>
                    <a:lnTo>
                      <a:pt x="93820" y="220966"/>
                    </a:lnTo>
                    <a:cubicBezTo>
                      <a:pt x="94787" y="223864"/>
                      <a:pt x="95753" y="227084"/>
                      <a:pt x="99939" y="227084"/>
                    </a:cubicBezTo>
                    <a:cubicBezTo>
                      <a:pt x="104447" y="227084"/>
                      <a:pt x="105091" y="224830"/>
                      <a:pt x="106379" y="220644"/>
                    </a:cubicBezTo>
                    <a:lnTo>
                      <a:pt x="159512" y="57060"/>
                    </a:lnTo>
                    <a:lnTo>
                      <a:pt x="212967" y="220966"/>
                    </a:lnTo>
                    <a:cubicBezTo>
                      <a:pt x="213933" y="223864"/>
                      <a:pt x="214899" y="227084"/>
                      <a:pt x="219085" y="227084"/>
                    </a:cubicBezTo>
                    <a:cubicBezTo>
                      <a:pt x="223593" y="227084"/>
                      <a:pt x="224237" y="224830"/>
                      <a:pt x="225525" y="220644"/>
                    </a:cubicBezTo>
                    <a:lnTo>
                      <a:pt x="287031" y="31620"/>
                    </a:lnTo>
                    <a:close/>
                  </a:path>
                </a:pathLst>
              </a:custGeom>
              <a:solidFill>
                <a:srgbClr val="000000"/>
              </a:solidFill>
              <a:ln w="3227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28" name="Forme libre 27">
                <a:extLst>
                  <a:ext uri="{FF2B5EF4-FFF2-40B4-BE49-F238E27FC236}">
                    <a16:creationId xmlns:a16="http://schemas.microsoft.com/office/drawing/2014/main" id="{EF8B371D-801D-7192-2637-288410600237}"/>
                  </a:ext>
                </a:extLst>
              </p:cNvPr>
              <p:cNvSpPr/>
              <p:nvPr>
                <p:custDataLst>
                  <p:tags r:id="rId63"/>
                </p:custDataLst>
              </p:nvPr>
            </p:nvSpPr>
            <p:spPr>
              <a:xfrm>
                <a:off x="7232004" y="5680009"/>
                <a:ext cx="251495" cy="142331"/>
              </a:xfrm>
              <a:custGeom>
                <a:avLst/>
                <a:gdLst>
                  <a:gd name="connsiteX0" fmla="*/ 25243 w 251495"/>
                  <a:gd name="connsiteY0" fmla="*/ 31620 h 142331"/>
                  <a:gd name="connsiteX1" fmla="*/ 25243 w 251495"/>
                  <a:gd name="connsiteY1" fmla="*/ 117921 h 142331"/>
                  <a:gd name="connsiteX2" fmla="*/ 126 w 251495"/>
                  <a:gd name="connsiteY2" fmla="*/ 132411 h 142331"/>
                  <a:gd name="connsiteX3" fmla="*/ 126 w 251495"/>
                  <a:gd name="connsiteY3" fmla="*/ 142394 h 142331"/>
                  <a:gd name="connsiteX4" fmla="*/ 36514 w 251495"/>
                  <a:gd name="connsiteY4" fmla="*/ 141428 h 142331"/>
                  <a:gd name="connsiteX5" fmla="*/ 72579 w 251495"/>
                  <a:gd name="connsiteY5" fmla="*/ 142394 h 142331"/>
                  <a:gd name="connsiteX6" fmla="*/ 72579 w 251495"/>
                  <a:gd name="connsiteY6" fmla="*/ 132411 h 142331"/>
                  <a:gd name="connsiteX7" fmla="*/ 47462 w 251495"/>
                  <a:gd name="connsiteY7" fmla="*/ 117921 h 142331"/>
                  <a:gd name="connsiteX8" fmla="*/ 47462 w 251495"/>
                  <a:gd name="connsiteY8" fmla="*/ 58670 h 142331"/>
                  <a:gd name="connsiteX9" fmla="*/ 90934 w 251495"/>
                  <a:gd name="connsiteY9" fmla="*/ 7147 h 142331"/>
                  <a:gd name="connsiteX10" fmla="*/ 114764 w 251495"/>
                  <a:gd name="connsiteY10" fmla="*/ 42891 h 142331"/>
                  <a:gd name="connsiteX11" fmla="*/ 114764 w 251495"/>
                  <a:gd name="connsiteY11" fmla="*/ 117921 h 142331"/>
                  <a:gd name="connsiteX12" fmla="*/ 89646 w 251495"/>
                  <a:gd name="connsiteY12" fmla="*/ 132411 h 142331"/>
                  <a:gd name="connsiteX13" fmla="*/ 89646 w 251495"/>
                  <a:gd name="connsiteY13" fmla="*/ 142394 h 142331"/>
                  <a:gd name="connsiteX14" fmla="*/ 126034 w 251495"/>
                  <a:gd name="connsiteY14" fmla="*/ 141428 h 142331"/>
                  <a:gd name="connsiteX15" fmla="*/ 162100 w 251495"/>
                  <a:gd name="connsiteY15" fmla="*/ 142394 h 142331"/>
                  <a:gd name="connsiteX16" fmla="*/ 162100 w 251495"/>
                  <a:gd name="connsiteY16" fmla="*/ 132411 h 142331"/>
                  <a:gd name="connsiteX17" fmla="*/ 136983 w 251495"/>
                  <a:gd name="connsiteY17" fmla="*/ 117921 h 142331"/>
                  <a:gd name="connsiteX18" fmla="*/ 136983 w 251495"/>
                  <a:gd name="connsiteY18" fmla="*/ 58670 h 142331"/>
                  <a:gd name="connsiteX19" fmla="*/ 180455 w 251495"/>
                  <a:gd name="connsiteY19" fmla="*/ 7147 h 142331"/>
                  <a:gd name="connsiteX20" fmla="*/ 204284 w 251495"/>
                  <a:gd name="connsiteY20" fmla="*/ 42891 h 142331"/>
                  <a:gd name="connsiteX21" fmla="*/ 204284 w 251495"/>
                  <a:gd name="connsiteY21" fmla="*/ 117921 h 142331"/>
                  <a:gd name="connsiteX22" fmla="*/ 179167 w 251495"/>
                  <a:gd name="connsiteY22" fmla="*/ 132411 h 142331"/>
                  <a:gd name="connsiteX23" fmla="*/ 179167 w 251495"/>
                  <a:gd name="connsiteY23" fmla="*/ 142394 h 142331"/>
                  <a:gd name="connsiteX24" fmla="*/ 215555 w 251495"/>
                  <a:gd name="connsiteY24" fmla="*/ 141428 h 142331"/>
                  <a:gd name="connsiteX25" fmla="*/ 251621 w 251495"/>
                  <a:gd name="connsiteY25" fmla="*/ 142394 h 142331"/>
                  <a:gd name="connsiteX26" fmla="*/ 251621 w 251495"/>
                  <a:gd name="connsiteY26" fmla="*/ 132411 h 142331"/>
                  <a:gd name="connsiteX27" fmla="*/ 226504 w 251495"/>
                  <a:gd name="connsiteY27" fmla="*/ 122751 h 142331"/>
                  <a:gd name="connsiteX28" fmla="*/ 226504 w 251495"/>
                  <a:gd name="connsiteY28" fmla="*/ 61246 h 142331"/>
                  <a:gd name="connsiteX29" fmla="*/ 216521 w 251495"/>
                  <a:gd name="connsiteY29" fmla="*/ 11977 h 142331"/>
                  <a:gd name="connsiteX30" fmla="*/ 182709 w 251495"/>
                  <a:gd name="connsiteY30" fmla="*/ 63 h 142331"/>
                  <a:gd name="connsiteX31" fmla="*/ 136017 w 251495"/>
                  <a:gd name="connsiteY31" fmla="*/ 31620 h 142331"/>
                  <a:gd name="connsiteX32" fmla="*/ 93188 w 251495"/>
                  <a:gd name="connsiteY32" fmla="*/ 63 h 142331"/>
                  <a:gd name="connsiteX33" fmla="*/ 45530 w 251495"/>
                  <a:gd name="connsiteY33" fmla="*/ 33874 h 142331"/>
                  <a:gd name="connsiteX34" fmla="*/ 45530 w 251495"/>
                  <a:gd name="connsiteY34" fmla="*/ 63 h 142331"/>
                  <a:gd name="connsiteX35" fmla="*/ 126 w 251495"/>
                  <a:gd name="connsiteY35" fmla="*/ 3605 h 142331"/>
                  <a:gd name="connsiteX36" fmla="*/ 126 w 251495"/>
                  <a:gd name="connsiteY36" fmla="*/ 13587 h 142331"/>
                  <a:gd name="connsiteX37" fmla="*/ 25243 w 251495"/>
                  <a:gd name="connsiteY37" fmla="*/ 31620 h 1423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</a:cxnLst>
                <a:rect l="l" t="t" r="r" b="b"/>
                <a:pathLst>
                  <a:path w="251495" h="142331">
                    <a:moveTo>
                      <a:pt x="25243" y="31620"/>
                    </a:moveTo>
                    <a:lnTo>
                      <a:pt x="25243" y="117921"/>
                    </a:lnTo>
                    <a:cubicBezTo>
                      <a:pt x="25243" y="132411"/>
                      <a:pt x="21701" y="132411"/>
                      <a:pt x="126" y="132411"/>
                    </a:cubicBezTo>
                    <a:lnTo>
                      <a:pt x="126" y="142394"/>
                    </a:lnTo>
                    <a:cubicBezTo>
                      <a:pt x="11396" y="142072"/>
                      <a:pt x="27819" y="141428"/>
                      <a:pt x="36514" y="141428"/>
                    </a:cubicBezTo>
                    <a:cubicBezTo>
                      <a:pt x="44886" y="141428"/>
                      <a:pt x="61631" y="142072"/>
                      <a:pt x="72579" y="142394"/>
                    </a:cubicBezTo>
                    <a:lnTo>
                      <a:pt x="72579" y="132411"/>
                    </a:lnTo>
                    <a:cubicBezTo>
                      <a:pt x="51004" y="132411"/>
                      <a:pt x="47462" y="132411"/>
                      <a:pt x="47462" y="117921"/>
                    </a:cubicBezTo>
                    <a:lnTo>
                      <a:pt x="47462" y="58670"/>
                    </a:lnTo>
                    <a:cubicBezTo>
                      <a:pt x="47462" y="25180"/>
                      <a:pt x="70325" y="7147"/>
                      <a:pt x="90934" y="7147"/>
                    </a:cubicBezTo>
                    <a:cubicBezTo>
                      <a:pt x="111221" y="7147"/>
                      <a:pt x="114764" y="24536"/>
                      <a:pt x="114764" y="42891"/>
                    </a:cubicBezTo>
                    <a:lnTo>
                      <a:pt x="114764" y="117921"/>
                    </a:lnTo>
                    <a:cubicBezTo>
                      <a:pt x="114764" y="132411"/>
                      <a:pt x="111221" y="132411"/>
                      <a:pt x="89646" y="132411"/>
                    </a:cubicBezTo>
                    <a:lnTo>
                      <a:pt x="89646" y="142394"/>
                    </a:lnTo>
                    <a:cubicBezTo>
                      <a:pt x="100917" y="142072"/>
                      <a:pt x="117340" y="141428"/>
                      <a:pt x="126034" y="141428"/>
                    </a:cubicBezTo>
                    <a:cubicBezTo>
                      <a:pt x="134407" y="141428"/>
                      <a:pt x="151152" y="142072"/>
                      <a:pt x="162100" y="142394"/>
                    </a:cubicBezTo>
                    <a:lnTo>
                      <a:pt x="162100" y="132411"/>
                    </a:lnTo>
                    <a:cubicBezTo>
                      <a:pt x="140525" y="132411"/>
                      <a:pt x="136983" y="132411"/>
                      <a:pt x="136983" y="117921"/>
                    </a:cubicBezTo>
                    <a:lnTo>
                      <a:pt x="136983" y="58670"/>
                    </a:lnTo>
                    <a:cubicBezTo>
                      <a:pt x="136983" y="25180"/>
                      <a:pt x="159846" y="7147"/>
                      <a:pt x="180455" y="7147"/>
                    </a:cubicBezTo>
                    <a:cubicBezTo>
                      <a:pt x="200742" y="7147"/>
                      <a:pt x="204284" y="24536"/>
                      <a:pt x="204284" y="42891"/>
                    </a:cubicBezTo>
                    <a:lnTo>
                      <a:pt x="204284" y="117921"/>
                    </a:lnTo>
                    <a:cubicBezTo>
                      <a:pt x="204284" y="132411"/>
                      <a:pt x="200742" y="132411"/>
                      <a:pt x="179167" y="132411"/>
                    </a:cubicBezTo>
                    <a:lnTo>
                      <a:pt x="179167" y="142394"/>
                    </a:lnTo>
                    <a:cubicBezTo>
                      <a:pt x="190438" y="142072"/>
                      <a:pt x="206861" y="141428"/>
                      <a:pt x="215555" y="141428"/>
                    </a:cubicBezTo>
                    <a:cubicBezTo>
                      <a:pt x="223927" y="141428"/>
                      <a:pt x="240672" y="142072"/>
                      <a:pt x="251621" y="142394"/>
                    </a:cubicBezTo>
                    <a:lnTo>
                      <a:pt x="251621" y="132411"/>
                    </a:lnTo>
                    <a:cubicBezTo>
                      <a:pt x="234876" y="132411"/>
                      <a:pt x="226826" y="132411"/>
                      <a:pt x="226504" y="122751"/>
                    </a:cubicBezTo>
                    <a:lnTo>
                      <a:pt x="226504" y="61246"/>
                    </a:lnTo>
                    <a:cubicBezTo>
                      <a:pt x="226504" y="33552"/>
                      <a:pt x="226504" y="23570"/>
                      <a:pt x="216521" y="11977"/>
                    </a:cubicBezTo>
                    <a:cubicBezTo>
                      <a:pt x="212013" y="6503"/>
                      <a:pt x="201386" y="63"/>
                      <a:pt x="182709" y="63"/>
                    </a:cubicBezTo>
                    <a:cubicBezTo>
                      <a:pt x="155660" y="63"/>
                      <a:pt x="141491" y="19384"/>
                      <a:pt x="136017" y="31620"/>
                    </a:cubicBezTo>
                    <a:cubicBezTo>
                      <a:pt x="131509" y="3605"/>
                      <a:pt x="107679" y="63"/>
                      <a:pt x="93188" y="63"/>
                    </a:cubicBezTo>
                    <a:cubicBezTo>
                      <a:pt x="69681" y="63"/>
                      <a:pt x="54546" y="13909"/>
                      <a:pt x="45530" y="33874"/>
                    </a:cubicBezTo>
                    <a:lnTo>
                      <a:pt x="45530" y="63"/>
                    </a:lnTo>
                    <a:lnTo>
                      <a:pt x="126" y="3605"/>
                    </a:lnTo>
                    <a:lnTo>
                      <a:pt x="126" y="13587"/>
                    </a:lnTo>
                    <a:cubicBezTo>
                      <a:pt x="22667" y="13587"/>
                      <a:pt x="25243" y="15842"/>
                      <a:pt x="25243" y="31620"/>
                    </a:cubicBezTo>
                    <a:close/>
                  </a:path>
                </a:pathLst>
              </a:custGeom>
              <a:solidFill>
                <a:srgbClr val="000000"/>
              </a:solidFill>
              <a:ln w="3227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30" name="Forme libre 29">
                <a:extLst>
                  <a:ext uri="{FF2B5EF4-FFF2-40B4-BE49-F238E27FC236}">
                    <a16:creationId xmlns:a16="http://schemas.microsoft.com/office/drawing/2014/main" id="{3E5B3FA2-6CE6-65A7-63C5-F13E85EC60B8}"/>
                  </a:ext>
                </a:extLst>
              </p:cNvPr>
              <p:cNvSpPr/>
              <p:nvPr>
                <p:custDataLst>
                  <p:tags r:id="rId64"/>
                </p:custDataLst>
              </p:nvPr>
            </p:nvSpPr>
            <p:spPr>
              <a:xfrm>
                <a:off x="7514392" y="5643495"/>
                <a:ext cx="152378" cy="11045"/>
              </a:xfrm>
              <a:custGeom>
                <a:avLst/>
                <a:gdLst>
                  <a:gd name="connsiteX0" fmla="*/ 143496 w 152378"/>
                  <a:gd name="connsiteY0" fmla="*/ 11104 h 11045"/>
                  <a:gd name="connsiteX1" fmla="*/ 152512 w 152378"/>
                  <a:gd name="connsiteY1" fmla="*/ 5694 h 11045"/>
                  <a:gd name="connsiteX2" fmla="*/ 143496 w 152378"/>
                  <a:gd name="connsiteY2" fmla="*/ 59 h 11045"/>
                  <a:gd name="connsiteX3" fmla="*/ 9150 w 152378"/>
                  <a:gd name="connsiteY3" fmla="*/ 59 h 11045"/>
                  <a:gd name="connsiteX4" fmla="*/ 134 w 152378"/>
                  <a:gd name="connsiteY4" fmla="*/ 5469 h 11045"/>
                  <a:gd name="connsiteX5" fmla="*/ 9150 w 152378"/>
                  <a:gd name="connsiteY5" fmla="*/ 11104 h 11045"/>
                  <a:gd name="connsiteX6" fmla="*/ 143496 w 152378"/>
                  <a:gd name="connsiteY6" fmla="*/ 11104 h 1104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52378" h="11045">
                    <a:moveTo>
                      <a:pt x="143496" y="11104"/>
                    </a:moveTo>
                    <a:cubicBezTo>
                      <a:pt x="147102" y="11104"/>
                      <a:pt x="152512" y="11104"/>
                      <a:pt x="152512" y="5694"/>
                    </a:cubicBezTo>
                    <a:cubicBezTo>
                      <a:pt x="152512" y="59"/>
                      <a:pt x="147328" y="59"/>
                      <a:pt x="143496" y="59"/>
                    </a:cubicBezTo>
                    <a:lnTo>
                      <a:pt x="9150" y="59"/>
                    </a:lnTo>
                    <a:cubicBezTo>
                      <a:pt x="5544" y="59"/>
                      <a:pt x="134" y="59"/>
                      <a:pt x="134" y="5469"/>
                    </a:cubicBezTo>
                    <a:cubicBezTo>
                      <a:pt x="134" y="11104"/>
                      <a:pt x="5318" y="11104"/>
                      <a:pt x="9150" y="11104"/>
                    </a:cubicBezTo>
                    <a:lnTo>
                      <a:pt x="143496" y="11104"/>
                    </a:lnTo>
                    <a:close/>
                  </a:path>
                </a:pathLst>
              </a:custGeom>
              <a:solidFill>
                <a:srgbClr val="000000"/>
              </a:solidFill>
              <a:ln w="3227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31" name="Forme libre 30">
                <a:extLst>
                  <a:ext uri="{FF2B5EF4-FFF2-40B4-BE49-F238E27FC236}">
                    <a16:creationId xmlns:a16="http://schemas.microsoft.com/office/drawing/2014/main" id="{0FB15595-76BB-9934-DD4C-ACB98749AEC5}"/>
                  </a:ext>
                </a:extLst>
              </p:cNvPr>
              <p:cNvSpPr/>
              <p:nvPr>
                <p:custDataLst>
                  <p:tags r:id="rId65"/>
                </p:custDataLst>
              </p:nvPr>
            </p:nvSpPr>
            <p:spPr>
              <a:xfrm>
                <a:off x="7703482" y="5555810"/>
                <a:ext cx="103689" cy="154181"/>
              </a:xfrm>
              <a:custGeom>
                <a:avLst/>
                <a:gdLst>
                  <a:gd name="connsiteX0" fmla="*/ 49505 w 103689"/>
                  <a:gd name="connsiteY0" fmla="*/ 74445 h 154181"/>
                  <a:gd name="connsiteX1" fmla="*/ 79710 w 103689"/>
                  <a:gd name="connsiteY1" fmla="*/ 110736 h 154181"/>
                  <a:gd name="connsiteX2" fmla="*/ 50407 w 103689"/>
                  <a:gd name="connsiteY2" fmla="*/ 147027 h 154181"/>
                  <a:gd name="connsiteX3" fmla="*/ 12087 w 103689"/>
                  <a:gd name="connsiteY3" fmla="*/ 131249 h 154181"/>
                  <a:gd name="connsiteX4" fmla="*/ 25161 w 103689"/>
                  <a:gd name="connsiteY4" fmla="*/ 118626 h 154181"/>
                  <a:gd name="connsiteX5" fmla="*/ 12763 w 103689"/>
                  <a:gd name="connsiteY5" fmla="*/ 106228 h 154181"/>
                  <a:gd name="connsiteX6" fmla="*/ 140 w 103689"/>
                  <a:gd name="connsiteY6" fmla="*/ 119302 h 154181"/>
                  <a:gd name="connsiteX7" fmla="*/ 50858 w 103689"/>
                  <a:gd name="connsiteY7" fmla="*/ 154240 h 154181"/>
                  <a:gd name="connsiteX8" fmla="*/ 103830 w 103689"/>
                  <a:gd name="connsiteY8" fmla="*/ 110736 h 154181"/>
                  <a:gd name="connsiteX9" fmla="*/ 64608 w 103689"/>
                  <a:gd name="connsiteY9" fmla="*/ 70387 h 154181"/>
                  <a:gd name="connsiteX10" fmla="*/ 96842 w 103689"/>
                  <a:gd name="connsiteY10" fmla="*/ 31166 h 154181"/>
                  <a:gd name="connsiteX11" fmla="*/ 51309 w 103689"/>
                  <a:gd name="connsiteY11" fmla="*/ 59 h 154181"/>
                  <a:gd name="connsiteX12" fmla="*/ 7128 w 103689"/>
                  <a:gd name="connsiteY12" fmla="*/ 30264 h 154181"/>
                  <a:gd name="connsiteX13" fmla="*/ 18849 w 103689"/>
                  <a:gd name="connsiteY13" fmla="*/ 42211 h 154181"/>
                  <a:gd name="connsiteX14" fmla="*/ 30345 w 103689"/>
                  <a:gd name="connsiteY14" fmla="*/ 30715 h 154181"/>
                  <a:gd name="connsiteX15" fmla="*/ 18849 w 103689"/>
                  <a:gd name="connsiteY15" fmla="*/ 18994 h 154181"/>
                  <a:gd name="connsiteX16" fmla="*/ 50632 w 103689"/>
                  <a:gd name="connsiteY16" fmla="*/ 6596 h 154181"/>
                  <a:gd name="connsiteX17" fmla="*/ 74977 w 103689"/>
                  <a:gd name="connsiteY17" fmla="*/ 31166 h 154181"/>
                  <a:gd name="connsiteX18" fmla="*/ 65960 w 103689"/>
                  <a:gd name="connsiteY18" fmla="*/ 57990 h 154181"/>
                  <a:gd name="connsiteX19" fmla="*/ 40940 w 103689"/>
                  <a:gd name="connsiteY19" fmla="*/ 67683 h 154181"/>
                  <a:gd name="connsiteX20" fmla="*/ 33726 w 103689"/>
                  <a:gd name="connsiteY20" fmla="*/ 68359 h 154181"/>
                  <a:gd name="connsiteX21" fmla="*/ 31472 w 103689"/>
                  <a:gd name="connsiteY21" fmla="*/ 71289 h 154181"/>
                  <a:gd name="connsiteX22" fmla="*/ 37333 w 103689"/>
                  <a:gd name="connsiteY22" fmla="*/ 74445 h 154181"/>
                  <a:gd name="connsiteX23" fmla="*/ 49505 w 103689"/>
                  <a:gd name="connsiteY23" fmla="*/ 74445 h 1541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103689" h="154181">
                    <a:moveTo>
                      <a:pt x="49505" y="74445"/>
                    </a:moveTo>
                    <a:cubicBezTo>
                      <a:pt x="67087" y="74445"/>
                      <a:pt x="79710" y="86617"/>
                      <a:pt x="79710" y="110736"/>
                    </a:cubicBezTo>
                    <a:cubicBezTo>
                      <a:pt x="79710" y="138687"/>
                      <a:pt x="63481" y="147027"/>
                      <a:pt x="50407" y="147027"/>
                    </a:cubicBezTo>
                    <a:cubicBezTo>
                      <a:pt x="41390" y="147027"/>
                      <a:pt x="21554" y="144548"/>
                      <a:pt x="12087" y="131249"/>
                    </a:cubicBezTo>
                    <a:cubicBezTo>
                      <a:pt x="22681" y="130798"/>
                      <a:pt x="25161" y="123359"/>
                      <a:pt x="25161" y="118626"/>
                    </a:cubicBezTo>
                    <a:cubicBezTo>
                      <a:pt x="25161" y="111412"/>
                      <a:pt x="19751" y="106228"/>
                      <a:pt x="12763" y="106228"/>
                    </a:cubicBezTo>
                    <a:cubicBezTo>
                      <a:pt x="6452" y="106228"/>
                      <a:pt x="140" y="110060"/>
                      <a:pt x="140" y="119302"/>
                    </a:cubicBezTo>
                    <a:cubicBezTo>
                      <a:pt x="140" y="140490"/>
                      <a:pt x="23583" y="154240"/>
                      <a:pt x="50858" y="154240"/>
                    </a:cubicBezTo>
                    <a:cubicBezTo>
                      <a:pt x="82190" y="154240"/>
                      <a:pt x="103830" y="133277"/>
                      <a:pt x="103830" y="110736"/>
                    </a:cubicBezTo>
                    <a:cubicBezTo>
                      <a:pt x="103830" y="93154"/>
                      <a:pt x="89403" y="75572"/>
                      <a:pt x="64608" y="70387"/>
                    </a:cubicBezTo>
                    <a:cubicBezTo>
                      <a:pt x="88276" y="61822"/>
                      <a:pt x="96842" y="44916"/>
                      <a:pt x="96842" y="31166"/>
                    </a:cubicBezTo>
                    <a:cubicBezTo>
                      <a:pt x="96842" y="13358"/>
                      <a:pt x="76329" y="59"/>
                      <a:pt x="51309" y="59"/>
                    </a:cubicBezTo>
                    <a:cubicBezTo>
                      <a:pt x="26288" y="59"/>
                      <a:pt x="7128" y="12231"/>
                      <a:pt x="7128" y="30264"/>
                    </a:cubicBezTo>
                    <a:cubicBezTo>
                      <a:pt x="7128" y="37928"/>
                      <a:pt x="12087" y="42211"/>
                      <a:pt x="18849" y="42211"/>
                    </a:cubicBezTo>
                    <a:cubicBezTo>
                      <a:pt x="25837" y="42211"/>
                      <a:pt x="30345" y="37027"/>
                      <a:pt x="30345" y="30715"/>
                    </a:cubicBezTo>
                    <a:cubicBezTo>
                      <a:pt x="30345" y="24178"/>
                      <a:pt x="25837" y="19445"/>
                      <a:pt x="18849" y="18994"/>
                    </a:cubicBezTo>
                    <a:cubicBezTo>
                      <a:pt x="26739" y="9076"/>
                      <a:pt x="42292" y="6596"/>
                      <a:pt x="50632" y="6596"/>
                    </a:cubicBezTo>
                    <a:cubicBezTo>
                      <a:pt x="60776" y="6596"/>
                      <a:pt x="74977" y="11555"/>
                      <a:pt x="74977" y="31166"/>
                    </a:cubicBezTo>
                    <a:cubicBezTo>
                      <a:pt x="74977" y="40633"/>
                      <a:pt x="71821" y="51002"/>
                      <a:pt x="65960" y="57990"/>
                    </a:cubicBezTo>
                    <a:cubicBezTo>
                      <a:pt x="58522" y="66555"/>
                      <a:pt x="52210" y="67006"/>
                      <a:pt x="40940" y="67683"/>
                    </a:cubicBezTo>
                    <a:cubicBezTo>
                      <a:pt x="35304" y="68133"/>
                      <a:pt x="34854" y="68133"/>
                      <a:pt x="33726" y="68359"/>
                    </a:cubicBezTo>
                    <a:cubicBezTo>
                      <a:pt x="33276" y="68359"/>
                      <a:pt x="31472" y="68810"/>
                      <a:pt x="31472" y="71289"/>
                    </a:cubicBezTo>
                    <a:cubicBezTo>
                      <a:pt x="31472" y="74445"/>
                      <a:pt x="33501" y="74445"/>
                      <a:pt x="37333" y="74445"/>
                    </a:cubicBezTo>
                    <a:lnTo>
                      <a:pt x="49505" y="74445"/>
                    </a:lnTo>
                    <a:close/>
                  </a:path>
                </a:pathLst>
              </a:custGeom>
              <a:solidFill>
                <a:srgbClr val="000000"/>
              </a:solidFill>
              <a:ln w="3227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</p:grpSp>
      </p:grpSp>
      <p:grpSp>
        <p:nvGrpSpPr>
          <p:cNvPr id="80" name="Groupe 79" descr="\documentclass{article}&#10;\usepackage{amsmath}&#10;\usepackage{xcolor}&#10;\usepackage{siunitx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\newcommand{\unith}{\watt\per\square\meter\per\kelvin}&#10;\newcommand{\unitlam}{\watt\per\meter\per\kelvin}&#10;\newcommand{\unitrho}{\kilogram\per\cubic\meter}&#10;\newcommand{\unitcp}{\joule\per\kilogram\per\kelvin}&#10;\newcommand{\unitR}{\kelvin\per\watt}&#10;&#10;&#10;\begin{align*}&#10;  \lambda &amp;=\SI{1}{\unitlam}&#10;  \\&#10;  \rho &amp;= \SI{1200}{\unitrho}&#10;  \\&#10;  c_p &amp;= \SI{700}{\unitcp}&#10;\end{align*}&#10;\end{document}&#10;" title="IguanaTex Vector Display">
            <a:extLst>
              <a:ext uri="{FF2B5EF4-FFF2-40B4-BE49-F238E27FC236}">
                <a16:creationId xmlns:a16="http://schemas.microsoft.com/office/drawing/2014/main" id="{BD115A35-E906-D8FA-EFAD-FB8441763776}"/>
              </a:ext>
            </a:extLst>
          </p:cNvPr>
          <p:cNvGrpSpPr>
            <a:grpSpLocks noChangeAspect="1"/>
          </p:cNvGrpSpPr>
          <p:nvPr>
            <p:custDataLst>
              <p:tags r:id="rId2"/>
            </p:custDataLst>
          </p:nvPr>
        </p:nvGrpSpPr>
        <p:grpSpPr>
          <a:xfrm>
            <a:off x="8026400" y="1892300"/>
            <a:ext cx="2587726" cy="1369962"/>
            <a:chOff x="13835036" y="4201358"/>
            <a:chExt cx="2593334" cy="1348416"/>
          </a:xfrm>
        </p:grpSpPr>
        <p:sp>
          <p:nvSpPr>
            <p:cNvPr id="38" name="Forme libre 37">
              <a:extLst>
                <a:ext uri="{FF2B5EF4-FFF2-40B4-BE49-F238E27FC236}">
                  <a16:creationId xmlns:a16="http://schemas.microsoft.com/office/drawing/2014/main" id="{C54587D9-8B55-620B-6242-F97DE45B5DDA}"/>
                </a:ext>
              </a:extLst>
            </p:cNvPr>
            <p:cNvSpPr/>
            <p:nvPr>
              <p:custDataLst>
                <p:tags r:id="rId22"/>
              </p:custDataLst>
            </p:nvPr>
          </p:nvSpPr>
          <p:spPr>
            <a:xfrm>
              <a:off x="13933201" y="4257072"/>
              <a:ext cx="150133" cy="214432"/>
            </a:xfrm>
            <a:custGeom>
              <a:avLst/>
              <a:gdLst>
                <a:gd name="connsiteX0" fmla="*/ 92397 w 150133"/>
                <a:gd name="connsiteY0" fmla="*/ 122011 h 214432"/>
                <a:gd name="connsiteX1" fmla="*/ 124243 w 150133"/>
                <a:gd name="connsiteY1" fmla="*/ 207238 h 214432"/>
                <a:gd name="connsiteX2" fmla="*/ 140318 w 150133"/>
                <a:gd name="connsiteY2" fmla="*/ 213910 h 214432"/>
                <a:gd name="connsiteX3" fmla="*/ 146991 w 150133"/>
                <a:gd name="connsiteY3" fmla="*/ 213910 h 214432"/>
                <a:gd name="connsiteX4" fmla="*/ 150327 w 150133"/>
                <a:gd name="connsiteY4" fmla="*/ 210877 h 214432"/>
                <a:gd name="connsiteX5" fmla="*/ 148811 w 150133"/>
                <a:gd name="connsiteY5" fmla="*/ 208147 h 214432"/>
                <a:gd name="connsiteX6" fmla="*/ 141835 w 150133"/>
                <a:gd name="connsiteY6" fmla="*/ 194196 h 214432"/>
                <a:gd name="connsiteX7" fmla="*/ 79962 w 150133"/>
                <a:gd name="connsiteY7" fmla="*/ 21619 h 214432"/>
                <a:gd name="connsiteX8" fmla="*/ 42959 w 150133"/>
                <a:gd name="connsiteY8" fmla="*/ 85 h 214432"/>
                <a:gd name="connsiteX9" fmla="*/ 37499 w 150133"/>
                <a:gd name="connsiteY9" fmla="*/ 3421 h 214432"/>
                <a:gd name="connsiteX10" fmla="*/ 40229 w 150133"/>
                <a:gd name="connsiteY10" fmla="*/ 6454 h 214432"/>
                <a:gd name="connsiteX11" fmla="*/ 59944 w 150133"/>
                <a:gd name="connsiteY11" fmla="*/ 30718 h 214432"/>
                <a:gd name="connsiteX12" fmla="*/ 89364 w 150133"/>
                <a:gd name="connsiteY12" fmla="*/ 113215 h 214432"/>
                <a:gd name="connsiteX13" fmla="*/ 5653 w 150133"/>
                <a:gd name="connsiteY13" fmla="*/ 196319 h 214432"/>
                <a:gd name="connsiteX14" fmla="*/ 193 w 150133"/>
                <a:gd name="connsiteY14" fmla="*/ 205721 h 214432"/>
                <a:gd name="connsiteX15" fmla="*/ 9292 w 150133"/>
                <a:gd name="connsiteY15" fmla="*/ 214517 h 214432"/>
                <a:gd name="connsiteX16" fmla="*/ 19301 w 150133"/>
                <a:gd name="connsiteY16" fmla="*/ 208147 h 214432"/>
                <a:gd name="connsiteX17" fmla="*/ 92397 w 150133"/>
                <a:gd name="connsiteY17" fmla="*/ 122011 h 2144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0133" h="214432">
                  <a:moveTo>
                    <a:pt x="92397" y="122011"/>
                  </a:moveTo>
                  <a:cubicBezTo>
                    <a:pt x="104832" y="153857"/>
                    <a:pt x="119391" y="200262"/>
                    <a:pt x="124243" y="207238"/>
                  </a:cubicBezTo>
                  <a:cubicBezTo>
                    <a:pt x="129096" y="213910"/>
                    <a:pt x="132129" y="213910"/>
                    <a:pt x="140318" y="213910"/>
                  </a:cubicBezTo>
                  <a:lnTo>
                    <a:pt x="146991" y="213910"/>
                  </a:lnTo>
                  <a:cubicBezTo>
                    <a:pt x="150024" y="213607"/>
                    <a:pt x="150327" y="211787"/>
                    <a:pt x="150327" y="210877"/>
                  </a:cubicBezTo>
                  <a:cubicBezTo>
                    <a:pt x="150327" y="209967"/>
                    <a:pt x="149721" y="209361"/>
                    <a:pt x="148811" y="208147"/>
                  </a:cubicBezTo>
                  <a:cubicBezTo>
                    <a:pt x="145778" y="204811"/>
                    <a:pt x="143958" y="200262"/>
                    <a:pt x="141835" y="194196"/>
                  </a:cubicBezTo>
                  <a:lnTo>
                    <a:pt x="79962" y="21619"/>
                  </a:lnTo>
                  <a:cubicBezTo>
                    <a:pt x="73592" y="4028"/>
                    <a:pt x="57214" y="85"/>
                    <a:pt x="42959" y="85"/>
                  </a:cubicBezTo>
                  <a:cubicBezTo>
                    <a:pt x="41442" y="85"/>
                    <a:pt x="37499" y="85"/>
                    <a:pt x="37499" y="3421"/>
                  </a:cubicBezTo>
                  <a:cubicBezTo>
                    <a:pt x="37499" y="5847"/>
                    <a:pt x="39926" y="6454"/>
                    <a:pt x="40229" y="6454"/>
                  </a:cubicBezTo>
                  <a:cubicBezTo>
                    <a:pt x="50238" y="8274"/>
                    <a:pt x="52361" y="10094"/>
                    <a:pt x="59944" y="30718"/>
                  </a:cubicBezTo>
                  <a:lnTo>
                    <a:pt x="89364" y="113215"/>
                  </a:lnTo>
                  <a:lnTo>
                    <a:pt x="5653" y="196319"/>
                  </a:lnTo>
                  <a:cubicBezTo>
                    <a:pt x="2013" y="199958"/>
                    <a:pt x="193" y="201778"/>
                    <a:pt x="193" y="205721"/>
                  </a:cubicBezTo>
                  <a:cubicBezTo>
                    <a:pt x="193" y="210877"/>
                    <a:pt x="4440" y="214517"/>
                    <a:pt x="9292" y="214517"/>
                  </a:cubicBezTo>
                  <a:cubicBezTo>
                    <a:pt x="14145" y="214517"/>
                    <a:pt x="16875" y="211180"/>
                    <a:pt x="19301" y="208147"/>
                  </a:cubicBezTo>
                  <a:lnTo>
                    <a:pt x="92397" y="122011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39" name="Forme libre 38">
              <a:extLst>
                <a:ext uri="{FF2B5EF4-FFF2-40B4-BE49-F238E27FC236}">
                  <a16:creationId xmlns:a16="http://schemas.microsoft.com/office/drawing/2014/main" id="{578B7157-AE62-F7B8-299B-EE0C965A1639}"/>
                </a:ext>
              </a:extLst>
            </p:cNvPr>
            <p:cNvSpPr/>
            <p:nvPr>
              <p:custDataLst>
                <p:tags r:id="rId23"/>
              </p:custDataLst>
            </p:nvPr>
          </p:nvSpPr>
          <p:spPr>
            <a:xfrm>
              <a:off x="14195285" y="4356251"/>
              <a:ext cx="201695" cy="70971"/>
            </a:xfrm>
            <a:custGeom>
              <a:avLst/>
              <a:gdLst>
                <a:gd name="connsiteX0" fmla="*/ 191585 w 201695"/>
                <a:gd name="connsiteY0" fmla="*/ 12217 h 70971"/>
                <a:gd name="connsiteX1" fmla="*/ 201897 w 201695"/>
                <a:gd name="connsiteY1" fmla="*/ 6151 h 70971"/>
                <a:gd name="connsiteX2" fmla="*/ 191888 w 201695"/>
                <a:gd name="connsiteY2" fmla="*/ 85 h 70971"/>
                <a:gd name="connsiteX3" fmla="*/ 10211 w 201695"/>
                <a:gd name="connsiteY3" fmla="*/ 85 h 70971"/>
                <a:gd name="connsiteX4" fmla="*/ 202 w 201695"/>
                <a:gd name="connsiteY4" fmla="*/ 6151 h 70971"/>
                <a:gd name="connsiteX5" fmla="*/ 10514 w 201695"/>
                <a:gd name="connsiteY5" fmla="*/ 12217 h 70971"/>
                <a:gd name="connsiteX6" fmla="*/ 191585 w 201695"/>
                <a:gd name="connsiteY6" fmla="*/ 12217 h 70971"/>
                <a:gd name="connsiteX7" fmla="*/ 191888 w 201695"/>
                <a:gd name="connsiteY7" fmla="*/ 71057 h 70971"/>
                <a:gd name="connsiteX8" fmla="*/ 201897 w 201695"/>
                <a:gd name="connsiteY8" fmla="*/ 64991 h 70971"/>
                <a:gd name="connsiteX9" fmla="*/ 191585 w 201695"/>
                <a:gd name="connsiteY9" fmla="*/ 58925 h 70971"/>
                <a:gd name="connsiteX10" fmla="*/ 10514 w 201695"/>
                <a:gd name="connsiteY10" fmla="*/ 58925 h 70971"/>
                <a:gd name="connsiteX11" fmla="*/ 202 w 201695"/>
                <a:gd name="connsiteY11" fmla="*/ 64991 h 70971"/>
                <a:gd name="connsiteX12" fmla="*/ 10211 w 201695"/>
                <a:gd name="connsiteY12" fmla="*/ 71057 h 70971"/>
                <a:gd name="connsiteX13" fmla="*/ 191888 w 201695"/>
                <a:gd name="connsiteY13" fmla="*/ 71057 h 70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1695" h="70971">
                  <a:moveTo>
                    <a:pt x="191585" y="12217"/>
                  </a:moveTo>
                  <a:cubicBezTo>
                    <a:pt x="196134" y="12217"/>
                    <a:pt x="201897" y="12217"/>
                    <a:pt x="201897" y="6151"/>
                  </a:cubicBezTo>
                  <a:cubicBezTo>
                    <a:pt x="201897" y="85"/>
                    <a:pt x="196134" y="85"/>
                    <a:pt x="191888" y="85"/>
                  </a:cubicBezTo>
                  <a:lnTo>
                    <a:pt x="10211" y="85"/>
                  </a:lnTo>
                  <a:cubicBezTo>
                    <a:pt x="5965" y="85"/>
                    <a:pt x="202" y="85"/>
                    <a:pt x="202" y="6151"/>
                  </a:cubicBezTo>
                  <a:cubicBezTo>
                    <a:pt x="202" y="12217"/>
                    <a:pt x="5965" y="12217"/>
                    <a:pt x="10514" y="12217"/>
                  </a:cubicBezTo>
                  <a:lnTo>
                    <a:pt x="191585" y="12217"/>
                  </a:lnTo>
                  <a:close/>
                  <a:moveTo>
                    <a:pt x="191888" y="71057"/>
                  </a:moveTo>
                  <a:cubicBezTo>
                    <a:pt x="196134" y="71057"/>
                    <a:pt x="201897" y="71057"/>
                    <a:pt x="201897" y="64991"/>
                  </a:cubicBezTo>
                  <a:cubicBezTo>
                    <a:pt x="201897" y="58925"/>
                    <a:pt x="196134" y="58925"/>
                    <a:pt x="191585" y="58925"/>
                  </a:cubicBezTo>
                  <a:lnTo>
                    <a:pt x="10514" y="58925"/>
                  </a:lnTo>
                  <a:cubicBezTo>
                    <a:pt x="5965" y="58925"/>
                    <a:pt x="202" y="58925"/>
                    <a:pt x="202" y="64991"/>
                  </a:cubicBezTo>
                  <a:cubicBezTo>
                    <a:pt x="202" y="71057"/>
                    <a:pt x="5965" y="71057"/>
                    <a:pt x="10211" y="71057"/>
                  </a:cubicBezTo>
                  <a:lnTo>
                    <a:pt x="191888" y="71057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40" name="Forme libre 39">
              <a:extLst>
                <a:ext uri="{FF2B5EF4-FFF2-40B4-BE49-F238E27FC236}">
                  <a16:creationId xmlns:a16="http://schemas.microsoft.com/office/drawing/2014/main" id="{5CB1FF25-90DD-E3E7-C6A8-610A46FBC752}"/>
                </a:ext>
              </a:extLst>
            </p:cNvPr>
            <p:cNvSpPr/>
            <p:nvPr>
              <p:custDataLst>
                <p:tags r:id="rId24"/>
              </p:custDataLst>
            </p:nvPr>
          </p:nvSpPr>
          <p:spPr>
            <a:xfrm>
              <a:off x="14525444" y="4265564"/>
              <a:ext cx="100089" cy="201996"/>
            </a:xfrm>
            <a:custGeom>
              <a:avLst/>
              <a:gdLst>
                <a:gd name="connsiteX0" fmla="*/ 62389 w 100089"/>
                <a:gd name="connsiteY0" fmla="*/ 7970 h 201996"/>
                <a:gd name="connsiteX1" fmla="*/ 55413 w 100089"/>
                <a:gd name="connsiteY1" fmla="*/ 85 h 201996"/>
                <a:gd name="connsiteX2" fmla="*/ 212 w 100089"/>
                <a:gd name="connsiteY2" fmla="*/ 19496 h 201996"/>
                <a:gd name="connsiteX3" fmla="*/ 212 w 100089"/>
                <a:gd name="connsiteY3" fmla="*/ 28898 h 201996"/>
                <a:gd name="connsiteX4" fmla="*/ 39945 w 100089"/>
                <a:gd name="connsiteY4" fmla="*/ 21012 h 201996"/>
                <a:gd name="connsiteX5" fmla="*/ 39945 w 100089"/>
                <a:gd name="connsiteY5" fmla="*/ 178121 h 201996"/>
                <a:gd name="connsiteX6" fmla="*/ 11738 w 100089"/>
                <a:gd name="connsiteY6" fmla="*/ 192679 h 201996"/>
                <a:gd name="connsiteX7" fmla="*/ 2032 w 100089"/>
                <a:gd name="connsiteY7" fmla="*/ 192679 h 201996"/>
                <a:gd name="connsiteX8" fmla="*/ 2032 w 100089"/>
                <a:gd name="connsiteY8" fmla="*/ 202082 h 201996"/>
                <a:gd name="connsiteX9" fmla="*/ 51167 w 100089"/>
                <a:gd name="connsiteY9" fmla="*/ 201172 h 201996"/>
                <a:gd name="connsiteX10" fmla="*/ 100302 w 100089"/>
                <a:gd name="connsiteY10" fmla="*/ 202082 h 201996"/>
                <a:gd name="connsiteX11" fmla="*/ 100302 w 100089"/>
                <a:gd name="connsiteY11" fmla="*/ 192679 h 201996"/>
                <a:gd name="connsiteX12" fmla="*/ 90596 w 100089"/>
                <a:gd name="connsiteY12" fmla="*/ 192679 h 201996"/>
                <a:gd name="connsiteX13" fmla="*/ 62389 w 100089"/>
                <a:gd name="connsiteY13" fmla="*/ 178121 h 201996"/>
                <a:gd name="connsiteX14" fmla="*/ 62389 w 100089"/>
                <a:gd name="connsiteY14" fmla="*/ 7970 h 201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0089" h="201996">
                  <a:moveTo>
                    <a:pt x="62389" y="7970"/>
                  </a:moveTo>
                  <a:cubicBezTo>
                    <a:pt x="62389" y="691"/>
                    <a:pt x="62389" y="85"/>
                    <a:pt x="55413" y="85"/>
                  </a:cubicBezTo>
                  <a:cubicBezTo>
                    <a:pt x="36609" y="19496"/>
                    <a:pt x="9918" y="19496"/>
                    <a:pt x="212" y="19496"/>
                  </a:cubicBezTo>
                  <a:lnTo>
                    <a:pt x="212" y="28898"/>
                  </a:lnTo>
                  <a:cubicBezTo>
                    <a:pt x="6278" y="28898"/>
                    <a:pt x="24173" y="28898"/>
                    <a:pt x="39945" y="21012"/>
                  </a:cubicBezTo>
                  <a:lnTo>
                    <a:pt x="39945" y="178121"/>
                  </a:lnTo>
                  <a:cubicBezTo>
                    <a:pt x="39945" y="189040"/>
                    <a:pt x="39035" y="192679"/>
                    <a:pt x="11738" y="192679"/>
                  </a:cubicBezTo>
                  <a:lnTo>
                    <a:pt x="2032" y="192679"/>
                  </a:lnTo>
                  <a:lnTo>
                    <a:pt x="2032" y="202082"/>
                  </a:lnTo>
                  <a:cubicBezTo>
                    <a:pt x="12648" y="201172"/>
                    <a:pt x="39035" y="201172"/>
                    <a:pt x="51167" y="201172"/>
                  </a:cubicBezTo>
                  <a:cubicBezTo>
                    <a:pt x="63299" y="201172"/>
                    <a:pt x="89686" y="201172"/>
                    <a:pt x="100302" y="202082"/>
                  </a:cubicBezTo>
                  <a:lnTo>
                    <a:pt x="100302" y="192679"/>
                  </a:lnTo>
                  <a:lnTo>
                    <a:pt x="90596" y="192679"/>
                  </a:lnTo>
                  <a:cubicBezTo>
                    <a:pt x="63299" y="192679"/>
                    <a:pt x="62389" y="189343"/>
                    <a:pt x="62389" y="178121"/>
                  </a:cubicBezTo>
                  <a:lnTo>
                    <a:pt x="62389" y="7970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41" name="Forme libre 40">
              <a:extLst>
                <a:ext uri="{FF2B5EF4-FFF2-40B4-BE49-F238E27FC236}">
                  <a16:creationId xmlns:a16="http://schemas.microsoft.com/office/drawing/2014/main" id="{3F930E16-088E-0AD5-0DCB-D496B9F7B808}"/>
                </a:ext>
              </a:extLst>
            </p:cNvPr>
            <p:cNvSpPr/>
            <p:nvPr>
              <p:custDataLst>
                <p:tags r:id="rId25"/>
              </p:custDataLst>
            </p:nvPr>
          </p:nvSpPr>
          <p:spPr>
            <a:xfrm>
              <a:off x="14706110" y="4260408"/>
              <a:ext cx="300571" cy="213825"/>
            </a:xfrm>
            <a:custGeom>
              <a:avLst/>
              <a:gdLst>
                <a:gd name="connsiteX0" fmla="*/ 270460 w 300571"/>
                <a:gd name="connsiteY0" fmla="*/ 29808 h 213825"/>
                <a:gd name="connsiteX1" fmla="*/ 300790 w 300571"/>
                <a:gd name="connsiteY1" fmla="*/ 9487 h 213825"/>
                <a:gd name="connsiteX2" fmla="*/ 300790 w 300571"/>
                <a:gd name="connsiteY2" fmla="*/ 85 h 213825"/>
                <a:gd name="connsiteX3" fmla="*/ 273190 w 300571"/>
                <a:gd name="connsiteY3" fmla="*/ 995 h 213825"/>
                <a:gd name="connsiteX4" fmla="*/ 237097 w 300571"/>
                <a:gd name="connsiteY4" fmla="*/ 85 h 213825"/>
                <a:gd name="connsiteX5" fmla="*/ 237097 w 300571"/>
                <a:gd name="connsiteY5" fmla="*/ 9487 h 213825"/>
                <a:gd name="connsiteX6" fmla="*/ 263484 w 300571"/>
                <a:gd name="connsiteY6" fmla="*/ 25562 h 213825"/>
                <a:gd name="connsiteX7" fmla="*/ 261968 w 300571"/>
                <a:gd name="connsiteY7" fmla="*/ 31628 h 213825"/>
                <a:gd name="connsiteX8" fmla="*/ 216473 w 300571"/>
                <a:gd name="connsiteY8" fmla="*/ 171752 h 213825"/>
                <a:gd name="connsiteX9" fmla="*/ 167945 w 300571"/>
                <a:gd name="connsiteY9" fmla="*/ 23135 h 213825"/>
                <a:gd name="connsiteX10" fmla="*/ 167035 w 300571"/>
                <a:gd name="connsiteY10" fmla="*/ 18586 h 213825"/>
                <a:gd name="connsiteX11" fmla="*/ 192512 w 300571"/>
                <a:gd name="connsiteY11" fmla="*/ 9487 h 213825"/>
                <a:gd name="connsiteX12" fmla="*/ 192512 w 300571"/>
                <a:gd name="connsiteY12" fmla="*/ 85 h 213825"/>
                <a:gd name="connsiteX13" fmla="*/ 149443 w 300571"/>
                <a:gd name="connsiteY13" fmla="*/ 995 h 213825"/>
                <a:gd name="connsiteX14" fmla="*/ 112440 w 300571"/>
                <a:gd name="connsiteY14" fmla="*/ 85 h 213825"/>
                <a:gd name="connsiteX15" fmla="*/ 112440 w 300571"/>
                <a:gd name="connsiteY15" fmla="*/ 9487 h 213825"/>
                <a:gd name="connsiteX16" fmla="*/ 139738 w 300571"/>
                <a:gd name="connsiteY16" fmla="*/ 20406 h 213825"/>
                <a:gd name="connsiteX17" fmla="*/ 146410 w 300571"/>
                <a:gd name="connsiteY17" fmla="*/ 41637 h 213825"/>
                <a:gd name="connsiteX18" fmla="*/ 104251 w 300571"/>
                <a:gd name="connsiteY18" fmla="*/ 171752 h 213825"/>
                <a:gd name="connsiteX19" fmla="*/ 55420 w 300571"/>
                <a:gd name="connsiteY19" fmla="*/ 22529 h 213825"/>
                <a:gd name="connsiteX20" fmla="*/ 54813 w 300571"/>
                <a:gd name="connsiteY20" fmla="*/ 18586 h 213825"/>
                <a:gd name="connsiteX21" fmla="*/ 80291 w 300571"/>
                <a:gd name="connsiteY21" fmla="*/ 9487 h 213825"/>
                <a:gd name="connsiteX22" fmla="*/ 80291 w 300571"/>
                <a:gd name="connsiteY22" fmla="*/ 85 h 213825"/>
                <a:gd name="connsiteX23" fmla="*/ 37222 w 300571"/>
                <a:gd name="connsiteY23" fmla="*/ 995 h 213825"/>
                <a:gd name="connsiteX24" fmla="*/ 219 w 300571"/>
                <a:gd name="connsiteY24" fmla="*/ 85 h 213825"/>
                <a:gd name="connsiteX25" fmla="*/ 219 w 300571"/>
                <a:gd name="connsiteY25" fmla="*/ 9487 h 213825"/>
                <a:gd name="connsiteX26" fmla="*/ 27819 w 300571"/>
                <a:gd name="connsiteY26" fmla="*/ 22225 h 213825"/>
                <a:gd name="connsiteX27" fmla="*/ 88480 w 300571"/>
                <a:gd name="connsiteY27" fmla="*/ 208147 h 213825"/>
                <a:gd name="connsiteX28" fmla="*/ 94242 w 300571"/>
                <a:gd name="connsiteY28" fmla="*/ 213910 h 213825"/>
                <a:gd name="connsiteX29" fmla="*/ 100308 w 300571"/>
                <a:gd name="connsiteY29" fmla="*/ 207844 h 213825"/>
                <a:gd name="connsiteX30" fmla="*/ 150353 w 300571"/>
                <a:gd name="connsiteY30" fmla="*/ 53769 h 213825"/>
                <a:gd name="connsiteX31" fmla="*/ 200701 w 300571"/>
                <a:gd name="connsiteY31" fmla="*/ 208147 h 213825"/>
                <a:gd name="connsiteX32" fmla="*/ 206464 w 300571"/>
                <a:gd name="connsiteY32" fmla="*/ 213910 h 213825"/>
                <a:gd name="connsiteX33" fmla="*/ 212530 w 300571"/>
                <a:gd name="connsiteY33" fmla="*/ 207844 h 213825"/>
                <a:gd name="connsiteX34" fmla="*/ 270460 w 300571"/>
                <a:gd name="connsiteY34" fmla="*/ 29808 h 2138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300571" h="213825">
                  <a:moveTo>
                    <a:pt x="270460" y="29808"/>
                  </a:moveTo>
                  <a:cubicBezTo>
                    <a:pt x="275920" y="12520"/>
                    <a:pt x="288962" y="9487"/>
                    <a:pt x="300790" y="9487"/>
                  </a:cubicBezTo>
                  <a:lnTo>
                    <a:pt x="300790" y="85"/>
                  </a:lnTo>
                  <a:cubicBezTo>
                    <a:pt x="291691" y="691"/>
                    <a:pt x="282289" y="995"/>
                    <a:pt x="273190" y="995"/>
                  </a:cubicBezTo>
                  <a:cubicBezTo>
                    <a:pt x="264394" y="995"/>
                    <a:pt x="244983" y="388"/>
                    <a:pt x="237097" y="85"/>
                  </a:cubicBezTo>
                  <a:lnTo>
                    <a:pt x="237097" y="9487"/>
                  </a:lnTo>
                  <a:cubicBezTo>
                    <a:pt x="257418" y="9790"/>
                    <a:pt x="263484" y="19799"/>
                    <a:pt x="263484" y="25562"/>
                  </a:cubicBezTo>
                  <a:cubicBezTo>
                    <a:pt x="263484" y="27382"/>
                    <a:pt x="262574" y="29808"/>
                    <a:pt x="261968" y="31628"/>
                  </a:cubicBezTo>
                  <a:lnTo>
                    <a:pt x="216473" y="171752"/>
                  </a:lnTo>
                  <a:lnTo>
                    <a:pt x="167945" y="23135"/>
                  </a:lnTo>
                  <a:cubicBezTo>
                    <a:pt x="167641" y="21922"/>
                    <a:pt x="167035" y="20102"/>
                    <a:pt x="167035" y="18586"/>
                  </a:cubicBezTo>
                  <a:cubicBezTo>
                    <a:pt x="167035" y="9487"/>
                    <a:pt x="184626" y="9487"/>
                    <a:pt x="192512" y="9487"/>
                  </a:cubicBezTo>
                  <a:lnTo>
                    <a:pt x="192512" y="85"/>
                  </a:lnTo>
                  <a:cubicBezTo>
                    <a:pt x="181593" y="995"/>
                    <a:pt x="160969" y="995"/>
                    <a:pt x="149443" y="995"/>
                  </a:cubicBezTo>
                  <a:cubicBezTo>
                    <a:pt x="137918" y="995"/>
                    <a:pt x="124876" y="388"/>
                    <a:pt x="112440" y="85"/>
                  </a:cubicBezTo>
                  <a:lnTo>
                    <a:pt x="112440" y="9487"/>
                  </a:lnTo>
                  <a:cubicBezTo>
                    <a:pt x="129729" y="9487"/>
                    <a:pt x="136098" y="9487"/>
                    <a:pt x="139738" y="20406"/>
                  </a:cubicBezTo>
                  <a:lnTo>
                    <a:pt x="146410" y="41637"/>
                  </a:lnTo>
                  <a:lnTo>
                    <a:pt x="104251" y="171752"/>
                  </a:lnTo>
                  <a:lnTo>
                    <a:pt x="55420" y="22529"/>
                  </a:lnTo>
                  <a:cubicBezTo>
                    <a:pt x="55117" y="21619"/>
                    <a:pt x="54813" y="19496"/>
                    <a:pt x="54813" y="18586"/>
                  </a:cubicBezTo>
                  <a:cubicBezTo>
                    <a:pt x="54813" y="9487"/>
                    <a:pt x="72405" y="9487"/>
                    <a:pt x="80291" y="9487"/>
                  </a:cubicBezTo>
                  <a:lnTo>
                    <a:pt x="80291" y="85"/>
                  </a:lnTo>
                  <a:cubicBezTo>
                    <a:pt x="69372" y="995"/>
                    <a:pt x="48747" y="995"/>
                    <a:pt x="37222" y="995"/>
                  </a:cubicBezTo>
                  <a:cubicBezTo>
                    <a:pt x="25696" y="995"/>
                    <a:pt x="12654" y="388"/>
                    <a:pt x="219" y="85"/>
                  </a:cubicBezTo>
                  <a:lnTo>
                    <a:pt x="219" y="9487"/>
                  </a:lnTo>
                  <a:cubicBezTo>
                    <a:pt x="22967" y="9487"/>
                    <a:pt x="24180" y="11003"/>
                    <a:pt x="27819" y="22225"/>
                  </a:cubicBezTo>
                  <a:lnTo>
                    <a:pt x="88480" y="208147"/>
                  </a:lnTo>
                  <a:cubicBezTo>
                    <a:pt x="89390" y="210877"/>
                    <a:pt x="90299" y="213910"/>
                    <a:pt x="94242" y="213910"/>
                  </a:cubicBezTo>
                  <a:cubicBezTo>
                    <a:pt x="98489" y="213910"/>
                    <a:pt x="99095" y="211787"/>
                    <a:pt x="100308" y="207844"/>
                  </a:cubicBezTo>
                  <a:lnTo>
                    <a:pt x="150353" y="53769"/>
                  </a:lnTo>
                  <a:lnTo>
                    <a:pt x="200701" y="208147"/>
                  </a:lnTo>
                  <a:cubicBezTo>
                    <a:pt x="201611" y="210877"/>
                    <a:pt x="202521" y="213910"/>
                    <a:pt x="206464" y="213910"/>
                  </a:cubicBezTo>
                  <a:cubicBezTo>
                    <a:pt x="210710" y="213910"/>
                    <a:pt x="211317" y="211787"/>
                    <a:pt x="212530" y="207844"/>
                  </a:cubicBezTo>
                  <a:lnTo>
                    <a:pt x="270460" y="29808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43" name="Forme libre 42">
              <a:extLst>
                <a:ext uri="{FF2B5EF4-FFF2-40B4-BE49-F238E27FC236}">
                  <a16:creationId xmlns:a16="http://schemas.microsoft.com/office/drawing/2014/main" id="{8AE21C9F-4601-A644-8782-418031BF1689}"/>
                </a:ext>
              </a:extLst>
            </p:cNvPr>
            <p:cNvSpPr/>
            <p:nvPr>
              <p:custDataLst>
                <p:tags r:id="rId26"/>
              </p:custDataLst>
            </p:nvPr>
          </p:nvSpPr>
          <p:spPr>
            <a:xfrm>
              <a:off x="15076844" y="4333503"/>
              <a:ext cx="236878" cy="134057"/>
            </a:xfrm>
            <a:custGeom>
              <a:avLst/>
              <a:gdLst>
                <a:gd name="connsiteX0" fmla="*/ 23889 w 236878"/>
                <a:gd name="connsiteY0" fmla="*/ 29808 h 134057"/>
                <a:gd name="connsiteX1" fmla="*/ 23889 w 236878"/>
                <a:gd name="connsiteY1" fmla="*/ 111092 h 134057"/>
                <a:gd name="connsiteX2" fmla="*/ 231 w 236878"/>
                <a:gd name="connsiteY2" fmla="*/ 124740 h 134057"/>
                <a:gd name="connsiteX3" fmla="*/ 231 w 236878"/>
                <a:gd name="connsiteY3" fmla="*/ 134143 h 134057"/>
                <a:gd name="connsiteX4" fmla="*/ 34504 w 236878"/>
                <a:gd name="connsiteY4" fmla="*/ 133233 h 134057"/>
                <a:gd name="connsiteX5" fmla="*/ 68474 w 236878"/>
                <a:gd name="connsiteY5" fmla="*/ 134143 h 134057"/>
                <a:gd name="connsiteX6" fmla="*/ 68474 w 236878"/>
                <a:gd name="connsiteY6" fmla="*/ 124740 h 134057"/>
                <a:gd name="connsiteX7" fmla="*/ 44816 w 236878"/>
                <a:gd name="connsiteY7" fmla="*/ 111092 h 134057"/>
                <a:gd name="connsiteX8" fmla="*/ 44816 w 236878"/>
                <a:gd name="connsiteY8" fmla="*/ 55285 h 134057"/>
                <a:gd name="connsiteX9" fmla="*/ 85762 w 236878"/>
                <a:gd name="connsiteY9" fmla="*/ 6757 h 134057"/>
                <a:gd name="connsiteX10" fmla="*/ 108206 w 236878"/>
                <a:gd name="connsiteY10" fmla="*/ 40423 h 134057"/>
                <a:gd name="connsiteX11" fmla="*/ 108206 w 236878"/>
                <a:gd name="connsiteY11" fmla="*/ 111092 h 134057"/>
                <a:gd name="connsiteX12" fmla="*/ 84549 w 236878"/>
                <a:gd name="connsiteY12" fmla="*/ 124740 h 134057"/>
                <a:gd name="connsiteX13" fmla="*/ 84549 w 236878"/>
                <a:gd name="connsiteY13" fmla="*/ 134143 h 134057"/>
                <a:gd name="connsiteX14" fmla="*/ 118822 w 236878"/>
                <a:gd name="connsiteY14" fmla="*/ 133233 h 134057"/>
                <a:gd name="connsiteX15" fmla="*/ 152792 w 236878"/>
                <a:gd name="connsiteY15" fmla="*/ 134143 h 134057"/>
                <a:gd name="connsiteX16" fmla="*/ 152792 w 236878"/>
                <a:gd name="connsiteY16" fmla="*/ 124740 h 134057"/>
                <a:gd name="connsiteX17" fmla="*/ 129134 w 236878"/>
                <a:gd name="connsiteY17" fmla="*/ 111092 h 134057"/>
                <a:gd name="connsiteX18" fmla="*/ 129134 w 236878"/>
                <a:gd name="connsiteY18" fmla="*/ 55285 h 134057"/>
                <a:gd name="connsiteX19" fmla="*/ 170080 w 236878"/>
                <a:gd name="connsiteY19" fmla="*/ 6757 h 134057"/>
                <a:gd name="connsiteX20" fmla="*/ 192524 w 236878"/>
                <a:gd name="connsiteY20" fmla="*/ 40423 h 134057"/>
                <a:gd name="connsiteX21" fmla="*/ 192524 w 236878"/>
                <a:gd name="connsiteY21" fmla="*/ 111092 h 134057"/>
                <a:gd name="connsiteX22" fmla="*/ 168866 w 236878"/>
                <a:gd name="connsiteY22" fmla="*/ 124740 h 134057"/>
                <a:gd name="connsiteX23" fmla="*/ 168866 w 236878"/>
                <a:gd name="connsiteY23" fmla="*/ 134143 h 134057"/>
                <a:gd name="connsiteX24" fmla="*/ 203140 w 236878"/>
                <a:gd name="connsiteY24" fmla="*/ 133233 h 134057"/>
                <a:gd name="connsiteX25" fmla="*/ 237109 w 236878"/>
                <a:gd name="connsiteY25" fmla="*/ 134143 h 134057"/>
                <a:gd name="connsiteX26" fmla="*/ 237109 w 236878"/>
                <a:gd name="connsiteY26" fmla="*/ 124740 h 134057"/>
                <a:gd name="connsiteX27" fmla="*/ 213452 w 236878"/>
                <a:gd name="connsiteY27" fmla="*/ 115641 h 134057"/>
                <a:gd name="connsiteX28" fmla="*/ 213452 w 236878"/>
                <a:gd name="connsiteY28" fmla="*/ 57711 h 134057"/>
                <a:gd name="connsiteX29" fmla="*/ 204049 w 236878"/>
                <a:gd name="connsiteY29" fmla="*/ 11307 h 134057"/>
                <a:gd name="connsiteX30" fmla="*/ 172203 w 236878"/>
                <a:gd name="connsiteY30" fmla="*/ 85 h 134057"/>
                <a:gd name="connsiteX31" fmla="*/ 128224 w 236878"/>
                <a:gd name="connsiteY31" fmla="*/ 29808 h 134057"/>
                <a:gd name="connsiteX32" fmla="*/ 87885 w 236878"/>
                <a:gd name="connsiteY32" fmla="*/ 85 h 134057"/>
                <a:gd name="connsiteX33" fmla="*/ 42997 w 236878"/>
                <a:gd name="connsiteY33" fmla="*/ 31931 h 134057"/>
                <a:gd name="connsiteX34" fmla="*/ 42997 w 236878"/>
                <a:gd name="connsiteY34" fmla="*/ 85 h 134057"/>
                <a:gd name="connsiteX35" fmla="*/ 231 w 236878"/>
                <a:gd name="connsiteY35" fmla="*/ 3421 h 134057"/>
                <a:gd name="connsiteX36" fmla="*/ 231 w 236878"/>
                <a:gd name="connsiteY36" fmla="*/ 12823 h 134057"/>
                <a:gd name="connsiteX37" fmla="*/ 23889 w 236878"/>
                <a:gd name="connsiteY37" fmla="*/ 29808 h 1340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236878" h="134057">
                  <a:moveTo>
                    <a:pt x="23889" y="29808"/>
                  </a:moveTo>
                  <a:lnTo>
                    <a:pt x="23889" y="111092"/>
                  </a:lnTo>
                  <a:cubicBezTo>
                    <a:pt x="23889" y="124740"/>
                    <a:pt x="20552" y="124740"/>
                    <a:pt x="231" y="124740"/>
                  </a:cubicBezTo>
                  <a:lnTo>
                    <a:pt x="231" y="134143"/>
                  </a:lnTo>
                  <a:cubicBezTo>
                    <a:pt x="10847" y="133839"/>
                    <a:pt x="26315" y="133233"/>
                    <a:pt x="34504" y="133233"/>
                  </a:cubicBezTo>
                  <a:cubicBezTo>
                    <a:pt x="42390" y="133233"/>
                    <a:pt x="58162" y="133839"/>
                    <a:pt x="68474" y="134143"/>
                  </a:cubicBezTo>
                  <a:lnTo>
                    <a:pt x="68474" y="124740"/>
                  </a:lnTo>
                  <a:cubicBezTo>
                    <a:pt x="48153" y="124740"/>
                    <a:pt x="44816" y="124740"/>
                    <a:pt x="44816" y="111092"/>
                  </a:cubicBezTo>
                  <a:lnTo>
                    <a:pt x="44816" y="55285"/>
                  </a:lnTo>
                  <a:cubicBezTo>
                    <a:pt x="44816" y="23742"/>
                    <a:pt x="66351" y="6757"/>
                    <a:pt x="85762" y="6757"/>
                  </a:cubicBezTo>
                  <a:cubicBezTo>
                    <a:pt x="104870" y="6757"/>
                    <a:pt x="108206" y="23135"/>
                    <a:pt x="108206" y="40423"/>
                  </a:cubicBezTo>
                  <a:lnTo>
                    <a:pt x="108206" y="111092"/>
                  </a:lnTo>
                  <a:cubicBezTo>
                    <a:pt x="108206" y="124740"/>
                    <a:pt x="104870" y="124740"/>
                    <a:pt x="84549" y="124740"/>
                  </a:cubicBezTo>
                  <a:lnTo>
                    <a:pt x="84549" y="134143"/>
                  </a:lnTo>
                  <a:cubicBezTo>
                    <a:pt x="95164" y="133839"/>
                    <a:pt x="110633" y="133233"/>
                    <a:pt x="118822" y="133233"/>
                  </a:cubicBezTo>
                  <a:cubicBezTo>
                    <a:pt x="126708" y="133233"/>
                    <a:pt x="142479" y="133839"/>
                    <a:pt x="152792" y="134143"/>
                  </a:cubicBezTo>
                  <a:lnTo>
                    <a:pt x="152792" y="124740"/>
                  </a:lnTo>
                  <a:cubicBezTo>
                    <a:pt x="132470" y="124740"/>
                    <a:pt x="129134" y="124740"/>
                    <a:pt x="129134" y="111092"/>
                  </a:cubicBezTo>
                  <a:lnTo>
                    <a:pt x="129134" y="55285"/>
                  </a:lnTo>
                  <a:cubicBezTo>
                    <a:pt x="129134" y="23742"/>
                    <a:pt x="150668" y="6757"/>
                    <a:pt x="170080" y="6757"/>
                  </a:cubicBezTo>
                  <a:cubicBezTo>
                    <a:pt x="189188" y="6757"/>
                    <a:pt x="192524" y="23135"/>
                    <a:pt x="192524" y="40423"/>
                  </a:cubicBezTo>
                  <a:lnTo>
                    <a:pt x="192524" y="111092"/>
                  </a:lnTo>
                  <a:cubicBezTo>
                    <a:pt x="192524" y="124740"/>
                    <a:pt x="189188" y="124740"/>
                    <a:pt x="168866" y="124740"/>
                  </a:cubicBezTo>
                  <a:lnTo>
                    <a:pt x="168866" y="134143"/>
                  </a:lnTo>
                  <a:cubicBezTo>
                    <a:pt x="179482" y="133839"/>
                    <a:pt x="194950" y="133233"/>
                    <a:pt x="203140" y="133233"/>
                  </a:cubicBezTo>
                  <a:cubicBezTo>
                    <a:pt x="211025" y="133233"/>
                    <a:pt x="226797" y="133839"/>
                    <a:pt x="237109" y="134143"/>
                  </a:cubicBezTo>
                  <a:lnTo>
                    <a:pt x="237109" y="124740"/>
                  </a:lnTo>
                  <a:cubicBezTo>
                    <a:pt x="221338" y="124740"/>
                    <a:pt x="213755" y="124740"/>
                    <a:pt x="213452" y="115641"/>
                  </a:cubicBezTo>
                  <a:lnTo>
                    <a:pt x="213452" y="57711"/>
                  </a:lnTo>
                  <a:cubicBezTo>
                    <a:pt x="213452" y="31628"/>
                    <a:pt x="213452" y="22225"/>
                    <a:pt x="204049" y="11307"/>
                  </a:cubicBezTo>
                  <a:cubicBezTo>
                    <a:pt x="199803" y="6151"/>
                    <a:pt x="189794" y="85"/>
                    <a:pt x="172203" y="85"/>
                  </a:cubicBezTo>
                  <a:cubicBezTo>
                    <a:pt x="146726" y="85"/>
                    <a:pt x="133380" y="18283"/>
                    <a:pt x="128224" y="29808"/>
                  </a:cubicBezTo>
                  <a:cubicBezTo>
                    <a:pt x="123978" y="3421"/>
                    <a:pt x="101534" y="85"/>
                    <a:pt x="87885" y="85"/>
                  </a:cubicBezTo>
                  <a:cubicBezTo>
                    <a:pt x="65744" y="85"/>
                    <a:pt x="51489" y="13127"/>
                    <a:pt x="42997" y="31931"/>
                  </a:cubicBezTo>
                  <a:lnTo>
                    <a:pt x="42997" y="85"/>
                  </a:lnTo>
                  <a:lnTo>
                    <a:pt x="231" y="3421"/>
                  </a:lnTo>
                  <a:lnTo>
                    <a:pt x="231" y="12823"/>
                  </a:lnTo>
                  <a:cubicBezTo>
                    <a:pt x="21462" y="12823"/>
                    <a:pt x="23889" y="14946"/>
                    <a:pt x="23889" y="29808"/>
                  </a:cubicBez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45" name="Forme libre 44">
              <a:extLst>
                <a:ext uri="{FF2B5EF4-FFF2-40B4-BE49-F238E27FC236}">
                  <a16:creationId xmlns:a16="http://schemas.microsoft.com/office/drawing/2014/main" id="{9A829E83-5DE3-750C-8D9E-951690484088}"/>
                </a:ext>
              </a:extLst>
            </p:cNvPr>
            <p:cNvSpPr/>
            <p:nvPr>
              <p:custDataLst>
                <p:tags r:id="rId27"/>
              </p:custDataLst>
            </p:nvPr>
          </p:nvSpPr>
          <p:spPr>
            <a:xfrm>
              <a:off x="15342819" y="4283947"/>
              <a:ext cx="143522" cy="10403"/>
            </a:xfrm>
            <a:custGeom>
              <a:avLst/>
              <a:gdLst>
                <a:gd name="connsiteX0" fmla="*/ 135269 w 143522"/>
                <a:gd name="connsiteY0" fmla="*/ 10484 h 10403"/>
                <a:gd name="connsiteX1" fmla="*/ 143761 w 143522"/>
                <a:gd name="connsiteY1" fmla="*/ 5388 h 10403"/>
                <a:gd name="connsiteX2" fmla="*/ 135269 w 143522"/>
                <a:gd name="connsiteY2" fmla="*/ 81 h 10403"/>
                <a:gd name="connsiteX3" fmla="*/ 8732 w 143522"/>
                <a:gd name="connsiteY3" fmla="*/ 81 h 10403"/>
                <a:gd name="connsiteX4" fmla="*/ 239 w 143522"/>
                <a:gd name="connsiteY4" fmla="*/ 5176 h 10403"/>
                <a:gd name="connsiteX5" fmla="*/ 8732 w 143522"/>
                <a:gd name="connsiteY5" fmla="*/ 10484 h 10403"/>
                <a:gd name="connsiteX6" fmla="*/ 135269 w 143522"/>
                <a:gd name="connsiteY6" fmla="*/ 10484 h 10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3522" h="10403">
                  <a:moveTo>
                    <a:pt x="135269" y="10484"/>
                  </a:moveTo>
                  <a:cubicBezTo>
                    <a:pt x="138666" y="10484"/>
                    <a:pt x="143761" y="10484"/>
                    <a:pt x="143761" y="5388"/>
                  </a:cubicBezTo>
                  <a:cubicBezTo>
                    <a:pt x="143761" y="81"/>
                    <a:pt x="138878" y="81"/>
                    <a:pt x="135269" y="81"/>
                  </a:cubicBezTo>
                  <a:lnTo>
                    <a:pt x="8732" y="81"/>
                  </a:lnTo>
                  <a:cubicBezTo>
                    <a:pt x="5335" y="81"/>
                    <a:pt x="239" y="81"/>
                    <a:pt x="239" y="5176"/>
                  </a:cubicBezTo>
                  <a:cubicBezTo>
                    <a:pt x="239" y="10484"/>
                    <a:pt x="5123" y="10484"/>
                    <a:pt x="8732" y="10484"/>
                  </a:cubicBezTo>
                  <a:lnTo>
                    <a:pt x="135269" y="10484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46" name="Forme libre 45">
              <a:extLst>
                <a:ext uri="{FF2B5EF4-FFF2-40B4-BE49-F238E27FC236}">
                  <a16:creationId xmlns:a16="http://schemas.microsoft.com/office/drawing/2014/main" id="{562CA762-B48B-89F3-574B-70FFF9FE5ADE}"/>
                </a:ext>
              </a:extLst>
            </p:cNvPr>
            <p:cNvSpPr/>
            <p:nvPr>
              <p:custDataLst>
                <p:tags r:id="rId28"/>
              </p:custDataLst>
            </p:nvPr>
          </p:nvSpPr>
          <p:spPr>
            <a:xfrm>
              <a:off x="15532595" y="4201358"/>
              <a:ext cx="77281" cy="140973"/>
            </a:xfrm>
            <a:custGeom>
              <a:avLst/>
              <a:gdLst>
                <a:gd name="connsiteX0" fmla="*/ 48228 w 77281"/>
                <a:gd name="connsiteY0" fmla="*/ 6025 h 140973"/>
                <a:gd name="connsiteX1" fmla="*/ 41859 w 77281"/>
                <a:gd name="connsiteY1" fmla="*/ 81 h 140973"/>
                <a:gd name="connsiteX2" fmla="*/ 246 w 77281"/>
                <a:gd name="connsiteY2" fmla="*/ 13668 h 140973"/>
                <a:gd name="connsiteX3" fmla="*/ 246 w 77281"/>
                <a:gd name="connsiteY3" fmla="*/ 21311 h 140973"/>
                <a:gd name="connsiteX4" fmla="*/ 31031 w 77281"/>
                <a:gd name="connsiteY4" fmla="*/ 15367 h 140973"/>
                <a:gd name="connsiteX5" fmla="*/ 31031 w 77281"/>
                <a:gd name="connsiteY5" fmla="*/ 123644 h 140973"/>
                <a:gd name="connsiteX6" fmla="*/ 9800 w 77281"/>
                <a:gd name="connsiteY6" fmla="*/ 133411 h 140973"/>
                <a:gd name="connsiteX7" fmla="*/ 1732 w 77281"/>
                <a:gd name="connsiteY7" fmla="*/ 133411 h 140973"/>
                <a:gd name="connsiteX8" fmla="*/ 1732 w 77281"/>
                <a:gd name="connsiteY8" fmla="*/ 141054 h 140973"/>
                <a:gd name="connsiteX9" fmla="*/ 39523 w 77281"/>
                <a:gd name="connsiteY9" fmla="*/ 140205 h 140973"/>
                <a:gd name="connsiteX10" fmla="*/ 77527 w 77281"/>
                <a:gd name="connsiteY10" fmla="*/ 141054 h 140973"/>
                <a:gd name="connsiteX11" fmla="*/ 77527 w 77281"/>
                <a:gd name="connsiteY11" fmla="*/ 133411 h 140973"/>
                <a:gd name="connsiteX12" fmla="*/ 69459 w 77281"/>
                <a:gd name="connsiteY12" fmla="*/ 133411 h 140973"/>
                <a:gd name="connsiteX13" fmla="*/ 48228 w 77281"/>
                <a:gd name="connsiteY13" fmla="*/ 123644 h 140973"/>
                <a:gd name="connsiteX14" fmla="*/ 48228 w 77281"/>
                <a:gd name="connsiteY14" fmla="*/ 6025 h 140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7281" h="140973">
                  <a:moveTo>
                    <a:pt x="48228" y="6025"/>
                  </a:moveTo>
                  <a:cubicBezTo>
                    <a:pt x="48228" y="293"/>
                    <a:pt x="47803" y="81"/>
                    <a:pt x="41859" y="81"/>
                  </a:cubicBezTo>
                  <a:cubicBezTo>
                    <a:pt x="28271" y="13456"/>
                    <a:pt x="8950" y="13668"/>
                    <a:pt x="246" y="13668"/>
                  </a:cubicBezTo>
                  <a:lnTo>
                    <a:pt x="246" y="21311"/>
                  </a:lnTo>
                  <a:cubicBezTo>
                    <a:pt x="5341" y="21311"/>
                    <a:pt x="19354" y="21311"/>
                    <a:pt x="31031" y="15367"/>
                  </a:cubicBezTo>
                  <a:lnTo>
                    <a:pt x="31031" y="123644"/>
                  </a:lnTo>
                  <a:cubicBezTo>
                    <a:pt x="31031" y="130651"/>
                    <a:pt x="31031" y="133411"/>
                    <a:pt x="9800" y="133411"/>
                  </a:cubicBezTo>
                  <a:lnTo>
                    <a:pt x="1732" y="133411"/>
                  </a:lnTo>
                  <a:lnTo>
                    <a:pt x="1732" y="141054"/>
                  </a:lnTo>
                  <a:cubicBezTo>
                    <a:pt x="5553" y="140841"/>
                    <a:pt x="31668" y="140205"/>
                    <a:pt x="39523" y="140205"/>
                  </a:cubicBezTo>
                  <a:cubicBezTo>
                    <a:pt x="46105" y="140205"/>
                    <a:pt x="72856" y="140841"/>
                    <a:pt x="77527" y="141054"/>
                  </a:cubicBezTo>
                  <a:lnTo>
                    <a:pt x="77527" y="133411"/>
                  </a:lnTo>
                  <a:lnTo>
                    <a:pt x="69459" y="133411"/>
                  </a:lnTo>
                  <a:cubicBezTo>
                    <a:pt x="48228" y="133411"/>
                    <a:pt x="48228" y="130651"/>
                    <a:pt x="48228" y="123644"/>
                  </a:cubicBezTo>
                  <a:lnTo>
                    <a:pt x="48228" y="6025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48" name="Forme libre 47">
              <a:extLst>
                <a:ext uri="{FF2B5EF4-FFF2-40B4-BE49-F238E27FC236}">
                  <a16:creationId xmlns:a16="http://schemas.microsoft.com/office/drawing/2014/main" id="{843FE28C-5C11-941E-4BFD-812900C33496}"/>
                </a:ext>
              </a:extLst>
            </p:cNvPr>
            <p:cNvSpPr/>
            <p:nvPr>
              <p:custDataLst>
                <p:tags r:id="rId29"/>
              </p:custDataLst>
            </p:nvPr>
          </p:nvSpPr>
          <p:spPr>
            <a:xfrm>
              <a:off x="15706076" y="4260408"/>
              <a:ext cx="213220" cy="207152"/>
            </a:xfrm>
            <a:custGeom>
              <a:avLst/>
              <a:gdLst>
                <a:gd name="connsiteX0" fmla="*/ 111563 w 213220"/>
                <a:gd name="connsiteY0" fmla="*/ 80156 h 207152"/>
                <a:gd name="connsiteX1" fmla="*/ 166157 w 213220"/>
                <a:gd name="connsiteY1" fmla="*/ 27685 h 207152"/>
                <a:gd name="connsiteX2" fmla="*/ 209226 w 213220"/>
                <a:gd name="connsiteY2" fmla="*/ 9487 h 207152"/>
                <a:gd name="connsiteX3" fmla="*/ 209226 w 213220"/>
                <a:gd name="connsiteY3" fmla="*/ 85 h 207152"/>
                <a:gd name="connsiteX4" fmla="*/ 183446 w 213220"/>
                <a:gd name="connsiteY4" fmla="*/ 995 h 207152"/>
                <a:gd name="connsiteX5" fmla="*/ 144926 w 213220"/>
                <a:gd name="connsiteY5" fmla="*/ 85 h 207152"/>
                <a:gd name="connsiteX6" fmla="*/ 144926 w 213220"/>
                <a:gd name="connsiteY6" fmla="*/ 9487 h 207152"/>
                <a:gd name="connsiteX7" fmla="*/ 158878 w 213220"/>
                <a:gd name="connsiteY7" fmla="*/ 19496 h 207152"/>
                <a:gd name="connsiteX8" fmla="*/ 153419 w 213220"/>
                <a:gd name="connsiteY8" fmla="*/ 29505 h 207152"/>
                <a:gd name="connsiteX9" fmla="*/ 58486 w 213220"/>
                <a:gd name="connsiteY9" fmla="*/ 120191 h 207152"/>
                <a:gd name="connsiteX10" fmla="*/ 58486 w 213220"/>
                <a:gd name="connsiteY10" fmla="*/ 23742 h 207152"/>
                <a:gd name="connsiteX11" fmla="*/ 82446 w 213220"/>
                <a:gd name="connsiteY11" fmla="*/ 9487 h 207152"/>
                <a:gd name="connsiteX12" fmla="*/ 89726 w 213220"/>
                <a:gd name="connsiteY12" fmla="*/ 9487 h 207152"/>
                <a:gd name="connsiteX13" fmla="*/ 89726 w 213220"/>
                <a:gd name="connsiteY13" fmla="*/ 85 h 207152"/>
                <a:gd name="connsiteX14" fmla="*/ 45140 w 213220"/>
                <a:gd name="connsiteY14" fmla="*/ 995 h 207152"/>
                <a:gd name="connsiteX15" fmla="*/ 252 w 213220"/>
                <a:gd name="connsiteY15" fmla="*/ 85 h 207152"/>
                <a:gd name="connsiteX16" fmla="*/ 252 w 213220"/>
                <a:gd name="connsiteY16" fmla="*/ 9487 h 207152"/>
                <a:gd name="connsiteX17" fmla="*/ 7531 w 213220"/>
                <a:gd name="connsiteY17" fmla="*/ 9487 h 207152"/>
                <a:gd name="connsiteX18" fmla="*/ 31492 w 213220"/>
                <a:gd name="connsiteY18" fmla="*/ 23742 h 207152"/>
                <a:gd name="connsiteX19" fmla="*/ 31492 w 213220"/>
                <a:gd name="connsiteY19" fmla="*/ 183580 h 207152"/>
                <a:gd name="connsiteX20" fmla="*/ 7531 w 213220"/>
                <a:gd name="connsiteY20" fmla="*/ 197835 h 207152"/>
                <a:gd name="connsiteX21" fmla="*/ 252 w 213220"/>
                <a:gd name="connsiteY21" fmla="*/ 197835 h 207152"/>
                <a:gd name="connsiteX22" fmla="*/ 252 w 213220"/>
                <a:gd name="connsiteY22" fmla="*/ 207238 h 207152"/>
                <a:gd name="connsiteX23" fmla="*/ 44837 w 213220"/>
                <a:gd name="connsiteY23" fmla="*/ 206328 h 207152"/>
                <a:gd name="connsiteX24" fmla="*/ 89726 w 213220"/>
                <a:gd name="connsiteY24" fmla="*/ 207238 h 207152"/>
                <a:gd name="connsiteX25" fmla="*/ 89726 w 213220"/>
                <a:gd name="connsiteY25" fmla="*/ 197835 h 207152"/>
                <a:gd name="connsiteX26" fmla="*/ 82446 w 213220"/>
                <a:gd name="connsiteY26" fmla="*/ 197835 h 207152"/>
                <a:gd name="connsiteX27" fmla="*/ 58486 w 213220"/>
                <a:gd name="connsiteY27" fmla="*/ 183580 h 207152"/>
                <a:gd name="connsiteX28" fmla="*/ 58486 w 213220"/>
                <a:gd name="connsiteY28" fmla="*/ 130503 h 207152"/>
                <a:gd name="connsiteX29" fmla="*/ 93668 w 213220"/>
                <a:gd name="connsiteY29" fmla="*/ 97140 h 207152"/>
                <a:gd name="connsiteX30" fmla="*/ 148566 w 213220"/>
                <a:gd name="connsiteY30" fmla="*/ 178424 h 207152"/>
                <a:gd name="connsiteX31" fmla="*/ 153115 w 213220"/>
                <a:gd name="connsiteY31" fmla="*/ 188736 h 207152"/>
                <a:gd name="connsiteX32" fmla="*/ 135221 w 213220"/>
                <a:gd name="connsiteY32" fmla="*/ 197835 h 207152"/>
                <a:gd name="connsiteX33" fmla="*/ 135221 w 213220"/>
                <a:gd name="connsiteY33" fmla="*/ 207238 h 207152"/>
                <a:gd name="connsiteX34" fmla="*/ 178593 w 213220"/>
                <a:gd name="connsiteY34" fmla="*/ 206328 h 207152"/>
                <a:gd name="connsiteX35" fmla="*/ 213472 w 213220"/>
                <a:gd name="connsiteY35" fmla="*/ 207238 h 207152"/>
                <a:gd name="connsiteX36" fmla="*/ 213472 w 213220"/>
                <a:gd name="connsiteY36" fmla="*/ 197835 h 207152"/>
                <a:gd name="connsiteX37" fmla="*/ 181626 w 213220"/>
                <a:gd name="connsiteY37" fmla="*/ 183277 h 207152"/>
                <a:gd name="connsiteX38" fmla="*/ 111563 w 213220"/>
                <a:gd name="connsiteY38" fmla="*/ 80156 h 207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213220" h="207152">
                  <a:moveTo>
                    <a:pt x="111563" y="80156"/>
                  </a:moveTo>
                  <a:lnTo>
                    <a:pt x="166157" y="27685"/>
                  </a:lnTo>
                  <a:cubicBezTo>
                    <a:pt x="168584" y="25258"/>
                    <a:pt x="184659" y="9790"/>
                    <a:pt x="209226" y="9487"/>
                  </a:cubicBezTo>
                  <a:lnTo>
                    <a:pt x="209226" y="85"/>
                  </a:lnTo>
                  <a:cubicBezTo>
                    <a:pt x="201340" y="995"/>
                    <a:pt x="191635" y="995"/>
                    <a:pt x="183446" y="995"/>
                  </a:cubicBezTo>
                  <a:cubicBezTo>
                    <a:pt x="172527" y="995"/>
                    <a:pt x="155239" y="995"/>
                    <a:pt x="144926" y="85"/>
                  </a:cubicBezTo>
                  <a:lnTo>
                    <a:pt x="144926" y="9487"/>
                  </a:lnTo>
                  <a:cubicBezTo>
                    <a:pt x="157058" y="9790"/>
                    <a:pt x="158878" y="16766"/>
                    <a:pt x="158878" y="19496"/>
                  </a:cubicBezTo>
                  <a:cubicBezTo>
                    <a:pt x="158878" y="24349"/>
                    <a:pt x="155845" y="27382"/>
                    <a:pt x="153419" y="29505"/>
                  </a:cubicBezTo>
                  <a:lnTo>
                    <a:pt x="58486" y="120191"/>
                  </a:lnTo>
                  <a:lnTo>
                    <a:pt x="58486" y="23742"/>
                  </a:lnTo>
                  <a:cubicBezTo>
                    <a:pt x="58486" y="12823"/>
                    <a:pt x="59092" y="9487"/>
                    <a:pt x="82446" y="9487"/>
                  </a:cubicBezTo>
                  <a:lnTo>
                    <a:pt x="89726" y="9487"/>
                  </a:lnTo>
                  <a:lnTo>
                    <a:pt x="89726" y="85"/>
                  </a:lnTo>
                  <a:cubicBezTo>
                    <a:pt x="79110" y="995"/>
                    <a:pt x="56666" y="995"/>
                    <a:pt x="45140" y="995"/>
                  </a:cubicBezTo>
                  <a:cubicBezTo>
                    <a:pt x="33615" y="995"/>
                    <a:pt x="10867" y="995"/>
                    <a:pt x="252" y="85"/>
                  </a:cubicBezTo>
                  <a:lnTo>
                    <a:pt x="252" y="9487"/>
                  </a:lnTo>
                  <a:lnTo>
                    <a:pt x="7531" y="9487"/>
                  </a:lnTo>
                  <a:cubicBezTo>
                    <a:pt x="30885" y="9487"/>
                    <a:pt x="31492" y="12823"/>
                    <a:pt x="31492" y="23742"/>
                  </a:cubicBezTo>
                  <a:lnTo>
                    <a:pt x="31492" y="183580"/>
                  </a:lnTo>
                  <a:cubicBezTo>
                    <a:pt x="31492" y="194499"/>
                    <a:pt x="30885" y="197835"/>
                    <a:pt x="7531" y="197835"/>
                  </a:cubicBezTo>
                  <a:lnTo>
                    <a:pt x="252" y="197835"/>
                  </a:lnTo>
                  <a:lnTo>
                    <a:pt x="252" y="207238"/>
                  </a:lnTo>
                  <a:cubicBezTo>
                    <a:pt x="10867" y="206328"/>
                    <a:pt x="33312" y="206328"/>
                    <a:pt x="44837" y="206328"/>
                  </a:cubicBezTo>
                  <a:cubicBezTo>
                    <a:pt x="56362" y="206328"/>
                    <a:pt x="79110" y="206328"/>
                    <a:pt x="89726" y="207238"/>
                  </a:cubicBezTo>
                  <a:lnTo>
                    <a:pt x="89726" y="197835"/>
                  </a:lnTo>
                  <a:lnTo>
                    <a:pt x="82446" y="197835"/>
                  </a:lnTo>
                  <a:cubicBezTo>
                    <a:pt x="59092" y="197835"/>
                    <a:pt x="58486" y="194499"/>
                    <a:pt x="58486" y="183580"/>
                  </a:cubicBezTo>
                  <a:lnTo>
                    <a:pt x="58486" y="130503"/>
                  </a:lnTo>
                  <a:lnTo>
                    <a:pt x="93668" y="97140"/>
                  </a:lnTo>
                  <a:lnTo>
                    <a:pt x="148566" y="178424"/>
                  </a:lnTo>
                  <a:cubicBezTo>
                    <a:pt x="150386" y="181154"/>
                    <a:pt x="153115" y="185097"/>
                    <a:pt x="153115" y="188736"/>
                  </a:cubicBezTo>
                  <a:cubicBezTo>
                    <a:pt x="153115" y="197835"/>
                    <a:pt x="141287" y="197835"/>
                    <a:pt x="135221" y="197835"/>
                  </a:cubicBezTo>
                  <a:lnTo>
                    <a:pt x="135221" y="207238"/>
                  </a:lnTo>
                  <a:cubicBezTo>
                    <a:pt x="145836" y="206328"/>
                    <a:pt x="167067" y="206328"/>
                    <a:pt x="178593" y="206328"/>
                  </a:cubicBezTo>
                  <a:cubicBezTo>
                    <a:pt x="189208" y="206328"/>
                    <a:pt x="200734" y="206631"/>
                    <a:pt x="213472" y="207238"/>
                  </a:cubicBezTo>
                  <a:lnTo>
                    <a:pt x="213472" y="197835"/>
                  </a:lnTo>
                  <a:cubicBezTo>
                    <a:pt x="197094" y="197835"/>
                    <a:pt x="190725" y="196622"/>
                    <a:pt x="181626" y="183277"/>
                  </a:cubicBezTo>
                  <a:lnTo>
                    <a:pt x="111563" y="80156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49" name="Forme libre 48">
              <a:extLst>
                <a:ext uri="{FF2B5EF4-FFF2-40B4-BE49-F238E27FC236}">
                  <a16:creationId xmlns:a16="http://schemas.microsoft.com/office/drawing/2014/main" id="{1002913A-3C14-FFC5-4518-A8C9946D62B6}"/>
                </a:ext>
              </a:extLst>
            </p:cNvPr>
            <p:cNvSpPr/>
            <p:nvPr>
              <p:custDataLst>
                <p:tags r:id="rId30"/>
              </p:custDataLst>
            </p:nvPr>
          </p:nvSpPr>
          <p:spPr>
            <a:xfrm>
              <a:off x="15954898" y="4283947"/>
              <a:ext cx="143522" cy="10403"/>
            </a:xfrm>
            <a:custGeom>
              <a:avLst/>
              <a:gdLst>
                <a:gd name="connsiteX0" fmla="*/ 135289 w 143522"/>
                <a:gd name="connsiteY0" fmla="*/ 10484 h 10403"/>
                <a:gd name="connsiteX1" fmla="*/ 143782 w 143522"/>
                <a:gd name="connsiteY1" fmla="*/ 5388 h 10403"/>
                <a:gd name="connsiteX2" fmla="*/ 135289 w 143522"/>
                <a:gd name="connsiteY2" fmla="*/ 81 h 10403"/>
                <a:gd name="connsiteX3" fmla="*/ 8752 w 143522"/>
                <a:gd name="connsiteY3" fmla="*/ 81 h 10403"/>
                <a:gd name="connsiteX4" fmla="*/ 260 w 143522"/>
                <a:gd name="connsiteY4" fmla="*/ 5176 h 10403"/>
                <a:gd name="connsiteX5" fmla="*/ 8752 w 143522"/>
                <a:gd name="connsiteY5" fmla="*/ 10484 h 10403"/>
                <a:gd name="connsiteX6" fmla="*/ 135289 w 143522"/>
                <a:gd name="connsiteY6" fmla="*/ 10484 h 10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3522" h="10403">
                  <a:moveTo>
                    <a:pt x="135289" y="10484"/>
                  </a:moveTo>
                  <a:cubicBezTo>
                    <a:pt x="138686" y="10484"/>
                    <a:pt x="143782" y="10484"/>
                    <a:pt x="143782" y="5388"/>
                  </a:cubicBezTo>
                  <a:cubicBezTo>
                    <a:pt x="143782" y="81"/>
                    <a:pt x="138898" y="81"/>
                    <a:pt x="135289" y="81"/>
                  </a:cubicBezTo>
                  <a:lnTo>
                    <a:pt x="8752" y="81"/>
                  </a:lnTo>
                  <a:cubicBezTo>
                    <a:pt x="5355" y="81"/>
                    <a:pt x="260" y="81"/>
                    <a:pt x="260" y="5176"/>
                  </a:cubicBezTo>
                  <a:cubicBezTo>
                    <a:pt x="260" y="10484"/>
                    <a:pt x="5143" y="10484"/>
                    <a:pt x="8752" y="10484"/>
                  </a:cubicBezTo>
                  <a:lnTo>
                    <a:pt x="135289" y="10484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0" name="Forme libre 49">
              <a:extLst>
                <a:ext uri="{FF2B5EF4-FFF2-40B4-BE49-F238E27FC236}">
                  <a16:creationId xmlns:a16="http://schemas.microsoft.com/office/drawing/2014/main" id="{8F0DF7DE-69C2-2834-FA48-ED8500B7A4E4}"/>
                </a:ext>
              </a:extLst>
            </p:cNvPr>
            <p:cNvSpPr/>
            <p:nvPr>
              <p:custDataLst>
                <p:tags r:id="rId31"/>
              </p:custDataLst>
            </p:nvPr>
          </p:nvSpPr>
          <p:spPr>
            <a:xfrm>
              <a:off x="16144674" y="4201358"/>
              <a:ext cx="77281" cy="140973"/>
            </a:xfrm>
            <a:custGeom>
              <a:avLst/>
              <a:gdLst>
                <a:gd name="connsiteX0" fmla="*/ 48248 w 77281"/>
                <a:gd name="connsiteY0" fmla="*/ 6025 h 140973"/>
                <a:gd name="connsiteX1" fmla="*/ 41879 w 77281"/>
                <a:gd name="connsiteY1" fmla="*/ 81 h 140973"/>
                <a:gd name="connsiteX2" fmla="*/ 266 w 77281"/>
                <a:gd name="connsiteY2" fmla="*/ 13668 h 140973"/>
                <a:gd name="connsiteX3" fmla="*/ 266 w 77281"/>
                <a:gd name="connsiteY3" fmla="*/ 21311 h 140973"/>
                <a:gd name="connsiteX4" fmla="*/ 31051 w 77281"/>
                <a:gd name="connsiteY4" fmla="*/ 15367 h 140973"/>
                <a:gd name="connsiteX5" fmla="*/ 31051 w 77281"/>
                <a:gd name="connsiteY5" fmla="*/ 123644 h 140973"/>
                <a:gd name="connsiteX6" fmla="*/ 9820 w 77281"/>
                <a:gd name="connsiteY6" fmla="*/ 133411 h 140973"/>
                <a:gd name="connsiteX7" fmla="*/ 1752 w 77281"/>
                <a:gd name="connsiteY7" fmla="*/ 133411 h 140973"/>
                <a:gd name="connsiteX8" fmla="*/ 1752 w 77281"/>
                <a:gd name="connsiteY8" fmla="*/ 141054 h 140973"/>
                <a:gd name="connsiteX9" fmla="*/ 39543 w 77281"/>
                <a:gd name="connsiteY9" fmla="*/ 140205 h 140973"/>
                <a:gd name="connsiteX10" fmla="*/ 77547 w 77281"/>
                <a:gd name="connsiteY10" fmla="*/ 141054 h 140973"/>
                <a:gd name="connsiteX11" fmla="*/ 77547 w 77281"/>
                <a:gd name="connsiteY11" fmla="*/ 133411 h 140973"/>
                <a:gd name="connsiteX12" fmla="*/ 69479 w 77281"/>
                <a:gd name="connsiteY12" fmla="*/ 133411 h 140973"/>
                <a:gd name="connsiteX13" fmla="*/ 48248 w 77281"/>
                <a:gd name="connsiteY13" fmla="*/ 123644 h 140973"/>
                <a:gd name="connsiteX14" fmla="*/ 48248 w 77281"/>
                <a:gd name="connsiteY14" fmla="*/ 6025 h 140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7281" h="140973">
                  <a:moveTo>
                    <a:pt x="48248" y="6025"/>
                  </a:moveTo>
                  <a:cubicBezTo>
                    <a:pt x="48248" y="293"/>
                    <a:pt x="47823" y="81"/>
                    <a:pt x="41879" y="81"/>
                  </a:cubicBezTo>
                  <a:cubicBezTo>
                    <a:pt x="28291" y="13456"/>
                    <a:pt x="8971" y="13668"/>
                    <a:pt x="266" y="13668"/>
                  </a:cubicBezTo>
                  <a:lnTo>
                    <a:pt x="266" y="21311"/>
                  </a:lnTo>
                  <a:cubicBezTo>
                    <a:pt x="5361" y="21311"/>
                    <a:pt x="19374" y="21311"/>
                    <a:pt x="31051" y="15367"/>
                  </a:cubicBezTo>
                  <a:lnTo>
                    <a:pt x="31051" y="123644"/>
                  </a:lnTo>
                  <a:cubicBezTo>
                    <a:pt x="31051" y="130651"/>
                    <a:pt x="31051" y="133411"/>
                    <a:pt x="9820" y="133411"/>
                  </a:cubicBezTo>
                  <a:lnTo>
                    <a:pt x="1752" y="133411"/>
                  </a:lnTo>
                  <a:lnTo>
                    <a:pt x="1752" y="141054"/>
                  </a:lnTo>
                  <a:cubicBezTo>
                    <a:pt x="5574" y="140841"/>
                    <a:pt x="31688" y="140205"/>
                    <a:pt x="39543" y="140205"/>
                  </a:cubicBezTo>
                  <a:cubicBezTo>
                    <a:pt x="46125" y="140205"/>
                    <a:pt x="72876" y="140841"/>
                    <a:pt x="77547" y="141054"/>
                  </a:cubicBezTo>
                  <a:lnTo>
                    <a:pt x="77547" y="133411"/>
                  </a:lnTo>
                  <a:lnTo>
                    <a:pt x="69479" y="133411"/>
                  </a:lnTo>
                  <a:cubicBezTo>
                    <a:pt x="48248" y="133411"/>
                    <a:pt x="48248" y="130651"/>
                    <a:pt x="48248" y="123644"/>
                  </a:cubicBezTo>
                  <a:lnTo>
                    <a:pt x="48248" y="6025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3" name="Forme libre 52">
              <a:extLst>
                <a:ext uri="{FF2B5EF4-FFF2-40B4-BE49-F238E27FC236}">
                  <a16:creationId xmlns:a16="http://schemas.microsoft.com/office/drawing/2014/main" id="{ECCCDC5A-F122-D931-A37D-3B39A46CA795}"/>
                </a:ext>
              </a:extLst>
            </p:cNvPr>
            <p:cNvSpPr/>
            <p:nvPr>
              <p:custDataLst>
                <p:tags r:id="rId32"/>
              </p:custDataLst>
            </p:nvPr>
          </p:nvSpPr>
          <p:spPr>
            <a:xfrm>
              <a:off x="13946340" y="4826062"/>
              <a:ext cx="143158" cy="199570"/>
            </a:xfrm>
            <a:custGeom>
              <a:avLst/>
              <a:gdLst>
                <a:gd name="connsiteX0" fmla="*/ 1104 w 143158"/>
                <a:gd name="connsiteY0" fmla="*/ 186629 h 199570"/>
                <a:gd name="connsiteX1" fmla="*/ 194 w 143158"/>
                <a:gd name="connsiteY1" fmla="*/ 191482 h 199570"/>
                <a:gd name="connsiteX2" fmla="*/ 8686 w 143158"/>
                <a:gd name="connsiteY2" fmla="*/ 199671 h 199570"/>
                <a:gd name="connsiteX3" fmla="*/ 19302 w 143158"/>
                <a:gd name="connsiteY3" fmla="*/ 193302 h 199570"/>
                <a:gd name="connsiteX4" fmla="*/ 38713 w 143158"/>
                <a:gd name="connsiteY4" fmla="*/ 117174 h 199570"/>
                <a:gd name="connsiteX5" fmla="*/ 68740 w 143158"/>
                <a:gd name="connsiteY5" fmla="*/ 137495 h 199570"/>
                <a:gd name="connsiteX6" fmla="*/ 143352 w 143158"/>
                <a:gd name="connsiteY6" fmla="*/ 49539 h 199570"/>
                <a:gd name="connsiteX7" fmla="*/ 101193 w 143158"/>
                <a:gd name="connsiteY7" fmla="*/ 101 h 199570"/>
                <a:gd name="connsiteX8" fmla="*/ 30827 w 143158"/>
                <a:gd name="connsiteY8" fmla="*/ 67433 h 199570"/>
                <a:gd name="connsiteX9" fmla="*/ 1104 w 143158"/>
                <a:gd name="connsiteY9" fmla="*/ 186629 h 199570"/>
                <a:gd name="connsiteX10" fmla="*/ 68437 w 143158"/>
                <a:gd name="connsiteY10" fmla="*/ 130823 h 199570"/>
                <a:gd name="connsiteX11" fmla="*/ 42353 w 143158"/>
                <a:gd name="connsiteY11" fmla="*/ 103829 h 199570"/>
                <a:gd name="connsiteX12" fmla="*/ 44779 w 143158"/>
                <a:gd name="connsiteY12" fmla="*/ 92607 h 199570"/>
                <a:gd name="connsiteX13" fmla="*/ 62977 w 143158"/>
                <a:gd name="connsiteY13" fmla="*/ 35587 h 199570"/>
                <a:gd name="connsiteX14" fmla="*/ 100587 w 143158"/>
                <a:gd name="connsiteY14" fmla="*/ 6773 h 199570"/>
                <a:gd name="connsiteX15" fmla="*/ 121514 w 143158"/>
                <a:gd name="connsiteY15" fmla="*/ 36497 h 199570"/>
                <a:gd name="connsiteX16" fmla="*/ 104530 w 143158"/>
                <a:gd name="connsiteY16" fmla="*/ 102009 h 199570"/>
                <a:gd name="connsiteX17" fmla="*/ 68437 w 143158"/>
                <a:gd name="connsiteY17" fmla="*/ 130823 h 199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3158" h="199570">
                  <a:moveTo>
                    <a:pt x="1104" y="186629"/>
                  </a:moveTo>
                  <a:cubicBezTo>
                    <a:pt x="194" y="190269"/>
                    <a:pt x="194" y="190876"/>
                    <a:pt x="194" y="191482"/>
                  </a:cubicBezTo>
                  <a:cubicBezTo>
                    <a:pt x="194" y="196032"/>
                    <a:pt x="3530" y="199671"/>
                    <a:pt x="8686" y="199671"/>
                  </a:cubicBezTo>
                  <a:cubicBezTo>
                    <a:pt x="15056" y="199671"/>
                    <a:pt x="18695" y="194212"/>
                    <a:pt x="19302" y="193302"/>
                  </a:cubicBezTo>
                  <a:cubicBezTo>
                    <a:pt x="20818" y="190572"/>
                    <a:pt x="30524" y="149930"/>
                    <a:pt x="38713" y="117174"/>
                  </a:cubicBezTo>
                  <a:cubicBezTo>
                    <a:pt x="44779" y="129306"/>
                    <a:pt x="54485" y="137495"/>
                    <a:pt x="68740" y="137495"/>
                  </a:cubicBezTo>
                  <a:cubicBezTo>
                    <a:pt x="104226" y="137495"/>
                    <a:pt x="143352" y="94730"/>
                    <a:pt x="143352" y="49539"/>
                  </a:cubicBezTo>
                  <a:cubicBezTo>
                    <a:pt x="143352" y="17389"/>
                    <a:pt x="123334" y="101"/>
                    <a:pt x="101193" y="101"/>
                  </a:cubicBezTo>
                  <a:cubicBezTo>
                    <a:pt x="71773" y="101"/>
                    <a:pt x="39926" y="30431"/>
                    <a:pt x="30827" y="67433"/>
                  </a:cubicBezTo>
                  <a:lnTo>
                    <a:pt x="1104" y="186629"/>
                  </a:lnTo>
                  <a:close/>
                  <a:moveTo>
                    <a:pt x="68437" y="130823"/>
                  </a:moveTo>
                  <a:cubicBezTo>
                    <a:pt x="47206" y="130823"/>
                    <a:pt x="42353" y="106559"/>
                    <a:pt x="42353" y="103829"/>
                  </a:cubicBezTo>
                  <a:cubicBezTo>
                    <a:pt x="42353" y="102616"/>
                    <a:pt x="43869" y="96550"/>
                    <a:pt x="44779" y="92607"/>
                  </a:cubicBezTo>
                  <a:cubicBezTo>
                    <a:pt x="53272" y="58638"/>
                    <a:pt x="56305" y="47719"/>
                    <a:pt x="62977" y="35587"/>
                  </a:cubicBezTo>
                  <a:cubicBezTo>
                    <a:pt x="76019" y="13446"/>
                    <a:pt x="91184" y="6773"/>
                    <a:pt x="100587" y="6773"/>
                  </a:cubicBezTo>
                  <a:cubicBezTo>
                    <a:pt x="111809" y="6773"/>
                    <a:pt x="121514" y="15569"/>
                    <a:pt x="121514" y="36497"/>
                  </a:cubicBezTo>
                  <a:cubicBezTo>
                    <a:pt x="121514" y="53178"/>
                    <a:pt x="112719" y="87148"/>
                    <a:pt x="104530" y="102009"/>
                  </a:cubicBezTo>
                  <a:cubicBezTo>
                    <a:pt x="94521" y="121117"/>
                    <a:pt x="79962" y="130823"/>
                    <a:pt x="68437" y="130823"/>
                  </a:cubicBez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4" name="Forme libre 53">
              <a:extLst>
                <a:ext uri="{FF2B5EF4-FFF2-40B4-BE49-F238E27FC236}">
                  <a16:creationId xmlns:a16="http://schemas.microsoft.com/office/drawing/2014/main" id="{AD7FF6B9-1A72-AD6E-70D7-F48C89BEB51C}"/>
                </a:ext>
              </a:extLst>
            </p:cNvPr>
            <p:cNvSpPr/>
            <p:nvPr>
              <p:custDataLst>
                <p:tags r:id="rId33"/>
              </p:custDataLst>
            </p:nvPr>
          </p:nvSpPr>
          <p:spPr>
            <a:xfrm>
              <a:off x="14195285" y="4848809"/>
              <a:ext cx="201695" cy="70971"/>
            </a:xfrm>
            <a:custGeom>
              <a:avLst/>
              <a:gdLst>
                <a:gd name="connsiteX0" fmla="*/ 191585 w 201695"/>
                <a:gd name="connsiteY0" fmla="*/ 12233 h 70971"/>
                <a:gd name="connsiteX1" fmla="*/ 201897 w 201695"/>
                <a:gd name="connsiteY1" fmla="*/ 6167 h 70971"/>
                <a:gd name="connsiteX2" fmla="*/ 191888 w 201695"/>
                <a:gd name="connsiteY2" fmla="*/ 101 h 70971"/>
                <a:gd name="connsiteX3" fmla="*/ 10211 w 201695"/>
                <a:gd name="connsiteY3" fmla="*/ 101 h 70971"/>
                <a:gd name="connsiteX4" fmla="*/ 202 w 201695"/>
                <a:gd name="connsiteY4" fmla="*/ 6167 h 70971"/>
                <a:gd name="connsiteX5" fmla="*/ 10514 w 201695"/>
                <a:gd name="connsiteY5" fmla="*/ 12233 h 70971"/>
                <a:gd name="connsiteX6" fmla="*/ 191585 w 201695"/>
                <a:gd name="connsiteY6" fmla="*/ 12233 h 70971"/>
                <a:gd name="connsiteX7" fmla="*/ 191888 w 201695"/>
                <a:gd name="connsiteY7" fmla="*/ 71073 h 70971"/>
                <a:gd name="connsiteX8" fmla="*/ 201897 w 201695"/>
                <a:gd name="connsiteY8" fmla="*/ 65007 h 70971"/>
                <a:gd name="connsiteX9" fmla="*/ 191585 w 201695"/>
                <a:gd name="connsiteY9" fmla="*/ 58941 h 70971"/>
                <a:gd name="connsiteX10" fmla="*/ 10514 w 201695"/>
                <a:gd name="connsiteY10" fmla="*/ 58941 h 70971"/>
                <a:gd name="connsiteX11" fmla="*/ 202 w 201695"/>
                <a:gd name="connsiteY11" fmla="*/ 65007 h 70971"/>
                <a:gd name="connsiteX12" fmla="*/ 10211 w 201695"/>
                <a:gd name="connsiteY12" fmla="*/ 71073 h 70971"/>
                <a:gd name="connsiteX13" fmla="*/ 191888 w 201695"/>
                <a:gd name="connsiteY13" fmla="*/ 71073 h 70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1695" h="70971">
                  <a:moveTo>
                    <a:pt x="191585" y="12233"/>
                  </a:moveTo>
                  <a:cubicBezTo>
                    <a:pt x="196134" y="12233"/>
                    <a:pt x="201897" y="12233"/>
                    <a:pt x="201897" y="6167"/>
                  </a:cubicBezTo>
                  <a:cubicBezTo>
                    <a:pt x="201897" y="101"/>
                    <a:pt x="196134" y="101"/>
                    <a:pt x="191888" y="101"/>
                  </a:cubicBezTo>
                  <a:lnTo>
                    <a:pt x="10211" y="101"/>
                  </a:lnTo>
                  <a:cubicBezTo>
                    <a:pt x="5965" y="101"/>
                    <a:pt x="202" y="101"/>
                    <a:pt x="202" y="6167"/>
                  </a:cubicBezTo>
                  <a:cubicBezTo>
                    <a:pt x="202" y="12233"/>
                    <a:pt x="5965" y="12233"/>
                    <a:pt x="10514" y="12233"/>
                  </a:cubicBezTo>
                  <a:lnTo>
                    <a:pt x="191585" y="12233"/>
                  </a:lnTo>
                  <a:close/>
                  <a:moveTo>
                    <a:pt x="191888" y="71073"/>
                  </a:moveTo>
                  <a:cubicBezTo>
                    <a:pt x="196134" y="71073"/>
                    <a:pt x="201897" y="71073"/>
                    <a:pt x="201897" y="65007"/>
                  </a:cubicBezTo>
                  <a:cubicBezTo>
                    <a:pt x="201897" y="58941"/>
                    <a:pt x="196134" y="58941"/>
                    <a:pt x="191585" y="58941"/>
                  </a:cubicBezTo>
                  <a:lnTo>
                    <a:pt x="10514" y="58941"/>
                  </a:lnTo>
                  <a:cubicBezTo>
                    <a:pt x="5965" y="58941"/>
                    <a:pt x="202" y="58941"/>
                    <a:pt x="202" y="65007"/>
                  </a:cubicBezTo>
                  <a:cubicBezTo>
                    <a:pt x="202" y="71073"/>
                    <a:pt x="5965" y="71073"/>
                    <a:pt x="10211" y="71073"/>
                  </a:cubicBezTo>
                  <a:lnTo>
                    <a:pt x="191888" y="71073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6" name="Forme libre 55">
              <a:extLst>
                <a:ext uri="{FF2B5EF4-FFF2-40B4-BE49-F238E27FC236}">
                  <a16:creationId xmlns:a16="http://schemas.microsoft.com/office/drawing/2014/main" id="{96EBBFD1-3BAA-E808-C407-BFC0A4D2540E}"/>
                </a:ext>
              </a:extLst>
            </p:cNvPr>
            <p:cNvSpPr/>
            <p:nvPr>
              <p:custDataLst>
                <p:tags r:id="rId34"/>
              </p:custDataLst>
            </p:nvPr>
          </p:nvSpPr>
          <p:spPr>
            <a:xfrm>
              <a:off x="14525444" y="4758123"/>
              <a:ext cx="100089" cy="201996"/>
            </a:xfrm>
            <a:custGeom>
              <a:avLst/>
              <a:gdLst>
                <a:gd name="connsiteX0" fmla="*/ 62389 w 100089"/>
                <a:gd name="connsiteY0" fmla="*/ 7987 h 201996"/>
                <a:gd name="connsiteX1" fmla="*/ 55413 w 100089"/>
                <a:gd name="connsiteY1" fmla="*/ 101 h 201996"/>
                <a:gd name="connsiteX2" fmla="*/ 212 w 100089"/>
                <a:gd name="connsiteY2" fmla="*/ 19512 h 201996"/>
                <a:gd name="connsiteX3" fmla="*/ 212 w 100089"/>
                <a:gd name="connsiteY3" fmla="*/ 28914 h 201996"/>
                <a:gd name="connsiteX4" fmla="*/ 39945 w 100089"/>
                <a:gd name="connsiteY4" fmla="*/ 21028 h 201996"/>
                <a:gd name="connsiteX5" fmla="*/ 39945 w 100089"/>
                <a:gd name="connsiteY5" fmla="*/ 178137 h 201996"/>
                <a:gd name="connsiteX6" fmla="*/ 11738 w 100089"/>
                <a:gd name="connsiteY6" fmla="*/ 192695 h 201996"/>
                <a:gd name="connsiteX7" fmla="*/ 2032 w 100089"/>
                <a:gd name="connsiteY7" fmla="*/ 192695 h 201996"/>
                <a:gd name="connsiteX8" fmla="*/ 2032 w 100089"/>
                <a:gd name="connsiteY8" fmla="*/ 202098 h 201996"/>
                <a:gd name="connsiteX9" fmla="*/ 51167 w 100089"/>
                <a:gd name="connsiteY9" fmla="*/ 201188 h 201996"/>
                <a:gd name="connsiteX10" fmla="*/ 100302 w 100089"/>
                <a:gd name="connsiteY10" fmla="*/ 202098 h 201996"/>
                <a:gd name="connsiteX11" fmla="*/ 100302 w 100089"/>
                <a:gd name="connsiteY11" fmla="*/ 192695 h 201996"/>
                <a:gd name="connsiteX12" fmla="*/ 90596 w 100089"/>
                <a:gd name="connsiteY12" fmla="*/ 192695 h 201996"/>
                <a:gd name="connsiteX13" fmla="*/ 62389 w 100089"/>
                <a:gd name="connsiteY13" fmla="*/ 178137 h 201996"/>
                <a:gd name="connsiteX14" fmla="*/ 62389 w 100089"/>
                <a:gd name="connsiteY14" fmla="*/ 7987 h 201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0089" h="201996">
                  <a:moveTo>
                    <a:pt x="62389" y="7987"/>
                  </a:moveTo>
                  <a:cubicBezTo>
                    <a:pt x="62389" y="707"/>
                    <a:pt x="62389" y="101"/>
                    <a:pt x="55413" y="101"/>
                  </a:cubicBezTo>
                  <a:cubicBezTo>
                    <a:pt x="36609" y="19512"/>
                    <a:pt x="9918" y="19512"/>
                    <a:pt x="212" y="19512"/>
                  </a:cubicBezTo>
                  <a:lnTo>
                    <a:pt x="212" y="28914"/>
                  </a:lnTo>
                  <a:cubicBezTo>
                    <a:pt x="6278" y="28914"/>
                    <a:pt x="24173" y="28914"/>
                    <a:pt x="39945" y="21028"/>
                  </a:cubicBezTo>
                  <a:lnTo>
                    <a:pt x="39945" y="178137"/>
                  </a:lnTo>
                  <a:cubicBezTo>
                    <a:pt x="39945" y="189056"/>
                    <a:pt x="39035" y="192695"/>
                    <a:pt x="11738" y="192695"/>
                  </a:cubicBezTo>
                  <a:lnTo>
                    <a:pt x="2032" y="192695"/>
                  </a:lnTo>
                  <a:lnTo>
                    <a:pt x="2032" y="202098"/>
                  </a:lnTo>
                  <a:cubicBezTo>
                    <a:pt x="12648" y="201188"/>
                    <a:pt x="39035" y="201188"/>
                    <a:pt x="51167" y="201188"/>
                  </a:cubicBezTo>
                  <a:cubicBezTo>
                    <a:pt x="63299" y="201188"/>
                    <a:pt x="89686" y="201188"/>
                    <a:pt x="100302" y="202098"/>
                  </a:cubicBezTo>
                  <a:lnTo>
                    <a:pt x="100302" y="192695"/>
                  </a:lnTo>
                  <a:lnTo>
                    <a:pt x="90596" y="192695"/>
                  </a:lnTo>
                  <a:cubicBezTo>
                    <a:pt x="63299" y="192695"/>
                    <a:pt x="62389" y="189359"/>
                    <a:pt x="62389" y="178137"/>
                  </a:cubicBezTo>
                  <a:lnTo>
                    <a:pt x="62389" y="7987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7" name="Forme libre 56">
              <a:extLst>
                <a:ext uri="{FF2B5EF4-FFF2-40B4-BE49-F238E27FC236}">
                  <a16:creationId xmlns:a16="http://schemas.microsoft.com/office/drawing/2014/main" id="{D80FEBC8-6146-0CB7-B122-177D85E26C48}"/>
                </a:ext>
              </a:extLst>
            </p:cNvPr>
            <p:cNvSpPr/>
            <p:nvPr>
              <p:custDataLst>
                <p:tags r:id="rId35"/>
              </p:custDataLst>
            </p:nvPr>
          </p:nvSpPr>
          <p:spPr>
            <a:xfrm>
              <a:off x="14665266" y="4758123"/>
              <a:ext cx="121017" cy="201996"/>
            </a:xfrm>
            <a:custGeom>
              <a:avLst/>
              <a:gdLst>
                <a:gd name="connsiteX0" fmla="*/ 23572 w 121017"/>
                <a:gd name="connsiteY0" fmla="*/ 178744 h 201996"/>
                <a:gd name="connsiteX1" fmla="*/ 55722 w 121017"/>
                <a:gd name="connsiteY1" fmla="*/ 147504 h 201996"/>
                <a:gd name="connsiteX2" fmla="*/ 121235 w 121017"/>
                <a:gd name="connsiteY2" fmla="*/ 58941 h 201996"/>
                <a:gd name="connsiteX3" fmla="*/ 56935 w 121017"/>
                <a:gd name="connsiteY3" fmla="*/ 101 h 201996"/>
                <a:gd name="connsiteX4" fmla="*/ 217 w 121017"/>
                <a:gd name="connsiteY4" fmla="*/ 54998 h 201996"/>
                <a:gd name="connsiteX5" fmla="*/ 16292 w 121017"/>
                <a:gd name="connsiteY5" fmla="*/ 71983 h 201996"/>
                <a:gd name="connsiteX6" fmla="*/ 32064 w 121017"/>
                <a:gd name="connsiteY6" fmla="*/ 55908 h 201996"/>
                <a:gd name="connsiteX7" fmla="*/ 15989 w 121017"/>
                <a:gd name="connsiteY7" fmla="*/ 40136 h 201996"/>
                <a:gd name="connsiteX8" fmla="*/ 12046 w 121017"/>
                <a:gd name="connsiteY8" fmla="*/ 40440 h 201996"/>
                <a:gd name="connsiteX9" fmla="*/ 52992 w 121017"/>
                <a:gd name="connsiteY9" fmla="*/ 9503 h 201996"/>
                <a:gd name="connsiteX10" fmla="*/ 93634 w 121017"/>
                <a:gd name="connsiteY10" fmla="*/ 58941 h 201996"/>
                <a:gd name="connsiteX11" fmla="*/ 61788 w 121017"/>
                <a:gd name="connsiteY11" fmla="*/ 125970 h 201996"/>
                <a:gd name="connsiteX12" fmla="*/ 3554 w 121017"/>
                <a:gd name="connsiteY12" fmla="*/ 190876 h 201996"/>
                <a:gd name="connsiteX13" fmla="*/ 217 w 121017"/>
                <a:gd name="connsiteY13" fmla="*/ 202098 h 201996"/>
                <a:gd name="connsiteX14" fmla="*/ 112742 w 121017"/>
                <a:gd name="connsiteY14" fmla="*/ 202098 h 201996"/>
                <a:gd name="connsiteX15" fmla="*/ 121235 w 121017"/>
                <a:gd name="connsiteY15" fmla="*/ 149324 h 201996"/>
                <a:gd name="connsiteX16" fmla="*/ 113652 w 121017"/>
                <a:gd name="connsiteY16" fmla="*/ 149324 h 201996"/>
                <a:gd name="connsiteX17" fmla="*/ 106979 w 121017"/>
                <a:gd name="connsiteY17" fmla="*/ 176317 h 201996"/>
                <a:gd name="connsiteX18" fmla="*/ 78166 w 121017"/>
                <a:gd name="connsiteY18" fmla="*/ 178744 h 201996"/>
                <a:gd name="connsiteX19" fmla="*/ 23572 w 121017"/>
                <a:gd name="connsiteY19" fmla="*/ 178744 h 201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1017" h="201996">
                  <a:moveTo>
                    <a:pt x="23572" y="178744"/>
                  </a:moveTo>
                  <a:lnTo>
                    <a:pt x="55722" y="147504"/>
                  </a:lnTo>
                  <a:cubicBezTo>
                    <a:pt x="103036" y="105649"/>
                    <a:pt x="121235" y="89271"/>
                    <a:pt x="121235" y="58941"/>
                  </a:cubicBezTo>
                  <a:cubicBezTo>
                    <a:pt x="121235" y="24365"/>
                    <a:pt x="93937" y="101"/>
                    <a:pt x="56935" y="101"/>
                  </a:cubicBezTo>
                  <a:cubicBezTo>
                    <a:pt x="22662" y="101"/>
                    <a:pt x="217" y="28004"/>
                    <a:pt x="217" y="54998"/>
                  </a:cubicBezTo>
                  <a:cubicBezTo>
                    <a:pt x="217" y="71983"/>
                    <a:pt x="15382" y="71983"/>
                    <a:pt x="16292" y="71983"/>
                  </a:cubicBezTo>
                  <a:cubicBezTo>
                    <a:pt x="21448" y="71983"/>
                    <a:pt x="32064" y="68343"/>
                    <a:pt x="32064" y="55908"/>
                  </a:cubicBezTo>
                  <a:cubicBezTo>
                    <a:pt x="32064" y="48022"/>
                    <a:pt x="26605" y="40136"/>
                    <a:pt x="15989" y="40136"/>
                  </a:cubicBezTo>
                  <a:cubicBezTo>
                    <a:pt x="13563" y="40136"/>
                    <a:pt x="12956" y="40136"/>
                    <a:pt x="12046" y="40440"/>
                  </a:cubicBezTo>
                  <a:cubicBezTo>
                    <a:pt x="19022" y="20725"/>
                    <a:pt x="35400" y="9503"/>
                    <a:pt x="52992" y="9503"/>
                  </a:cubicBezTo>
                  <a:cubicBezTo>
                    <a:pt x="80592" y="9503"/>
                    <a:pt x="93634" y="34070"/>
                    <a:pt x="93634" y="58941"/>
                  </a:cubicBezTo>
                  <a:cubicBezTo>
                    <a:pt x="93634" y="83205"/>
                    <a:pt x="78469" y="107165"/>
                    <a:pt x="61788" y="125970"/>
                  </a:cubicBezTo>
                  <a:lnTo>
                    <a:pt x="3554" y="190876"/>
                  </a:lnTo>
                  <a:cubicBezTo>
                    <a:pt x="217" y="194212"/>
                    <a:pt x="217" y="194819"/>
                    <a:pt x="217" y="202098"/>
                  </a:cubicBezTo>
                  <a:lnTo>
                    <a:pt x="112742" y="202098"/>
                  </a:lnTo>
                  <a:lnTo>
                    <a:pt x="121235" y="149324"/>
                  </a:lnTo>
                  <a:lnTo>
                    <a:pt x="113652" y="149324"/>
                  </a:lnTo>
                  <a:cubicBezTo>
                    <a:pt x="112135" y="158423"/>
                    <a:pt x="110012" y="171768"/>
                    <a:pt x="106979" y="176317"/>
                  </a:cubicBezTo>
                  <a:cubicBezTo>
                    <a:pt x="104856" y="178744"/>
                    <a:pt x="84838" y="178744"/>
                    <a:pt x="78166" y="178744"/>
                  </a:cubicBezTo>
                  <a:lnTo>
                    <a:pt x="23572" y="178744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59" name="Forme libre 58">
              <a:extLst>
                <a:ext uri="{FF2B5EF4-FFF2-40B4-BE49-F238E27FC236}">
                  <a16:creationId xmlns:a16="http://schemas.microsoft.com/office/drawing/2014/main" id="{0366D4E9-35AF-3ECD-1ECF-93E62427A51D}"/>
                </a:ext>
              </a:extLst>
            </p:cNvPr>
            <p:cNvSpPr/>
            <p:nvPr>
              <p:custDataLst>
                <p:tags r:id="rId36"/>
              </p:custDataLst>
            </p:nvPr>
          </p:nvSpPr>
          <p:spPr>
            <a:xfrm>
              <a:off x="14813581" y="4758123"/>
              <a:ext cx="127689" cy="208669"/>
            </a:xfrm>
            <a:custGeom>
              <a:avLst/>
              <a:gdLst>
                <a:gd name="connsiteX0" fmla="*/ 127912 w 127689"/>
                <a:gd name="connsiteY0" fmla="*/ 105042 h 208669"/>
                <a:gd name="connsiteX1" fmla="*/ 115780 w 127689"/>
                <a:gd name="connsiteY1" fmla="*/ 34070 h 208669"/>
                <a:gd name="connsiteX2" fmla="*/ 64219 w 127689"/>
                <a:gd name="connsiteY2" fmla="*/ 101 h 208669"/>
                <a:gd name="connsiteX3" fmla="*/ 11445 w 127689"/>
                <a:gd name="connsiteY3" fmla="*/ 36193 h 208669"/>
                <a:gd name="connsiteX4" fmla="*/ 222 w 127689"/>
                <a:gd name="connsiteY4" fmla="*/ 105042 h 208669"/>
                <a:gd name="connsiteX5" fmla="*/ 13871 w 127689"/>
                <a:gd name="connsiteY5" fmla="*/ 178137 h 208669"/>
                <a:gd name="connsiteX6" fmla="*/ 63916 w 127689"/>
                <a:gd name="connsiteY6" fmla="*/ 208770 h 208669"/>
                <a:gd name="connsiteX7" fmla="*/ 116690 w 127689"/>
                <a:gd name="connsiteY7" fmla="*/ 173588 h 208669"/>
                <a:gd name="connsiteX8" fmla="*/ 127912 w 127689"/>
                <a:gd name="connsiteY8" fmla="*/ 105042 h 208669"/>
                <a:gd name="connsiteX9" fmla="*/ 63916 w 127689"/>
                <a:gd name="connsiteY9" fmla="*/ 202098 h 208669"/>
                <a:gd name="connsiteX10" fmla="*/ 28733 w 127689"/>
                <a:gd name="connsiteY10" fmla="*/ 165399 h 208669"/>
                <a:gd name="connsiteX11" fmla="*/ 25396 w 127689"/>
                <a:gd name="connsiteY11" fmla="*/ 101403 h 208669"/>
                <a:gd name="connsiteX12" fmla="*/ 27823 w 127689"/>
                <a:gd name="connsiteY12" fmla="*/ 45596 h 208669"/>
                <a:gd name="connsiteX13" fmla="*/ 63916 w 127689"/>
                <a:gd name="connsiteY13" fmla="*/ 6773 h 208669"/>
                <a:gd name="connsiteX14" fmla="*/ 99705 w 127689"/>
                <a:gd name="connsiteY14" fmla="*/ 42259 h 208669"/>
                <a:gd name="connsiteX15" fmla="*/ 102738 w 127689"/>
                <a:gd name="connsiteY15" fmla="*/ 101403 h 208669"/>
                <a:gd name="connsiteX16" fmla="*/ 99402 w 127689"/>
                <a:gd name="connsiteY16" fmla="*/ 164185 h 208669"/>
                <a:gd name="connsiteX17" fmla="*/ 63916 w 127689"/>
                <a:gd name="connsiteY17" fmla="*/ 202098 h 208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27689" h="208669">
                  <a:moveTo>
                    <a:pt x="127912" y="105042"/>
                  </a:moveTo>
                  <a:cubicBezTo>
                    <a:pt x="127912" y="80778"/>
                    <a:pt x="126396" y="56514"/>
                    <a:pt x="115780" y="34070"/>
                  </a:cubicBezTo>
                  <a:cubicBezTo>
                    <a:pt x="101828" y="4954"/>
                    <a:pt x="76958" y="101"/>
                    <a:pt x="64219" y="101"/>
                  </a:cubicBezTo>
                  <a:cubicBezTo>
                    <a:pt x="46021" y="101"/>
                    <a:pt x="23880" y="7987"/>
                    <a:pt x="11445" y="36193"/>
                  </a:cubicBezTo>
                  <a:cubicBezTo>
                    <a:pt x="1739" y="57121"/>
                    <a:pt x="222" y="80778"/>
                    <a:pt x="222" y="105042"/>
                  </a:cubicBezTo>
                  <a:cubicBezTo>
                    <a:pt x="222" y="127790"/>
                    <a:pt x="1436" y="155086"/>
                    <a:pt x="13871" y="178137"/>
                  </a:cubicBezTo>
                  <a:cubicBezTo>
                    <a:pt x="26913" y="202704"/>
                    <a:pt x="49054" y="208770"/>
                    <a:pt x="63916" y="208770"/>
                  </a:cubicBezTo>
                  <a:cubicBezTo>
                    <a:pt x="80294" y="208770"/>
                    <a:pt x="103345" y="202401"/>
                    <a:pt x="116690" y="173588"/>
                  </a:cubicBezTo>
                  <a:cubicBezTo>
                    <a:pt x="126396" y="152660"/>
                    <a:pt x="127912" y="129003"/>
                    <a:pt x="127912" y="105042"/>
                  </a:cubicBezTo>
                  <a:close/>
                  <a:moveTo>
                    <a:pt x="63916" y="202098"/>
                  </a:moveTo>
                  <a:cubicBezTo>
                    <a:pt x="52087" y="202098"/>
                    <a:pt x="34192" y="194515"/>
                    <a:pt x="28733" y="165399"/>
                  </a:cubicBezTo>
                  <a:cubicBezTo>
                    <a:pt x="25396" y="147201"/>
                    <a:pt x="25396" y="119297"/>
                    <a:pt x="25396" y="101403"/>
                  </a:cubicBezTo>
                  <a:cubicBezTo>
                    <a:pt x="25396" y="81991"/>
                    <a:pt x="25396" y="61974"/>
                    <a:pt x="27823" y="45596"/>
                  </a:cubicBezTo>
                  <a:cubicBezTo>
                    <a:pt x="33586" y="9503"/>
                    <a:pt x="56333" y="6773"/>
                    <a:pt x="63916" y="6773"/>
                  </a:cubicBezTo>
                  <a:cubicBezTo>
                    <a:pt x="73925" y="6773"/>
                    <a:pt x="93942" y="12233"/>
                    <a:pt x="99705" y="42259"/>
                  </a:cubicBezTo>
                  <a:cubicBezTo>
                    <a:pt x="102738" y="59244"/>
                    <a:pt x="102738" y="82295"/>
                    <a:pt x="102738" y="101403"/>
                  </a:cubicBezTo>
                  <a:cubicBezTo>
                    <a:pt x="102738" y="124150"/>
                    <a:pt x="102738" y="144774"/>
                    <a:pt x="99402" y="164185"/>
                  </a:cubicBezTo>
                  <a:cubicBezTo>
                    <a:pt x="94852" y="192999"/>
                    <a:pt x="77564" y="202098"/>
                    <a:pt x="63916" y="202098"/>
                  </a:cubicBez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60" name="Forme libre 59">
              <a:extLst>
                <a:ext uri="{FF2B5EF4-FFF2-40B4-BE49-F238E27FC236}">
                  <a16:creationId xmlns:a16="http://schemas.microsoft.com/office/drawing/2014/main" id="{EE74DED8-AC71-F877-040B-373A07E8E329}"/>
                </a:ext>
              </a:extLst>
            </p:cNvPr>
            <p:cNvSpPr/>
            <p:nvPr>
              <p:custDataLst>
                <p:tags r:id="rId37"/>
              </p:custDataLst>
            </p:nvPr>
          </p:nvSpPr>
          <p:spPr>
            <a:xfrm>
              <a:off x="14965232" y="4758123"/>
              <a:ext cx="127689" cy="208669"/>
            </a:xfrm>
            <a:custGeom>
              <a:avLst/>
              <a:gdLst>
                <a:gd name="connsiteX0" fmla="*/ 127917 w 127689"/>
                <a:gd name="connsiteY0" fmla="*/ 105042 h 208669"/>
                <a:gd name="connsiteX1" fmla="*/ 115785 w 127689"/>
                <a:gd name="connsiteY1" fmla="*/ 34070 h 208669"/>
                <a:gd name="connsiteX2" fmla="*/ 64224 w 127689"/>
                <a:gd name="connsiteY2" fmla="*/ 101 h 208669"/>
                <a:gd name="connsiteX3" fmla="*/ 11450 w 127689"/>
                <a:gd name="connsiteY3" fmla="*/ 36193 h 208669"/>
                <a:gd name="connsiteX4" fmla="*/ 227 w 127689"/>
                <a:gd name="connsiteY4" fmla="*/ 105042 h 208669"/>
                <a:gd name="connsiteX5" fmla="*/ 13876 w 127689"/>
                <a:gd name="connsiteY5" fmla="*/ 178137 h 208669"/>
                <a:gd name="connsiteX6" fmla="*/ 63921 w 127689"/>
                <a:gd name="connsiteY6" fmla="*/ 208770 h 208669"/>
                <a:gd name="connsiteX7" fmla="*/ 116695 w 127689"/>
                <a:gd name="connsiteY7" fmla="*/ 173588 h 208669"/>
                <a:gd name="connsiteX8" fmla="*/ 127917 w 127689"/>
                <a:gd name="connsiteY8" fmla="*/ 105042 h 208669"/>
                <a:gd name="connsiteX9" fmla="*/ 63921 w 127689"/>
                <a:gd name="connsiteY9" fmla="*/ 202098 h 208669"/>
                <a:gd name="connsiteX10" fmla="*/ 28738 w 127689"/>
                <a:gd name="connsiteY10" fmla="*/ 165399 h 208669"/>
                <a:gd name="connsiteX11" fmla="*/ 25401 w 127689"/>
                <a:gd name="connsiteY11" fmla="*/ 101403 h 208669"/>
                <a:gd name="connsiteX12" fmla="*/ 27828 w 127689"/>
                <a:gd name="connsiteY12" fmla="*/ 45596 h 208669"/>
                <a:gd name="connsiteX13" fmla="*/ 63921 w 127689"/>
                <a:gd name="connsiteY13" fmla="*/ 6773 h 208669"/>
                <a:gd name="connsiteX14" fmla="*/ 99710 w 127689"/>
                <a:gd name="connsiteY14" fmla="*/ 42259 h 208669"/>
                <a:gd name="connsiteX15" fmla="*/ 102743 w 127689"/>
                <a:gd name="connsiteY15" fmla="*/ 101403 h 208669"/>
                <a:gd name="connsiteX16" fmla="*/ 99407 w 127689"/>
                <a:gd name="connsiteY16" fmla="*/ 164185 h 208669"/>
                <a:gd name="connsiteX17" fmla="*/ 63921 w 127689"/>
                <a:gd name="connsiteY17" fmla="*/ 202098 h 208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27689" h="208669">
                  <a:moveTo>
                    <a:pt x="127917" y="105042"/>
                  </a:moveTo>
                  <a:cubicBezTo>
                    <a:pt x="127917" y="80778"/>
                    <a:pt x="126401" y="56514"/>
                    <a:pt x="115785" y="34070"/>
                  </a:cubicBezTo>
                  <a:cubicBezTo>
                    <a:pt x="101833" y="4954"/>
                    <a:pt x="76963" y="101"/>
                    <a:pt x="64224" y="101"/>
                  </a:cubicBezTo>
                  <a:cubicBezTo>
                    <a:pt x="46026" y="101"/>
                    <a:pt x="23885" y="7987"/>
                    <a:pt x="11450" y="36193"/>
                  </a:cubicBezTo>
                  <a:cubicBezTo>
                    <a:pt x="1744" y="57121"/>
                    <a:pt x="227" y="80778"/>
                    <a:pt x="227" y="105042"/>
                  </a:cubicBezTo>
                  <a:cubicBezTo>
                    <a:pt x="227" y="127790"/>
                    <a:pt x="1441" y="155086"/>
                    <a:pt x="13876" y="178137"/>
                  </a:cubicBezTo>
                  <a:cubicBezTo>
                    <a:pt x="26918" y="202704"/>
                    <a:pt x="49059" y="208770"/>
                    <a:pt x="63921" y="208770"/>
                  </a:cubicBezTo>
                  <a:cubicBezTo>
                    <a:pt x="80299" y="208770"/>
                    <a:pt x="103350" y="202401"/>
                    <a:pt x="116695" y="173588"/>
                  </a:cubicBezTo>
                  <a:cubicBezTo>
                    <a:pt x="126401" y="152660"/>
                    <a:pt x="127917" y="129003"/>
                    <a:pt x="127917" y="105042"/>
                  </a:cubicBezTo>
                  <a:close/>
                  <a:moveTo>
                    <a:pt x="63921" y="202098"/>
                  </a:moveTo>
                  <a:cubicBezTo>
                    <a:pt x="52092" y="202098"/>
                    <a:pt x="34197" y="194515"/>
                    <a:pt x="28738" y="165399"/>
                  </a:cubicBezTo>
                  <a:cubicBezTo>
                    <a:pt x="25401" y="147201"/>
                    <a:pt x="25401" y="119297"/>
                    <a:pt x="25401" y="101403"/>
                  </a:cubicBezTo>
                  <a:cubicBezTo>
                    <a:pt x="25401" y="81991"/>
                    <a:pt x="25401" y="61974"/>
                    <a:pt x="27828" y="45596"/>
                  </a:cubicBezTo>
                  <a:cubicBezTo>
                    <a:pt x="33590" y="9503"/>
                    <a:pt x="56338" y="6773"/>
                    <a:pt x="63921" y="6773"/>
                  </a:cubicBezTo>
                  <a:cubicBezTo>
                    <a:pt x="73930" y="6773"/>
                    <a:pt x="93947" y="12233"/>
                    <a:pt x="99710" y="42259"/>
                  </a:cubicBezTo>
                  <a:cubicBezTo>
                    <a:pt x="102743" y="59244"/>
                    <a:pt x="102743" y="82295"/>
                    <a:pt x="102743" y="101403"/>
                  </a:cubicBezTo>
                  <a:cubicBezTo>
                    <a:pt x="102743" y="124150"/>
                    <a:pt x="102743" y="144774"/>
                    <a:pt x="99407" y="164185"/>
                  </a:cubicBezTo>
                  <a:cubicBezTo>
                    <a:pt x="94857" y="192999"/>
                    <a:pt x="77569" y="202098"/>
                    <a:pt x="63921" y="202098"/>
                  </a:cubicBez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61" name="Forme libre 60">
              <a:extLst>
                <a:ext uri="{FF2B5EF4-FFF2-40B4-BE49-F238E27FC236}">
                  <a16:creationId xmlns:a16="http://schemas.microsoft.com/office/drawing/2014/main" id="{668F2AB3-B62F-131F-40B1-58616DCE43D9}"/>
                </a:ext>
              </a:extLst>
            </p:cNvPr>
            <p:cNvSpPr/>
            <p:nvPr>
              <p:custDataLst>
                <p:tags r:id="rId38"/>
              </p:custDataLst>
            </p:nvPr>
          </p:nvSpPr>
          <p:spPr>
            <a:xfrm>
              <a:off x="15164096" y="4749631"/>
              <a:ext cx="146494" cy="210489"/>
            </a:xfrm>
            <a:custGeom>
              <a:avLst/>
              <a:gdLst>
                <a:gd name="connsiteX0" fmla="*/ 23892 w 146494"/>
                <a:gd name="connsiteY0" fmla="*/ 187539 h 210489"/>
                <a:gd name="connsiteX1" fmla="*/ 234 w 146494"/>
                <a:gd name="connsiteY1" fmla="*/ 201188 h 210489"/>
                <a:gd name="connsiteX2" fmla="*/ 234 w 146494"/>
                <a:gd name="connsiteY2" fmla="*/ 210590 h 210489"/>
                <a:gd name="connsiteX3" fmla="*/ 33294 w 146494"/>
                <a:gd name="connsiteY3" fmla="*/ 209680 h 210489"/>
                <a:gd name="connsiteX4" fmla="*/ 66657 w 146494"/>
                <a:gd name="connsiteY4" fmla="*/ 210590 h 210489"/>
                <a:gd name="connsiteX5" fmla="*/ 66657 w 146494"/>
                <a:gd name="connsiteY5" fmla="*/ 201188 h 210489"/>
                <a:gd name="connsiteX6" fmla="*/ 42999 w 146494"/>
                <a:gd name="connsiteY6" fmla="*/ 187539 h 210489"/>
                <a:gd name="connsiteX7" fmla="*/ 42999 w 146494"/>
                <a:gd name="connsiteY7" fmla="*/ 156300 h 210489"/>
                <a:gd name="connsiteX8" fmla="*/ 62411 w 146494"/>
                <a:gd name="connsiteY8" fmla="*/ 139618 h 210489"/>
                <a:gd name="connsiteX9" fmla="*/ 98504 w 146494"/>
                <a:gd name="connsiteY9" fmla="*/ 194212 h 210489"/>
                <a:gd name="connsiteX10" fmla="*/ 87585 w 146494"/>
                <a:gd name="connsiteY10" fmla="*/ 201188 h 210489"/>
                <a:gd name="connsiteX11" fmla="*/ 87585 w 146494"/>
                <a:gd name="connsiteY11" fmla="*/ 210590 h 210489"/>
                <a:gd name="connsiteX12" fmla="*/ 120341 w 146494"/>
                <a:gd name="connsiteY12" fmla="*/ 209680 h 210489"/>
                <a:gd name="connsiteX13" fmla="*/ 146728 w 146494"/>
                <a:gd name="connsiteY13" fmla="*/ 210590 h 210489"/>
                <a:gd name="connsiteX14" fmla="*/ 146728 w 146494"/>
                <a:gd name="connsiteY14" fmla="*/ 201188 h 210489"/>
                <a:gd name="connsiteX15" fmla="*/ 117308 w 146494"/>
                <a:gd name="connsiteY15" fmla="*/ 185113 h 210489"/>
                <a:gd name="connsiteX16" fmla="*/ 78789 w 146494"/>
                <a:gd name="connsiteY16" fmla="*/ 130823 h 210489"/>
                <a:gd name="connsiteX17" fmla="*/ 76969 w 146494"/>
                <a:gd name="connsiteY17" fmla="*/ 127486 h 210489"/>
                <a:gd name="connsiteX18" fmla="*/ 101537 w 146494"/>
                <a:gd name="connsiteY18" fmla="*/ 105649 h 210489"/>
                <a:gd name="connsiteX19" fmla="*/ 139752 w 146494"/>
                <a:gd name="connsiteY19" fmla="*/ 89271 h 210489"/>
                <a:gd name="connsiteX20" fmla="*/ 139752 w 146494"/>
                <a:gd name="connsiteY20" fmla="*/ 79868 h 210489"/>
                <a:gd name="connsiteX21" fmla="*/ 118521 w 146494"/>
                <a:gd name="connsiteY21" fmla="*/ 80778 h 210489"/>
                <a:gd name="connsiteX22" fmla="*/ 84552 w 146494"/>
                <a:gd name="connsiteY22" fmla="*/ 79868 h 210489"/>
                <a:gd name="connsiteX23" fmla="*/ 84552 w 146494"/>
                <a:gd name="connsiteY23" fmla="*/ 89271 h 210489"/>
                <a:gd name="connsiteX24" fmla="*/ 93347 w 146494"/>
                <a:gd name="connsiteY24" fmla="*/ 96853 h 210489"/>
                <a:gd name="connsiteX25" fmla="*/ 86675 w 146494"/>
                <a:gd name="connsiteY25" fmla="*/ 108682 h 210489"/>
                <a:gd name="connsiteX26" fmla="*/ 43909 w 146494"/>
                <a:gd name="connsiteY26" fmla="*/ 145684 h 210489"/>
                <a:gd name="connsiteX27" fmla="*/ 43909 w 146494"/>
                <a:gd name="connsiteY27" fmla="*/ 101 h 210489"/>
                <a:gd name="connsiteX28" fmla="*/ 234 w 146494"/>
                <a:gd name="connsiteY28" fmla="*/ 3437 h 210489"/>
                <a:gd name="connsiteX29" fmla="*/ 234 w 146494"/>
                <a:gd name="connsiteY29" fmla="*/ 12839 h 210489"/>
                <a:gd name="connsiteX30" fmla="*/ 23892 w 146494"/>
                <a:gd name="connsiteY30" fmla="*/ 29824 h 210489"/>
                <a:gd name="connsiteX31" fmla="*/ 23892 w 146494"/>
                <a:gd name="connsiteY31" fmla="*/ 187539 h 210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146494" h="210489">
                  <a:moveTo>
                    <a:pt x="23892" y="187539"/>
                  </a:moveTo>
                  <a:cubicBezTo>
                    <a:pt x="23892" y="201188"/>
                    <a:pt x="20555" y="201188"/>
                    <a:pt x="234" y="201188"/>
                  </a:cubicBezTo>
                  <a:lnTo>
                    <a:pt x="234" y="210590"/>
                  </a:lnTo>
                  <a:cubicBezTo>
                    <a:pt x="10243" y="210287"/>
                    <a:pt x="24498" y="209680"/>
                    <a:pt x="33294" y="209680"/>
                  </a:cubicBezTo>
                  <a:cubicBezTo>
                    <a:pt x="42393" y="209680"/>
                    <a:pt x="54525" y="209983"/>
                    <a:pt x="66657" y="210590"/>
                  </a:cubicBezTo>
                  <a:lnTo>
                    <a:pt x="66657" y="201188"/>
                  </a:lnTo>
                  <a:cubicBezTo>
                    <a:pt x="46336" y="201188"/>
                    <a:pt x="42999" y="201188"/>
                    <a:pt x="42999" y="187539"/>
                  </a:cubicBezTo>
                  <a:lnTo>
                    <a:pt x="42999" y="156300"/>
                  </a:lnTo>
                  <a:lnTo>
                    <a:pt x="62411" y="139618"/>
                  </a:lnTo>
                  <a:cubicBezTo>
                    <a:pt x="85765" y="171768"/>
                    <a:pt x="98504" y="188753"/>
                    <a:pt x="98504" y="194212"/>
                  </a:cubicBezTo>
                  <a:cubicBezTo>
                    <a:pt x="98504" y="199975"/>
                    <a:pt x="93347" y="201188"/>
                    <a:pt x="87585" y="201188"/>
                  </a:cubicBezTo>
                  <a:lnTo>
                    <a:pt x="87585" y="210590"/>
                  </a:lnTo>
                  <a:cubicBezTo>
                    <a:pt x="96077" y="210287"/>
                    <a:pt x="113972" y="209680"/>
                    <a:pt x="120341" y="209680"/>
                  </a:cubicBezTo>
                  <a:cubicBezTo>
                    <a:pt x="129137" y="209680"/>
                    <a:pt x="137933" y="209983"/>
                    <a:pt x="146728" y="210590"/>
                  </a:cubicBezTo>
                  <a:lnTo>
                    <a:pt x="146728" y="201188"/>
                  </a:lnTo>
                  <a:cubicBezTo>
                    <a:pt x="135506" y="201188"/>
                    <a:pt x="128834" y="201188"/>
                    <a:pt x="117308" y="185113"/>
                  </a:cubicBezTo>
                  <a:lnTo>
                    <a:pt x="78789" y="130823"/>
                  </a:lnTo>
                  <a:cubicBezTo>
                    <a:pt x="78486" y="130216"/>
                    <a:pt x="76969" y="128396"/>
                    <a:pt x="76969" y="127486"/>
                  </a:cubicBezTo>
                  <a:cubicBezTo>
                    <a:pt x="76969" y="126273"/>
                    <a:pt x="98504" y="108075"/>
                    <a:pt x="101537" y="105649"/>
                  </a:cubicBezTo>
                  <a:cubicBezTo>
                    <a:pt x="120645" y="90181"/>
                    <a:pt x="133383" y="89574"/>
                    <a:pt x="139752" y="89271"/>
                  </a:cubicBezTo>
                  <a:lnTo>
                    <a:pt x="139752" y="79868"/>
                  </a:lnTo>
                  <a:cubicBezTo>
                    <a:pt x="130957" y="80778"/>
                    <a:pt x="127014" y="80778"/>
                    <a:pt x="118521" y="80778"/>
                  </a:cubicBezTo>
                  <a:cubicBezTo>
                    <a:pt x="107603" y="80778"/>
                    <a:pt x="88798" y="80172"/>
                    <a:pt x="84552" y="79868"/>
                  </a:cubicBezTo>
                  <a:lnTo>
                    <a:pt x="84552" y="89271"/>
                  </a:lnTo>
                  <a:cubicBezTo>
                    <a:pt x="90314" y="89574"/>
                    <a:pt x="93347" y="92910"/>
                    <a:pt x="93347" y="96853"/>
                  </a:cubicBezTo>
                  <a:cubicBezTo>
                    <a:pt x="93347" y="102919"/>
                    <a:pt x="89101" y="106559"/>
                    <a:pt x="86675" y="108682"/>
                  </a:cubicBezTo>
                  <a:lnTo>
                    <a:pt x="43909" y="145684"/>
                  </a:lnTo>
                  <a:lnTo>
                    <a:pt x="43909" y="101"/>
                  </a:lnTo>
                  <a:lnTo>
                    <a:pt x="234" y="3437"/>
                  </a:lnTo>
                  <a:lnTo>
                    <a:pt x="234" y="12839"/>
                  </a:lnTo>
                  <a:cubicBezTo>
                    <a:pt x="21465" y="12839"/>
                    <a:pt x="23892" y="14962"/>
                    <a:pt x="23892" y="29824"/>
                  </a:cubicBezTo>
                  <a:lnTo>
                    <a:pt x="23892" y="187539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62" name="Forme libre 61">
              <a:extLst>
                <a:ext uri="{FF2B5EF4-FFF2-40B4-BE49-F238E27FC236}">
                  <a16:creationId xmlns:a16="http://schemas.microsoft.com/office/drawing/2014/main" id="{74A499F8-642E-FDCA-7BED-B31F50BA73EA}"/>
                </a:ext>
              </a:extLst>
            </p:cNvPr>
            <p:cNvSpPr/>
            <p:nvPr>
              <p:custDataLst>
                <p:tags r:id="rId39"/>
              </p:custDataLst>
            </p:nvPr>
          </p:nvSpPr>
          <p:spPr>
            <a:xfrm>
              <a:off x="15324172" y="4822726"/>
              <a:ext cx="138608" cy="199873"/>
            </a:xfrm>
            <a:custGeom>
              <a:avLst/>
              <a:gdLst>
                <a:gd name="connsiteX0" fmla="*/ 59080 w 138608"/>
                <a:gd name="connsiteY0" fmla="*/ 85328 h 199873"/>
                <a:gd name="connsiteX1" fmla="*/ 32692 w 138608"/>
                <a:gd name="connsiteY1" fmla="*/ 48022 h 199873"/>
                <a:gd name="connsiteX2" fmla="*/ 37545 w 138608"/>
                <a:gd name="connsiteY2" fmla="*/ 22545 h 199873"/>
                <a:gd name="connsiteX3" fmla="*/ 59080 w 138608"/>
                <a:gd name="connsiteY3" fmla="*/ 10413 h 199873"/>
                <a:gd name="connsiteX4" fmla="*/ 85467 w 138608"/>
                <a:gd name="connsiteY4" fmla="*/ 47719 h 199873"/>
                <a:gd name="connsiteX5" fmla="*/ 80614 w 138608"/>
                <a:gd name="connsiteY5" fmla="*/ 73196 h 199873"/>
                <a:gd name="connsiteX6" fmla="*/ 59080 w 138608"/>
                <a:gd name="connsiteY6" fmla="*/ 85328 h 199873"/>
                <a:gd name="connsiteX7" fmla="*/ 23897 w 138608"/>
                <a:gd name="connsiteY7" fmla="*/ 97156 h 199873"/>
                <a:gd name="connsiteX8" fmla="*/ 29053 w 138608"/>
                <a:gd name="connsiteY8" fmla="*/ 82901 h 199873"/>
                <a:gd name="connsiteX9" fmla="*/ 59080 w 138608"/>
                <a:gd name="connsiteY9" fmla="*/ 92304 h 199873"/>
                <a:gd name="connsiteX10" fmla="*/ 108214 w 138608"/>
                <a:gd name="connsiteY10" fmla="*/ 48022 h 199873"/>
                <a:gd name="connsiteX11" fmla="*/ 95779 w 138608"/>
                <a:gd name="connsiteY11" fmla="*/ 18602 h 199873"/>
                <a:gd name="connsiteX12" fmla="*/ 123076 w 138608"/>
                <a:gd name="connsiteY12" fmla="*/ 6773 h 199873"/>
                <a:gd name="connsiteX13" fmla="*/ 126109 w 138608"/>
                <a:gd name="connsiteY13" fmla="*/ 7077 h 199873"/>
                <a:gd name="connsiteX14" fmla="*/ 121256 w 138608"/>
                <a:gd name="connsiteY14" fmla="*/ 15266 h 199873"/>
                <a:gd name="connsiteX15" fmla="*/ 130052 w 138608"/>
                <a:gd name="connsiteY15" fmla="*/ 24061 h 199873"/>
                <a:gd name="connsiteX16" fmla="*/ 138848 w 138608"/>
                <a:gd name="connsiteY16" fmla="*/ 14962 h 199873"/>
                <a:gd name="connsiteX17" fmla="*/ 123379 w 138608"/>
                <a:gd name="connsiteY17" fmla="*/ 101 h 199873"/>
                <a:gd name="connsiteX18" fmla="*/ 91230 w 138608"/>
                <a:gd name="connsiteY18" fmla="*/ 14356 h 199873"/>
                <a:gd name="connsiteX19" fmla="*/ 59080 w 138608"/>
                <a:gd name="connsiteY19" fmla="*/ 3437 h 199873"/>
                <a:gd name="connsiteX20" fmla="*/ 9945 w 138608"/>
                <a:gd name="connsiteY20" fmla="*/ 47719 h 199873"/>
                <a:gd name="connsiteX21" fmla="*/ 24200 w 138608"/>
                <a:gd name="connsiteY21" fmla="*/ 78958 h 199873"/>
                <a:gd name="connsiteX22" fmla="*/ 14798 w 138608"/>
                <a:gd name="connsiteY22" fmla="*/ 104132 h 199873"/>
                <a:gd name="connsiteX23" fmla="*/ 28143 w 138608"/>
                <a:gd name="connsiteY23" fmla="*/ 131126 h 199873"/>
                <a:gd name="connsiteX24" fmla="*/ 239 w 138608"/>
                <a:gd name="connsiteY24" fmla="*/ 161456 h 199873"/>
                <a:gd name="connsiteX25" fmla="*/ 67269 w 138608"/>
                <a:gd name="connsiteY25" fmla="*/ 199975 h 199873"/>
                <a:gd name="connsiteX26" fmla="*/ 134602 w 138608"/>
                <a:gd name="connsiteY26" fmla="*/ 160849 h 199873"/>
                <a:gd name="connsiteX27" fmla="*/ 114887 w 138608"/>
                <a:gd name="connsiteY27" fmla="*/ 126273 h 199873"/>
                <a:gd name="connsiteX28" fmla="*/ 62719 w 138608"/>
                <a:gd name="connsiteY28" fmla="*/ 117781 h 199873"/>
                <a:gd name="connsiteX29" fmla="*/ 39972 w 138608"/>
                <a:gd name="connsiteY29" fmla="*/ 117477 h 199873"/>
                <a:gd name="connsiteX30" fmla="*/ 23897 w 138608"/>
                <a:gd name="connsiteY30" fmla="*/ 97156 h 199873"/>
                <a:gd name="connsiteX31" fmla="*/ 67572 w 138608"/>
                <a:gd name="connsiteY31" fmla="*/ 192999 h 199873"/>
                <a:gd name="connsiteX32" fmla="*/ 16011 w 138608"/>
                <a:gd name="connsiteY32" fmla="*/ 161456 h 199873"/>
                <a:gd name="connsiteX33" fmla="*/ 40882 w 138608"/>
                <a:gd name="connsiteY33" fmla="*/ 135372 h 199873"/>
                <a:gd name="connsiteX34" fmla="*/ 58776 w 138608"/>
                <a:gd name="connsiteY34" fmla="*/ 135372 h 199873"/>
                <a:gd name="connsiteX35" fmla="*/ 118830 w 138608"/>
                <a:gd name="connsiteY35" fmla="*/ 161456 h 199873"/>
                <a:gd name="connsiteX36" fmla="*/ 67572 w 138608"/>
                <a:gd name="connsiteY36" fmla="*/ 192999 h 199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138608" h="199873">
                  <a:moveTo>
                    <a:pt x="59080" y="85328"/>
                  </a:moveTo>
                  <a:cubicBezTo>
                    <a:pt x="32692" y="85328"/>
                    <a:pt x="32692" y="54998"/>
                    <a:pt x="32692" y="48022"/>
                  </a:cubicBezTo>
                  <a:cubicBezTo>
                    <a:pt x="32692" y="39833"/>
                    <a:pt x="32996" y="30127"/>
                    <a:pt x="37545" y="22545"/>
                  </a:cubicBezTo>
                  <a:cubicBezTo>
                    <a:pt x="39972" y="18905"/>
                    <a:pt x="46948" y="10413"/>
                    <a:pt x="59080" y="10413"/>
                  </a:cubicBezTo>
                  <a:cubicBezTo>
                    <a:pt x="85467" y="10413"/>
                    <a:pt x="85467" y="40743"/>
                    <a:pt x="85467" y="47719"/>
                  </a:cubicBezTo>
                  <a:cubicBezTo>
                    <a:pt x="85467" y="55908"/>
                    <a:pt x="85164" y="65613"/>
                    <a:pt x="80614" y="73196"/>
                  </a:cubicBezTo>
                  <a:cubicBezTo>
                    <a:pt x="78188" y="76835"/>
                    <a:pt x="71212" y="85328"/>
                    <a:pt x="59080" y="85328"/>
                  </a:cubicBezTo>
                  <a:close/>
                  <a:moveTo>
                    <a:pt x="23897" y="97156"/>
                  </a:moveTo>
                  <a:cubicBezTo>
                    <a:pt x="23897" y="95943"/>
                    <a:pt x="23897" y="88967"/>
                    <a:pt x="29053" y="82901"/>
                  </a:cubicBezTo>
                  <a:cubicBezTo>
                    <a:pt x="40882" y="91394"/>
                    <a:pt x="53317" y="92304"/>
                    <a:pt x="59080" y="92304"/>
                  </a:cubicBezTo>
                  <a:cubicBezTo>
                    <a:pt x="87287" y="92304"/>
                    <a:pt x="108214" y="71376"/>
                    <a:pt x="108214" y="48022"/>
                  </a:cubicBezTo>
                  <a:cubicBezTo>
                    <a:pt x="108214" y="36800"/>
                    <a:pt x="103362" y="25578"/>
                    <a:pt x="95779" y="18602"/>
                  </a:cubicBezTo>
                  <a:cubicBezTo>
                    <a:pt x="106698" y="8290"/>
                    <a:pt x="117617" y="6773"/>
                    <a:pt x="123076" y="6773"/>
                  </a:cubicBezTo>
                  <a:cubicBezTo>
                    <a:pt x="123683" y="6773"/>
                    <a:pt x="125199" y="6773"/>
                    <a:pt x="126109" y="7077"/>
                  </a:cubicBezTo>
                  <a:cubicBezTo>
                    <a:pt x="122773" y="8290"/>
                    <a:pt x="121256" y="11626"/>
                    <a:pt x="121256" y="15266"/>
                  </a:cubicBezTo>
                  <a:cubicBezTo>
                    <a:pt x="121256" y="20422"/>
                    <a:pt x="125199" y="24061"/>
                    <a:pt x="130052" y="24061"/>
                  </a:cubicBezTo>
                  <a:cubicBezTo>
                    <a:pt x="133085" y="24061"/>
                    <a:pt x="138848" y="21938"/>
                    <a:pt x="138848" y="14962"/>
                  </a:cubicBezTo>
                  <a:cubicBezTo>
                    <a:pt x="138848" y="9806"/>
                    <a:pt x="135208" y="101"/>
                    <a:pt x="123379" y="101"/>
                  </a:cubicBezTo>
                  <a:cubicBezTo>
                    <a:pt x="117313" y="101"/>
                    <a:pt x="103968" y="1921"/>
                    <a:pt x="91230" y="14356"/>
                  </a:cubicBezTo>
                  <a:cubicBezTo>
                    <a:pt x="78491" y="4347"/>
                    <a:pt x="65752" y="3437"/>
                    <a:pt x="59080" y="3437"/>
                  </a:cubicBezTo>
                  <a:cubicBezTo>
                    <a:pt x="30873" y="3437"/>
                    <a:pt x="9945" y="24365"/>
                    <a:pt x="9945" y="47719"/>
                  </a:cubicBezTo>
                  <a:cubicBezTo>
                    <a:pt x="9945" y="61064"/>
                    <a:pt x="16618" y="72589"/>
                    <a:pt x="24200" y="78958"/>
                  </a:cubicBezTo>
                  <a:cubicBezTo>
                    <a:pt x="20257" y="83508"/>
                    <a:pt x="14798" y="93517"/>
                    <a:pt x="14798" y="104132"/>
                  </a:cubicBezTo>
                  <a:cubicBezTo>
                    <a:pt x="14798" y="113535"/>
                    <a:pt x="18741" y="125060"/>
                    <a:pt x="28143" y="131126"/>
                  </a:cubicBezTo>
                  <a:cubicBezTo>
                    <a:pt x="9945" y="136282"/>
                    <a:pt x="239" y="149324"/>
                    <a:pt x="239" y="161456"/>
                  </a:cubicBezTo>
                  <a:cubicBezTo>
                    <a:pt x="239" y="183293"/>
                    <a:pt x="30266" y="199975"/>
                    <a:pt x="67269" y="199975"/>
                  </a:cubicBezTo>
                  <a:cubicBezTo>
                    <a:pt x="103058" y="199975"/>
                    <a:pt x="134602" y="184506"/>
                    <a:pt x="134602" y="160849"/>
                  </a:cubicBezTo>
                  <a:cubicBezTo>
                    <a:pt x="134602" y="150234"/>
                    <a:pt x="130355" y="134765"/>
                    <a:pt x="114887" y="126273"/>
                  </a:cubicBezTo>
                  <a:cubicBezTo>
                    <a:pt x="98812" y="117781"/>
                    <a:pt x="81221" y="117781"/>
                    <a:pt x="62719" y="117781"/>
                  </a:cubicBezTo>
                  <a:cubicBezTo>
                    <a:pt x="55137" y="117781"/>
                    <a:pt x="42095" y="117781"/>
                    <a:pt x="39972" y="117477"/>
                  </a:cubicBezTo>
                  <a:cubicBezTo>
                    <a:pt x="30266" y="116264"/>
                    <a:pt x="23897" y="106862"/>
                    <a:pt x="23897" y="97156"/>
                  </a:cubicBezTo>
                  <a:close/>
                  <a:moveTo>
                    <a:pt x="67572" y="192999"/>
                  </a:moveTo>
                  <a:cubicBezTo>
                    <a:pt x="36939" y="192999"/>
                    <a:pt x="16011" y="177530"/>
                    <a:pt x="16011" y="161456"/>
                  </a:cubicBezTo>
                  <a:cubicBezTo>
                    <a:pt x="16011" y="147504"/>
                    <a:pt x="27536" y="136282"/>
                    <a:pt x="40882" y="135372"/>
                  </a:cubicBezTo>
                  <a:lnTo>
                    <a:pt x="58776" y="135372"/>
                  </a:lnTo>
                  <a:cubicBezTo>
                    <a:pt x="84860" y="135372"/>
                    <a:pt x="118830" y="135372"/>
                    <a:pt x="118830" y="161456"/>
                  </a:cubicBezTo>
                  <a:cubicBezTo>
                    <a:pt x="118830" y="177834"/>
                    <a:pt x="97296" y="192999"/>
                    <a:pt x="67572" y="192999"/>
                  </a:cubicBez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63" name="Forme libre 62">
              <a:extLst>
                <a:ext uri="{FF2B5EF4-FFF2-40B4-BE49-F238E27FC236}">
                  <a16:creationId xmlns:a16="http://schemas.microsoft.com/office/drawing/2014/main" id="{ACA76BF6-AEDF-6CEB-54F3-BD904C8BB777}"/>
                </a:ext>
              </a:extLst>
            </p:cNvPr>
            <p:cNvSpPr/>
            <p:nvPr>
              <p:custDataLst>
                <p:tags r:id="rId40"/>
              </p:custDataLst>
            </p:nvPr>
          </p:nvSpPr>
          <p:spPr>
            <a:xfrm>
              <a:off x="15531797" y="4826062"/>
              <a:ext cx="236878" cy="134057"/>
            </a:xfrm>
            <a:custGeom>
              <a:avLst/>
              <a:gdLst>
                <a:gd name="connsiteX0" fmla="*/ 23904 w 236878"/>
                <a:gd name="connsiteY0" fmla="*/ 29824 h 134057"/>
                <a:gd name="connsiteX1" fmla="*/ 23904 w 236878"/>
                <a:gd name="connsiteY1" fmla="*/ 111108 h 134057"/>
                <a:gd name="connsiteX2" fmla="*/ 246 w 236878"/>
                <a:gd name="connsiteY2" fmla="*/ 124757 h 134057"/>
                <a:gd name="connsiteX3" fmla="*/ 246 w 236878"/>
                <a:gd name="connsiteY3" fmla="*/ 134159 h 134057"/>
                <a:gd name="connsiteX4" fmla="*/ 34519 w 236878"/>
                <a:gd name="connsiteY4" fmla="*/ 133249 h 134057"/>
                <a:gd name="connsiteX5" fmla="*/ 68489 w 236878"/>
                <a:gd name="connsiteY5" fmla="*/ 134159 h 134057"/>
                <a:gd name="connsiteX6" fmla="*/ 68489 w 236878"/>
                <a:gd name="connsiteY6" fmla="*/ 124757 h 134057"/>
                <a:gd name="connsiteX7" fmla="*/ 44831 w 236878"/>
                <a:gd name="connsiteY7" fmla="*/ 111108 h 134057"/>
                <a:gd name="connsiteX8" fmla="*/ 44831 w 236878"/>
                <a:gd name="connsiteY8" fmla="*/ 55301 h 134057"/>
                <a:gd name="connsiteX9" fmla="*/ 85777 w 236878"/>
                <a:gd name="connsiteY9" fmla="*/ 6773 h 134057"/>
                <a:gd name="connsiteX10" fmla="*/ 108221 w 236878"/>
                <a:gd name="connsiteY10" fmla="*/ 40440 h 134057"/>
                <a:gd name="connsiteX11" fmla="*/ 108221 w 236878"/>
                <a:gd name="connsiteY11" fmla="*/ 111108 h 134057"/>
                <a:gd name="connsiteX12" fmla="*/ 84564 w 236878"/>
                <a:gd name="connsiteY12" fmla="*/ 124757 h 134057"/>
                <a:gd name="connsiteX13" fmla="*/ 84564 w 236878"/>
                <a:gd name="connsiteY13" fmla="*/ 134159 h 134057"/>
                <a:gd name="connsiteX14" fmla="*/ 118837 w 236878"/>
                <a:gd name="connsiteY14" fmla="*/ 133249 h 134057"/>
                <a:gd name="connsiteX15" fmla="*/ 152806 w 236878"/>
                <a:gd name="connsiteY15" fmla="*/ 134159 h 134057"/>
                <a:gd name="connsiteX16" fmla="*/ 152806 w 236878"/>
                <a:gd name="connsiteY16" fmla="*/ 124757 h 134057"/>
                <a:gd name="connsiteX17" fmla="*/ 129149 w 236878"/>
                <a:gd name="connsiteY17" fmla="*/ 111108 h 134057"/>
                <a:gd name="connsiteX18" fmla="*/ 129149 w 236878"/>
                <a:gd name="connsiteY18" fmla="*/ 55301 h 134057"/>
                <a:gd name="connsiteX19" fmla="*/ 170095 w 236878"/>
                <a:gd name="connsiteY19" fmla="*/ 6773 h 134057"/>
                <a:gd name="connsiteX20" fmla="*/ 192539 w 236878"/>
                <a:gd name="connsiteY20" fmla="*/ 40440 h 134057"/>
                <a:gd name="connsiteX21" fmla="*/ 192539 w 236878"/>
                <a:gd name="connsiteY21" fmla="*/ 111108 h 134057"/>
                <a:gd name="connsiteX22" fmla="*/ 168881 w 236878"/>
                <a:gd name="connsiteY22" fmla="*/ 124757 h 134057"/>
                <a:gd name="connsiteX23" fmla="*/ 168881 w 236878"/>
                <a:gd name="connsiteY23" fmla="*/ 134159 h 134057"/>
                <a:gd name="connsiteX24" fmla="*/ 203154 w 236878"/>
                <a:gd name="connsiteY24" fmla="*/ 133249 h 134057"/>
                <a:gd name="connsiteX25" fmla="*/ 237124 w 236878"/>
                <a:gd name="connsiteY25" fmla="*/ 134159 h 134057"/>
                <a:gd name="connsiteX26" fmla="*/ 237124 w 236878"/>
                <a:gd name="connsiteY26" fmla="*/ 124757 h 134057"/>
                <a:gd name="connsiteX27" fmla="*/ 213467 w 236878"/>
                <a:gd name="connsiteY27" fmla="*/ 115658 h 134057"/>
                <a:gd name="connsiteX28" fmla="*/ 213467 w 236878"/>
                <a:gd name="connsiteY28" fmla="*/ 57728 h 134057"/>
                <a:gd name="connsiteX29" fmla="*/ 204064 w 236878"/>
                <a:gd name="connsiteY29" fmla="*/ 11323 h 134057"/>
                <a:gd name="connsiteX30" fmla="*/ 172218 w 236878"/>
                <a:gd name="connsiteY30" fmla="*/ 101 h 134057"/>
                <a:gd name="connsiteX31" fmla="*/ 128239 w 236878"/>
                <a:gd name="connsiteY31" fmla="*/ 29824 h 134057"/>
                <a:gd name="connsiteX32" fmla="*/ 87900 w 236878"/>
                <a:gd name="connsiteY32" fmla="*/ 101 h 134057"/>
                <a:gd name="connsiteX33" fmla="*/ 43012 w 236878"/>
                <a:gd name="connsiteY33" fmla="*/ 31947 h 134057"/>
                <a:gd name="connsiteX34" fmla="*/ 43012 w 236878"/>
                <a:gd name="connsiteY34" fmla="*/ 101 h 134057"/>
                <a:gd name="connsiteX35" fmla="*/ 246 w 236878"/>
                <a:gd name="connsiteY35" fmla="*/ 3437 h 134057"/>
                <a:gd name="connsiteX36" fmla="*/ 246 w 236878"/>
                <a:gd name="connsiteY36" fmla="*/ 12839 h 134057"/>
                <a:gd name="connsiteX37" fmla="*/ 23904 w 236878"/>
                <a:gd name="connsiteY37" fmla="*/ 29824 h 1340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236878" h="134057">
                  <a:moveTo>
                    <a:pt x="23904" y="29824"/>
                  </a:moveTo>
                  <a:lnTo>
                    <a:pt x="23904" y="111108"/>
                  </a:lnTo>
                  <a:cubicBezTo>
                    <a:pt x="23904" y="124757"/>
                    <a:pt x="20567" y="124757"/>
                    <a:pt x="246" y="124757"/>
                  </a:cubicBezTo>
                  <a:lnTo>
                    <a:pt x="246" y="134159"/>
                  </a:lnTo>
                  <a:cubicBezTo>
                    <a:pt x="10862" y="133856"/>
                    <a:pt x="26330" y="133249"/>
                    <a:pt x="34519" y="133249"/>
                  </a:cubicBezTo>
                  <a:cubicBezTo>
                    <a:pt x="42405" y="133249"/>
                    <a:pt x="58177" y="133856"/>
                    <a:pt x="68489" y="134159"/>
                  </a:cubicBezTo>
                  <a:lnTo>
                    <a:pt x="68489" y="124757"/>
                  </a:lnTo>
                  <a:cubicBezTo>
                    <a:pt x="48168" y="124757"/>
                    <a:pt x="44831" y="124757"/>
                    <a:pt x="44831" y="111108"/>
                  </a:cubicBezTo>
                  <a:lnTo>
                    <a:pt x="44831" y="55301"/>
                  </a:lnTo>
                  <a:cubicBezTo>
                    <a:pt x="44831" y="23758"/>
                    <a:pt x="66366" y="6773"/>
                    <a:pt x="85777" y="6773"/>
                  </a:cubicBezTo>
                  <a:cubicBezTo>
                    <a:pt x="104885" y="6773"/>
                    <a:pt x="108221" y="23152"/>
                    <a:pt x="108221" y="40440"/>
                  </a:cubicBezTo>
                  <a:lnTo>
                    <a:pt x="108221" y="111108"/>
                  </a:lnTo>
                  <a:cubicBezTo>
                    <a:pt x="108221" y="124757"/>
                    <a:pt x="104885" y="124757"/>
                    <a:pt x="84564" y="124757"/>
                  </a:cubicBezTo>
                  <a:lnTo>
                    <a:pt x="84564" y="134159"/>
                  </a:lnTo>
                  <a:cubicBezTo>
                    <a:pt x="95179" y="133856"/>
                    <a:pt x="110648" y="133249"/>
                    <a:pt x="118837" y="133249"/>
                  </a:cubicBezTo>
                  <a:cubicBezTo>
                    <a:pt x="126723" y="133249"/>
                    <a:pt x="142494" y="133856"/>
                    <a:pt x="152806" y="134159"/>
                  </a:cubicBezTo>
                  <a:lnTo>
                    <a:pt x="152806" y="124757"/>
                  </a:lnTo>
                  <a:cubicBezTo>
                    <a:pt x="132485" y="124757"/>
                    <a:pt x="129149" y="124757"/>
                    <a:pt x="129149" y="111108"/>
                  </a:cubicBezTo>
                  <a:lnTo>
                    <a:pt x="129149" y="55301"/>
                  </a:lnTo>
                  <a:cubicBezTo>
                    <a:pt x="129149" y="23758"/>
                    <a:pt x="150683" y="6773"/>
                    <a:pt x="170095" y="6773"/>
                  </a:cubicBezTo>
                  <a:cubicBezTo>
                    <a:pt x="189203" y="6773"/>
                    <a:pt x="192539" y="23152"/>
                    <a:pt x="192539" y="40440"/>
                  </a:cubicBezTo>
                  <a:lnTo>
                    <a:pt x="192539" y="111108"/>
                  </a:lnTo>
                  <a:cubicBezTo>
                    <a:pt x="192539" y="124757"/>
                    <a:pt x="189203" y="124757"/>
                    <a:pt x="168881" y="124757"/>
                  </a:cubicBezTo>
                  <a:lnTo>
                    <a:pt x="168881" y="134159"/>
                  </a:lnTo>
                  <a:cubicBezTo>
                    <a:pt x="179497" y="133856"/>
                    <a:pt x="194965" y="133249"/>
                    <a:pt x="203154" y="133249"/>
                  </a:cubicBezTo>
                  <a:cubicBezTo>
                    <a:pt x="211040" y="133249"/>
                    <a:pt x="226812" y="133856"/>
                    <a:pt x="237124" y="134159"/>
                  </a:cubicBezTo>
                  <a:lnTo>
                    <a:pt x="237124" y="124757"/>
                  </a:lnTo>
                  <a:cubicBezTo>
                    <a:pt x="221353" y="124757"/>
                    <a:pt x="213770" y="124757"/>
                    <a:pt x="213467" y="115658"/>
                  </a:cubicBezTo>
                  <a:lnTo>
                    <a:pt x="213467" y="57728"/>
                  </a:lnTo>
                  <a:cubicBezTo>
                    <a:pt x="213467" y="31644"/>
                    <a:pt x="213467" y="22242"/>
                    <a:pt x="204064" y="11323"/>
                  </a:cubicBezTo>
                  <a:cubicBezTo>
                    <a:pt x="199818" y="6167"/>
                    <a:pt x="189809" y="101"/>
                    <a:pt x="172218" y="101"/>
                  </a:cubicBezTo>
                  <a:cubicBezTo>
                    <a:pt x="146740" y="101"/>
                    <a:pt x="133395" y="18299"/>
                    <a:pt x="128239" y="29824"/>
                  </a:cubicBezTo>
                  <a:cubicBezTo>
                    <a:pt x="123993" y="3437"/>
                    <a:pt x="101549" y="101"/>
                    <a:pt x="87900" y="101"/>
                  </a:cubicBezTo>
                  <a:cubicBezTo>
                    <a:pt x="65759" y="101"/>
                    <a:pt x="51504" y="13143"/>
                    <a:pt x="43012" y="31947"/>
                  </a:cubicBezTo>
                  <a:lnTo>
                    <a:pt x="43012" y="101"/>
                  </a:lnTo>
                  <a:lnTo>
                    <a:pt x="246" y="3437"/>
                  </a:lnTo>
                  <a:lnTo>
                    <a:pt x="246" y="12839"/>
                  </a:lnTo>
                  <a:cubicBezTo>
                    <a:pt x="21477" y="12839"/>
                    <a:pt x="23904" y="14962"/>
                    <a:pt x="23904" y="29824"/>
                  </a:cubicBez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64" name="Forme libre 63">
              <a:extLst>
                <a:ext uri="{FF2B5EF4-FFF2-40B4-BE49-F238E27FC236}">
                  <a16:creationId xmlns:a16="http://schemas.microsoft.com/office/drawing/2014/main" id="{B60B6426-CCA9-0A5D-BDFC-0AB2F6CAE491}"/>
                </a:ext>
              </a:extLst>
            </p:cNvPr>
            <p:cNvSpPr/>
            <p:nvPr>
              <p:custDataLst>
                <p:tags r:id="rId41"/>
              </p:custDataLst>
            </p:nvPr>
          </p:nvSpPr>
          <p:spPr>
            <a:xfrm>
              <a:off x="15797773" y="4776505"/>
              <a:ext cx="143522" cy="10403"/>
            </a:xfrm>
            <a:custGeom>
              <a:avLst/>
              <a:gdLst>
                <a:gd name="connsiteX0" fmla="*/ 135284 w 143522"/>
                <a:gd name="connsiteY0" fmla="*/ 10500 h 10403"/>
                <a:gd name="connsiteX1" fmla="*/ 143776 w 143522"/>
                <a:gd name="connsiteY1" fmla="*/ 5404 h 10403"/>
                <a:gd name="connsiteX2" fmla="*/ 135284 w 143522"/>
                <a:gd name="connsiteY2" fmla="*/ 97 h 10403"/>
                <a:gd name="connsiteX3" fmla="*/ 8747 w 143522"/>
                <a:gd name="connsiteY3" fmla="*/ 97 h 10403"/>
                <a:gd name="connsiteX4" fmla="*/ 254 w 143522"/>
                <a:gd name="connsiteY4" fmla="*/ 5192 h 10403"/>
                <a:gd name="connsiteX5" fmla="*/ 8747 w 143522"/>
                <a:gd name="connsiteY5" fmla="*/ 10500 h 10403"/>
                <a:gd name="connsiteX6" fmla="*/ 135284 w 143522"/>
                <a:gd name="connsiteY6" fmla="*/ 10500 h 10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3522" h="10403">
                  <a:moveTo>
                    <a:pt x="135284" y="10500"/>
                  </a:moveTo>
                  <a:cubicBezTo>
                    <a:pt x="138681" y="10500"/>
                    <a:pt x="143776" y="10500"/>
                    <a:pt x="143776" y="5404"/>
                  </a:cubicBezTo>
                  <a:cubicBezTo>
                    <a:pt x="143776" y="97"/>
                    <a:pt x="138893" y="97"/>
                    <a:pt x="135284" y="97"/>
                  </a:cubicBezTo>
                  <a:lnTo>
                    <a:pt x="8747" y="97"/>
                  </a:lnTo>
                  <a:cubicBezTo>
                    <a:pt x="5350" y="97"/>
                    <a:pt x="254" y="97"/>
                    <a:pt x="254" y="5192"/>
                  </a:cubicBezTo>
                  <a:cubicBezTo>
                    <a:pt x="254" y="10500"/>
                    <a:pt x="5137" y="10500"/>
                    <a:pt x="8747" y="10500"/>
                  </a:cubicBezTo>
                  <a:lnTo>
                    <a:pt x="135284" y="10500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65" name="Forme libre 64">
              <a:extLst>
                <a:ext uri="{FF2B5EF4-FFF2-40B4-BE49-F238E27FC236}">
                  <a16:creationId xmlns:a16="http://schemas.microsoft.com/office/drawing/2014/main" id="{EC8A8F3D-D936-AD3F-9C78-A4A553208511}"/>
                </a:ext>
              </a:extLst>
            </p:cNvPr>
            <p:cNvSpPr/>
            <p:nvPr>
              <p:custDataLst>
                <p:tags r:id="rId42"/>
              </p:custDataLst>
            </p:nvPr>
          </p:nvSpPr>
          <p:spPr>
            <a:xfrm>
              <a:off x="15975872" y="4693917"/>
              <a:ext cx="97662" cy="145219"/>
            </a:xfrm>
            <a:custGeom>
              <a:avLst/>
              <a:gdLst>
                <a:gd name="connsiteX0" fmla="*/ 46757 w 97662"/>
                <a:gd name="connsiteY0" fmla="*/ 70159 h 145219"/>
                <a:gd name="connsiteX1" fmla="*/ 75206 w 97662"/>
                <a:gd name="connsiteY1" fmla="*/ 104340 h 145219"/>
                <a:gd name="connsiteX2" fmla="*/ 47606 w 97662"/>
                <a:gd name="connsiteY2" fmla="*/ 138522 h 145219"/>
                <a:gd name="connsiteX3" fmla="*/ 11513 w 97662"/>
                <a:gd name="connsiteY3" fmla="*/ 123661 h 145219"/>
                <a:gd name="connsiteX4" fmla="*/ 23827 w 97662"/>
                <a:gd name="connsiteY4" fmla="*/ 111771 h 145219"/>
                <a:gd name="connsiteX5" fmla="*/ 12150 w 97662"/>
                <a:gd name="connsiteY5" fmla="*/ 100094 h 145219"/>
                <a:gd name="connsiteX6" fmla="*/ 261 w 97662"/>
                <a:gd name="connsiteY6" fmla="*/ 112408 h 145219"/>
                <a:gd name="connsiteX7" fmla="*/ 48031 w 97662"/>
                <a:gd name="connsiteY7" fmla="*/ 145316 h 145219"/>
                <a:gd name="connsiteX8" fmla="*/ 97924 w 97662"/>
                <a:gd name="connsiteY8" fmla="*/ 104340 h 145219"/>
                <a:gd name="connsiteX9" fmla="*/ 60981 w 97662"/>
                <a:gd name="connsiteY9" fmla="*/ 66337 h 145219"/>
                <a:gd name="connsiteX10" fmla="*/ 91342 w 97662"/>
                <a:gd name="connsiteY10" fmla="*/ 29395 h 145219"/>
                <a:gd name="connsiteX11" fmla="*/ 48455 w 97662"/>
                <a:gd name="connsiteY11" fmla="*/ 97 h 145219"/>
                <a:gd name="connsiteX12" fmla="*/ 6842 w 97662"/>
                <a:gd name="connsiteY12" fmla="*/ 28546 h 145219"/>
                <a:gd name="connsiteX13" fmla="*/ 17882 w 97662"/>
                <a:gd name="connsiteY13" fmla="*/ 39799 h 145219"/>
                <a:gd name="connsiteX14" fmla="*/ 28710 w 97662"/>
                <a:gd name="connsiteY14" fmla="*/ 28971 h 145219"/>
                <a:gd name="connsiteX15" fmla="*/ 17882 w 97662"/>
                <a:gd name="connsiteY15" fmla="*/ 17931 h 145219"/>
                <a:gd name="connsiteX16" fmla="*/ 47818 w 97662"/>
                <a:gd name="connsiteY16" fmla="*/ 6254 h 145219"/>
                <a:gd name="connsiteX17" fmla="*/ 70748 w 97662"/>
                <a:gd name="connsiteY17" fmla="*/ 29395 h 145219"/>
                <a:gd name="connsiteX18" fmla="*/ 62255 w 97662"/>
                <a:gd name="connsiteY18" fmla="*/ 54660 h 145219"/>
                <a:gd name="connsiteX19" fmla="*/ 38689 w 97662"/>
                <a:gd name="connsiteY19" fmla="*/ 63789 h 145219"/>
                <a:gd name="connsiteX20" fmla="*/ 31895 w 97662"/>
                <a:gd name="connsiteY20" fmla="*/ 64426 h 145219"/>
                <a:gd name="connsiteX21" fmla="*/ 29772 w 97662"/>
                <a:gd name="connsiteY21" fmla="*/ 67186 h 145219"/>
                <a:gd name="connsiteX22" fmla="*/ 35292 w 97662"/>
                <a:gd name="connsiteY22" fmla="*/ 70159 h 145219"/>
                <a:gd name="connsiteX23" fmla="*/ 46757 w 97662"/>
                <a:gd name="connsiteY23" fmla="*/ 70159 h 145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97662" h="145219">
                  <a:moveTo>
                    <a:pt x="46757" y="70159"/>
                  </a:moveTo>
                  <a:cubicBezTo>
                    <a:pt x="63317" y="70159"/>
                    <a:pt x="75206" y="81623"/>
                    <a:pt x="75206" y="104340"/>
                  </a:cubicBezTo>
                  <a:cubicBezTo>
                    <a:pt x="75206" y="130667"/>
                    <a:pt x="59920" y="138522"/>
                    <a:pt x="47606" y="138522"/>
                  </a:cubicBezTo>
                  <a:cubicBezTo>
                    <a:pt x="39113" y="138522"/>
                    <a:pt x="20430" y="136187"/>
                    <a:pt x="11513" y="123661"/>
                  </a:cubicBezTo>
                  <a:cubicBezTo>
                    <a:pt x="21492" y="123236"/>
                    <a:pt x="23827" y="116230"/>
                    <a:pt x="23827" y="111771"/>
                  </a:cubicBezTo>
                  <a:cubicBezTo>
                    <a:pt x="23827" y="104977"/>
                    <a:pt x="18732" y="100094"/>
                    <a:pt x="12150" y="100094"/>
                  </a:cubicBezTo>
                  <a:cubicBezTo>
                    <a:pt x="6205" y="100094"/>
                    <a:pt x="261" y="103704"/>
                    <a:pt x="261" y="112408"/>
                  </a:cubicBezTo>
                  <a:cubicBezTo>
                    <a:pt x="261" y="132365"/>
                    <a:pt x="22341" y="145316"/>
                    <a:pt x="48031" y="145316"/>
                  </a:cubicBezTo>
                  <a:cubicBezTo>
                    <a:pt x="77542" y="145316"/>
                    <a:pt x="97924" y="125571"/>
                    <a:pt x="97924" y="104340"/>
                  </a:cubicBezTo>
                  <a:cubicBezTo>
                    <a:pt x="97924" y="87780"/>
                    <a:pt x="84336" y="71220"/>
                    <a:pt x="60981" y="66337"/>
                  </a:cubicBezTo>
                  <a:cubicBezTo>
                    <a:pt x="83274" y="58269"/>
                    <a:pt x="91342" y="42346"/>
                    <a:pt x="91342" y="29395"/>
                  </a:cubicBezTo>
                  <a:cubicBezTo>
                    <a:pt x="91342" y="12623"/>
                    <a:pt x="72022" y="97"/>
                    <a:pt x="48455" y="97"/>
                  </a:cubicBezTo>
                  <a:cubicBezTo>
                    <a:pt x="24889" y="97"/>
                    <a:pt x="6842" y="11561"/>
                    <a:pt x="6842" y="28546"/>
                  </a:cubicBezTo>
                  <a:cubicBezTo>
                    <a:pt x="6842" y="35765"/>
                    <a:pt x="11513" y="39799"/>
                    <a:pt x="17882" y="39799"/>
                  </a:cubicBezTo>
                  <a:cubicBezTo>
                    <a:pt x="24464" y="39799"/>
                    <a:pt x="28710" y="34915"/>
                    <a:pt x="28710" y="28971"/>
                  </a:cubicBezTo>
                  <a:cubicBezTo>
                    <a:pt x="28710" y="22814"/>
                    <a:pt x="24464" y="18355"/>
                    <a:pt x="17882" y="17931"/>
                  </a:cubicBezTo>
                  <a:cubicBezTo>
                    <a:pt x="25313" y="8589"/>
                    <a:pt x="39963" y="6254"/>
                    <a:pt x="47818" y="6254"/>
                  </a:cubicBezTo>
                  <a:cubicBezTo>
                    <a:pt x="57372" y="6254"/>
                    <a:pt x="70748" y="10924"/>
                    <a:pt x="70748" y="29395"/>
                  </a:cubicBezTo>
                  <a:cubicBezTo>
                    <a:pt x="70748" y="38312"/>
                    <a:pt x="67775" y="48079"/>
                    <a:pt x="62255" y="54660"/>
                  </a:cubicBezTo>
                  <a:cubicBezTo>
                    <a:pt x="55249" y="62728"/>
                    <a:pt x="49304" y="63153"/>
                    <a:pt x="38689" y="63789"/>
                  </a:cubicBezTo>
                  <a:cubicBezTo>
                    <a:pt x="33381" y="64214"/>
                    <a:pt x="32956" y="64214"/>
                    <a:pt x="31895" y="64426"/>
                  </a:cubicBezTo>
                  <a:cubicBezTo>
                    <a:pt x="31470" y="64426"/>
                    <a:pt x="29772" y="64851"/>
                    <a:pt x="29772" y="67186"/>
                  </a:cubicBezTo>
                  <a:cubicBezTo>
                    <a:pt x="29772" y="70159"/>
                    <a:pt x="31683" y="70159"/>
                    <a:pt x="35292" y="70159"/>
                  </a:cubicBezTo>
                  <a:lnTo>
                    <a:pt x="46757" y="70159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66" name="Forme libre 65">
              <a:extLst>
                <a:ext uri="{FF2B5EF4-FFF2-40B4-BE49-F238E27FC236}">
                  <a16:creationId xmlns:a16="http://schemas.microsoft.com/office/drawing/2014/main" id="{48C157B2-3D3E-2F60-1699-1D1FE56C957D}"/>
                </a:ext>
              </a:extLst>
            </p:cNvPr>
            <p:cNvSpPr/>
            <p:nvPr>
              <p:custDataLst>
                <p:tags r:id="rId43"/>
              </p:custDataLst>
            </p:nvPr>
          </p:nvSpPr>
          <p:spPr>
            <a:xfrm>
              <a:off x="13835036" y="5329034"/>
              <a:ext cx="117984" cy="137394"/>
            </a:xfrm>
            <a:custGeom>
              <a:avLst/>
              <a:gdLst>
                <a:gd name="connsiteX0" fmla="*/ 107862 w 117984"/>
                <a:gd name="connsiteY0" fmla="*/ 18922 h 137394"/>
                <a:gd name="connsiteX1" fmla="*/ 94517 w 117984"/>
                <a:gd name="connsiteY1" fmla="*/ 23168 h 137394"/>
                <a:gd name="connsiteX2" fmla="*/ 89057 w 117984"/>
                <a:gd name="connsiteY2" fmla="*/ 34997 h 137394"/>
                <a:gd name="connsiteX3" fmla="*/ 100280 w 117984"/>
                <a:gd name="connsiteY3" fmla="*/ 45612 h 137394"/>
                <a:gd name="connsiteX4" fmla="*/ 117264 w 117984"/>
                <a:gd name="connsiteY4" fmla="*/ 26201 h 137394"/>
                <a:gd name="connsiteX5" fmla="*/ 81475 w 117984"/>
                <a:gd name="connsiteY5" fmla="*/ 117 h 137394"/>
                <a:gd name="connsiteX6" fmla="*/ 190 w 117984"/>
                <a:gd name="connsiteY6" fmla="*/ 86254 h 137394"/>
                <a:gd name="connsiteX7" fmla="*/ 49325 w 117984"/>
                <a:gd name="connsiteY7" fmla="*/ 137512 h 137394"/>
                <a:gd name="connsiteX8" fmla="*/ 118174 w 117984"/>
                <a:gd name="connsiteY8" fmla="*/ 101722 h 137394"/>
                <a:gd name="connsiteX9" fmla="*/ 114535 w 117984"/>
                <a:gd name="connsiteY9" fmla="*/ 97780 h 137394"/>
                <a:gd name="connsiteX10" fmla="*/ 110592 w 117984"/>
                <a:gd name="connsiteY10" fmla="*/ 100813 h 137394"/>
                <a:gd name="connsiteX11" fmla="*/ 49932 w 117984"/>
                <a:gd name="connsiteY11" fmla="*/ 130839 h 137394"/>
                <a:gd name="connsiteX12" fmla="*/ 22635 w 117984"/>
                <a:gd name="connsiteY12" fmla="*/ 97780 h 137394"/>
                <a:gd name="connsiteX13" fmla="*/ 39013 w 117984"/>
                <a:gd name="connsiteY13" fmla="*/ 37120 h 137394"/>
                <a:gd name="connsiteX14" fmla="*/ 81778 w 117984"/>
                <a:gd name="connsiteY14" fmla="*/ 6790 h 137394"/>
                <a:gd name="connsiteX15" fmla="*/ 107862 w 117984"/>
                <a:gd name="connsiteY15" fmla="*/ 18922 h 137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7984" h="137394">
                  <a:moveTo>
                    <a:pt x="107862" y="18922"/>
                  </a:moveTo>
                  <a:cubicBezTo>
                    <a:pt x="103009" y="18922"/>
                    <a:pt x="98763" y="18922"/>
                    <a:pt x="94517" y="23168"/>
                  </a:cubicBezTo>
                  <a:cubicBezTo>
                    <a:pt x="89664" y="27718"/>
                    <a:pt x="89057" y="32874"/>
                    <a:pt x="89057" y="34997"/>
                  </a:cubicBezTo>
                  <a:cubicBezTo>
                    <a:pt x="89057" y="42276"/>
                    <a:pt x="94517" y="45612"/>
                    <a:pt x="100280" y="45612"/>
                  </a:cubicBezTo>
                  <a:cubicBezTo>
                    <a:pt x="109075" y="45612"/>
                    <a:pt x="117264" y="38333"/>
                    <a:pt x="117264" y="26201"/>
                  </a:cubicBezTo>
                  <a:cubicBezTo>
                    <a:pt x="117264" y="11339"/>
                    <a:pt x="103009" y="117"/>
                    <a:pt x="81475" y="117"/>
                  </a:cubicBezTo>
                  <a:cubicBezTo>
                    <a:pt x="40529" y="117"/>
                    <a:pt x="190" y="43489"/>
                    <a:pt x="190" y="86254"/>
                  </a:cubicBezTo>
                  <a:cubicBezTo>
                    <a:pt x="190" y="113551"/>
                    <a:pt x="17782" y="137512"/>
                    <a:pt x="49325" y="137512"/>
                  </a:cubicBezTo>
                  <a:cubicBezTo>
                    <a:pt x="92697" y="137512"/>
                    <a:pt x="118174" y="105362"/>
                    <a:pt x="118174" y="101722"/>
                  </a:cubicBezTo>
                  <a:cubicBezTo>
                    <a:pt x="118174" y="99903"/>
                    <a:pt x="116355" y="97780"/>
                    <a:pt x="114535" y="97780"/>
                  </a:cubicBezTo>
                  <a:cubicBezTo>
                    <a:pt x="113018" y="97780"/>
                    <a:pt x="112412" y="98386"/>
                    <a:pt x="110592" y="100813"/>
                  </a:cubicBezTo>
                  <a:cubicBezTo>
                    <a:pt x="86631" y="130839"/>
                    <a:pt x="53571" y="130839"/>
                    <a:pt x="49932" y="130839"/>
                  </a:cubicBezTo>
                  <a:cubicBezTo>
                    <a:pt x="30824" y="130839"/>
                    <a:pt x="22635" y="115977"/>
                    <a:pt x="22635" y="97780"/>
                  </a:cubicBezTo>
                  <a:cubicBezTo>
                    <a:pt x="22635" y="85344"/>
                    <a:pt x="28701" y="55924"/>
                    <a:pt x="39013" y="37120"/>
                  </a:cubicBezTo>
                  <a:cubicBezTo>
                    <a:pt x="48415" y="19832"/>
                    <a:pt x="65097" y="6790"/>
                    <a:pt x="81778" y="6790"/>
                  </a:cubicBezTo>
                  <a:cubicBezTo>
                    <a:pt x="92090" y="6790"/>
                    <a:pt x="103616" y="10733"/>
                    <a:pt x="107862" y="18922"/>
                  </a:cubicBez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67" name="Forme libre 66">
              <a:extLst>
                <a:ext uri="{FF2B5EF4-FFF2-40B4-BE49-F238E27FC236}">
                  <a16:creationId xmlns:a16="http://schemas.microsoft.com/office/drawing/2014/main" id="{82E3E131-3E8B-265A-A389-2A13DB26AE77}"/>
                </a:ext>
              </a:extLst>
            </p:cNvPr>
            <p:cNvSpPr/>
            <p:nvPr>
              <p:custDataLst>
                <p:tags r:id="rId44"/>
              </p:custDataLst>
            </p:nvPr>
          </p:nvSpPr>
          <p:spPr>
            <a:xfrm>
              <a:off x="13953644" y="5414958"/>
              <a:ext cx="118469" cy="134816"/>
            </a:xfrm>
            <a:custGeom>
              <a:avLst/>
              <a:gdLst>
                <a:gd name="connsiteX0" fmla="*/ 16330 w 118469"/>
                <a:gd name="connsiteY0" fmla="*/ 119649 h 134816"/>
                <a:gd name="connsiteX1" fmla="*/ 5927 w 118469"/>
                <a:gd name="connsiteY1" fmla="*/ 127292 h 134816"/>
                <a:gd name="connsiteX2" fmla="*/ 195 w 118469"/>
                <a:gd name="connsiteY2" fmla="*/ 131750 h 134816"/>
                <a:gd name="connsiteX3" fmla="*/ 3167 w 118469"/>
                <a:gd name="connsiteY3" fmla="*/ 134935 h 134816"/>
                <a:gd name="connsiteX4" fmla="*/ 21426 w 118469"/>
                <a:gd name="connsiteY4" fmla="*/ 134086 h 134816"/>
                <a:gd name="connsiteX5" fmla="*/ 43718 w 118469"/>
                <a:gd name="connsiteY5" fmla="*/ 134935 h 134816"/>
                <a:gd name="connsiteX6" fmla="*/ 47964 w 118469"/>
                <a:gd name="connsiteY6" fmla="*/ 130264 h 134816"/>
                <a:gd name="connsiteX7" fmla="*/ 42444 w 118469"/>
                <a:gd name="connsiteY7" fmla="*/ 127292 h 134816"/>
                <a:gd name="connsiteX8" fmla="*/ 32041 w 118469"/>
                <a:gd name="connsiteY8" fmla="*/ 124744 h 134816"/>
                <a:gd name="connsiteX9" fmla="*/ 34377 w 118469"/>
                <a:gd name="connsiteY9" fmla="*/ 114978 h 134816"/>
                <a:gd name="connsiteX10" fmla="*/ 42232 w 118469"/>
                <a:gd name="connsiteY10" fmla="*/ 83344 h 134816"/>
                <a:gd name="connsiteX11" fmla="*/ 64100 w 118469"/>
                <a:gd name="connsiteY11" fmla="*/ 95870 h 134816"/>
                <a:gd name="connsiteX12" fmla="*/ 118664 w 118469"/>
                <a:gd name="connsiteY12" fmla="*/ 35574 h 134816"/>
                <a:gd name="connsiteX13" fmla="*/ 86817 w 118469"/>
                <a:gd name="connsiteY13" fmla="*/ 119 h 134816"/>
                <a:gd name="connsiteX14" fmla="*/ 56669 w 118469"/>
                <a:gd name="connsiteY14" fmla="*/ 14981 h 134816"/>
                <a:gd name="connsiteX15" fmla="*/ 34801 w 118469"/>
                <a:gd name="connsiteY15" fmla="*/ 119 h 134816"/>
                <a:gd name="connsiteX16" fmla="*/ 18029 w 118469"/>
                <a:gd name="connsiteY16" fmla="*/ 11371 h 134816"/>
                <a:gd name="connsiteX17" fmla="*/ 10385 w 118469"/>
                <a:gd name="connsiteY17" fmla="*/ 32602 h 134816"/>
                <a:gd name="connsiteX18" fmla="*/ 13995 w 118469"/>
                <a:gd name="connsiteY18" fmla="*/ 35362 h 134816"/>
                <a:gd name="connsiteX19" fmla="*/ 18666 w 118469"/>
                <a:gd name="connsiteY19" fmla="*/ 28993 h 134816"/>
                <a:gd name="connsiteX20" fmla="*/ 34164 w 118469"/>
                <a:gd name="connsiteY20" fmla="*/ 6064 h 134816"/>
                <a:gd name="connsiteX21" fmla="*/ 41171 w 118469"/>
                <a:gd name="connsiteY21" fmla="*/ 16467 h 134816"/>
                <a:gd name="connsiteX22" fmla="*/ 40534 w 118469"/>
                <a:gd name="connsiteY22" fmla="*/ 22836 h 134816"/>
                <a:gd name="connsiteX23" fmla="*/ 16330 w 118469"/>
                <a:gd name="connsiteY23" fmla="*/ 119649 h 134816"/>
                <a:gd name="connsiteX24" fmla="*/ 56457 w 118469"/>
                <a:gd name="connsiteY24" fmla="*/ 25596 h 134816"/>
                <a:gd name="connsiteX25" fmla="*/ 86180 w 118469"/>
                <a:gd name="connsiteY25" fmla="*/ 6064 h 134816"/>
                <a:gd name="connsiteX26" fmla="*/ 101679 w 118469"/>
                <a:gd name="connsiteY26" fmla="*/ 26658 h 134816"/>
                <a:gd name="connsiteX27" fmla="*/ 90639 w 118469"/>
                <a:gd name="connsiteY27" fmla="*/ 69332 h 134816"/>
                <a:gd name="connsiteX28" fmla="*/ 64100 w 118469"/>
                <a:gd name="connsiteY28" fmla="*/ 89926 h 134816"/>
                <a:gd name="connsiteX29" fmla="*/ 45204 w 118469"/>
                <a:gd name="connsiteY29" fmla="*/ 71455 h 134816"/>
                <a:gd name="connsiteX30" fmla="*/ 45841 w 118469"/>
                <a:gd name="connsiteY30" fmla="*/ 68270 h 134816"/>
                <a:gd name="connsiteX31" fmla="*/ 56457 w 118469"/>
                <a:gd name="connsiteY31" fmla="*/ 25596 h 1348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118469" h="134816">
                  <a:moveTo>
                    <a:pt x="16330" y="119649"/>
                  </a:moveTo>
                  <a:cubicBezTo>
                    <a:pt x="14844" y="125593"/>
                    <a:pt x="14419" y="127292"/>
                    <a:pt x="5927" y="127292"/>
                  </a:cubicBezTo>
                  <a:cubicBezTo>
                    <a:pt x="3167" y="127292"/>
                    <a:pt x="195" y="127292"/>
                    <a:pt x="195" y="131750"/>
                  </a:cubicBezTo>
                  <a:cubicBezTo>
                    <a:pt x="195" y="134086"/>
                    <a:pt x="2105" y="134935"/>
                    <a:pt x="3167" y="134935"/>
                  </a:cubicBezTo>
                  <a:cubicBezTo>
                    <a:pt x="8687" y="134935"/>
                    <a:pt x="15693" y="134086"/>
                    <a:pt x="21426" y="134086"/>
                  </a:cubicBezTo>
                  <a:cubicBezTo>
                    <a:pt x="28644" y="134086"/>
                    <a:pt x="36712" y="134935"/>
                    <a:pt x="43718" y="134935"/>
                  </a:cubicBezTo>
                  <a:cubicBezTo>
                    <a:pt x="45629" y="134935"/>
                    <a:pt x="47964" y="134298"/>
                    <a:pt x="47964" y="130264"/>
                  </a:cubicBezTo>
                  <a:cubicBezTo>
                    <a:pt x="47964" y="127292"/>
                    <a:pt x="44992" y="127292"/>
                    <a:pt x="42444" y="127292"/>
                  </a:cubicBezTo>
                  <a:cubicBezTo>
                    <a:pt x="37774" y="127292"/>
                    <a:pt x="32041" y="127292"/>
                    <a:pt x="32041" y="124744"/>
                  </a:cubicBezTo>
                  <a:cubicBezTo>
                    <a:pt x="32041" y="123683"/>
                    <a:pt x="33527" y="118163"/>
                    <a:pt x="34377" y="114978"/>
                  </a:cubicBezTo>
                  <a:cubicBezTo>
                    <a:pt x="36924" y="103726"/>
                    <a:pt x="39897" y="92261"/>
                    <a:pt x="42232" y="83344"/>
                  </a:cubicBezTo>
                  <a:cubicBezTo>
                    <a:pt x="44780" y="87590"/>
                    <a:pt x="51361" y="95870"/>
                    <a:pt x="64100" y="95870"/>
                  </a:cubicBezTo>
                  <a:cubicBezTo>
                    <a:pt x="90002" y="95870"/>
                    <a:pt x="118664" y="67209"/>
                    <a:pt x="118664" y="35574"/>
                  </a:cubicBezTo>
                  <a:cubicBezTo>
                    <a:pt x="118664" y="10734"/>
                    <a:pt x="101467" y="119"/>
                    <a:pt x="86817" y="119"/>
                  </a:cubicBezTo>
                  <a:cubicBezTo>
                    <a:pt x="73654" y="119"/>
                    <a:pt x="62402" y="9036"/>
                    <a:pt x="56669" y="14981"/>
                  </a:cubicBezTo>
                  <a:cubicBezTo>
                    <a:pt x="53060" y="2879"/>
                    <a:pt x="41171" y="119"/>
                    <a:pt x="34801" y="119"/>
                  </a:cubicBezTo>
                  <a:cubicBezTo>
                    <a:pt x="26521" y="119"/>
                    <a:pt x="21426" y="5639"/>
                    <a:pt x="18029" y="11371"/>
                  </a:cubicBezTo>
                  <a:cubicBezTo>
                    <a:pt x="13782" y="18590"/>
                    <a:pt x="10385" y="31328"/>
                    <a:pt x="10385" y="32602"/>
                  </a:cubicBezTo>
                  <a:cubicBezTo>
                    <a:pt x="10385" y="35362"/>
                    <a:pt x="13358" y="35362"/>
                    <a:pt x="13995" y="35362"/>
                  </a:cubicBezTo>
                  <a:cubicBezTo>
                    <a:pt x="16967" y="35362"/>
                    <a:pt x="17179" y="34725"/>
                    <a:pt x="18666" y="28993"/>
                  </a:cubicBezTo>
                  <a:cubicBezTo>
                    <a:pt x="21850" y="16679"/>
                    <a:pt x="25884" y="6064"/>
                    <a:pt x="34164" y="6064"/>
                  </a:cubicBezTo>
                  <a:cubicBezTo>
                    <a:pt x="39684" y="6064"/>
                    <a:pt x="41171" y="10734"/>
                    <a:pt x="41171" y="16467"/>
                  </a:cubicBezTo>
                  <a:cubicBezTo>
                    <a:pt x="41171" y="18802"/>
                    <a:pt x="40746" y="21562"/>
                    <a:pt x="40534" y="22836"/>
                  </a:cubicBezTo>
                  <a:lnTo>
                    <a:pt x="16330" y="119649"/>
                  </a:lnTo>
                  <a:close/>
                  <a:moveTo>
                    <a:pt x="56457" y="25596"/>
                  </a:moveTo>
                  <a:cubicBezTo>
                    <a:pt x="68771" y="9248"/>
                    <a:pt x="79386" y="6064"/>
                    <a:pt x="86180" y="6064"/>
                  </a:cubicBezTo>
                  <a:cubicBezTo>
                    <a:pt x="94461" y="6064"/>
                    <a:pt x="101679" y="12220"/>
                    <a:pt x="101679" y="26658"/>
                  </a:cubicBezTo>
                  <a:cubicBezTo>
                    <a:pt x="101679" y="35362"/>
                    <a:pt x="97008" y="57018"/>
                    <a:pt x="90639" y="69332"/>
                  </a:cubicBezTo>
                  <a:cubicBezTo>
                    <a:pt x="85331" y="79735"/>
                    <a:pt x="74928" y="89926"/>
                    <a:pt x="64100" y="89926"/>
                  </a:cubicBezTo>
                  <a:cubicBezTo>
                    <a:pt x="49026" y="89926"/>
                    <a:pt x="45204" y="73578"/>
                    <a:pt x="45204" y="71455"/>
                  </a:cubicBezTo>
                  <a:cubicBezTo>
                    <a:pt x="45204" y="70605"/>
                    <a:pt x="45629" y="69119"/>
                    <a:pt x="45841" y="68270"/>
                  </a:cubicBezTo>
                  <a:lnTo>
                    <a:pt x="56457" y="25596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68" name="Forme libre 67">
              <a:extLst>
                <a:ext uri="{FF2B5EF4-FFF2-40B4-BE49-F238E27FC236}">
                  <a16:creationId xmlns:a16="http://schemas.microsoft.com/office/drawing/2014/main" id="{A13B27F7-ADAB-D03D-D503-A289080EE5DE}"/>
                </a:ext>
              </a:extLst>
            </p:cNvPr>
            <p:cNvSpPr/>
            <p:nvPr>
              <p:custDataLst>
                <p:tags r:id="rId45"/>
              </p:custDataLst>
            </p:nvPr>
          </p:nvSpPr>
          <p:spPr>
            <a:xfrm>
              <a:off x="14195285" y="5351781"/>
              <a:ext cx="201695" cy="70971"/>
            </a:xfrm>
            <a:custGeom>
              <a:avLst/>
              <a:gdLst>
                <a:gd name="connsiteX0" fmla="*/ 191585 w 201695"/>
                <a:gd name="connsiteY0" fmla="*/ 12249 h 70971"/>
                <a:gd name="connsiteX1" fmla="*/ 201897 w 201695"/>
                <a:gd name="connsiteY1" fmla="*/ 6183 h 70971"/>
                <a:gd name="connsiteX2" fmla="*/ 191888 w 201695"/>
                <a:gd name="connsiteY2" fmla="*/ 117 h 70971"/>
                <a:gd name="connsiteX3" fmla="*/ 10211 w 201695"/>
                <a:gd name="connsiteY3" fmla="*/ 117 h 70971"/>
                <a:gd name="connsiteX4" fmla="*/ 202 w 201695"/>
                <a:gd name="connsiteY4" fmla="*/ 6183 h 70971"/>
                <a:gd name="connsiteX5" fmla="*/ 10514 w 201695"/>
                <a:gd name="connsiteY5" fmla="*/ 12249 h 70971"/>
                <a:gd name="connsiteX6" fmla="*/ 191585 w 201695"/>
                <a:gd name="connsiteY6" fmla="*/ 12249 h 70971"/>
                <a:gd name="connsiteX7" fmla="*/ 191888 w 201695"/>
                <a:gd name="connsiteY7" fmla="*/ 71089 h 70971"/>
                <a:gd name="connsiteX8" fmla="*/ 201897 w 201695"/>
                <a:gd name="connsiteY8" fmla="*/ 65023 h 70971"/>
                <a:gd name="connsiteX9" fmla="*/ 191585 w 201695"/>
                <a:gd name="connsiteY9" fmla="*/ 58957 h 70971"/>
                <a:gd name="connsiteX10" fmla="*/ 10514 w 201695"/>
                <a:gd name="connsiteY10" fmla="*/ 58957 h 70971"/>
                <a:gd name="connsiteX11" fmla="*/ 202 w 201695"/>
                <a:gd name="connsiteY11" fmla="*/ 65023 h 70971"/>
                <a:gd name="connsiteX12" fmla="*/ 10211 w 201695"/>
                <a:gd name="connsiteY12" fmla="*/ 71089 h 70971"/>
                <a:gd name="connsiteX13" fmla="*/ 191888 w 201695"/>
                <a:gd name="connsiteY13" fmla="*/ 71089 h 70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1695" h="70971">
                  <a:moveTo>
                    <a:pt x="191585" y="12249"/>
                  </a:moveTo>
                  <a:cubicBezTo>
                    <a:pt x="196134" y="12249"/>
                    <a:pt x="201897" y="12249"/>
                    <a:pt x="201897" y="6183"/>
                  </a:cubicBezTo>
                  <a:cubicBezTo>
                    <a:pt x="201897" y="117"/>
                    <a:pt x="196134" y="117"/>
                    <a:pt x="191888" y="117"/>
                  </a:cubicBezTo>
                  <a:lnTo>
                    <a:pt x="10211" y="117"/>
                  </a:lnTo>
                  <a:cubicBezTo>
                    <a:pt x="5965" y="117"/>
                    <a:pt x="202" y="117"/>
                    <a:pt x="202" y="6183"/>
                  </a:cubicBezTo>
                  <a:cubicBezTo>
                    <a:pt x="202" y="12249"/>
                    <a:pt x="5965" y="12249"/>
                    <a:pt x="10514" y="12249"/>
                  </a:cubicBezTo>
                  <a:lnTo>
                    <a:pt x="191585" y="12249"/>
                  </a:lnTo>
                  <a:close/>
                  <a:moveTo>
                    <a:pt x="191888" y="71089"/>
                  </a:moveTo>
                  <a:cubicBezTo>
                    <a:pt x="196134" y="71089"/>
                    <a:pt x="201897" y="71089"/>
                    <a:pt x="201897" y="65023"/>
                  </a:cubicBezTo>
                  <a:cubicBezTo>
                    <a:pt x="201897" y="58957"/>
                    <a:pt x="196134" y="58957"/>
                    <a:pt x="191585" y="58957"/>
                  </a:cubicBezTo>
                  <a:lnTo>
                    <a:pt x="10514" y="58957"/>
                  </a:lnTo>
                  <a:cubicBezTo>
                    <a:pt x="5965" y="58957"/>
                    <a:pt x="202" y="58957"/>
                    <a:pt x="202" y="65023"/>
                  </a:cubicBezTo>
                  <a:cubicBezTo>
                    <a:pt x="202" y="71089"/>
                    <a:pt x="5965" y="71089"/>
                    <a:pt x="10211" y="71089"/>
                  </a:cubicBezTo>
                  <a:lnTo>
                    <a:pt x="191888" y="71089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69" name="Forme libre 68">
              <a:extLst>
                <a:ext uri="{FF2B5EF4-FFF2-40B4-BE49-F238E27FC236}">
                  <a16:creationId xmlns:a16="http://schemas.microsoft.com/office/drawing/2014/main" id="{5814B7D5-4AAA-C235-F2F6-1BFAA26F5652}"/>
                </a:ext>
              </a:extLst>
            </p:cNvPr>
            <p:cNvSpPr/>
            <p:nvPr>
              <p:custDataLst>
                <p:tags r:id="rId46"/>
              </p:custDataLst>
            </p:nvPr>
          </p:nvSpPr>
          <p:spPr>
            <a:xfrm>
              <a:off x="14515435" y="5258062"/>
              <a:ext cx="130116" cy="211702"/>
            </a:xfrm>
            <a:custGeom>
              <a:avLst/>
              <a:gdLst>
                <a:gd name="connsiteX0" fmla="*/ 127599 w 130116"/>
                <a:gd name="connsiteY0" fmla="*/ 20438 h 211702"/>
                <a:gd name="connsiteX1" fmla="*/ 130329 w 130116"/>
                <a:gd name="connsiteY1" fmla="*/ 9823 h 211702"/>
                <a:gd name="connsiteX2" fmla="*/ 56626 w 130116"/>
                <a:gd name="connsiteY2" fmla="*/ 9823 h 211702"/>
                <a:gd name="connsiteX3" fmla="*/ 17804 w 130116"/>
                <a:gd name="connsiteY3" fmla="*/ 117 h 211702"/>
                <a:gd name="connsiteX4" fmla="*/ 10221 w 130116"/>
                <a:gd name="connsiteY4" fmla="*/ 117 h 211702"/>
                <a:gd name="connsiteX5" fmla="*/ 212 w 130116"/>
                <a:gd name="connsiteY5" fmla="*/ 62597 h 211702"/>
                <a:gd name="connsiteX6" fmla="*/ 7795 w 130116"/>
                <a:gd name="connsiteY6" fmla="*/ 62597 h 211702"/>
                <a:gd name="connsiteX7" fmla="*/ 15377 w 130116"/>
                <a:gd name="connsiteY7" fmla="*/ 34997 h 211702"/>
                <a:gd name="connsiteX8" fmla="*/ 45101 w 130116"/>
                <a:gd name="connsiteY8" fmla="*/ 33177 h 211702"/>
                <a:gd name="connsiteX9" fmla="*/ 107884 w 130116"/>
                <a:gd name="connsiteY9" fmla="*/ 33177 h 211702"/>
                <a:gd name="connsiteX10" fmla="*/ 73915 w 130116"/>
                <a:gd name="connsiteY10" fmla="*/ 81098 h 211702"/>
                <a:gd name="connsiteX11" fmla="*/ 36609 w 130116"/>
                <a:gd name="connsiteY11" fmla="*/ 195138 h 211702"/>
                <a:gd name="connsiteX12" fmla="*/ 50560 w 130116"/>
                <a:gd name="connsiteY12" fmla="*/ 211820 h 211702"/>
                <a:gd name="connsiteX13" fmla="*/ 64512 w 130116"/>
                <a:gd name="connsiteY13" fmla="*/ 195138 h 211702"/>
                <a:gd name="connsiteX14" fmla="*/ 64512 w 130116"/>
                <a:gd name="connsiteY14" fmla="*/ 179670 h 211702"/>
                <a:gd name="connsiteX15" fmla="*/ 67849 w 130116"/>
                <a:gd name="connsiteY15" fmla="*/ 129929 h 211702"/>
                <a:gd name="connsiteX16" fmla="*/ 86653 w 130116"/>
                <a:gd name="connsiteY16" fmla="*/ 78065 h 211702"/>
                <a:gd name="connsiteX17" fmla="*/ 127599 w 130116"/>
                <a:gd name="connsiteY17" fmla="*/ 20438 h 211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0116" h="211702">
                  <a:moveTo>
                    <a:pt x="127599" y="20438"/>
                  </a:moveTo>
                  <a:cubicBezTo>
                    <a:pt x="130329" y="16799"/>
                    <a:pt x="130329" y="16192"/>
                    <a:pt x="130329" y="9823"/>
                  </a:cubicBezTo>
                  <a:lnTo>
                    <a:pt x="56626" y="9823"/>
                  </a:lnTo>
                  <a:cubicBezTo>
                    <a:pt x="19624" y="9823"/>
                    <a:pt x="19017" y="5880"/>
                    <a:pt x="17804" y="117"/>
                  </a:cubicBezTo>
                  <a:lnTo>
                    <a:pt x="10221" y="117"/>
                  </a:lnTo>
                  <a:lnTo>
                    <a:pt x="212" y="62597"/>
                  </a:lnTo>
                  <a:lnTo>
                    <a:pt x="7795" y="62597"/>
                  </a:lnTo>
                  <a:cubicBezTo>
                    <a:pt x="8705" y="57744"/>
                    <a:pt x="11435" y="38636"/>
                    <a:pt x="15377" y="34997"/>
                  </a:cubicBezTo>
                  <a:cubicBezTo>
                    <a:pt x="17501" y="33177"/>
                    <a:pt x="41158" y="33177"/>
                    <a:pt x="45101" y="33177"/>
                  </a:cubicBezTo>
                  <a:lnTo>
                    <a:pt x="107884" y="33177"/>
                  </a:lnTo>
                  <a:cubicBezTo>
                    <a:pt x="104548" y="38030"/>
                    <a:pt x="80587" y="71089"/>
                    <a:pt x="73915" y="81098"/>
                  </a:cubicBezTo>
                  <a:cubicBezTo>
                    <a:pt x="46617" y="122043"/>
                    <a:pt x="36609" y="164202"/>
                    <a:pt x="36609" y="195138"/>
                  </a:cubicBezTo>
                  <a:cubicBezTo>
                    <a:pt x="36609" y="198171"/>
                    <a:pt x="36609" y="211820"/>
                    <a:pt x="50560" y="211820"/>
                  </a:cubicBezTo>
                  <a:cubicBezTo>
                    <a:pt x="64512" y="211820"/>
                    <a:pt x="64512" y="198171"/>
                    <a:pt x="64512" y="195138"/>
                  </a:cubicBezTo>
                  <a:lnTo>
                    <a:pt x="64512" y="179670"/>
                  </a:lnTo>
                  <a:cubicBezTo>
                    <a:pt x="64512" y="162989"/>
                    <a:pt x="65422" y="146307"/>
                    <a:pt x="67849" y="129929"/>
                  </a:cubicBezTo>
                  <a:cubicBezTo>
                    <a:pt x="69062" y="122953"/>
                    <a:pt x="73308" y="96870"/>
                    <a:pt x="86653" y="78065"/>
                  </a:cubicBezTo>
                  <a:lnTo>
                    <a:pt x="127599" y="20438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70" name="Forme libre 69">
              <a:extLst>
                <a:ext uri="{FF2B5EF4-FFF2-40B4-BE49-F238E27FC236}">
                  <a16:creationId xmlns:a16="http://schemas.microsoft.com/office/drawing/2014/main" id="{D72E246B-0D59-7692-3FB2-5A965B0D0B7A}"/>
                </a:ext>
              </a:extLst>
            </p:cNvPr>
            <p:cNvSpPr/>
            <p:nvPr>
              <p:custDataLst>
                <p:tags r:id="rId47"/>
              </p:custDataLst>
            </p:nvPr>
          </p:nvSpPr>
          <p:spPr>
            <a:xfrm>
              <a:off x="14661930" y="5261095"/>
              <a:ext cx="127689" cy="208669"/>
            </a:xfrm>
            <a:custGeom>
              <a:avLst/>
              <a:gdLst>
                <a:gd name="connsiteX0" fmla="*/ 127907 w 127689"/>
                <a:gd name="connsiteY0" fmla="*/ 105059 h 208669"/>
                <a:gd name="connsiteX1" fmla="*/ 115775 w 127689"/>
                <a:gd name="connsiteY1" fmla="*/ 34087 h 208669"/>
                <a:gd name="connsiteX2" fmla="*/ 64214 w 127689"/>
                <a:gd name="connsiteY2" fmla="*/ 117 h 208669"/>
                <a:gd name="connsiteX3" fmla="*/ 11440 w 127689"/>
                <a:gd name="connsiteY3" fmla="*/ 36210 h 208669"/>
                <a:gd name="connsiteX4" fmla="*/ 217 w 127689"/>
                <a:gd name="connsiteY4" fmla="*/ 105059 h 208669"/>
                <a:gd name="connsiteX5" fmla="*/ 13866 w 127689"/>
                <a:gd name="connsiteY5" fmla="*/ 178154 h 208669"/>
                <a:gd name="connsiteX6" fmla="*/ 63911 w 127689"/>
                <a:gd name="connsiteY6" fmla="*/ 208787 h 208669"/>
                <a:gd name="connsiteX7" fmla="*/ 116685 w 127689"/>
                <a:gd name="connsiteY7" fmla="*/ 173604 h 208669"/>
                <a:gd name="connsiteX8" fmla="*/ 127907 w 127689"/>
                <a:gd name="connsiteY8" fmla="*/ 105059 h 208669"/>
                <a:gd name="connsiteX9" fmla="*/ 63911 w 127689"/>
                <a:gd name="connsiteY9" fmla="*/ 202114 h 208669"/>
                <a:gd name="connsiteX10" fmla="*/ 28728 w 127689"/>
                <a:gd name="connsiteY10" fmla="*/ 165415 h 208669"/>
                <a:gd name="connsiteX11" fmla="*/ 25391 w 127689"/>
                <a:gd name="connsiteY11" fmla="*/ 101419 h 208669"/>
                <a:gd name="connsiteX12" fmla="*/ 27818 w 127689"/>
                <a:gd name="connsiteY12" fmla="*/ 45612 h 208669"/>
                <a:gd name="connsiteX13" fmla="*/ 63911 w 127689"/>
                <a:gd name="connsiteY13" fmla="*/ 6790 h 208669"/>
                <a:gd name="connsiteX14" fmla="*/ 99700 w 127689"/>
                <a:gd name="connsiteY14" fmla="*/ 42276 h 208669"/>
                <a:gd name="connsiteX15" fmla="*/ 102733 w 127689"/>
                <a:gd name="connsiteY15" fmla="*/ 101419 h 208669"/>
                <a:gd name="connsiteX16" fmla="*/ 99397 w 127689"/>
                <a:gd name="connsiteY16" fmla="*/ 164202 h 208669"/>
                <a:gd name="connsiteX17" fmla="*/ 63911 w 127689"/>
                <a:gd name="connsiteY17" fmla="*/ 202114 h 208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27689" h="208669">
                  <a:moveTo>
                    <a:pt x="127907" y="105059"/>
                  </a:moveTo>
                  <a:cubicBezTo>
                    <a:pt x="127907" y="80795"/>
                    <a:pt x="126391" y="56531"/>
                    <a:pt x="115775" y="34087"/>
                  </a:cubicBezTo>
                  <a:cubicBezTo>
                    <a:pt x="101823" y="4970"/>
                    <a:pt x="76953" y="117"/>
                    <a:pt x="64214" y="117"/>
                  </a:cubicBezTo>
                  <a:cubicBezTo>
                    <a:pt x="46016" y="117"/>
                    <a:pt x="23875" y="8003"/>
                    <a:pt x="11440" y="36210"/>
                  </a:cubicBezTo>
                  <a:cubicBezTo>
                    <a:pt x="1734" y="57137"/>
                    <a:pt x="217" y="80795"/>
                    <a:pt x="217" y="105059"/>
                  </a:cubicBezTo>
                  <a:cubicBezTo>
                    <a:pt x="217" y="127806"/>
                    <a:pt x="1431" y="155103"/>
                    <a:pt x="13866" y="178154"/>
                  </a:cubicBezTo>
                  <a:cubicBezTo>
                    <a:pt x="26908" y="202721"/>
                    <a:pt x="49049" y="208787"/>
                    <a:pt x="63911" y="208787"/>
                  </a:cubicBezTo>
                  <a:cubicBezTo>
                    <a:pt x="80289" y="208787"/>
                    <a:pt x="103340" y="202418"/>
                    <a:pt x="116685" y="173604"/>
                  </a:cubicBezTo>
                  <a:cubicBezTo>
                    <a:pt x="126391" y="152677"/>
                    <a:pt x="127907" y="129019"/>
                    <a:pt x="127907" y="105059"/>
                  </a:cubicBezTo>
                  <a:close/>
                  <a:moveTo>
                    <a:pt x="63911" y="202114"/>
                  </a:moveTo>
                  <a:cubicBezTo>
                    <a:pt x="52082" y="202114"/>
                    <a:pt x="34187" y="194532"/>
                    <a:pt x="28728" y="165415"/>
                  </a:cubicBezTo>
                  <a:cubicBezTo>
                    <a:pt x="25391" y="147217"/>
                    <a:pt x="25391" y="119314"/>
                    <a:pt x="25391" y="101419"/>
                  </a:cubicBezTo>
                  <a:cubicBezTo>
                    <a:pt x="25391" y="82008"/>
                    <a:pt x="25391" y="61990"/>
                    <a:pt x="27818" y="45612"/>
                  </a:cubicBezTo>
                  <a:cubicBezTo>
                    <a:pt x="33581" y="9520"/>
                    <a:pt x="56328" y="6790"/>
                    <a:pt x="63911" y="6790"/>
                  </a:cubicBezTo>
                  <a:cubicBezTo>
                    <a:pt x="73920" y="6790"/>
                    <a:pt x="93937" y="12249"/>
                    <a:pt x="99700" y="42276"/>
                  </a:cubicBezTo>
                  <a:cubicBezTo>
                    <a:pt x="102733" y="59261"/>
                    <a:pt x="102733" y="82311"/>
                    <a:pt x="102733" y="101419"/>
                  </a:cubicBezTo>
                  <a:cubicBezTo>
                    <a:pt x="102733" y="124166"/>
                    <a:pt x="102733" y="144791"/>
                    <a:pt x="99397" y="164202"/>
                  </a:cubicBezTo>
                  <a:cubicBezTo>
                    <a:pt x="94847" y="193015"/>
                    <a:pt x="77559" y="202114"/>
                    <a:pt x="63911" y="202114"/>
                  </a:cubicBez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71" name="Forme libre 70">
              <a:extLst>
                <a:ext uri="{FF2B5EF4-FFF2-40B4-BE49-F238E27FC236}">
                  <a16:creationId xmlns:a16="http://schemas.microsoft.com/office/drawing/2014/main" id="{F69DCC8B-8691-89EA-8F7C-7DF60AFE7ACE}"/>
                </a:ext>
              </a:extLst>
            </p:cNvPr>
            <p:cNvSpPr/>
            <p:nvPr>
              <p:custDataLst>
                <p:tags r:id="rId48"/>
              </p:custDataLst>
            </p:nvPr>
          </p:nvSpPr>
          <p:spPr>
            <a:xfrm>
              <a:off x="14813581" y="5261095"/>
              <a:ext cx="127689" cy="208669"/>
            </a:xfrm>
            <a:custGeom>
              <a:avLst/>
              <a:gdLst>
                <a:gd name="connsiteX0" fmla="*/ 127912 w 127689"/>
                <a:gd name="connsiteY0" fmla="*/ 105059 h 208669"/>
                <a:gd name="connsiteX1" fmla="*/ 115780 w 127689"/>
                <a:gd name="connsiteY1" fmla="*/ 34087 h 208669"/>
                <a:gd name="connsiteX2" fmla="*/ 64219 w 127689"/>
                <a:gd name="connsiteY2" fmla="*/ 117 h 208669"/>
                <a:gd name="connsiteX3" fmla="*/ 11445 w 127689"/>
                <a:gd name="connsiteY3" fmla="*/ 36210 h 208669"/>
                <a:gd name="connsiteX4" fmla="*/ 222 w 127689"/>
                <a:gd name="connsiteY4" fmla="*/ 105059 h 208669"/>
                <a:gd name="connsiteX5" fmla="*/ 13871 w 127689"/>
                <a:gd name="connsiteY5" fmla="*/ 178154 h 208669"/>
                <a:gd name="connsiteX6" fmla="*/ 63916 w 127689"/>
                <a:gd name="connsiteY6" fmla="*/ 208787 h 208669"/>
                <a:gd name="connsiteX7" fmla="*/ 116690 w 127689"/>
                <a:gd name="connsiteY7" fmla="*/ 173604 h 208669"/>
                <a:gd name="connsiteX8" fmla="*/ 127912 w 127689"/>
                <a:gd name="connsiteY8" fmla="*/ 105059 h 208669"/>
                <a:gd name="connsiteX9" fmla="*/ 63916 w 127689"/>
                <a:gd name="connsiteY9" fmla="*/ 202114 h 208669"/>
                <a:gd name="connsiteX10" fmla="*/ 28733 w 127689"/>
                <a:gd name="connsiteY10" fmla="*/ 165415 h 208669"/>
                <a:gd name="connsiteX11" fmla="*/ 25396 w 127689"/>
                <a:gd name="connsiteY11" fmla="*/ 101419 h 208669"/>
                <a:gd name="connsiteX12" fmla="*/ 27823 w 127689"/>
                <a:gd name="connsiteY12" fmla="*/ 45612 h 208669"/>
                <a:gd name="connsiteX13" fmla="*/ 63916 w 127689"/>
                <a:gd name="connsiteY13" fmla="*/ 6790 h 208669"/>
                <a:gd name="connsiteX14" fmla="*/ 99705 w 127689"/>
                <a:gd name="connsiteY14" fmla="*/ 42276 h 208669"/>
                <a:gd name="connsiteX15" fmla="*/ 102738 w 127689"/>
                <a:gd name="connsiteY15" fmla="*/ 101419 h 208669"/>
                <a:gd name="connsiteX16" fmla="*/ 99402 w 127689"/>
                <a:gd name="connsiteY16" fmla="*/ 164202 h 208669"/>
                <a:gd name="connsiteX17" fmla="*/ 63916 w 127689"/>
                <a:gd name="connsiteY17" fmla="*/ 202114 h 208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27689" h="208669">
                  <a:moveTo>
                    <a:pt x="127912" y="105059"/>
                  </a:moveTo>
                  <a:cubicBezTo>
                    <a:pt x="127912" y="80795"/>
                    <a:pt x="126396" y="56531"/>
                    <a:pt x="115780" y="34087"/>
                  </a:cubicBezTo>
                  <a:cubicBezTo>
                    <a:pt x="101828" y="4970"/>
                    <a:pt x="76958" y="117"/>
                    <a:pt x="64219" y="117"/>
                  </a:cubicBezTo>
                  <a:cubicBezTo>
                    <a:pt x="46021" y="117"/>
                    <a:pt x="23880" y="8003"/>
                    <a:pt x="11445" y="36210"/>
                  </a:cubicBezTo>
                  <a:cubicBezTo>
                    <a:pt x="1739" y="57137"/>
                    <a:pt x="222" y="80795"/>
                    <a:pt x="222" y="105059"/>
                  </a:cubicBezTo>
                  <a:cubicBezTo>
                    <a:pt x="222" y="127806"/>
                    <a:pt x="1436" y="155103"/>
                    <a:pt x="13871" y="178154"/>
                  </a:cubicBezTo>
                  <a:cubicBezTo>
                    <a:pt x="26913" y="202721"/>
                    <a:pt x="49054" y="208787"/>
                    <a:pt x="63916" y="208787"/>
                  </a:cubicBezTo>
                  <a:cubicBezTo>
                    <a:pt x="80294" y="208787"/>
                    <a:pt x="103345" y="202418"/>
                    <a:pt x="116690" y="173604"/>
                  </a:cubicBezTo>
                  <a:cubicBezTo>
                    <a:pt x="126396" y="152677"/>
                    <a:pt x="127912" y="129019"/>
                    <a:pt x="127912" y="105059"/>
                  </a:cubicBezTo>
                  <a:close/>
                  <a:moveTo>
                    <a:pt x="63916" y="202114"/>
                  </a:moveTo>
                  <a:cubicBezTo>
                    <a:pt x="52087" y="202114"/>
                    <a:pt x="34192" y="194532"/>
                    <a:pt x="28733" y="165415"/>
                  </a:cubicBezTo>
                  <a:cubicBezTo>
                    <a:pt x="25396" y="147217"/>
                    <a:pt x="25396" y="119314"/>
                    <a:pt x="25396" y="101419"/>
                  </a:cubicBezTo>
                  <a:cubicBezTo>
                    <a:pt x="25396" y="82008"/>
                    <a:pt x="25396" y="61990"/>
                    <a:pt x="27823" y="45612"/>
                  </a:cubicBezTo>
                  <a:cubicBezTo>
                    <a:pt x="33586" y="9520"/>
                    <a:pt x="56333" y="6790"/>
                    <a:pt x="63916" y="6790"/>
                  </a:cubicBezTo>
                  <a:cubicBezTo>
                    <a:pt x="73925" y="6790"/>
                    <a:pt x="93942" y="12249"/>
                    <a:pt x="99705" y="42276"/>
                  </a:cubicBezTo>
                  <a:cubicBezTo>
                    <a:pt x="102738" y="59261"/>
                    <a:pt x="102738" y="82311"/>
                    <a:pt x="102738" y="101419"/>
                  </a:cubicBezTo>
                  <a:cubicBezTo>
                    <a:pt x="102738" y="124166"/>
                    <a:pt x="102738" y="144791"/>
                    <a:pt x="99402" y="164202"/>
                  </a:cubicBezTo>
                  <a:cubicBezTo>
                    <a:pt x="94852" y="193015"/>
                    <a:pt x="77564" y="202114"/>
                    <a:pt x="63916" y="202114"/>
                  </a:cubicBez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72" name="Forme libre 71">
              <a:extLst>
                <a:ext uri="{FF2B5EF4-FFF2-40B4-BE49-F238E27FC236}">
                  <a16:creationId xmlns:a16="http://schemas.microsoft.com/office/drawing/2014/main" id="{DA8D36B0-03DC-8777-FCC6-03E0112C1A60}"/>
                </a:ext>
              </a:extLst>
            </p:cNvPr>
            <p:cNvSpPr/>
            <p:nvPr>
              <p:custDataLst>
                <p:tags r:id="rId49"/>
              </p:custDataLst>
            </p:nvPr>
          </p:nvSpPr>
          <p:spPr>
            <a:xfrm>
              <a:off x="15016388" y="5255939"/>
              <a:ext cx="128599" cy="213825"/>
            </a:xfrm>
            <a:custGeom>
              <a:avLst/>
              <a:gdLst>
                <a:gd name="connsiteX0" fmla="*/ 79391 w 128599"/>
                <a:gd name="connsiteY0" fmla="*/ 162382 h 213825"/>
                <a:gd name="connsiteX1" fmla="*/ 48151 w 128599"/>
                <a:gd name="connsiteY1" fmla="*/ 207270 h 213825"/>
                <a:gd name="connsiteX2" fmla="*/ 14788 w 128599"/>
                <a:gd name="connsiteY2" fmla="*/ 189679 h 213825"/>
                <a:gd name="connsiteX3" fmla="*/ 34199 w 128599"/>
                <a:gd name="connsiteY3" fmla="*/ 172694 h 213825"/>
                <a:gd name="connsiteX4" fmla="*/ 17214 w 128599"/>
                <a:gd name="connsiteY4" fmla="*/ 155710 h 213825"/>
                <a:gd name="connsiteX5" fmla="*/ 229 w 128599"/>
                <a:gd name="connsiteY5" fmla="*/ 173301 h 213825"/>
                <a:gd name="connsiteX6" fmla="*/ 48757 w 128599"/>
                <a:gd name="connsiteY6" fmla="*/ 213943 h 213825"/>
                <a:gd name="connsiteX7" fmla="*/ 105171 w 128599"/>
                <a:gd name="connsiteY7" fmla="*/ 169965 h 213825"/>
                <a:gd name="connsiteX8" fmla="*/ 105474 w 128599"/>
                <a:gd name="connsiteY8" fmla="*/ 156619 h 213825"/>
                <a:gd name="connsiteX9" fmla="*/ 105474 w 128599"/>
                <a:gd name="connsiteY9" fmla="*/ 21955 h 213825"/>
                <a:gd name="connsiteX10" fmla="*/ 128829 w 128599"/>
                <a:gd name="connsiteY10" fmla="*/ 9520 h 213825"/>
                <a:gd name="connsiteX11" fmla="*/ 128829 w 128599"/>
                <a:gd name="connsiteY11" fmla="*/ 117 h 213825"/>
                <a:gd name="connsiteX12" fmla="*/ 89703 w 128599"/>
                <a:gd name="connsiteY12" fmla="*/ 1027 h 213825"/>
                <a:gd name="connsiteX13" fmla="*/ 38748 w 128599"/>
                <a:gd name="connsiteY13" fmla="*/ 117 h 213825"/>
                <a:gd name="connsiteX14" fmla="*/ 38748 w 128599"/>
                <a:gd name="connsiteY14" fmla="*/ 9520 h 213825"/>
                <a:gd name="connsiteX15" fmla="*/ 49667 w 128599"/>
                <a:gd name="connsiteY15" fmla="*/ 9520 h 213825"/>
                <a:gd name="connsiteX16" fmla="*/ 79391 w 128599"/>
                <a:gd name="connsiteY16" fmla="*/ 24078 h 213825"/>
                <a:gd name="connsiteX17" fmla="*/ 79391 w 128599"/>
                <a:gd name="connsiteY17" fmla="*/ 162382 h 2138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28599" h="213825">
                  <a:moveTo>
                    <a:pt x="79391" y="162382"/>
                  </a:moveTo>
                  <a:cubicBezTo>
                    <a:pt x="79391" y="190286"/>
                    <a:pt x="64226" y="207270"/>
                    <a:pt x="48151" y="207270"/>
                  </a:cubicBezTo>
                  <a:cubicBezTo>
                    <a:pt x="46331" y="207270"/>
                    <a:pt x="25706" y="207270"/>
                    <a:pt x="14788" y="189679"/>
                  </a:cubicBezTo>
                  <a:cubicBezTo>
                    <a:pt x="30559" y="189679"/>
                    <a:pt x="34199" y="180580"/>
                    <a:pt x="34199" y="172694"/>
                  </a:cubicBezTo>
                  <a:cubicBezTo>
                    <a:pt x="34199" y="161776"/>
                    <a:pt x="25706" y="155710"/>
                    <a:pt x="17214" y="155710"/>
                  </a:cubicBezTo>
                  <a:cubicBezTo>
                    <a:pt x="10541" y="155710"/>
                    <a:pt x="229" y="159956"/>
                    <a:pt x="229" y="173301"/>
                  </a:cubicBezTo>
                  <a:cubicBezTo>
                    <a:pt x="229" y="195745"/>
                    <a:pt x="21763" y="213943"/>
                    <a:pt x="48757" y="213943"/>
                  </a:cubicBezTo>
                  <a:cubicBezTo>
                    <a:pt x="79694" y="213943"/>
                    <a:pt x="101835" y="192712"/>
                    <a:pt x="105171" y="169965"/>
                  </a:cubicBezTo>
                  <a:cubicBezTo>
                    <a:pt x="105474" y="167538"/>
                    <a:pt x="105474" y="166932"/>
                    <a:pt x="105474" y="156619"/>
                  </a:cubicBezTo>
                  <a:lnTo>
                    <a:pt x="105474" y="21955"/>
                  </a:lnTo>
                  <a:cubicBezTo>
                    <a:pt x="105474" y="9520"/>
                    <a:pt x="109721" y="9520"/>
                    <a:pt x="128829" y="9520"/>
                  </a:cubicBezTo>
                  <a:lnTo>
                    <a:pt x="128829" y="117"/>
                  </a:lnTo>
                  <a:cubicBezTo>
                    <a:pt x="115483" y="724"/>
                    <a:pt x="103958" y="1027"/>
                    <a:pt x="89703" y="1027"/>
                  </a:cubicBezTo>
                  <a:cubicBezTo>
                    <a:pt x="76964" y="1027"/>
                    <a:pt x="50274" y="1027"/>
                    <a:pt x="38748" y="117"/>
                  </a:cubicBezTo>
                  <a:lnTo>
                    <a:pt x="38748" y="9520"/>
                  </a:lnTo>
                  <a:lnTo>
                    <a:pt x="49667" y="9520"/>
                  </a:lnTo>
                  <a:cubicBezTo>
                    <a:pt x="79391" y="9520"/>
                    <a:pt x="79391" y="13463"/>
                    <a:pt x="79391" y="24078"/>
                  </a:cubicBezTo>
                  <a:lnTo>
                    <a:pt x="79391" y="162382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73" name="Forme libre 72">
              <a:extLst>
                <a:ext uri="{FF2B5EF4-FFF2-40B4-BE49-F238E27FC236}">
                  <a16:creationId xmlns:a16="http://schemas.microsoft.com/office/drawing/2014/main" id="{9DCEA575-5F66-EB16-B7CE-B744C1C7BA8E}"/>
                </a:ext>
              </a:extLst>
            </p:cNvPr>
            <p:cNvSpPr/>
            <p:nvPr>
              <p:custDataLst>
                <p:tags r:id="rId50"/>
              </p:custDataLst>
            </p:nvPr>
          </p:nvSpPr>
          <p:spPr>
            <a:xfrm>
              <a:off x="15218857" y="5252603"/>
              <a:ext cx="146494" cy="210489"/>
            </a:xfrm>
            <a:custGeom>
              <a:avLst/>
              <a:gdLst>
                <a:gd name="connsiteX0" fmla="*/ 23893 w 146494"/>
                <a:gd name="connsiteY0" fmla="*/ 187556 h 210489"/>
                <a:gd name="connsiteX1" fmla="*/ 236 w 146494"/>
                <a:gd name="connsiteY1" fmla="*/ 201204 h 210489"/>
                <a:gd name="connsiteX2" fmla="*/ 236 w 146494"/>
                <a:gd name="connsiteY2" fmla="*/ 210607 h 210489"/>
                <a:gd name="connsiteX3" fmla="*/ 33296 w 146494"/>
                <a:gd name="connsiteY3" fmla="*/ 209697 h 210489"/>
                <a:gd name="connsiteX4" fmla="*/ 66659 w 146494"/>
                <a:gd name="connsiteY4" fmla="*/ 210607 h 210489"/>
                <a:gd name="connsiteX5" fmla="*/ 66659 w 146494"/>
                <a:gd name="connsiteY5" fmla="*/ 201204 h 210489"/>
                <a:gd name="connsiteX6" fmla="*/ 43001 w 146494"/>
                <a:gd name="connsiteY6" fmla="*/ 187556 h 210489"/>
                <a:gd name="connsiteX7" fmla="*/ 43001 w 146494"/>
                <a:gd name="connsiteY7" fmla="*/ 156316 h 210489"/>
                <a:gd name="connsiteX8" fmla="*/ 62413 w 146494"/>
                <a:gd name="connsiteY8" fmla="*/ 139635 h 210489"/>
                <a:gd name="connsiteX9" fmla="*/ 98505 w 146494"/>
                <a:gd name="connsiteY9" fmla="*/ 194228 h 210489"/>
                <a:gd name="connsiteX10" fmla="*/ 87587 w 146494"/>
                <a:gd name="connsiteY10" fmla="*/ 201204 h 210489"/>
                <a:gd name="connsiteX11" fmla="*/ 87587 w 146494"/>
                <a:gd name="connsiteY11" fmla="*/ 210607 h 210489"/>
                <a:gd name="connsiteX12" fmla="*/ 120343 w 146494"/>
                <a:gd name="connsiteY12" fmla="*/ 209697 h 210489"/>
                <a:gd name="connsiteX13" fmla="*/ 146730 w 146494"/>
                <a:gd name="connsiteY13" fmla="*/ 210607 h 210489"/>
                <a:gd name="connsiteX14" fmla="*/ 146730 w 146494"/>
                <a:gd name="connsiteY14" fmla="*/ 201204 h 210489"/>
                <a:gd name="connsiteX15" fmla="*/ 117310 w 146494"/>
                <a:gd name="connsiteY15" fmla="*/ 185129 h 210489"/>
                <a:gd name="connsiteX16" fmla="*/ 78791 w 146494"/>
                <a:gd name="connsiteY16" fmla="*/ 130839 h 210489"/>
                <a:gd name="connsiteX17" fmla="*/ 76971 w 146494"/>
                <a:gd name="connsiteY17" fmla="*/ 127503 h 210489"/>
                <a:gd name="connsiteX18" fmla="*/ 101538 w 146494"/>
                <a:gd name="connsiteY18" fmla="*/ 105665 h 210489"/>
                <a:gd name="connsiteX19" fmla="*/ 139754 w 146494"/>
                <a:gd name="connsiteY19" fmla="*/ 89287 h 210489"/>
                <a:gd name="connsiteX20" fmla="*/ 139754 w 146494"/>
                <a:gd name="connsiteY20" fmla="*/ 79885 h 210489"/>
                <a:gd name="connsiteX21" fmla="*/ 118523 w 146494"/>
                <a:gd name="connsiteY21" fmla="*/ 80795 h 210489"/>
                <a:gd name="connsiteX22" fmla="*/ 84554 w 146494"/>
                <a:gd name="connsiteY22" fmla="*/ 79885 h 210489"/>
                <a:gd name="connsiteX23" fmla="*/ 84554 w 146494"/>
                <a:gd name="connsiteY23" fmla="*/ 89287 h 210489"/>
                <a:gd name="connsiteX24" fmla="*/ 93349 w 146494"/>
                <a:gd name="connsiteY24" fmla="*/ 96870 h 210489"/>
                <a:gd name="connsiteX25" fmla="*/ 86677 w 146494"/>
                <a:gd name="connsiteY25" fmla="*/ 108698 h 210489"/>
                <a:gd name="connsiteX26" fmla="*/ 43911 w 146494"/>
                <a:gd name="connsiteY26" fmla="*/ 145701 h 210489"/>
                <a:gd name="connsiteX27" fmla="*/ 43911 w 146494"/>
                <a:gd name="connsiteY27" fmla="*/ 117 h 210489"/>
                <a:gd name="connsiteX28" fmla="*/ 236 w 146494"/>
                <a:gd name="connsiteY28" fmla="*/ 3454 h 210489"/>
                <a:gd name="connsiteX29" fmla="*/ 236 w 146494"/>
                <a:gd name="connsiteY29" fmla="*/ 12856 h 210489"/>
                <a:gd name="connsiteX30" fmla="*/ 23893 w 146494"/>
                <a:gd name="connsiteY30" fmla="*/ 29841 h 210489"/>
                <a:gd name="connsiteX31" fmla="*/ 23893 w 146494"/>
                <a:gd name="connsiteY31" fmla="*/ 187556 h 210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146494" h="210489">
                  <a:moveTo>
                    <a:pt x="23893" y="187556"/>
                  </a:moveTo>
                  <a:cubicBezTo>
                    <a:pt x="23893" y="201204"/>
                    <a:pt x="20557" y="201204"/>
                    <a:pt x="236" y="201204"/>
                  </a:cubicBezTo>
                  <a:lnTo>
                    <a:pt x="236" y="210607"/>
                  </a:lnTo>
                  <a:cubicBezTo>
                    <a:pt x="10245" y="210303"/>
                    <a:pt x="24500" y="209697"/>
                    <a:pt x="33296" y="209697"/>
                  </a:cubicBezTo>
                  <a:cubicBezTo>
                    <a:pt x="42395" y="209697"/>
                    <a:pt x="54527" y="210000"/>
                    <a:pt x="66659" y="210607"/>
                  </a:cubicBezTo>
                  <a:lnTo>
                    <a:pt x="66659" y="201204"/>
                  </a:lnTo>
                  <a:cubicBezTo>
                    <a:pt x="46338" y="201204"/>
                    <a:pt x="43001" y="201204"/>
                    <a:pt x="43001" y="187556"/>
                  </a:cubicBezTo>
                  <a:lnTo>
                    <a:pt x="43001" y="156316"/>
                  </a:lnTo>
                  <a:lnTo>
                    <a:pt x="62413" y="139635"/>
                  </a:lnTo>
                  <a:cubicBezTo>
                    <a:pt x="85767" y="171784"/>
                    <a:pt x="98505" y="188769"/>
                    <a:pt x="98505" y="194228"/>
                  </a:cubicBezTo>
                  <a:cubicBezTo>
                    <a:pt x="98505" y="199991"/>
                    <a:pt x="93349" y="201204"/>
                    <a:pt x="87587" y="201204"/>
                  </a:cubicBezTo>
                  <a:lnTo>
                    <a:pt x="87587" y="210607"/>
                  </a:lnTo>
                  <a:cubicBezTo>
                    <a:pt x="96079" y="210303"/>
                    <a:pt x="113974" y="209697"/>
                    <a:pt x="120343" y="209697"/>
                  </a:cubicBezTo>
                  <a:cubicBezTo>
                    <a:pt x="129139" y="209697"/>
                    <a:pt x="137934" y="210000"/>
                    <a:pt x="146730" y="210607"/>
                  </a:cubicBezTo>
                  <a:lnTo>
                    <a:pt x="146730" y="201204"/>
                  </a:lnTo>
                  <a:cubicBezTo>
                    <a:pt x="135508" y="201204"/>
                    <a:pt x="128835" y="201204"/>
                    <a:pt x="117310" y="185129"/>
                  </a:cubicBezTo>
                  <a:lnTo>
                    <a:pt x="78791" y="130839"/>
                  </a:lnTo>
                  <a:cubicBezTo>
                    <a:pt x="78487" y="130232"/>
                    <a:pt x="76971" y="128413"/>
                    <a:pt x="76971" y="127503"/>
                  </a:cubicBezTo>
                  <a:cubicBezTo>
                    <a:pt x="76971" y="126290"/>
                    <a:pt x="98505" y="108092"/>
                    <a:pt x="101538" y="105665"/>
                  </a:cubicBezTo>
                  <a:cubicBezTo>
                    <a:pt x="120646" y="90197"/>
                    <a:pt x="133385" y="89590"/>
                    <a:pt x="139754" y="89287"/>
                  </a:cubicBezTo>
                  <a:lnTo>
                    <a:pt x="139754" y="79885"/>
                  </a:lnTo>
                  <a:cubicBezTo>
                    <a:pt x="130959" y="80795"/>
                    <a:pt x="127016" y="80795"/>
                    <a:pt x="118523" y="80795"/>
                  </a:cubicBezTo>
                  <a:cubicBezTo>
                    <a:pt x="107604" y="80795"/>
                    <a:pt x="88800" y="80188"/>
                    <a:pt x="84554" y="79885"/>
                  </a:cubicBezTo>
                  <a:lnTo>
                    <a:pt x="84554" y="89287"/>
                  </a:lnTo>
                  <a:cubicBezTo>
                    <a:pt x="90316" y="89590"/>
                    <a:pt x="93349" y="92927"/>
                    <a:pt x="93349" y="96870"/>
                  </a:cubicBezTo>
                  <a:cubicBezTo>
                    <a:pt x="93349" y="102936"/>
                    <a:pt x="89103" y="106575"/>
                    <a:pt x="86677" y="108698"/>
                  </a:cubicBezTo>
                  <a:lnTo>
                    <a:pt x="43911" y="145701"/>
                  </a:lnTo>
                  <a:lnTo>
                    <a:pt x="43911" y="117"/>
                  </a:lnTo>
                  <a:lnTo>
                    <a:pt x="236" y="3454"/>
                  </a:lnTo>
                  <a:lnTo>
                    <a:pt x="236" y="12856"/>
                  </a:lnTo>
                  <a:cubicBezTo>
                    <a:pt x="21467" y="12856"/>
                    <a:pt x="23893" y="14979"/>
                    <a:pt x="23893" y="29841"/>
                  </a:cubicBezTo>
                  <a:lnTo>
                    <a:pt x="23893" y="187556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74" name="Forme libre 73">
              <a:extLst>
                <a:ext uri="{FF2B5EF4-FFF2-40B4-BE49-F238E27FC236}">
                  <a16:creationId xmlns:a16="http://schemas.microsoft.com/office/drawing/2014/main" id="{F6331B8D-6043-1606-CD5C-4D27F984B448}"/>
                </a:ext>
              </a:extLst>
            </p:cNvPr>
            <p:cNvSpPr/>
            <p:nvPr>
              <p:custDataLst>
                <p:tags r:id="rId51"/>
              </p:custDataLst>
            </p:nvPr>
          </p:nvSpPr>
          <p:spPr>
            <a:xfrm>
              <a:off x="15378934" y="5325697"/>
              <a:ext cx="138608" cy="199873"/>
            </a:xfrm>
            <a:custGeom>
              <a:avLst/>
              <a:gdLst>
                <a:gd name="connsiteX0" fmla="*/ 59081 w 138608"/>
                <a:gd name="connsiteY0" fmla="*/ 85344 h 199873"/>
                <a:gd name="connsiteX1" fmla="*/ 32694 w 138608"/>
                <a:gd name="connsiteY1" fmla="*/ 48039 h 199873"/>
                <a:gd name="connsiteX2" fmla="*/ 37547 w 138608"/>
                <a:gd name="connsiteY2" fmla="*/ 22561 h 199873"/>
                <a:gd name="connsiteX3" fmla="*/ 59081 w 138608"/>
                <a:gd name="connsiteY3" fmla="*/ 10430 h 199873"/>
                <a:gd name="connsiteX4" fmla="*/ 85469 w 138608"/>
                <a:gd name="connsiteY4" fmla="*/ 47735 h 199873"/>
                <a:gd name="connsiteX5" fmla="*/ 80616 w 138608"/>
                <a:gd name="connsiteY5" fmla="*/ 73212 h 199873"/>
                <a:gd name="connsiteX6" fmla="*/ 59081 w 138608"/>
                <a:gd name="connsiteY6" fmla="*/ 85344 h 199873"/>
                <a:gd name="connsiteX7" fmla="*/ 23899 w 138608"/>
                <a:gd name="connsiteY7" fmla="*/ 97173 h 199873"/>
                <a:gd name="connsiteX8" fmla="*/ 29055 w 138608"/>
                <a:gd name="connsiteY8" fmla="*/ 82918 h 199873"/>
                <a:gd name="connsiteX9" fmla="*/ 59081 w 138608"/>
                <a:gd name="connsiteY9" fmla="*/ 92320 h 199873"/>
                <a:gd name="connsiteX10" fmla="*/ 108216 w 138608"/>
                <a:gd name="connsiteY10" fmla="*/ 48039 h 199873"/>
                <a:gd name="connsiteX11" fmla="*/ 95781 w 138608"/>
                <a:gd name="connsiteY11" fmla="*/ 18619 h 199873"/>
                <a:gd name="connsiteX12" fmla="*/ 123078 w 138608"/>
                <a:gd name="connsiteY12" fmla="*/ 6790 h 199873"/>
                <a:gd name="connsiteX13" fmla="*/ 126111 w 138608"/>
                <a:gd name="connsiteY13" fmla="*/ 7093 h 199873"/>
                <a:gd name="connsiteX14" fmla="*/ 121258 w 138608"/>
                <a:gd name="connsiteY14" fmla="*/ 15282 h 199873"/>
                <a:gd name="connsiteX15" fmla="*/ 130054 w 138608"/>
                <a:gd name="connsiteY15" fmla="*/ 24078 h 199873"/>
                <a:gd name="connsiteX16" fmla="*/ 138850 w 138608"/>
                <a:gd name="connsiteY16" fmla="*/ 14979 h 199873"/>
                <a:gd name="connsiteX17" fmla="*/ 123381 w 138608"/>
                <a:gd name="connsiteY17" fmla="*/ 117 h 199873"/>
                <a:gd name="connsiteX18" fmla="*/ 91231 w 138608"/>
                <a:gd name="connsiteY18" fmla="*/ 14372 h 199873"/>
                <a:gd name="connsiteX19" fmla="*/ 59081 w 138608"/>
                <a:gd name="connsiteY19" fmla="*/ 3454 h 199873"/>
                <a:gd name="connsiteX20" fmla="*/ 9947 w 138608"/>
                <a:gd name="connsiteY20" fmla="*/ 47735 h 199873"/>
                <a:gd name="connsiteX21" fmla="*/ 24202 w 138608"/>
                <a:gd name="connsiteY21" fmla="*/ 78975 h 199873"/>
                <a:gd name="connsiteX22" fmla="*/ 14800 w 138608"/>
                <a:gd name="connsiteY22" fmla="*/ 104149 h 199873"/>
                <a:gd name="connsiteX23" fmla="*/ 28145 w 138608"/>
                <a:gd name="connsiteY23" fmla="*/ 131142 h 199873"/>
                <a:gd name="connsiteX24" fmla="*/ 241 w 138608"/>
                <a:gd name="connsiteY24" fmla="*/ 161472 h 199873"/>
                <a:gd name="connsiteX25" fmla="*/ 67271 w 138608"/>
                <a:gd name="connsiteY25" fmla="*/ 199991 h 199873"/>
                <a:gd name="connsiteX26" fmla="*/ 134603 w 138608"/>
                <a:gd name="connsiteY26" fmla="*/ 160866 h 199873"/>
                <a:gd name="connsiteX27" fmla="*/ 114889 w 138608"/>
                <a:gd name="connsiteY27" fmla="*/ 126290 h 199873"/>
                <a:gd name="connsiteX28" fmla="*/ 62721 w 138608"/>
                <a:gd name="connsiteY28" fmla="*/ 117797 h 199873"/>
                <a:gd name="connsiteX29" fmla="*/ 39974 w 138608"/>
                <a:gd name="connsiteY29" fmla="*/ 117494 h 199873"/>
                <a:gd name="connsiteX30" fmla="*/ 23899 w 138608"/>
                <a:gd name="connsiteY30" fmla="*/ 97173 h 199873"/>
                <a:gd name="connsiteX31" fmla="*/ 67574 w 138608"/>
                <a:gd name="connsiteY31" fmla="*/ 193015 h 199873"/>
                <a:gd name="connsiteX32" fmla="*/ 16013 w 138608"/>
                <a:gd name="connsiteY32" fmla="*/ 161472 h 199873"/>
                <a:gd name="connsiteX33" fmla="*/ 40883 w 138608"/>
                <a:gd name="connsiteY33" fmla="*/ 135389 h 199873"/>
                <a:gd name="connsiteX34" fmla="*/ 58778 w 138608"/>
                <a:gd name="connsiteY34" fmla="*/ 135389 h 199873"/>
                <a:gd name="connsiteX35" fmla="*/ 118832 w 138608"/>
                <a:gd name="connsiteY35" fmla="*/ 161472 h 199873"/>
                <a:gd name="connsiteX36" fmla="*/ 67574 w 138608"/>
                <a:gd name="connsiteY36" fmla="*/ 193015 h 199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138608" h="199873">
                  <a:moveTo>
                    <a:pt x="59081" y="85344"/>
                  </a:moveTo>
                  <a:cubicBezTo>
                    <a:pt x="32694" y="85344"/>
                    <a:pt x="32694" y="55014"/>
                    <a:pt x="32694" y="48039"/>
                  </a:cubicBezTo>
                  <a:cubicBezTo>
                    <a:pt x="32694" y="39849"/>
                    <a:pt x="32998" y="30144"/>
                    <a:pt x="37547" y="22561"/>
                  </a:cubicBezTo>
                  <a:cubicBezTo>
                    <a:pt x="39974" y="18922"/>
                    <a:pt x="46949" y="10430"/>
                    <a:pt x="59081" y="10430"/>
                  </a:cubicBezTo>
                  <a:cubicBezTo>
                    <a:pt x="85469" y="10430"/>
                    <a:pt x="85469" y="40759"/>
                    <a:pt x="85469" y="47735"/>
                  </a:cubicBezTo>
                  <a:cubicBezTo>
                    <a:pt x="85469" y="55924"/>
                    <a:pt x="85165" y="65630"/>
                    <a:pt x="80616" y="73212"/>
                  </a:cubicBezTo>
                  <a:cubicBezTo>
                    <a:pt x="78189" y="76852"/>
                    <a:pt x="71214" y="85344"/>
                    <a:pt x="59081" y="85344"/>
                  </a:cubicBezTo>
                  <a:close/>
                  <a:moveTo>
                    <a:pt x="23899" y="97173"/>
                  </a:moveTo>
                  <a:cubicBezTo>
                    <a:pt x="23899" y="95960"/>
                    <a:pt x="23899" y="88984"/>
                    <a:pt x="29055" y="82918"/>
                  </a:cubicBezTo>
                  <a:cubicBezTo>
                    <a:pt x="40883" y="91410"/>
                    <a:pt x="53319" y="92320"/>
                    <a:pt x="59081" y="92320"/>
                  </a:cubicBezTo>
                  <a:cubicBezTo>
                    <a:pt x="87288" y="92320"/>
                    <a:pt x="108216" y="71393"/>
                    <a:pt x="108216" y="48039"/>
                  </a:cubicBezTo>
                  <a:cubicBezTo>
                    <a:pt x="108216" y="36816"/>
                    <a:pt x="103363" y="25594"/>
                    <a:pt x="95781" y="18619"/>
                  </a:cubicBezTo>
                  <a:cubicBezTo>
                    <a:pt x="106700" y="8306"/>
                    <a:pt x="117619" y="6790"/>
                    <a:pt x="123078" y="6790"/>
                  </a:cubicBezTo>
                  <a:cubicBezTo>
                    <a:pt x="123685" y="6790"/>
                    <a:pt x="125201" y="6790"/>
                    <a:pt x="126111" y="7093"/>
                  </a:cubicBezTo>
                  <a:cubicBezTo>
                    <a:pt x="122775" y="8306"/>
                    <a:pt x="121258" y="11643"/>
                    <a:pt x="121258" y="15282"/>
                  </a:cubicBezTo>
                  <a:cubicBezTo>
                    <a:pt x="121258" y="20438"/>
                    <a:pt x="125201" y="24078"/>
                    <a:pt x="130054" y="24078"/>
                  </a:cubicBezTo>
                  <a:cubicBezTo>
                    <a:pt x="133087" y="24078"/>
                    <a:pt x="138850" y="21955"/>
                    <a:pt x="138850" y="14979"/>
                  </a:cubicBezTo>
                  <a:cubicBezTo>
                    <a:pt x="138850" y="9823"/>
                    <a:pt x="135210" y="117"/>
                    <a:pt x="123381" y="117"/>
                  </a:cubicBezTo>
                  <a:cubicBezTo>
                    <a:pt x="117315" y="117"/>
                    <a:pt x="103970" y="1937"/>
                    <a:pt x="91231" y="14372"/>
                  </a:cubicBezTo>
                  <a:cubicBezTo>
                    <a:pt x="78493" y="4364"/>
                    <a:pt x="65754" y="3454"/>
                    <a:pt x="59081" y="3454"/>
                  </a:cubicBezTo>
                  <a:cubicBezTo>
                    <a:pt x="30874" y="3454"/>
                    <a:pt x="9947" y="24381"/>
                    <a:pt x="9947" y="47735"/>
                  </a:cubicBezTo>
                  <a:cubicBezTo>
                    <a:pt x="9947" y="61080"/>
                    <a:pt x="16619" y="72606"/>
                    <a:pt x="24202" y="78975"/>
                  </a:cubicBezTo>
                  <a:cubicBezTo>
                    <a:pt x="20259" y="83524"/>
                    <a:pt x="14800" y="93533"/>
                    <a:pt x="14800" y="104149"/>
                  </a:cubicBezTo>
                  <a:cubicBezTo>
                    <a:pt x="14800" y="113551"/>
                    <a:pt x="18742" y="125076"/>
                    <a:pt x="28145" y="131142"/>
                  </a:cubicBezTo>
                  <a:cubicBezTo>
                    <a:pt x="9947" y="136298"/>
                    <a:pt x="241" y="149340"/>
                    <a:pt x="241" y="161472"/>
                  </a:cubicBezTo>
                  <a:cubicBezTo>
                    <a:pt x="241" y="183310"/>
                    <a:pt x="30268" y="199991"/>
                    <a:pt x="67271" y="199991"/>
                  </a:cubicBezTo>
                  <a:cubicBezTo>
                    <a:pt x="103060" y="199991"/>
                    <a:pt x="134603" y="184523"/>
                    <a:pt x="134603" y="160866"/>
                  </a:cubicBezTo>
                  <a:cubicBezTo>
                    <a:pt x="134603" y="150250"/>
                    <a:pt x="130357" y="134782"/>
                    <a:pt x="114889" y="126290"/>
                  </a:cubicBezTo>
                  <a:cubicBezTo>
                    <a:pt x="98814" y="117797"/>
                    <a:pt x="81222" y="117797"/>
                    <a:pt x="62721" y="117797"/>
                  </a:cubicBezTo>
                  <a:cubicBezTo>
                    <a:pt x="55139" y="117797"/>
                    <a:pt x="42097" y="117797"/>
                    <a:pt x="39974" y="117494"/>
                  </a:cubicBezTo>
                  <a:cubicBezTo>
                    <a:pt x="30268" y="116281"/>
                    <a:pt x="23899" y="106878"/>
                    <a:pt x="23899" y="97173"/>
                  </a:cubicBezTo>
                  <a:close/>
                  <a:moveTo>
                    <a:pt x="67574" y="193015"/>
                  </a:moveTo>
                  <a:cubicBezTo>
                    <a:pt x="36940" y="193015"/>
                    <a:pt x="16013" y="177547"/>
                    <a:pt x="16013" y="161472"/>
                  </a:cubicBezTo>
                  <a:cubicBezTo>
                    <a:pt x="16013" y="147520"/>
                    <a:pt x="27538" y="136298"/>
                    <a:pt x="40883" y="135389"/>
                  </a:cubicBezTo>
                  <a:lnTo>
                    <a:pt x="58778" y="135389"/>
                  </a:lnTo>
                  <a:cubicBezTo>
                    <a:pt x="84862" y="135389"/>
                    <a:pt x="118832" y="135389"/>
                    <a:pt x="118832" y="161472"/>
                  </a:cubicBezTo>
                  <a:cubicBezTo>
                    <a:pt x="118832" y="177850"/>
                    <a:pt x="97297" y="193015"/>
                    <a:pt x="67574" y="193015"/>
                  </a:cubicBez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75" name="Forme libre 74">
              <a:extLst>
                <a:ext uri="{FF2B5EF4-FFF2-40B4-BE49-F238E27FC236}">
                  <a16:creationId xmlns:a16="http://schemas.microsoft.com/office/drawing/2014/main" id="{67E45CB4-BC16-FE48-9C23-B771FB58BD13}"/>
                </a:ext>
              </a:extLst>
            </p:cNvPr>
            <p:cNvSpPr/>
            <p:nvPr>
              <p:custDataLst>
                <p:tags r:id="rId52"/>
              </p:custDataLst>
            </p:nvPr>
          </p:nvSpPr>
          <p:spPr>
            <a:xfrm>
              <a:off x="15549233" y="5269064"/>
              <a:ext cx="143522" cy="10403"/>
            </a:xfrm>
            <a:custGeom>
              <a:avLst/>
              <a:gdLst>
                <a:gd name="connsiteX0" fmla="*/ 135276 w 143522"/>
                <a:gd name="connsiteY0" fmla="*/ 10516 h 10403"/>
                <a:gd name="connsiteX1" fmla="*/ 143768 w 143522"/>
                <a:gd name="connsiteY1" fmla="*/ 5421 h 10403"/>
                <a:gd name="connsiteX2" fmla="*/ 135276 w 143522"/>
                <a:gd name="connsiteY2" fmla="*/ 113 h 10403"/>
                <a:gd name="connsiteX3" fmla="*/ 8739 w 143522"/>
                <a:gd name="connsiteY3" fmla="*/ 113 h 10403"/>
                <a:gd name="connsiteX4" fmla="*/ 246 w 143522"/>
                <a:gd name="connsiteY4" fmla="*/ 5208 h 10403"/>
                <a:gd name="connsiteX5" fmla="*/ 8739 w 143522"/>
                <a:gd name="connsiteY5" fmla="*/ 10516 h 10403"/>
                <a:gd name="connsiteX6" fmla="*/ 135276 w 143522"/>
                <a:gd name="connsiteY6" fmla="*/ 10516 h 10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3522" h="10403">
                  <a:moveTo>
                    <a:pt x="135276" y="10516"/>
                  </a:moveTo>
                  <a:cubicBezTo>
                    <a:pt x="138673" y="10516"/>
                    <a:pt x="143768" y="10516"/>
                    <a:pt x="143768" y="5421"/>
                  </a:cubicBezTo>
                  <a:cubicBezTo>
                    <a:pt x="143768" y="113"/>
                    <a:pt x="138885" y="113"/>
                    <a:pt x="135276" y="113"/>
                  </a:cubicBezTo>
                  <a:lnTo>
                    <a:pt x="8739" y="113"/>
                  </a:lnTo>
                  <a:cubicBezTo>
                    <a:pt x="5342" y="113"/>
                    <a:pt x="246" y="113"/>
                    <a:pt x="246" y="5208"/>
                  </a:cubicBezTo>
                  <a:cubicBezTo>
                    <a:pt x="246" y="10516"/>
                    <a:pt x="5129" y="10516"/>
                    <a:pt x="8739" y="10516"/>
                  </a:cubicBezTo>
                  <a:lnTo>
                    <a:pt x="135276" y="10516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76" name="Forme libre 75">
              <a:extLst>
                <a:ext uri="{FF2B5EF4-FFF2-40B4-BE49-F238E27FC236}">
                  <a16:creationId xmlns:a16="http://schemas.microsoft.com/office/drawing/2014/main" id="{3D326CDC-626E-C924-2F6C-1E097AEBFA97}"/>
                </a:ext>
              </a:extLst>
            </p:cNvPr>
            <p:cNvSpPr/>
            <p:nvPr>
              <p:custDataLst>
                <p:tags r:id="rId53"/>
              </p:custDataLst>
            </p:nvPr>
          </p:nvSpPr>
          <p:spPr>
            <a:xfrm>
              <a:off x="15739010" y="5186476"/>
              <a:ext cx="77281" cy="140973"/>
            </a:xfrm>
            <a:custGeom>
              <a:avLst/>
              <a:gdLst>
                <a:gd name="connsiteX0" fmla="*/ 48235 w 77281"/>
                <a:gd name="connsiteY0" fmla="*/ 6058 h 140973"/>
                <a:gd name="connsiteX1" fmla="*/ 41865 w 77281"/>
                <a:gd name="connsiteY1" fmla="*/ 113 h 140973"/>
                <a:gd name="connsiteX2" fmla="*/ 252 w 77281"/>
                <a:gd name="connsiteY2" fmla="*/ 13701 h 140973"/>
                <a:gd name="connsiteX3" fmla="*/ 252 w 77281"/>
                <a:gd name="connsiteY3" fmla="*/ 21344 h 140973"/>
                <a:gd name="connsiteX4" fmla="*/ 31037 w 77281"/>
                <a:gd name="connsiteY4" fmla="*/ 15399 h 140973"/>
                <a:gd name="connsiteX5" fmla="*/ 31037 w 77281"/>
                <a:gd name="connsiteY5" fmla="*/ 123677 h 140973"/>
                <a:gd name="connsiteX6" fmla="*/ 9806 w 77281"/>
                <a:gd name="connsiteY6" fmla="*/ 133443 h 140973"/>
                <a:gd name="connsiteX7" fmla="*/ 1739 w 77281"/>
                <a:gd name="connsiteY7" fmla="*/ 133443 h 140973"/>
                <a:gd name="connsiteX8" fmla="*/ 1739 w 77281"/>
                <a:gd name="connsiteY8" fmla="*/ 141086 h 140973"/>
                <a:gd name="connsiteX9" fmla="*/ 39530 w 77281"/>
                <a:gd name="connsiteY9" fmla="*/ 140237 h 140973"/>
                <a:gd name="connsiteX10" fmla="*/ 77534 w 77281"/>
                <a:gd name="connsiteY10" fmla="*/ 141086 h 140973"/>
                <a:gd name="connsiteX11" fmla="*/ 77534 w 77281"/>
                <a:gd name="connsiteY11" fmla="*/ 133443 h 140973"/>
                <a:gd name="connsiteX12" fmla="*/ 69466 w 77281"/>
                <a:gd name="connsiteY12" fmla="*/ 133443 h 140973"/>
                <a:gd name="connsiteX13" fmla="*/ 48235 w 77281"/>
                <a:gd name="connsiteY13" fmla="*/ 123677 h 140973"/>
                <a:gd name="connsiteX14" fmla="*/ 48235 w 77281"/>
                <a:gd name="connsiteY14" fmla="*/ 6058 h 140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7281" h="140973">
                  <a:moveTo>
                    <a:pt x="48235" y="6058"/>
                  </a:moveTo>
                  <a:cubicBezTo>
                    <a:pt x="48235" y="325"/>
                    <a:pt x="47810" y="113"/>
                    <a:pt x="41865" y="113"/>
                  </a:cubicBezTo>
                  <a:cubicBezTo>
                    <a:pt x="28277" y="13488"/>
                    <a:pt x="8957" y="13701"/>
                    <a:pt x="252" y="13701"/>
                  </a:cubicBezTo>
                  <a:lnTo>
                    <a:pt x="252" y="21344"/>
                  </a:lnTo>
                  <a:cubicBezTo>
                    <a:pt x="5348" y="21344"/>
                    <a:pt x="19360" y="21344"/>
                    <a:pt x="31037" y="15399"/>
                  </a:cubicBezTo>
                  <a:lnTo>
                    <a:pt x="31037" y="123677"/>
                  </a:lnTo>
                  <a:cubicBezTo>
                    <a:pt x="31037" y="130683"/>
                    <a:pt x="31037" y="133443"/>
                    <a:pt x="9806" y="133443"/>
                  </a:cubicBezTo>
                  <a:lnTo>
                    <a:pt x="1739" y="133443"/>
                  </a:lnTo>
                  <a:lnTo>
                    <a:pt x="1739" y="141086"/>
                  </a:lnTo>
                  <a:cubicBezTo>
                    <a:pt x="5560" y="140874"/>
                    <a:pt x="31674" y="140237"/>
                    <a:pt x="39530" y="140237"/>
                  </a:cubicBezTo>
                  <a:cubicBezTo>
                    <a:pt x="46112" y="140237"/>
                    <a:pt x="72863" y="140874"/>
                    <a:pt x="77534" y="141086"/>
                  </a:cubicBezTo>
                  <a:lnTo>
                    <a:pt x="77534" y="133443"/>
                  </a:lnTo>
                  <a:lnTo>
                    <a:pt x="69466" y="133443"/>
                  </a:lnTo>
                  <a:cubicBezTo>
                    <a:pt x="48235" y="133443"/>
                    <a:pt x="48235" y="130683"/>
                    <a:pt x="48235" y="123677"/>
                  </a:cubicBezTo>
                  <a:lnTo>
                    <a:pt x="48235" y="6058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77" name="Forme libre 76">
              <a:extLst>
                <a:ext uri="{FF2B5EF4-FFF2-40B4-BE49-F238E27FC236}">
                  <a16:creationId xmlns:a16="http://schemas.microsoft.com/office/drawing/2014/main" id="{6AD33058-75B5-70C5-535E-6236AA582A86}"/>
                </a:ext>
              </a:extLst>
            </p:cNvPr>
            <p:cNvSpPr/>
            <p:nvPr>
              <p:custDataLst>
                <p:tags r:id="rId54"/>
              </p:custDataLst>
            </p:nvPr>
          </p:nvSpPr>
          <p:spPr>
            <a:xfrm>
              <a:off x="15912490" y="5255939"/>
              <a:ext cx="213220" cy="207152"/>
            </a:xfrm>
            <a:custGeom>
              <a:avLst/>
              <a:gdLst>
                <a:gd name="connsiteX0" fmla="*/ 111570 w 213220"/>
                <a:gd name="connsiteY0" fmla="*/ 80188 h 207152"/>
                <a:gd name="connsiteX1" fmla="*/ 166164 w 213220"/>
                <a:gd name="connsiteY1" fmla="*/ 27718 h 207152"/>
                <a:gd name="connsiteX2" fmla="*/ 209233 w 213220"/>
                <a:gd name="connsiteY2" fmla="*/ 9520 h 207152"/>
                <a:gd name="connsiteX3" fmla="*/ 209233 w 213220"/>
                <a:gd name="connsiteY3" fmla="*/ 117 h 207152"/>
                <a:gd name="connsiteX4" fmla="*/ 183452 w 213220"/>
                <a:gd name="connsiteY4" fmla="*/ 1027 h 207152"/>
                <a:gd name="connsiteX5" fmla="*/ 144933 w 213220"/>
                <a:gd name="connsiteY5" fmla="*/ 117 h 207152"/>
                <a:gd name="connsiteX6" fmla="*/ 144933 w 213220"/>
                <a:gd name="connsiteY6" fmla="*/ 9520 h 207152"/>
                <a:gd name="connsiteX7" fmla="*/ 158885 w 213220"/>
                <a:gd name="connsiteY7" fmla="*/ 19528 h 207152"/>
                <a:gd name="connsiteX8" fmla="*/ 153426 w 213220"/>
                <a:gd name="connsiteY8" fmla="*/ 29537 h 207152"/>
                <a:gd name="connsiteX9" fmla="*/ 58492 w 213220"/>
                <a:gd name="connsiteY9" fmla="*/ 120224 h 207152"/>
                <a:gd name="connsiteX10" fmla="*/ 58492 w 213220"/>
                <a:gd name="connsiteY10" fmla="*/ 23775 h 207152"/>
                <a:gd name="connsiteX11" fmla="*/ 82453 w 213220"/>
                <a:gd name="connsiteY11" fmla="*/ 9520 h 207152"/>
                <a:gd name="connsiteX12" fmla="*/ 89732 w 213220"/>
                <a:gd name="connsiteY12" fmla="*/ 9520 h 207152"/>
                <a:gd name="connsiteX13" fmla="*/ 89732 w 213220"/>
                <a:gd name="connsiteY13" fmla="*/ 117 h 207152"/>
                <a:gd name="connsiteX14" fmla="*/ 45147 w 213220"/>
                <a:gd name="connsiteY14" fmla="*/ 1027 h 207152"/>
                <a:gd name="connsiteX15" fmla="*/ 259 w 213220"/>
                <a:gd name="connsiteY15" fmla="*/ 117 h 207152"/>
                <a:gd name="connsiteX16" fmla="*/ 259 w 213220"/>
                <a:gd name="connsiteY16" fmla="*/ 9520 h 207152"/>
                <a:gd name="connsiteX17" fmla="*/ 7538 w 213220"/>
                <a:gd name="connsiteY17" fmla="*/ 9520 h 207152"/>
                <a:gd name="connsiteX18" fmla="*/ 31499 w 213220"/>
                <a:gd name="connsiteY18" fmla="*/ 23775 h 207152"/>
                <a:gd name="connsiteX19" fmla="*/ 31499 w 213220"/>
                <a:gd name="connsiteY19" fmla="*/ 183613 h 207152"/>
                <a:gd name="connsiteX20" fmla="*/ 7538 w 213220"/>
                <a:gd name="connsiteY20" fmla="*/ 197868 h 207152"/>
                <a:gd name="connsiteX21" fmla="*/ 259 w 213220"/>
                <a:gd name="connsiteY21" fmla="*/ 197868 h 207152"/>
                <a:gd name="connsiteX22" fmla="*/ 259 w 213220"/>
                <a:gd name="connsiteY22" fmla="*/ 207270 h 207152"/>
                <a:gd name="connsiteX23" fmla="*/ 44844 w 213220"/>
                <a:gd name="connsiteY23" fmla="*/ 206360 h 207152"/>
                <a:gd name="connsiteX24" fmla="*/ 89732 w 213220"/>
                <a:gd name="connsiteY24" fmla="*/ 207270 h 207152"/>
                <a:gd name="connsiteX25" fmla="*/ 89732 w 213220"/>
                <a:gd name="connsiteY25" fmla="*/ 197868 h 207152"/>
                <a:gd name="connsiteX26" fmla="*/ 82453 w 213220"/>
                <a:gd name="connsiteY26" fmla="*/ 197868 h 207152"/>
                <a:gd name="connsiteX27" fmla="*/ 58492 w 213220"/>
                <a:gd name="connsiteY27" fmla="*/ 183613 h 207152"/>
                <a:gd name="connsiteX28" fmla="*/ 58492 w 213220"/>
                <a:gd name="connsiteY28" fmla="*/ 130536 h 207152"/>
                <a:gd name="connsiteX29" fmla="*/ 93675 w 213220"/>
                <a:gd name="connsiteY29" fmla="*/ 97173 h 207152"/>
                <a:gd name="connsiteX30" fmla="*/ 148573 w 213220"/>
                <a:gd name="connsiteY30" fmla="*/ 178457 h 207152"/>
                <a:gd name="connsiteX31" fmla="*/ 153122 w 213220"/>
                <a:gd name="connsiteY31" fmla="*/ 188769 h 207152"/>
                <a:gd name="connsiteX32" fmla="*/ 135228 w 213220"/>
                <a:gd name="connsiteY32" fmla="*/ 197868 h 207152"/>
                <a:gd name="connsiteX33" fmla="*/ 135228 w 213220"/>
                <a:gd name="connsiteY33" fmla="*/ 207270 h 207152"/>
                <a:gd name="connsiteX34" fmla="*/ 178600 w 213220"/>
                <a:gd name="connsiteY34" fmla="*/ 206360 h 207152"/>
                <a:gd name="connsiteX35" fmla="*/ 213479 w 213220"/>
                <a:gd name="connsiteY35" fmla="*/ 207270 h 207152"/>
                <a:gd name="connsiteX36" fmla="*/ 213479 w 213220"/>
                <a:gd name="connsiteY36" fmla="*/ 197868 h 207152"/>
                <a:gd name="connsiteX37" fmla="*/ 181633 w 213220"/>
                <a:gd name="connsiteY37" fmla="*/ 183310 h 207152"/>
                <a:gd name="connsiteX38" fmla="*/ 111570 w 213220"/>
                <a:gd name="connsiteY38" fmla="*/ 80188 h 207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213220" h="207152">
                  <a:moveTo>
                    <a:pt x="111570" y="80188"/>
                  </a:moveTo>
                  <a:lnTo>
                    <a:pt x="166164" y="27718"/>
                  </a:lnTo>
                  <a:cubicBezTo>
                    <a:pt x="168591" y="25291"/>
                    <a:pt x="184666" y="9823"/>
                    <a:pt x="209233" y="9520"/>
                  </a:cubicBezTo>
                  <a:lnTo>
                    <a:pt x="209233" y="117"/>
                  </a:lnTo>
                  <a:cubicBezTo>
                    <a:pt x="201347" y="1027"/>
                    <a:pt x="191641" y="1027"/>
                    <a:pt x="183452" y="1027"/>
                  </a:cubicBezTo>
                  <a:cubicBezTo>
                    <a:pt x="172534" y="1027"/>
                    <a:pt x="155245" y="1027"/>
                    <a:pt x="144933" y="117"/>
                  </a:cubicBezTo>
                  <a:lnTo>
                    <a:pt x="144933" y="9520"/>
                  </a:lnTo>
                  <a:cubicBezTo>
                    <a:pt x="157065" y="9823"/>
                    <a:pt x="158885" y="16799"/>
                    <a:pt x="158885" y="19528"/>
                  </a:cubicBezTo>
                  <a:cubicBezTo>
                    <a:pt x="158885" y="24381"/>
                    <a:pt x="155852" y="27414"/>
                    <a:pt x="153426" y="29537"/>
                  </a:cubicBezTo>
                  <a:lnTo>
                    <a:pt x="58492" y="120224"/>
                  </a:lnTo>
                  <a:lnTo>
                    <a:pt x="58492" y="23775"/>
                  </a:lnTo>
                  <a:cubicBezTo>
                    <a:pt x="58492" y="12856"/>
                    <a:pt x="59099" y="9520"/>
                    <a:pt x="82453" y="9520"/>
                  </a:cubicBezTo>
                  <a:lnTo>
                    <a:pt x="89732" y="9520"/>
                  </a:lnTo>
                  <a:lnTo>
                    <a:pt x="89732" y="117"/>
                  </a:lnTo>
                  <a:cubicBezTo>
                    <a:pt x="79117" y="1027"/>
                    <a:pt x="56673" y="1027"/>
                    <a:pt x="45147" y="1027"/>
                  </a:cubicBezTo>
                  <a:cubicBezTo>
                    <a:pt x="33622" y="1027"/>
                    <a:pt x="10874" y="1027"/>
                    <a:pt x="259" y="117"/>
                  </a:cubicBezTo>
                  <a:lnTo>
                    <a:pt x="259" y="9520"/>
                  </a:lnTo>
                  <a:lnTo>
                    <a:pt x="7538" y="9520"/>
                  </a:lnTo>
                  <a:cubicBezTo>
                    <a:pt x="30892" y="9520"/>
                    <a:pt x="31499" y="12856"/>
                    <a:pt x="31499" y="23775"/>
                  </a:cubicBezTo>
                  <a:lnTo>
                    <a:pt x="31499" y="183613"/>
                  </a:lnTo>
                  <a:cubicBezTo>
                    <a:pt x="31499" y="194532"/>
                    <a:pt x="30892" y="197868"/>
                    <a:pt x="7538" y="197868"/>
                  </a:cubicBezTo>
                  <a:lnTo>
                    <a:pt x="259" y="197868"/>
                  </a:lnTo>
                  <a:lnTo>
                    <a:pt x="259" y="207270"/>
                  </a:lnTo>
                  <a:cubicBezTo>
                    <a:pt x="10874" y="206360"/>
                    <a:pt x="33318" y="206360"/>
                    <a:pt x="44844" y="206360"/>
                  </a:cubicBezTo>
                  <a:cubicBezTo>
                    <a:pt x="56369" y="206360"/>
                    <a:pt x="79117" y="206360"/>
                    <a:pt x="89732" y="207270"/>
                  </a:cubicBezTo>
                  <a:lnTo>
                    <a:pt x="89732" y="197868"/>
                  </a:lnTo>
                  <a:lnTo>
                    <a:pt x="82453" y="197868"/>
                  </a:lnTo>
                  <a:cubicBezTo>
                    <a:pt x="59099" y="197868"/>
                    <a:pt x="58492" y="194532"/>
                    <a:pt x="58492" y="183613"/>
                  </a:cubicBezTo>
                  <a:lnTo>
                    <a:pt x="58492" y="130536"/>
                  </a:lnTo>
                  <a:lnTo>
                    <a:pt x="93675" y="97173"/>
                  </a:lnTo>
                  <a:lnTo>
                    <a:pt x="148573" y="178457"/>
                  </a:lnTo>
                  <a:cubicBezTo>
                    <a:pt x="150393" y="181187"/>
                    <a:pt x="153122" y="185129"/>
                    <a:pt x="153122" y="188769"/>
                  </a:cubicBezTo>
                  <a:cubicBezTo>
                    <a:pt x="153122" y="197868"/>
                    <a:pt x="141294" y="197868"/>
                    <a:pt x="135228" y="197868"/>
                  </a:cubicBezTo>
                  <a:lnTo>
                    <a:pt x="135228" y="207270"/>
                  </a:lnTo>
                  <a:cubicBezTo>
                    <a:pt x="145843" y="206360"/>
                    <a:pt x="167074" y="206360"/>
                    <a:pt x="178600" y="206360"/>
                  </a:cubicBezTo>
                  <a:cubicBezTo>
                    <a:pt x="189215" y="206360"/>
                    <a:pt x="200741" y="206664"/>
                    <a:pt x="213479" y="207270"/>
                  </a:cubicBezTo>
                  <a:lnTo>
                    <a:pt x="213479" y="197868"/>
                  </a:lnTo>
                  <a:cubicBezTo>
                    <a:pt x="197101" y="197868"/>
                    <a:pt x="190732" y="196655"/>
                    <a:pt x="181633" y="183310"/>
                  </a:cubicBezTo>
                  <a:lnTo>
                    <a:pt x="111570" y="80188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78" name="Forme libre 77">
              <a:extLst>
                <a:ext uri="{FF2B5EF4-FFF2-40B4-BE49-F238E27FC236}">
                  <a16:creationId xmlns:a16="http://schemas.microsoft.com/office/drawing/2014/main" id="{00A1993C-DD51-AEB5-F4F2-13FFA828AC15}"/>
                </a:ext>
              </a:extLst>
            </p:cNvPr>
            <p:cNvSpPr/>
            <p:nvPr>
              <p:custDataLst>
                <p:tags r:id="rId55"/>
              </p:custDataLst>
            </p:nvPr>
          </p:nvSpPr>
          <p:spPr>
            <a:xfrm>
              <a:off x="16161312" y="5279477"/>
              <a:ext cx="143522" cy="10403"/>
            </a:xfrm>
            <a:custGeom>
              <a:avLst/>
              <a:gdLst>
                <a:gd name="connsiteX0" fmla="*/ 135296 w 143522"/>
                <a:gd name="connsiteY0" fmla="*/ 10516 h 10403"/>
                <a:gd name="connsiteX1" fmla="*/ 143788 w 143522"/>
                <a:gd name="connsiteY1" fmla="*/ 5421 h 10403"/>
                <a:gd name="connsiteX2" fmla="*/ 135296 w 143522"/>
                <a:gd name="connsiteY2" fmla="*/ 113 h 10403"/>
                <a:gd name="connsiteX3" fmla="*/ 8759 w 143522"/>
                <a:gd name="connsiteY3" fmla="*/ 113 h 10403"/>
                <a:gd name="connsiteX4" fmla="*/ 266 w 143522"/>
                <a:gd name="connsiteY4" fmla="*/ 5209 h 10403"/>
                <a:gd name="connsiteX5" fmla="*/ 8759 w 143522"/>
                <a:gd name="connsiteY5" fmla="*/ 10516 h 10403"/>
                <a:gd name="connsiteX6" fmla="*/ 135296 w 143522"/>
                <a:gd name="connsiteY6" fmla="*/ 10516 h 10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3522" h="10403">
                  <a:moveTo>
                    <a:pt x="135296" y="10516"/>
                  </a:moveTo>
                  <a:cubicBezTo>
                    <a:pt x="138693" y="10516"/>
                    <a:pt x="143788" y="10516"/>
                    <a:pt x="143788" y="5421"/>
                  </a:cubicBezTo>
                  <a:cubicBezTo>
                    <a:pt x="143788" y="113"/>
                    <a:pt x="138905" y="113"/>
                    <a:pt x="135296" y="113"/>
                  </a:cubicBezTo>
                  <a:lnTo>
                    <a:pt x="8759" y="113"/>
                  </a:lnTo>
                  <a:cubicBezTo>
                    <a:pt x="5362" y="113"/>
                    <a:pt x="266" y="113"/>
                    <a:pt x="266" y="5209"/>
                  </a:cubicBezTo>
                  <a:cubicBezTo>
                    <a:pt x="266" y="10516"/>
                    <a:pt x="5149" y="10516"/>
                    <a:pt x="8759" y="10516"/>
                  </a:cubicBezTo>
                  <a:lnTo>
                    <a:pt x="135296" y="10516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79" name="Forme libre 78">
              <a:extLst>
                <a:ext uri="{FF2B5EF4-FFF2-40B4-BE49-F238E27FC236}">
                  <a16:creationId xmlns:a16="http://schemas.microsoft.com/office/drawing/2014/main" id="{CEE93ACA-F66D-8FA4-029E-1EF6931B318D}"/>
                </a:ext>
              </a:extLst>
            </p:cNvPr>
            <p:cNvSpPr/>
            <p:nvPr>
              <p:custDataLst>
                <p:tags r:id="rId56"/>
              </p:custDataLst>
            </p:nvPr>
          </p:nvSpPr>
          <p:spPr>
            <a:xfrm>
              <a:off x="16351089" y="5196889"/>
              <a:ext cx="77281" cy="140973"/>
            </a:xfrm>
            <a:custGeom>
              <a:avLst/>
              <a:gdLst>
                <a:gd name="connsiteX0" fmla="*/ 48255 w 77281"/>
                <a:gd name="connsiteY0" fmla="*/ 6058 h 140973"/>
                <a:gd name="connsiteX1" fmla="*/ 41885 w 77281"/>
                <a:gd name="connsiteY1" fmla="*/ 113 h 140973"/>
                <a:gd name="connsiteX2" fmla="*/ 273 w 77281"/>
                <a:gd name="connsiteY2" fmla="*/ 13701 h 140973"/>
                <a:gd name="connsiteX3" fmla="*/ 273 w 77281"/>
                <a:gd name="connsiteY3" fmla="*/ 21344 h 140973"/>
                <a:gd name="connsiteX4" fmla="*/ 31058 w 77281"/>
                <a:gd name="connsiteY4" fmla="*/ 15400 h 140973"/>
                <a:gd name="connsiteX5" fmla="*/ 31058 w 77281"/>
                <a:gd name="connsiteY5" fmla="*/ 123677 h 140973"/>
                <a:gd name="connsiteX6" fmla="*/ 9827 w 77281"/>
                <a:gd name="connsiteY6" fmla="*/ 133443 h 140973"/>
                <a:gd name="connsiteX7" fmla="*/ 1759 w 77281"/>
                <a:gd name="connsiteY7" fmla="*/ 133443 h 140973"/>
                <a:gd name="connsiteX8" fmla="*/ 1759 w 77281"/>
                <a:gd name="connsiteY8" fmla="*/ 141086 h 140973"/>
                <a:gd name="connsiteX9" fmla="*/ 39550 w 77281"/>
                <a:gd name="connsiteY9" fmla="*/ 140237 h 140973"/>
                <a:gd name="connsiteX10" fmla="*/ 77554 w 77281"/>
                <a:gd name="connsiteY10" fmla="*/ 141086 h 140973"/>
                <a:gd name="connsiteX11" fmla="*/ 77554 w 77281"/>
                <a:gd name="connsiteY11" fmla="*/ 133443 h 140973"/>
                <a:gd name="connsiteX12" fmla="*/ 69486 w 77281"/>
                <a:gd name="connsiteY12" fmla="*/ 133443 h 140973"/>
                <a:gd name="connsiteX13" fmla="*/ 48255 w 77281"/>
                <a:gd name="connsiteY13" fmla="*/ 123677 h 140973"/>
                <a:gd name="connsiteX14" fmla="*/ 48255 w 77281"/>
                <a:gd name="connsiteY14" fmla="*/ 6058 h 140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7281" h="140973">
                  <a:moveTo>
                    <a:pt x="48255" y="6058"/>
                  </a:moveTo>
                  <a:cubicBezTo>
                    <a:pt x="48255" y="326"/>
                    <a:pt x="47830" y="113"/>
                    <a:pt x="41885" y="113"/>
                  </a:cubicBezTo>
                  <a:cubicBezTo>
                    <a:pt x="28298" y="13489"/>
                    <a:pt x="8977" y="13701"/>
                    <a:pt x="273" y="13701"/>
                  </a:cubicBezTo>
                  <a:lnTo>
                    <a:pt x="273" y="21344"/>
                  </a:lnTo>
                  <a:cubicBezTo>
                    <a:pt x="5368" y="21344"/>
                    <a:pt x="19381" y="21344"/>
                    <a:pt x="31058" y="15400"/>
                  </a:cubicBezTo>
                  <a:lnTo>
                    <a:pt x="31058" y="123677"/>
                  </a:lnTo>
                  <a:cubicBezTo>
                    <a:pt x="31058" y="130683"/>
                    <a:pt x="31058" y="133443"/>
                    <a:pt x="9827" y="133443"/>
                  </a:cubicBezTo>
                  <a:lnTo>
                    <a:pt x="1759" y="133443"/>
                  </a:lnTo>
                  <a:lnTo>
                    <a:pt x="1759" y="141086"/>
                  </a:lnTo>
                  <a:cubicBezTo>
                    <a:pt x="5580" y="140874"/>
                    <a:pt x="31695" y="140237"/>
                    <a:pt x="39550" y="140237"/>
                  </a:cubicBezTo>
                  <a:cubicBezTo>
                    <a:pt x="46132" y="140237"/>
                    <a:pt x="72883" y="140874"/>
                    <a:pt x="77554" y="141086"/>
                  </a:cubicBezTo>
                  <a:lnTo>
                    <a:pt x="77554" y="133443"/>
                  </a:lnTo>
                  <a:lnTo>
                    <a:pt x="69486" y="133443"/>
                  </a:lnTo>
                  <a:cubicBezTo>
                    <a:pt x="48255" y="133443"/>
                    <a:pt x="48255" y="130683"/>
                    <a:pt x="48255" y="123677"/>
                  </a:cubicBezTo>
                  <a:lnTo>
                    <a:pt x="48255" y="6058"/>
                  </a:lnTo>
                  <a:close/>
                </a:path>
              </a:pathLst>
            </a:custGeom>
            <a:solidFill>
              <a:srgbClr val="000000"/>
            </a:solidFill>
            <a:ln w="303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90" name="Groupe 89" descr="\documentclass{article}&#10;\usepackage{amsmath}&#10;\usepackage{xcolor}&#10;\usepackage{siunitx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\newcommand{\unith}{\watt\per\square\meter\per\kelvin}&#10;\newcommand{\unitlam}{\watt\per\meter\per\kelvin}&#10;\newcommand{\unitrho}{\kilogram\per\cubic\meter}&#10;\newcommand{\unitcp}{\joule\per\kilogram\per\kelvin}&#10;\newcommand{\unitR}{\kelvin\per\watt}&#10;&#10;&#10;$$&#10;  a = \SI{25}{mm}&#10;$$&#10;\end{document}&#10;" title="IguanaTex Vector Display">
            <a:extLst>
              <a:ext uri="{FF2B5EF4-FFF2-40B4-BE49-F238E27FC236}">
                <a16:creationId xmlns:a16="http://schemas.microsoft.com/office/drawing/2014/main" id="{0ED754AC-A62C-BCA1-6C8C-BC923A04841B}"/>
              </a:ext>
            </a:extLst>
          </p:cNvPr>
          <p:cNvGrpSpPr>
            <a:grpSpLocks noChangeAspect="1"/>
          </p:cNvGrpSpPr>
          <p:nvPr>
            <p:custDataLst>
              <p:tags r:id="rId3"/>
            </p:custDataLst>
          </p:nvPr>
        </p:nvGrpSpPr>
        <p:grpSpPr>
          <a:xfrm>
            <a:off x="3730389" y="2952708"/>
            <a:ext cx="1832879" cy="278914"/>
            <a:chOff x="12937899" y="6069013"/>
            <a:chExt cx="1800744" cy="273108"/>
          </a:xfrm>
        </p:grpSpPr>
        <p:sp>
          <p:nvSpPr>
            <p:cNvPr id="84" name="Forme libre 83">
              <a:extLst>
                <a:ext uri="{FF2B5EF4-FFF2-40B4-BE49-F238E27FC236}">
                  <a16:creationId xmlns:a16="http://schemas.microsoft.com/office/drawing/2014/main" id="{6DB50516-A9CF-737D-6A57-75A5F21B2644}"/>
                </a:ext>
              </a:extLst>
            </p:cNvPr>
            <p:cNvSpPr/>
            <p:nvPr>
              <p:custDataLst>
                <p:tags r:id="rId16"/>
              </p:custDataLst>
            </p:nvPr>
          </p:nvSpPr>
          <p:spPr>
            <a:xfrm>
              <a:off x="12937899" y="6157932"/>
              <a:ext cx="177940" cy="179822"/>
            </a:xfrm>
            <a:custGeom>
              <a:avLst/>
              <a:gdLst>
                <a:gd name="connsiteX0" fmla="*/ 129586 w 177940"/>
                <a:gd name="connsiteY0" fmla="*/ 25480 h 179822"/>
                <a:gd name="connsiteX1" fmla="*/ 93843 w 177940"/>
                <a:gd name="connsiteY1" fmla="*/ 75 h 179822"/>
                <a:gd name="connsiteX2" fmla="*/ 210 w 177940"/>
                <a:gd name="connsiteY2" fmla="*/ 116384 h 179822"/>
                <a:gd name="connsiteX3" fmla="*/ 51883 w 177940"/>
                <a:gd name="connsiteY3" fmla="*/ 179897 h 179822"/>
                <a:gd name="connsiteX4" fmla="*/ 102390 w 177940"/>
                <a:gd name="connsiteY4" fmla="*/ 150126 h 179822"/>
                <a:gd name="connsiteX5" fmla="*/ 137745 w 177940"/>
                <a:gd name="connsiteY5" fmla="*/ 179897 h 179822"/>
                <a:gd name="connsiteX6" fmla="*/ 166496 w 177940"/>
                <a:gd name="connsiteY6" fmla="*/ 158065 h 179822"/>
                <a:gd name="connsiteX7" fmla="*/ 178151 w 177940"/>
                <a:gd name="connsiteY7" fmla="*/ 118766 h 179822"/>
                <a:gd name="connsiteX8" fmla="*/ 173489 w 177940"/>
                <a:gd name="connsiteY8" fmla="*/ 114796 h 179822"/>
                <a:gd name="connsiteX9" fmla="*/ 168050 w 177940"/>
                <a:gd name="connsiteY9" fmla="*/ 121941 h 179822"/>
                <a:gd name="connsiteX10" fmla="*/ 138522 w 177940"/>
                <a:gd name="connsiteY10" fmla="*/ 171164 h 179822"/>
                <a:gd name="connsiteX11" fmla="*/ 126867 w 177940"/>
                <a:gd name="connsiteY11" fmla="*/ 152904 h 179822"/>
                <a:gd name="connsiteX12" fmla="*/ 131918 w 177940"/>
                <a:gd name="connsiteY12" fmla="*/ 123529 h 179822"/>
                <a:gd name="connsiteX13" fmla="*/ 140465 w 177940"/>
                <a:gd name="connsiteY13" fmla="*/ 87803 h 179822"/>
                <a:gd name="connsiteX14" fmla="*/ 154452 w 177940"/>
                <a:gd name="connsiteY14" fmla="*/ 32228 h 179822"/>
                <a:gd name="connsiteX15" fmla="*/ 157171 w 177940"/>
                <a:gd name="connsiteY15" fmla="*/ 18732 h 179822"/>
                <a:gd name="connsiteX16" fmla="*/ 145904 w 177940"/>
                <a:gd name="connsiteY16" fmla="*/ 8014 h 179822"/>
                <a:gd name="connsiteX17" fmla="*/ 129586 w 177940"/>
                <a:gd name="connsiteY17" fmla="*/ 25480 h 179822"/>
                <a:gd name="connsiteX18" fmla="*/ 104333 w 177940"/>
                <a:gd name="connsiteY18" fmla="*/ 128293 h 179822"/>
                <a:gd name="connsiteX19" fmla="*/ 96563 w 177940"/>
                <a:gd name="connsiteY19" fmla="*/ 142980 h 179822"/>
                <a:gd name="connsiteX20" fmla="*/ 52660 w 177940"/>
                <a:gd name="connsiteY20" fmla="*/ 171164 h 179822"/>
                <a:gd name="connsiteX21" fmla="*/ 27795 w 177940"/>
                <a:gd name="connsiteY21" fmla="*/ 133850 h 179822"/>
                <a:gd name="connsiteX22" fmla="*/ 49163 w 177940"/>
                <a:gd name="connsiteY22" fmla="*/ 46916 h 179822"/>
                <a:gd name="connsiteX23" fmla="*/ 94231 w 177940"/>
                <a:gd name="connsiteY23" fmla="*/ 8808 h 179822"/>
                <a:gd name="connsiteX24" fmla="*/ 124924 w 177940"/>
                <a:gd name="connsiteY24" fmla="*/ 43740 h 179822"/>
                <a:gd name="connsiteX25" fmla="*/ 123759 w 177940"/>
                <a:gd name="connsiteY25" fmla="*/ 50489 h 179822"/>
                <a:gd name="connsiteX26" fmla="*/ 104333 w 177940"/>
                <a:gd name="connsiteY26" fmla="*/ 128293 h 179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77940" h="179822">
                  <a:moveTo>
                    <a:pt x="129586" y="25480"/>
                  </a:moveTo>
                  <a:cubicBezTo>
                    <a:pt x="122593" y="10793"/>
                    <a:pt x="111326" y="75"/>
                    <a:pt x="93843" y="75"/>
                  </a:cubicBezTo>
                  <a:cubicBezTo>
                    <a:pt x="48386" y="75"/>
                    <a:pt x="210" y="58428"/>
                    <a:pt x="210" y="116384"/>
                  </a:cubicBezTo>
                  <a:cubicBezTo>
                    <a:pt x="210" y="153698"/>
                    <a:pt x="21579" y="179897"/>
                    <a:pt x="51883" y="179897"/>
                  </a:cubicBezTo>
                  <a:cubicBezTo>
                    <a:pt x="59653" y="179897"/>
                    <a:pt x="79079" y="178310"/>
                    <a:pt x="102390" y="150126"/>
                  </a:cubicBezTo>
                  <a:cubicBezTo>
                    <a:pt x="105498" y="166798"/>
                    <a:pt x="119097" y="179897"/>
                    <a:pt x="137745" y="179897"/>
                  </a:cubicBezTo>
                  <a:cubicBezTo>
                    <a:pt x="151343" y="179897"/>
                    <a:pt x="160279" y="170767"/>
                    <a:pt x="166496" y="158065"/>
                  </a:cubicBezTo>
                  <a:cubicBezTo>
                    <a:pt x="173100" y="143774"/>
                    <a:pt x="178151" y="119560"/>
                    <a:pt x="178151" y="118766"/>
                  </a:cubicBezTo>
                  <a:cubicBezTo>
                    <a:pt x="178151" y="114796"/>
                    <a:pt x="174654" y="114796"/>
                    <a:pt x="173489" y="114796"/>
                  </a:cubicBezTo>
                  <a:cubicBezTo>
                    <a:pt x="169604" y="114796"/>
                    <a:pt x="169215" y="116384"/>
                    <a:pt x="168050" y="121941"/>
                  </a:cubicBezTo>
                  <a:cubicBezTo>
                    <a:pt x="161445" y="147744"/>
                    <a:pt x="154452" y="171164"/>
                    <a:pt x="138522" y="171164"/>
                  </a:cubicBezTo>
                  <a:cubicBezTo>
                    <a:pt x="128032" y="171164"/>
                    <a:pt x="126867" y="160843"/>
                    <a:pt x="126867" y="152904"/>
                  </a:cubicBezTo>
                  <a:cubicBezTo>
                    <a:pt x="126867" y="144171"/>
                    <a:pt x="127644" y="140995"/>
                    <a:pt x="131918" y="123529"/>
                  </a:cubicBezTo>
                  <a:cubicBezTo>
                    <a:pt x="136191" y="106857"/>
                    <a:pt x="136968" y="102887"/>
                    <a:pt x="140465" y="87803"/>
                  </a:cubicBezTo>
                  <a:lnTo>
                    <a:pt x="154452" y="32228"/>
                  </a:lnTo>
                  <a:cubicBezTo>
                    <a:pt x="157171" y="21114"/>
                    <a:pt x="157171" y="20320"/>
                    <a:pt x="157171" y="18732"/>
                  </a:cubicBezTo>
                  <a:cubicBezTo>
                    <a:pt x="157171" y="11984"/>
                    <a:pt x="152509" y="8014"/>
                    <a:pt x="145904" y="8014"/>
                  </a:cubicBezTo>
                  <a:cubicBezTo>
                    <a:pt x="136580" y="8014"/>
                    <a:pt x="130752" y="16747"/>
                    <a:pt x="129586" y="25480"/>
                  </a:cubicBezTo>
                  <a:close/>
                  <a:moveTo>
                    <a:pt x="104333" y="128293"/>
                  </a:moveTo>
                  <a:cubicBezTo>
                    <a:pt x="102390" y="135438"/>
                    <a:pt x="102390" y="136232"/>
                    <a:pt x="96563" y="142980"/>
                  </a:cubicBezTo>
                  <a:cubicBezTo>
                    <a:pt x="79468" y="164813"/>
                    <a:pt x="63539" y="171164"/>
                    <a:pt x="52660" y="171164"/>
                  </a:cubicBezTo>
                  <a:cubicBezTo>
                    <a:pt x="33234" y="171164"/>
                    <a:pt x="27795" y="149332"/>
                    <a:pt x="27795" y="133850"/>
                  </a:cubicBezTo>
                  <a:cubicBezTo>
                    <a:pt x="27795" y="114002"/>
                    <a:pt x="40228" y="65176"/>
                    <a:pt x="49163" y="46916"/>
                  </a:cubicBezTo>
                  <a:cubicBezTo>
                    <a:pt x="61207" y="23495"/>
                    <a:pt x="78691" y="8808"/>
                    <a:pt x="94231" y="8808"/>
                  </a:cubicBezTo>
                  <a:cubicBezTo>
                    <a:pt x="119485" y="8808"/>
                    <a:pt x="124924" y="41359"/>
                    <a:pt x="124924" y="43740"/>
                  </a:cubicBezTo>
                  <a:cubicBezTo>
                    <a:pt x="124924" y="46122"/>
                    <a:pt x="124147" y="48504"/>
                    <a:pt x="123759" y="50489"/>
                  </a:cubicBezTo>
                  <a:lnTo>
                    <a:pt x="104333" y="128293"/>
                  </a:lnTo>
                  <a:close/>
                </a:path>
              </a:pathLst>
            </a:custGeom>
            <a:solidFill>
              <a:srgbClr val="000000"/>
            </a:solidFill>
            <a:ln w="3891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85" name="Forme libre 84">
              <a:extLst>
                <a:ext uri="{FF2B5EF4-FFF2-40B4-BE49-F238E27FC236}">
                  <a16:creationId xmlns:a16="http://schemas.microsoft.com/office/drawing/2014/main" id="{67270F71-356D-6D16-B22A-54D0713188F6}"/>
                </a:ext>
              </a:extLst>
            </p:cNvPr>
            <p:cNvSpPr/>
            <p:nvPr>
              <p:custDataLst>
                <p:tags r:id="rId17"/>
              </p:custDataLst>
            </p:nvPr>
          </p:nvSpPr>
          <p:spPr>
            <a:xfrm>
              <a:off x="13257400" y="6187704"/>
              <a:ext cx="258364" cy="92888"/>
            </a:xfrm>
            <a:custGeom>
              <a:avLst/>
              <a:gdLst>
                <a:gd name="connsiteX0" fmla="*/ 245373 w 258364"/>
                <a:gd name="connsiteY0" fmla="*/ 15953 h 92888"/>
                <a:gd name="connsiteX1" fmla="*/ 258582 w 258364"/>
                <a:gd name="connsiteY1" fmla="*/ 8014 h 92888"/>
                <a:gd name="connsiteX2" fmla="*/ 245761 w 258364"/>
                <a:gd name="connsiteY2" fmla="*/ 75 h 92888"/>
                <a:gd name="connsiteX3" fmla="*/ 13039 w 258364"/>
                <a:gd name="connsiteY3" fmla="*/ 75 h 92888"/>
                <a:gd name="connsiteX4" fmla="*/ 218 w 258364"/>
                <a:gd name="connsiteY4" fmla="*/ 8014 h 92888"/>
                <a:gd name="connsiteX5" fmla="*/ 13428 w 258364"/>
                <a:gd name="connsiteY5" fmla="*/ 15953 h 92888"/>
                <a:gd name="connsiteX6" fmla="*/ 245373 w 258364"/>
                <a:gd name="connsiteY6" fmla="*/ 15953 h 92888"/>
                <a:gd name="connsiteX7" fmla="*/ 245761 w 258364"/>
                <a:gd name="connsiteY7" fmla="*/ 92963 h 92888"/>
                <a:gd name="connsiteX8" fmla="*/ 258582 w 258364"/>
                <a:gd name="connsiteY8" fmla="*/ 85024 h 92888"/>
                <a:gd name="connsiteX9" fmla="*/ 245373 w 258364"/>
                <a:gd name="connsiteY9" fmla="*/ 77085 h 92888"/>
                <a:gd name="connsiteX10" fmla="*/ 13428 w 258364"/>
                <a:gd name="connsiteY10" fmla="*/ 77085 h 92888"/>
                <a:gd name="connsiteX11" fmla="*/ 218 w 258364"/>
                <a:gd name="connsiteY11" fmla="*/ 85024 h 92888"/>
                <a:gd name="connsiteX12" fmla="*/ 13039 w 258364"/>
                <a:gd name="connsiteY12" fmla="*/ 92963 h 92888"/>
                <a:gd name="connsiteX13" fmla="*/ 245761 w 258364"/>
                <a:gd name="connsiteY13" fmla="*/ 92963 h 92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58364" h="92888">
                  <a:moveTo>
                    <a:pt x="245373" y="15953"/>
                  </a:moveTo>
                  <a:cubicBezTo>
                    <a:pt x="251200" y="15953"/>
                    <a:pt x="258582" y="15953"/>
                    <a:pt x="258582" y="8014"/>
                  </a:cubicBezTo>
                  <a:cubicBezTo>
                    <a:pt x="258582" y="75"/>
                    <a:pt x="251200" y="75"/>
                    <a:pt x="245761" y="75"/>
                  </a:cubicBezTo>
                  <a:lnTo>
                    <a:pt x="13039" y="75"/>
                  </a:lnTo>
                  <a:cubicBezTo>
                    <a:pt x="7600" y="75"/>
                    <a:pt x="218" y="75"/>
                    <a:pt x="218" y="8014"/>
                  </a:cubicBezTo>
                  <a:cubicBezTo>
                    <a:pt x="218" y="15953"/>
                    <a:pt x="7600" y="15953"/>
                    <a:pt x="13428" y="15953"/>
                  </a:cubicBezTo>
                  <a:lnTo>
                    <a:pt x="245373" y="15953"/>
                  </a:lnTo>
                  <a:close/>
                  <a:moveTo>
                    <a:pt x="245761" y="92963"/>
                  </a:moveTo>
                  <a:cubicBezTo>
                    <a:pt x="251200" y="92963"/>
                    <a:pt x="258582" y="92963"/>
                    <a:pt x="258582" y="85024"/>
                  </a:cubicBezTo>
                  <a:cubicBezTo>
                    <a:pt x="258582" y="77085"/>
                    <a:pt x="251200" y="77085"/>
                    <a:pt x="245373" y="77085"/>
                  </a:cubicBezTo>
                  <a:lnTo>
                    <a:pt x="13428" y="77085"/>
                  </a:lnTo>
                  <a:cubicBezTo>
                    <a:pt x="7600" y="77085"/>
                    <a:pt x="218" y="77085"/>
                    <a:pt x="218" y="85024"/>
                  </a:cubicBezTo>
                  <a:cubicBezTo>
                    <a:pt x="218" y="92963"/>
                    <a:pt x="7600" y="92963"/>
                    <a:pt x="13039" y="92963"/>
                  </a:cubicBezTo>
                  <a:lnTo>
                    <a:pt x="245761" y="92963"/>
                  </a:lnTo>
                  <a:close/>
                </a:path>
              </a:pathLst>
            </a:custGeom>
            <a:solidFill>
              <a:srgbClr val="000000"/>
            </a:solidFill>
            <a:ln w="3891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86" name="Forme libre 85">
              <a:extLst>
                <a:ext uri="{FF2B5EF4-FFF2-40B4-BE49-F238E27FC236}">
                  <a16:creationId xmlns:a16="http://schemas.microsoft.com/office/drawing/2014/main" id="{65C166C5-BE92-C108-E76E-1FC24C7FC9D0}"/>
                </a:ext>
              </a:extLst>
            </p:cNvPr>
            <p:cNvSpPr/>
            <p:nvPr>
              <p:custDataLst>
                <p:tags r:id="rId18"/>
              </p:custDataLst>
            </p:nvPr>
          </p:nvSpPr>
          <p:spPr>
            <a:xfrm>
              <a:off x="13665169" y="6069013"/>
              <a:ext cx="155018" cy="264375"/>
            </a:xfrm>
            <a:custGeom>
              <a:avLst/>
              <a:gdLst>
                <a:gd name="connsiteX0" fmla="*/ 30145 w 155018"/>
                <a:gd name="connsiteY0" fmla="*/ 233884 h 264375"/>
                <a:gd name="connsiteX1" fmla="*/ 71327 w 155018"/>
                <a:gd name="connsiteY1" fmla="*/ 192997 h 264375"/>
                <a:gd name="connsiteX2" fmla="*/ 155247 w 155018"/>
                <a:gd name="connsiteY2" fmla="*/ 77085 h 264375"/>
                <a:gd name="connsiteX3" fmla="*/ 72882 w 155018"/>
                <a:gd name="connsiteY3" fmla="*/ 75 h 264375"/>
                <a:gd name="connsiteX4" fmla="*/ 229 w 155018"/>
                <a:gd name="connsiteY4" fmla="*/ 71924 h 264375"/>
                <a:gd name="connsiteX5" fmla="*/ 20820 w 155018"/>
                <a:gd name="connsiteY5" fmla="*/ 94154 h 264375"/>
                <a:gd name="connsiteX6" fmla="*/ 41023 w 155018"/>
                <a:gd name="connsiteY6" fmla="*/ 73115 h 264375"/>
                <a:gd name="connsiteX7" fmla="*/ 20432 w 155018"/>
                <a:gd name="connsiteY7" fmla="*/ 52473 h 264375"/>
                <a:gd name="connsiteX8" fmla="*/ 15381 w 155018"/>
                <a:gd name="connsiteY8" fmla="*/ 52870 h 264375"/>
                <a:gd name="connsiteX9" fmla="*/ 67831 w 155018"/>
                <a:gd name="connsiteY9" fmla="*/ 12380 h 264375"/>
                <a:gd name="connsiteX10" fmla="*/ 119892 w 155018"/>
                <a:gd name="connsiteY10" fmla="*/ 77085 h 264375"/>
                <a:gd name="connsiteX11" fmla="*/ 79098 w 155018"/>
                <a:gd name="connsiteY11" fmla="*/ 164813 h 264375"/>
                <a:gd name="connsiteX12" fmla="*/ 4502 w 155018"/>
                <a:gd name="connsiteY12" fmla="*/ 249762 h 264375"/>
                <a:gd name="connsiteX13" fmla="*/ 229 w 155018"/>
                <a:gd name="connsiteY13" fmla="*/ 264450 h 264375"/>
                <a:gd name="connsiteX14" fmla="*/ 144369 w 155018"/>
                <a:gd name="connsiteY14" fmla="*/ 264450 h 264375"/>
                <a:gd name="connsiteX15" fmla="*/ 155247 w 155018"/>
                <a:gd name="connsiteY15" fmla="*/ 195379 h 264375"/>
                <a:gd name="connsiteX16" fmla="*/ 145534 w 155018"/>
                <a:gd name="connsiteY16" fmla="*/ 195379 h 264375"/>
                <a:gd name="connsiteX17" fmla="*/ 136987 w 155018"/>
                <a:gd name="connsiteY17" fmla="*/ 230708 h 264375"/>
                <a:gd name="connsiteX18" fmla="*/ 100078 w 155018"/>
                <a:gd name="connsiteY18" fmla="*/ 233884 h 264375"/>
                <a:gd name="connsiteX19" fmla="*/ 30145 w 155018"/>
                <a:gd name="connsiteY19" fmla="*/ 233884 h 264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55018" h="264375">
                  <a:moveTo>
                    <a:pt x="30145" y="233884"/>
                  </a:moveTo>
                  <a:lnTo>
                    <a:pt x="71327" y="192997"/>
                  </a:lnTo>
                  <a:cubicBezTo>
                    <a:pt x="131936" y="138217"/>
                    <a:pt x="155247" y="116781"/>
                    <a:pt x="155247" y="77085"/>
                  </a:cubicBezTo>
                  <a:cubicBezTo>
                    <a:pt x="155247" y="31831"/>
                    <a:pt x="120281" y="75"/>
                    <a:pt x="72882" y="75"/>
                  </a:cubicBezTo>
                  <a:cubicBezTo>
                    <a:pt x="28979" y="75"/>
                    <a:pt x="229" y="36595"/>
                    <a:pt x="229" y="71924"/>
                  </a:cubicBezTo>
                  <a:cubicBezTo>
                    <a:pt x="229" y="94154"/>
                    <a:pt x="19655" y="94154"/>
                    <a:pt x="20820" y="94154"/>
                  </a:cubicBezTo>
                  <a:cubicBezTo>
                    <a:pt x="27425" y="94154"/>
                    <a:pt x="41023" y="89391"/>
                    <a:pt x="41023" y="73115"/>
                  </a:cubicBezTo>
                  <a:cubicBezTo>
                    <a:pt x="41023" y="62794"/>
                    <a:pt x="34030" y="52473"/>
                    <a:pt x="20432" y="52473"/>
                  </a:cubicBezTo>
                  <a:cubicBezTo>
                    <a:pt x="17324" y="52473"/>
                    <a:pt x="16547" y="52473"/>
                    <a:pt x="15381" y="52870"/>
                  </a:cubicBezTo>
                  <a:cubicBezTo>
                    <a:pt x="24317" y="27068"/>
                    <a:pt x="45297" y="12380"/>
                    <a:pt x="67831" y="12380"/>
                  </a:cubicBezTo>
                  <a:cubicBezTo>
                    <a:pt x="103186" y="12380"/>
                    <a:pt x="119892" y="44534"/>
                    <a:pt x="119892" y="77085"/>
                  </a:cubicBezTo>
                  <a:cubicBezTo>
                    <a:pt x="119892" y="108842"/>
                    <a:pt x="100466" y="140202"/>
                    <a:pt x="79098" y="164813"/>
                  </a:cubicBezTo>
                  <a:lnTo>
                    <a:pt x="4502" y="249762"/>
                  </a:lnTo>
                  <a:cubicBezTo>
                    <a:pt x="229" y="254129"/>
                    <a:pt x="229" y="254923"/>
                    <a:pt x="229" y="264450"/>
                  </a:cubicBezTo>
                  <a:lnTo>
                    <a:pt x="144369" y="264450"/>
                  </a:lnTo>
                  <a:lnTo>
                    <a:pt x="155247" y="195379"/>
                  </a:lnTo>
                  <a:lnTo>
                    <a:pt x="145534" y="195379"/>
                  </a:lnTo>
                  <a:cubicBezTo>
                    <a:pt x="143592" y="207288"/>
                    <a:pt x="140872" y="224754"/>
                    <a:pt x="136987" y="230708"/>
                  </a:cubicBezTo>
                  <a:cubicBezTo>
                    <a:pt x="134267" y="233884"/>
                    <a:pt x="108625" y="233884"/>
                    <a:pt x="100078" y="233884"/>
                  </a:cubicBezTo>
                  <a:lnTo>
                    <a:pt x="30145" y="233884"/>
                  </a:lnTo>
                  <a:close/>
                </a:path>
              </a:pathLst>
            </a:custGeom>
            <a:solidFill>
              <a:srgbClr val="000000"/>
            </a:solidFill>
            <a:ln w="3891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87" name="Forme libre 86">
              <a:extLst>
                <a:ext uri="{FF2B5EF4-FFF2-40B4-BE49-F238E27FC236}">
                  <a16:creationId xmlns:a16="http://schemas.microsoft.com/office/drawing/2014/main" id="{277B2360-AD9F-8F9F-63B3-91350D3773D0}"/>
                </a:ext>
              </a:extLst>
            </p:cNvPr>
            <p:cNvSpPr/>
            <p:nvPr>
              <p:custDataLst>
                <p:tags r:id="rId19"/>
              </p:custDataLst>
            </p:nvPr>
          </p:nvSpPr>
          <p:spPr>
            <a:xfrm>
              <a:off x="13859429" y="6069013"/>
              <a:ext cx="155018" cy="273108"/>
            </a:xfrm>
            <a:custGeom>
              <a:avLst/>
              <a:gdLst>
                <a:gd name="connsiteX0" fmla="*/ 155252 w 155018"/>
                <a:gd name="connsiteY0" fmla="*/ 184661 h 273108"/>
                <a:gd name="connsiteX1" fmla="*/ 81434 w 155018"/>
                <a:gd name="connsiteY1" fmla="*/ 97727 h 273108"/>
                <a:gd name="connsiteX2" fmla="*/ 32092 w 155018"/>
                <a:gd name="connsiteY2" fmla="*/ 117972 h 273108"/>
                <a:gd name="connsiteX3" fmla="*/ 32092 w 155018"/>
                <a:gd name="connsiteY3" fmla="*/ 40565 h 273108"/>
                <a:gd name="connsiteX4" fmla="*/ 65116 w 155018"/>
                <a:gd name="connsiteY4" fmla="*/ 45725 h 273108"/>
                <a:gd name="connsiteX5" fmla="*/ 140100 w 155018"/>
                <a:gd name="connsiteY5" fmla="*/ 4441 h 273108"/>
                <a:gd name="connsiteX6" fmla="*/ 136215 w 155018"/>
                <a:gd name="connsiteY6" fmla="*/ 75 h 273108"/>
                <a:gd name="connsiteX7" fmla="*/ 133107 w 155018"/>
                <a:gd name="connsiteY7" fmla="*/ 1266 h 273108"/>
                <a:gd name="connsiteX8" fmla="*/ 80268 w 155018"/>
                <a:gd name="connsiteY8" fmla="*/ 12777 h 273108"/>
                <a:gd name="connsiteX9" fmla="*/ 28596 w 155018"/>
                <a:gd name="connsiteY9" fmla="*/ 1663 h 273108"/>
                <a:gd name="connsiteX10" fmla="*/ 23933 w 155018"/>
                <a:gd name="connsiteY10" fmla="*/ 472 h 273108"/>
                <a:gd name="connsiteX11" fmla="*/ 20048 w 155018"/>
                <a:gd name="connsiteY11" fmla="*/ 9999 h 273108"/>
                <a:gd name="connsiteX12" fmla="*/ 20048 w 155018"/>
                <a:gd name="connsiteY12" fmla="*/ 127499 h 273108"/>
                <a:gd name="connsiteX13" fmla="*/ 25487 w 155018"/>
                <a:gd name="connsiteY13" fmla="*/ 137820 h 273108"/>
                <a:gd name="connsiteX14" fmla="*/ 30538 w 155018"/>
                <a:gd name="connsiteY14" fmla="*/ 134247 h 273108"/>
                <a:gd name="connsiteX15" fmla="*/ 80657 w 155018"/>
                <a:gd name="connsiteY15" fmla="*/ 106460 h 273108"/>
                <a:gd name="connsiteX16" fmla="*/ 113681 w 155018"/>
                <a:gd name="connsiteY16" fmla="*/ 131865 h 273108"/>
                <a:gd name="connsiteX17" fmla="*/ 120674 w 155018"/>
                <a:gd name="connsiteY17" fmla="*/ 181882 h 273108"/>
                <a:gd name="connsiteX18" fmla="*/ 111350 w 155018"/>
                <a:gd name="connsiteY18" fmla="*/ 236266 h 273108"/>
                <a:gd name="connsiteX19" fmla="*/ 69778 w 155018"/>
                <a:gd name="connsiteY19" fmla="*/ 262068 h 273108"/>
                <a:gd name="connsiteX20" fmla="*/ 12666 w 155018"/>
                <a:gd name="connsiteY20" fmla="*/ 217609 h 273108"/>
                <a:gd name="connsiteX21" fmla="*/ 19271 w 155018"/>
                <a:gd name="connsiteY21" fmla="*/ 218403 h 273108"/>
                <a:gd name="connsiteX22" fmla="*/ 38697 w 155018"/>
                <a:gd name="connsiteY22" fmla="*/ 198952 h 273108"/>
                <a:gd name="connsiteX23" fmla="*/ 19271 w 155018"/>
                <a:gd name="connsiteY23" fmla="*/ 179501 h 273108"/>
                <a:gd name="connsiteX24" fmla="*/ 234 w 155018"/>
                <a:gd name="connsiteY24" fmla="*/ 200539 h 273108"/>
                <a:gd name="connsiteX25" fmla="*/ 70555 w 155018"/>
                <a:gd name="connsiteY25" fmla="*/ 273183 h 273108"/>
                <a:gd name="connsiteX26" fmla="*/ 155252 w 155018"/>
                <a:gd name="connsiteY26" fmla="*/ 184661 h 273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55018" h="273108">
                  <a:moveTo>
                    <a:pt x="155252" y="184661"/>
                  </a:moveTo>
                  <a:cubicBezTo>
                    <a:pt x="155252" y="137423"/>
                    <a:pt x="123394" y="97727"/>
                    <a:pt x="81434" y="97727"/>
                  </a:cubicBezTo>
                  <a:cubicBezTo>
                    <a:pt x="62785" y="97727"/>
                    <a:pt x="46079" y="104078"/>
                    <a:pt x="32092" y="117972"/>
                  </a:cubicBezTo>
                  <a:lnTo>
                    <a:pt x="32092" y="40565"/>
                  </a:lnTo>
                  <a:cubicBezTo>
                    <a:pt x="39863" y="42946"/>
                    <a:pt x="52684" y="45725"/>
                    <a:pt x="65116" y="45725"/>
                  </a:cubicBezTo>
                  <a:cubicBezTo>
                    <a:pt x="112904" y="45725"/>
                    <a:pt x="140100" y="9602"/>
                    <a:pt x="140100" y="4441"/>
                  </a:cubicBezTo>
                  <a:cubicBezTo>
                    <a:pt x="140100" y="2060"/>
                    <a:pt x="138934" y="75"/>
                    <a:pt x="136215" y="75"/>
                  </a:cubicBezTo>
                  <a:cubicBezTo>
                    <a:pt x="135826" y="75"/>
                    <a:pt x="135049" y="75"/>
                    <a:pt x="133107" y="1266"/>
                  </a:cubicBezTo>
                  <a:cubicBezTo>
                    <a:pt x="125336" y="4838"/>
                    <a:pt x="106299" y="12777"/>
                    <a:pt x="80268" y="12777"/>
                  </a:cubicBezTo>
                  <a:cubicBezTo>
                    <a:pt x="64728" y="12777"/>
                    <a:pt x="46856" y="9999"/>
                    <a:pt x="28596" y="1663"/>
                  </a:cubicBezTo>
                  <a:cubicBezTo>
                    <a:pt x="25487" y="472"/>
                    <a:pt x="24710" y="472"/>
                    <a:pt x="23933" y="472"/>
                  </a:cubicBezTo>
                  <a:cubicBezTo>
                    <a:pt x="20048" y="472"/>
                    <a:pt x="20048" y="3647"/>
                    <a:pt x="20048" y="9999"/>
                  </a:cubicBezTo>
                  <a:lnTo>
                    <a:pt x="20048" y="127499"/>
                  </a:lnTo>
                  <a:cubicBezTo>
                    <a:pt x="20048" y="134644"/>
                    <a:pt x="20048" y="137820"/>
                    <a:pt x="25487" y="137820"/>
                  </a:cubicBezTo>
                  <a:cubicBezTo>
                    <a:pt x="28207" y="137820"/>
                    <a:pt x="28984" y="136629"/>
                    <a:pt x="30538" y="134247"/>
                  </a:cubicBezTo>
                  <a:cubicBezTo>
                    <a:pt x="34812" y="127896"/>
                    <a:pt x="49187" y="106460"/>
                    <a:pt x="80657" y="106460"/>
                  </a:cubicBezTo>
                  <a:cubicBezTo>
                    <a:pt x="100860" y="106460"/>
                    <a:pt x="110573" y="124720"/>
                    <a:pt x="113681" y="131865"/>
                  </a:cubicBezTo>
                  <a:cubicBezTo>
                    <a:pt x="119897" y="146553"/>
                    <a:pt x="120674" y="162034"/>
                    <a:pt x="120674" y="181882"/>
                  </a:cubicBezTo>
                  <a:cubicBezTo>
                    <a:pt x="120674" y="195776"/>
                    <a:pt x="120674" y="219593"/>
                    <a:pt x="111350" y="236266"/>
                  </a:cubicBezTo>
                  <a:cubicBezTo>
                    <a:pt x="102025" y="251747"/>
                    <a:pt x="87650" y="262068"/>
                    <a:pt x="69778" y="262068"/>
                  </a:cubicBezTo>
                  <a:cubicBezTo>
                    <a:pt x="41417" y="262068"/>
                    <a:pt x="19271" y="241029"/>
                    <a:pt x="12666" y="217609"/>
                  </a:cubicBezTo>
                  <a:cubicBezTo>
                    <a:pt x="13832" y="218006"/>
                    <a:pt x="14997" y="218403"/>
                    <a:pt x="19271" y="218403"/>
                  </a:cubicBezTo>
                  <a:cubicBezTo>
                    <a:pt x="32092" y="218403"/>
                    <a:pt x="38697" y="208479"/>
                    <a:pt x="38697" y="198952"/>
                  </a:cubicBezTo>
                  <a:cubicBezTo>
                    <a:pt x="38697" y="189424"/>
                    <a:pt x="32092" y="179501"/>
                    <a:pt x="19271" y="179501"/>
                  </a:cubicBezTo>
                  <a:cubicBezTo>
                    <a:pt x="13832" y="179501"/>
                    <a:pt x="234" y="182279"/>
                    <a:pt x="234" y="200539"/>
                  </a:cubicBezTo>
                  <a:cubicBezTo>
                    <a:pt x="234" y="234678"/>
                    <a:pt x="27041" y="273183"/>
                    <a:pt x="70555" y="273183"/>
                  </a:cubicBezTo>
                  <a:cubicBezTo>
                    <a:pt x="115623" y="273183"/>
                    <a:pt x="155252" y="235075"/>
                    <a:pt x="155252" y="184661"/>
                  </a:cubicBezTo>
                  <a:close/>
                </a:path>
              </a:pathLst>
            </a:custGeom>
            <a:solidFill>
              <a:srgbClr val="000000"/>
            </a:solidFill>
            <a:ln w="3891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88" name="Forme libre 87">
              <a:extLst>
                <a:ext uri="{FF2B5EF4-FFF2-40B4-BE49-F238E27FC236}">
                  <a16:creationId xmlns:a16="http://schemas.microsoft.com/office/drawing/2014/main" id="{B9B5DF81-6388-19F7-EBD8-29D6D210AE46}"/>
                </a:ext>
              </a:extLst>
            </p:cNvPr>
            <p:cNvSpPr/>
            <p:nvPr>
              <p:custDataLst>
                <p:tags r:id="rId20"/>
              </p:custDataLst>
            </p:nvPr>
          </p:nvSpPr>
          <p:spPr>
            <a:xfrm>
              <a:off x="14111446" y="6157932"/>
              <a:ext cx="303432" cy="175456"/>
            </a:xfrm>
            <a:custGeom>
              <a:avLst/>
              <a:gdLst>
                <a:gd name="connsiteX0" fmla="*/ 30545 w 303432"/>
                <a:gd name="connsiteY0" fmla="*/ 38977 h 175456"/>
                <a:gd name="connsiteX1" fmla="*/ 30545 w 303432"/>
                <a:gd name="connsiteY1" fmla="*/ 145362 h 175456"/>
                <a:gd name="connsiteX2" fmla="*/ 240 w 303432"/>
                <a:gd name="connsiteY2" fmla="*/ 163225 h 175456"/>
                <a:gd name="connsiteX3" fmla="*/ 240 w 303432"/>
                <a:gd name="connsiteY3" fmla="*/ 175531 h 175456"/>
                <a:gd name="connsiteX4" fmla="*/ 44143 w 303432"/>
                <a:gd name="connsiteY4" fmla="*/ 174340 h 175456"/>
                <a:gd name="connsiteX5" fmla="*/ 87657 w 303432"/>
                <a:gd name="connsiteY5" fmla="*/ 175531 h 175456"/>
                <a:gd name="connsiteX6" fmla="*/ 87657 w 303432"/>
                <a:gd name="connsiteY6" fmla="*/ 163225 h 175456"/>
                <a:gd name="connsiteX7" fmla="*/ 57352 w 303432"/>
                <a:gd name="connsiteY7" fmla="*/ 145362 h 175456"/>
                <a:gd name="connsiteX8" fmla="*/ 57352 w 303432"/>
                <a:gd name="connsiteY8" fmla="*/ 72321 h 175456"/>
                <a:gd name="connsiteX9" fmla="*/ 109802 w 303432"/>
                <a:gd name="connsiteY9" fmla="*/ 8808 h 175456"/>
                <a:gd name="connsiteX10" fmla="*/ 138553 w 303432"/>
                <a:gd name="connsiteY10" fmla="*/ 52870 h 175456"/>
                <a:gd name="connsiteX11" fmla="*/ 138553 w 303432"/>
                <a:gd name="connsiteY11" fmla="*/ 145362 h 175456"/>
                <a:gd name="connsiteX12" fmla="*/ 108248 w 303432"/>
                <a:gd name="connsiteY12" fmla="*/ 163225 h 175456"/>
                <a:gd name="connsiteX13" fmla="*/ 108248 w 303432"/>
                <a:gd name="connsiteY13" fmla="*/ 175531 h 175456"/>
                <a:gd name="connsiteX14" fmla="*/ 152151 w 303432"/>
                <a:gd name="connsiteY14" fmla="*/ 174340 h 175456"/>
                <a:gd name="connsiteX15" fmla="*/ 195665 w 303432"/>
                <a:gd name="connsiteY15" fmla="*/ 175531 h 175456"/>
                <a:gd name="connsiteX16" fmla="*/ 195665 w 303432"/>
                <a:gd name="connsiteY16" fmla="*/ 163225 h 175456"/>
                <a:gd name="connsiteX17" fmla="*/ 165360 w 303432"/>
                <a:gd name="connsiteY17" fmla="*/ 145362 h 175456"/>
                <a:gd name="connsiteX18" fmla="*/ 165360 w 303432"/>
                <a:gd name="connsiteY18" fmla="*/ 72321 h 175456"/>
                <a:gd name="connsiteX19" fmla="*/ 217810 w 303432"/>
                <a:gd name="connsiteY19" fmla="*/ 8808 h 175456"/>
                <a:gd name="connsiteX20" fmla="*/ 246560 w 303432"/>
                <a:gd name="connsiteY20" fmla="*/ 52870 h 175456"/>
                <a:gd name="connsiteX21" fmla="*/ 246560 w 303432"/>
                <a:gd name="connsiteY21" fmla="*/ 145362 h 175456"/>
                <a:gd name="connsiteX22" fmla="*/ 216256 w 303432"/>
                <a:gd name="connsiteY22" fmla="*/ 163225 h 175456"/>
                <a:gd name="connsiteX23" fmla="*/ 216256 w 303432"/>
                <a:gd name="connsiteY23" fmla="*/ 175531 h 175456"/>
                <a:gd name="connsiteX24" fmla="*/ 260159 w 303432"/>
                <a:gd name="connsiteY24" fmla="*/ 174340 h 175456"/>
                <a:gd name="connsiteX25" fmla="*/ 303672 w 303432"/>
                <a:gd name="connsiteY25" fmla="*/ 175531 h 175456"/>
                <a:gd name="connsiteX26" fmla="*/ 303672 w 303432"/>
                <a:gd name="connsiteY26" fmla="*/ 163225 h 175456"/>
                <a:gd name="connsiteX27" fmla="*/ 273368 w 303432"/>
                <a:gd name="connsiteY27" fmla="*/ 151316 h 175456"/>
                <a:gd name="connsiteX28" fmla="*/ 273368 w 303432"/>
                <a:gd name="connsiteY28" fmla="*/ 75497 h 175456"/>
                <a:gd name="connsiteX29" fmla="*/ 261324 w 303432"/>
                <a:gd name="connsiteY29" fmla="*/ 14762 h 175456"/>
                <a:gd name="connsiteX30" fmla="*/ 220530 w 303432"/>
                <a:gd name="connsiteY30" fmla="*/ 75 h 175456"/>
                <a:gd name="connsiteX31" fmla="*/ 164195 w 303432"/>
                <a:gd name="connsiteY31" fmla="*/ 38977 h 175456"/>
                <a:gd name="connsiteX32" fmla="*/ 112522 w 303432"/>
                <a:gd name="connsiteY32" fmla="*/ 75 h 175456"/>
                <a:gd name="connsiteX33" fmla="*/ 55021 w 303432"/>
                <a:gd name="connsiteY33" fmla="*/ 41755 h 175456"/>
                <a:gd name="connsiteX34" fmla="*/ 55021 w 303432"/>
                <a:gd name="connsiteY34" fmla="*/ 75 h 175456"/>
                <a:gd name="connsiteX35" fmla="*/ 240 w 303432"/>
                <a:gd name="connsiteY35" fmla="*/ 4441 h 175456"/>
                <a:gd name="connsiteX36" fmla="*/ 240 w 303432"/>
                <a:gd name="connsiteY36" fmla="*/ 16747 h 175456"/>
                <a:gd name="connsiteX37" fmla="*/ 30545 w 303432"/>
                <a:gd name="connsiteY37" fmla="*/ 38977 h 175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303432" h="175456">
                  <a:moveTo>
                    <a:pt x="30545" y="38977"/>
                  </a:moveTo>
                  <a:lnTo>
                    <a:pt x="30545" y="145362"/>
                  </a:lnTo>
                  <a:cubicBezTo>
                    <a:pt x="30545" y="163225"/>
                    <a:pt x="26271" y="163225"/>
                    <a:pt x="240" y="163225"/>
                  </a:cubicBezTo>
                  <a:lnTo>
                    <a:pt x="240" y="175531"/>
                  </a:lnTo>
                  <a:cubicBezTo>
                    <a:pt x="13839" y="175134"/>
                    <a:pt x="33653" y="174340"/>
                    <a:pt x="44143" y="174340"/>
                  </a:cubicBezTo>
                  <a:cubicBezTo>
                    <a:pt x="54244" y="174340"/>
                    <a:pt x="74447" y="175134"/>
                    <a:pt x="87657" y="175531"/>
                  </a:cubicBezTo>
                  <a:lnTo>
                    <a:pt x="87657" y="163225"/>
                  </a:lnTo>
                  <a:cubicBezTo>
                    <a:pt x="61626" y="163225"/>
                    <a:pt x="57352" y="163225"/>
                    <a:pt x="57352" y="145362"/>
                  </a:cubicBezTo>
                  <a:lnTo>
                    <a:pt x="57352" y="72321"/>
                  </a:lnTo>
                  <a:cubicBezTo>
                    <a:pt x="57352" y="31038"/>
                    <a:pt x="84937" y="8808"/>
                    <a:pt x="109802" y="8808"/>
                  </a:cubicBezTo>
                  <a:cubicBezTo>
                    <a:pt x="134279" y="8808"/>
                    <a:pt x="138553" y="30244"/>
                    <a:pt x="138553" y="52870"/>
                  </a:cubicBezTo>
                  <a:lnTo>
                    <a:pt x="138553" y="145362"/>
                  </a:lnTo>
                  <a:cubicBezTo>
                    <a:pt x="138553" y="163225"/>
                    <a:pt x="134279" y="163225"/>
                    <a:pt x="108248" y="163225"/>
                  </a:cubicBezTo>
                  <a:lnTo>
                    <a:pt x="108248" y="175531"/>
                  </a:lnTo>
                  <a:cubicBezTo>
                    <a:pt x="121846" y="175134"/>
                    <a:pt x="141661" y="174340"/>
                    <a:pt x="152151" y="174340"/>
                  </a:cubicBezTo>
                  <a:cubicBezTo>
                    <a:pt x="162252" y="174340"/>
                    <a:pt x="182455" y="175134"/>
                    <a:pt x="195665" y="175531"/>
                  </a:cubicBezTo>
                  <a:lnTo>
                    <a:pt x="195665" y="163225"/>
                  </a:lnTo>
                  <a:cubicBezTo>
                    <a:pt x="169634" y="163225"/>
                    <a:pt x="165360" y="163225"/>
                    <a:pt x="165360" y="145362"/>
                  </a:cubicBezTo>
                  <a:lnTo>
                    <a:pt x="165360" y="72321"/>
                  </a:lnTo>
                  <a:cubicBezTo>
                    <a:pt x="165360" y="31038"/>
                    <a:pt x="192945" y="8808"/>
                    <a:pt x="217810" y="8808"/>
                  </a:cubicBezTo>
                  <a:cubicBezTo>
                    <a:pt x="242287" y="8808"/>
                    <a:pt x="246560" y="30244"/>
                    <a:pt x="246560" y="52870"/>
                  </a:cubicBezTo>
                  <a:lnTo>
                    <a:pt x="246560" y="145362"/>
                  </a:lnTo>
                  <a:cubicBezTo>
                    <a:pt x="246560" y="163225"/>
                    <a:pt x="242287" y="163225"/>
                    <a:pt x="216256" y="163225"/>
                  </a:cubicBezTo>
                  <a:lnTo>
                    <a:pt x="216256" y="175531"/>
                  </a:lnTo>
                  <a:cubicBezTo>
                    <a:pt x="229854" y="175134"/>
                    <a:pt x="249669" y="174340"/>
                    <a:pt x="260159" y="174340"/>
                  </a:cubicBezTo>
                  <a:cubicBezTo>
                    <a:pt x="270260" y="174340"/>
                    <a:pt x="290463" y="175134"/>
                    <a:pt x="303672" y="175531"/>
                  </a:cubicBezTo>
                  <a:lnTo>
                    <a:pt x="303672" y="163225"/>
                  </a:lnTo>
                  <a:cubicBezTo>
                    <a:pt x="283470" y="163225"/>
                    <a:pt x="273757" y="163225"/>
                    <a:pt x="273368" y="151316"/>
                  </a:cubicBezTo>
                  <a:lnTo>
                    <a:pt x="273368" y="75497"/>
                  </a:lnTo>
                  <a:cubicBezTo>
                    <a:pt x="273368" y="41359"/>
                    <a:pt x="273368" y="29053"/>
                    <a:pt x="261324" y="14762"/>
                  </a:cubicBezTo>
                  <a:cubicBezTo>
                    <a:pt x="255885" y="8014"/>
                    <a:pt x="243064" y="75"/>
                    <a:pt x="220530" y="75"/>
                  </a:cubicBezTo>
                  <a:cubicBezTo>
                    <a:pt x="187894" y="75"/>
                    <a:pt x="170800" y="23892"/>
                    <a:pt x="164195" y="38977"/>
                  </a:cubicBezTo>
                  <a:cubicBezTo>
                    <a:pt x="158756" y="4441"/>
                    <a:pt x="130005" y="75"/>
                    <a:pt x="112522" y="75"/>
                  </a:cubicBezTo>
                  <a:cubicBezTo>
                    <a:pt x="84160" y="75"/>
                    <a:pt x="65900" y="17144"/>
                    <a:pt x="55021" y="41755"/>
                  </a:cubicBezTo>
                  <a:lnTo>
                    <a:pt x="55021" y="75"/>
                  </a:lnTo>
                  <a:lnTo>
                    <a:pt x="240" y="4441"/>
                  </a:lnTo>
                  <a:lnTo>
                    <a:pt x="240" y="16747"/>
                  </a:lnTo>
                  <a:cubicBezTo>
                    <a:pt x="27437" y="16747"/>
                    <a:pt x="30545" y="19526"/>
                    <a:pt x="30545" y="38977"/>
                  </a:cubicBezTo>
                  <a:close/>
                </a:path>
              </a:pathLst>
            </a:custGeom>
            <a:solidFill>
              <a:srgbClr val="000000"/>
            </a:solidFill>
            <a:ln w="3891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  <p:sp>
          <p:nvSpPr>
            <p:cNvPr id="89" name="Forme libre 88">
              <a:extLst>
                <a:ext uri="{FF2B5EF4-FFF2-40B4-BE49-F238E27FC236}">
                  <a16:creationId xmlns:a16="http://schemas.microsoft.com/office/drawing/2014/main" id="{DFE6BDF3-512D-C27D-96AA-4BB0C1CA702F}"/>
                </a:ext>
              </a:extLst>
            </p:cNvPr>
            <p:cNvSpPr/>
            <p:nvPr>
              <p:custDataLst>
                <p:tags r:id="rId21"/>
              </p:custDataLst>
            </p:nvPr>
          </p:nvSpPr>
          <p:spPr>
            <a:xfrm>
              <a:off x="14435211" y="6157932"/>
              <a:ext cx="303432" cy="175456"/>
            </a:xfrm>
            <a:custGeom>
              <a:avLst/>
              <a:gdLst>
                <a:gd name="connsiteX0" fmla="*/ 30553 w 303432"/>
                <a:gd name="connsiteY0" fmla="*/ 38977 h 175456"/>
                <a:gd name="connsiteX1" fmla="*/ 30553 w 303432"/>
                <a:gd name="connsiteY1" fmla="*/ 145362 h 175456"/>
                <a:gd name="connsiteX2" fmla="*/ 249 w 303432"/>
                <a:gd name="connsiteY2" fmla="*/ 163225 h 175456"/>
                <a:gd name="connsiteX3" fmla="*/ 249 w 303432"/>
                <a:gd name="connsiteY3" fmla="*/ 175531 h 175456"/>
                <a:gd name="connsiteX4" fmla="*/ 44151 w 303432"/>
                <a:gd name="connsiteY4" fmla="*/ 174340 h 175456"/>
                <a:gd name="connsiteX5" fmla="*/ 87665 w 303432"/>
                <a:gd name="connsiteY5" fmla="*/ 175531 h 175456"/>
                <a:gd name="connsiteX6" fmla="*/ 87665 w 303432"/>
                <a:gd name="connsiteY6" fmla="*/ 163225 h 175456"/>
                <a:gd name="connsiteX7" fmla="*/ 57361 w 303432"/>
                <a:gd name="connsiteY7" fmla="*/ 145362 h 175456"/>
                <a:gd name="connsiteX8" fmla="*/ 57361 w 303432"/>
                <a:gd name="connsiteY8" fmla="*/ 72321 h 175456"/>
                <a:gd name="connsiteX9" fmla="*/ 109811 w 303432"/>
                <a:gd name="connsiteY9" fmla="*/ 8808 h 175456"/>
                <a:gd name="connsiteX10" fmla="*/ 138561 w 303432"/>
                <a:gd name="connsiteY10" fmla="*/ 52870 h 175456"/>
                <a:gd name="connsiteX11" fmla="*/ 138561 w 303432"/>
                <a:gd name="connsiteY11" fmla="*/ 145362 h 175456"/>
                <a:gd name="connsiteX12" fmla="*/ 108257 w 303432"/>
                <a:gd name="connsiteY12" fmla="*/ 163225 h 175456"/>
                <a:gd name="connsiteX13" fmla="*/ 108257 w 303432"/>
                <a:gd name="connsiteY13" fmla="*/ 175531 h 175456"/>
                <a:gd name="connsiteX14" fmla="*/ 152159 w 303432"/>
                <a:gd name="connsiteY14" fmla="*/ 174340 h 175456"/>
                <a:gd name="connsiteX15" fmla="*/ 195673 w 303432"/>
                <a:gd name="connsiteY15" fmla="*/ 175531 h 175456"/>
                <a:gd name="connsiteX16" fmla="*/ 195673 w 303432"/>
                <a:gd name="connsiteY16" fmla="*/ 163225 h 175456"/>
                <a:gd name="connsiteX17" fmla="*/ 165369 w 303432"/>
                <a:gd name="connsiteY17" fmla="*/ 145362 h 175456"/>
                <a:gd name="connsiteX18" fmla="*/ 165369 w 303432"/>
                <a:gd name="connsiteY18" fmla="*/ 72321 h 175456"/>
                <a:gd name="connsiteX19" fmla="*/ 217818 w 303432"/>
                <a:gd name="connsiteY19" fmla="*/ 8808 h 175456"/>
                <a:gd name="connsiteX20" fmla="*/ 246569 w 303432"/>
                <a:gd name="connsiteY20" fmla="*/ 52870 h 175456"/>
                <a:gd name="connsiteX21" fmla="*/ 246569 w 303432"/>
                <a:gd name="connsiteY21" fmla="*/ 145362 h 175456"/>
                <a:gd name="connsiteX22" fmla="*/ 216264 w 303432"/>
                <a:gd name="connsiteY22" fmla="*/ 163225 h 175456"/>
                <a:gd name="connsiteX23" fmla="*/ 216264 w 303432"/>
                <a:gd name="connsiteY23" fmla="*/ 175531 h 175456"/>
                <a:gd name="connsiteX24" fmla="*/ 260167 w 303432"/>
                <a:gd name="connsiteY24" fmla="*/ 174340 h 175456"/>
                <a:gd name="connsiteX25" fmla="*/ 303681 w 303432"/>
                <a:gd name="connsiteY25" fmla="*/ 175531 h 175456"/>
                <a:gd name="connsiteX26" fmla="*/ 303681 w 303432"/>
                <a:gd name="connsiteY26" fmla="*/ 163225 h 175456"/>
                <a:gd name="connsiteX27" fmla="*/ 273376 w 303432"/>
                <a:gd name="connsiteY27" fmla="*/ 151316 h 175456"/>
                <a:gd name="connsiteX28" fmla="*/ 273376 w 303432"/>
                <a:gd name="connsiteY28" fmla="*/ 75497 h 175456"/>
                <a:gd name="connsiteX29" fmla="*/ 261332 w 303432"/>
                <a:gd name="connsiteY29" fmla="*/ 14762 h 175456"/>
                <a:gd name="connsiteX30" fmla="*/ 220538 w 303432"/>
                <a:gd name="connsiteY30" fmla="*/ 75 h 175456"/>
                <a:gd name="connsiteX31" fmla="*/ 164203 w 303432"/>
                <a:gd name="connsiteY31" fmla="*/ 38977 h 175456"/>
                <a:gd name="connsiteX32" fmla="*/ 112530 w 303432"/>
                <a:gd name="connsiteY32" fmla="*/ 75 h 175456"/>
                <a:gd name="connsiteX33" fmla="*/ 55030 w 303432"/>
                <a:gd name="connsiteY33" fmla="*/ 41755 h 175456"/>
                <a:gd name="connsiteX34" fmla="*/ 55030 w 303432"/>
                <a:gd name="connsiteY34" fmla="*/ 75 h 175456"/>
                <a:gd name="connsiteX35" fmla="*/ 249 w 303432"/>
                <a:gd name="connsiteY35" fmla="*/ 4441 h 175456"/>
                <a:gd name="connsiteX36" fmla="*/ 249 w 303432"/>
                <a:gd name="connsiteY36" fmla="*/ 16747 h 175456"/>
                <a:gd name="connsiteX37" fmla="*/ 30553 w 303432"/>
                <a:gd name="connsiteY37" fmla="*/ 38977 h 175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303432" h="175456">
                  <a:moveTo>
                    <a:pt x="30553" y="38977"/>
                  </a:moveTo>
                  <a:lnTo>
                    <a:pt x="30553" y="145362"/>
                  </a:lnTo>
                  <a:cubicBezTo>
                    <a:pt x="30553" y="163225"/>
                    <a:pt x="26279" y="163225"/>
                    <a:pt x="249" y="163225"/>
                  </a:cubicBezTo>
                  <a:lnTo>
                    <a:pt x="249" y="175531"/>
                  </a:lnTo>
                  <a:cubicBezTo>
                    <a:pt x="13847" y="175134"/>
                    <a:pt x="33661" y="174340"/>
                    <a:pt x="44151" y="174340"/>
                  </a:cubicBezTo>
                  <a:cubicBezTo>
                    <a:pt x="54253" y="174340"/>
                    <a:pt x="74456" y="175134"/>
                    <a:pt x="87665" y="175531"/>
                  </a:cubicBezTo>
                  <a:lnTo>
                    <a:pt x="87665" y="163225"/>
                  </a:lnTo>
                  <a:cubicBezTo>
                    <a:pt x="61634" y="163225"/>
                    <a:pt x="57361" y="163225"/>
                    <a:pt x="57361" y="145362"/>
                  </a:cubicBezTo>
                  <a:lnTo>
                    <a:pt x="57361" y="72321"/>
                  </a:lnTo>
                  <a:cubicBezTo>
                    <a:pt x="57361" y="31038"/>
                    <a:pt x="84946" y="8808"/>
                    <a:pt x="109811" y="8808"/>
                  </a:cubicBezTo>
                  <a:cubicBezTo>
                    <a:pt x="134287" y="8808"/>
                    <a:pt x="138561" y="30244"/>
                    <a:pt x="138561" y="52870"/>
                  </a:cubicBezTo>
                  <a:lnTo>
                    <a:pt x="138561" y="145362"/>
                  </a:lnTo>
                  <a:cubicBezTo>
                    <a:pt x="138561" y="163225"/>
                    <a:pt x="134287" y="163225"/>
                    <a:pt x="108257" y="163225"/>
                  </a:cubicBezTo>
                  <a:lnTo>
                    <a:pt x="108257" y="175531"/>
                  </a:lnTo>
                  <a:cubicBezTo>
                    <a:pt x="121855" y="175134"/>
                    <a:pt x="141669" y="174340"/>
                    <a:pt x="152159" y="174340"/>
                  </a:cubicBezTo>
                  <a:cubicBezTo>
                    <a:pt x="162260" y="174340"/>
                    <a:pt x="182463" y="175134"/>
                    <a:pt x="195673" y="175531"/>
                  </a:cubicBezTo>
                  <a:lnTo>
                    <a:pt x="195673" y="163225"/>
                  </a:lnTo>
                  <a:cubicBezTo>
                    <a:pt x="169642" y="163225"/>
                    <a:pt x="165369" y="163225"/>
                    <a:pt x="165369" y="145362"/>
                  </a:cubicBezTo>
                  <a:lnTo>
                    <a:pt x="165369" y="72321"/>
                  </a:lnTo>
                  <a:cubicBezTo>
                    <a:pt x="165369" y="31038"/>
                    <a:pt x="192953" y="8808"/>
                    <a:pt x="217818" y="8808"/>
                  </a:cubicBezTo>
                  <a:cubicBezTo>
                    <a:pt x="242295" y="8808"/>
                    <a:pt x="246569" y="30244"/>
                    <a:pt x="246569" y="52870"/>
                  </a:cubicBezTo>
                  <a:lnTo>
                    <a:pt x="246569" y="145362"/>
                  </a:lnTo>
                  <a:cubicBezTo>
                    <a:pt x="246569" y="163225"/>
                    <a:pt x="242295" y="163225"/>
                    <a:pt x="216264" y="163225"/>
                  </a:cubicBezTo>
                  <a:lnTo>
                    <a:pt x="216264" y="175531"/>
                  </a:lnTo>
                  <a:cubicBezTo>
                    <a:pt x="229862" y="175134"/>
                    <a:pt x="249677" y="174340"/>
                    <a:pt x="260167" y="174340"/>
                  </a:cubicBezTo>
                  <a:cubicBezTo>
                    <a:pt x="270268" y="174340"/>
                    <a:pt x="290471" y="175134"/>
                    <a:pt x="303681" y="175531"/>
                  </a:cubicBezTo>
                  <a:lnTo>
                    <a:pt x="303681" y="163225"/>
                  </a:lnTo>
                  <a:cubicBezTo>
                    <a:pt x="283478" y="163225"/>
                    <a:pt x="273765" y="163225"/>
                    <a:pt x="273376" y="151316"/>
                  </a:cubicBezTo>
                  <a:lnTo>
                    <a:pt x="273376" y="75497"/>
                  </a:lnTo>
                  <a:cubicBezTo>
                    <a:pt x="273376" y="41359"/>
                    <a:pt x="273376" y="29053"/>
                    <a:pt x="261332" y="14762"/>
                  </a:cubicBezTo>
                  <a:cubicBezTo>
                    <a:pt x="255893" y="8014"/>
                    <a:pt x="243072" y="75"/>
                    <a:pt x="220538" y="75"/>
                  </a:cubicBezTo>
                  <a:cubicBezTo>
                    <a:pt x="187903" y="75"/>
                    <a:pt x="170808" y="23892"/>
                    <a:pt x="164203" y="38977"/>
                  </a:cubicBezTo>
                  <a:cubicBezTo>
                    <a:pt x="158764" y="4441"/>
                    <a:pt x="130014" y="75"/>
                    <a:pt x="112530" y="75"/>
                  </a:cubicBezTo>
                  <a:cubicBezTo>
                    <a:pt x="84168" y="75"/>
                    <a:pt x="65908" y="17144"/>
                    <a:pt x="55030" y="41755"/>
                  </a:cubicBezTo>
                  <a:lnTo>
                    <a:pt x="55030" y="75"/>
                  </a:lnTo>
                  <a:lnTo>
                    <a:pt x="249" y="4441"/>
                  </a:lnTo>
                  <a:lnTo>
                    <a:pt x="249" y="16747"/>
                  </a:lnTo>
                  <a:cubicBezTo>
                    <a:pt x="27445" y="16747"/>
                    <a:pt x="30553" y="19526"/>
                    <a:pt x="30553" y="38977"/>
                  </a:cubicBezTo>
                  <a:close/>
                </a:path>
              </a:pathLst>
            </a:custGeom>
            <a:solidFill>
              <a:srgbClr val="000000"/>
            </a:solidFill>
            <a:ln w="3891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fr-FR"/>
            </a:p>
          </p:txBody>
        </p:sp>
      </p:grpSp>
      <p:grpSp>
        <p:nvGrpSpPr>
          <p:cNvPr id="107" name="Groupe 106">
            <a:extLst>
              <a:ext uri="{FF2B5EF4-FFF2-40B4-BE49-F238E27FC236}">
                <a16:creationId xmlns:a16="http://schemas.microsoft.com/office/drawing/2014/main" id="{A6FDE74E-BCB9-2F6E-541D-DE9940AD3E7A}"/>
              </a:ext>
            </a:extLst>
          </p:cNvPr>
          <p:cNvGrpSpPr/>
          <p:nvPr/>
        </p:nvGrpSpPr>
        <p:grpSpPr>
          <a:xfrm>
            <a:off x="4229100" y="1854200"/>
            <a:ext cx="2728546" cy="1107889"/>
            <a:chOff x="4229100" y="1854200"/>
            <a:chExt cx="2728546" cy="1107889"/>
          </a:xfrm>
        </p:grpSpPr>
        <p:sp>
          <p:nvSpPr>
            <p:cNvPr id="29" name="Forme libre 28">
              <a:extLst>
                <a:ext uri="{FF2B5EF4-FFF2-40B4-BE49-F238E27FC236}">
                  <a16:creationId xmlns:a16="http://schemas.microsoft.com/office/drawing/2014/main" id="{99B222C6-C545-39F7-FCB6-E1DD4962D6A6}"/>
                </a:ext>
              </a:extLst>
            </p:cNvPr>
            <p:cNvSpPr/>
            <p:nvPr/>
          </p:nvSpPr>
          <p:spPr bwMode="auto">
            <a:xfrm rot="19755223" flipH="1">
              <a:off x="5072954" y="2337249"/>
              <a:ext cx="478592" cy="624840"/>
            </a:xfrm>
            <a:custGeom>
              <a:avLst/>
              <a:gdLst>
                <a:gd name="connsiteX0" fmla="*/ 506437 w 533510"/>
                <a:gd name="connsiteY0" fmla="*/ 1533378 h 1533378"/>
                <a:gd name="connsiteX1" fmla="*/ 506437 w 533510"/>
                <a:gd name="connsiteY1" fmla="*/ 844062 h 1533378"/>
                <a:gd name="connsiteX2" fmla="*/ 225083 w 533510"/>
                <a:gd name="connsiteY2" fmla="*/ 239151 h 1533378"/>
                <a:gd name="connsiteX3" fmla="*/ 0 w 533510"/>
                <a:gd name="connsiteY3" fmla="*/ 0 h 1533378"/>
                <a:gd name="connsiteX0" fmla="*/ 283967 w 506772"/>
                <a:gd name="connsiteY0" fmla="*/ 1940849 h 1940849"/>
                <a:gd name="connsiteX1" fmla="*/ 506437 w 506772"/>
                <a:gd name="connsiteY1" fmla="*/ 844062 h 1940849"/>
                <a:gd name="connsiteX2" fmla="*/ 225083 w 506772"/>
                <a:gd name="connsiteY2" fmla="*/ 239151 h 1940849"/>
                <a:gd name="connsiteX3" fmla="*/ 0 w 506772"/>
                <a:gd name="connsiteY3" fmla="*/ 0 h 1940849"/>
                <a:gd name="connsiteX0" fmla="*/ 283967 w 507886"/>
                <a:gd name="connsiteY0" fmla="*/ 1940849 h 1940849"/>
                <a:gd name="connsiteX1" fmla="*/ 506437 w 507886"/>
                <a:gd name="connsiteY1" fmla="*/ 844062 h 1940849"/>
                <a:gd name="connsiteX2" fmla="*/ 225083 w 507886"/>
                <a:gd name="connsiteY2" fmla="*/ 239151 h 1940849"/>
                <a:gd name="connsiteX3" fmla="*/ 0 w 507886"/>
                <a:gd name="connsiteY3" fmla="*/ 0 h 1940849"/>
                <a:gd name="connsiteX0" fmla="*/ 457998 w 681917"/>
                <a:gd name="connsiteY0" fmla="*/ 1723255 h 1723255"/>
                <a:gd name="connsiteX1" fmla="*/ 680468 w 681917"/>
                <a:gd name="connsiteY1" fmla="*/ 626468 h 1723255"/>
                <a:gd name="connsiteX2" fmla="*/ 399114 w 681917"/>
                <a:gd name="connsiteY2" fmla="*/ 21557 h 1723255"/>
                <a:gd name="connsiteX3" fmla="*/ 0 w 681917"/>
                <a:gd name="connsiteY3" fmla="*/ 427458 h 1723255"/>
                <a:gd name="connsiteX0" fmla="*/ 457998 w 681270"/>
                <a:gd name="connsiteY0" fmla="*/ 1563080 h 1563080"/>
                <a:gd name="connsiteX1" fmla="*/ 680468 w 681270"/>
                <a:gd name="connsiteY1" fmla="*/ 466293 h 1563080"/>
                <a:gd name="connsiteX2" fmla="*/ 417158 w 681270"/>
                <a:gd name="connsiteY2" fmla="*/ 28483 h 1563080"/>
                <a:gd name="connsiteX3" fmla="*/ 0 w 681270"/>
                <a:gd name="connsiteY3" fmla="*/ 267283 h 1563080"/>
                <a:gd name="connsiteX0" fmla="*/ 457998 w 681270"/>
                <a:gd name="connsiteY0" fmla="*/ 1563080 h 1563080"/>
                <a:gd name="connsiteX1" fmla="*/ 680468 w 681270"/>
                <a:gd name="connsiteY1" fmla="*/ 466293 h 1563080"/>
                <a:gd name="connsiteX2" fmla="*/ 417158 w 681270"/>
                <a:gd name="connsiteY2" fmla="*/ 28483 h 1563080"/>
                <a:gd name="connsiteX3" fmla="*/ 0 w 681270"/>
                <a:gd name="connsiteY3" fmla="*/ 267283 h 1563080"/>
                <a:gd name="connsiteX0" fmla="*/ 457998 w 681270"/>
                <a:gd name="connsiteY0" fmla="*/ 1543147 h 1543147"/>
                <a:gd name="connsiteX1" fmla="*/ 680468 w 681270"/>
                <a:gd name="connsiteY1" fmla="*/ 446360 h 1543147"/>
                <a:gd name="connsiteX2" fmla="*/ 417158 w 681270"/>
                <a:gd name="connsiteY2" fmla="*/ 8550 h 1543147"/>
                <a:gd name="connsiteX3" fmla="*/ 0 w 681270"/>
                <a:gd name="connsiteY3" fmla="*/ 247350 h 1543147"/>
                <a:gd name="connsiteX0" fmla="*/ 457998 w 681270"/>
                <a:gd name="connsiteY0" fmla="*/ 1543147 h 1543147"/>
                <a:gd name="connsiteX1" fmla="*/ 680468 w 681270"/>
                <a:gd name="connsiteY1" fmla="*/ 446360 h 1543147"/>
                <a:gd name="connsiteX2" fmla="*/ 417158 w 681270"/>
                <a:gd name="connsiteY2" fmla="*/ 8550 h 1543147"/>
                <a:gd name="connsiteX3" fmla="*/ 0 w 681270"/>
                <a:gd name="connsiteY3" fmla="*/ 247350 h 1543147"/>
                <a:gd name="connsiteX0" fmla="*/ 353060 w 681364"/>
                <a:gd name="connsiteY0" fmla="*/ 1098224 h 1098223"/>
                <a:gd name="connsiteX1" fmla="*/ 680468 w 681364"/>
                <a:gd name="connsiteY1" fmla="*/ 446360 h 1098223"/>
                <a:gd name="connsiteX2" fmla="*/ 417158 w 681364"/>
                <a:gd name="connsiteY2" fmla="*/ 8550 h 1098223"/>
                <a:gd name="connsiteX3" fmla="*/ 0 w 681364"/>
                <a:gd name="connsiteY3" fmla="*/ 247350 h 1098223"/>
                <a:gd name="connsiteX0" fmla="*/ 353060 w 681364"/>
                <a:gd name="connsiteY0" fmla="*/ 1098224 h 1098225"/>
                <a:gd name="connsiteX1" fmla="*/ 680468 w 681364"/>
                <a:gd name="connsiteY1" fmla="*/ 446360 h 1098225"/>
                <a:gd name="connsiteX2" fmla="*/ 417158 w 681364"/>
                <a:gd name="connsiteY2" fmla="*/ 8550 h 1098225"/>
                <a:gd name="connsiteX3" fmla="*/ 0 w 681364"/>
                <a:gd name="connsiteY3" fmla="*/ 247350 h 1098225"/>
                <a:gd name="connsiteX0" fmla="*/ 353060 w 688354"/>
                <a:gd name="connsiteY0" fmla="*/ 1040661 h 1040660"/>
                <a:gd name="connsiteX1" fmla="*/ 680468 w 688354"/>
                <a:gd name="connsiteY1" fmla="*/ 388797 h 1040660"/>
                <a:gd name="connsiteX2" fmla="*/ 494386 w 688354"/>
                <a:gd name="connsiteY2" fmla="*/ 10041 h 1040660"/>
                <a:gd name="connsiteX3" fmla="*/ 0 w 688354"/>
                <a:gd name="connsiteY3" fmla="*/ 189787 h 1040660"/>
                <a:gd name="connsiteX0" fmla="*/ 248274 w 578818"/>
                <a:gd name="connsiteY0" fmla="*/ 1133096 h 1133097"/>
                <a:gd name="connsiteX1" fmla="*/ 575682 w 578818"/>
                <a:gd name="connsiteY1" fmla="*/ 481232 h 1133097"/>
                <a:gd name="connsiteX2" fmla="*/ 389600 w 578818"/>
                <a:gd name="connsiteY2" fmla="*/ 102476 h 1133097"/>
                <a:gd name="connsiteX3" fmla="*/ 0 w 578818"/>
                <a:gd name="connsiteY3" fmla="*/ 0 h 1133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8818" h="1133097">
                  <a:moveTo>
                    <a:pt x="248274" y="1133096"/>
                  </a:moveTo>
                  <a:cubicBezTo>
                    <a:pt x="559931" y="780421"/>
                    <a:pt x="552128" y="653002"/>
                    <a:pt x="575682" y="481232"/>
                  </a:cubicBezTo>
                  <a:cubicBezTo>
                    <a:pt x="599236" y="309462"/>
                    <a:pt x="485547" y="182681"/>
                    <a:pt x="389600" y="102476"/>
                  </a:cubicBezTo>
                  <a:cubicBezTo>
                    <a:pt x="293653" y="22271"/>
                    <a:pt x="70338" y="49237"/>
                    <a:pt x="0" y="0"/>
                  </a:cubicBezTo>
                </a:path>
              </a:pathLst>
            </a:custGeom>
            <a:noFill/>
            <a:ln w="28575" cap="flat" cmpd="sng" algn="ctr">
              <a:solidFill>
                <a:srgbClr val="9C9CD3"/>
              </a:solidFill>
              <a:prstDash val="solid"/>
              <a:round/>
              <a:headEnd type="none" w="med" len="med"/>
              <a:tailEnd type="triangle" w="lg" len="lg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fr-FR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halkboard" charset="0"/>
                <a:ea typeface="ＭＳ Ｐゴシック" charset="0"/>
              </a:endParaRPr>
            </a:p>
          </p:txBody>
        </p:sp>
        <p:grpSp>
          <p:nvGrpSpPr>
            <p:cNvPr id="106" name="Groupe 105">
              <a:extLst>
                <a:ext uri="{FF2B5EF4-FFF2-40B4-BE49-F238E27FC236}">
                  <a16:creationId xmlns:a16="http://schemas.microsoft.com/office/drawing/2014/main" id="{D62D04A8-80A0-F443-28EB-1D781542C334}"/>
                </a:ext>
              </a:extLst>
            </p:cNvPr>
            <p:cNvGrpSpPr>
              <a:grpSpLocks noChangeAspect="1"/>
            </p:cNvGrpSpPr>
            <p:nvPr>
              <p:custDataLst>
                <p:tags r:id="rId4"/>
              </p:custDataLst>
            </p:nvPr>
          </p:nvGrpSpPr>
          <p:grpSpPr>
            <a:xfrm>
              <a:off x="4229100" y="1854200"/>
              <a:ext cx="2728546" cy="306959"/>
              <a:chOff x="10826163" y="3854384"/>
              <a:chExt cx="2730915" cy="271739"/>
            </a:xfrm>
          </p:grpSpPr>
          <p:sp>
            <p:nvSpPr>
              <p:cNvPr id="95" name="Forme libre 94">
                <a:extLst>
                  <a:ext uri="{FF2B5EF4-FFF2-40B4-BE49-F238E27FC236}">
                    <a16:creationId xmlns:a16="http://schemas.microsoft.com/office/drawing/2014/main" id="{62F5E1D5-9396-02DA-7D8B-A438237B314E}"/>
                  </a:ext>
                </a:extLst>
              </p:cNvPr>
              <p:cNvSpPr/>
              <p:nvPr>
                <p:custDataLst>
                  <p:tags r:id="rId5"/>
                </p:custDataLst>
              </p:nvPr>
            </p:nvSpPr>
            <p:spPr>
              <a:xfrm>
                <a:off x="10826163" y="3909865"/>
                <a:ext cx="166838" cy="212935"/>
              </a:xfrm>
              <a:custGeom>
                <a:avLst/>
                <a:gdLst>
                  <a:gd name="connsiteX0" fmla="*/ 79025 w 166838"/>
                  <a:gd name="connsiteY0" fmla="*/ 3397 h 212935"/>
                  <a:gd name="connsiteX1" fmla="*/ 74608 w 166838"/>
                  <a:gd name="connsiteY1" fmla="*/ 75 h 212935"/>
                  <a:gd name="connsiteX2" fmla="*/ 33153 w 166838"/>
                  <a:gd name="connsiteY2" fmla="*/ 3095 h 212935"/>
                  <a:gd name="connsiteX3" fmla="*/ 26697 w 166838"/>
                  <a:gd name="connsiteY3" fmla="*/ 9136 h 212935"/>
                  <a:gd name="connsiteX4" fmla="*/ 34852 w 166838"/>
                  <a:gd name="connsiteY4" fmla="*/ 12760 h 212935"/>
                  <a:gd name="connsiteX5" fmla="*/ 51841 w 166838"/>
                  <a:gd name="connsiteY5" fmla="*/ 17895 h 212935"/>
                  <a:gd name="connsiteX6" fmla="*/ 50822 w 166838"/>
                  <a:gd name="connsiteY6" fmla="*/ 23936 h 212935"/>
                  <a:gd name="connsiteX7" fmla="*/ 1552 w 166838"/>
                  <a:gd name="connsiteY7" fmla="*/ 197908 h 212935"/>
                  <a:gd name="connsiteX8" fmla="*/ 193 w 166838"/>
                  <a:gd name="connsiteY8" fmla="*/ 204553 h 212935"/>
                  <a:gd name="connsiteX9" fmla="*/ 10047 w 166838"/>
                  <a:gd name="connsiteY9" fmla="*/ 213010 h 212935"/>
                  <a:gd name="connsiteX10" fmla="*/ 22619 w 166838"/>
                  <a:gd name="connsiteY10" fmla="*/ 205157 h 212935"/>
                  <a:gd name="connsiteX11" fmla="*/ 29075 w 166838"/>
                  <a:gd name="connsiteY11" fmla="*/ 182203 h 212935"/>
                  <a:gd name="connsiteX12" fmla="*/ 36551 w 166838"/>
                  <a:gd name="connsiteY12" fmla="*/ 155019 h 212935"/>
                  <a:gd name="connsiteX13" fmla="*/ 42327 w 166838"/>
                  <a:gd name="connsiteY13" fmla="*/ 134783 h 212935"/>
                  <a:gd name="connsiteX14" fmla="*/ 46065 w 166838"/>
                  <a:gd name="connsiteY14" fmla="*/ 121191 h 212935"/>
                  <a:gd name="connsiteX15" fmla="*/ 69171 w 166838"/>
                  <a:gd name="connsiteY15" fmla="*/ 93404 h 212935"/>
                  <a:gd name="connsiteX16" fmla="*/ 101791 w 166838"/>
                  <a:gd name="connsiteY16" fmla="*/ 82833 h 212935"/>
                  <a:gd name="connsiteX17" fmla="*/ 120140 w 166838"/>
                  <a:gd name="connsiteY17" fmla="*/ 103975 h 212935"/>
                  <a:gd name="connsiteX18" fmla="*/ 99073 w 166838"/>
                  <a:gd name="connsiteY18" fmla="*/ 171631 h 212935"/>
                  <a:gd name="connsiteX19" fmla="*/ 94655 w 166838"/>
                  <a:gd name="connsiteY19" fmla="*/ 188243 h 212935"/>
                  <a:gd name="connsiteX20" fmla="*/ 122519 w 166838"/>
                  <a:gd name="connsiteY20" fmla="*/ 213010 h 212935"/>
                  <a:gd name="connsiteX21" fmla="*/ 167032 w 166838"/>
                  <a:gd name="connsiteY21" fmla="*/ 166497 h 212935"/>
                  <a:gd name="connsiteX22" fmla="*/ 162954 w 166838"/>
                  <a:gd name="connsiteY22" fmla="*/ 163476 h 212935"/>
                  <a:gd name="connsiteX23" fmla="*/ 157857 w 166838"/>
                  <a:gd name="connsiteY23" fmla="*/ 168913 h 212935"/>
                  <a:gd name="connsiteX24" fmla="*/ 123198 w 166838"/>
                  <a:gd name="connsiteY24" fmla="*/ 206365 h 212935"/>
                  <a:gd name="connsiteX25" fmla="*/ 115043 w 166838"/>
                  <a:gd name="connsiteY25" fmla="*/ 196398 h 212935"/>
                  <a:gd name="connsiteX26" fmla="*/ 121159 w 166838"/>
                  <a:gd name="connsiteY26" fmla="*/ 174954 h 212935"/>
                  <a:gd name="connsiteX27" fmla="*/ 141887 w 166838"/>
                  <a:gd name="connsiteY27" fmla="*/ 108506 h 212935"/>
                  <a:gd name="connsiteX28" fmla="*/ 102811 w 166838"/>
                  <a:gd name="connsiteY28" fmla="*/ 76188 h 212935"/>
                  <a:gd name="connsiteX29" fmla="*/ 52521 w 166838"/>
                  <a:gd name="connsiteY29" fmla="*/ 99445 h 212935"/>
                  <a:gd name="connsiteX30" fmla="*/ 79025 w 166838"/>
                  <a:gd name="connsiteY30" fmla="*/ 3397 h 21293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</a:cxnLst>
                <a:rect l="l" t="t" r="r" b="b"/>
                <a:pathLst>
                  <a:path w="166838" h="212935">
                    <a:moveTo>
                      <a:pt x="79025" y="3397"/>
                    </a:moveTo>
                    <a:cubicBezTo>
                      <a:pt x="79025" y="3095"/>
                      <a:pt x="79025" y="75"/>
                      <a:pt x="74608" y="75"/>
                    </a:cubicBezTo>
                    <a:cubicBezTo>
                      <a:pt x="66792" y="75"/>
                      <a:pt x="41987" y="2491"/>
                      <a:pt x="33153" y="3095"/>
                    </a:cubicBezTo>
                    <a:cubicBezTo>
                      <a:pt x="30434" y="3397"/>
                      <a:pt x="26697" y="3699"/>
                      <a:pt x="26697" y="9136"/>
                    </a:cubicBezTo>
                    <a:cubicBezTo>
                      <a:pt x="26697" y="12760"/>
                      <a:pt x="29755" y="12760"/>
                      <a:pt x="34852" y="12760"/>
                    </a:cubicBezTo>
                    <a:cubicBezTo>
                      <a:pt x="51162" y="12760"/>
                      <a:pt x="51841" y="14874"/>
                      <a:pt x="51841" y="17895"/>
                    </a:cubicBezTo>
                    <a:lnTo>
                      <a:pt x="50822" y="23936"/>
                    </a:lnTo>
                    <a:lnTo>
                      <a:pt x="1552" y="197908"/>
                    </a:lnTo>
                    <a:cubicBezTo>
                      <a:pt x="193" y="202137"/>
                      <a:pt x="193" y="202741"/>
                      <a:pt x="193" y="204553"/>
                    </a:cubicBezTo>
                    <a:cubicBezTo>
                      <a:pt x="193" y="211500"/>
                      <a:pt x="6989" y="213010"/>
                      <a:pt x="10047" y="213010"/>
                    </a:cubicBezTo>
                    <a:cubicBezTo>
                      <a:pt x="15483" y="213010"/>
                      <a:pt x="20920" y="209386"/>
                      <a:pt x="22619" y="205157"/>
                    </a:cubicBezTo>
                    <a:lnTo>
                      <a:pt x="29075" y="182203"/>
                    </a:lnTo>
                    <a:lnTo>
                      <a:pt x="36551" y="155019"/>
                    </a:lnTo>
                    <a:cubicBezTo>
                      <a:pt x="38589" y="148375"/>
                      <a:pt x="40628" y="141730"/>
                      <a:pt x="42327" y="134783"/>
                    </a:cubicBezTo>
                    <a:cubicBezTo>
                      <a:pt x="43007" y="132971"/>
                      <a:pt x="45725" y="123003"/>
                      <a:pt x="46065" y="121191"/>
                    </a:cubicBezTo>
                    <a:cubicBezTo>
                      <a:pt x="47084" y="118473"/>
                      <a:pt x="57618" y="101559"/>
                      <a:pt x="69171" y="93404"/>
                    </a:cubicBezTo>
                    <a:cubicBezTo>
                      <a:pt x="76646" y="88571"/>
                      <a:pt x="87180" y="82833"/>
                      <a:pt x="101791" y="82833"/>
                    </a:cubicBezTo>
                    <a:cubicBezTo>
                      <a:pt x="116402" y="82833"/>
                      <a:pt x="120140" y="93102"/>
                      <a:pt x="120140" y="103975"/>
                    </a:cubicBezTo>
                    <a:cubicBezTo>
                      <a:pt x="120140" y="120285"/>
                      <a:pt x="107228" y="153207"/>
                      <a:pt x="99073" y="171631"/>
                    </a:cubicBezTo>
                    <a:cubicBezTo>
                      <a:pt x="96354" y="178578"/>
                      <a:pt x="94655" y="182203"/>
                      <a:pt x="94655" y="188243"/>
                    </a:cubicBezTo>
                    <a:cubicBezTo>
                      <a:pt x="94655" y="202439"/>
                      <a:pt x="106548" y="213010"/>
                      <a:pt x="122519" y="213010"/>
                    </a:cubicBezTo>
                    <a:cubicBezTo>
                      <a:pt x="154459" y="213010"/>
                      <a:pt x="167032" y="168913"/>
                      <a:pt x="167032" y="166497"/>
                    </a:cubicBezTo>
                    <a:cubicBezTo>
                      <a:pt x="167032" y="163476"/>
                      <a:pt x="163973" y="163476"/>
                      <a:pt x="162954" y="163476"/>
                    </a:cubicBezTo>
                    <a:cubicBezTo>
                      <a:pt x="159556" y="163476"/>
                      <a:pt x="159556" y="164382"/>
                      <a:pt x="157857" y="168913"/>
                    </a:cubicBezTo>
                    <a:cubicBezTo>
                      <a:pt x="152760" y="184921"/>
                      <a:pt x="141887" y="206365"/>
                      <a:pt x="123198" y="206365"/>
                    </a:cubicBezTo>
                    <a:cubicBezTo>
                      <a:pt x="117422" y="206365"/>
                      <a:pt x="115043" y="203345"/>
                      <a:pt x="115043" y="196398"/>
                    </a:cubicBezTo>
                    <a:cubicBezTo>
                      <a:pt x="115043" y="188847"/>
                      <a:pt x="118101" y="181598"/>
                      <a:pt x="121159" y="174954"/>
                    </a:cubicBezTo>
                    <a:cubicBezTo>
                      <a:pt x="126596" y="161966"/>
                      <a:pt x="141887" y="126024"/>
                      <a:pt x="141887" y="108506"/>
                    </a:cubicBezTo>
                    <a:cubicBezTo>
                      <a:pt x="141887" y="88873"/>
                      <a:pt x="128295" y="76188"/>
                      <a:pt x="102811" y="76188"/>
                    </a:cubicBezTo>
                    <a:cubicBezTo>
                      <a:pt x="81404" y="76188"/>
                      <a:pt x="65093" y="85551"/>
                      <a:pt x="52521" y="99445"/>
                    </a:cubicBezTo>
                    <a:lnTo>
                      <a:pt x="79025" y="3397"/>
                    </a:lnTo>
                    <a:close/>
                  </a:path>
                </a:pathLst>
              </a:custGeom>
              <a:solidFill>
                <a:srgbClr val="9999D2"/>
              </a:solidFill>
              <a:ln w="341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6" name="Forme libre 95">
                <a:extLst>
                  <a:ext uri="{FF2B5EF4-FFF2-40B4-BE49-F238E27FC236}">
                    <a16:creationId xmlns:a16="http://schemas.microsoft.com/office/drawing/2014/main" id="{5C593220-50FF-5089-7735-5C889E0254C6}"/>
                  </a:ext>
                </a:extLst>
              </p:cNvPr>
              <p:cNvSpPr/>
              <p:nvPr>
                <p:custDataLst>
                  <p:tags r:id="rId6"/>
                </p:custDataLst>
              </p:nvPr>
            </p:nvSpPr>
            <p:spPr>
              <a:xfrm>
                <a:off x="11116663" y="4008631"/>
                <a:ext cx="225963" cy="70676"/>
              </a:xfrm>
              <a:custGeom>
                <a:avLst/>
                <a:gdLst>
                  <a:gd name="connsiteX0" fmla="*/ 214611 w 225963"/>
                  <a:gd name="connsiteY0" fmla="*/ 12156 h 70676"/>
                  <a:gd name="connsiteX1" fmla="*/ 226164 w 225963"/>
                  <a:gd name="connsiteY1" fmla="*/ 6115 h 70676"/>
                  <a:gd name="connsiteX2" fmla="*/ 214951 w 225963"/>
                  <a:gd name="connsiteY2" fmla="*/ 75 h 70676"/>
                  <a:gd name="connsiteX3" fmla="*/ 11414 w 225963"/>
                  <a:gd name="connsiteY3" fmla="*/ 75 h 70676"/>
                  <a:gd name="connsiteX4" fmla="*/ 201 w 225963"/>
                  <a:gd name="connsiteY4" fmla="*/ 6115 h 70676"/>
                  <a:gd name="connsiteX5" fmla="*/ 11754 w 225963"/>
                  <a:gd name="connsiteY5" fmla="*/ 12156 h 70676"/>
                  <a:gd name="connsiteX6" fmla="*/ 214611 w 225963"/>
                  <a:gd name="connsiteY6" fmla="*/ 12156 h 70676"/>
                  <a:gd name="connsiteX7" fmla="*/ 214951 w 225963"/>
                  <a:gd name="connsiteY7" fmla="*/ 70751 h 70676"/>
                  <a:gd name="connsiteX8" fmla="*/ 226164 w 225963"/>
                  <a:gd name="connsiteY8" fmla="*/ 64710 h 70676"/>
                  <a:gd name="connsiteX9" fmla="*/ 214611 w 225963"/>
                  <a:gd name="connsiteY9" fmla="*/ 58670 h 70676"/>
                  <a:gd name="connsiteX10" fmla="*/ 11754 w 225963"/>
                  <a:gd name="connsiteY10" fmla="*/ 58670 h 70676"/>
                  <a:gd name="connsiteX11" fmla="*/ 201 w 225963"/>
                  <a:gd name="connsiteY11" fmla="*/ 64710 h 70676"/>
                  <a:gd name="connsiteX12" fmla="*/ 11414 w 225963"/>
                  <a:gd name="connsiteY12" fmla="*/ 70751 h 70676"/>
                  <a:gd name="connsiteX13" fmla="*/ 214951 w 225963"/>
                  <a:gd name="connsiteY13" fmla="*/ 70751 h 7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225963" h="70676">
                    <a:moveTo>
                      <a:pt x="214611" y="12156"/>
                    </a:moveTo>
                    <a:cubicBezTo>
                      <a:pt x="219708" y="12156"/>
                      <a:pt x="226164" y="12156"/>
                      <a:pt x="226164" y="6115"/>
                    </a:cubicBezTo>
                    <a:cubicBezTo>
                      <a:pt x="226164" y="75"/>
                      <a:pt x="219708" y="75"/>
                      <a:pt x="214951" y="75"/>
                    </a:cubicBezTo>
                    <a:lnTo>
                      <a:pt x="11414" y="75"/>
                    </a:lnTo>
                    <a:cubicBezTo>
                      <a:pt x="6657" y="75"/>
                      <a:pt x="201" y="75"/>
                      <a:pt x="201" y="6115"/>
                    </a:cubicBezTo>
                    <a:cubicBezTo>
                      <a:pt x="201" y="12156"/>
                      <a:pt x="6657" y="12156"/>
                      <a:pt x="11754" y="12156"/>
                    </a:cubicBezTo>
                    <a:lnTo>
                      <a:pt x="214611" y="12156"/>
                    </a:lnTo>
                    <a:close/>
                    <a:moveTo>
                      <a:pt x="214951" y="70751"/>
                    </a:moveTo>
                    <a:cubicBezTo>
                      <a:pt x="219708" y="70751"/>
                      <a:pt x="226164" y="70751"/>
                      <a:pt x="226164" y="64710"/>
                    </a:cubicBezTo>
                    <a:cubicBezTo>
                      <a:pt x="226164" y="58670"/>
                      <a:pt x="219708" y="58670"/>
                      <a:pt x="214611" y="58670"/>
                    </a:cubicBezTo>
                    <a:lnTo>
                      <a:pt x="11754" y="58670"/>
                    </a:lnTo>
                    <a:cubicBezTo>
                      <a:pt x="6657" y="58670"/>
                      <a:pt x="201" y="58670"/>
                      <a:pt x="201" y="64710"/>
                    </a:cubicBezTo>
                    <a:cubicBezTo>
                      <a:pt x="201" y="70751"/>
                      <a:pt x="6657" y="70751"/>
                      <a:pt x="11414" y="70751"/>
                    </a:cubicBezTo>
                    <a:lnTo>
                      <a:pt x="214951" y="70751"/>
                    </a:lnTo>
                    <a:close/>
                  </a:path>
                </a:pathLst>
              </a:custGeom>
              <a:solidFill>
                <a:srgbClr val="000000"/>
              </a:solidFill>
              <a:ln w="341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7" name="Forme libre 96">
                <a:extLst>
                  <a:ext uri="{FF2B5EF4-FFF2-40B4-BE49-F238E27FC236}">
                    <a16:creationId xmlns:a16="http://schemas.microsoft.com/office/drawing/2014/main" id="{E06F8CC8-44D8-DC42-A986-41CCF6967BF0}"/>
                  </a:ext>
                </a:extLst>
              </p:cNvPr>
              <p:cNvSpPr/>
              <p:nvPr>
                <p:custDataLst>
                  <p:tags r:id="rId7"/>
                </p:custDataLst>
              </p:nvPr>
            </p:nvSpPr>
            <p:spPr>
              <a:xfrm>
                <a:off x="11470576" y="3918322"/>
                <a:ext cx="141014" cy="207800"/>
              </a:xfrm>
              <a:custGeom>
                <a:avLst/>
                <a:gdLst>
                  <a:gd name="connsiteX0" fmla="*/ 41327 w 141014"/>
                  <a:gd name="connsiteY0" fmla="*/ 63200 h 207800"/>
                  <a:gd name="connsiteX1" fmla="*/ 24337 w 141014"/>
                  <a:gd name="connsiteY1" fmla="*/ 38735 h 207800"/>
                  <a:gd name="connsiteX2" fmla="*/ 70549 w 141014"/>
                  <a:gd name="connsiteY2" fmla="*/ 7626 h 207800"/>
                  <a:gd name="connsiteX3" fmla="*/ 117101 w 141014"/>
                  <a:gd name="connsiteY3" fmla="*/ 45078 h 207800"/>
                  <a:gd name="connsiteX4" fmla="*/ 83461 w 141014"/>
                  <a:gd name="connsiteY4" fmla="*/ 87363 h 207800"/>
                  <a:gd name="connsiteX5" fmla="*/ 41327 w 141014"/>
                  <a:gd name="connsiteY5" fmla="*/ 63200 h 207800"/>
                  <a:gd name="connsiteX6" fmla="*/ 90937 w 141014"/>
                  <a:gd name="connsiteY6" fmla="*/ 91894 h 207800"/>
                  <a:gd name="connsiteX7" fmla="*/ 132052 w 141014"/>
                  <a:gd name="connsiteY7" fmla="*/ 45078 h 207800"/>
                  <a:gd name="connsiteX8" fmla="*/ 70889 w 141014"/>
                  <a:gd name="connsiteY8" fmla="*/ 75 h 207800"/>
                  <a:gd name="connsiteX9" fmla="*/ 9386 w 141014"/>
                  <a:gd name="connsiteY9" fmla="*/ 50515 h 207800"/>
                  <a:gd name="connsiteX10" fmla="*/ 24337 w 141014"/>
                  <a:gd name="connsiteY10" fmla="*/ 83739 h 207800"/>
                  <a:gd name="connsiteX11" fmla="*/ 49142 w 141014"/>
                  <a:gd name="connsiteY11" fmla="*/ 100049 h 207800"/>
                  <a:gd name="connsiteX12" fmla="*/ 212 w 141014"/>
                  <a:gd name="connsiteY12" fmla="*/ 155623 h 207800"/>
                  <a:gd name="connsiteX13" fmla="*/ 70549 w 141014"/>
                  <a:gd name="connsiteY13" fmla="*/ 207876 h 207800"/>
                  <a:gd name="connsiteX14" fmla="*/ 141226 w 141014"/>
                  <a:gd name="connsiteY14" fmla="*/ 150489 h 207800"/>
                  <a:gd name="connsiteX15" fmla="*/ 124576 w 141014"/>
                  <a:gd name="connsiteY15" fmla="*/ 113338 h 207800"/>
                  <a:gd name="connsiteX16" fmla="*/ 90937 w 141014"/>
                  <a:gd name="connsiteY16" fmla="*/ 91894 h 207800"/>
                  <a:gd name="connsiteX17" fmla="*/ 56957 w 141014"/>
                  <a:gd name="connsiteY17" fmla="*/ 104579 h 207800"/>
                  <a:gd name="connsiteX18" fmla="*/ 98752 w 141014"/>
                  <a:gd name="connsiteY18" fmla="*/ 128138 h 207800"/>
                  <a:gd name="connsiteX19" fmla="*/ 124237 w 141014"/>
                  <a:gd name="connsiteY19" fmla="*/ 161362 h 207800"/>
                  <a:gd name="connsiteX20" fmla="*/ 70889 w 141014"/>
                  <a:gd name="connsiteY20" fmla="*/ 199419 h 207800"/>
                  <a:gd name="connsiteX21" fmla="*/ 17201 w 141014"/>
                  <a:gd name="connsiteY21" fmla="*/ 155623 h 207800"/>
                  <a:gd name="connsiteX22" fmla="*/ 56957 w 141014"/>
                  <a:gd name="connsiteY22" fmla="*/ 104579 h 2078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141014" h="207800">
                    <a:moveTo>
                      <a:pt x="41327" y="63200"/>
                    </a:moveTo>
                    <a:cubicBezTo>
                      <a:pt x="25696" y="54139"/>
                      <a:pt x="24337" y="43870"/>
                      <a:pt x="24337" y="38735"/>
                    </a:cubicBezTo>
                    <a:cubicBezTo>
                      <a:pt x="24337" y="20311"/>
                      <a:pt x="46424" y="7626"/>
                      <a:pt x="70549" y="7626"/>
                    </a:cubicBezTo>
                    <a:cubicBezTo>
                      <a:pt x="95354" y="7626"/>
                      <a:pt x="117101" y="23332"/>
                      <a:pt x="117101" y="45078"/>
                    </a:cubicBezTo>
                    <a:cubicBezTo>
                      <a:pt x="117101" y="62294"/>
                      <a:pt x="103849" y="76792"/>
                      <a:pt x="83461" y="87363"/>
                    </a:cubicBezTo>
                    <a:lnTo>
                      <a:pt x="41327" y="63200"/>
                    </a:lnTo>
                    <a:close/>
                    <a:moveTo>
                      <a:pt x="90937" y="91894"/>
                    </a:moveTo>
                    <a:cubicBezTo>
                      <a:pt x="115402" y="80718"/>
                      <a:pt x="132052" y="65012"/>
                      <a:pt x="132052" y="45078"/>
                    </a:cubicBezTo>
                    <a:cubicBezTo>
                      <a:pt x="132052" y="17291"/>
                      <a:pt x="101810" y="75"/>
                      <a:pt x="70889" y="75"/>
                    </a:cubicBezTo>
                    <a:cubicBezTo>
                      <a:pt x="36910" y="75"/>
                      <a:pt x="9386" y="22425"/>
                      <a:pt x="9386" y="50515"/>
                    </a:cubicBezTo>
                    <a:cubicBezTo>
                      <a:pt x="9386" y="55951"/>
                      <a:pt x="10066" y="69543"/>
                      <a:pt x="24337" y="83739"/>
                    </a:cubicBezTo>
                    <a:cubicBezTo>
                      <a:pt x="28075" y="87363"/>
                      <a:pt x="40647" y="94914"/>
                      <a:pt x="49142" y="100049"/>
                    </a:cubicBezTo>
                    <a:cubicBezTo>
                      <a:pt x="29434" y="108808"/>
                      <a:pt x="212" y="125722"/>
                      <a:pt x="212" y="155623"/>
                    </a:cubicBezTo>
                    <a:cubicBezTo>
                      <a:pt x="212" y="187639"/>
                      <a:pt x="34871" y="207876"/>
                      <a:pt x="70549" y="207876"/>
                    </a:cubicBezTo>
                    <a:cubicBezTo>
                      <a:pt x="108946" y="207876"/>
                      <a:pt x="141226" y="182807"/>
                      <a:pt x="141226" y="150489"/>
                    </a:cubicBezTo>
                    <a:cubicBezTo>
                      <a:pt x="141226" y="139615"/>
                      <a:pt x="137489" y="126024"/>
                      <a:pt x="124576" y="113338"/>
                    </a:cubicBezTo>
                    <a:cubicBezTo>
                      <a:pt x="118120" y="106996"/>
                      <a:pt x="112684" y="103975"/>
                      <a:pt x="90937" y="91894"/>
                    </a:cubicBezTo>
                    <a:close/>
                    <a:moveTo>
                      <a:pt x="56957" y="104579"/>
                    </a:moveTo>
                    <a:lnTo>
                      <a:pt x="98752" y="128138"/>
                    </a:lnTo>
                    <a:cubicBezTo>
                      <a:pt x="108266" y="133877"/>
                      <a:pt x="124237" y="142938"/>
                      <a:pt x="124237" y="161362"/>
                    </a:cubicBezTo>
                    <a:cubicBezTo>
                      <a:pt x="124237" y="183713"/>
                      <a:pt x="98752" y="199419"/>
                      <a:pt x="70889" y="199419"/>
                    </a:cubicBezTo>
                    <a:cubicBezTo>
                      <a:pt x="41667" y="199419"/>
                      <a:pt x="17201" y="180692"/>
                      <a:pt x="17201" y="155623"/>
                    </a:cubicBezTo>
                    <a:cubicBezTo>
                      <a:pt x="17201" y="138105"/>
                      <a:pt x="28075" y="118775"/>
                      <a:pt x="56957" y="104579"/>
                    </a:cubicBezTo>
                    <a:close/>
                  </a:path>
                </a:pathLst>
              </a:custGeom>
              <a:solidFill>
                <a:srgbClr val="000000"/>
              </a:solidFill>
              <a:ln w="341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8" name="Forme libre 97">
                <a:extLst>
                  <a:ext uri="{FF2B5EF4-FFF2-40B4-BE49-F238E27FC236}">
                    <a16:creationId xmlns:a16="http://schemas.microsoft.com/office/drawing/2014/main" id="{A867E3CF-2F96-C75C-A5B4-EDBA15365BC8}"/>
                  </a:ext>
                </a:extLst>
              </p:cNvPr>
              <p:cNvSpPr/>
              <p:nvPr>
                <p:custDataLst>
                  <p:tags r:id="rId8"/>
                </p:custDataLst>
              </p:nvPr>
            </p:nvSpPr>
            <p:spPr>
              <a:xfrm>
                <a:off x="11645231" y="3915302"/>
                <a:ext cx="145771" cy="210821"/>
              </a:xfrm>
              <a:custGeom>
                <a:avLst/>
                <a:gdLst>
                  <a:gd name="connsiteX0" fmla="*/ 142930 w 145771"/>
                  <a:gd name="connsiteY0" fmla="*/ 20311 h 210821"/>
                  <a:gd name="connsiteX1" fmla="*/ 145988 w 145771"/>
                  <a:gd name="connsiteY1" fmla="*/ 9740 h 210821"/>
                  <a:gd name="connsiteX2" fmla="*/ 63418 w 145771"/>
                  <a:gd name="connsiteY2" fmla="*/ 9740 h 210821"/>
                  <a:gd name="connsiteX3" fmla="*/ 19925 w 145771"/>
                  <a:gd name="connsiteY3" fmla="*/ 75 h 210821"/>
                  <a:gd name="connsiteX4" fmla="*/ 11430 w 145771"/>
                  <a:gd name="connsiteY4" fmla="*/ 75 h 210821"/>
                  <a:gd name="connsiteX5" fmla="*/ 217 w 145771"/>
                  <a:gd name="connsiteY5" fmla="*/ 62294 h 210821"/>
                  <a:gd name="connsiteX6" fmla="*/ 8712 w 145771"/>
                  <a:gd name="connsiteY6" fmla="*/ 62294 h 210821"/>
                  <a:gd name="connsiteX7" fmla="*/ 17206 w 145771"/>
                  <a:gd name="connsiteY7" fmla="*/ 34809 h 210821"/>
                  <a:gd name="connsiteX8" fmla="*/ 50506 w 145771"/>
                  <a:gd name="connsiteY8" fmla="*/ 32997 h 210821"/>
                  <a:gd name="connsiteX9" fmla="*/ 120844 w 145771"/>
                  <a:gd name="connsiteY9" fmla="*/ 32997 h 210821"/>
                  <a:gd name="connsiteX10" fmla="*/ 82787 w 145771"/>
                  <a:gd name="connsiteY10" fmla="*/ 80718 h 210821"/>
                  <a:gd name="connsiteX11" fmla="*/ 40992 w 145771"/>
                  <a:gd name="connsiteY11" fmla="*/ 194284 h 210821"/>
                  <a:gd name="connsiteX12" fmla="*/ 56623 w 145771"/>
                  <a:gd name="connsiteY12" fmla="*/ 210896 h 210821"/>
                  <a:gd name="connsiteX13" fmla="*/ 72253 w 145771"/>
                  <a:gd name="connsiteY13" fmla="*/ 194284 h 210821"/>
                  <a:gd name="connsiteX14" fmla="*/ 72253 w 145771"/>
                  <a:gd name="connsiteY14" fmla="*/ 178880 h 210821"/>
                  <a:gd name="connsiteX15" fmla="*/ 75991 w 145771"/>
                  <a:gd name="connsiteY15" fmla="*/ 129346 h 210821"/>
                  <a:gd name="connsiteX16" fmla="*/ 97058 w 145771"/>
                  <a:gd name="connsiteY16" fmla="*/ 77698 h 210821"/>
                  <a:gd name="connsiteX17" fmla="*/ 142930 w 145771"/>
                  <a:gd name="connsiteY17" fmla="*/ 20311 h 2108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45771" h="210821">
                    <a:moveTo>
                      <a:pt x="142930" y="20311"/>
                    </a:moveTo>
                    <a:cubicBezTo>
                      <a:pt x="145988" y="16687"/>
                      <a:pt x="145988" y="16083"/>
                      <a:pt x="145988" y="9740"/>
                    </a:cubicBezTo>
                    <a:lnTo>
                      <a:pt x="63418" y="9740"/>
                    </a:lnTo>
                    <a:cubicBezTo>
                      <a:pt x="21964" y="9740"/>
                      <a:pt x="21284" y="5813"/>
                      <a:pt x="19925" y="75"/>
                    </a:cubicBezTo>
                    <a:lnTo>
                      <a:pt x="11430" y="75"/>
                    </a:lnTo>
                    <a:lnTo>
                      <a:pt x="217" y="62294"/>
                    </a:lnTo>
                    <a:lnTo>
                      <a:pt x="8712" y="62294"/>
                    </a:lnTo>
                    <a:cubicBezTo>
                      <a:pt x="9731" y="57462"/>
                      <a:pt x="12789" y="38433"/>
                      <a:pt x="17206" y="34809"/>
                    </a:cubicBezTo>
                    <a:cubicBezTo>
                      <a:pt x="19585" y="32997"/>
                      <a:pt x="46089" y="32997"/>
                      <a:pt x="50506" y="32997"/>
                    </a:cubicBezTo>
                    <a:lnTo>
                      <a:pt x="120844" y="32997"/>
                    </a:lnTo>
                    <a:cubicBezTo>
                      <a:pt x="117106" y="37829"/>
                      <a:pt x="90262" y="70751"/>
                      <a:pt x="82787" y="80718"/>
                    </a:cubicBezTo>
                    <a:cubicBezTo>
                      <a:pt x="52205" y="121493"/>
                      <a:pt x="40992" y="163476"/>
                      <a:pt x="40992" y="194284"/>
                    </a:cubicBezTo>
                    <a:cubicBezTo>
                      <a:pt x="40992" y="197304"/>
                      <a:pt x="40992" y="210896"/>
                      <a:pt x="56623" y="210896"/>
                    </a:cubicBezTo>
                    <a:cubicBezTo>
                      <a:pt x="72253" y="210896"/>
                      <a:pt x="72253" y="197304"/>
                      <a:pt x="72253" y="194284"/>
                    </a:cubicBezTo>
                    <a:lnTo>
                      <a:pt x="72253" y="178880"/>
                    </a:lnTo>
                    <a:cubicBezTo>
                      <a:pt x="72253" y="162268"/>
                      <a:pt x="73272" y="145656"/>
                      <a:pt x="75991" y="129346"/>
                    </a:cubicBezTo>
                    <a:cubicBezTo>
                      <a:pt x="77350" y="122399"/>
                      <a:pt x="82107" y="96424"/>
                      <a:pt x="97058" y="77698"/>
                    </a:cubicBezTo>
                    <a:lnTo>
                      <a:pt x="142930" y="20311"/>
                    </a:lnTo>
                    <a:close/>
                  </a:path>
                </a:pathLst>
              </a:custGeom>
              <a:solidFill>
                <a:srgbClr val="000000"/>
              </a:solidFill>
              <a:ln w="341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99" name="Forme libre 98">
                <a:extLst>
                  <a:ext uri="{FF2B5EF4-FFF2-40B4-BE49-F238E27FC236}">
                    <a16:creationId xmlns:a16="http://schemas.microsoft.com/office/drawing/2014/main" id="{12ABC2D8-C2A4-5B62-BA36-626474DFAE15}"/>
                  </a:ext>
                </a:extLst>
              </p:cNvPr>
              <p:cNvSpPr/>
              <p:nvPr>
                <p:custDataLst>
                  <p:tags r:id="rId9"/>
                </p:custDataLst>
              </p:nvPr>
            </p:nvSpPr>
            <p:spPr>
              <a:xfrm>
                <a:off x="11858847" y="3913188"/>
                <a:ext cx="336735" cy="212935"/>
              </a:xfrm>
              <a:custGeom>
                <a:avLst/>
                <a:gdLst>
                  <a:gd name="connsiteX0" fmla="*/ 302980 w 336735"/>
                  <a:gd name="connsiteY0" fmla="*/ 29674 h 212935"/>
                  <a:gd name="connsiteX1" fmla="*/ 336959 w 336735"/>
                  <a:gd name="connsiteY1" fmla="*/ 9438 h 212935"/>
                  <a:gd name="connsiteX2" fmla="*/ 336959 w 336735"/>
                  <a:gd name="connsiteY2" fmla="*/ 75 h 212935"/>
                  <a:gd name="connsiteX3" fmla="*/ 306038 w 336735"/>
                  <a:gd name="connsiteY3" fmla="*/ 981 h 212935"/>
                  <a:gd name="connsiteX4" fmla="*/ 265603 w 336735"/>
                  <a:gd name="connsiteY4" fmla="*/ 75 h 212935"/>
                  <a:gd name="connsiteX5" fmla="*/ 265603 w 336735"/>
                  <a:gd name="connsiteY5" fmla="*/ 9438 h 212935"/>
                  <a:gd name="connsiteX6" fmla="*/ 295165 w 336735"/>
                  <a:gd name="connsiteY6" fmla="*/ 25446 h 212935"/>
                  <a:gd name="connsiteX7" fmla="*/ 293466 w 336735"/>
                  <a:gd name="connsiteY7" fmla="*/ 31486 h 212935"/>
                  <a:gd name="connsiteX8" fmla="*/ 242497 w 336735"/>
                  <a:gd name="connsiteY8" fmla="*/ 171027 h 212935"/>
                  <a:gd name="connsiteX9" fmla="*/ 188129 w 336735"/>
                  <a:gd name="connsiteY9" fmla="*/ 23029 h 212935"/>
                  <a:gd name="connsiteX10" fmla="*/ 187110 w 336735"/>
                  <a:gd name="connsiteY10" fmla="*/ 18499 h 212935"/>
                  <a:gd name="connsiteX11" fmla="*/ 215653 w 336735"/>
                  <a:gd name="connsiteY11" fmla="*/ 9438 h 212935"/>
                  <a:gd name="connsiteX12" fmla="*/ 215653 w 336735"/>
                  <a:gd name="connsiteY12" fmla="*/ 75 h 212935"/>
                  <a:gd name="connsiteX13" fmla="*/ 167402 w 336735"/>
                  <a:gd name="connsiteY13" fmla="*/ 981 h 212935"/>
                  <a:gd name="connsiteX14" fmla="*/ 125947 w 336735"/>
                  <a:gd name="connsiteY14" fmla="*/ 75 h 212935"/>
                  <a:gd name="connsiteX15" fmla="*/ 125947 w 336735"/>
                  <a:gd name="connsiteY15" fmla="*/ 9438 h 212935"/>
                  <a:gd name="connsiteX16" fmla="*/ 156529 w 336735"/>
                  <a:gd name="connsiteY16" fmla="*/ 20311 h 212935"/>
                  <a:gd name="connsiteX17" fmla="*/ 164004 w 336735"/>
                  <a:gd name="connsiteY17" fmla="*/ 41454 h 212935"/>
                  <a:gd name="connsiteX18" fmla="*/ 116773 w 336735"/>
                  <a:gd name="connsiteY18" fmla="*/ 171027 h 212935"/>
                  <a:gd name="connsiteX19" fmla="*/ 62066 w 336735"/>
                  <a:gd name="connsiteY19" fmla="*/ 22425 h 212935"/>
                  <a:gd name="connsiteX20" fmla="*/ 61386 w 336735"/>
                  <a:gd name="connsiteY20" fmla="*/ 18499 h 212935"/>
                  <a:gd name="connsiteX21" fmla="*/ 89929 w 336735"/>
                  <a:gd name="connsiteY21" fmla="*/ 9438 h 212935"/>
                  <a:gd name="connsiteX22" fmla="*/ 89929 w 336735"/>
                  <a:gd name="connsiteY22" fmla="*/ 75 h 212935"/>
                  <a:gd name="connsiteX23" fmla="*/ 41678 w 336735"/>
                  <a:gd name="connsiteY23" fmla="*/ 981 h 212935"/>
                  <a:gd name="connsiteX24" fmla="*/ 223 w 336735"/>
                  <a:gd name="connsiteY24" fmla="*/ 75 h 212935"/>
                  <a:gd name="connsiteX25" fmla="*/ 223 w 336735"/>
                  <a:gd name="connsiteY25" fmla="*/ 9438 h 212935"/>
                  <a:gd name="connsiteX26" fmla="*/ 31145 w 336735"/>
                  <a:gd name="connsiteY26" fmla="*/ 22123 h 212935"/>
                  <a:gd name="connsiteX27" fmla="*/ 99103 w 336735"/>
                  <a:gd name="connsiteY27" fmla="*/ 207272 h 212935"/>
                  <a:gd name="connsiteX28" fmla="*/ 105560 w 336735"/>
                  <a:gd name="connsiteY28" fmla="*/ 213010 h 212935"/>
                  <a:gd name="connsiteX29" fmla="*/ 112355 w 336735"/>
                  <a:gd name="connsiteY29" fmla="*/ 206970 h 212935"/>
                  <a:gd name="connsiteX30" fmla="*/ 168421 w 336735"/>
                  <a:gd name="connsiteY30" fmla="*/ 53535 h 212935"/>
                  <a:gd name="connsiteX31" fmla="*/ 224827 w 336735"/>
                  <a:gd name="connsiteY31" fmla="*/ 207272 h 212935"/>
                  <a:gd name="connsiteX32" fmla="*/ 231283 w 336735"/>
                  <a:gd name="connsiteY32" fmla="*/ 213010 h 212935"/>
                  <a:gd name="connsiteX33" fmla="*/ 238079 w 336735"/>
                  <a:gd name="connsiteY33" fmla="*/ 206970 h 212935"/>
                  <a:gd name="connsiteX34" fmla="*/ 302980 w 336735"/>
                  <a:gd name="connsiteY34" fmla="*/ 29674 h 21293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336735" h="212935">
                    <a:moveTo>
                      <a:pt x="302980" y="29674"/>
                    </a:moveTo>
                    <a:cubicBezTo>
                      <a:pt x="309096" y="12458"/>
                      <a:pt x="323707" y="9438"/>
                      <a:pt x="336959" y="9438"/>
                    </a:cubicBezTo>
                    <a:lnTo>
                      <a:pt x="336959" y="75"/>
                    </a:lnTo>
                    <a:cubicBezTo>
                      <a:pt x="326765" y="679"/>
                      <a:pt x="316232" y="981"/>
                      <a:pt x="306038" y="981"/>
                    </a:cubicBezTo>
                    <a:cubicBezTo>
                      <a:pt x="296184" y="981"/>
                      <a:pt x="274437" y="377"/>
                      <a:pt x="265603" y="75"/>
                    </a:cubicBezTo>
                    <a:lnTo>
                      <a:pt x="265603" y="9438"/>
                    </a:lnTo>
                    <a:cubicBezTo>
                      <a:pt x="288369" y="9740"/>
                      <a:pt x="295165" y="19707"/>
                      <a:pt x="295165" y="25446"/>
                    </a:cubicBezTo>
                    <a:cubicBezTo>
                      <a:pt x="295165" y="27258"/>
                      <a:pt x="294145" y="29674"/>
                      <a:pt x="293466" y="31486"/>
                    </a:cubicBezTo>
                    <a:lnTo>
                      <a:pt x="242497" y="171027"/>
                    </a:lnTo>
                    <a:lnTo>
                      <a:pt x="188129" y="23029"/>
                    </a:lnTo>
                    <a:cubicBezTo>
                      <a:pt x="187790" y="21821"/>
                      <a:pt x="187110" y="20009"/>
                      <a:pt x="187110" y="18499"/>
                    </a:cubicBezTo>
                    <a:cubicBezTo>
                      <a:pt x="187110" y="9438"/>
                      <a:pt x="206818" y="9438"/>
                      <a:pt x="215653" y="9438"/>
                    </a:cubicBezTo>
                    <a:lnTo>
                      <a:pt x="215653" y="75"/>
                    </a:lnTo>
                    <a:cubicBezTo>
                      <a:pt x="203420" y="981"/>
                      <a:pt x="180314" y="981"/>
                      <a:pt x="167402" y="981"/>
                    </a:cubicBezTo>
                    <a:cubicBezTo>
                      <a:pt x="154490" y="981"/>
                      <a:pt x="139879" y="377"/>
                      <a:pt x="125947" y="75"/>
                    </a:cubicBezTo>
                    <a:lnTo>
                      <a:pt x="125947" y="9438"/>
                    </a:lnTo>
                    <a:cubicBezTo>
                      <a:pt x="145315" y="9438"/>
                      <a:pt x="152451" y="9438"/>
                      <a:pt x="156529" y="20311"/>
                    </a:cubicBezTo>
                    <a:lnTo>
                      <a:pt x="164004" y="41454"/>
                    </a:lnTo>
                    <a:lnTo>
                      <a:pt x="116773" y="171027"/>
                    </a:lnTo>
                    <a:lnTo>
                      <a:pt x="62066" y="22425"/>
                    </a:lnTo>
                    <a:cubicBezTo>
                      <a:pt x="61726" y="21519"/>
                      <a:pt x="61386" y="19405"/>
                      <a:pt x="61386" y="18499"/>
                    </a:cubicBezTo>
                    <a:cubicBezTo>
                      <a:pt x="61386" y="9438"/>
                      <a:pt x="81094" y="9438"/>
                      <a:pt x="89929" y="9438"/>
                    </a:cubicBezTo>
                    <a:lnTo>
                      <a:pt x="89929" y="75"/>
                    </a:lnTo>
                    <a:cubicBezTo>
                      <a:pt x="77696" y="981"/>
                      <a:pt x="54590" y="981"/>
                      <a:pt x="41678" y="981"/>
                    </a:cubicBezTo>
                    <a:cubicBezTo>
                      <a:pt x="28766" y="981"/>
                      <a:pt x="14155" y="377"/>
                      <a:pt x="223" y="75"/>
                    </a:cubicBezTo>
                    <a:lnTo>
                      <a:pt x="223" y="9438"/>
                    </a:lnTo>
                    <a:cubicBezTo>
                      <a:pt x="25708" y="9438"/>
                      <a:pt x="27067" y="10948"/>
                      <a:pt x="31145" y="22123"/>
                    </a:cubicBezTo>
                    <a:lnTo>
                      <a:pt x="99103" y="207272"/>
                    </a:lnTo>
                    <a:cubicBezTo>
                      <a:pt x="100123" y="209990"/>
                      <a:pt x="101142" y="213010"/>
                      <a:pt x="105560" y="213010"/>
                    </a:cubicBezTo>
                    <a:cubicBezTo>
                      <a:pt x="110317" y="213010"/>
                      <a:pt x="110996" y="210896"/>
                      <a:pt x="112355" y="206970"/>
                    </a:cubicBezTo>
                    <a:lnTo>
                      <a:pt x="168421" y="53535"/>
                    </a:lnTo>
                    <a:lnTo>
                      <a:pt x="224827" y="207272"/>
                    </a:lnTo>
                    <a:cubicBezTo>
                      <a:pt x="225847" y="209990"/>
                      <a:pt x="226866" y="213010"/>
                      <a:pt x="231283" y="213010"/>
                    </a:cubicBezTo>
                    <a:cubicBezTo>
                      <a:pt x="236040" y="213010"/>
                      <a:pt x="236720" y="210896"/>
                      <a:pt x="238079" y="206970"/>
                    </a:cubicBezTo>
                    <a:lnTo>
                      <a:pt x="302980" y="29674"/>
                    </a:lnTo>
                    <a:close/>
                  </a:path>
                </a:pathLst>
              </a:custGeom>
              <a:solidFill>
                <a:srgbClr val="000000"/>
              </a:solidFill>
              <a:ln w="341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00" name="Forme libre 99">
                <a:extLst>
                  <a:ext uri="{FF2B5EF4-FFF2-40B4-BE49-F238E27FC236}">
                    <a16:creationId xmlns:a16="http://schemas.microsoft.com/office/drawing/2014/main" id="{58FED27B-DD35-BAA7-47A6-E2D56D9F7CAD}"/>
                  </a:ext>
                </a:extLst>
              </p:cNvPr>
              <p:cNvSpPr/>
              <p:nvPr>
                <p:custDataLst>
                  <p:tags r:id="rId10"/>
                </p:custDataLst>
              </p:nvPr>
            </p:nvSpPr>
            <p:spPr>
              <a:xfrm>
                <a:off x="12274188" y="3985978"/>
                <a:ext cx="265379" cy="133500"/>
              </a:xfrm>
              <a:custGeom>
                <a:avLst/>
                <a:gdLst>
                  <a:gd name="connsiteX0" fmla="*/ 26739 w 265379"/>
                  <a:gd name="connsiteY0" fmla="*/ 29674 h 133500"/>
                  <a:gd name="connsiteX1" fmla="*/ 26739 w 265379"/>
                  <a:gd name="connsiteY1" fmla="*/ 110620 h 133500"/>
                  <a:gd name="connsiteX2" fmla="*/ 235 w 265379"/>
                  <a:gd name="connsiteY2" fmla="*/ 124212 h 133500"/>
                  <a:gd name="connsiteX3" fmla="*/ 235 w 265379"/>
                  <a:gd name="connsiteY3" fmla="*/ 133575 h 133500"/>
                  <a:gd name="connsiteX4" fmla="*/ 38632 w 265379"/>
                  <a:gd name="connsiteY4" fmla="*/ 132669 h 133500"/>
                  <a:gd name="connsiteX5" fmla="*/ 76689 w 265379"/>
                  <a:gd name="connsiteY5" fmla="*/ 133575 h 133500"/>
                  <a:gd name="connsiteX6" fmla="*/ 76689 w 265379"/>
                  <a:gd name="connsiteY6" fmla="*/ 124212 h 133500"/>
                  <a:gd name="connsiteX7" fmla="*/ 50185 w 265379"/>
                  <a:gd name="connsiteY7" fmla="*/ 110620 h 133500"/>
                  <a:gd name="connsiteX8" fmla="*/ 50185 w 265379"/>
                  <a:gd name="connsiteY8" fmla="*/ 55045 h 133500"/>
                  <a:gd name="connsiteX9" fmla="*/ 96057 w 265379"/>
                  <a:gd name="connsiteY9" fmla="*/ 6720 h 133500"/>
                  <a:gd name="connsiteX10" fmla="*/ 121202 w 265379"/>
                  <a:gd name="connsiteY10" fmla="*/ 40246 h 133500"/>
                  <a:gd name="connsiteX11" fmla="*/ 121202 w 265379"/>
                  <a:gd name="connsiteY11" fmla="*/ 110620 h 133500"/>
                  <a:gd name="connsiteX12" fmla="*/ 94698 w 265379"/>
                  <a:gd name="connsiteY12" fmla="*/ 124212 h 133500"/>
                  <a:gd name="connsiteX13" fmla="*/ 94698 w 265379"/>
                  <a:gd name="connsiteY13" fmla="*/ 133575 h 133500"/>
                  <a:gd name="connsiteX14" fmla="*/ 133095 w 265379"/>
                  <a:gd name="connsiteY14" fmla="*/ 132669 h 133500"/>
                  <a:gd name="connsiteX15" fmla="*/ 171152 w 265379"/>
                  <a:gd name="connsiteY15" fmla="*/ 133575 h 133500"/>
                  <a:gd name="connsiteX16" fmla="*/ 171152 w 265379"/>
                  <a:gd name="connsiteY16" fmla="*/ 124212 h 133500"/>
                  <a:gd name="connsiteX17" fmla="*/ 144648 w 265379"/>
                  <a:gd name="connsiteY17" fmla="*/ 110620 h 133500"/>
                  <a:gd name="connsiteX18" fmla="*/ 144648 w 265379"/>
                  <a:gd name="connsiteY18" fmla="*/ 55045 h 133500"/>
                  <a:gd name="connsiteX19" fmla="*/ 190520 w 265379"/>
                  <a:gd name="connsiteY19" fmla="*/ 6720 h 133500"/>
                  <a:gd name="connsiteX20" fmla="*/ 215665 w 265379"/>
                  <a:gd name="connsiteY20" fmla="*/ 40246 h 133500"/>
                  <a:gd name="connsiteX21" fmla="*/ 215665 w 265379"/>
                  <a:gd name="connsiteY21" fmla="*/ 110620 h 133500"/>
                  <a:gd name="connsiteX22" fmla="*/ 189161 w 265379"/>
                  <a:gd name="connsiteY22" fmla="*/ 124212 h 133500"/>
                  <a:gd name="connsiteX23" fmla="*/ 189161 w 265379"/>
                  <a:gd name="connsiteY23" fmla="*/ 133575 h 133500"/>
                  <a:gd name="connsiteX24" fmla="*/ 227558 w 265379"/>
                  <a:gd name="connsiteY24" fmla="*/ 132669 h 133500"/>
                  <a:gd name="connsiteX25" fmla="*/ 265615 w 265379"/>
                  <a:gd name="connsiteY25" fmla="*/ 133575 h 133500"/>
                  <a:gd name="connsiteX26" fmla="*/ 265615 w 265379"/>
                  <a:gd name="connsiteY26" fmla="*/ 124212 h 133500"/>
                  <a:gd name="connsiteX27" fmla="*/ 239111 w 265379"/>
                  <a:gd name="connsiteY27" fmla="*/ 115151 h 133500"/>
                  <a:gd name="connsiteX28" fmla="*/ 239111 w 265379"/>
                  <a:gd name="connsiteY28" fmla="*/ 57462 h 133500"/>
                  <a:gd name="connsiteX29" fmla="*/ 228577 w 265379"/>
                  <a:gd name="connsiteY29" fmla="*/ 11250 h 133500"/>
                  <a:gd name="connsiteX30" fmla="*/ 192899 w 265379"/>
                  <a:gd name="connsiteY30" fmla="*/ 75 h 133500"/>
                  <a:gd name="connsiteX31" fmla="*/ 143629 w 265379"/>
                  <a:gd name="connsiteY31" fmla="*/ 29674 h 133500"/>
                  <a:gd name="connsiteX32" fmla="*/ 98436 w 265379"/>
                  <a:gd name="connsiteY32" fmla="*/ 75 h 133500"/>
                  <a:gd name="connsiteX33" fmla="*/ 48146 w 265379"/>
                  <a:gd name="connsiteY33" fmla="*/ 31789 h 133500"/>
                  <a:gd name="connsiteX34" fmla="*/ 48146 w 265379"/>
                  <a:gd name="connsiteY34" fmla="*/ 75 h 133500"/>
                  <a:gd name="connsiteX35" fmla="*/ 235 w 265379"/>
                  <a:gd name="connsiteY35" fmla="*/ 3397 h 133500"/>
                  <a:gd name="connsiteX36" fmla="*/ 235 w 265379"/>
                  <a:gd name="connsiteY36" fmla="*/ 12760 h 133500"/>
                  <a:gd name="connsiteX37" fmla="*/ 26739 w 265379"/>
                  <a:gd name="connsiteY37" fmla="*/ 29674 h 1335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</a:cxnLst>
                <a:rect l="l" t="t" r="r" b="b"/>
                <a:pathLst>
                  <a:path w="265379" h="133500">
                    <a:moveTo>
                      <a:pt x="26739" y="29674"/>
                    </a:moveTo>
                    <a:lnTo>
                      <a:pt x="26739" y="110620"/>
                    </a:lnTo>
                    <a:cubicBezTo>
                      <a:pt x="26739" y="124212"/>
                      <a:pt x="23002" y="124212"/>
                      <a:pt x="235" y="124212"/>
                    </a:cubicBezTo>
                    <a:lnTo>
                      <a:pt x="235" y="133575"/>
                    </a:lnTo>
                    <a:cubicBezTo>
                      <a:pt x="12128" y="133273"/>
                      <a:pt x="29458" y="132669"/>
                      <a:pt x="38632" y="132669"/>
                    </a:cubicBezTo>
                    <a:cubicBezTo>
                      <a:pt x="47467" y="132669"/>
                      <a:pt x="65136" y="133273"/>
                      <a:pt x="76689" y="133575"/>
                    </a:cubicBezTo>
                    <a:lnTo>
                      <a:pt x="76689" y="124212"/>
                    </a:lnTo>
                    <a:cubicBezTo>
                      <a:pt x="53923" y="124212"/>
                      <a:pt x="50185" y="124212"/>
                      <a:pt x="50185" y="110620"/>
                    </a:cubicBezTo>
                    <a:lnTo>
                      <a:pt x="50185" y="55045"/>
                    </a:lnTo>
                    <a:cubicBezTo>
                      <a:pt x="50185" y="23634"/>
                      <a:pt x="74311" y="6720"/>
                      <a:pt x="96057" y="6720"/>
                    </a:cubicBezTo>
                    <a:cubicBezTo>
                      <a:pt x="117464" y="6720"/>
                      <a:pt x="121202" y="23029"/>
                      <a:pt x="121202" y="40246"/>
                    </a:cubicBezTo>
                    <a:lnTo>
                      <a:pt x="121202" y="110620"/>
                    </a:lnTo>
                    <a:cubicBezTo>
                      <a:pt x="121202" y="124212"/>
                      <a:pt x="117464" y="124212"/>
                      <a:pt x="94698" y="124212"/>
                    </a:cubicBezTo>
                    <a:lnTo>
                      <a:pt x="94698" y="133575"/>
                    </a:lnTo>
                    <a:cubicBezTo>
                      <a:pt x="106591" y="133273"/>
                      <a:pt x="123920" y="132669"/>
                      <a:pt x="133095" y="132669"/>
                    </a:cubicBezTo>
                    <a:cubicBezTo>
                      <a:pt x="141930" y="132669"/>
                      <a:pt x="159599" y="133273"/>
                      <a:pt x="171152" y="133575"/>
                    </a:cubicBezTo>
                    <a:lnTo>
                      <a:pt x="171152" y="124212"/>
                    </a:lnTo>
                    <a:cubicBezTo>
                      <a:pt x="148386" y="124212"/>
                      <a:pt x="144648" y="124212"/>
                      <a:pt x="144648" y="110620"/>
                    </a:cubicBezTo>
                    <a:lnTo>
                      <a:pt x="144648" y="55045"/>
                    </a:lnTo>
                    <a:cubicBezTo>
                      <a:pt x="144648" y="23634"/>
                      <a:pt x="168773" y="6720"/>
                      <a:pt x="190520" y="6720"/>
                    </a:cubicBezTo>
                    <a:cubicBezTo>
                      <a:pt x="211927" y="6720"/>
                      <a:pt x="215665" y="23029"/>
                      <a:pt x="215665" y="40246"/>
                    </a:cubicBezTo>
                    <a:lnTo>
                      <a:pt x="215665" y="110620"/>
                    </a:lnTo>
                    <a:cubicBezTo>
                      <a:pt x="215665" y="124212"/>
                      <a:pt x="211927" y="124212"/>
                      <a:pt x="189161" y="124212"/>
                    </a:cubicBezTo>
                    <a:lnTo>
                      <a:pt x="189161" y="133575"/>
                    </a:lnTo>
                    <a:cubicBezTo>
                      <a:pt x="201054" y="133273"/>
                      <a:pt x="218383" y="132669"/>
                      <a:pt x="227558" y="132669"/>
                    </a:cubicBezTo>
                    <a:cubicBezTo>
                      <a:pt x="236392" y="132669"/>
                      <a:pt x="254062" y="133273"/>
                      <a:pt x="265615" y="133575"/>
                    </a:cubicBezTo>
                    <a:lnTo>
                      <a:pt x="265615" y="124212"/>
                    </a:lnTo>
                    <a:cubicBezTo>
                      <a:pt x="247945" y="124212"/>
                      <a:pt x="239450" y="124212"/>
                      <a:pt x="239111" y="115151"/>
                    </a:cubicBezTo>
                    <a:lnTo>
                      <a:pt x="239111" y="57462"/>
                    </a:lnTo>
                    <a:cubicBezTo>
                      <a:pt x="239111" y="31487"/>
                      <a:pt x="239111" y="22123"/>
                      <a:pt x="228577" y="11250"/>
                    </a:cubicBezTo>
                    <a:cubicBezTo>
                      <a:pt x="223820" y="6115"/>
                      <a:pt x="212607" y="75"/>
                      <a:pt x="192899" y="75"/>
                    </a:cubicBezTo>
                    <a:cubicBezTo>
                      <a:pt x="164356" y="75"/>
                      <a:pt x="149405" y="18197"/>
                      <a:pt x="143629" y="29674"/>
                    </a:cubicBezTo>
                    <a:cubicBezTo>
                      <a:pt x="138871" y="3397"/>
                      <a:pt x="113727" y="75"/>
                      <a:pt x="98436" y="75"/>
                    </a:cubicBezTo>
                    <a:cubicBezTo>
                      <a:pt x="73631" y="75"/>
                      <a:pt x="57661" y="13062"/>
                      <a:pt x="48146" y="31789"/>
                    </a:cubicBezTo>
                    <a:lnTo>
                      <a:pt x="48146" y="75"/>
                    </a:lnTo>
                    <a:lnTo>
                      <a:pt x="235" y="3397"/>
                    </a:lnTo>
                    <a:lnTo>
                      <a:pt x="235" y="12760"/>
                    </a:lnTo>
                    <a:cubicBezTo>
                      <a:pt x="24021" y="12760"/>
                      <a:pt x="26739" y="14874"/>
                      <a:pt x="26739" y="29674"/>
                    </a:cubicBezTo>
                    <a:close/>
                  </a:path>
                </a:pathLst>
              </a:custGeom>
              <a:solidFill>
                <a:srgbClr val="000000"/>
              </a:solidFill>
              <a:ln w="341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01" name="Forme libre 100">
                <a:extLst>
                  <a:ext uri="{FF2B5EF4-FFF2-40B4-BE49-F238E27FC236}">
                    <a16:creationId xmlns:a16="http://schemas.microsoft.com/office/drawing/2014/main" id="{3FA56163-411D-12B3-87A1-44EFF9ABD1F2}"/>
                  </a:ext>
                </a:extLst>
              </p:cNvPr>
              <p:cNvSpPr/>
              <p:nvPr>
                <p:custDataLst>
                  <p:tags r:id="rId11"/>
                </p:custDataLst>
              </p:nvPr>
            </p:nvSpPr>
            <p:spPr>
              <a:xfrm>
                <a:off x="12572165" y="3936628"/>
                <a:ext cx="160790" cy="10359"/>
              </a:xfrm>
              <a:custGeom>
                <a:avLst/>
                <a:gdLst>
                  <a:gd name="connsiteX0" fmla="*/ 151520 w 160790"/>
                  <a:gd name="connsiteY0" fmla="*/ 10430 h 10359"/>
                  <a:gd name="connsiteX1" fmla="*/ 161034 w 160790"/>
                  <a:gd name="connsiteY1" fmla="*/ 5356 h 10359"/>
                  <a:gd name="connsiteX2" fmla="*/ 151520 w 160790"/>
                  <a:gd name="connsiteY2" fmla="*/ 71 h 10359"/>
                  <a:gd name="connsiteX3" fmla="*/ 9758 w 160790"/>
                  <a:gd name="connsiteY3" fmla="*/ 71 h 10359"/>
                  <a:gd name="connsiteX4" fmla="*/ 244 w 160790"/>
                  <a:gd name="connsiteY4" fmla="*/ 5145 h 10359"/>
                  <a:gd name="connsiteX5" fmla="*/ 9758 w 160790"/>
                  <a:gd name="connsiteY5" fmla="*/ 10430 h 10359"/>
                  <a:gd name="connsiteX6" fmla="*/ 151520 w 160790"/>
                  <a:gd name="connsiteY6" fmla="*/ 10430 h 103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60790" h="10359">
                    <a:moveTo>
                      <a:pt x="151520" y="10430"/>
                    </a:moveTo>
                    <a:cubicBezTo>
                      <a:pt x="155326" y="10430"/>
                      <a:pt x="161034" y="10430"/>
                      <a:pt x="161034" y="5356"/>
                    </a:cubicBezTo>
                    <a:cubicBezTo>
                      <a:pt x="161034" y="71"/>
                      <a:pt x="155564" y="71"/>
                      <a:pt x="151520" y="71"/>
                    </a:cubicBezTo>
                    <a:lnTo>
                      <a:pt x="9758" y="71"/>
                    </a:lnTo>
                    <a:cubicBezTo>
                      <a:pt x="5952" y="71"/>
                      <a:pt x="244" y="71"/>
                      <a:pt x="244" y="5145"/>
                    </a:cubicBezTo>
                    <a:cubicBezTo>
                      <a:pt x="244" y="10430"/>
                      <a:pt x="5714" y="10430"/>
                      <a:pt x="9758" y="10430"/>
                    </a:cubicBezTo>
                    <a:lnTo>
                      <a:pt x="151520" y="10430"/>
                    </a:lnTo>
                    <a:close/>
                  </a:path>
                </a:pathLst>
              </a:custGeom>
              <a:solidFill>
                <a:srgbClr val="000000"/>
              </a:solidFill>
              <a:ln w="341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02" name="Forme libre 101">
                <a:extLst>
                  <a:ext uri="{FF2B5EF4-FFF2-40B4-BE49-F238E27FC236}">
                    <a16:creationId xmlns:a16="http://schemas.microsoft.com/office/drawing/2014/main" id="{215EA55E-B449-1797-49B8-748B40A8701E}"/>
                  </a:ext>
                </a:extLst>
              </p:cNvPr>
              <p:cNvSpPr/>
              <p:nvPr>
                <p:custDataLst>
                  <p:tags r:id="rId12"/>
                </p:custDataLst>
              </p:nvPr>
            </p:nvSpPr>
            <p:spPr>
              <a:xfrm>
                <a:off x="12773834" y="3854384"/>
                <a:ext cx="105132" cy="140386"/>
              </a:xfrm>
              <a:custGeom>
                <a:avLst/>
                <a:gdLst>
                  <a:gd name="connsiteX0" fmla="*/ 105382 w 105132"/>
                  <a:gd name="connsiteY0" fmla="*/ 101978 h 140386"/>
                  <a:gd name="connsiteX1" fmla="*/ 97295 w 105132"/>
                  <a:gd name="connsiteY1" fmla="*/ 101978 h 140386"/>
                  <a:gd name="connsiteX2" fmla="*/ 91111 w 105132"/>
                  <a:gd name="connsiteY2" fmla="*/ 121217 h 140386"/>
                  <a:gd name="connsiteX3" fmla="*/ 67563 w 105132"/>
                  <a:gd name="connsiteY3" fmla="*/ 122486 h 140386"/>
                  <a:gd name="connsiteX4" fmla="*/ 23798 w 105132"/>
                  <a:gd name="connsiteY4" fmla="*/ 122486 h 140386"/>
                  <a:gd name="connsiteX5" fmla="*/ 71369 w 105132"/>
                  <a:gd name="connsiteY5" fmla="*/ 86966 h 140386"/>
                  <a:gd name="connsiteX6" fmla="*/ 105382 w 105132"/>
                  <a:gd name="connsiteY6" fmla="*/ 41299 h 140386"/>
                  <a:gd name="connsiteX7" fmla="*/ 49724 w 105132"/>
                  <a:gd name="connsiteY7" fmla="*/ 71 h 140386"/>
                  <a:gd name="connsiteX8" fmla="*/ 250 w 105132"/>
                  <a:gd name="connsiteY8" fmla="*/ 37916 h 140386"/>
                  <a:gd name="connsiteX9" fmla="*/ 12856 w 105132"/>
                  <a:gd name="connsiteY9" fmla="*/ 49756 h 140386"/>
                  <a:gd name="connsiteX10" fmla="*/ 25463 w 105132"/>
                  <a:gd name="connsiteY10" fmla="*/ 38550 h 140386"/>
                  <a:gd name="connsiteX11" fmla="*/ 11429 w 105132"/>
                  <a:gd name="connsiteY11" fmla="*/ 27344 h 140386"/>
                  <a:gd name="connsiteX12" fmla="*/ 46156 w 105132"/>
                  <a:gd name="connsiteY12" fmla="*/ 7682 h 140386"/>
                  <a:gd name="connsiteX13" fmla="*/ 82310 w 105132"/>
                  <a:gd name="connsiteY13" fmla="*/ 41299 h 140386"/>
                  <a:gd name="connsiteX14" fmla="*/ 59952 w 105132"/>
                  <a:gd name="connsiteY14" fmla="*/ 81892 h 140386"/>
                  <a:gd name="connsiteX15" fmla="*/ 2629 w 105132"/>
                  <a:gd name="connsiteY15" fmla="*/ 132211 h 140386"/>
                  <a:gd name="connsiteX16" fmla="*/ 250 w 105132"/>
                  <a:gd name="connsiteY16" fmla="*/ 140457 h 140386"/>
                  <a:gd name="connsiteX17" fmla="*/ 98247 w 105132"/>
                  <a:gd name="connsiteY17" fmla="*/ 140457 h 140386"/>
                  <a:gd name="connsiteX18" fmla="*/ 105382 w 105132"/>
                  <a:gd name="connsiteY18" fmla="*/ 101978 h 140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105132" h="140386">
                    <a:moveTo>
                      <a:pt x="105382" y="101978"/>
                    </a:moveTo>
                    <a:lnTo>
                      <a:pt x="97295" y="101978"/>
                    </a:lnTo>
                    <a:cubicBezTo>
                      <a:pt x="96582" y="106629"/>
                      <a:pt x="94203" y="119103"/>
                      <a:pt x="91111" y="121217"/>
                    </a:cubicBezTo>
                    <a:cubicBezTo>
                      <a:pt x="89208" y="122486"/>
                      <a:pt x="70893" y="122486"/>
                      <a:pt x="67563" y="122486"/>
                    </a:cubicBezTo>
                    <a:lnTo>
                      <a:pt x="23798" y="122486"/>
                    </a:lnTo>
                    <a:cubicBezTo>
                      <a:pt x="48773" y="102823"/>
                      <a:pt x="57097" y="96903"/>
                      <a:pt x="71369" y="86966"/>
                    </a:cubicBezTo>
                    <a:cubicBezTo>
                      <a:pt x="88970" y="74492"/>
                      <a:pt x="105382" y="61384"/>
                      <a:pt x="105382" y="41299"/>
                    </a:cubicBezTo>
                    <a:cubicBezTo>
                      <a:pt x="105382" y="15716"/>
                      <a:pt x="80170" y="71"/>
                      <a:pt x="49724" y="71"/>
                    </a:cubicBezTo>
                    <a:cubicBezTo>
                      <a:pt x="20230" y="71"/>
                      <a:pt x="250" y="18465"/>
                      <a:pt x="250" y="37916"/>
                    </a:cubicBezTo>
                    <a:cubicBezTo>
                      <a:pt x="250" y="48698"/>
                      <a:pt x="10478" y="49756"/>
                      <a:pt x="12856" y="49756"/>
                    </a:cubicBezTo>
                    <a:cubicBezTo>
                      <a:pt x="18565" y="49756"/>
                      <a:pt x="25463" y="46161"/>
                      <a:pt x="25463" y="38550"/>
                    </a:cubicBezTo>
                    <a:cubicBezTo>
                      <a:pt x="25463" y="34744"/>
                      <a:pt x="23798" y="27344"/>
                      <a:pt x="11429" y="27344"/>
                    </a:cubicBezTo>
                    <a:cubicBezTo>
                      <a:pt x="18803" y="12333"/>
                      <a:pt x="34977" y="7682"/>
                      <a:pt x="46156" y="7682"/>
                    </a:cubicBezTo>
                    <a:cubicBezTo>
                      <a:pt x="69942" y="7682"/>
                      <a:pt x="82310" y="24173"/>
                      <a:pt x="82310" y="41299"/>
                    </a:cubicBezTo>
                    <a:cubicBezTo>
                      <a:pt x="82310" y="59693"/>
                      <a:pt x="67563" y="74281"/>
                      <a:pt x="59952" y="81892"/>
                    </a:cubicBezTo>
                    <a:lnTo>
                      <a:pt x="2629" y="132211"/>
                    </a:lnTo>
                    <a:cubicBezTo>
                      <a:pt x="250" y="134114"/>
                      <a:pt x="250" y="134537"/>
                      <a:pt x="250" y="140457"/>
                    </a:cubicBezTo>
                    <a:lnTo>
                      <a:pt x="98247" y="140457"/>
                    </a:lnTo>
                    <a:lnTo>
                      <a:pt x="105382" y="101978"/>
                    </a:lnTo>
                    <a:close/>
                  </a:path>
                </a:pathLst>
              </a:custGeom>
              <a:solidFill>
                <a:srgbClr val="000000"/>
              </a:solidFill>
              <a:ln w="341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03" name="Forme libre 102">
                <a:extLst>
                  <a:ext uri="{FF2B5EF4-FFF2-40B4-BE49-F238E27FC236}">
                    <a16:creationId xmlns:a16="http://schemas.microsoft.com/office/drawing/2014/main" id="{D4985B1F-4E30-C3B4-9BE2-4EC70F770ACF}"/>
                  </a:ext>
                </a:extLst>
              </p:cNvPr>
              <p:cNvSpPr/>
              <p:nvPr>
                <p:custDataLst>
                  <p:tags r:id="rId13"/>
                </p:custDataLst>
              </p:nvPr>
            </p:nvSpPr>
            <p:spPr>
              <a:xfrm>
                <a:off x="12979129" y="3913188"/>
                <a:ext cx="238875" cy="206290"/>
              </a:xfrm>
              <a:custGeom>
                <a:avLst/>
                <a:gdLst>
                  <a:gd name="connsiteX0" fmla="*/ 124960 w 238875"/>
                  <a:gd name="connsiteY0" fmla="*/ 79812 h 206290"/>
                  <a:gd name="connsiteX1" fmla="*/ 186123 w 238875"/>
                  <a:gd name="connsiteY1" fmla="*/ 27560 h 206290"/>
                  <a:gd name="connsiteX2" fmla="*/ 234374 w 238875"/>
                  <a:gd name="connsiteY2" fmla="*/ 9438 h 206290"/>
                  <a:gd name="connsiteX3" fmla="*/ 234374 w 238875"/>
                  <a:gd name="connsiteY3" fmla="*/ 75 h 206290"/>
                  <a:gd name="connsiteX4" fmla="*/ 205492 w 238875"/>
                  <a:gd name="connsiteY4" fmla="*/ 981 h 206290"/>
                  <a:gd name="connsiteX5" fmla="*/ 162338 w 238875"/>
                  <a:gd name="connsiteY5" fmla="*/ 75 h 206290"/>
                  <a:gd name="connsiteX6" fmla="*/ 162338 w 238875"/>
                  <a:gd name="connsiteY6" fmla="*/ 9438 h 206290"/>
                  <a:gd name="connsiteX7" fmla="*/ 177968 w 238875"/>
                  <a:gd name="connsiteY7" fmla="*/ 19405 h 206290"/>
                  <a:gd name="connsiteX8" fmla="*/ 171852 w 238875"/>
                  <a:gd name="connsiteY8" fmla="*/ 29372 h 206290"/>
                  <a:gd name="connsiteX9" fmla="*/ 65497 w 238875"/>
                  <a:gd name="connsiteY9" fmla="*/ 119681 h 206290"/>
                  <a:gd name="connsiteX10" fmla="*/ 65497 w 238875"/>
                  <a:gd name="connsiteY10" fmla="*/ 23634 h 206290"/>
                  <a:gd name="connsiteX11" fmla="*/ 92340 w 238875"/>
                  <a:gd name="connsiteY11" fmla="*/ 9438 h 206290"/>
                  <a:gd name="connsiteX12" fmla="*/ 100495 w 238875"/>
                  <a:gd name="connsiteY12" fmla="*/ 9438 h 206290"/>
                  <a:gd name="connsiteX13" fmla="*/ 100495 w 238875"/>
                  <a:gd name="connsiteY13" fmla="*/ 75 h 206290"/>
                  <a:gd name="connsiteX14" fmla="*/ 50546 w 238875"/>
                  <a:gd name="connsiteY14" fmla="*/ 981 h 206290"/>
                  <a:gd name="connsiteX15" fmla="*/ 256 w 238875"/>
                  <a:gd name="connsiteY15" fmla="*/ 75 h 206290"/>
                  <a:gd name="connsiteX16" fmla="*/ 256 w 238875"/>
                  <a:gd name="connsiteY16" fmla="*/ 9438 h 206290"/>
                  <a:gd name="connsiteX17" fmla="*/ 8411 w 238875"/>
                  <a:gd name="connsiteY17" fmla="*/ 9438 h 206290"/>
                  <a:gd name="connsiteX18" fmla="*/ 35255 w 238875"/>
                  <a:gd name="connsiteY18" fmla="*/ 23634 h 206290"/>
                  <a:gd name="connsiteX19" fmla="*/ 35255 w 238875"/>
                  <a:gd name="connsiteY19" fmla="*/ 182807 h 206290"/>
                  <a:gd name="connsiteX20" fmla="*/ 8411 w 238875"/>
                  <a:gd name="connsiteY20" fmla="*/ 197002 h 206290"/>
                  <a:gd name="connsiteX21" fmla="*/ 256 w 238875"/>
                  <a:gd name="connsiteY21" fmla="*/ 197002 h 206290"/>
                  <a:gd name="connsiteX22" fmla="*/ 256 w 238875"/>
                  <a:gd name="connsiteY22" fmla="*/ 206365 h 206290"/>
                  <a:gd name="connsiteX23" fmla="*/ 50206 w 238875"/>
                  <a:gd name="connsiteY23" fmla="*/ 205459 h 206290"/>
                  <a:gd name="connsiteX24" fmla="*/ 100495 w 238875"/>
                  <a:gd name="connsiteY24" fmla="*/ 206365 h 206290"/>
                  <a:gd name="connsiteX25" fmla="*/ 100495 w 238875"/>
                  <a:gd name="connsiteY25" fmla="*/ 197002 h 206290"/>
                  <a:gd name="connsiteX26" fmla="*/ 92340 w 238875"/>
                  <a:gd name="connsiteY26" fmla="*/ 197002 h 206290"/>
                  <a:gd name="connsiteX27" fmla="*/ 65497 w 238875"/>
                  <a:gd name="connsiteY27" fmla="*/ 182807 h 206290"/>
                  <a:gd name="connsiteX28" fmla="*/ 65497 w 238875"/>
                  <a:gd name="connsiteY28" fmla="*/ 129950 h 206290"/>
                  <a:gd name="connsiteX29" fmla="*/ 104913 w 238875"/>
                  <a:gd name="connsiteY29" fmla="*/ 96726 h 206290"/>
                  <a:gd name="connsiteX30" fmla="*/ 166415 w 238875"/>
                  <a:gd name="connsiteY30" fmla="*/ 177672 h 206290"/>
                  <a:gd name="connsiteX31" fmla="*/ 171512 w 238875"/>
                  <a:gd name="connsiteY31" fmla="*/ 187941 h 206290"/>
                  <a:gd name="connsiteX32" fmla="*/ 151464 w 238875"/>
                  <a:gd name="connsiteY32" fmla="*/ 197002 h 206290"/>
                  <a:gd name="connsiteX33" fmla="*/ 151464 w 238875"/>
                  <a:gd name="connsiteY33" fmla="*/ 206365 h 206290"/>
                  <a:gd name="connsiteX34" fmla="*/ 200055 w 238875"/>
                  <a:gd name="connsiteY34" fmla="*/ 205459 h 206290"/>
                  <a:gd name="connsiteX35" fmla="*/ 239131 w 238875"/>
                  <a:gd name="connsiteY35" fmla="*/ 206365 h 206290"/>
                  <a:gd name="connsiteX36" fmla="*/ 239131 w 238875"/>
                  <a:gd name="connsiteY36" fmla="*/ 197002 h 206290"/>
                  <a:gd name="connsiteX37" fmla="*/ 203453 w 238875"/>
                  <a:gd name="connsiteY37" fmla="*/ 182505 h 206290"/>
                  <a:gd name="connsiteX38" fmla="*/ 124960 w 238875"/>
                  <a:gd name="connsiteY38" fmla="*/ 79812 h 2062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</a:cxnLst>
                <a:rect l="l" t="t" r="r" b="b"/>
                <a:pathLst>
                  <a:path w="238875" h="206290">
                    <a:moveTo>
                      <a:pt x="124960" y="79812"/>
                    </a:moveTo>
                    <a:lnTo>
                      <a:pt x="186123" y="27560"/>
                    </a:lnTo>
                    <a:cubicBezTo>
                      <a:pt x="188842" y="25144"/>
                      <a:pt x="206851" y="9740"/>
                      <a:pt x="234374" y="9438"/>
                    </a:cubicBezTo>
                    <a:lnTo>
                      <a:pt x="234374" y="75"/>
                    </a:lnTo>
                    <a:cubicBezTo>
                      <a:pt x="225540" y="981"/>
                      <a:pt x="214666" y="981"/>
                      <a:pt x="205492" y="981"/>
                    </a:cubicBezTo>
                    <a:cubicBezTo>
                      <a:pt x="193259" y="981"/>
                      <a:pt x="173891" y="981"/>
                      <a:pt x="162338" y="75"/>
                    </a:cubicBezTo>
                    <a:lnTo>
                      <a:pt x="162338" y="9438"/>
                    </a:lnTo>
                    <a:cubicBezTo>
                      <a:pt x="175930" y="9740"/>
                      <a:pt x="177968" y="16687"/>
                      <a:pt x="177968" y="19405"/>
                    </a:cubicBezTo>
                    <a:cubicBezTo>
                      <a:pt x="177968" y="24238"/>
                      <a:pt x="174570" y="27258"/>
                      <a:pt x="171852" y="29372"/>
                    </a:cubicBezTo>
                    <a:lnTo>
                      <a:pt x="65497" y="119681"/>
                    </a:lnTo>
                    <a:lnTo>
                      <a:pt x="65497" y="23634"/>
                    </a:lnTo>
                    <a:cubicBezTo>
                      <a:pt x="65497" y="12760"/>
                      <a:pt x="66176" y="9438"/>
                      <a:pt x="92340" y="9438"/>
                    </a:cubicBezTo>
                    <a:lnTo>
                      <a:pt x="100495" y="9438"/>
                    </a:lnTo>
                    <a:lnTo>
                      <a:pt x="100495" y="75"/>
                    </a:lnTo>
                    <a:cubicBezTo>
                      <a:pt x="88603" y="981"/>
                      <a:pt x="63458" y="981"/>
                      <a:pt x="50546" y="981"/>
                    </a:cubicBezTo>
                    <a:cubicBezTo>
                      <a:pt x="37633" y="981"/>
                      <a:pt x="12149" y="981"/>
                      <a:pt x="256" y="75"/>
                    </a:cubicBezTo>
                    <a:lnTo>
                      <a:pt x="256" y="9438"/>
                    </a:lnTo>
                    <a:lnTo>
                      <a:pt x="8411" y="9438"/>
                    </a:lnTo>
                    <a:cubicBezTo>
                      <a:pt x="34575" y="9438"/>
                      <a:pt x="35255" y="12760"/>
                      <a:pt x="35255" y="23634"/>
                    </a:cubicBezTo>
                    <a:lnTo>
                      <a:pt x="35255" y="182807"/>
                    </a:lnTo>
                    <a:cubicBezTo>
                      <a:pt x="35255" y="193680"/>
                      <a:pt x="34575" y="197002"/>
                      <a:pt x="8411" y="197002"/>
                    </a:cubicBezTo>
                    <a:lnTo>
                      <a:pt x="256" y="197002"/>
                    </a:lnTo>
                    <a:lnTo>
                      <a:pt x="256" y="206365"/>
                    </a:lnTo>
                    <a:cubicBezTo>
                      <a:pt x="12149" y="205459"/>
                      <a:pt x="37294" y="205459"/>
                      <a:pt x="50206" y="205459"/>
                    </a:cubicBezTo>
                    <a:cubicBezTo>
                      <a:pt x="63118" y="205459"/>
                      <a:pt x="88603" y="205459"/>
                      <a:pt x="100495" y="206365"/>
                    </a:cubicBezTo>
                    <a:lnTo>
                      <a:pt x="100495" y="197002"/>
                    </a:lnTo>
                    <a:lnTo>
                      <a:pt x="92340" y="197002"/>
                    </a:lnTo>
                    <a:cubicBezTo>
                      <a:pt x="66176" y="197002"/>
                      <a:pt x="65497" y="193680"/>
                      <a:pt x="65497" y="182807"/>
                    </a:cubicBezTo>
                    <a:lnTo>
                      <a:pt x="65497" y="129950"/>
                    </a:lnTo>
                    <a:lnTo>
                      <a:pt x="104913" y="96726"/>
                    </a:lnTo>
                    <a:lnTo>
                      <a:pt x="166415" y="177672"/>
                    </a:lnTo>
                    <a:cubicBezTo>
                      <a:pt x="168454" y="180390"/>
                      <a:pt x="171512" y="184317"/>
                      <a:pt x="171512" y="187941"/>
                    </a:cubicBezTo>
                    <a:cubicBezTo>
                      <a:pt x="171512" y="197002"/>
                      <a:pt x="158260" y="197002"/>
                      <a:pt x="151464" y="197002"/>
                    </a:cubicBezTo>
                    <a:lnTo>
                      <a:pt x="151464" y="206365"/>
                    </a:lnTo>
                    <a:cubicBezTo>
                      <a:pt x="163357" y="205459"/>
                      <a:pt x="187143" y="205459"/>
                      <a:pt x="200055" y="205459"/>
                    </a:cubicBezTo>
                    <a:cubicBezTo>
                      <a:pt x="211948" y="205459"/>
                      <a:pt x="224860" y="205761"/>
                      <a:pt x="239131" y="206365"/>
                    </a:cubicBezTo>
                    <a:lnTo>
                      <a:pt x="239131" y="197002"/>
                    </a:lnTo>
                    <a:cubicBezTo>
                      <a:pt x="220782" y="197002"/>
                      <a:pt x="213647" y="195794"/>
                      <a:pt x="203453" y="182505"/>
                    </a:cubicBezTo>
                    <a:lnTo>
                      <a:pt x="124960" y="79812"/>
                    </a:lnTo>
                    <a:close/>
                  </a:path>
                </a:pathLst>
              </a:custGeom>
              <a:solidFill>
                <a:srgbClr val="000000"/>
              </a:solidFill>
              <a:ln w="341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04" name="Forme libre 103">
                <a:extLst>
                  <a:ext uri="{FF2B5EF4-FFF2-40B4-BE49-F238E27FC236}">
                    <a16:creationId xmlns:a16="http://schemas.microsoft.com/office/drawing/2014/main" id="{DA219070-9AF1-2DBC-FF00-AEA625BBE95E}"/>
                  </a:ext>
                </a:extLst>
              </p:cNvPr>
              <p:cNvSpPr/>
              <p:nvPr>
                <p:custDataLst>
                  <p:tags r:id="rId14"/>
                </p:custDataLst>
              </p:nvPr>
            </p:nvSpPr>
            <p:spPr>
              <a:xfrm>
                <a:off x="13257889" y="3936628"/>
                <a:ext cx="160790" cy="10359"/>
              </a:xfrm>
              <a:custGeom>
                <a:avLst/>
                <a:gdLst>
                  <a:gd name="connsiteX0" fmla="*/ 151540 w 160790"/>
                  <a:gd name="connsiteY0" fmla="*/ 10430 h 10359"/>
                  <a:gd name="connsiteX1" fmla="*/ 161054 w 160790"/>
                  <a:gd name="connsiteY1" fmla="*/ 5356 h 10359"/>
                  <a:gd name="connsiteX2" fmla="*/ 151540 w 160790"/>
                  <a:gd name="connsiteY2" fmla="*/ 71 h 10359"/>
                  <a:gd name="connsiteX3" fmla="*/ 9778 w 160790"/>
                  <a:gd name="connsiteY3" fmla="*/ 71 h 10359"/>
                  <a:gd name="connsiteX4" fmla="*/ 264 w 160790"/>
                  <a:gd name="connsiteY4" fmla="*/ 5145 h 10359"/>
                  <a:gd name="connsiteX5" fmla="*/ 9778 w 160790"/>
                  <a:gd name="connsiteY5" fmla="*/ 10430 h 10359"/>
                  <a:gd name="connsiteX6" fmla="*/ 151540 w 160790"/>
                  <a:gd name="connsiteY6" fmla="*/ 10430 h 103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60790" h="10359">
                    <a:moveTo>
                      <a:pt x="151540" y="10430"/>
                    </a:moveTo>
                    <a:cubicBezTo>
                      <a:pt x="155346" y="10430"/>
                      <a:pt x="161054" y="10430"/>
                      <a:pt x="161054" y="5356"/>
                    </a:cubicBezTo>
                    <a:cubicBezTo>
                      <a:pt x="161054" y="71"/>
                      <a:pt x="155584" y="71"/>
                      <a:pt x="151540" y="71"/>
                    </a:cubicBezTo>
                    <a:lnTo>
                      <a:pt x="9778" y="71"/>
                    </a:lnTo>
                    <a:cubicBezTo>
                      <a:pt x="5972" y="71"/>
                      <a:pt x="264" y="71"/>
                      <a:pt x="264" y="5145"/>
                    </a:cubicBezTo>
                    <a:cubicBezTo>
                      <a:pt x="264" y="10430"/>
                      <a:pt x="5734" y="10430"/>
                      <a:pt x="9778" y="10430"/>
                    </a:cubicBezTo>
                    <a:lnTo>
                      <a:pt x="151540" y="10430"/>
                    </a:lnTo>
                    <a:close/>
                  </a:path>
                </a:pathLst>
              </a:custGeom>
              <a:solidFill>
                <a:srgbClr val="000000"/>
              </a:solidFill>
              <a:ln w="341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  <p:sp>
            <p:nvSpPr>
              <p:cNvPr id="105" name="Forme libre 104">
                <a:extLst>
                  <a:ext uri="{FF2B5EF4-FFF2-40B4-BE49-F238E27FC236}">
                    <a16:creationId xmlns:a16="http://schemas.microsoft.com/office/drawing/2014/main" id="{9C44329A-EA10-DA46-D68F-B463790C474F}"/>
                  </a:ext>
                </a:extLst>
              </p:cNvPr>
              <p:cNvSpPr/>
              <p:nvPr>
                <p:custDataLst>
                  <p:tags r:id="rId15"/>
                </p:custDataLst>
              </p:nvPr>
            </p:nvSpPr>
            <p:spPr>
              <a:xfrm>
                <a:off x="13470499" y="3854384"/>
                <a:ext cx="86579" cy="140386"/>
              </a:xfrm>
              <a:custGeom>
                <a:avLst/>
                <a:gdLst>
                  <a:gd name="connsiteX0" fmla="*/ 54025 w 86579"/>
                  <a:gd name="connsiteY0" fmla="*/ 5991 h 140386"/>
                  <a:gd name="connsiteX1" fmla="*/ 46890 w 86579"/>
                  <a:gd name="connsiteY1" fmla="*/ 71 h 140386"/>
                  <a:gd name="connsiteX2" fmla="*/ 270 w 86579"/>
                  <a:gd name="connsiteY2" fmla="*/ 13602 h 140386"/>
                  <a:gd name="connsiteX3" fmla="*/ 270 w 86579"/>
                  <a:gd name="connsiteY3" fmla="*/ 21213 h 140386"/>
                  <a:gd name="connsiteX4" fmla="*/ 34759 w 86579"/>
                  <a:gd name="connsiteY4" fmla="*/ 15293 h 140386"/>
                  <a:gd name="connsiteX5" fmla="*/ 34759 w 86579"/>
                  <a:gd name="connsiteY5" fmla="*/ 123120 h 140386"/>
                  <a:gd name="connsiteX6" fmla="*/ 10974 w 86579"/>
                  <a:gd name="connsiteY6" fmla="*/ 132846 h 140386"/>
                  <a:gd name="connsiteX7" fmla="*/ 1935 w 86579"/>
                  <a:gd name="connsiteY7" fmla="*/ 132846 h 140386"/>
                  <a:gd name="connsiteX8" fmla="*/ 1935 w 86579"/>
                  <a:gd name="connsiteY8" fmla="*/ 140457 h 140386"/>
                  <a:gd name="connsiteX9" fmla="*/ 44273 w 86579"/>
                  <a:gd name="connsiteY9" fmla="*/ 139611 h 140386"/>
                  <a:gd name="connsiteX10" fmla="*/ 86850 w 86579"/>
                  <a:gd name="connsiteY10" fmla="*/ 140457 h 140386"/>
                  <a:gd name="connsiteX11" fmla="*/ 86850 w 86579"/>
                  <a:gd name="connsiteY11" fmla="*/ 132846 h 140386"/>
                  <a:gd name="connsiteX12" fmla="*/ 77811 w 86579"/>
                  <a:gd name="connsiteY12" fmla="*/ 132846 h 140386"/>
                  <a:gd name="connsiteX13" fmla="*/ 54025 w 86579"/>
                  <a:gd name="connsiteY13" fmla="*/ 123120 h 140386"/>
                  <a:gd name="connsiteX14" fmla="*/ 54025 w 86579"/>
                  <a:gd name="connsiteY14" fmla="*/ 5991 h 140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86579" h="140386">
                    <a:moveTo>
                      <a:pt x="54025" y="5991"/>
                    </a:moveTo>
                    <a:cubicBezTo>
                      <a:pt x="54025" y="282"/>
                      <a:pt x="53550" y="71"/>
                      <a:pt x="46890" y="71"/>
                    </a:cubicBezTo>
                    <a:cubicBezTo>
                      <a:pt x="31667" y="13390"/>
                      <a:pt x="10022" y="13602"/>
                      <a:pt x="270" y="13602"/>
                    </a:cubicBezTo>
                    <a:lnTo>
                      <a:pt x="270" y="21213"/>
                    </a:lnTo>
                    <a:cubicBezTo>
                      <a:pt x="5979" y="21213"/>
                      <a:pt x="21677" y="21213"/>
                      <a:pt x="34759" y="15293"/>
                    </a:cubicBezTo>
                    <a:lnTo>
                      <a:pt x="34759" y="123120"/>
                    </a:lnTo>
                    <a:cubicBezTo>
                      <a:pt x="34759" y="130097"/>
                      <a:pt x="34759" y="132846"/>
                      <a:pt x="10974" y="132846"/>
                    </a:cubicBezTo>
                    <a:lnTo>
                      <a:pt x="1935" y="132846"/>
                    </a:lnTo>
                    <a:lnTo>
                      <a:pt x="1935" y="140457"/>
                    </a:lnTo>
                    <a:cubicBezTo>
                      <a:pt x="6216" y="140246"/>
                      <a:pt x="35473" y="139611"/>
                      <a:pt x="44273" y="139611"/>
                    </a:cubicBezTo>
                    <a:cubicBezTo>
                      <a:pt x="51647" y="139611"/>
                      <a:pt x="81617" y="140246"/>
                      <a:pt x="86850" y="140457"/>
                    </a:cubicBezTo>
                    <a:lnTo>
                      <a:pt x="86850" y="132846"/>
                    </a:lnTo>
                    <a:lnTo>
                      <a:pt x="77811" y="132846"/>
                    </a:lnTo>
                    <a:cubicBezTo>
                      <a:pt x="54025" y="132846"/>
                      <a:pt x="54025" y="130097"/>
                      <a:pt x="54025" y="123120"/>
                    </a:cubicBezTo>
                    <a:lnTo>
                      <a:pt x="54025" y="5991"/>
                    </a:lnTo>
                    <a:close/>
                  </a:path>
                </a:pathLst>
              </a:custGeom>
              <a:solidFill>
                <a:srgbClr val="000000"/>
              </a:solidFill>
              <a:ln w="341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fr-FR"/>
              </a:p>
            </p:txBody>
          </p:sp>
        </p:grpSp>
      </p:grp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A2D850F3-6289-0662-8BE6-68846509AE9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D2DD84-87BB-5540-B3FB-A89886CBC2BB}" type="slidenum">
              <a:rPr lang="fr-FR"/>
              <a:pPr/>
              <a:t>37</a:t>
            </a:fld>
            <a:endParaRPr lang="fr-FR"/>
          </a:p>
        </p:txBody>
      </p:sp>
      <p:sp>
        <p:nvSpPr>
          <p:cNvPr id="7" name="Forme libre 6">
            <a:extLst>
              <a:ext uri="{FF2B5EF4-FFF2-40B4-BE49-F238E27FC236}">
                <a16:creationId xmlns:a16="http://schemas.microsoft.com/office/drawing/2014/main" id="{48B61965-077E-31C4-5C10-C294554A79E3}"/>
              </a:ext>
            </a:extLst>
          </p:cNvPr>
          <p:cNvSpPr/>
          <p:nvPr/>
        </p:nvSpPr>
        <p:spPr bwMode="auto">
          <a:xfrm rot="19755223" flipH="1">
            <a:off x="5315010" y="2286291"/>
            <a:ext cx="478592" cy="624840"/>
          </a:xfrm>
          <a:custGeom>
            <a:avLst/>
            <a:gdLst>
              <a:gd name="connsiteX0" fmla="*/ 506437 w 533510"/>
              <a:gd name="connsiteY0" fmla="*/ 1533378 h 1533378"/>
              <a:gd name="connsiteX1" fmla="*/ 506437 w 533510"/>
              <a:gd name="connsiteY1" fmla="*/ 844062 h 1533378"/>
              <a:gd name="connsiteX2" fmla="*/ 225083 w 533510"/>
              <a:gd name="connsiteY2" fmla="*/ 239151 h 1533378"/>
              <a:gd name="connsiteX3" fmla="*/ 0 w 533510"/>
              <a:gd name="connsiteY3" fmla="*/ 0 h 1533378"/>
              <a:gd name="connsiteX0" fmla="*/ 283967 w 506772"/>
              <a:gd name="connsiteY0" fmla="*/ 1940849 h 1940849"/>
              <a:gd name="connsiteX1" fmla="*/ 506437 w 506772"/>
              <a:gd name="connsiteY1" fmla="*/ 844062 h 1940849"/>
              <a:gd name="connsiteX2" fmla="*/ 225083 w 506772"/>
              <a:gd name="connsiteY2" fmla="*/ 239151 h 1940849"/>
              <a:gd name="connsiteX3" fmla="*/ 0 w 506772"/>
              <a:gd name="connsiteY3" fmla="*/ 0 h 1940849"/>
              <a:gd name="connsiteX0" fmla="*/ 283967 w 507886"/>
              <a:gd name="connsiteY0" fmla="*/ 1940849 h 1940849"/>
              <a:gd name="connsiteX1" fmla="*/ 506437 w 507886"/>
              <a:gd name="connsiteY1" fmla="*/ 844062 h 1940849"/>
              <a:gd name="connsiteX2" fmla="*/ 225083 w 507886"/>
              <a:gd name="connsiteY2" fmla="*/ 239151 h 1940849"/>
              <a:gd name="connsiteX3" fmla="*/ 0 w 507886"/>
              <a:gd name="connsiteY3" fmla="*/ 0 h 1940849"/>
              <a:gd name="connsiteX0" fmla="*/ 457998 w 681917"/>
              <a:gd name="connsiteY0" fmla="*/ 1723255 h 1723255"/>
              <a:gd name="connsiteX1" fmla="*/ 680468 w 681917"/>
              <a:gd name="connsiteY1" fmla="*/ 626468 h 1723255"/>
              <a:gd name="connsiteX2" fmla="*/ 399114 w 681917"/>
              <a:gd name="connsiteY2" fmla="*/ 21557 h 1723255"/>
              <a:gd name="connsiteX3" fmla="*/ 0 w 681917"/>
              <a:gd name="connsiteY3" fmla="*/ 427458 h 1723255"/>
              <a:gd name="connsiteX0" fmla="*/ 457998 w 681270"/>
              <a:gd name="connsiteY0" fmla="*/ 1563080 h 1563080"/>
              <a:gd name="connsiteX1" fmla="*/ 680468 w 681270"/>
              <a:gd name="connsiteY1" fmla="*/ 466293 h 1563080"/>
              <a:gd name="connsiteX2" fmla="*/ 417158 w 681270"/>
              <a:gd name="connsiteY2" fmla="*/ 28483 h 1563080"/>
              <a:gd name="connsiteX3" fmla="*/ 0 w 681270"/>
              <a:gd name="connsiteY3" fmla="*/ 267283 h 1563080"/>
              <a:gd name="connsiteX0" fmla="*/ 457998 w 681270"/>
              <a:gd name="connsiteY0" fmla="*/ 1563080 h 1563080"/>
              <a:gd name="connsiteX1" fmla="*/ 680468 w 681270"/>
              <a:gd name="connsiteY1" fmla="*/ 466293 h 1563080"/>
              <a:gd name="connsiteX2" fmla="*/ 417158 w 681270"/>
              <a:gd name="connsiteY2" fmla="*/ 28483 h 1563080"/>
              <a:gd name="connsiteX3" fmla="*/ 0 w 681270"/>
              <a:gd name="connsiteY3" fmla="*/ 267283 h 1563080"/>
              <a:gd name="connsiteX0" fmla="*/ 457998 w 681270"/>
              <a:gd name="connsiteY0" fmla="*/ 1543147 h 1543147"/>
              <a:gd name="connsiteX1" fmla="*/ 680468 w 681270"/>
              <a:gd name="connsiteY1" fmla="*/ 446360 h 1543147"/>
              <a:gd name="connsiteX2" fmla="*/ 417158 w 681270"/>
              <a:gd name="connsiteY2" fmla="*/ 8550 h 1543147"/>
              <a:gd name="connsiteX3" fmla="*/ 0 w 681270"/>
              <a:gd name="connsiteY3" fmla="*/ 247350 h 1543147"/>
              <a:gd name="connsiteX0" fmla="*/ 457998 w 681270"/>
              <a:gd name="connsiteY0" fmla="*/ 1543147 h 1543147"/>
              <a:gd name="connsiteX1" fmla="*/ 680468 w 681270"/>
              <a:gd name="connsiteY1" fmla="*/ 446360 h 1543147"/>
              <a:gd name="connsiteX2" fmla="*/ 417158 w 681270"/>
              <a:gd name="connsiteY2" fmla="*/ 8550 h 1543147"/>
              <a:gd name="connsiteX3" fmla="*/ 0 w 681270"/>
              <a:gd name="connsiteY3" fmla="*/ 247350 h 1543147"/>
              <a:gd name="connsiteX0" fmla="*/ 353060 w 681364"/>
              <a:gd name="connsiteY0" fmla="*/ 1098224 h 1098223"/>
              <a:gd name="connsiteX1" fmla="*/ 680468 w 681364"/>
              <a:gd name="connsiteY1" fmla="*/ 446360 h 1098223"/>
              <a:gd name="connsiteX2" fmla="*/ 417158 w 681364"/>
              <a:gd name="connsiteY2" fmla="*/ 8550 h 1098223"/>
              <a:gd name="connsiteX3" fmla="*/ 0 w 681364"/>
              <a:gd name="connsiteY3" fmla="*/ 247350 h 1098223"/>
              <a:gd name="connsiteX0" fmla="*/ 353060 w 681364"/>
              <a:gd name="connsiteY0" fmla="*/ 1098224 h 1098225"/>
              <a:gd name="connsiteX1" fmla="*/ 680468 w 681364"/>
              <a:gd name="connsiteY1" fmla="*/ 446360 h 1098225"/>
              <a:gd name="connsiteX2" fmla="*/ 417158 w 681364"/>
              <a:gd name="connsiteY2" fmla="*/ 8550 h 1098225"/>
              <a:gd name="connsiteX3" fmla="*/ 0 w 681364"/>
              <a:gd name="connsiteY3" fmla="*/ 247350 h 1098225"/>
              <a:gd name="connsiteX0" fmla="*/ 353060 w 688354"/>
              <a:gd name="connsiteY0" fmla="*/ 1040661 h 1040660"/>
              <a:gd name="connsiteX1" fmla="*/ 680468 w 688354"/>
              <a:gd name="connsiteY1" fmla="*/ 388797 h 1040660"/>
              <a:gd name="connsiteX2" fmla="*/ 494386 w 688354"/>
              <a:gd name="connsiteY2" fmla="*/ 10041 h 1040660"/>
              <a:gd name="connsiteX3" fmla="*/ 0 w 688354"/>
              <a:gd name="connsiteY3" fmla="*/ 189787 h 1040660"/>
              <a:gd name="connsiteX0" fmla="*/ 248274 w 578818"/>
              <a:gd name="connsiteY0" fmla="*/ 1133096 h 1133097"/>
              <a:gd name="connsiteX1" fmla="*/ 575682 w 578818"/>
              <a:gd name="connsiteY1" fmla="*/ 481232 h 1133097"/>
              <a:gd name="connsiteX2" fmla="*/ 389600 w 578818"/>
              <a:gd name="connsiteY2" fmla="*/ 102476 h 1133097"/>
              <a:gd name="connsiteX3" fmla="*/ 0 w 578818"/>
              <a:gd name="connsiteY3" fmla="*/ 0 h 11330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78818" h="1133097">
                <a:moveTo>
                  <a:pt x="248274" y="1133096"/>
                </a:moveTo>
                <a:cubicBezTo>
                  <a:pt x="559931" y="780421"/>
                  <a:pt x="552128" y="653002"/>
                  <a:pt x="575682" y="481232"/>
                </a:cubicBezTo>
                <a:cubicBezTo>
                  <a:pt x="599236" y="309462"/>
                  <a:pt x="485547" y="182681"/>
                  <a:pt x="389600" y="102476"/>
                </a:cubicBezTo>
                <a:cubicBezTo>
                  <a:pt x="293653" y="22271"/>
                  <a:pt x="70338" y="49237"/>
                  <a:pt x="0" y="0"/>
                </a:cubicBezTo>
              </a:path>
            </a:pathLst>
          </a:custGeom>
          <a:noFill/>
          <a:ln w="28575" cap="flat" cmpd="sng" algn="ctr">
            <a:solidFill>
              <a:srgbClr val="9C9CD3"/>
            </a:solidFill>
            <a:prstDash val="solid"/>
            <a:round/>
            <a:headEnd type="none" w="med" len="med"/>
            <a:tailEnd type="triangle" w="lg" len="lg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fr-FR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halkboard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568564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numéro de diapositive 1">
            <a:extLst>
              <a:ext uri="{FF2B5EF4-FFF2-40B4-BE49-F238E27FC236}">
                <a16:creationId xmlns:a16="http://schemas.microsoft.com/office/drawing/2014/main" id="{83C74044-9355-25E1-E502-6485336EC15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D2DD84-87BB-5540-B3FB-A89886CBC2BB}" type="slidenum">
              <a:rPr lang="fr-FR"/>
              <a:pPr/>
              <a:t>38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48052265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66358"/>
  <p:tag name="ORIGINALWIDTH" val="99,51601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$$ &#10;\Delta ( \green{U} \; + \; \blue{K} )&#10;=&#10;\magenta{W} \; + \; \darkorange{Q}&#10;$$&#10;\end{document}&#10;"/>
  <p:tag name="IGUANATEXSIZE" val="22"/>
  <p:tag name="IGUANATEXCURSOR" val="769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ELECTIONNAME" val="Group 127"/>
  <p:tag name="LAYER" val="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ELECTIONNAME" val="Group 126"/>
  <p:tag name="LAYER" val="3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ELECTIONNAME" val="Group 109"/>
  <p:tag name="LAYER" val="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ELECTIONNAME" val="Group 125"/>
  <p:tag name="LAYER" val="2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02026"/>
  <p:tag name="ORIGINALWIDTH" val="8,993535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$$ &#10;\magenta{W}&#10;$$&#10;\end{document}&#10;"/>
  <p:tag name="IGUANATEXSIZE" val="22"/>
  <p:tag name="IGUANATEXCURSOR" val="740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56396"/>
  <p:tag name="ORIGINALWIDTH" val="6,88417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$$ &#10;\darkorange{Q}&#10;$$&#10;\end{document}&#10;"/>
  <p:tag name="IGUANATEXSIZE" val="22"/>
  <p:tag name="IGUANATEXCURSOR" val="728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02026"/>
  <p:tag name="ORIGINALWIDTH" val="6,904095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$$ &#10;\green{U} &#10;$$&#10;\end{document}&#10;"/>
  <p:tag name="IGUANATEXSIZE" val="22"/>
  <p:tag name="IGUANATEXCURSOR" val="739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832402"/>
  <p:tag name="ORIGINALWIDTH" val="8,478184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$$ &#10;\blue{K}&#10;$$&#10;\end{document}&#10;"/>
  <p:tag name="IGUANATEXSIZE" val="22"/>
  <p:tag name="IGUANATEXCURSOR" val="737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419921"/>
  <p:tag name="ORIGINALWIDTH" val="7,352426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$$ &#10;\Delta ( \green{U} \; + \; \blue{K} )&#10;=&#10;\magenta{W} \; + \; \darkorange{Q}&#10;$$&#10;\end{document}&#10;"/>
  <p:tag name="IGUANATEXSIZE" val="22"/>
  <p:tag name="IGUANATEXCURSOR" val="769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66358"/>
  <p:tag name="ORIGINALWIDTH" val="2,311317"/>
  <p:tag name="EMFCHILD" val="Vrai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321281"/>
  <p:tag name="ORIGINALWIDTH" val="6,904105"/>
  <p:tag name="EMFCHILD" val="Vrai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971596"/>
  <p:tag name="ORIGINALWIDTH" val="6,625153"/>
  <p:tag name="EMFCHILD" val="Vrai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124018"/>
  <p:tag name="ORIGINALWIDTH" val="8,478201"/>
  <p:tag name="EMFCHILD" val="Vrai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66358"/>
  <p:tag name="ORIGINALWIDTH" val="2,311317"/>
  <p:tag name="EMFCHILD" val="Vrai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098127"/>
  <p:tag name="ORIGINALWIDTH" val="6,625153"/>
  <p:tag name="EMFCHILD" val="Vrai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321281"/>
  <p:tag name="ORIGINALWIDTH" val="9,892895"/>
  <p:tag name="EMFCHILD" val="Vrai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971596"/>
  <p:tag name="ORIGINALWIDTH" val="6,625153"/>
  <p:tag name="EMFCHILD" val="Vrai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060767"/>
  <p:tag name="ORIGINALWIDTH" val="6,88417"/>
  <p:tag name="EMFCHILD" val="Vrai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6|4|0.9|0.7|19.6|2.4|4.2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372334"/>
  <p:tag name="ORIGINALWIDTH" val="68,08868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\red{\mathbf{v}_i} = \blue{\mathbf{v} }&#10;+ \green{ \mathbf{v}_i - \mathbf{v} }&#10;$$&#10;&#10;&#10;\end{document}&#10;"/>
  <p:tag name="IGUANATEXSIZE" val="22"/>
  <p:tag name="IGUANATEXCURSOR" val="806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69578"/>
  <p:tag name="ORIGINALWIDTH" val="44,62055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$$&#10;\overline{&#10;\green{ \mathbf{v}_i - \mathbf{v} }&#10;} = 0&#10;$$&#10;&#10;&#10;\end{document}&#10;"/>
  <p:tag name="IGUANATEXSIZE" val="22"/>
  <p:tag name="IGUANATEXCURSOR" val="639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832407"/>
  <p:tag name="ORIGINALWIDTH" val="8,478195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\blue{K} &#10;$$&#10;&#10;&#10;\end{document}&#10;"/>
  <p:tag name="IGUANATEXSIZE" val="22"/>
  <p:tag name="IGUANATEXCURSOR" val="797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0,2088"/>
  <p:tag name="ORIGINALWIDTH" val="118,85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= \;&#10;\frac{1}{2} m  \blue{ \mathbf{v} }^2&#10;\;\; + \;\;&#10; \frac{1}{2} m  \overline{ &#10;(\green{ \mathbf{v}_i - \mathbf{v} } )^2&#10;}&#10;$$&#10;&#10;&#10;\end{document}&#10;"/>
  <p:tag name="IGUANATEXSIZE" val="22"/>
  <p:tag name="IGUANATEXCURSOR" val="834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7649"/>
  <p:tag name="ORIGINALWIDTH" val="27,60782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$$ \blue{ \mathbf{v} } = &#10;\overline{&#10;\blue{ \mathbf{v}_i }&#10;} &#10;$$&#10;&#10;&#10;\end{document}&#10;"/>
  <p:tag name="IGUANATEXSIZE" val="22"/>
  <p:tag name="IGUANATEXCURSOR" val="675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0,2088"/>
  <p:tag name="ORIGINALWIDTH" val="53,65534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 \red{\overline{E_c}}&#10; = &#10;\frac{1}{2} m  \overline{ &#10; \red{\mathbf{v}_i}^2&#10;}&#10;$$&#10;&#10;&#10;\end{document}&#10;"/>
  <p:tag name="IGUANATEXSIZE" val="22"/>
  <p:tag name="IGUANATEXCURSOR" val="860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020284"/>
  <p:tag name="ORIGINALWIDTH" val="6,904091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\green{U} &#10;$$&#10;&#10;&#10;\end{document}&#10;"/>
  <p:tag name="IGUANATEXSIZE" val="22"/>
  <p:tag name="IGUANATEXCURSOR" val="794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11,98874"/>
  <p:tag name="ORIGINALWIDTH" val="35,378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&#10;= \frac{3}{2} k_B T&#10;$&#10;&#10;&#10;\end{document}&#10;"/>
  <p:tag name="IGUANATEXSIZE" val="22"/>
  <p:tag name="IGUANATEXCURSOR" val="808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987527"/>
  <p:tag name="ORIGINALWIDTH" val="8,228567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$&#10;\red{\mathbf{v}_i}&#10;$&#10;&#10;&#10;\end{document}&#10;"/>
  <p:tag name="IGUANATEXSIZE" val="22"/>
  <p:tag name="IGUANATEXCURSOR" val="823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967591"/>
  <p:tag name="ORIGINALWIDTH" val="9,990961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$&#10;\red{m_i}&#10;$&#10;&#10;&#10;\end{document}&#10;"/>
  <p:tag name="IGUANATEXSIZE" val="22"/>
  <p:tag name="IGUANATEXCURSOR" val="815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71"/>
  <p:tag name="ORIGINALWIDTH" val="7,479434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$&#10;\red{m_i}&#10;$&#10;&#10;&#10;\end{document}&#10;"/>
  <p:tag name="IGUANATEXSIZE" val="22"/>
  <p:tag name="IGUANATEXCURSOR" val="815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93386"/>
  <p:tag name="ORIGINALWIDTH" val="1,936976"/>
  <p:tag name="EMFCHILD" val="Vrai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63247"/>
  <p:tag name="ORIGINALWIDTH" val="5,519275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blue{\mathbf{v}} &#10;$&#10;&#10;&#10;\end{document}&#10;"/>
  <p:tag name="IGUANATEXSIZE" val="22"/>
  <p:tag name="IGUANATEXCURSOR" val="905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63244"/>
  <p:tag name="ORIGINALWIDTH" val="5,519276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$&#10;\red{\mathbf{v}_i}&#10;$&#10;&#10;&#10;\end{document}&#10;"/>
  <p:tag name="IGUANATEXSIZE" val="22"/>
  <p:tag name="IGUANATEXCURSOR" val="823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93386"/>
  <p:tag name="ORIGINALWIDTH" val="2,113071"/>
  <p:tag name="EMFCHILD" val="Vrai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987527"/>
  <p:tag name="ORIGINALWIDTH" val="50,96397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$&#10;\green{\mathbf{w}_i} = \green{\mathbf{v}_i-\mathbf{v}}&#10;$&#10;&#10;&#10;\end{document}&#10;"/>
  <p:tag name="IGUANATEXSIZE" val="22"/>
  <p:tag name="IGUANATEXCURSOR" val="838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9479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63244"/>
  <p:tag name="ORIGINALWIDTH" val="7,62422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$&#10;\green{\mathbf{w}_i} = \green{\mathbf{v}_i-\mathbf{v}}&#10;$&#10;&#10;&#10;\end{document}&#10;"/>
  <p:tag name="IGUANATEXSIZE" val="22"/>
  <p:tag name="IGUANATEXCURSOR" val="838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93386"/>
  <p:tag name="ORIGINALWIDTH" val="2,073197"/>
  <p:tag name="EMFCHILD" val="Vrai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44"/>
  <p:tag name="ORIGINALWIDTH" val="6,500126"/>
  <p:tag name="EMFCHILD" val="Vrai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63244"/>
  <p:tag name="ORIGINALWIDTH" val="5,41515"/>
  <p:tag name="EMFCHILD" val="Vrai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93386"/>
  <p:tag name="ORIGINALWIDTH" val="2,073197"/>
  <p:tag name="EMFCHILD" val="Vrai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882"/>
  <p:tag name="ORIGINALWIDTH" val="5,972315"/>
  <p:tag name="EMFCHILD" val="Vrai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63244"/>
  <p:tag name="ORIGINALWIDTH" val="5,41515"/>
  <p:tag name="EMFCHILD" val="Vrai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51"/>
  <p:tag name="ORIGINALWIDTH" val="6,625149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&#10;= \frac{3}{2} k_B T&#10;$&#10;&#10;&#10;\end{document}&#10;"/>
  <p:tag name="IGUANATEXSIZE" val="22"/>
  <p:tag name="IGUANATEXCURSOR" val="808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770095"/>
  <p:tag name="ORIGINALWIDTH" val="3,207963"/>
  <p:tag name="EMFCHILD" val="Vrai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638"/>
  <p:tag name="ORIGINALWIDTH" val="3,971221"/>
  <p:tag name="EMFCHILD" val="Vrai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3062"/>
  <p:tag name="ORIGINALWIDTH" val="3,082426"/>
  <p:tag name="EMFCHILD" val="Vrai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43"/>
  <p:tag name="ORIGINALWIDTH" val="4,513066"/>
  <p:tag name="EMFCHILD" val="Vrai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763126"/>
  <p:tag name="ORIGINALWIDTH" val="5,334991"/>
  <p:tag name="EMFCHILD" val="Vrai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694"/>
  <p:tag name="ORIGINALWIDTH" val="6,774594"/>
  <p:tag name="EMFCHILD" val="Vrai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647"/>
  <p:tag name="ORIGINALWIDTH" val="11,20537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 \red{\overline{E_c}}&#10; = &#10;\frac{1}{2} m  \overline{ &#10; \red{\mathbf{v}_i}^2&#10;}&#10;$$&#10;&#10;&#10;\end{document}&#10;"/>
  <p:tag name="IGUANATEXSIZE" val="22"/>
  <p:tag name="IGUANATEXCURSOR" val="860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74593"/>
  <p:tag name="ORIGINALWIDTH" val="7,099192"/>
  <p:tag name="EMFCHILD" val="Vrai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3,145188"/>
  <p:tag name="ORIGINALWIDTH" val="2,964771"/>
  <p:tag name="EMFCHILD" val="Vrai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43"/>
  <p:tag name="ORIGINALWIDTH" val="6,504681"/>
  <p:tag name="EMFCHILD" val="Vrai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114"/>
  <p:tag name="ORIGINALWIDTH" val="3,22789"/>
  <p:tag name="EMFCHILD" val="Vrai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647"/>
  <p:tag name="ORIGINALWIDTH" val="4,890759"/>
  <p:tag name="EMFCHILD" val="Vrai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114"/>
  <p:tag name="ORIGINALWIDTH" val="3,902818"/>
  <p:tag name="EMFCHILD" val="Vrai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55"/>
  <p:tag name="ORIGINALWIDTH" val="8,011032"/>
  <p:tag name="EMFCHILD" val="Vrai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647"/>
  <p:tag name="ORIGINALWIDTH" val="13,58143"/>
  <p:tag name="EMFCHILD" val="Vrai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63253"/>
  <p:tag name="ORIGINALWIDTH" val="5,418936"/>
  <p:tag name="EMFCHILD" val="Vrai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93377"/>
  <p:tag name="ORIGINALWIDTH" val="2,074656"/>
  <p:tag name="EMFCHILD" val="Vrai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30623"/>
  <p:tag name="ORIGINALWIDTH" val="3,026395"/>
  <p:tag name="EMFCHILD" val="Vrai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3,905353"/>
  <p:tag name="ORIGINALWIDTH" val="5,328965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$$ \blue{ \mathbf{v} } = &#10;\overline{&#10;\blue{ \mathbf{v}_i }&#10;} &#10;$$&#10;&#10;&#10;\end{document}&#10;"/>
  <p:tag name="IGUANATEXSIZE" val="22"/>
  <p:tag name="IGUANATEXCURSOR" val="675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039838"/>
  <p:tag name="ORIGINALWIDTH" val="6,396684"/>
  <p:tag name="EMFCHILD" val="Vrai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486692"/>
  <p:tag name="ORIGINALWIDTH" val="9,040692"/>
  <p:tag name="EMFCHILD" val="Vrai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3,905353"/>
  <p:tag name="ORIGINALWIDTH" val="5,328965"/>
  <p:tag name="EMFCHILD" val="Vrai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106706"/>
  <p:tag name="ORIGINALWIDTH" val="2,040189"/>
  <p:tag name="EMFCHILD" val="Vrai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43"/>
  <p:tag name="ORIGINALWIDTH" val="6,625136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= \;&#10;\frac{1}{2} m  \blue{ \mathbf{v} }^2&#10;\;\; + \;\;&#10; \frac{1}{2} m  \overline{ &#10;(\green{ \mathbf{v}_i - \mathbf{v} } )^2&#10;}&#10;$$&#10;&#10;&#10;\end{document}&#10;"/>
  <p:tag name="IGUANATEXSIZE" val="22"/>
  <p:tag name="IGUANATEXCURSOR" val="834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114"/>
  <p:tag name="ORIGINALWIDTH" val="3,287667"/>
  <p:tag name="EMFCHILD" val="Vrai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647"/>
  <p:tag name="ORIGINALWIDTH" val="4,981314"/>
  <p:tag name="EMFCHILD" val="Vrai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114"/>
  <p:tag name="ORIGINALWIDTH" val="3,975086"/>
  <p:tag name="EMFCHILD" val="Vrai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55"/>
  <p:tag name="ORIGINALWIDTH" val="8,159402"/>
  <p:tag name="EMFCHILD" val="Vrai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63253"/>
  <p:tag name="ORIGINALWIDTH" val="5,51928"/>
  <p:tag name="EMFCHILD" val="Vrai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30623"/>
  <p:tag name="ORIGINALWIDTH" val="3,082432"/>
  <p:tag name="EMFCHILD" val="Vrai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114"/>
  <p:tag name="ORIGINALWIDTH" val="6,625136"/>
  <p:tag name="EMFCHILD" val="Vrai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114"/>
  <p:tag name="ORIGINALWIDTH" val="3,287667"/>
  <p:tag name="EMFCHILD" val="Vrai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647"/>
  <p:tag name="ORIGINALWIDTH" val="4,981314"/>
  <p:tag name="EMFCHILD" val="Vrai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114"/>
  <p:tag name="ORIGINALWIDTH" val="3,975086"/>
  <p:tag name="EMFCHILD" val="Vrai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55"/>
  <p:tag name="ORIGINALWIDTH" val="8,159402"/>
  <p:tag name="EMFCHILD" val="Vrai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647"/>
  <p:tag name="ORIGINALWIDTH" val="39,96404"/>
  <p:tag name="EMFCHILD" val="Vrai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962634"/>
  <p:tag name="ORIGINALWIDTH" val="2,311316"/>
  <p:tag name="EMFCHILD" val="Vrai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63253"/>
  <p:tag name="ORIGINALWIDTH" val="5,51928"/>
  <p:tag name="EMFCHILD" val="Vrai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93377"/>
  <p:tag name="ORIGINALWIDTH" val="2,113053"/>
  <p:tag name="EMFCHILD" val="Vrai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878"/>
  <p:tag name="ORIGINALWIDTH" val="6,08717"/>
  <p:tag name="EMFCHILD" val="Vrai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63253"/>
  <p:tag name="ORIGINALWIDTH" val="5,51928"/>
  <p:tag name="EMFCHILD" val="Vrai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962634"/>
  <p:tag name="ORIGINALWIDTH" val="2,311316"/>
  <p:tag name="EMFCHILD" val="Vrai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30623"/>
  <p:tag name="ORIGINALWIDTH" val="3,082432"/>
  <p:tag name="EMFCHILD" val="Vrai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82"/>
  <p:tag name="ORIGINALWIDTH" val="27,14275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$$&#10;\overline{&#10;\green{ \mathbf{v}_i - \mathbf{v} }&#10;} = 0&#10;$$&#10;&#10;&#10;\end{document}&#10;"/>
  <p:tag name="IGUANATEXSIZE" val="22"/>
  <p:tag name="IGUANATEXCURSOR" val="639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63253"/>
  <p:tag name="ORIGINALWIDTH" val="5,399306"/>
  <p:tag name="EMFCHILD" val="Vrai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93386"/>
  <p:tag name="ORIGINALWIDTH" val="2,067131"/>
  <p:tag name="EMFCHILD" val="Vrai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5039"/>
  <p:tag name="ORIGINALWIDTH" val="5,954822"/>
  <p:tag name="EMFCHILD" val="Vrai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63253"/>
  <p:tag name="ORIGINALWIDTH" val="5,399306"/>
  <p:tag name="EMFCHILD" val="Vrai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52"/>
  <p:tag name="ORIGINALWIDTH" val="6,48112"/>
  <p:tag name="EMFCHILD" val="Vrai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854277"/>
  <p:tag name="ORIGINALWIDTH" val="4,103074"/>
  <p:tag name="EMFCHILD" val="Vrai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6326"/>
  <p:tag name="ORIGINALWIDTH" val="5,51928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\red{\mathbf{v}_i} = \blue{\mathbf{v} }&#10;+ \green{ \mathbf{v}_i - \mathbf{v} }&#10;$$&#10;&#10;&#10;\end{document}&#10;"/>
  <p:tag name="IGUANATEXSIZE" val="22"/>
  <p:tag name="IGUANATEXCURSOR" val="806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93388"/>
  <p:tag name="ORIGINALWIDTH" val="2,113053"/>
  <p:tag name="EMFCHILD" val="Vrai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39"/>
  <p:tag name="ORIGINALWIDTH" val="6,625135"/>
  <p:tag name="EMFCHILD" val="Vrai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6326"/>
  <p:tag name="ORIGINALWIDTH" val="5,51928"/>
  <p:tag name="EMFCHILD" val="Vrai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1"/>
  <p:tag name="ORIGINALWIDTH" val="6,625135"/>
  <p:tag name="EMFCHILD" val="Vrai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6326"/>
  <p:tag name="ORIGINALWIDTH" val="5,51928"/>
  <p:tag name="EMFCHILD" val="Vrai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93388"/>
  <p:tag name="ORIGINALWIDTH" val="2,113053"/>
  <p:tag name="EMFCHILD" val="Vrai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963"/>
  <p:tag name="ORIGINALWIDTH" val="6,087169"/>
  <p:tag name="EMFCHILD" val="Vrai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6326"/>
  <p:tag name="ORIGINALWIDTH" val="5,51928"/>
  <p:tag name="EMFCHILD" val="Vrai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020259"/>
  <p:tag name="ORIGINALWIDTH" val="26,66156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\blue{K} = 0&#10;$$&#10;&#10;&#10;\end{document}&#10;"/>
  <p:tag name="IGUANATEXSIZE" val="22"/>
  <p:tag name="IGUANATEXCURSOR" val="800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60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285165"/>
  <p:tag name="ORIGINALWIDTH" val="25,08715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\green{U} \neq 0&#10;$$&#10;&#10;&#10;\end{document}&#10;"/>
  <p:tag name="IGUANATEXSIZE" val="22"/>
  <p:tag name="IGUANATEXCURSOR" val="80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285155"/>
  <p:tag name="ORIGINALWIDTH" val="26,66156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\blue{K} \neq 0&#10;$$&#10;&#10;&#10;\end{document}&#10;"/>
  <p:tag name="IGUANATEXSIZE" val="22"/>
  <p:tag name="IGUANATEXCURSOR" val="801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79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285165"/>
  <p:tag name="ORIGINALWIDTH" val="25,08715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\green{U} \neq 0&#10;$$&#10;&#10;&#10;\end{document}&#10;"/>
  <p:tag name="IGUANATEXSIZE" val="22"/>
  <p:tag name="IGUANATEXCURSOR" val="80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47"/>
  <p:tag name="ORIGINALWIDTH" val="6,904098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\green{U} \neq 0&#10;$$&#10;&#10;&#10;\end{document}&#10;"/>
  <p:tag name="IGUANATEXSIZE" val="22"/>
  <p:tag name="IGUANATEXCURSOR" val="80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285165"/>
  <p:tag name="ORIGINALWIDTH" val="4,971343"/>
  <p:tag name="EMFCHILD" val="Vrai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39"/>
  <p:tag name="ORIGINALWIDTH" val="6,625139"/>
  <p:tag name="EMFCHILD" val="Vrai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854296"/>
  <p:tag name="ORIGINALWIDTH" val="4,19426"/>
  <p:tag name="EMFCHILD" val="Vrai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804477"/>
  <p:tag name="ORIGINALWIDTH" val="8,478189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\blue{K} \neq 0&#10;$$&#10;&#10;&#10;\end{document}&#10;"/>
  <p:tag name="IGUANATEXSIZE" val="22"/>
  <p:tag name="IGUANATEXCURSOR" val="801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285155"/>
  <p:tag name="ORIGINALWIDTH" val="4,971355"/>
  <p:tag name="EMFCHILD" val="Vrai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52"/>
  <p:tag name="ORIGINALWIDTH" val="6,625154"/>
  <p:tag name="EMFCHILD" val="Vrai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854286"/>
  <p:tag name="ORIGINALWIDTH" val="4,194252"/>
  <p:tag name="EMFCHILD" val="Vrai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47"/>
  <p:tag name="ORIGINALWIDTH" val="6,904098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\green{U} \neq 0&#10;$$&#10;&#10;&#10;\end{document}&#10;"/>
  <p:tag name="IGUANATEXSIZE" val="22"/>
  <p:tag name="IGUANATEXCURSOR" val="80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285165"/>
  <p:tag name="ORIGINALWIDTH" val="4,971343"/>
  <p:tag name="EMFCHILD" val="Vrai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39"/>
  <p:tag name="ORIGINALWIDTH" val="6,625139"/>
  <p:tag name="EMFCHILD" val="Vrai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854296"/>
  <p:tag name="ORIGINALWIDTH" val="4,19426"/>
  <p:tag name="EMFCHILD" val="Vrai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832388"/>
  <p:tag name="ORIGINALWIDTH" val="8,478189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\blue{K} = 0&#10;$$&#10;&#10;&#10;\end{document}&#10;"/>
  <p:tag name="IGUANATEXSIZE" val="22"/>
  <p:tag name="IGUANATEXCURSOR" val="800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1,998216"/>
  <p:tag name="ORIGINALWIDTH" val="6,625144"/>
  <p:tag name="EMFCHILD" val="Vrai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87508"/>
  <p:tag name="ORIGINALWIDTH" val="4,194259"/>
  <p:tag name="EMFCHILD" val="Vrai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6|4|0.9|0.7|19.6|2.4|4.2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552184"/>
  <p:tag name="ORIGINALWIDTH" val="50,61259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0.9,0.5,0.2}#1}}&#10;\newcommand{\bleugris}[1]{{\color[rgb]{0.4,0.4,0.55}#1}}&#10;\newcommand{\cyan}[1]{{\color[rgb]{0,0.7,0.7}#1}}&#10;&#10;&#10;\newcommand{\Zmech} {Z_{\text{mech}}}&#10;\newcommand{\Ztrans} {Z_{\text{trans}}}&#10;\newcommand{\Pactive} {\mathcal{P}_{\text{active}}}&#10;\newcommand{\Intens} {\mathcal{I}}&#10;&#10;\color{white}&#10;&#10;$$&#10;\overline{ \orange{v_x} } = &#10;\overline{ \cyan{v_y} } = 0&#10;$$&#10;&#10;&#10;\end{document}&#10;"/>
  <p:tag name="IGUANATEXSIZE" val="22"/>
  <p:tag name="IGUANATEXCURSOR" val="849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11,86326"/>
  <p:tag name="ORIGINALWIDTH" val="49,54362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&#10;\newcommand{\green}[1]{{\color[rgb]{0.7,0.8,0.15}#1}}&#10;&#10;\newcommand{\blue}[1]{{\color[rgb]{0.1,0.1,1.0}#1}}\quad&#10;\newcommand{\gray}[1]{{\color[rgb]{0.8,0.8,0.8}#1}}&#10;\newcommand{\violet}[1]{{\color[rgb]{0.7,0.0,0.7}#1}}&#10;\newcommand{\orange}[1]{{\color[rgb]{0.9,0.5,0.2}#1}}&#10;\newcommand{\bleugris}[1]{{\color[rgb]{0.4,0.4,0.55}#1}}&#10;\newcommand{\cyan}[1]{{\color[rgb]{0,0.7,0.7}#1}}&#10;&#10;&#10;\newcommand{\Zmech} {Z_{\text{mech}}}&#10;\newcommand{\Ztrans} {Z_{\text{trans}}}&#10;\newcommand{\Pactive} {\mathcal{P}_{\text{active}}}&#10;\newcommand{\Intens} {\mathcal{I}}&#10;&#10;\color[rgb]{0.99,0.99,0.99}&#10;&#10;$$&#10;\overline{ \green{v_x^2 + v_y^2} } \neq 0 &#10;$$&#10;&#10;&#10;\end{document}&#10;"/>
  <p:tag name="IGUANATEXSIZE" val="22"/>
  <p:tag name="IGUANATEXCURSOR" val="868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089644"/>
  <p:tag name="ORIGINALWIDTH" val="47,14746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$$ \blue{ \mathbf{v} } = &#10;\overline{&#10;\blue{ \mathbf{v}_i }&#10;} = \mathbf{0}&#10;$$&#10;&#10;&#10;\end{document}&#10;"/>
  <p:tag name="IGUANATEXSIZE" val="22"/>
  <p:tag name="IGUANATEXCURSOR" val="69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285185"/>
  <p:tag name="ORIGINALWIDTH" val="47,14746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$$ \blue{ \mathbf{v} } = &#10;\overline{&#10;\blue{ \mathbf{v}_i }&#10;} \neq \mathbf{0}&#10;$$&#10;&#10;&#10;\end{document}&#10;"/>
  <p:tag name="IGUANATEXSIZE" val="22"/>
  <p:tag name="IGUANATEXCURSOR" val="684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11,53972"/>
  <p:tag name="ORIGINALWIDTH" val="107,5321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&#10;=&#10;\frac{1}{2} m  \blue{ \mathbf{v} }^2&#10;\; + \;&#10; \frac{1}{2} m  \overline{ &#10;(\green{ \mathbf{v}_i - \mathbf{v} } )^2&#10;}&#10;$&#10;&#10;&#10;\end{document}&#10;"/>
  <p:tag name="IGUANATEXSIZE" val="22"/>
  <p:tag name="IGUANATEXCURSOR" val="906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9398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11,95868"/>
  <p:tag name="ORIGINALWIDTH" val="50,48111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&#10; \overline{E_c} = \frac{1}{2} m  \overline{ &#10; \mathbf{v}_i^2&#10;}&#10;$&#10;&#10;&#10;\end{document}&#10;"/>
  <p:tag name="IGUANATEXSIZE" val="22"/>
  <p:tag name="IGUANATEXCURSOR" val="786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285177"/>
  <p:tag name="ORIGINALWIDTH" val="26,72159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\quad&#10;\newcommand{\gray}[1]{{\color[rgb]{0.8,0.8,0.8}#1}}&#10;\newcommand{\violet}[1]{{\color[rgb]{0.7,0.0,0.7}#1}}&#10;\newcommand{\orange}[1]{{\color[rgb]{0.9,0.5,0.2}#1}}&#10;\newcommand{\bleugris}[1]{{\color[rgb]{0.4,0.4,0.55}#1}}&#10;\newcommand{\cyan}[1]{{\color[rgb]{0,0.7,0.7}#1}}&#10;&#10;&#10;\newcommand{\Zmech} {Z_{\text{mech}}}&#10;\newcommand{\Ztrans} {Z_{\text{trans}}}&#10;\newcommand{\Pactive} {\mathcal{P}_{\text{active}}}&#10;\newcommand{\Intens} {\mathcal{I}}&#10;&#10;\color{white}&#10;&#10;$$&#10;\overline{ \orange{v_x} } \neq 0 &#10;$$&#10;&#10;&#10;\end{document}&#10;"/>
  <p:tag name="IGUANATEXSIZE" val="22"/>
  <p:tag name="IGUANATEXCURSOR" val="89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11,86326"/>
  <p:tag name="ORIGINALWIDTH" val="49,54362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&#10;\newcommand{\green}[1]{{\color[rgb]{0.7,0.8,0.15}#1}}&#10;&#10;\newcommand{\blue}[1]{{\color[rgb]{0.1,0.1,1.0}#1}}\quad&#10;\newcommand{\gray}[1]{{\color[rgb]{0.8,0.8,0.8}#1}}&#10;\newcommand{\violet}[1]{{\color[rgb]{0.7,0.0,0.7}#1}}&#10;\newcommand{\orange}[1]{{\color[rgb]{0.9,0.5,0.2}#1}}&#10;\newcommand{\bleugris}[1]{{\color[rgb]{0.4,0.4,0.55}#1}}&#10;\newcommand{\cyan}[1]{{\color[rgb]{0,0.7,0.7}#1}}&#10;&#10;&#10;\newcommand{\Zmech} {Z_{\text{mech}}}&#10;\newcommand{\Ztrans} {Z_{\text{trans}}}&#10;\newcommand{\Pactive} {\mathcal{P}_{\text{active}}}&#10;\newcommand{\Intens} {\mathcal{I}}&#10;&#10;\color[rgb]{0.99,0.99,0.99}&#10;&#10;$$&#10;\overline{ \green{v_x^2 + v_y^2} } \neq 0 &#10;$$&#10;&#10;&#10;\end{document}&#10;"/>
  <p:tag name="IGUANATEXSIZE" val="22"/>
  <p:tag name="IGUANATEXCURSOR" val="868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55217"/>
  <p:tag name="ORIGINALWIDTH" val="26,50252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\quad&#10;\newcommand{\gray}[1]{{\color[rgb]{0.8,0.8,0.8}#1}}&#10;\newcommand{\violet}[1]{{\color[rgb]{0.7,0.0,0.7}#1}}&#10;\newcommand{\orange}[1]{{\color[rgb]{0.9,0.5,0.2}#1}}&#10;\newcommand{\bleugris}[1]{{\color[rgb]{0.4,0.4,0.55}#1}}&#10;\newcommand{\cyan}[1]{{\color[rgb]{0,0.7,0.7}#1}}&#10;&#10;&#10;\newcommand{\Zmech} {Z_{\text{mech}}}&#10;\newcommand{\Ztrans} {Z_{\text{trans}}}&#10;\newcommand{\Pactive} {\mathcal{P}_{\text{active}}}&#10;\newcommand{\Intens} {\mathcal{I}}&#10;&#10;\color{white}&#10;&#10;$$&#10;\overline{ \cyan{v_y} } = 0&#10;$$&#10;&#10;&#10;\end{document}&#10;"/>
  <p:tag name="IGUANATEXSIZE" val="22"/>
  <p:tag name="IGUANATEXCURSOR" val="858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782"/>
  <p:tag name="ORIGINALWIDTH" val="9,27441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\quad&#10;\newcommand{\gray}[1]{{\color[rgb]{0.8,0.8,0.8}#1}}&#10;\newcommand{\violet}[1]{{\color[rgb]{0.7,0.0,0.7}#1}}&#10;\newcommand{\orange}[1]{{\color[rgb]{0.9,0.5,0.2}#1}}&#10;\newcommand{\bleugris}[1]{{\color[rgb]{0.4,0.4,0.55}#1}}&#10;\newcommand{\cyan}[1]{{\color[rgb]{0,0.7,0.7}#1}}&#10;&#10;&#10;\newcommand{\Zmech} {Z_{\text{mech}}}&#10;\newcommand{\Ztrans} {Z_{\text{trans}}}&#10;\newcommand{\Pactive} {\mathcal{P}_{\text{active}}}&#10;\newcommand{\Intens} {\mathcal{I}}&#10;&#10;\color{white}&#10;&#10;$$&#10;\overline{ \cyan{v_y} } = 0&#10;$$&#10;&#10;&#10;\end{document}&#10;"/>
  <p:tag name="IGUANATEXSIZE" val="22"/>
  <p:tag name="IGUANATEXCURSOR" val="858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8"/>
  <p:tag name="ORIGINALWIDTH" val="4,217385"/>
  <p:tag name="EMFCHILD" val="Vrai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98111"/>
  <p:tag name="ORIGINALWIDTH" val="3,449812"/>
  <p:tag name="EMFCHILD" val="Vrai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54"/>
  <p:tag name="ORIGINALWIDTH" val="6,38852"/>
  <p:tag name="EMFCHILD" val="Vrai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854303"/>
  <p:tag name="ORIGINALWIDTH" val="4,044456"/>
  <p:tag name="EMFCHILD" val="Vrai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678062"/>
  <p:tag name="ORIGINALWIDTH" val="31,67742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&#10;\newcommand{\green}[1]{{\color[rgb]{0.7,0.8,0.15}#1}}&#10;&#10;\newcommand{\blue}[1]{{\color[rgb]{0.1,0.1,1.0}#1}}\quad&#10;\newcommand{\gray}[1]{{\color[rgb]{0.8,0.8,0.8}#1}}&#10;\newcommand{\violet}[1]{{\color[rgb]{0.7,0.0,0.7}#1}}&#10;\newcommand{\orange}[1]{{\color[rgb]{0.9,0.5,0.2}#1}}&#10;\newcommand{\bleugris}[1]{{\color[rgb]{0.4,0.4,0.55}#1}}&#10;\newcommand{\cyan}[1]{{\color[rgb]{0,0.7,0.7}#1}}&#10;&#10;&#10;\newcommand{\Zmech} {Z_{\text{mech}}}&#10;\newcommand{\Ztrans} {Z_{\text{trans}}}&#10;\newcommand{\Pactive} {\mathcal{P}_{\text{active}}}&#10;\newcommand{\Intens} {\mathcal{I}}&#10;&#10;\color[rgb]{0.99,0.99,0.99}&#10;&#10;$$&#10;\overline{ \green{v_x^2 + v_y^2} } \neq 0 &#10;$$&#10;&#10;&#10;\end{document}&#10;"/>
  <p:tag name="IGUANATEXSIZE" val="22"/>
  <p:tag name="IGUANATEXCURSOR" val="868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165905"/>
  <p:tag name="ORIGINALWIDTH" val="4,373598"/>
  <p:tag name="EMFCHILD" val="Vrai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274417"/>
  <p:tag name="ORIGINALWIDTH" val="3,082414"/>
  <p:tag name="EMFCHILD" val="Vrai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903262"/>
  <p:tag name="ORIGINALWIDTH" val="3,731006"/>
  <p:tag name="EMFCHILD" val="Vrai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124702"/>
  <p:tag name="ORIGINALWIDTH" val="6,625145"/>
  <p:tag name="EMFCHILD" val="Vrai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165905"/>
  <p:tag name="ORIGINALWIDTH" val="4,373598"/>
  <p:tag name="EMFCHILD" val="Vrai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274417"/>
  <p:tag name="ORIGINALWIDTH" val="3,082414"/>
  <p:tag name="EMFCHILD" val="Vrai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152108"/>
  <p:tag name="ORIGINALWIDTH" val="3,577579"/>
  <p:tag name="EMFCHILD" val="Vrai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570936"/>
  <p:tag name="ORIGINALWIDTH" val="4,971342"/>
  <p:tag name="EMFCHILD" val="Vrai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151921"/>
  <p:tag name="ORIGINALWIDTH" val="6,625145"/>
  <p:tag name="EMFCHILD" val="Vrai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327047"/>
  <p:tag name="ORIGINALWIDTH" val="4,194238"/>
  <p:tag name="EMFCHILD" val="Vrai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782"/>
  <p:tag name="ORIGINALWIDTH" val="9,493417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\quad&#10;\newcommand{\gray}[1]{{\color[rgb]{0.8,0.8,0.8}#1}}&#10;\newcommand{\violet}[1]{{\color[rgb]{0.7,0.0,0.7}#1}}&#10;\newcommand{\orange}[1]{{\color[rgb]{0.9,0.5,0.2}#1}}&#10;\newcommand{\bleugris}[1]{{\color[rgb]{0.4,0.4,0.55}#1}}&#10;\newcommand{\cyan}[1]{{\color[rgb]{0,0.7,0.7}#1}}&#10;&#10;&#10;\newcommand{\Zmech} {Z_{\text{mech}}}&#10;\newcommand{\Ztrans} {Z_{\text{trans}}}&#10;\newcommand{\Pactive} {\mathcal{P}_{\text{active}}}&#10;\newcommand{\Intens} {\mathcal{I}}&#10;&#10;\color{white}&#10;&#10;$$&#10;\overline{ \orange{v_x} } \neq 0 &#10;$$&#10;&#10;&#10;\end{document}&#10;"/>
  <p:tag name="IGUANATEXSIZE" val="22"/>
  <p:tag name="IGUANATEXCURSOR" val="89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8"/>
  <p:tag name="ORIGINALWIDTH" val="4,217383"/>
  <p:tag name="EMFCHILD" val="Vrai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3,145207"/>
  <p:tag name="ORIGINALWIDTH" val="3,597736"/>
  <p:tag name="EMFCHILD" val="Vrai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285177"/>
  <p:tag name="ORIGINALWIDTH" val="4,793789"/>
  <p:tag name="EMFCHILD" val="Vrai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54"/>
  <p:tag name="ORIGINALWIDTH" val="6,388516"/>
  <p:tag name="EMFCHILD" val="Vrai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854303"/>
  <p:tag name="ORIGINALWIDTH" val="4,044454"/>
  <p:tag name="EMFCHILD" val="Vrai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678164"/>
  <p:tag name="ORIGINALWIDTH" val="11,41286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&#10; \overline{E_c} = \frac{1}{2} m  \overline{ &#10; \mathbf{v}_i^2&#10;}&#10;$&#10;&#10;&#10;\end{document}&#10;"/>
  <p:tag name="IGUANATEXSIZE" val="22"/>
  <p:tag name="IGUANATEXCURSOR" val="786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253473"/>
  <p:tag name="ORIGINALWIDTH" val="7,230647"/>
  <p:tag name="EMFCHILD" val="Vrai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903257"/>
  <p:tag name="ORIGINALWIDTH" val="3,019666"/>
  <p:tag name="EMFCHILD" val="Vrai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151927"/>
  <p:tag name="ORIGINALWIDTH" val="6,625133"/>
  <p:tag name="EMFCHILD" val="Vrai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274407"/>
  <p:tag name="ORIGINALWIDTH" val="2,538479"/>
  <p:tag name="EMFCHILD" val="Vrai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678164"/>
  <p:tag name="ORIGINALWIDTH" val="3,971228"/>
  <p:tag name="EMFCHILD" val="Vrai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274407"/>
  <p:tag name="ORIGINALWIDTH" val="3,082403"/>
  <p:tag name="EMFCHILD" val="Vrai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165915"/>
  <p:tag name="ORIGINALWIDTH" val="8,159399"/>
  <p:tag name="EMFCHILD" val="Vrai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678164"/>
  <p:tag name="ORIGINALWIDTH" val="10,67522"/>
  <p:tag name="EMFCHILD" val="Vrai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119914"/>
  <p:tag name="ORIGINALWIDTH" val="5,519288"/>
  <p:tag name="EMFCHILD" val="Vrai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274407"/>
  <p:tag name="ORIGINALWIDTH" val="3,082403"/>
  <p:tag name="EMFCHILD" val="Vrai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332346"/>
  <p:tag name="ORIGINALWIDTH" val="2,113075"/>
  <p:tag name="EMFCHILD" val="Vrai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15191"/>
  <p:tag name="ORIGINALWIDTH" val="6,564372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&#10;=&#10;\frac{1}{2} m  \blue{ \mathbf{v} }^2&#10;\; + \;&#10; \frac{1}{2} m  \overline{ &#10;(\green{ \mathbf{v}_i - \mathbf{v} } )^2&#10;}&#10;$&#10;&#10;&#10;\end{document}&#10;"/>
  <p:tag name="IGUANATEXSIZE" val="22"/>
  <p:tag name="IGUANATEXCURSOR" val="906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274395"/>
  <p:tag name="ORIGINALWIDTH" val="2,515162"/>
  <p:tag name="EMFCHILD" val="Vrai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678164"/>
  <p:tag name="ORIGINALWIDTH" val="3,934788"/>
  <p:tag name="EMFCHILD" val="Vrai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274395"/>
  <p:tag name="ORIGINALWIDTH" val="3,054142"/>
  <p:tag name="EMFCHILD" val="Vrai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165897"/>
  <p:tag name="ORIGINALWIDTH" val="8,084505"/>
  <p:tag name="EMFCHILD" val="Vrai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11991"/>
  <p:tag name="ORIGINALWIDTH" val="5,46864"/>
  <p:tag name="EMFCHILD" val="Vrai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274395"/>
  <p:tag name="ORIGINALWIDTH" val="3,054142"/>
  <p:tag name="EMFCHILD" val="Vrai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124701"/>
  <p:tag name="ORIGINALWIDTH" val="6,564372"/>
  <p:tag name="EMFCHILD" val="Vrai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274395"/>
  <p:tag name="ORIGINALWIDTH" val="2,515162"/>
  <p:tag name="EMFCHILD" val="Vrai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678164"/>
  <p:tag name="ORIGINALWIDTH" val="3,934788"/>
  <p:tag name="EMFCHILD" val="Vrai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274395"/>
  <p:tag name="ORIGINALWIDTH" val="3,054142"/>
  <p:tag name="EMFCHILD" val="Vrai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165897"/>
  <p:tag name="ORIGINALWIDTH" val="8,084505"/>
  <p:tag name="EMFCHILD" val="Vrai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678164"/>
  <p:tag name="ORIGINALWIDTH" val="39,59738"/>
  <p:tag name="EMFCHILD" val="Vrai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196269"/>
  <p:tag name="ORIGINALWIDTH" val="2,2901"/>
  <p:tag name="EMFCHILD" val="Vrai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11991"/>
  <p:tag name="ORIGINALWIDTH" val="5,46864"/>
  <p:tag name="EMFCHILD" val="Vrai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332346"/>
  <p:tag name="ORIGINALWIDTH" val="2,093682"/>
  <p:tag name="EMFCHILD" val="Vrai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678164"/>
  <p:tag name="ORIGINALWIDTH" val="6,031315"/>
  <p:tag name="EMFCHILD" val="Vrai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11991"/>
  <p:tag name="ORIGINALWIDTH" val="5,46864"/>
  <p:tag name="EMFCHILD" val="Vrai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196269"/>
  <p:tag name="ORIGINALWIDTH" val="2,2901"/>
  <p:tag name="EMFCHILD" val="Vrai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274395"/>
  <p:tag name="ORIGINALWIDTH" val="3,054142"/>
  <p:tag name="EMFCHILD" val="Vrai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63266"/>
  <p:tag name="ORIGINALWIDTH" val="5,519285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$$ \blue{ \mathbf{v} } = &#10;\overline{&#10;\blue{ \mathbf{v}_i }&#10;} \neq \mathbf{0}&#10;$$&#10;&#10;&#10;\end{document}&#10;"/>
  <p:tag name="IGUANATEXSIZE" val="22"/>
  <p:tag name="IGUANATEXCURSOR" val="684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36"/>
  <p:tag name="ORIGINALWIDTH" val="6,625137"/>
  <p:tag name="EMFCHILD" val="Vrai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641"/>
  <p:tag name="ORIGINALWIDTH" val="9,363576"/>
  <p:tag name="EMFCHILD" val="Vrai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63266"/>
  <p:tag name="ORIGINALWIDTH" val="5,519285"/>
  <p:tag name="EMFCHILD" val="Vrai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9339"/>
  <p:tag name="ORIGINALWIDTH" val="2,113063"/>
  <p:tag name="EMFCHILD" val="Vrai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285185"/>
  <p:tag name="ORIGINALWIDTH" val="4,971345"/>
  <p:tag name="EMFCHILD" val="Vrai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36"/>
  <p:tag name="ORIGINALWIDTH" val="6,625137"/>
  <p:tag name="EMFCHILD" val="Vrai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106"/>
  <p:tag name="ORIGINALWIDTH" val="4,821896"/>
  <p:tag name="EMFCHILD" val="Vrai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63243"/>
  <p:tag name="ORIGINALWIDTH" val="5,519285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$$ \blue{ \mathbf{v} } = &#10;\overline{&#10;\blue{ \mathbf{v}_i }&#10;} = \mathbf{0}&#10;$$&#10;&#10;&#10;\end{document}&#10;"/>
  <p:tag name="IGUANATEXSIZE" val="22"/>
  <p:tag name="IGUANATEXCURSOR" val="69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38"/>
  <p:tag name="ORIGINALWIDTH" val="6,625137"/>
  <p:tag name="EMFCHILD" val="Vrai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644"/>
  <p:tag name="ORIGINALWIDTH" val="9,363576"/>
  <p:tag name="EMFCHILD" val="Vrai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63243"/>
  <p:tag name="ORIGINALWIDTH" val="5,519285"/>
  <p:tag name="EMFCHILD" val="Vrai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93394"/>
  <p:tag name="ORIGINALWIDTH" val="2,113063"/>
  <p:tag name="EMFCHILD" val="Vrai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38"/>
  <p:tag name="ORIGINALWIDTH" val="6,625137"/>
  <p:tag name="EMFCHILD" val="Vrai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111"/>
  <p:tag name="ORIGINALWIDTH" val="4,821896"/>
  <p:tag name="EMFCHILD" val="Vrai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36,04618"/>
  <p:tag name="ORIGINALWIDTH" val="73,62631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\begin{gather*}&#10;  \frac{1}{2} m  \overline{ &#10;    (\green{ \mathbf{v}_i - \mathbf{v} } )^2&#10;  }&#10;  \\&#10;  = \green{U} = \tfrac{3}{2} k_B T \neq 0&#10;\end{gather*}&#10;&#10;&#10;\end{document}&#10;"/>
  <p:tag name="IGUANATEXSIZE" val="22"/>
  <p:tag name="IGUANATEXCURSOR" val="785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9469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082"/>
  <p:tag name="ORIGINALWIDTH" val="3,24439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\begin{gather*}&#10;  \frac{1}{2} m  \overline{ &#10;    (\green{ \mathbf{v}_i - \mathbf{v} } )^2&#10;  }&#10;  \\&#10;  = \green{U} = \tfrac{3}{2} k_B T \neq 0&#10;\end{gather*}&#10;&#10;&#10;\end{document}&#10;"/>
  <p:tag name="IGUANATEXSIZE" val="22"/>
  <p:tag name="IGUANATEXCURSOR" val="785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437"/>
  <p:tag name="ORIGINALWIDTH" val="4,915781"/>
  <p:tag name="EMFCHILD" val="Vrai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082"/>
  <p:tag name="ORIGINALWIDTH" val="3,922769"/>
  <p:tag name="EMFCHILD" val="Vrai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38"/>
  <p:tag name="ORIGINALWIDTH" val="8,052031"/>
  <p:tag name="EMFCHILD" val="Vrai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437"/>
  <p:tag name="ORIGINALWIDTH" val="39,43819"/>
  <p:tag name="EMFCHILD" val="Vrai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96262"/>
  <p:tag name="ORIGINALWIDTH" val="2,280912"/>
  <p:tag name="EMFCHILD" val="Vrai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63222"/>
  <p:tag name="ORIGINALWIDTH" val="5,446654"/>
  <p:tag name="EMFCHILD" val="Vrai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93382"/>
  <p:tag name="ORIGINALWIDTH" val="2,085243"/>
  <p:tag name="EMFCHILD" val="Vrai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849"/>
  <p:tag name="ORIGINALWIDTH" val="6,007061"/>
  <p:tag name="EMFCHILD" val="Vrai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63222"/>
  <p:tag name="ORIGINALWIDTH" val="5,446654"/>
  <p:tag name="EMFCHILD" val="Vrai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96262"/>
  <p:tag name="ORIGINALWIDTH" val="2,280912"/>
  <p:tag name="EMFCHILD" val="Vrai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30596"/>
  <p:tag name="ORIGINALWIDTH" val="3,041863"/>
  <p:tag name="EMFCHILD" val="Vrai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22"/>
  <p:tag name="ORIGINALWIDTH" val="6,537976"/>
  <p:tag name="EMFCHILD" val="Vrai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54"/>
  <p:tag name="ORIGINALWIDTH" val="6,813243"/>
  <p:tag name="EMFCHILD" val="Vrai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22"/>
  <p:tag name="ORIGINALWIDTH" val="6,537976"/>
  <p:tag name="EMFCHILD" val="Vrai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770089"/>
  <p:tag name="ORIGINALWIDTH" val="3,165742"/>
  <p:tag name="EMFCHILD" val="Vrai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437"/>
  <p:tag name="ORIGINALWIDTH" val="3,918969"/>
  <p:tag name="EMFCHILD" val="Vrai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30596"/>
  <p:tag name="ORIGINALWIDTH" val="3,041863"/>
  <p:tag name="EMFCHILD" val="Vrai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54"/>
  <p:tag name="ORIGINALWIDTH" val="4,453684"/>
  <p:tag name="EMFCHILD" val="Vrai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763107"/>
  <p:tag name="ORIGINALWIDTH" val="5,264781"/>
  <p:tag name="EMFCHILD" val="Vrai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668"/>
  <p:tag name="ORIGINALWIDTH" val="6,685441"/>
  <p:tag name="EMFCHILD" val="Vrai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28515"/>
  <p:tag name="ORIGINALWIDTH" val="4,905909"/>
  <p:tag name="EMFCHILD" val="Vrai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22"/>
  <p:tag name="ORIGINALWIDTH" val="6,537976"/>
  <p:tag name="EMFCHILD" val="Vrai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854255"/>
  <p:tag name="ORIGINALWIDTH" val="4,139051"/>
  <p:tag name="EMFCHILD" val="Vrai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678062"/>
  <p:tag name="ORIGINALWIDTH" val="31,67742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&#10;\newcommand{\green}[1]{{\color[rgb]{0.7,0.8,0.15}#1}}&#10;&#10;\newcommand{\blue}[1]{{\color[rgb]{0.1,0.1,1.0}#1}}\quad&#10;\newcommand{\gray}[1]{{\color[rgb]{0.8,0.8,0.8}#1}}&#10;\newcommand{\violet}[1]{{\color[rgb]{0.7,0.0,0.7}#1}}&#10;\newcommand{\orange}[1]{{\color[rgb]{0.9,0.5,0.2}#1}}&#10;\newcommand{\bleugris}[1]{{\color[rgb]{0.4,0.4,0.55}#1}}&#10;\newcommand{\cyan}[1]{{\color[rgb]{0,0.7,0.7}#1}}&#10;&#10;&#10;\newcommand{\Zmech} {Z_{\text{mech}}}&#10;\newcommand{\Ztrans} {Z_{\text{trans}}}&#10;\newcommand{\Pactive} {\mathcal{P}_{\text{active}}}&#10;\newcommand{\Intens} {\mathcal{I}}&#10;&#10;\color[rgb]{0.99,0.99,0.99}&#10;&#10;$$&#10;\overline{ \green{v_x^2 + v_y^2} } \neq 0 &#10;$$&#10;&#10;&#10;\end{document}&#10;"/>
  <p:tag name="IGUANATEXSIZE" val="22"/>
  <p:tag name="IGUANATEXCURSOR" val="868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165905"/>
  <p:tag name="ORIGINALWIDTH" val="4,373598"/>
  <p:tag name="EMFCHILD" val="Vrai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274417"/>
  <p:tag name="ORIGINALWIDTH" val="3,082414"/>
  <p:tag name="EMFCHILD" val="Vrai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903262"/>
  <p:tag name="ORIGINALWIDTH" val="3,731006"/>
  <p:tag name="EMFCHILD" val="Vrai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124702"/>
  <p:tag name="ORIGINALWIDTH" val="6,625145"/>
  <p:tag name="EMFCHILD" val="Vrai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165905"/>
  <p:tag name="ORIGINALWIDTH" val="4,373598"/>
  <p:tag name="EMFCHILD" val="Vrai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274417"/>
  <p:tag name="ORIGINALWIDTH" val="3,082414"/>
  <p:tag name="EMFCHILD" val="Vrai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152108"/>
  <p:tag name="ORIGINALWIDTH" val="3,577579"/>
  <p:tag name="EMFCHILD" val="Vrai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570936"/>
  <p:tag name="ORIGINALWIDTH" val="4,971342"/>
  <p:tag name="EMFCHILD" val="Vrai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151921"/>
  <p:tag name="ORIGINALWIDTH" val="6,625145"/>
  <p:tag name="EMFCHILD" val="Vrai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327047"/>
  <p:tag name="ORIGINALWIDTH" val="4,194238"/>
  <p:tag name="EMFCHILD" val="Vrai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833"/>
  <p:tag name="ORIGINALWIDTH" val="9,84503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0.9,0.5,0.2}#1}}&#10;\newcommand{\bleugris}[1]{{\color[rgb]{0.4,0.4,0.55}#1}}&#10;\newcommand{\cyan}[1]{{\color[rgb]{0,0.7,0.7}#1}}&#10;&#10;&#10;\newcommand{\Zmech} {Z_{\text{mech}}}&#10;\newcommand{\Ztrans} {Z_{\text{trans}}}&#10;\newcommand{\Pactive} {\mathcal{P}_{\text{active}}}&#10;\newcommand{\Intens} {\mathcal{I}}&#10;&#10;\color{white}&#10;&#10;$$&#10;\overline{ \orange{v_x} } = &#10;\overline{ \cyan{v_y} } = 0&#10;$$&#10;&#10;&#10;\end{document}&#10;"/>
  <p:tag name="IGUANATEXSIZE" val="22"/>
  <p:tag name="IGUANATEXCURSOR" val="849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62"/>
  <p:tag name="ORIGINALWIDTH" val="4,373581"/>
  <p:tag name="EMFCHILD" val="Vrai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3,14519"/>
  <p:tag name="ORIGINALWIDTH" val="3,730997"/>
  <p:tag name="EMFCHILD" val="Vrai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37"/>
  <p:tag name="ORIGINALWIDTH" val="6,625154"/>
  <p:tag name="EMFCHILD" val="Vrai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833"/>
  <p:tag name="ORIGINALWIDTH" val="9,617885"/>
  <p:tag name="EMFCHILD" val="Vrai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62"/>
  <p:tag name="ORIGINALWIDTH" val="4,373581"/>
  <p:tag name="EMFCHILD" val="Vrai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98124"/>
  <p:tag name="ORIGINALWIDTH" val="3,57758"/>
  <p:tag name="EMFCHILD" val="Vrai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37"/>
  <p:tag name="ORIGINALWIDTH" val="6,625154"/>
  <p:tag name="EMFCHILD" val="Vrai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854299"/>
  <p:tag name="ORIGINALWIDTH" val="4,194263"/>
  <p:tag name="EMFCHILD" val="Vrai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56405"/>
  <p:tag name="ORIGINALWIDTH" val="6,88417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$$ &#10;\darkorange{Q}&#10;$$&#10;\end{document}&#10;"/>
  <p:tag name="IGUANATEXSIZE" val="22"/>
  <p:tag name="IGUANATEXCURSOR" val="728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020272"/>
  <p:tag name="ORIGINALWIDTH" val="8,993546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$$ &#10;\magenta{W} &#10;$$&#10;\end{document}&#10;"/>
  <p:tag name="IGUANATEXSIZE" val="22"/>
  <p:tag name="IGUANATEXCURSOR" val="740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66361"/>
  <p:tag name="ORIGINALWIDTH" val="99,51601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$$ &#10;\Delta ( \green{U} \; + \; \blue{K} )&#10;=&#10;\magenta{W} \; + \; \darkorange{Q}&#10;$$&#10;\end{document}&#10;"/>
  <p:tag name="IGUANATEXSIZE" val="22"/>
  <p:tag name="IGUANATEXCURSOR" val="769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34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419909"/>
  <p:tag name="ORIGINALWIDTH" val="7,352415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$$ &#10;\Delta ( \green{U} \; + \; \blue{K} )&#10;=&#10;\magenta{W} \; + \; \darkorange{Q}&#10;$$&#10;\end{document}&#10;"/>
  <p:tag name="IGUANATEXSIZE" val="22"/>
  <p:tag name="IGUANATEXCURSOR" val="769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66361"/>
  <p:tag name="ORIGINALWIDTH" val="2,311318"/>
  <p:tag name="EMFCHILD" val="Vrai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321292"/>
  <p:tag name="ORIGINALWIDTH" val="6,904094"/>
  <p:tag name="EMFCHILD" val="Vrai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971607"/>
  <p:tag name="ORIGINALWIDTH" val="6,625151"/>
  <p:tag name="EMFCHILD" val="Vrai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124022"/>
  <p:tag name="ORIGINALWIDTH" val="8,478194"/>
  <p:tag name="EMFCHILD" val="Vrai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66361"/>
  <p:tag name="ORIGINALWIDTH" val="2,311318"/>
  <p:tag name="EMFCHILD" val="Vrai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098131"/>
  <p:tag name="ORIGINALWIDTH" val="6,625151"/>
  <p:tag name="EMFCHILD" val="Vrai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321292"/>
  <p:tag name="ORIGINALWIDTH" val="9,892889"/>
  <p:tag name="EMFCHILD" val="Vrai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971607"/>
  <p:tag name="ORIGINALWIDTH" val="6,625151"/>
  <p:tag name="EMFCHILD" val="Vrai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060759"/>
  <p:tag name="ORIGINALWIDTH" val="6,884168"/>
  <p:tag name="EMFCHILD" val="Vrai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UTPUTDPI" val="1200"/>
  <p:tag name="ORIGINALHEIGHT" val="9"/>
  <p:tag name="ORIGINALWIDTH" val="36"/>
  <p:tag name="OUTPUTTYPE" val="PDF"/>
  <p:tag name="IGUANATEXVERSION" val="160"/>
  <p:tag name="LATEXADDIN" val="\documentclass{article}&#10;\usepackage{amsmath}&#10;\usepackage{xcolor}&#10;&#10;\def\Re{\mathop{\rm Re}\nolimits}&#10;&#10;&#10;\pagestyle{empty}&#10;\begin{document}&#10;\definecolor{Ucol}{RGB}{188,209,255}&#10;\definecolor{Icol}{RGB}{255,180,180}&#10;\definecolor{Fcol}{RGB}{206,248,149}&#10;\definecolor{Vcol}{RGB}{255,206,132}&#10;&#10;\definecolor{emphcol}{RGB}{255,246,168}&#10;&#10;\definecolor{graycol}{RGB}{125,125,125}&#10;&#10;\newcommand{\Ucol}[1]{\textcolor{Ucol}{#1}}&#10;\newcommand{\Icol}[1]{\textcolor{Icol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$ \Delta_i S &gt; 0 $&#10;&#10;\end{document}&#10;"/>
  <p:tag name="IGUANATEXSIZE" val="22"/>
  <p:tag name="IGUANATEXCURSOR" val="827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0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UTPUTDPI" val="1200"/>
  <p:tag name="ORIGINALHEIGHT" val="9"/>
  <p:tag name="ORIGINALWIDTH" val="7"/>
  <p:tag name="OUTPUTTYPE" val="PDF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$$ &#10;\darkorange{Q}&#10;$$&#10;\end{document}&#10;"/>
  <p:tag name="IGUANATEXSIZE" val="22"/>
  <p:tag name="IGUANATEXCURSOR" val="728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0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UTPUTDPI" val="1200"/>
  <p:tag name="ORIGINALHEIGHT" val="7"/>
  <p:tag name="ORIGINALWIDTH" val="10"/>
  <p:tag name="OUTPUTTYPE" val="PDF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$$ &#10;\magenta{W} &#10;$$&#10;\end{document}&#10;"/>
  <p:tag name="IGUANATEXSIZE" val="22"/>
  <p:tag name="IGUANATEXCURSOR" val="740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0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66361"/>
  <p:tag name="ORIGINALWIDTH" val="99,51601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$$ &#10;\Delta ( \green{U} \; + \; \blue{K} )&#10;=&#10;\magenta{W} \; + \; \darkorange{Q}&#10;$$&#10;\end{document}&#10;"/>
  <p:tag name="IGUANATEXSIZE" val="22"/>
  <p:tag name="IGUANATEXCURSOR" val="769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34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419909"/>
  <p:tag name="ORIGINALWIDTH" val="7,352415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$$ &#10;\Delta ( \green{U} \; + \; \blue{K} )&#10;=&#10;\magenta{W} \; + \; \darkorange{Q}&#10;$$&#10;\end{document}&#10;"/>
  <p:tag name="IGUANATEXSIZE" val="22"/>
  <p:tag name="IGUANATEXCURSOR" val="769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66361"/>
  <p:tag name="ORIGINALWIDTH" val="2,311318"/>
  <p:tag name="EMFCHILD" val="Vrai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321292"/>
  <p:tag name="ORIGINALWIDTH" val="6,904094"/>
  <p:tag name="EMFCHILD" val="Vrai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971607"/>
  <p:tag name="ORIGINALWIDTH" val="6,625151"/>
  <p:tag name="EMFCHILD" val="Vrai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124022"/>
  <p:tag name="ORIGINALWIDTH" val="8,478194"/>
  <p:tag name="EMFCHILD" val="Vrai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66361"/>
  <p:tag name="ORIGINALWIDTH" val="2,311318"/>
  <p:tag name="EMFCHILD" val="Vrai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098131"/>
  <p:tag name="ORIGINALWIDTH" val="6,625151"/>
  <p:tag name="EMFCHILD" val="Vrai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321292"/>
  <p:tag name="ORIGINALWIDTH" val="9,892889"/>
  <p:tag name="EMFCHILD" val="Vrai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971607"/>
  <p:tag name="ORIGINALWIDTH" val="6,625151"/>
  <p:tag name="EMFCHILD" val="Vrai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060759"/>
  <p:tag name="ORIGINALWIDTH" val="6,884168"/>
  <p:tag name="EMFCHILD" val="Vrai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68"/>
  <p:tag name="ORIGINALWIDTH" val="4,961368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darkorange}[1]{{\color[rgb]{1,0.77255,0.35686}#1}}&#10;&#10;\newcommand{\bleugris}[1]{{\color[rgb]{0.6,0.6,0.825}#1}}&#10;&#10;\newcommand{\rey}{\text{Re}}&#10;&#10;% \color{white}&#10;&#10;$$ &#10;x&#10;$$&#10;\end{document}&#10;"/>
  <p:tag name="IGUANATEXSIZE" val="22"/>
  <p:tag name="IGUANATEXCURSOR" val="736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16536"/>
  <p:tag name="ORIGINALWIDTH" val="65,78107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darkorange}[1]{{\color[rgb]{1,0.77255,0.35686}#1}}&#10;&#10;\newcommand{\bleugris}[1]{{\color[rgb]{0.6,0.6,0.825}#1}}&#10;&#10;\newcommand{\rey}{\text{Re}}&#10;&#10;% \color{white}&#10;&#10;$$ &#10;\violet{\mathbf{q}} = - \lambda \, \mathbf{grad} \: T&#10;$$&#10;\end{document}&#10;"/>
  <p:tag name="IGUANATEXSIZE" val="22"/>
  <p:tag name="IGUANATEXCURSOR" val="74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44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415928"/>
  <p:tag name="ORIGINALWIDTH" val="5,608948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darkorange}[1]{{\color[rgb]{1,0.77255,0.35686}#1}}&#10;&#10;\newcommand{\bleugris}[1]{{\color[rgb]{0.6,0.6,0.825}#1}}&#10;&#10;\newcommand{\rey}{\text{Re}}&#10;&#10;% \color{white}&#10;&#10;$$ &#10;\violet{\mathbf{q}} = - \lambda \, \mathbf{grad} \: T&#10;$$&#10;\end{document}&#10;"/>
  <p:tag name="IGUANATEXSIZE" val="22"/>
  <p:tag name="IGUANATEXCURSOR" val="74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46"/>
  <p:tag name="ORIGINALWIDTH" val="6,625125"/>
  <p:tag name="EMFCHILD" val="Vrai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968"/>
  <p:tag name="ORIGINALWIDTH" val="6,087151"/>
  <p:tag name="EMFCHILD" val="Vrai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43558"/>
  <p:tag name="ORIGINALWIDTH" val="4,931496"/>
  <p:tag name="EMFCHILD" val="Vrai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53547"/>
  <p:tag name="ORIGINALWIDTH" val="5,240336"/>
  <p:tag name="EMFCHILD" val="Vrai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83179"/>
  <p:tag name="ORIGINALWIDTH" val="4,03486"/>
  <p:tag name="EMFCHILD" val="Vrai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72835"/>
  <p:tag name="ORIGINALWIDTH" val="5,240336"/>
  <p:tag name="EMFCHILD" val="Vrai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973837"/>
  <p:tag name="ORIGINALWIDTH" val="5,608948"/>
  <p:tag name="EMFCHILD" val="Vrai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703"/>
  <p:tag name="ORIGINALWIDTH" val="6,774589"/>
  <p:tag name="EMFCHILD" val="Vrai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415927"/>
  <p:tag name="ORIGINALWIDTH" val="5,608948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darkorange}[1]{{\color[rgb]{1,0.77255,0.35686}#1}}&#10;&#10;\newcommand{\bleugris}[1]{{\color[rgb]{0.6,0.6,0.825}#1}}&#10;&#10;\newcommand{\rey}{\text{Re}}&#10;&#10;% \color{white}&#10;&#10;$$ &#10;\violet {\mathbf{q} }&#10;$$&#10;\end{document}&#10;"/>
  <p:tag name="IGUANATEXSIZE" val="22"/>
  <p:tag name="IGUANATEXCURSOR" val="740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16536"/>
  <p:tag name="ORIGINALWIDTH" val="30,31217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darkorange}[1]{{\color[rgb]{1,0.77255,0.35686}#1}}&#10;&#10;\newcommand{\bleugris}[1]{{\color[rgb]{0.6,0.6,0.825}#1}}&#10;&#10;\newcommand{\rey}{\text{Re}}&#10;&#10;% \color{white}&#10;&#10;$$ &#10;\mathbf{grad} \: T&#10;$$&#10;\end{document}&#10;"/>
  <p:tag name="IGUANATEXSIZE" val="22"/>
  <p:tag name="IGUANATEXCURSOR" val="735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14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53547"/>
  <p:tag name="ORIGINALWIDTH" val="5,076557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darkorange}[1]{{\color[rgb]{1,0.77255,0.35686}#1}}&#10;&#10;\newcommand{\bleugris}[1]{{\color[rgb]{0.6,0.6,0.825}#1}}&#10;&#10;\newcommand{\rey}{\text{Re}}&#10;&#10;% \color{white}&#10;&#10;$$ &#10;\mathbf{grad} \: T&#10;$$&#10;\end{document}&#10;"/>
  <p:tag name="IGUANATEXSIZE" val="22"/>
  <p:tag name="IGUANATEXCURSOR" val="735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83179"/>
  <p:tag name="ORIGINALWIDTH" val="3,908769"/>
  <p:tag name="EMFCHILD" val="Vrai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72835"/>
  <p:tag name="ORIGINALWIDTH" val="5,076557"/>
  <p:tag name="EMFCHILD" val="Vrai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973837"/>
  <p:tag name="ORIGINALWIDTH" val="5,43368"/>
  <p:tag name="EMFCHILD" val="Vrai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703"/>
  <p:tag name="ORIGINALWIDTH" val="6,562885"/>
  <p:tag name="EMFCHILD" val="Vrai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6|4|0.9|0.7|19.6|2.4|4.2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4,23868"/>
  <p:tag name="ORIGINALWIDTH" val="97,98388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\blue{\mathbf{v}} (x,y,z,t) = \dfrac{\sum_i \red{m_i \mathbf{v}_i}}{\sum_i \red{m_i}}&#10;$$&#10;&#10;&#10;\end{document}&#10;"/>
  <p:tag name="IGUANATEXSIZE" val="22"/>
  <p:tag name="IGUANATEXCURSOR" val="815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1,28969"/>
  <p:tag name="ORIGINALWIDTH" val="86,53082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\blue{ \rho }(x,y,z, t) = \dfrac{\sum_i \red{ m_i }}{v} &#10;$$&#10;&#10;&#10;\end{document}&#10;"/>
  <p:tag name="IGUANATEXSIZE" val="22"/>
  <p:tag name="IGUANATEXCURSOR" val="810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967573"/>
  <p:tag name="ORIGINALWIDTH" val="9,990981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$&#10;\red{m_{i}}&#10;$&#10;&#10;&#10;\end{document}&#10;"/>
  <p:tag name="IGUANATEXSIZE" val="22"/>
  <p:tag name="IGUANATEXCURSOR" val="818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987549"/>
  <p:tag name="ORIGINALWIDTH" val="8,228565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$&#10;\red{\mathbf{v}_{i}}&#10;$&#10;&#10;&#10;\end{document}&#10;"/>
  <p:tag name="IGUANATEXSIZE" val="22"/>
  <p:tag name="IGUANATEXCURSOR" val="827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946446"/>
  <p:tag name="ORIGINALWIDTH" val="26,6367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v_{(x,y,z)}&#10;$$&#10;&#10;&#10;\end{document}&#10;"/>
  <p:tag name="IGUANATEXSIZE" val="22"/>
  <p:tag name="IGUANATEXCURSOR" val="791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2,64004"/>
  <p:tag name="ORIGINALWIDTH" val="52,48489"/>
  <p:tag name="OUTPUTTYPE" val="SVG"/>
  <p:tag name="IGUANATEXVERSION" val="160"/>
  <p:tag name="LATEXADDIN" val="\documentclass{article}&#10;\usepackage{amsmath}&#10;\usepackage{xcolor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darkorange}[1]{{\color[rgb]{1,0.77255,0.35686}#1}}&#10;&#10;\newcommand{\bleugris}[1]{{\color[rgb]{0.6,0.6,0.825}#1}}&#10;&#10;&#10;\definecolor{Ucol}{RGB}{4,50,255}&#10;\definecolor{Icol}{RGB}{255,0,0}&#10;\definecolor{Fcol}{RGB}{206,248,149}&#10;\definecolor{Vcol}{RGB}{255,206,132}&#10;\definecolor{graycol}{RGB}{125,125,125}&#10;\definecolor{Fcolbis}{RGB}{30,128,30}&#10;\definecolor{Vcolbis}{RGB}{255,147,0}&#10;\definecolor{icompcol}{RGB}{130,130,225}&#10;&#10;\newcommand{\Ucol}[1]{\textcolor{Ucol}{#1}}&#10;\newcommand{\Icol}[1]{\textcolor{Icol}{#1}}&#10;\newcommand{\Fcol}[1]{\textcolor{Fcol}{#1}}&#10;\newcommand{\Vcol}[1]{\textcolor{Vcol}{#1}}&#10;\newcommand{\graycol}[1]{\textcolor{graycol}{#1}}&#10;\newcommand{\Fcolbis}[1]{\textcolor{Fcolbis}{#1}}&#10;\newcommand{\Vcolbis}[1]{\textcolor{Vcolbis}{#1}}&#10;\newcommand{\icompcol}[1]{\textcolor{icompcol}{#1}}&#10;\definecolor{icompcolbis}{RGB}{180,180,225}&#10;\newcommand{\icompcolbis}[1]{\textcolor{icompcolbis}{#1}}&#10;&#10;\newcommand{\icol}[1]{\textcolor{Vcolbis}{#1}}&#10;&#10;\newcommand{\Zmech} {Z_{\text{mech}}}&#10;\newcommand{\Ztrans} {Z_{\text{trans}}}&#10;\newcommand{\Pactive} {\cursive{P}_{\text{active}}}&#10;\newcommand{\Intens} {\cursive{I}}&#10;&#10;$$&#10;\ell = \frac{1}{n \pi d^2 \sqrt{2}}&#10;$$&#10;&#10;&#10;\end{document}&#10;"/>
  <p:tag name="IGUANATEXSIZE" val="32"/>
  <p:tag name="IGUANATEXCURSOR" val="1644"/>
  <p:tag name="TRANSPARENCY" val="Vrai"/>
  <p:tag name="LATEXENGINEID" val="1"/>
  <p:tag name="TEMPFOLDER" val="/Users/louisnar/IguanaTex_v1_60_1/TEMP/"/>
  <p:tag name="LATEXFORMHEIGHT" val="800"/>
  <p:tag name="LATEXFORMWIDTH" val="513,35"/>
  <p:tag name="LATEXFORMWRAP" val="Faux"/>
  <p:tag name="BITMAPVECTOR" val="1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143209"/>
  <p:tag name="ORIGINALWIDTH" val="3,784129"/>
  <p:tag name="LATEXADDIN" val="\documentclass{article}&#10;\usepackage{amsmath}&#10;\usepackage{xcolor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darkorange}[1]{{\color[rgb]{1,0.77255,0.35686}#1}}&#10;&#10;\newcommand{\bleugris}[1]{{\color[rgb]{0.6,0.6,0.825}#1}}&#10;&#10;&#10;\definecolor{Ucol}{RGB}{4,50,255}&#10;\definecolor{Icol}{RGB}{255,0,0}&#10;\definecolor{Fcol}{RGB}{206,248,149}&#10;\definecolor{Vcol}{RGB}{255,206,132}&#10;\definecolor{graycol}{RGB}{125,125,125}&#10;\definecolor{Fcolbis}{RGB}{30,128,30}&#10;\definecolor{Vcolbis}{RGB}{255,147,0}&#10;\definecolor{icompcol}{RGB}{130,130,225}&#10;&#10;\newcommand{\Ucol}[1]{\textcolor{Ucol}{#1}}&#10;\newcommand{\Icol}[1]{\textcolor{Icol}{#1}}&#10;\newcommand{\Fcol}[1]{\textcolor{Fcol}{#1}}&#10;\newcommand{\Vcol}[1]{\textcolor{Vcol}{#1}}&#10;\newcommand{\graycol}[1]{\textcolor{graycol}{#1}}&#10;\newcommand{\Fcolbis}[1]{\textcolor{Fcolbis}{#1}}&#10;\newcommand{\Vcolbis}[1]{\textcolor{Vcolbis}{#1}}&#10;\newcommand{\icompcol}[1]{\textcolor{icompcol}{#1}}&#10;\definecolor{icompcolbis}{RGB}{180,180,225}&#10;\newcommand{\icompcolbis}[1]{\textcolor{icompcolbis}{#1}}&#10;&#10;\newcommand{\icol}[1]{\textcolor{Vcolbis}{#1}}&#10;&#10;\newcommand{\Zmech} {Z_{\text{mech}}}&#10;\newcommand{\Ztrans} {Z_{\text{trans}}}&#10;\newcommand{\Pactive} {\cursive{P}_{\text{active}}}&#10;\newcommand{\Intens} {\cursive{I}}&#10;&#10;$$&#10;\ell = \frac{1}{n \pi d^2 \sqrt{2}}&#10;$$&#10;&#10;&#10;\end{document}&#10;"/>
  <p:tag name="IGUANATEXSIZE" val="32"/>
  <p:tag name="IGUANATEXCURSOR" val="1644"/>
  <p:tag name="TRANSPARENCY" val="Vrai"/>
  <p:tag name="LATEXENGINEID" val="1"/>
  <p:tag name="TEMPFOLDER" val="/Users/louisnar/IguanaTex_v1_60_1/TEMP/"/>
  <p:tag name="LATEXFORMHEIGHT" val="800"/>
  <p:tag name="LATEXFORMWIDTH" val="513,35"/>
  <p:tag name="LATEXFORMWRAP" val="Faux"/>
  <p:tag name="BITMAPVECTOR" val="1"/>
  <p:tag name="EMFCHILD" val="Vrai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5"/>
  <p:tag name="ORIGINALWIDTH" val="6,502461"/>
  <p:tag name="EMFCHILD" val="Vrai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113"/>
  <p:tag name="ORIGINALWIDTH" val="3,226772"/>
  <p:tag name="EMFCHILD" val="Vrai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744"/>
  <p:tag name="ORIGINALWIDTH" val="34,30736"/>
  <p:tag name="EMFCHILD" val="Vrai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66"/>
  <p:tag name="ORIGINALWIDTH" val="5,299754"/>
  <p:tag name="EMFCHILD" val="Vrai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0347"/>
  <p:tag name="ORIGINALWIDTH" val="5,280192"/>
  <p:tag name="EMFCHILD" val="Vrai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47"/>
  <p:tag name="ORIGINALWIDTH" val="4,65438"/>
  <p:tag name="EMFCHILD" val="Vrai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3061"/>
  <p:tag name="ORIGINALWIDTH" val="3,025345"/>
  <p:tag name="EMFCHILD" val="Vrai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962623"/>
  <p:tag name="ORIGINALWIDTH" val="7,626944"/>
  <p:tag name="EMFCHILD" val="Vrai"/>
</p:tagLst>
</file>

<file path=ppt/tags/tag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744"/>
  <p:tag name="ORIGINALWIDTH" val="4,889075"/>
  <p:tag name="EMFCHILD" val="Vrai"/>
</p:tagLst>
</file>

<file path=ppt/tags/tag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113"/>
  <p:tag name="ORIGINALWIDTH" val="3,901476"/>
  <p:tag name="EMFCHILD" val="Vrai"/>
</p:tagLst>
</file>

<file path=ppt/tags/tag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3,948939"/>
  <p:tag name="ORIGINALWIDTH" val="4,222768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v_{(x,y,z)}&#10;$$&#10;&#10;&#10;\end{document}&#10;"/>
  <p:tag name="IGUANATEXSIZE" val="22"/>
  <p:tag name="IGUANATEXCURSOR" val="791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096006"/>
  <p:tag name="ORIGINALWIDTH" val="1,750673"/>
  <p:tag name="EMFCHILD" val="Vrai"/>
</p:tagLst>
</file>

<file path=ppt/tags/tag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752039"/>
  <p:tag name="ORIGINALWIDTH" val="3,602339"/>
  <p:tag name="EMFCHILD" val="Vrai"/>
</p:tagLst>
</file>

<file path=ppt/tags/tag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1,879433"/>
  <p:tag name="ORIGINALWIDTH" val="0,8551298"/>
  <p:tag name="EMFCHILD" val="Vrai"/>
</p:tagLst>
</file>

<file path=ppt/tags/tag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3,935858"/>
  <p:tag name="ORIGINALWIDTH" val="3,454204"/>
  <p:tag name="EMFCHILD" val="Vrai"/>
</p:tagLst>
</file>

<file path=ppt/tags/tag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1,879433"/>
  <p:tag name="ORIGINALWIDTH" val="0,8551298"/>
  <p:tag name="EMFCHILD" val="Vrai"/>
</p:tagLst>
</file>

<file path=ppt/tags/tag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752039"/>
  <p:tag name="ORIGINALWIDTH" val="3,097332"/>
  <p:tag name="EMFCHILD" val="Vrai"/>
</p:tagLst>
</file>

<file path=ppt/tags/tag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096006"/>
  <p:tag name="ORIGINALWIDTH" val="1,743924"/>
  <p:tag name="EMFCHILD" val="Vrai"/>
</p:tagLst>
</file>

<file path=ppt/tags/tag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63251"/>
  <p:tag name="ORIGINALWIDTH" val="5,519288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$&#10;\red{\mathbf{v}_{i}}&#10;$&#10;&#10;&#10;\end{document}&#10;"/>
  <p:tag name="IGUANATEXSIZE" val="22"/>
  <p:tag name="IGUANATEXCURSOR" val="827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93401"/>
  <p:tag name="ORIGINALWIDTH" val="2,113068"/>
  <p:tag name="EMFCHILD" val="Vrai"/>
</p:tagLst>
</file>

<file path=ppt/tags/tag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64"/>
  <p:tag name="ORIGINALWIDTH" val="7,47942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$&#10;\red{m_{i}}&#10;$&#10;&#10;&#10;\end{document}&#10;"/>
  <p:tag name="IGUANATEXSIZE" val="22"/>
  <p:tag name="IGUANATEXCURSOR" val="818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93378"/>
  <p:tag name="ORIGINALWIDTH" val="1,936972"/>
  <p:tag name="EMFCHILD" val="Vrai"/>
</p:tagLst>
</file>

<file path=ppt/tags/tag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43"/>
  <p:tag name="ORIGINALWIDTH" val="4,373586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v&#10;$$&#10;&#10;&#10;\end{document}&#10;"/>
  <p:tag name="IGUANATEXSIZE" val="22"/>
  <p:tag name="IGUANATEXCURSOR" val="789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55541"/>
  <p:tag name="ORIGINALWIDTH" val="4,648908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\blue{ \rho }(x,y,z, t) = \dfrac{\sum_i \red{ m_i }}{v} &#10;$$&#10;&#10;&#10;\end{document}&#10;"/>
  <p:tag name="IGUANATEXSIZE" val="22"/>
  <p:tag name="IGUANATEXCURSOR" val="810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962623"/>
  <p:tag name="ORIGINALWIDTH" val="2,28505"/>
  <p:tag name="EMFCHILD" val="Vrai"/>
</p:tagLst>
</file>

<file path=ppt/tags/tag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71"/>
  <p:tag name="ORIGINALWIDTH" val="4,90501"/>
  <p:tag name="EMFCHILD" val="Vrai"/>
</p:tagLst>
</file>

<file path=ppt/tags/tag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978822"/>
  <p:tag name="ORIGINALWIDTH" val="1,152366"/>
  <p:tag name="EMFCHILD" val="Vrai"/>
</p:tagLst>
</file>

<file path=ppt/tags/tag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445818"/>
  <p:tag name="ORIGINALWIDTH" val="4,540558"/>
  <p:tag name="EMFCHILD" val="Vrai"/>
</p:tagLst>
</file>

<file path=ppt/tags/tag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978822"/>
  <p:tag name="ORIGINALWIDTH" val="1,152366"/>
  <p:tag name="EMFCHILD" val="Vrai"/>
</p:tagLst>
</file>

<file path=ppt/tags/tag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71"/>
  <p:tag name="ORIGINALWIDTH" val="4,176144"/>
  <p:tag name="EMFCHILD" val="Vrai"/>
</p:tagLst>
</file>

<file path=ppt/tags/tag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978822"/>
  <p:tag name="ORIGINALWIDTH" val="1,152366"/>
  <p:tag name="EMFCHILD" val="Vrai"/>
</p:tagLst>
</file>

<file path=ppt/tags/tag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346204"/>
  <p:tag name="ORIGINALWIDTH" val="3,023739"/>
  <p:tag name="EMFCHILD" val="Vrai"/>
</p:tagLst>
</file>

<file path=ppt/tags/tag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962623"/>
  <p:tag name="ORIGINALWIDTH" val="2,28505"/>
  <p:tag name="EMFCHILD" val="Vrai"/>
</p:tagLst>
</file>

<file path=ppt/tags/tag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46"/>
  <p:tag name="ORIGINALWIDTH" val="6,549861"/>
  <p:tag name="EMFCHILD" val="Vrai"/>
</p:tagLst>
</file>

<file path=ppt/tags/tag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962623"/>
  <p:tag name="ORIGINALWIDTH" val="9,287992"/>
  <p:tag name="EMFCHILD" val="Vrai"/>
</p:tagLst>
</file>

<file path=ppt/tags/tag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93395"/>
  <p:tag name="ORIGINALWIDTH" val="2,089042"/>
  <p:tag name="EMFCHILD" val="Vrai"/>
</p:tagLst>
</file>

<file path=ppt/tags/tag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71"/>
  <p:tag name="ORIGINALWIDTH" val="8,06668"/>
  <p:tag name="EMFCHILD" val="Vrai"/>
</p:tagLst>
</file>

<file path=ppt/tags/tag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93395"/>
  <p:tag name="ORIGINALWIDTH" val="2,089042"/>
  <p:tag name="EMFCHILD" val="Vrai"/>
</p:tagLst>
</file>

<file path=ppt/tags/tag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599"/>
  <p:tag name="ORIGINALWIDTH" val="27,24439"/>
  <p:tag name="EMFCHILD" val="Vrai"/>
</p:tagLst>
</file>

<file path=ppt/tags/tag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71"/>
  <p:tag name="ORIGINALWIDTH" val="4,323897"/>
  <p:tag name="EMFCHILD" val="Vrai"/>
</p:tagLst>
</file>

<file path=ppt/tags/tag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63228"/>
  <p:tag name="ORIGINALWIDTH" val="5,519276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\blue{\mathbf{v}} (x,y,z,t) = \dfrac{\sum_i \red{m_i \mathbf{v}_i}}{\sum_i \red{m_i}}&#10;$$&#10;&#10;&#10;\end{document}&#10;"/>
  <p:tag name="IGUANATEXSIZE" val="22"/>
  <p:tag name="IGUANATEXCURSOR" val="815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962631"/>
  <p:tag name="ORIGINALWIDTH" val="2,311332"/>
  <p:tag name="EMFCHILD" val="Vrai"/>
</p:tagLst>
</file>

<file path=ppt/tags/tag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74"/>
  <p:tag name="ORIGINALWIDTH" val="4,961378"/>
  <p:tag name="EMFCHILD" val="Vrai"/>
</p:tagLst>
</file>

<file path=ppt/tags/tag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978824"/>
  <p:tag name="ORIGINALWIDTH" val="1,165604"/>
  <p:tag name="EMFCHILD" val="Vrai"/>
</p:tagLst>
</file>

<file path=ppt/tags/tag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445824"/>
  <p:tag name="ORIGINALWIDTH" val="4,592772"/>
  <p:tag name="EMFCHILD" val="Vrai"/>
</p:tagLst>
</file>

<file path=ppt/tags/tag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978824"/>
  <p:tag name="ORIGINALWIDTH" val="1,165604"/>
  <p:tag name="EMFCHILD" val="Vrai"/>
</p:tagLst>
</file>

<file path=ppt/tags/tag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74"/>
  <p:tag name="ORIGINALWIDTH" val="4,224126"/>
  <p:tag name="EMFCHILD" val="Vrai"/>
</p:tagLst>
</file>

<file path=ppt/tags/tag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978824"/>
  <p:tag name="ORIGINALWIDTH" val="1,165604"/>
  <p:tag name="EMFCHILD" val="Vrai"/>
</p:tagLst>
</file>

<file path=ppt/tags/tag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34617"/>
  <p:tag name="ORIGINALWIDTH" val="3,058522"/>
  <p:tag name="EMFCHILD" val="Vrai"/>
</p:tagLst>
</file>

<file path=ppt/tags/tag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962631"/>
  <p:tag name="ORIGINALWIDTH" val="2,311332"/>
  <p:tag name="EMFCHILD" val="Vrai"/>
</p:tagLst>
</file>

<file path=ppt/tags/tag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48"/>
  <p:tag name="ORIGINALWIDTH" val="6,625134"/>
  <p:tag name="EMFCHILD" val="Vrai"/>
</p:tagLst>
</file>

<file path=ppt/tags/tag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962631"/>
  <p:tag name="ORIGINALWIDTH" val="9,39475"/>
  <p:tag name="EMFCHILD" val="Vrai"/>
</p:tagLst>
</file>

<file path=ppt/tags/tag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93398"/>
  <p:tag name="ORIGINALWIDTH" val="2,113072"/>
  <p:tag name="EMFCHILD" val="Vrai"/>
</p:tagLst>
</file>

<file path=ppt/tags/tag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74"/>
  <p:tag name="ORIGINALWIDTH" val="8,159385"/>
  <p:tag name="EMFCHILD" val="Vrai"/>
</p:tagLst>
</file>

<file path=ppt/tags/tag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93398"/>
  <p:tag name="ORIGINALWIDTH" val="2,113072"/>
  <p:tag name="EMFCHILD" val="Vrai"/>
</p:tagLst>
</file>

<file path=ppt/tags/tag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63228"/>
  <p:tag name="ORIGINALWIDTH" val="5,519276"/>
  <p:tag name="EMFCHILD" val="Vrai"/>
</p:tagLst>
</file>

<file path=ppt/tags/tag3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93398"/>
  <p:tag name="ORIGINALWIDTH" val="2,113072"/>
  <p:tag name="EMFCHILD" val="Vrai"/>
</p:tagLst>
</file>

<file path=ppt/tags/tag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602"/>
  <p:tag name="ORIGINALWIDTH" val="36,92114"/>
  <p:tag name="EMFCHILD" val="Vrai"/>
</p:tagLst>
</file>

<file path=ppt/tags/tag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962631"/>
  <p:tag name="ORIGINALWIDTH" val="9,39475"/>
  <p:tag name="EMFCHILD" val="Vrai"/>
</p:tagLst>
</file>

<file path=ppt/tags/tag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93398"/>
  <p:tag name="ORIGINALWIDTH" val="2,113072"/>
  <p:tag name="EMFCHILD" val="Vrai"/>
</p:tagLst>
</file>

<file path=ppt/tags/tag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74"/>
  <p:tag name="ORIGINALWIDTH" val="8,159385"/>
  <p:tag name="EMFCHILD" val="Vrai"/>
</p:tagLst>
</file>

<file path=ppt/tags/tag3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93398"/>
  <p:tag name="ORIGINALWIDTH" val="2,113072"/>
  <p:tag name="EMFCHILD" val="Vrai"/>
</p:tagLst>
</file>

<file path=ppt/tags/tag3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66332"/>
  <p:tag name="ORIGINALWIDTH" val="29,70181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(x,y,z)&#10;$$&#10;&#10;&#10;\end{document}&#10;"/>
  <p:tag name="IGUANATEXSIZE" val="22"/>
  <p:tag name="IGUANATEXCURSOR" val="794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15"/>
</p:tagLst>
</file>

<file path=ppt/tags/tag3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6"/>
  <p:tag name="ORIGINALWIDTH" val="4,373595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v&#10;$$&#10;&#10;&#10;\end{document}&#10;"/>
  <p:tag name="IGUANATEXSIZE" val="22"/>
  <p:tag name="IGUANATEXCURSOR" val="789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3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66332"/>
  <p:tag name="ORIGINALWIDTH" val="2,241263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(x,y,z)&#10;$$&#10;&#10;&#10;\end{document}&#10;"/>
  <p:tag name="IGUANATEXSIZE" val="22"/>
  <p:tag name="IGUANATEXCURSOR" val="794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3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061728"/>
  <p:tag name="ORIGINALWIDTH" val="4,81102"/>
  <p:tag name="EMFCHILD" val="Vrai"/>
</p:tagLst>
</file>

<file path=ppt/tags/tag3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680915"/>
  <p:tag name="ORIGINALWIDTH" val="1,130289"/>
  <p:tag name="EMFCHILD" val="Vrai"/>
</p:tagLst>
</file>

<file path=ppt/tags/tag3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801193"/>
  <p:tag name="ORIGINALWIDTH" val="4,453573"/>
  <p:tag name="EMFCHILD" val="Vrai"/>
</p:tagLst>
</file>

<file path=ppt/tags/tag3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680915"/>
  <p:tag name="ORIGINALWIDTH" val="1,130289"/>
  <p:tag name="EMFCHILD" val="Vrai"/>
</p:tagLst>
</file>

<file path=ppt/tags/tag3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061728"/>
  <p:tag name="ORIGINALWIDTH" val="4,096125"/>
  <p:tag name="EMFCHILD" val="Vrai"/>
</p:tagLst>
</file>

<file path=ppt/tags/tag3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66332"/>
  <p:tag name="ORIGINALWIDTH" val="2,241263"/>
  <p:tag name="EMFCHILD" val="Vrai"/>
</p:tagLst>
</file>

<file path=ppt/tags/tag3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UTPUTDPI" val="1200"/>
  <p:tag name="ORIGINALHEIGHT" val="8"/>
  <p:tag name="ORIGINALWIDTH" val="68"/>
  <p:tag name="OUTPUTTYPE" val="PDF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\red{\mathbf{v}_i} = \blue{\mathbf{v}} + &#10;\green{\mathbf{v}_i- \mathbf{v}}&#10;$&#10;&#10;&#10;\end{document}&#10;"/>
  <p:tag name="IGUANATEXSIZE" val="22"/>
  <p:tag name="IGUANATEXCURSOR" val="928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0"/>
</p:tagLst>
</file>

<file path=ppt/tags/tag3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UTPUTDPI" val="1200"/>
  <p:tag name="ORIGINALHEIGHT" val="26"/>
  <p:tag name="ORIGINALWIDTH" val="111"/>
  <p:tag name="OUTPUTTYPE" val="PDF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Fcol}{RGB}{206,248,149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e(x,y,z,t) = \dfrac{\sum \frac{1}{2}m_i \red{v_i^2}} {\sum m_i}  =&#10;$&#10;&#10;&#10;\end{document}&#10;"/>
  <p:tag name="IGUANATEXSIZE" val="22"/>
  <p:tag name="IGUANATEXCURSOR" val="871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0"/>
</p:tagLst>
</file>

<file path=ppt/tags/tag3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UTPUTDPI" val="1200"/>
  <p:tag name="ORIGINALHEIGHT" val="26"/>
  <p:tag name="ORIGINALWIDTH" val="46"/>
  <p:tag name="OUTPUTTYPE" val="PDF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&#10;\definecolor{green}{RGB}{103,124,75}&#10;\newcommand{\green}[1]{\textcolor{green}{#1}}&#10;&#10;&#10;&#10;$&#10; \dfrac{\sum \frac{1}{2}m_i \green{w_i}^2}{ \sum m_i }&#10;$&#10;&#10;&#10;\end{document}&#10;"/>
  <p:tag name="IGUANATEXSIZE" val="22"/>
  <p:tag name="IGUANATEXCURSOR" val="271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0"/>
</p:tagLst>
</file>

<file path=ppt/tags/tag3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UTPUTDPI" val="1200"/>
  <p:tag name="ORIGINALHEIGHT" val="6"/>
  <p:tag name="ORIGINALWIDTH" val="11"/>
  <p:tag name="OUTPUTTYPE" val="PDF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$&#10;\green{\mathbf{w}_i}&#10;$&#10;&#10;&#10;\end{document}&#10;"/>
  <p:tag name="IGUANATEXSIZE" val="22"/>
  <p:tag name="IGUANATEXCURSOR" val="206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0"/>
</p:tagLst>
</file>

<file path=ppt/tags/tag3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UTPUTDPI" val="1200"/>
  <p:tag name="ORIGINALHEIGHT" val="26"/>
  <p:tag name="ORIGINALWIDTH" val="69"/>
  <p:tag name="OUTPUTTYPE" val="PDF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\dfrac{\sum\frac{1}{2} m_i \blue{v^2}}{ {\sum m_i} }  \qquad +&#10;$&#10;&#10;&#10;\end{document}&#10;"/>
  <p:tag name="IGUANATEXSIZE" val="22"/>
  <p:tag name="IGUANATEXCURSOR" val="938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0"/>
</p:tagLst>
</file>

<file path=ppt/tags/tag3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UTPUTDPI" val="1200"/>
  <p:tag name="ORIGINALHEIGHT" val="10"/>
  <p:tag name="ORIGINALWIDTH" val="45"/>
  <p:tag name="OUTPUTTYPE" val="PDF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\blue{k}(x,y,z,t)&#10;$&#10;&#10;&#10;\end{document}&#10;"/>
  <p:tag name="IGUANATEXSIZE" val="22"/>
  <p:tag name="IGUANATEXCURSOR" val="903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0"/>
</p:tagLst>
</file>

<file path=ppt/tags/tag3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UTPUTDPI" val="1200"/>
  <p:tag name="ORIGINALHEIGHT" val="10"/>
  <p:tag name="ORIGINALWIDTH" val="45"/>
  <p:tag name="OUTPUTTYPE" val="PDF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\green{u}(x,y,z,t)&#10;$&#10;&#10;&#10;\end{document}&#10;"/>
  <p:tag name="IGUANATEXSIZE" val="22"/>
  <p:tag name="IGUANATEXCURSOR" val="894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0"/>
</p:tagLst>
</file>

<file path=ppt/tags/tag3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UTPUTDPI" val="1200"/>
  <p:tag name="ORIGINALHEIGHT" val="6"/>
  <p:tag name="ORIGINALWIDTH" val="9"/>
  <p:tag name="OUTPUTTYPE" val="PDF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$&#10;\red{\mathbf{v}_i}&#10;$&#10;&#10;&#10;\end{document}&#10;"/>
  <p:tag name="IGUANATEXSIZE" val="22"/>
  <p:tag name="IGUANATEXCURSOR" val="823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0"/>
</p:tagLst>
</file>

<file path=ppt/tags/tag3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UTPUTDPI" val="1200"/>
  <p:tag name="ORIGINALHEIGHT" val="6"/>
  <p:tag name="ORIGINALWIDTH" val="11"/>
  <p:tag name="OUTPUTTYPE" val="PDF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$&#10;\red{m_i}&#10;$&#10;&#10;&#10;\end{document}&#10;"/>
  <p:tag name="IGUANATEXSIZE" val="22"/>
  <p:tag name="IGUANATEXCURSOR" val="815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0"/>
</p:tagLst>
</file>

<file path=ppt/tags/tag3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43"/>
  <p:tag name="ORIGINALWIDTH" val="4,373586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v&#10;$$&#10;&#10;&#10;\end{document}&#10;"/>
  <p:tag name="IGUANATEXSIZE" val="22"/>
  <p:tag name="IGUANATEXCURSOR" val="789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3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43"/>
  <p:tag name="ORIGINALWIDTH" val="4,373586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bleugris}[1]{{\color[rgb]{0.4,0.4,0.55}#1}}&#10;&#10;&#10;\newcommand{\Zmech} {Z_{\text{mech}}}&#10;\newcommand{\Ztrans} {Z_{\text{trans}}}&#10;\newcommand{\Pactive} {\mathcal{P}_{\text{active}}}&#10;\newcommand{\Intens} {\mathcal{I}}&#10;&#10;$$&#10;v&#10;$$&#10;&#10;&#10;\end{document}&#10;"/>
  <p:tag name="IGUANATEXSIZE" val="22"/>
  <p:tag name="IGUANATEXCURSOR" val="789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3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UTPUTDPI" val="1200"/>
  <p:tag name="ORIGINALHEIGHT" val="5"/>
  <p:tag name="ORIGINALWIDTH" val="6"/>
  <p:tag name="OUTPUTTYPE" val="PDF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blue{\mathbf{v}} &#10;$&#10;&#10;&#10;\end{document}&#10;"/>
  <p:tag name="IGUANATEXSIZE" val="22"/>
  <p:tag name="IGUANATEXCURSOR" val="905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0"/>
</p:tagLst>
</file>

<file path=ppt/tags/tag3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UTPUTDPI" val="1200"/>
  <p:tag name="ORIGINALHEIGHT" val="6"/>
  <p:tag name="ORIGINALWIDTH" val="11"/>
  <p:tag name="OUTPUTTYPE" val="PDF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$&#10;\green{\mathbf{w}_i}&#10;$&#10;&#10;&#10;\end{document}&#10;"/>
  <p:tag name="IGUANATEXSIZE" val="22"/>
  <p:tag name="IGUANATEXCURSOR" val="206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0"/>
</p:tagLst>
</file>

<file path=ppt/tags/tag3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UTPUTDPI" val="1200"/>
  <p:tag name="ORIGINALHEIGHT" val="10"/>
  <p:tag name="ORIGINALWIDTH" val="53"/>
  <p:tag name="OUTPUTTYPE" val="PDF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\sum m_i \green{\mathbf{w}_i} = 0&#10;$&#10;&#10;&#10;\end{document}&#10;"/>
  <p:tag name="IGUANATEXSIZE" val="22"/>
  <p:tag name="IGUANATEXCURSOR" val="914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0"/>
</p:tagLst>
</file>

<file path=ppt/tags/tag3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12,54721"/>
  <p:tag name="ORIGINALWIDTH" val="80,16396"/>
  <p:tag name="OUTPUTTYPE" val="SVG"/>
  <p:tag name="IGUANATEXVERSION" val="160"/>
  <p:tag name="LATEXADDIN" val="\documentclass{article}&#10;\usepackage{amsmath}&#10;\usepackage{xcolor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darkorange}[1]{{\color[rgb]{1,0.77255,0.35686}#1}}&#10;&#10;\newcommand{\bleugris}[1]{{\color[rgb]{0.6,0.6,0.825}#1}}&#10;&#10;&#10;\definecolor{Ucol}{RGB}{4,50,255}&#10;\definecolor{Icol}{RGB}{255,0,0}&#10;\definecolor{Fcol}{RGB}{206,248,149}&#10;\definecolor{Vcol}{RGB}{255,206,132}&#10;\definecolor{graycol}{RGB}{125,125,125}&#10;\definecolor{Fcolbis}{RGB}{30,128,30}&#10;\definecolor{Vcolbis}{RGB}{255,147,0}&#10;\definecolor{icompcol}{RGB}{130,130,225}&#10;&#10;\newcommand{\Ucol}[1]{\textcolor{Ucol}{#1}}&#10;\newcommand{\Icol}[1]{\textcolor{Icol}{#1}}&#10;\newcommand{\Fcol}[1]{\textcolor{Fcol}{#1}}&#10;\newcommand{\Vcol}[1]{\textcolor{Vcol}{#1}}&#10;\newcommand{\graycol}[1]{\textcolor{graycol}{#1}}&#10;\newcommand{\Fcolbis}[1]{\textcolor{Fcolbis}{#1}}&#10;\newcommand{\Vcolbis}[1]{\textcolor{Vcolbis}{#1}}&#10;\newcommand{\icompcol}[1]{\textcolor{icompcol}{#1}}&#10;\definecolor{icompcolbis}{RGB}{180,180,225}&#10;\newcommand{\icompcolbis}[1]{\textcolor{icompcolbis}{#1}}&#10;&#10;\newcommand{\icol}[1]{\textcolor{Vcolbis}{#1}}&#10;&#10;\newcommand{\Zmech} {Z_{\text{mech}}}&#10;\newcommand{\Ztrans} {Z_{\text{trans}}}&#10;\newcommand{\Pactive} {\cursive{P}_{\text{active}}}&#10;\newcommand{\Intens} {\cursive{I}}&#10;&#10;\providecommand{\grad}{\rm \bf grad}&#10;&#10;\newcommand{\vit}{\mathbf{v}}&#10;\newcommand{\scontr}{\sigma}&#10;\newcommand{\vcontr}{\boldsymbol{\scontr}}&#10;\newcommand{\tcontr}{\overline{\overline{\vcontr}}}&#10;\newcommand{\vgrad}{\overline{\overline{\grad}}}&#10;&#10;%\color{white}&#10;$$&#10; \phi_v \; = \;\tcontr_v:\vgrad\;\vit&#10;$$&#10;&#10;&#10;\end{document}&#10;"/>
  <p:tag name="IGUANATEXSIZE" val="32"/>
  <p:tag name="IGUANATEXCURSOR" val="1919"/>
  <p:tag name="TRANSPARENCY" val="Vrai"/>
  <p:tag name="LATEXENGINEID" val="1"/>
  <p:tag name="TEMPFOLDER" val="/Users/louisnar/IguanaTex_v1_60_1/TEMP/"/>
  <p:tag name="LATEXFORMHEIGHT" val="800"/>
  <p:tag name="LATEXFORMWIDTH" val="513,35"/>
  <p:tag name="LATEXFORMWRAP" val="Faux"/>
  <p:tag name="BITMAPVECTOR" val="1"/>
</p:tagLst>
</file>

<file path=ppt/tags/tag3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56411"/>
  <p:tag name="ORIGINALWIDTH" val="5,220419"/>
  <p:tag name="LATEXADDIN" val="\documentclass{article}&#10;\usepackage{amsmath}&#10;\usepackage{xcolor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darkorange}[1]{{\color[rgb]{1,0.77255,0.35686}#1}}&#10;&#10;\newcommand{\bleugris}[1]{{\color[rgb]{0.6,0.6,0.825}#1}}&#10;&#10;&#10;\definecolor{Ucol}{RGB}{4,50,255}&#10;\definecolor{Icol}{RGB}{255,0,0}&#10;\definecolor{Fcol}{RGB}{206,248,149}&#10;\definecolor{Vcol}{RGB}{255,206,132}&#10;\definecolor{graycol}{RGB}{125,125,125}&#10;\definecolor{Fcolbis}{RGB}{30,128,30}&#10;\definecolor{Vcolbis}{RGB}{255,147,0}&#10;\definecolor{icompcol}{RGB}{130,130,225}&#10;&#10;\newcommand{\Ucol}[1]{\textcolor{Ucol}{#1}}&#10;\newcommand{\Icol}[1]{\textcolor{Icol}{#1}}&#10;\newcommand{\Fcol}[1]{\textcolor{Fcol}{#1}}&#10;\newcommand{\Vcol}[1]{\textcolor{Vcol}{#1}}&#10;\newcommand{\graycol}[1]{\textcolor{graycol}{#1}}&#10;\newcommand{\Fcolbis}[1]{\textcolor{Fcolbis}{#1}}&#10;\newcommand{\Vcolbis}[1]{\textcolor{Vcolbis}{#1}}&#10;\newcommand{\icompcol}[1]{\textcolor{icompcol}{#1}}&#10;\definecolor{icompcolbis}{RGB}{180,180,225}&#10;\newcommand{\icompcolbis}[1]{\textcolor{icompcolbis}{#1}}&#10;&#10;\newcommand{\icol}[1]{\textcolor{Vcolbis}{#1}}&#10;&#10;\newcommand{\Zmech} {Z_{\text{mech}}}&#10;\newcommand{\Ztrans} {Z_{\text{trans}}}&#10;\newcommand{\Pactive} {\cursive{P}_{\text{active}}}&#10;\newcommand{\Intens} {\cursive{I}}&#10;&#10;\providecommand{\grad}{\rm \bf grad}&#10;&#10;\newcommand{\vit}{\mathbf{v}}&#10;\newcommand{\scontr}{\sigma}&#10;\newcommand{\vcontr}{\boldsymbol{\scontr}}&#10;\newcommand{\tcontr}{\overline{\overline{\vcontr}}}&#10;\newcommand{\vgrad}{\overline{\overline{\grad}}}&#10;&#10;%\color{white}&#10;$$&#10; \phi_v \; = \;\tcontr_v:\vgrad\;\vit&#10;$$&#10;&#10;&#10;\end{document}&#10;"/>
  <p:tag name="IGUANATEXSIZE" val="32"/>
  <p:tag name="IGUANATEXCURSOR" val="1919"/>
  <p:tag name="TRANSPARENCY" val="Vrai"/>
  <p:tag name="LATEXENGINEID" val="1"/>
  <p:tag name="TEMPFOLDER" val="/Users/louisnar/IguanaTex_v1_60_1/TEMP/"/>
  <p:tag name="LATEXFORMHEIGHT" val="800"/>
  <p:tag name="LATEXFORMWIDTH" val="513,35"/>
  <p:tag name="LATEXFORMWRAP" val="Faux"/>
  <p:tag name="BITMAPVECTOR" val="1"/>
  <p:tag name="EMFCHILD" val="Vrai"/>
</p:tagLst>
</file>

<file path=ppt/tags/tag3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3,152164"/>
  <p:tag name="ORIGINALWIDTH" val="3,396253"/>
  <p:tag name="EMFCHILD" val="Vrai"/>
</p:tagLst>
</file>

<file path=ppt/tags/tag3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45"/>
  <p:tag name="ORIGINALWIDTH" val="6,62514"/>
  <p:tag name="EMFCHILD" val="Vrai"/>
</p:tagLst>
</file>

<file path=ppt/tags/tag3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688"/>
  <p:tag name="ORIGINALWIDTH" val="7,202131"/>
  <p:tag name="EMFCHILD" val="Vrai"/>
</p:tagLst>
</file>

<file path=ppt/tags/tag3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688"/>
  <p:tag name="ORIGINALWIDTH" val="7,202131"/>
  <p:tag name="EMFCHILD" val="Vrai"/>
</p:tagLst>
</file>

<file path=ppt/tags/tag3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03108"/>
  <p:tag name="ORIGINALWIDTH" val="6,26648"/>
  <p:tag name="EMFCHILD" val="Vrai"/>
</p:tagLst>
</file>

<file path=ppt/tags/tag3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3,152164"/>
  <p:tag name="ORIGINALWIDTH" val="3,396253"/>
  <p:tag name="EMFCHILD" val="Vrai"/>
</p:tagLst>
</file>

<file path=ppt/tags/tag3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293879"/>
  <p:tag name="ORIGINALWIDTH" val="1,056026"/>
  <p:tag name="EMFCHILD" val="Vrai"/>
</p:tagLst>
</file>

<file path=ppt/tags/tag3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688"/>
  <p:tag name="ORIGINALWIDTH" val="22,38122"/>
  <p:tag name="EMFCHILD" val="Vrai"/>
</p:tagLst>
</file>

<file path=ppt/tags/tag3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688"/>
  <p:tag name="ORIGINALWIDTH" val="22,38122"/>
  <p:tag name="EMFCHILD" val="Vrai"/>
</p:tagLst>
</file>

<file path=ppt/tags/tag3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535491"/>
  <p:tag name="ORIGINALWIDTH" val="5,240345"/>
  <p:tag name="EMFCHILD" val="Vrai"/>
</p:tagLst>
</file>

<file path=ppt/tags/tag3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83181"/>
  <p:tag name="ORIGINALWIDTH" val="4,034845"/>
  <p:tag name="EMFCHILD" val="Vrai"/>
</p:tagLst>
</file>

<file path=ppt/tags/tag3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72836"/>
  <p:tag name="ORIGINALWIDTH" val="5,240345"/>
  <p:tag name="EMFCHILD" val="Vrai"/>
</p:tagLst>
</file>

<file path=ppt/tags/tag3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973831"/>
  <p:tag name="ORIGINALWIDTH" val="5,608944"/>
  <p:tag name="EMFCHILD" val="Vrai"/>
</p:tagLst>
</file>

<file path=ppt/tags/tag4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63256"/>
  <p:tag name="ORIGINALWIDTH" val="5,519297"/>
  <p:tag name="EMFCHILD" val="Vrai"/>
</p:tagLst>
</file>

<file path=ppt/tags/tag4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259372"/>
  <p:tag name="ORIGINALWIDTH" val="6,206703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\mathcal{P}&#10;$$&#10;&#10;&#10;\end{document}&#10;"/>
  <p:tag name="IGUANATEXSIZE" val="22"/>
  <p:tag name="IGUANATEXCURSOR" val="1165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4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16539"/>
  <p:tag name="ORIGINALWIDTH" val="66,88798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 \fluxchal = - \lambda\, \grad T &#10;$$&#10; &#10;&#10;&#10;\end{document}&#10;"/>
  <p:tag name="IGUANATEXSIZE" val="22"/>
  <p:tag name="IGUANATEXCURSOR" val="120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177"/>
</p:tagLst>
</file>

<file path=ppt/tags/tag4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415913"/>
  <p:tag name="ORIGINALWIDTH" val="5,608953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 \fluxchal = - \lambda\, \grad T &#10;$$&#10; &#10;&#10;&#10;\end{document}&#10;"/>
  <p:tag name="IGUANATEXSIZE" val="22"/>
  <p:tag name="IGUANATEXCURSOR" val="120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4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49"/>
  <p:tag name="ORIGINALWIDTH" val="6,625148"/>
  <p:tag name="EMFCHILD" val="Vrai"/>
</p:tagLst>
</file>

<file path=ppt/tags/tag4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989"/>
  <p:tag name="ORIGINALWIDTH" val="6,087145"/>
  <p:tag name="EMFCHILD" val="Vrai"/>
</p:tagLst>
</file>

<file path=ppt/tags/tag4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43567"/>
  <p:tag name="ORIGINALWIDTH" val="4,931479"/>
  <p:tag name="EMFCHILD" val="Vrai"/>
</p:tagLst>
</file>

<file path=ppt/tags/tag4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53547"/>
  <p:tag name="ORIGINALWIDTH" val="5,240327"/>
  <p:tag name="EMFCHILD" val="Vrai"/>
</p:tagLst>
</file>

<file path=ppt/tags/tag4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83163"/>
  <p:tag name="ORIGINALWIDTH" val="4,03484"/>
  <p:tag name="EMFCHILD" val="Vrai"/>
</p:tagLst>
</file>

<file path=ppt/tags/tag4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72847"/>
  <p:tag name="ORIGINALWIDTH" val="5,240327"/>
  <p:tag name="EMFCHILD" val="Vrai"/>
</p:tagLst>
</file>

<file path=ppt/tags/tag4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973832"/>
  <p:tag name="ORIGINALWIDTH" val="5,608953"/>
  <p:tag name="EMFCHILD" val="Vrai"/>
</p:tagLst>
</file>

<file path=ppt/tags/tag4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677"/>
  <p:tag name="ORIGINALWIDTH" val="6,774577"/>
  <p:tag name="EMFCHILD" val="Vrai"/>
</p:tagLst>
</file>

<file path=ppt/tags/tag4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846804"/>
  <p:tag name="ORIGINALWIDTH" val="34,73213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   - p\div{\vv{v}}&#10;$$&#10;&#10;&#10;\end{document}&#10;"/>
  <p:tag name="IGUANATEXSIZE" val="22"/>
  <p:tag name="IGUANATEXCURSOR" val="1163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162"/>
</p:tagLst>
</file>

<file path=ppt/tags/tag4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989"/>
  <p:tag name="ORIGINALWIDTH" val="6,087174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   - p\div{\vv{v}}&#10;$$&#10;&#10;&#10;\end{document}&#10;"/>
  <p:tag name="IGUANATEXSIZE" val="22"/>
  <p:tag name="IGUANATEXCURSOR" val="1163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4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33622"/>
  <p:tag name="ORIGINALWIDTH" val="5,200494"/>
  <p:tag name="EMFCHILD" val="Vrai"/>
</p:tagLst>
</file>

<file path=ppt/tags/tag4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53"/>
  <p:tag name="ORIGINALWIDTH" val="4,911561"/>
  <p:tag name="EMFCHILD" val="Vrai"/>
</p:tagLst>
</file>

<file path=ppt/tags/tag4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64984"/>
  <p:tag name="ORIGINALWIDTH" val="2,131996"/>
  <p:tag name="EMFCHILD" val="Vrai"/>
</p:tagLst>
</file>

<file path=ppt/tags/tag4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0347"/>
  <p:tag name="ORIGINALWIDTH" val="4,871731"/>
  <p:tag name="EMFCHILD" val="Vrai"/>
</p:tagLst>
</file>

<file path=ppt/tags/tag4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63248"/>
  <p:tag name="ORIGINALWIDTH" val="5,5193"/>
  <p:tag name="EMFCHILD" val="Vrai"/>
</p:tagLst>
</file>

<file path=ppt/tags/tag4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0,48774"/>
  <p:tag name="ORIGINALWIDTH" val="12,57046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\frac{Dp}{Dt} &#10;$$&#10;&#10;&#10;\end{document}&#10;"/>
  <p:tag name="IGUANATEXSIZE" val="22"/>
  <p:tag name="IGUANATEXCURSOR" val="1179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150"/>
</p:tagLst>
</file>

<file path=ppt/tags/tag4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804466"/>
  <p:tag name="ORIGINALWIDTH" val="7,06777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\frac{Dp}{Dt} &#10;$$&#10;&#10;&#10;\end{document}&#10;"/>
  <p:tag name="IGUANATEXSIZE" val="22"/>
  <p:tag name="IGUANATEXCURSOR" val="1179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4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336203"/>
  <p:tag name="ORIGINALWIDTH" val="4,829019"/>
  <p:tag name="EMFCHILD" val="Vrai"/>
</p:tagLst>
</file>

<file path=ppt/tags/tag4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658"/>
  <p:tag name="ORIGINALWIDTH" val="12,57046"/>
  <p:tag name="EMFCHILD" val="Vrai"/>
</p:tagLst>
</file>

<file path=ppt/tags/tag4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804466"/>
  <p:tag name="ORIGINALWIDTH" val="7,06777"/>
  <p:tag name="EMFCHILD" val="Vrai"/>
</p:tagLst>
</file>

<file path=ppt/tags/tag4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346189"/>
  <p:tag name="ORIGINALWIDTH" val="2,840055"/>
  <p:tag name="EMFCHILD" val="Vrai"/>
</p:tagLst>
</file>

<file path=ppt/tags/tag4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065968"/>
  <p:tag name="ORIGINALWIDTH" val="16,37036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\rho h \vv{v} &#10;$$&#10;&#10;&#10;\end{document}&#10;"/>
  <p:tag name="IGUANATEXSIZE" val="22"/>
  <p:tag name="IGUANATEXCURSOR" val="1171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138"/>
</p:tagLst>
</file>

<file path=ppt/tags/tag4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555385"/>
  <p:tag name="ORIGINALWIDTH" val="4,702356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\rho h \vv{v} &#10;$$&#10;&#10;&#10;\end{document}&#10;"/>
  <p:tag name="IGUANATEXSIZE" val="22"/>
  <p:tag name="IGUANATEXCURSOR" val="1171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4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53"/>
  <p:tag name="ORIGINALWIDTH" val="4,891648"/>
  <p:tag name="EMFCHILD" val="Vrai"/>
</p:tagLst>
</file>

<file path=ppt/tags/tag4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63248"/>
  <p:tag name="ORIGINALWIDTH" val="5,519301"/>
  <p:tag name="EMFCHILD" val="Vrai"/>
</p:tagLst>
</file>

<file path=ppt/tags/tag4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575296"/>
  <p:tag name="ORIGINALWIDTH" val="16,33349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\rho u \vv{v} &#10;$$&#10;&#10;&#10;\end{document}&#10;"/>
  <p:tag name="IGUANATEXSIZE" val="22"/>
  <p:tag name="IGUANATEXCURSOR" val="1179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128"/>
</p:tagLst>
</file>

<file path=ppt/tags/tag4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555381"/>
  <p:tag name="ORIGINALWIDTH" val="4,702356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\rho u \vv{v} &#10;$$&#10;&#10;&#10;\end{document}&#10;"/>
  <p:tag name="IGUANATEXSIZE" val="22"/>
  <p:tag name="IGUANATEXCURSOR" val="1179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4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33"/>
  <p:tag name="ORIGINALWIDTH" val="5,120769"/>
  <p:tag name="EMFCHILD" val="Vrai"/>
</p:tagLst>
</file>

<file path=ppt/tags/tag4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63246"/>
  <p:tag name="ORIGINALWIDTH" val="5,519301"/>
  <p:tag name="EMFCHILD" val="Vrai"/>
</p:tagLst>
</file>

<file path=ppt/tags/tag4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1,26479"/>
  <p:tag name="ORIGINALWIDTH" val="169,4794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\dsurd{\left(\rho h \right)}{t}&#10;    + \div {\left(\rho h \vit + \fluxchal\right)}  = &#10;    \frac{Dp}{Dt} + \phi_v + \mathcal{P} &#10;$$&#10;&#10;&#10;\end{document}&#10;"/>
  <p:tag name="IGUANATEXSIZE" val="22"/>
  <p:tag name="IGUANATEXCURSOR" val="129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119"/>
</p:tagLst>
</file>

<file path=ppt/tags/tag4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352404"/>
  <p:tag name="ORIGINALWIDTH" val="5,240346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\dsurd{\left(\rho h \right)}{t}&#10;    + \div {\left(\rho h \vit + \fluxchal\right)}  = &#10;    \frac{Dp}{Dt} + \phi_v + \mathcal{P} &#10;$$&#10;&#10;&#10;\end{document}&#10;"/>
  <p:tag name="IGUANATEXSIZE" val="22"/>
  <p:tag name="IGUANATEXCURSOR" val="129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4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96261"/>
  <p:tag name="ORIGINALWIDTH" val="2,311321"/>
  <p:tag name="EMFCHILD" val="Vrai"/>
</p:tagLst>
</file>

<file path=ppt/tags/tag4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555403"/>
  <p:tag name="ORIGINALWIDTH" val="4,702356"/>
  <p:tag name="EMFCHILD" val="Vrai"/>
</p:tagLst>
</file>

<file path=ppt/tags/tag4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32"/>
  <p:tag name="ORIGINALWIDTH" val="4,891637"/>
  <p:tag name="EMFCHILD" val="Vrai"/>
</p:tagLst>
</file>

<file path=ppt/tags/tag4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96261"/>
  <p:tag name="ORIGINALWIDTH" val="2,311321"/>
  <p:tag name="EMFCHILD" val="Vrai"/>
</p:tagLst>
</file>

<file path=ppt/tags/tag4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655"/>
  <p:tag name="ORIGINALWIDTH" val="26,14268"/>
  <p:tag name="EMFCHILD" val="Vrai"/>
</p:tagLst>
</file>

<file path=ppt/tags/tag4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352404"/>
  <p:tag name="ORIGINALWIDTH" val="5,240346"/>
  <p:tag name="EMFCHILD" val="Vrai"/>
</p:tagLst>
</file>

<file path=ppt/tags/tag4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346185"/>
  <p:tag name="ORIGINALWIDTH" val="3,05853"/>
  <p:tag name="EMFCHILD" val="Vrai"/>
</p:tagLst>
</file>

<file path=ppt/tags/tag4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083"/>
  <p:tag name="ORIGINALWIDTH" val="6,625128"/>
  <p:tag name="EMFCHILD" val="Vrai"/>
</p:tagLst>
</file>

<file path=ppt/tags/tag4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32"/>
  <p:tag name="ORIGINALWIDTH" val="4,911574"/>
  <p:tag name="EMFCHILD" val="Vrai"/>
</p:tagLst>
</file>

<file path=ppt/tags/tag4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64971"/>
  <p:tag name="ORIGINALWIDTH" val="2,131991"/>
  <p:tag name="EMFCHILD" val="Vrai"/>
</p:tagLst>
</file>

<file path=ppt/tags/tag4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03474"/>
  <p:tag name="ORIGINALWIDTH" val="4,8717"/>
  <p:tag name="EMFCHILD" val="Vrai"/>
</p:tagLst>
</file>

<file path=ppt/tags/tag4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96261"/>
  <p:tag name="ORIGINALWIDTH" val="2,311321"/>
  <p:tag name="EMFCHILD" val="Vrai"/>
</p:tagLst>
</file>

<file path=ppt/tags/tag4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555403"/>
  <p:tag name="ORIGINALWIDTH" val="4,702356"/>
  <p:tag name="EMFCHILD" val="Vrai"/>
</p:tagLst>
</file>

<file path=ppt/tags/tag4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32"/>
  <p:tag name="ORIGINALWIDTH" val="4,891637"/>
  <p:tag name="EMFCHILD" val="Vrai"/>
</p:tagLst>
</file>

<file path=ppt/tags/tag4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63251"/>
  <p:tag name="ORIGINALWIDTH" val="5,519293"/>
  <p:tag name="EMFCHILD" val="Vrai"/>
</p:tagLst>
</file>

<file path=ppt/tags/tag4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083"/>
  <p:tag name="ORIGINALWIDTH" val="6,625128"/>
  <p:tag name="EMFCHILD" val="Vrai"/>
</p:tagLst>
</file>

<file path=ppt/tags/tag4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415913"/>
  <p:tag name="ORIGINALWIDTH" val="5,608958"/>
  <p:tag name="EMFCHILD" val="Vrai"/>
</p:tagLst>
</file>

<file path=ppt/tags/tag4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96261"/>
  <p:tag name="ORIGINALWIDTH" val="2,311321"/>
  <p:tag name="EMFCHILD" val="Vrai"/>
</p:tagLst>
</file>

<file path=ppt/tags/tag4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25"/>
  <p:tag name="ORIGINALWIDTH" val="6,625128"/>
  <p:tag name="EMFCHILD" val="Vrai"/>
</p:tagLst>
</file>

<file path=ppt/tags/tag4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804461"/>
  <p:tag name="ORIGINALWIDTH" val="7,611444"/>
  <p:tag name="EMFCHILD" val="Vrai"/>
</p:tagLst>
</file>

<file path=ppt/tags/tag4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336234"/>
  <p:tag name="ORIGINALWIDTH" val="5,200472"/>
  <p:tag name="EMFCHILD" val="Vrai"/>
</p:tagLst>
</file>

<file path=ppt/tags/tag4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655"/>
  <p:tag name="ORIGINALWIDTH" val="13,53742"/>
  <p:tag name="EMFCHILD" val="Vrai"/>
</p:tagLst>
</file>

<file path=ppt/tags/tag4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804461"/>
  <p:tag name="ORIGINALWIDTH" val="7,611444"/>
  <p:tag name="EMFCHILD" val="Vrai"/>
</p:tagLst>
</file>

<file path=ppt/tags/tag4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346185"/>
  <p:tag name="ORIGINALWIDTH" val="3,05853"/>
  <p:tag name="EMFCHILD" val="Vrai"/>
</p:tagLst>
</file>

<file path=ppt/tags/tag4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083"/>
  <p:tag name="ORIGINALWIDTH" val="6,625128"/>
  <p:tag name="EMFCHILD" val="Vrai"/>
</p:tagLst>
</file>

<file path=ppt/tags/tag4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5639"/>
  <p:tag name="ORIGINALWIDTH" val="5,220409"/>
  <p:tag name="EMFCHILD" val="Vrai"/>
</p:tagLst>
</file>

<file path=ppt/tags/tag4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3,152149"/>
  <p:tag name="ORIGINALWIDTH" val="3,396248"/>
  <p:tag name="EMFCHILD" val="Vrai"/>
</p:tagLst>
</file>

<file path=ppt/tags/tag4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083"/>
  <p:tag name="ORIGINALWIDTH" val="6,625128"/>
  <p:tag name="EMFCHILD" val="Vrai"/>
</p:tagLst>
</file>

<file path=ppt/tags/tag4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302578"/>
  <p:tag name="ORIGINALWIDTH" val="7,09339"/>
  <p:tag name="EMFCHILD" val="Vrai"/>
</p:tagLst>
</file>

<file path=ppt/tags/tag4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1,2648"/>
  <p:tag name="ORIGINALWIDTH" val="187,8034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\dsurd{(\rho u)}{t} + \div{(\rho u \vv{v} + \fluxchal)} = &#10;    - p\div{\vv{v}} + \phi_v + \mathcal{P}&#10;$$&#10;&#10;&#10;\end{document}&#10;"/>
  <p:tag name="IGUANATEXSIZE" val="22"/>
  <p:tag name="IGUANATEXCURSOR" val="1266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64"/>
</p:tagLst>
</file>

<file path=ppt/tags/tag4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352407"/>
  <p:tag name="ORIGINALWIDTH" val="5,240326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\dsurd{(\rho u)}{t} + \div{(\rho u \vv{v} + \fluxchal)} = &#10;    - p\div{\vv{v}} + \phi_v + \mathcal{P}&#10;$$&#10;&#10;&#10;\end{document}&#10;"/>
  <p:tag name="IGUANATEXSIZE" val="22"/>
  <p:tag name="IGUANATEXCURSOR" val="1266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4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96263"/>
  <p:tag name="ORIGINALWIDTH" val="2,311332"/>
  <p:tag name="EMFCHILD" val="Vrai"/>
</p:tagLst>
</file>

<file path=ppt/tags/tag4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55541"/>
  <p:tag name="ORIGINALWIDTH" val="4,702356"/>
  <p:tag name="EMFCHILD" val="Vrai"/>
</p:tagLst>
</file>

<file path=ppt/tags/tag4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64"/>
  <p:tag name="ORIGINALWIDTH" val="5,12077"/>
  <p:tag name="EMFCHILD" val="Vrai"/>
</p:tagLst>
</file>

<file path=ppt/tags/tag4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96263"/>
  <p:tag name="ORIGINALWIDTH" val="2,311332"/>
  <p:tag name="EMFCHILD" val="Vrai"/>
</p:tagLst>
</file>

<file path=ppt/tags/tag4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648"/>
  <p:tag name="ORIGINALWIDTH" val="24,44542"/>
  <p:tag name="EMFCHILD" val="Vrai"/>
</p:tagLst>
</file>

<file path=ppt/tags/tag4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352407"/>
  <p:tag name="ORIGINALWIDTH" val="5,240326"/>
  <p:tag name="EMFCHILD" val="Vrai"/>
</p:tagLst>
</file>

<file path=ppt/tags/tag4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34617"/>
  <p:tag name="ORIGINALWIDTH" val="3,058508"/>
  <p:tag name="EMFCHILD" val="Vrai"/>
</p:tagLst>
</file>

<file path=ppt/tags/tag4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104"/>
  <p:tag name="ORIGINALWIDTH" val="6,625147"/>
  <p:tag name="EMFCHILD" val="Vrai"/>
</p:tagLst>
</file>

<file path=ppt/tags/tag4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45"/>
  <p:tag name="ORIGINALWIDTH" val="4,911563"/>
  <p:tag name="EMFCHILD" val="Vrai"/>
</p:tagLst>
</file>

<file path=ppt/tags/tag4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64976"/>
  <p:tag name="ORIGINALWIDTH" val="2,131997"/>
  <p:tag name="EMFCHILD" val="Vrai"/>
</p:tagLst>
</file>

<file path=ppt/tags/tag4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03465"/>
  <p:tag name="ORIGINALWIDTH" val="4,871699"/>
  <p:tag name="EMFCHILD" val="Vrai"/>
</p:tagLst>
</file>

<file path=ppt/tags/tag4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96263"/>
  <p:tag name="ORIGINALWIDTH" val="2,311332"/>
  <p:tag name="EMFCHILD" val="Vrai"/>
</p:tagLst>
</file>

<file path=ppt/tags/tag4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55541"/>
  <p:tag name="ORIGINALWIDTH" val="4,702356"/>
  <p:tag name="EMFCHILD" val="Vrai"/>
</p:tagLst>
</file>

<file path=ppt/tags/tag4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64"/>
  <p:tag name="ORIGINALWIDTH" val="5,12077"/>
  <p:tag name="EMFCHILD" val="Vrai"/>
</p:tagLst>
</file>

<file path=ppt/tags/tag4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63243"/>
  <p:tag name="ORIGINALWIDTH" val="5,519268"/>
  <p:tag name="EMFCHILD" val="Vrai"/>
</p:tagLst>
</file>

<file path=ppt/tags/tag4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104"/>
  <p:tag name="ORIGINALWIDTH" val="6,625147"/>
  <p:tag name="EMFCHILD" val="Vrai"/>
</p:tagLst>
</file>

<file path=ppt/tags/tag4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415906"/>
  <p:tag name="ORIGINALWIDTH" val="5,608952"/>
  <p:tag name="EMFCHILD" val="Vrai"/>
</p:tagLst>
</file>

<file path=ppt/tags/tag4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96263"/>
  <p:tag name="ORIGINALWIDTH" val="2,311332"/>
  <p:tag name="EMFCHILD" val="Vrai"/>
</p:tagLst>
</file>

<file path=ppt/tags/tag4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46"/>
  <p:tag name="ORIGINALWIDTH" val="6,625147"/>
  <p:tag name="EMFCHILD" val="Vrai"/>
</p:tagLst>
</file>

<file path=ppt/tags/tag4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984"/>
  <p:tag name="ORIGINALWIDTH" val="6,087144"/>
  <p:tag name="EMFCHILD" val="Vrai"/>
</p:tagLst>
</file>

<file path=ppt/tags/tag4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336213"/>
  <p:tag name="ORIGINALWIDTH" val="5,200496"/>
  <p:tag name="EMFCHILD" val="Vrai"/>
</p:tagLst>
</file>

<file path=ppt/tags/tag4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45"/>
  <p:tag name="ORIGINALWIDTH" val="4,911563"/>
  <p:tag name="EMFCHILD" val="Vrai"/>
</p:tagLst>
</file>

<file path=ppt/tags/tag4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64976"/>
  <p:tag name="ORIGINALWIDTH" val="2,131997"/>
  <p:tag name="EMFCHILD" val="Vrai"/>
</p:tagLst>
</file>

<file path=ppt/tags/tag4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03465"/>
  <p:tag name="ORIGINALWIDTH" val="4,871699"/>
  <p:tag name="EMFCHILD" val="Vrai"/>
</p:tagLst>
</file>

<file path=ppt/tags/tag4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63243"/>
  <p:tag name="ORIGINALWIDTH" val="5,519268"/>
  <p:tag name="EMFCHILD" val="Vrai"/>
</p:tagLst>
</file>

<file path=ppt/tags/tag4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104"/>
  <p:tag name="ORIGINALWIDTH" val="6,625147"/>
  <p:tag name="EMFCHILD" val="Vrai"/>
</p:tagLst>
</file>

<file path=ppt/tags/tag4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56392"/>
  <p:tag name="ORIGINALWIDTH" val="5,220411"/>
  <p:tag name="EMFCHILD" val="Vrai"/>
</p:tagLst>
</file>

<file path=ppt/tags/tag4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3,152161"/>
  <p:tag name="ORIGINALWIDTH" val="3,396253"/>
  <p:tag name="EMFCHILD" val="Vrai"/>
</p:tagLst>
</file>

<file path=ppt/tags/tag4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104"/>
  <p:tag name="ORIGINALWIDTH" val="6,625147"/>
  <p:tag name="EMFCHILD" val="Vrai"/>
</p:tagLst>
</file>

<file path=ppt/tags/tag4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302587"/>
  <p:tag name="ORIGINALWIDTH" val="7,093381"/>
  <p:tag name="EMFCHILD" val="Vrai"/>
</p:tagLst>
</file>

<file path=ppt/tags/tag4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UTPUTDPI" val="1200"/>
  <p:tag name="ORIGINALHEIGHT" val="22"/>
  <p:tag name="ORIGINALWIDTH" val="195"/>
  <p:tag name="OUTPUTTYPE" val="PDF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\dsurd{\left(\rho h \right)}{t}&#10;    + \div {\left(\rho h \vit \right)}  = &#10; - \div \fluxchal +  \frac{Dp}{Dt} + \phi_v + \mathcal{P} &#10;$$&#10;&#10;&#10;\end{document}&#10;"/>
  <p:tag name="IGUANATEXSIZE" val="22"/>
  <p:tag name="IGUANATEXCURSOR" val="1259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0"/>
</p:tagLst>
</file>

<file path=ppt/tags/tag4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UTPUTDPI" val="1200"/>
  <p:tag name="ORIGINALHEIGHT" val="24"/>
  <p:tag name="ORIGINALWIDTH" val="224"/>
  <p:tag name="OUTPUTTYPE" val="PDF"/>
  <p:tag name="IGUANATEXVERSION" val="160"/>
  <p:tag name="LATEXADDIN" val="\documentclass{article}&#10;\usepackage{amsmath}&#10;\usepackage{amssymb}&#10;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%\newcommand{\machin}{\textvisiblespace}&#10;\newcommand{\machin}{\square}&#10;&#10;%&#10;&#10;$$&#10; \dsurd{\left(\rho \machin \right)}{t}&#10;    + \div {\left(\rho \machin \vit\right)}  &#10;= \rho \frac{D\machin}{D t}&#10; = \rho \left( \dsurd{\machin}{t} + \vit.\grad\machin \right)&#10;$$&#10;&#10;&#10;\end{document}&#10;"/>
  <p:tag name="IGUANATEXSIZE" val="22"/>
  <p:tag name="IGUANATEXCURSOR" val="1349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0"/>
</p:tagLst>
</file>

<file path=ppt/tags/tag4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UTPUTDPI" val="1200"/>
  <p:tag name="ORIGINALHEIGHT" val="24"/>
  <p:tag name="ORIGINALWIDTH" val="203"/>
  <p:tag name="OUTPUTTYPE" val="PDF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\rho \left( \dsurd{ h }{ t }&#10;    + \vit.\grad h \right) = &#10; - \div \fluxchal +  \frac{Dp}{Dt} + \phi_v + \mathcal{P} &#10;$$&#10;&#10;&#10;\end{document}&#10;"/>
  <p:tag name="IGUANATEXSIZE" val="22"/>
  <p:tag name="IGUANATEXCURSOR" val="1220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0"/>
</p:tagLst>
</file>

<file path=ppt/tags/tag4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3,90035"/>
  <p:tag name="ORIGINALWIDTH" val="202,2736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\rho \left( \dsurd{ h }{ t }&#10;    + \vit.\grad h \right) = &#10; - \div \fluxchal +  \frac{Dp}{Dt} + \phi_v + \mathcal{P} &#10;$$&#10;&#10;&#10;\end{document}&#10;"/>
  <p:tag name="IGUANATEXSIZE" val="22"/>
  <p:tag name="IGUANATEXCURSOR" val="1220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5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UTPUTDPI" val="1200"/>
  <p:tag name="ORIGINALHEIGHT" val="10"/>
  <p:tag name="ORIGINALWIDTH" val="47"/>
  <p:tag name="OUTPUTTYPE" val="PDF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d h = c_p \,d T&#10;$$&#10;&#10;&#10;\end{document}&#10;"/>
  <p:tag name="IGUANATEXSIZE" val="22"/>
  <p:tag name="IGUANATEXCURSOR" val="1176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0"/>
</p:tagLst>
</file>

<file path=ppt/tags/tag5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UTPUTDPI" val="1200"/>
  <p:tag name="ORIGINALHEIGHT" val="21"/>
  <p:tag name="ORIGINALWIDTH" val="124"/>
  <p:tag name="OUTPUTTYPE" val="PDF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\rho c_p \dsurd{ T }{ t } =&#10; \div \left( \lambda \grad T \right)+ \mathcal{P} &#10;$$&#10;&#10;&#10;\end{document}&#10;"/>
  <p:tag name="IGUANATEXSIZE" val="22"/>
  <p:tag name="IGUANATEXCURSOR" val="119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0"/>
</p:tagLst>
</file>

<file path=ppt/tags/tag5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UTPUTDPI" val="1200"/>
  <p:tag name="ORIGINALHEIGHT" val="9"/>
  <p:tag name="ORIGINALWIDTH" val="67"/>
  <p:tag name="OUTPUTTYPE" val="PDF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 \fluxchal = - \lambda\, \grad T &#10;$$&#10; &#10;&#10;&#10;\end{document}&#10;"/>
  <p:tag name="IGUANATEXSIZE" val="22"/>
  <p:tag name="IGUANATEXCURSOR" val="120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0"/>
</p:tagLst>
</file>

<file path=ppt/tags/tag5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555406"/>
  <p:tag name="ORIGINALWIDTH" val="4,702356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\rho \left( \dsurd{ h }{ t }&#10;    + \vit.\grad h \right) = &#10; - \div \fluxchal +  \frac{Dp}{Dt} + \phi_v + \mathcal{P} &#10;$$&#10;&#10;&#10;\end{document}&#10;"/>
  <p:tag name="IGUANATEXSIZE" val="22"/>
  <p:tag name="IGUANATEXCURSOR" val="1220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5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3,90035"/>
  <p:tag name="ORIGINALWIDTH" val="4,901588"/>
  <p:tag name="EMFCHILD" val="Vrai"/>
</p:tagLst>
</file>

<file path=ppt/tags/tag5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352407"/>
  <p:tag name="ORIGINALWIDTH" val="5,240346"/>
  <p:tag name="EMFCHILD" val="Vrai"/>
</p:tagLst>
</file>

<file path=ppt/tags/tag5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34"/>
  <p:tag name="ORIGINALWIDTH" val="4,891637"/>
  <p:tag name="EMFCHILD" val="Vrai"/>
</p:tagLst>
</file>

<file path=ppt/tags/tag5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657"/>
  <p:tag name="ORIGINALWIDTH" val="11,58271"/>
  <p:tag name="EMFCHILD" val="Vrai"/>
</p:tagLst>
</file>

<file path=ppt/tags/tag5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352407"/>
  <p:tag name="ORIGINALWIDTH" val="5,240346"/>
  <p:tag name="EMFCHILD" val="Vrai"/>
</p:tagLst>
</file>

<file path=ppt/tags/tag5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346187"/>
  <p:tag name="ORIGINALWIDTH" val="3,058496"/>
  <p:tag name="EMFCHILD" val="Vrai"/>
</p:tagLst>
</file>

<file path=ppt/tags/tag5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085"/>
  <p:tag name="ORIGINALWIDTH" val="6,625128"/>
  <p:tag name="EMFCHILD" val="Vrai"/>
</p:tagLst>
</file>

<file path=ppt/tags/tag5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63253"/>
  <p:tag name="ORIGINALWIDTH" val="5,519293"/>
  <p:tag name="EMFCHILD" val="Vrai"/>
</p:tagLst>
</file>

<file path=ppt/tags/tag5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1,05601"/>
  <p:tag name="ORIGINALWIDTH" val="1,056009"/>
  <p:tag name="EMFCHILD" val="Vrai"/>
</p:tagLst>
</file>

<file path=ppt/tags/tag5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535469"/>
  <p:tag name="ORIGINALWIDTH" val="5,240346"/>
  <p:tag name="EMFCHILD" val="Vrai"/>
</p:tagLst>
</file>

<file path=ppt/tags/tag5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83155"/>
  <p:tag name="ORIGINALWIDTH" val="4,034861"/>
  <p:tag name="EMFCHILD" val="Vrai"/>
</p:tagLst>
</file>

<file path=ppt/tags/tag5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72821"/>
  <p:tag name="ORIGINALWIDTH" val="5,240346"/>
  <p:tag name="EMFCHILD" val="Vrai"/>
</p:tagLst>
</file>

<file path=ppt/tags/tag5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973844"/>
  <p:tag name="ORIGINALWIDTH" val="5,608958"/>
  <p:tag name="EMFCHILD" val="Vrai"/>
</p:tagLst>
</file>

<file path=ppt/tags/tag5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34"/>
  <p:tag name="ORIGINALWIDTH" val="4,891637"/>
  <p:tag name="EMFCHILD" val="Vrai"/>
</p:tagLst>
</file>

<file path=ppt/tags/tag5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3,90035"/>
  <p:tag name="ORIGINALWIDTH" val="4,901588"/>
  <p:tag name="EMFCHILD" val="Vrai"/>
</p:tagLst>
</file>

<file path=ppt/tags/tag5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26"/>
  <p:tag name="ORIGINALWIDTH" val="6,625128"/>
  <p:tag name="EMFCHILD" val="Vrai"/>
</p:tagLst>
</file>

<file path=ppt/tags/tag5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5004"/>
  <p:tag name="ORIGINALWIDTH" val="6,087172"/>
  <p:tag name="EMFCHILD" val="Vrai"/>
</p:tagLst>
</file>

<file path=ppt/tags/tag5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34"/>
  <p:tag name="ORIGINALWIDTH" val="4,911574"/>
  <p:tag name="EMFCHILD" val="Vrai"/>
</p:tagLst>
</file>

<file path=ppt/tags/tag5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64974"/>
  <p:tag name="ORIGINALWIDTH" val="2,131991"/>
  <p:tag name="EMFCHILD" val="Vrai"/>
</p:tagLst>
</file>

<file path=ppt/tags/tag5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03476"/>
  <p:tag name="ORIGINALWIDTH" val="4,8717"/>
  <p:tag name="EMFCHILD" val="Vrai"/>
</p:tagLst>
</file>

<file path=ppt/tags/tag5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415915"/>
  <p:tag name="ORIGINALWIDTH" val="5,608958"/>
  <p:tag name="EMFCHILD" val="Vrai"/>
</p:tagLst>
</file>

<file path=ppt/tags/tag5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085"/>
  <p:tag name="ORIGINALWIDTH" val="6,625128"/>
  <p:tag name="EMFCHILD" val="Vrai"/>
</p:tagLst>
</file>

<file path=ppt/tags/tag5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804464"/>
  <p:tag name="ORIGINALWIDTH" val="7,611444"/>
  <p:tag name="EMFCHILD" val="Vrai"/>
</p:tagLst>
</file>

<file path=ppt/tags/tag5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336236"/>
  <p:tag name="ORIGINALWIDTH" val="5,200472"/>
  <p:tag name="EMFCHILD" val="Vrai"/>
</p:tagLst>
</file>

<file path=ppt/tags/tag5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657"/>
  <p:tag name="ORIGINALWIDTH" val="13,53742"/>
  <p:tag name="EMFCHILD" val="Vrai"/>
</p:tagLst>
</file>

<file path=ppt/tags/tag5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804464"/>
  <p:tag name="ORIGINALWIDTH" val="7,611444"/>
  <p:tag name="EMFCHILD" val="Vrai"/>
</p:tagLst>
</file>

<file path=ppt/tags/tag5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346187"/>
  <p:tag name="ORIGINALWIDTH" val="3,058496"/>
  <p:tag name="EMFCHILD" val="Vrai"/>
</p:tagLst>
</file>

<file path=ppt/tags/tag5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085"/>
  <p:tag name="ORIGINALWIDTH" val="6,625128"/>
  <p:tag name="EMFCHILD" val="Vrai"/>
</p:tagLst>
</file>

<file path=ppt/tags/tag5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56394"/>
  <p:tag name="ORIGINALWIDTH" val="5,220409"/>
  <p:tag name="EMFCHILD" val="Vrai"/>
</p:tagLst>
</file>

<file path=ppt/tags/tag5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3,152151"/>
  <p:tag name="ORIGINALWIDTH" val="3,396248"/>
  <p:tag name="EMFCHILD" val="Vrai"/>
</p:tagLst>
</file>

<file path=ppt/tags/tag5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085"/>
  <p:tag name="ORIGINALWIDTH" val="6,625128"/>
  <p:tag name="EMFCHILD" val="Vrai"/>
</p:tagLst>
</file>

<file path=ppt/tags/tag5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302581"/>
  <p:tag name="ORIGINALWIDTH" val="7,09339"/>
  <p:tag name="EMFCHILD" val="Vrai"/>
</p:tagLst>
</file>

<file path=ppt/tags/tag5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0,92607"/>
  <p:tag name="ORIGINALWIDTH" val="122,8069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\rho c_p \dsurd{ T }{ t } =&#10; \div \left( \lambda \grad T \right)+ \mathcal{P} &#10;$$&#10;&#10;&#10;\end{document}&#10;"/>
  <p:tag name="IGUANATEXSIZE" val="22"/>
  <p:tag name="IGUANATEXCURSOR" val="119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5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16527"/>
  <p:tag name="ORIGINALWIDTH" val="104,023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&#10;$&#10; \mathbf{q}.\red{\mathbf{n}} &#10;= &#10;-\lambda \, \mathbf{grad} \: T.\red{\mathbf{n}}  = \red{q_0} &#10;$&#10;&#10;&#10;\end{document}&#10;"/>
  <p:tag name="IGUANATEXSIZE" val="22"/>
  <p:tag name="IGUANATEXCURSOR" val="771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5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378528"/>
  <p:tag name="ORIGINALWIDTH" val="30,05383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&#10;$&#10;T  = \blue{T_S} &#10;$&#10;&#10;&#10;\end{document}&#10;"/>
  <p:tag name="IGUANATEXSIZE" val="22"/>
  <p:tag name="IGUANATEXCURSOR" val="71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5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83174"/>
  <p:tag name="ORIGINALWIDTH" val="5,67868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$&#10; \bleugris{\mathbf{n}} &#10;$&#10;&#10;&#10;\end{document}&#10;"/>
  <p:tag name="IGUANATEXSIZE" val="22"/>
  <p:tag name="IGUANATEXCURSOR" val="718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5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415946"/>
  <p:tag name="ORIGINALWIDTH" val="5,608962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&#10;$&#10; \mathbf{q}&#10;$&#10;&#10;&#10;\end{document}&#10;"/>
  <p:tag name="IGUANATEXSIZE" val="22"/>
  <p:tag name="IGUANATEXCURSOR" val="721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5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781163"/>
  <p:tag name="ORIGINALWIDTH" val="6,774569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&#10;$&#10;T &#10;$&#10;&#10;&#10;\end{document}&#10;"/>
  <p:tag name="IGUANATEXSIZE" val="22"/>
  <p:tag name="IGUANATEXCURSOR" val="71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5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90156"/>
  <p:tag name="ORIGINALWIDTH" val="25,32677"/>
  <p:tag name="OUTPUTTYPE" val="SVG"/>
  <p:tag name="IGUANATEXVERSION" val="160"/>
  <p:tag name="LATEXADDIN" val="\documentclass{article}&#10;\usepackage{amsmath}&#10;\usepackage{xcolor}&#10;\usepackage{siunitx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&#10;$$&#10;\phantom{q}\blue{T_S} \; \si{\degreeCelsius}&#10;$$&#10;&#10;&#10;\end{document}&#10;"/>
  <p:tag name="IGUANATEXSIZE" val="22"/>
  <p:tag name="IGUANATEXCURSOR" val="724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118"/>
</p:tagLst>
</file>

<file path=ppt/tags/tag5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68"/>
  <p:tag name="ORIGINALWIDTH" val="6,774573"/>
  <p:tag name="LATEXADDIN" val="\documentclass{article}&#10;\usepackage{amsmath}&#10;\usepackage{xcolor}&#10;\usepackage{siunitx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&#10;$$&#10;\phantom{q}\blue{T_S} \; \si{\degreeCelsius}&#10;$$&#10;&#10;&#10;\end{document}&#10;"/>
  <p:tag name="IGUANATEXSIZE" val="22"/>
  <p:tag name="IGUANATEXCURSOR" val="724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5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04206"/>
  <p:tag name="ORIGINALWIDTH" val="4,428367"/>
  <p:tag name="EMFCHILD" val="Vrai"/>
</p:tagLst>
</file>

<file path=ppt/tags/tag5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99176"/>
  <p:tag name="ORIGINALWIDTH" val="2,99875"/>
  <p:tag name="EMFCHILD" val="Vrai"/>
</p:tagLst>
</file>

<file path=ppt/tags/tag5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242832"/>
  <p:tag name="ORIGINALWIDTH" val="6,067222"/>
  <p:tag name="EMFCHILD" val="Vrai"/>
</p:tagLst>
</file>

<file path=ppt/tags/tag5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677"/>
  <p:tag name="ORIGINALWIDTH" val="6,562867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&#10;$&#10;T  = \blue{T_S} &#10;$&#10;&#10;&#10;\end{document}&#10;"/>
  <p:tag name="IGUANATEXSIZE" val="22"/>
  <p:tag name="IGUANATEXCURSOR" val="71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5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41"/>
  <p:tag name="ORIGINALWIDTH" val="6,418097"/>
  <p:tag name="EMFCHILD" val="Vrai"/>
</p:tagLst>
</file>

<file path=ppt/tags/tag5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677"/>
  <p:tag name="ORIGINALWIDTH" val="6,562867"/>
  <p:tag name="EMFCHILD" val="Vrai"/>
</p:tagLst>
</file>

<file path=ppt/tags/tag5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042071"/>
  <p:tag name="ORIGINALWIDTH" val="4,289983"/>
  <p:tag name="EMFCHILD" val="Vrai"/>
</p:tagLst>
</file>

<file path=ppt/tags/tag5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706234"/>
  <p:tag name="ORIGINALWIDTH" val="41,37445"/>
  <p:tag name="OUTPUTTYPE" val="SVG"/>
  <p:tag name="IGUANATEXVERSION" val="160"/>
  <p:tag name="LATEXADDIN" val="\documentclass{article}&#10;\usepackage{amsmath}&#10;\usepackage{xcolor}&#10;\usepackage{siunitx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&#10;$$&#10;\phantom{q}\red{q_0} \; \si{\watt\per\square\meter}&#10;$$&#10;&#10;&#10;\end{document}&#10;"/>
  <p:tag name="IGUANATEXSIZE" val="22"/>
  <p:tag name="IGUANATEXCURSOR" val="735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98"/>
</p:tagLst>
</file>

<file path=ppt/tags/tag5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76021"/>
  <p:tag name="ORIGINALWIDTH" val="4,104605"/>
  <p:tag name="LATEXADDIN" val="\documentclass{article}&#10;\usepackage{amsmath}&#10;\usepackage{xcolor}&#10;\usepackage{siunitx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&#10;$$&#10;\phantom{q}\red{q_0} \; \si{\watt\per\square\meter}&#10;$$&#10;&#10;&#10;\end{document}&#10;"/>
  <p:tag name="IGUANATEXSIZE" val="22"/>
  <p:tag name="IGUANATEXCURSOR" val="735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5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33644"/>
  <p:tag name="ORIGINALWIDTH" val="3,235858"/>
  <p:tag name="EMFCHILD" val="Vrai"/>
</p:tagLst>
</file>

<file path=ppt/tags/tag5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385132"/>
  <p:tag name="ORIGINALWIDTH" val="9,872951"/>
  <p:tag name="EMFCHILD" val="Vrai"/>
</p:tagLst>
</file>

<file path=ppt/tags/tag5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003156"/>
  <p:tag name="ORIGINALWIDTH" val="7,780818"/>
  <p:tag name="EMFCHILD" val="Vrai"/>
</p:tagLst>
</file>

<file path=ppt/tags/tag5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106447"/>
  <p:tag name="ORIGINALWIDTH" val="4,714298"/>
  <p:tag name="EMFCHILD" val="Vrai"/>
</p:tagLst>
</file>

<file path=ppt/tags/tag5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209665"/>
  <p:tag name="ORIGINALWIDTH" val="3,082407"/>
  <p:tag name="EMFCHILD" val="Vrai"/>
</p:tagLst>
</file>

<file path=ppt/tags/tag5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415946"/>
  <p:tag name="ORIGINALWIDTH" val="5,608962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&#10;$&#10; \mathbf{q}&#10;$&#10;&#10;&#10;\end{document}&#10;"/>
  <p:tag name="IGUANATEXSIZE" val="22"/>
  <p:tag name="IGUANATEXCURSOR" val="721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5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83174"/>
  <p:tag name="ORIGINALWIDTH" val="5,67868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red{\mathbf{n}} &#10;$&#10;&#10;&#10;\end{document}&#10;"/>
  <p:tag name="IGUANATEXSIZE" val="22"/>
  <p:tag name="IGUANATEXCURSOR" val="904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5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415918"/>
  <p:tag name="ORIGINALWIDTH" val="5,556052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&#10;$&#10; \mathbf{q}.\red{\mathbf{n}} &#10;= &#10;-\lambda \, \mathbf{grad} \: T.\red{\mathbf{n}}  = \red{q_0} &#10;$&#10;&#10;&#10;\end{document}&#10;"/>
  <p:tag name="IGUANATEXSIZE" val="22"/>
  <p:tag name="IGUANATEXCURSOR" val="771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5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1,056013"/>
  <p:tag name="ORIGINALWIDTH" val="1,046067"/>
  <p:tag name="EMFCHILD" val="Vrai"/>
</p:tagLst>
</file>

<file path=ppt/tags/tag5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83171"/>
  <p:tag name="ORIGINALWIDTH" val="5,6251"/>
  <p:tag name="EMFCHILD" val="Vrai"/>
</p:tagLst>
</file>

<file path=ppt/tags/tag5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41"/>
  <p:tag name="ORIGINALWIDTH" val="6,562639"/>
  <p:tag name="EMFCHILD" val="Vrai"/>
</p:tagLst>
</file>

<file path=ppt/tags/tag5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947"/>
  <p:tag name="ORIGINALWIDTH" val="6,029744"/>
  <p:tag name="EMFCHILD" val="Vrai"/>
</p:tagLst>
</file>

<file path=ppt/tags/tag5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43572"/>
  <p:tag name="ORIGINALWIDTH" val="4,884961"/>
  <p:tag name="EMFCHILD" val="Vrai"/>
</p:tagLst>
</file>

<file path=ppt/tags/tag5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535469"/>
  <p:tag name="ORIGINALWIDTH" val="5,190888"/>
  <p:tag name="EMFCHILD" val="Vrai"/>
</p:tagLst>
</file>

<file path=ppt/tags/tag5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83171"/>
  <p:tag name="ORIGINALWIDTH" val="3,99678"/>
  <p:tag name="EMFCHILD" val="Vrai"/>
</p:tagLst>
</file>

<file path=ppt/tags/tag5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72827"/>
  <p:tag name="ORIGINALWIDTH" val="5,190888"/>
  <p:tag name="EMFCHILD" val="Vrai"/>
</p:tagLst>
</file>

<file path=ppt/tags/tag5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973836"/>
  <p:tag name="ORIGINALWIDTH" val="5,556052"/>
  <p:tag name="EMFCHILD" val="Vrai"/>
</p:tagLst>
</file>

<file path=ppt/tags/tag5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677"/>
  <p:tag name="ORIGINALWIDTH" val="6,71068"/>
  <p:tag name="EMFCHILD" val="Vrai"/>
</p:tagLst>
</file>

<file path=ppt/tags/tag5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1,056013"/>
  <p:tag name="ORIGINALWIDTH" val="1,046067"/>
  <p:tag name="EMFCHILD" val="Vrai"/>
</p:tagLst>
</file>

<file path=ppt/tags/tag5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83171"/>
  <p:tag name="ORIGINALWIDTH" val="5,6251"/>
  <p:tag name="EMFCHILD" val="Vrai"/>
</p:tagLst>
</file>

<file path=ppt/tags/tag5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41"/>
  <p:tag name="ORIGINALWIDTH" val="6,562639"/>
  <p:tag name="EMFCHILD" val="Vrai"/>
</p:tagLst>
</file>

<file path=ppt/tags/tag5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336238"/>
  <p:tag name="ORIGINALWIDTH" val="4,065862"/>
  <p:tag name="EMFCHILD" val="Vrai"/>
</p:tagLst>
</file>

<file path=ppt/tags/tag5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770095"/>
  <p:tag name="ORIGINALWIDTH" val="3,20532"/>
  <p:tag name="EMFCHILD" val="Vrai"/>
</p:tagLst>
</file>

<file path=ppt/tags/tag5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555408"/>
  <p:tag name="ORIGINALWIDTH" val="4,664746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\rho c_p \dsurd{ T }{ t } =&#10; \div \left( \lambda \grad T \right)+ \mathcal{P} &#10;$$&#10;&#10;&#10;\end{document}&#10;"/>
  <p:tag name="IGUANATEXSIZE" val="22"/>
  <p:tag name="IGUANATEXCURSOR" val="119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5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68"/>
  <p:tag name="ORIGINALWIDTH" val="3,844431"/>
  <p:tag name="EMFCHILD" val="Vrai"/>
</p:tagLst>
</file>

<file path=ppt/tags/tag5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2835"/>
  <p:tag name="ORIGINALWIDTH" val="3,860238"/>
  <p:tag name="EMFCHILD" val="Vrai"/>
</p:tagLst>
</file>

<file path=ppt/tags/tag5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352389"/>
  <p:tag name="ORIGINALWIDTH" val="5,198414"/>
  <p:tag name="EMFCHILD" val="Vrai"/>
</p:tagLst>
</file>

<file path=ppt/tags/tag5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702"/>
  <p:tag name="ORIGINALWIDTH" val="6,720378"/>
  <p:tag name="EMFCHILD" val="Vrai"/>
</p:tagLst>
</file>

<file path=ppt/tags/tag5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463"/>
  <p:tag name="ORIGINALWIDTH" val="12,9439"/>
  <p:tag name="EMFCHILD" val="Vrai"/>
</p:tagLst>
</file>

<file path=ppt/tags/tag5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352389"/>
  <p:tag name="ORIGINALWIDTH" val="5,198414"/>
  <p:tag name="EMFCHILD" val="Vrai"/>
</p:tagLst>
</file>

<file path=ppt/tags/tag5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346168"/>
  <p:tag name="ORIGINALWIDTH" val="3,034022"/>
  <p:tag name="EMFCHILD" val="Vrai"/>
</p:tagLst>
</file>

<file path=ppt/tags/tag5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34"/>
  <p:tag name="ORIGINALWIDTH" val="6,572123"/>
  <p:tag name="EMFCHILD" val="Vrai"/>
</p:tagLst>
</file>

<file path=ppt/tags/tag5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45"/>
  <p:tag name="ORIGINALWIDTH" val="4,872269"/>
  <p:tag name="EMFCHILD" val="Vrai"/>
</p:tagLst>
</file>

<file path=ppt/tags/tag5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6496"/>
  <p:tag name="ORIGINALWIDTH" val="2,114943"/>
  <p:tag name="EMFCHILD" val="Vrai"/>
</p:tagLst>
</file>

<file path=ppt/tags/tag5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03472"/>
  <p:tag name="ORIGINALWIDTH" val="4,832728"/>
  <p:tag name="EMFCHILD" val="Vrai"/>
</p:tagLst>
</file>

<file path=ppt/tags/tag5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96261"/>
  <p:tag name="ORIGINALWIDTH" val="2,292832"/>
  <p:tag name="EMFCHILD" val="Vrai"/>
</p:tagLst>
</file>

<file path=ppt/tags/tag5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43548"/>
  <p:tag name="ORIGINALWIDTH" val="4,892039"/>
  <p:tag name="EMFCHILD" val="Vrai"/>
</p:tagLst>
</file>

<file path=ppt/tags/tag5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535461"/>
  <p:tag name="ORIGINALWIDTH" val="5,198414"/>
  <p:tag name="EMFCHILD" val="Vrai"/>
</p:tagLst>
</file>

<file path=ppt/tags/tag5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83171"/>
  <p:tag name="ORIGINALWIDTH" val="4,00255"/>
  <p:tag name="EMFCHILD" val="Vrai"/>
</p:tagLst>
</file>

<file path=ppt/tags/tag5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72819"/>
  <p:tag name="ORIGINALWIDTH" val="5,198414"/>
  <p:tag name="EMFCHILD" val="Vrai"/>
</p:tagLst>
</file>

<file path=ppt/tags/tag5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973801"/>
  <p:tag name="ORIGINALWIDTH" val="5,564055"/>
  <p:tag name="EMFCHILD" val="Vrai"/>
</p:tagLst>
</file>

<file path=ppt/tags/tag5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702"/>
  <p:tag name="ORIGINALWIDTH" val="6,720378"/>
  <p:tag name="EMFCHILD" val="Vrai"/>
</p:tagLst>
</file>

<file path=ppt/tags/tag5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96261"/>
  <p:tag name="ORIGINALWIDTH" val="2,292832"/>
  <p:tag name="EMFCHILD" val="Vrai"/>
</p:tagLst>
</file>

<file path=ppt/tags/tag5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107"/>
  <p:tag name="ORIGINALWIDTH" val="6,572123"/>
  <p:tag name="EMFCHILD" val="Vrai"/>
</p:tagLst>
</file>

<file path=ppt/tags/tag5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302588"/>
  <p:tag name="ORIGINALWIDTH" val="7,036616"/>
  <p:tag name="EMFCHILD" val="Vrai"/>
</p:tagLst>
</file>

<file path=ppt/tags/tag5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308821"/>
  <p:tag name="ORIGINALWIDTH" val="12,05476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blue{T_\infty}&#10;$&#10;&#10;&#10;\end{document}&#10;"/>
  <p:tag name="IGUANATEXSIZE" val="22"/>
  <p:tag name="IGUANATEXCURSOR" val="90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5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781157"/>
  <p:tag name="ORIGINALWIDTH" val="6,774588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T&#10;$&#10;&#10;&#10;\end{document}&#10;"/>
  <p:tag name="IGUANATEXSIZE" val="22"/>
  <p:tag name="IGUANATEXCURSOR" val="887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6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0,61722"/>
  <p:tag name="ORIGINALWIDTH" val="38,68525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&#10;$&#10; \bleugris{\text{Nu}} = \dfrac{\bleugris{h} L}{\lambda}&#10;$&#10;&#10;&#10;\end{document}&#10;"/>
  <p:tag name="IGUANATEXSIZE" val="22"/>
  <p:tag name="IGUANATEXCURSOR" val="753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6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0,92607"/>
  <p:tag name="ORIGINALWIDTH" val="122,8069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\rho c_p \dsurd{ T }{ t } =&#10; \div \left( \lambda \grad T \right)+ \mathcal{P} &#10;$$&#10;&#10;&#10;\end{document}&#10;"/>
  <p:tag name="IGUANATEXSIZE" val="22"/>
  <p:tag name="IGUANATEXCURSOR" val="119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6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83174"/>
  <p:tag name="ORIGINALWIDTH" val="5,67868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$&#10; \bleugris{\mathbf{n}} &#10;$&#10;&#10;&#10;\end{document}&#10;"/>
  <p:tag name="IGUANATEXSIZE" val="22"/>
  <p:tag name="IGUANATEXCURSOR" val="705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6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415946"/>
  <p:tag name="ORIGINALWIDTH" val="5,608962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&#10;$&#10; \mathbf{q}&#10;$&#10;&#10;&#10;\end{document}&#10;"/>
  <p:tag name="IGUANATEXSIZE" val="22"/>
  <p:tag name="IGUANATEXCURSOR" val="721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6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6635"/>
  <p:tag name="ORIGINALWIDTH" val="142,5525"/>
  <p:tag name="OUTPUTTYPE" val="SVG"/>
  <p:tag name="IGUANATEXVERSION" val="160"/>
  <p:tag name="LATEXADDIN" val="\documentclass{article}&#10;\usepackage{amsmath}&#10;\usepackage{xcolor}&#10;&#10;\usepackage{siunitx}&#10;&#10;\def\grad{\mathop{\rm \bf grad}\nolimits}&#10;\def\div{\mathop{\rm div}\nolimits}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gray}[1]{{\color[rgb]{0.8,0.8,0.8}#1}}&#10;\newcommand{\violet}[1]{{\color[rgb]{0.7,0.0,0.7}#1}}&#10;\newcommand{\orange}[1]{{\color[rgb]{1.0,0.8,0.4}#1}}&#10;\newcommand{\darkorange}[1]{{\color[rgb]{1,0.77255,0.35686}#1}}&#10;&#10;\newcommand{\bleugris}[1]{{\color[rgb]{0.6,0.6,0.825}#1}}&#10;&#10;\newcommand{\rey}{\text{Re}}&#10;\newcommand{\vv}[1]{\mathbf{#1}}&#10;&#10;\newcommand{\unith}{\watt\per\square\meter\per\kelvin}&#10;\newcommand{\unitlam}{\watt\per\meter\per\kelvin}&#10;\newcommand{\unitrho}{\kilogram\per\cubic\meter}&#10;\newcommand{\unitcp}{\joule\per\kilogram\per\kelvin}&#10;\newcommand{\unita}{\square\meter\per\second}&#10;\newcommand{\unitR}{\kelvin\per\watt}&#10;\newcommand{\unitD}{\square\meter\per\second}&#10;\newcommand{\unitE}{\joule\per\cubic\meter}&#10;\newcommand{\unitnA}{\kilo\gram\per\square\meter\per\second}&#10;\newcommand{\unitPhi}{\joule\per\square\meter\per\second}&#10;&#10;\newcommand{\vA}{\vv{v}_{\text{A}}}&#10;\newcommand{\vB}{\vv{v}_{\text{B}}}&#10;\newcommand{\CA}{{C_{\text{A}}}}&#10;\newcommand{\CB}{C_{\text{B}}}&#10;\newcommand{\rhoA}{\rho_{\text{A}}}&#10;\newcommand{\rhoB}{\rho_{\text{B}}}&#10;\newcommand{\xA}{x_{\text{A}}}&#10;\newcommand{\xB}{x_{\text{B}}}&#10;\newcommand{\omA}{\omega_{\text{A}}}&#10;\newcommand{\omB}{\omega_{\text{B}}}&#10;&#10;\newcommand{\JA}{\vv{J}_{\text{A}}}&#10;\newcommand{\JB}{\vv{J}_{\text{B}}}&#10;\newcommand{\NA}{\vv{N}_{\text{A}}}&#10;\newcommand{\NB}{\vv{N}_{\text{B}}}&#10;\newcommand{\NC}{\vv{N}_{\text{B}}}&#10;\newcommand{\Nspec}[1]{\vv{N}_{\text{#1}}}&#10;\newcommand{\nspec}[1]{\vv{n}_{\text{#1}}}&#10;\newcommand{\Rspec}[1]{R_{\text{#1}}}&#10;&#10;\newcommand{\jA}{\vv{j}_{\text{A}}}&#10;\newcommand{\jB}{\vv{j}_{\text{B}}}&#10;\newcommand{\nnA}{\vv{n}_{\text{A}}}&#10;\newcommand{\nB}{\vv{n}_{\text{B}}}&#10;&#10;\newcommand{\DAB}{D_{\text{AB}}}&#10;\newcommand{\DAP}{D}&#10;&#10;\newcommand{\dsurd}[2]{\frac{\partial #1}{\partial #2}}&#10;\newcommand{\sdsurd}[2]{\partial #1/\partial #2}&#10;\newcommand{\ddesurd}[2]{\frac{\partial^2 #1}{{\partial #2}^2}}&#10;\newcommand{\sddesurd}[2]{{\partial^2 #1}/{\partial #2}^2}&#10;&#10;\newcommand{\Phith}{\boldsymbol{\Phi}}&#10;\newcommand{\vn}{\vv{n}}&#10;&#10;&#10;$$ &#10;\mathbf{q}.\bleugris{\mathbf{n}} = &#10;-\lambda \grad T.\bleugris{\mathbf{n}}&#10;=&#10;\bleugris{h} ( T - \blue{T_\infty})&#10;$$&#10;\end{document}&#10;"/>
  <p:tag name="IGUANATEXSIZE" val="22"/>
  <p:tag name="IGUANATEXCURSOR" val="2540"/>
  <p:tag name="TRANSPARENCY" val="Vrai"/>
  <p:tag name="LATEXENGINEID" val="1"/>
  <p:tag name="TEMPFOLDER" val="/Users/louisnar/IguanaTex_v1_60_1/TEMP/"/>
  <p:tag name="LATEXFORMHEIGHT" val="800"/>
  <p:tag name="LATEXFORMWIDTH" val="513,35"/>
  <p:tag name="LATEXFORMWRAP" val="Faux"/>
  <p:tag name="BITMAPVECTOR" val="1"/>
</p:tagLst>
</file>

<file path=ppt/tags/tag6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774309"/>
  <p:tag name="ORIGINALWIDTH" val="5,608963"/>
  <p:tag name="LATEXADDIN" val="\documentclass{article}&#10;\usepackage{amsmath}&#10;\usepackage{xcolor}&#10;&#10;\usepackage{siunitx}&#10;&#10;\def\grad{\mathop{\rm \bf grad}\nolimits}&#10;\def\div{\mathop{\rm div}\nolimits}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gray}[1]{{\color[rgb]{0.8,0.8,0.8}#1}}&#10;\newcommand{\violet}[1]{{\color[rgb]{0.7,0.0,0.7}#1}}&#10;\newcommand{\orange}[1]{{\color[rgb]{1.0,0.8,0.4}#1}}&#10;\newcommand{\darkorange}[1]{{\color[rgb]{1,0.77255,0.35686}#1}}&#10;&#10;\newcommand{\bleugris}[1]{{\color[rgb]{0.6,0.6,0.825}#1}}&#10;&#10;\newcommand{\rey}{\text{Re}}&#10;\newcommand{\vv}[1]{\mathbf{#1}}&#10;&#10;\newcommand{\unith}{\watt\per\square\meter\per\kelvin}&#10;\newcommand{\unitlam}{\watt\per\meter\per\kelvin}&#10;\newcommand{\unitrho}{\kilogram\per\cubic\meter}&#10;\newcommand{\unitcp}{\joule\per\kilogram\per\kelvin}&#10;\newcommand{\unita}{\square\meter\per\second}&#10;\newcommand{\unitR}{\kelvin\per\watt}&#10;\newcommand{\unitD}{\square\meter\per\second}&#10;\newcommand{\unitE}{\joule\per\cubic\meter}&#10;\newcommand{\unitnA}{\kilo\gram\per\square\meter\per\second}&#10;\newcommand{\unitPhi}{\joule\per\square\meter\per\second}&#10;&#10;\newcommand{\vA}{\vv{v}_{\text{A}}}&#10;\newcommand{\vB}{\vv{v}_{\text{B}}}&#10;\newcommand{\CA}{{C_{\text{A}}}}&#10;\newcommand{\CB}{C_{\text{B}}}&#10;\newcommand{\rhoA}{\rho_{\text{A}}}&#10;\newcommand{\rhoB}{\rho_{\text{B}}}&#10;\newcommand{\xA}{x_{\text{A}}}&#10;\newcommand{\xB}{x_{\text{B}}}&#10;\newcommand{\omA}{\omega_{\text{A}}}&#10;\newcommand{\omB}{\omega_{\text{B}}}&#10;&#10;\newcommand{\JA}{\vv{J}_{\text{A}}}&#10;\newcommand{\JB}{\vv{J}_{\text{B}}}&#10;\newcommand{\NA}{\vv{N}_{\text{A}}}&#10;\newcommand{\NB}{\vv{N}_{\text{B}}}&#10;\newcommand{\NC}{\vv{N}_{\text{B}}}&#10;\newcommand{\Nspec}[1]{\vv{N}_{\text{#1}}}&#10;\newcommand{\nspec}[1]{\vv{n}_{\text{#1}}}&#10;\newcommand{\Rspec}[1]{R_{\text{#1}}}&#10;&#10;\newcommand{\jA}{\vv{j}_{\text{A}}}&#10;\newcommand{\jB}{\vv{j}_{\text{B}}}&#10;\newcommand{\nnA}{\vv{n}_{\text{A}}}&#10;\newcommand{\nB}{\vv{n}_{\text{B}}}&#10;&#10;\newcommand{\DAB}{D_{\text{AB}}}&#10;\newcommand{\DAP}{D}&#10;&#10;\newcommand{\dsurd}[2]{\frac{\partial #1}{\partial #2}}&#10;\newcommand{\sdsurd}[2]{\partial #1/\partial #2}&#10;\newcommand{\ddesurd}[2]{\frac{\partial^2 #1}{{\partial #2}^2}}&#10;\newcommand{\sddesurd}[2]{{\partial^2 #1}/{\partial #2}^2}&#10;&#10;\newcommand{\Phith}{\boldsymbol{\Phi}}&#10;\newcommand{\vn}{\vv{n}}&#10;&#10;&#10;$$ &#10;\mathbf{q}.\bleugris{\mathbf{n}} = &#10;-\lambda \grad T.\bleugris{\mathbf{n}}&#10;=&#10;\bleugris{h} ( T - \blue{T_\infty})&#10;$$&#10;\end{document}&#10;"/>
  <p:tag name="IGUANATEXSIZE" val="22"/>
  <p:tag name="IGUANATEXCURSOR" val="2540"/>
  <p:tag name="TRANSPARENCY" val="Vrai"/>
  <p:tag name="LATEXENGINEID" val="1"/>
  <p:tag name="TEMPFOLDER" val="/Users/louisnar/IguanaTex_v1_60_1/TEMP/"/>
  <p:tag name="LATEXFORMHEIGHT" val="800"/>
  <p:tag name="LATEXFORMWIDTH" val="513,35"/>
  <p:tag name="LATEXFORMWRAP" val="Faux"/>
  <p:tag name="BITMAPVECTOR" val="1"/>
  <p:tag name="EMFCHILD" val="Vrai"/>
</p:tagLst>
</file>

<file path=ppt/tags/tag6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9504231"/>
  <p:tag name="ORIGINALWIDTH" val="1,056025"/>
  <p:tag name="EMFCHILD" val="Vrai"/>
</p:tagLst>
</file>

<file path=ppt/tags/tag6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034847"/>
  <p:tag name="ORIGINALWIDTH" val="5,678687"/>
  <p:tag name="EMFCHILD" val="Vrai"/>
</p:tagLst>
</file>

<file path=ppt/tags/tag6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098116"/>
  <p:tag name="ORIGINALWIDTH" val="6,625134"/>
  <p:tag name="EMFCHILD" val="Vrai"/>
</p:tagLst>
</file>

<file path=ppt/tags/tag6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58654"/>
  <p:tag name="ORIGINALWIDTH" val="6,087159"/>
  <p:tag name="EMFCHILD" val="Vrai"/>
</p:tagLst>
</file>

<file path=ppt/tags/tag6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339214"/>
  <p:tag name="ORIGINALWIDTH" val="4,931502"/>
  <p:tag name="EMFCHILD" val="Vrai"/>
</p:tagLst>
</file>

<file path=ppt/tags/tag6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881926"/>
  <p:tag name="ORIGINALWIDTH" val="5,240343"/>
  <p:tag name="EMFCHILD" val="Vrai"/>
</p:tagLst>
</file>

<file path=ppt/tags/tag6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034847"/>
  <p:tag name="ORIGINALWIDTH" val="4,034853"/>
  <p:tag name="EMFCHILD" val="Vrai"/>
</p:tagLst>
</file>

<file path=ppt/tags/tag6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11556"/>
  <p:tag name="ORIGINALWIDTH" val="5,240343"/>
  <p:tag name="EMFCHILD" val="Vrai"/>
</p:tagLst>
</file>

<file path=ppt/tags/tag6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276425"/>
  <p:tag name="ORIGINALWIDTH" val="5,608963"/>
  <p:tag name="EMFCHILD" val="Vrai"/>
</p:tagLst>
</file>

<file path=ppt/tags/tag6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070214"/>
  <p:tag name="ORIGINALWIDTH" val="6,774564"/>
  <p:tag name="EMFCHILD" val="Vrai"/>
</p:tagLst>
</file>

<file path=ppt/tags/tag6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9504231"/>
  <p:tag name="ORIGINALWIDTH" val="1,056025"/>
  <p:tag name="EMFCHILD" val="Vrai"/>
</p:tagLst>
</file>

<file path=ppt/tags/tag6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034847"/>
  <p:tag name="ORIGINALWIDTH" val="5,678687"/>
  <p:tag name="EMFCHILD" val="Vrai"/>
</p:tagLst>
</file>

<file path=ppt/tags/tag6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098116"/>
  <p:tag name="ORIGINALWIDTH" val="6,625134"/>
  <p:tag name="EMFCHILD" val="Vrai"/>
</p:tagLst>
</file>

<file path=ppt/tags/tag6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321291"/>
  <p:tag name="ORIGINALWIDTH" val="4,89165"/>
  <p:tag name="EMFCHILD" val="Vrai"/>
</p:tagLst>
</file>

<file path=ppt/tags/tag6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6635"/>
  <p:tag name="ORIGINALWIDTH" val="2,311313"/>
  <p:tag name="EMFCHILD" val="Vrai"/>
</p:tagLst>
</file>

<file path=ppt/tags/tag6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070214"/>
  <p:tag name="ORIGINALWIDTH" val="6,774564"/>
  <p:tag name="EMFCHILD" val="Vrai"/>
</p:tagLst>
</file>

<file path=ppt/tags/tag6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58654"/>
  <p:tag name="ORIGINALWIDTH" val="6,087159"/>
  <p:tag name="EMFCHILD" val="Vrai"/>
</p:tagLst>
</file>

<file path=ppt/tags/tag6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070214"/>
  <p:tag name="ORIGINALWIDTH" val="6,774564"/>
  <p:tag name="EMFCHILD" val="Vrai"/>
</p:tagLst>
</file>

<file path=ppt/tags/tag6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830672"/>
  <p:tag name="ORIGINALWIDTH" val="6,86224"/>
  <p:tag name="EMFCHILD" val="Vrai"/>
</p:tagLst>
</file>

<file path=ppt/tags/tag6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6635"/>
  <p:tag name="ORIGINALWIDTH" val="2,311313"/>
  <p:tag name="EMFCHILD" val="Vrai"/>
</p:tagLst>
</file>

<file path=ppt/tags/tag6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020261"/>
  <p:tag name="ORIGINALWIDTH" val="4,891641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$$ &#10;\bleugris{h}&#10;$$&#10;\end{document}&#10;"/>
  <p:tag name="IGUANATEXSIZE" val="22"/>
  <p:tag name="IGUANATEXCURSOR" val="728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6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96737"/>
  <p:tag name="ORIGINALWIDTH" val="49,79155"/>
  <p:tag name="OUTPUTTYPE" val="SVG"/>
  <p:tag name="IGUANATEXVERSION" val="160"/>
  <p:tag name="LATEXADDIN" val="\documentclass{article}&#10;\usepackage{amsmath}&#10;\usepackage{xcolor}&#10;\usepackage{siunitx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$$ &#10;\bleugris{\si{\watt\per\square\meter\per\kelvin}}&#10;$$&#10;\end{document}&#10;"/>
  <p:tag name="IGUANATEXSIZE" val="22"/>
  <p:tag name="IGUANATEXCURSOR" val="747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175"/>
</p:tagLst>
</file>

<file path=ppt/tags/tag6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243234"/>
  <p:tag name="ORIGINALWIDTH" val="9,872961"/>
  <p:tag name="LATEXADDIN" val="\documentclass{article}&#10;\usepackage{amsmath}&#10;\usepackage{xcolor}&#10;\usepackage{siunitx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$$ &#10;\bleugris{\si{\watt\per\square\meter\per\kelvin}}&#10;$$&#10;\end{document}&#10;"/>
  <p:tag name="IGUANATEXSIZE" val="22"/>
  <p:tag name="IGUANATEXCURSOR" val="747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6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3,914206"/>
  <p:tag name="ORIGINALWIDTH" val="7,78079"/>
  <p:tag name="EMFCHILD" val="Vrai"/>
</p:tagLst>
</file>

<file path=ppt/tags/tag6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037311"/>
  <p:tag name="ORIGINALWIDTH" val="4,714318"/>
  <p:tag name="EMFCHILD" val="Vrai"/>
</p:tagLst>
</file>

<file path=ppt/tags/tag6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116095"/>
  <p:tag name="ORIGINALWIDTH" val="3,082414"/>
  <p:tag name="EMFCHILD" val="Vrai"/>
</p:tagLst>
</file>

<file path=ppt/tags/tag6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048403"/>
  <p:tag name="ORIGINALWIDTH" val="7,003733"/>
  <p:tag name="EMFCHILD" val="Vrai"/>
</p:tagLst>
</file>

<file path=ppt/tags/tag6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037311"/>
  <p:tag name="ORIGINALWIDTH" val="4,714318"/>
  <p:tag name="EMFCHILD" val="Vrai"/>
</p:tagLst>
</file>

<file path=ppt/tags/tag6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116095"/>
  <p:tag name="ORIGINALWIDTH" val="2,538477"/>
  <p:tag name="EMFCHILD" val="Vrai"/>
</p:tagLst>
</file>

<file path=ppt/tags/tag6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6638"/>
  <p:tag name="ORIGINALWIDTH" val="67,75034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&#10;$&#10; \bleugris{\text{Nu}} = f\left( \blue{\text{Ra}}, \text{Pr} \right)&#10;$&#10;&#10;&#10;\end{document}&#10;"/>
  <p:tag name="IGUANATEXSIZE" val="22"/>
  <p:tag name="IGUANATEXCURSOR" val="756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127"/>
</p:tagLst>
</file>

<file path=ppt/tags/tag6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124034"/>
  <p:tag name="ORIGINALWIDTH" val="6,804475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&#10;$&#10; \bleugris{\text{Nu}} = f\left( \blue{\text{Ra}}, \text{Pr} \right)&#10;$&#10;&#10;&#10;\end{document}&#10;"/>
  <p:tag name="IGUANATEXSIZE" val="22"/>
  <p:tag name="IGUANATEXCURSOR" val="756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6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061745"/>
  <p:tag name="ORIGINALWIDTH" val="5,011201"/>
  <p:tag name="EMFCHILD" val="Vrai"/>
</p:tagLst>
</file>

<file path=ppt/tags/tag6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098116"/>
  <p:tag name="ORIGINALWIDTH" val="6,62515"/>
  <p:tag name="EMFCHILD" val="Vrai"/>
</p:tagLst>
</file>

<file path=ppt/tags/tag6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159404"/>
  <p:tag name="ORIGINALWIDTH" val="4,971341"/>
  <p:tag name="EMFCHILD" val="Vrai"/>
</p:tagLst>
</file>

<file path=ppt/tags/tag6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6638"/>
  <p:tag name="ORIGINALWIDTH" val="2,311332"/>
  <p:tag name="EMFCHILD" val="Vrai"/>
</p:tagLst>
</file>

<file path=ppt/tags/tag6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321296"/>
  <p:tag name="ORIGINALWIDTH" val="6,943939"/>
  <p:tag name="EMFCHILD" val="Vrai"/>
</p:tagLst>
</file>

<file path=ppt/tags/tag6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115557"/>
  <p:tag name="ORIGINALWIDTH" val="4,493143"/>
  <p:tag name="EMFCHILD" val="Vrai"/>
</p:tagLst>
</file>

<file path=ppt/tags/tag6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680938"/>
  <p:tag name="ORIGINALWIDTH" val="1,165608"/>
  <p:tag name="EMFCHILD" val="Vrai"/>
</p:tagLst>
</file>

<file path=ppt/tags/tag6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124034"/>
  <p:tag name="ORIGINALWIDTH" val="5,867993"/>
  <p:tag name="EMFCHILD" val="Vrai"/>
</p:tagLst>
</file>

<file path=ppt/tags/tag6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3,963114"/>
  <p:tag name="ORIGINALWIDTH" val="3,347418"/>
  <p:tag name="EMFCHILD" val="Vrai"/>
</p:tagLst>
</file>

<file path=ppt/tags/tag6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6638"/>
  <p:tag name="ORIGINALWIDTH" val="2,311332"/>
  <p:tag name="EMFCHILD" val="Vrai"/>
</p:tagLst>
</file>

<file path=ppt/tags/tag6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020271"/>
  <p:tag name="ORIGINALWIDTH" val="4,891627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$$ &#10;\bleugris{h}&#10;$$&#10;\end{document}&#10;"/>
  <p:tag name="IGUANATEXSIZE" val="22"/>
  <p:tag name="IGUANATEXCURSOR" val="728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6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555408"/>
  <p:tag name="ORIGINALWIDTH" val="4,664746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\rho c_p \dsurd{ T }{ t } =&#10; \div \left( \lambda \grad T \right)+ \mathcal{P} &#10;$$&#10;&#10;&#10;\end{document}&#10;"/>
  <p:tag name="IGUANATEXSIZE" val="22"/>
  <p:tag name="IGUANATEXCURSOR" val="119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6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68"/>
  <p:tag name="ORIGINALWIDTH" val="3,844431"/>
  <p:tag name="EMFCHILD" val="Vrai"/>
</p:tagLst>
</file>

<file path=ppt/tags/tag6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2835"/>
  <p:tag name="ORIGINALWIDTH" val="3,860238"/>
  <p:tag name="EMFCHILD" val="Vrai"/>
</p:tagLst>
</file>

<file path=ppt/tags/tag6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352389"/>
  <p:tag name="ORIGINALWIDTH" val="5,198414"/>
  <p:tag name="EMFCHILD" val="Vrai"/>
</p:tagLst>
</file>

<file path=ppt/tags/tag6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702"/>
  <p:tag name="ORIGINALWIDTH" val="6,720378"/>
  <p:tag name="EMFCHILD" val="Vrai"/>
</p:tagLst>
</file>

<file path=ppt/tags/tag6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463"/>
  <p:tag name="ORIGINALWIDTH" val="12,9439"/>
  <p:tag name="EMFCHILD" val="Vrai"/>
</p:tagLst>
</file>

<file path=ppt/tags/tag6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352389"/>
  <p:tag name="ORIGINALWIDTH" val="5,198414"/>
  <p:tag name="EMFCHILD" val="Vrai"/>
</p:tagLst>
</file>

<file path=ppt/tags/tag6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346168"/>
  <p:tag name="ORIGINALWIDTH" val="3,034022"/>
  <p:tag name="EMFCHILD" val="Vrai"/>
</p:tagLst>
</file>

<file path=ppt/tags/tag6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34"/>
  <p:tag name="ORIGINALWIDTH" val="6,572123"/>
  <p:tag name="EMFCHILD" val="Vrai"/>
</p:tagLst>
</file>

<file path=ppt/tags/tag6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45"/>
  <p:tag name="ORIGINALWIDTH" val="4,872269"/>
  <p:tag name="EMFCHILD" val="Vrai"/>
</p:tagLst>
</file>

<file path=ppt/tags/tag6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6496"/>
  <p:tag name="ORIGINALWIDTH" val="2,114943"/>
  <p:tag name="EMFCHILD" val="Vrai"/>
</p:tagLst>
</file>

<file path=ppt/tags/tag6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03472"/>
  <p:tag name="ORIGINALWIDTH" val="4,832728"/>
  <p:tag name="EMFCHILD" val="Vrai"/>
</p:tagLst>
</file>

<file path=ppt/tags/tag6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96261"/>
  <p:tag name="ORIGINALWIDTH" val="2,292832"/>
  <p:tag name="EMFCHILD" val="Vrai"/>
</p:tagLst>
</file>

<file path=ppt/tags/tag6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43548"/>
  <p:tag name="ORIGINALWIDTH" val="4,892039"/>
  <p:tag name="EMFCHILD" val="Vrai"/>
</p:tagLst>
</file>

<file path=ppt/tags/tag6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535461"/>
  <p:tag name="ORIGINALWIDTH" val="5,198414"/>
  <p:tag name="EMFCHILD" val="Vrai"/>
</p:tagLst>
</file>

<file path=ppt/tags/tag6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83171"/>
  <p:tag name="ORIGINALWIDTH" val="4,00255"/>
  <p:tag name="EMFCHILD" val="Vrai"/>
</p:tagLst>
</file>

<file path=ppt/tags/tag6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72819"/>
  <p:tag name="ORIGINALWIDTH" val="5,198414"/>
  <p:tag name="EMFCHILD" val="Vrai"/>
</p:tagLst>
</file>

<file path=ppt/tags/tag6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973801"/>
  <p:tag name="ORIGINALWIDTH" val="5,564055"/>
  <p:tag name="EMFCHILD" val="Vrai"/>
</p:tagLst>
</file>

<file path=ppt/tags/tag6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702"/>
  <p:tag name="ORIGINALWIDTH" val="6,720378"/>
  <p:tag name="EMFCHILD" val="Vrai"/>
</p:tagLst>
</file>

<file path=ppt/tags/tag6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96261"/>
  <p:tag name="ORIGINALWIDTH" val="2,292832"/>
  <p:tag name="EMFCHILD" val="Vrai"/>
</p:tagLst>
</file>

<file path=ppt/tags/tag6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107"/>
  <p:tag name="ORIGINALWIDTH" val="6,572123"/>
  <p:tag name="EMFCHILD" val="Vrai"/>
</p:tagLst>
</file>

<file path=ppt/tags/tag6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302588"/>
  <p:tag name="ORIGINALWIDTH" val="7,036616"/>
  <p:tag name="EMFCHILD" val="Vrai"/>
</p:tagLst>
</file>

<file path=ppt/tags/tag6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6638"/>
  <p:tag name="ORIGINALWIDTH" val="66,22293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&#10;$&#10; \bleugris{\text{Nu}} = f\left( \blue{\text{Re}}, \text{Pr} \right)&#10;$&#10;&#10;&#10;\end{document}&#10;"/>
  <p:tag name="IGUANATEXSIZE" val="22"/>
  <p:tag name="IGUANATEXCURSOR" val="758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74"/>
</p:tagLst>
</file>

<file path=ppt/tags/tag6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124034"/>
  <p:tag name="ORIGINALWIDTH" val="6,705863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&#10;$&#10; \bleugris{\text{Nu}} = f\left( \blue{\text{Re}}, \text{Pr} \right)&#10;$&#10;&#10;&#10;\end{document}&#10;"/>
  <p:tag name="IGUANATEXSIZE" val="22"/>
  <p:tag name="IGUANATEXCURSOR" val="758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6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061745"/>
  <p:tag name="ORIGINALWIDTH" val="4,938574"/>
  <p:tag name="EMFCHILD" val="Vrai"/>
</p:tagLst>
</file>

<file path=ppt/tags/tag6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098116"/>
  <p:tag name="ORIGINALWIDTH" val="6,529109"/>
  <p:tag name="EMFCHILD" val="Vrai"/>
</p:tagLst>
</file>

<file path=ppt/tags/tag6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159404"/>
  <p:tag name="ORIGINALWIDTH" val="4,899302"/>
  <p:tag name="EMFCHILD" val="Vrai"/>
</p:tagLst>
</file>

<file path=ppt/tags/tag6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6638"/>
  <p:tag name="ORIGINALWIDTH" val="2,277822"/>
  <p:tag name="EMFCHILD" val="Vrai"/>
</p:tagLst>
</file>

<file path=ppt/tags/tag6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321296"/>
  <p:tag name="ORIGINALWIDTH" val="6,843314"/>
  <p:tag name="EMFCHILD" val="Vrai"/>
</p:tagLst>
</file>

<file path=ppt/tags/tag6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115557"/>
  <p:tag name="ORIGINALWIDTH" val="3,799663"/>
  <p:tag name="EMFCHILD" val="Vrai"/>
</p:tagLst>
</file>

<file path=ppt/tags/tag6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680938"/>
  <p:tag name="ORIGINALWIDTH" val="1,148729"/>
  <p:tag name="EMFCHILD" val="Vrai"/>
</p:tagLst>
</file>

<file path=ppt/tags/tag6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124034"/>
  <p:tag name="ORIGINALWIDTH" val="5,782947"/>
  <p:tag name="EMFCHILD" val="Vrai"/>
</p:tagLst>
</file>

<file path=ppt/tags/tag6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3,963114"/>
  <p:tag name="ORIGINALWIDTH" val="3,298918"/>
  <p:tag name="EMFCHILD" val="Vrai"/>
</p:tagLst>
</file>

<file path=ppt/tags/tag6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6638"/>
  <p:tag name="ORIGINALWIDTH" val="2,277822"/>
  <p:tag name="EMFCHILD" val="Vrai"/>
</p:tagLst>
</file>

<file path=ppt/tags/tag6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80448"/>
  <p:tag name="ORIGINALWIDTH" val="6,634368"/>
  <p:tag name="LATEXADDIN" val="\documentclass{article}&#10;\usepackage{amsmath}&#10;\usepackage{xcolor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&#10;$&#10; \bleugris{\text{Nu}} = \dfrac{\bleugris{h} L}{\lambda}&#10;$&#10;&#10;&#10;\end{document}&#10;"/>
  <p:tag name="IGUANATEXSIZE" val="22"/>
  <p:tag name="IGUANATEXCURSOR" val="753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6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53"/>
  <p:tag name="ORIGINALWIDTH" val="4,885898"/>
  <p:tag name="EMFCHILD" val="Vrai"/>
</p:tagLst>
</file>

<file path=ppt/tags/tag6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56"/>
  <p:tag name="ORIGINALWIDTH" val="6,459508"/>
  <p:tag name="EMFCHILD" val="Vrai"/>
</p:tagLst>
</file>

<file path=ppt/tags/tag6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39"/>
  <p:tag name="ORIGINALWIDTH" val="4,769336"/>
  <p:tag name="EMFCHILD" val="Vrai"/>
</p:tagLst>
</file>

<file path=ppt/tags/tag6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80448"/>
  <p:tag name="ORIGINALWIDTH" val="5,866969"/>
  <p:tag name="EMFCHILD" val="Vrai"/>
</p:tagLst>
</file>

<file path=ppt/tags/tag6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561"/>
  <p:tag name="ORIGINALWIDTH" val="12,20719"/>
  <p:tag name="EMFCHILD" val="Vrai"/>
</p:tagLst>
</file>

<file path=ppt/tags/tag6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43554"/>
  <p:tag name="ORIGINALWIDTH" val="4,808211"/>
  <p:tag name="EMFCHILD" val="Vrai"/>
</p:tagLst>
</file>

<file path=ppt/tags/tag6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698"/>
  <p:tag name="ORIGINALWIDTH" val="6,290669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blue{T_\infty}&#10;$&#10;&#10;&#10;\end{document}&#10;"/>
  <p:tag name="IGUANATEXSIZE" val="22"/>
  <p:tag name="IGUANATEXCURSOR" val="90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6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3,145208"/>
  <p:tag name="ORIGINALWIDTH" val="6,372076"/>
  <p:tag name="EMFCHILD" val="Vrai"/>
</p:tagLst>
</file>

<file path=ppt/tags/tag6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0,92609"/>
  <p:tag name="ORIGINALWIDTH" val="122,8069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\rho c_p \dsurd{ T }{ t } =&#10; \div \left( \lambda \grad T \right)+ \mathcal{P} &#10;$$&#10;&#10;&#10;\end{document}&#10;"/>
  <p:tag name="IGUANATEXSIZE" val="22"/>
  <p:tag name="IGUANATEXCURSOR" val="119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6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0,92609"/>
  <p:tag name="ORIGINALWIDTH" val="122,8069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\rho c_p \dsurd{ T }{ t } =&#10; \div \left( \lambda \grad T \right)+ \mathcal{P} &#10;$$&#10;&#10;&#10;\end{document}&#10;"/>
  <p:tag name="IGUANATEXSIZE" val="22"/>
  <p:tag name="IGUANATEXCURSOR" val="119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6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0,61725"/>
  <p:tag name="ORIGINALWIDTH" val="57,33194"/>
  <p:tag name="OUTPUTTYPE" val="SVG"/>
  <p:tag name="IGUANATEXVERSION" val="160"/>
  <p:tag name="LATEXADDIN" val="\documentclass{article}&#10;\usepackage{amsmath}&#10;\usepackage{xcolor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darkorange}[1]{{\color[rgb]{1,0.77255,0.35686}#1}}&#10;&#10;\newcommand{\bleugris}[1]{{\color[rgb]{0.6,0.6,0.825}#1}}&#10;&#10;&#10;\definecolor{Ucol}{RGB}{4,50,255}&#10;\definecolor{Icol}{RGB}{255,0,0}&#10;\definecolor{Fcol}{RGB}{206,248,149}&#10;\definecolor{Vcol}{RGB}{255,206,132}&#10;\definecolor{graycol}{RGB}{125,125,125}&#10;\definecolor{Fcolbis}{RGB}{30,128,30}&#10;\definecolor{Vcolbis}{RGB}{255,147,0}&#10;\definecolor{icompcol}{RGB}{130,130,225}&#10;&#10;\newcommand{\Ucol}[1]{\textcolor{Ucol}{#1}}&#10;\newcommand{\Icol}[1]{\textcolor{Icol}{#1}}&#10;\newcommand{\Fcol}[1]{\textcolor{Fcol}{#1}}&#10;\newcommand{\Vcol}[1]{\textcolor{Vcol}{#1}}&#10;\newcommand{\graycol}[1]{\textcolor{graycol}{#1}}&#10;\newcommand{\Fcolbis}[1]{\textcolor{Fcolbis}{#1}}&#10;\newcommand{\Vcolbis}[1]{\textcolor{Vcolbis}{#1}}&#10;\newcommand{\icompcol}[1]{\textcolor{icompcol}{#1}}&#10;\definecolor{icompcolbis}{RGB}{180,180,225}&#10;\newcommand{\icompcolbis}[1]{\textcolor{icompcolbis}{#1}}&#10;&#10;\newcommand{\icol}[1]{\textcolor{Vcolbis}{#1}}&#10;&#10;\newcommand{\Zmech} {Z_{\text{mech}}}&#10;\newcommand{\Ztrans} {Z_{\text{trans}}}&#10;\newcommand{\Pactive} {\cursive{P}_{\text{active}}}&#10;\newcommand{\Intens} {\cursive{I}}&#10;&#10;$$&#10; \text{Bi} = \frac{h L}{\lambda} \ll 1&#10;$$&#10;&#10;&#10;\end{document}&#10;"/>
  <p:tag name="IGUANATEXSIZE" val="32"/>
  <p:tag name="IGUANATEXCURSOR" val="1667"/>
  <p:tag name="TRANSPARENCY" val="Vrai"/>
  <p:tag name="LATEXENGINEID" val="1"/>
  <p:tag name="TEMPFOLDER" val="/Users/louisnar/IguanaTex_v1_60_1/TEMP/"/>
  <p:tag name="LATEXFORMHEIGHT" val="800"/>
  <p:tag name="LATEXFORMWIDTH" val="513,35"/>
  <p:tag name="LATEXFORMWRAP" val="Faux"/>
  <p:tag name="BITMAPVECTOR" val="1"/>
</p:tagLst>
</file>

<file path=ppt/tags/tag6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0,59729"/>
  <p:tag name="ORIGINALWIDTH" val="28,89598"/>
  <p:tag name="OUTPUTTYPE" val="SVG"/>
  <p:tag name="IGUANATEXVERSION" val="160"/>
  <p:tag name="LATEXADDIN" val="\documentclass{article}&#10;\usepackage{amsmath}&#10;\usepackage{xcolor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darkorange}[1]{{\color[rgb]{1,0.77255,0.35686}#1}}&#10;&#10;\newcommand{\bleugris}[1]{{\color[rgb]{0.6,0.6,0.825}#1}}&#10;&#10;&#10;\definecolor{Ucol}{RGB}{4,50,255}&#10;\definecolor{Icol}{RGB}{255,0,0}&#10;\definecolor{Fcol}{RGB}{206,248,149}&#10;\definecolor{Vcol}{RGB}{255,206,132}&#10;\definecolor{graycol}{RGB}{125,125,125}&#10;\definecolor{Fcolbis}{RGB}{30,128,30}&#10;\definecolor{Vcolbis}{RGB}{255,147,0}&#10;\definecolor{icompcol}{RGB}{130,130,225}&#10;&#10;\newcommand{\Ucol}[1]{\textcolor{Ucol}{#1}}&#10;\newcommand{\Icol}[1]{\textcolor{Icol}{#1}}&#10;\newcommand{\Fcol}[1]{\textcolor{Fcol}{#1}}&#10;\newcommand{\Vcol}[1]{\textcolor{Vcol}{#1}}&#10;\newcommand{\graycol}[1]{\textcolor{graycol}{#1}}&#10;\newcommand{\Fcolbis}[1]{\textcolor{Fcolbis}{#1}}&#10;\newcommand{\Vcolbis}[1]{\textcolor{Vcolbis}{#1}}&#10;\newcommand{\icompcol}[1]{\textcolor{icompcol}{#1}}&#10;\definecolor{icompcolbis}{RGB}{180,180,225}&#10;\newcommand{\icompcolbis}[1]{\textcolor{icompcolbis}{#1}}&#10;&#10;\newcommand{\icol}[1]{\textcolor{Vcolbis}{#1}}&#10;&#10;\newcommand{\Zmech} {Z_{\text{mech}}}&#10;\newcommand{\Ztrans} {Z_{\text{trans}}}&#10;\newcommand{\Pactive} {\cursive{P}_{\text{active}}}&#10;\newcommand{\Intens} {\cursive{I}}&#10;&#10;$$&#10;L = \frac{V}{\bleugris{S}}&#10;$$&#10;&#10;&#10;\end{document}&#10;"/>
  <p:tag name="IGUANATEXSIZE" val="32"/>
  <p:tag name="IGUANATEXCURSOR" val="1672"/>
  <p:tag name="TRANSPARENCY" val="Vrai"/>
  <p:tag name="LATEXENGINEID" val="1"/>
  <p:tag name="TEMPFOLDER" val="/Users/louisnar/IguanaTex_v1_60_1/TEMP/"/>
  <p:tag name="LATEXFORMHEIGHT" val="800"/>
  <p:tag name="LATEXFORMWIDTH" val="513,35"/>
  <p:tag name="LATEXFORMWRAP" val="Faux"/>
  <p:tag name="BITMAPVECTOR" val="1"/>
</p:tagLst>
</file>

<file path=ppt/tags/tag6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208117"/>
  <p:tag name="ORIGINALWIDTH" val="5,063842"/>
  <p:tag name="OUTPUTTYPE" val="SVG"/>
  <p:tag name="IGUANATEXVERSION" val="160"/>
  <p:tag name="LATEXADDIN" val="\documentclass{article}&#10;\usepackage{amsmath}&#10;\usepackage{xcolor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darkorange}[1]{{\color[rgb]{1,0.77255,0.35686}#1}}&#10;&#10;\newcommand{\bleugris}[1]{{\color[rgb]{0.6,0.6,0.825}#1}}&#10;&#10;&#10;\definecolor{Ucol}{RGB}{4,50,255}&#10;\definecolor{Icol}{RGB}{255,0,0}&#10;\definecolor{Fcol}{RGB}{206,248,149}&#10;\definecolor{Vcol}{RGB}{255,206,132}&#10;\definecolor{graycol}{RGB}{125,125,125}&#10;\definecolor{Fcolbis}{RGB}{30,128,30}&#10;\definecolor{Vcolbis}{RGB}{255,147,0}&#10;\definecolor{icompcol}{RGB}{130,130,225}&#10;&#10;\newcommand{\Ucol}[1]{\textcolor{Ucol}{#1}}&#10;\newcommand{\Icol}[1]{\textcolor{Icol}{#1}}&#10;\newcommand{\Fcol}[1]{\textcolor{Fcol}{#1}}&#10;\newcommand{\Vcol}[1]{\textcolor{Vcol}{#1}}&#10;\newcommand{\graycol}[1]{\textcolor{graycol}{#1}}&#10;\newcommand{\Fcolbis}[1]{\textcolor{Fcolbis}{#1}}&#10;\newcommand{\Vcolbis}[1]{\textcolor{Vcolbis}{#1}}&#10;\newcommand{\icompcol}[1]{\textcolor{icompcol}{#1}}&#10;\definecolor{icompcolbis}{RGB}{180,180,225}&#10;\newcommand{\icompcolbis}[1]{\textcolor{icompcolbis}{#1}}&#10;&#10;\newcommand{\icol}[1]{\textcolor{Vcolbis}{#1}}&#10;&#10;\newcommand{\Zmech} {Z_{\text{mech}}}&#10;\newcommand{\Ztrans} {Z_{\text{trans}}}&#10;\newcommand{\Pactive} {\cursive{P}_{\text{active}}}&#10;\newcommand{\Intens} {\cursive{I}}&#10;&#10;$$&#10;\bleugris{S}&#10;$$&#10;&#10;&#10;\end{document}&#10;"/>
  <p:tag name="IGUANATEXSIZE" val="32"/>
  <p:tag name="IGUANATEXCURSOR" val="1656"/>
  <p:tag name="TRANSPARENCY" val="Vrai"/>
  <p:tag name="LATEXENGINEID" val="1"/>
  <p:tag name="TEMPFOLDER" val="/Users/louisnar/IguanaTex_v1_60_1/TEMP/"/>
  <p:tag name="LATEXFORMHEIGHT" val="800"/>
  <p:tag name="LATEXFORMWIDTH" val="513,35"/>
  <p:tag name="LATEXFORMWRAP" val="Faux"/>
  <p:tag name="BITMAPVECTOR" val="1"/>
</p:tagLst>
</file>

<file path=ppt/tags/tag6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020277"/>
  <p:tag name="ORIGINALWIDTH" val="7,103338"/>
  <p:tag name="OUTPUTTYPE" val="SVG"/>
  <p:tag name="IGUANATEXVERSION" val="160"/>
  <p:tag name="LATEXADDIN" val="\documentclass{article}&#10;\usepackage{amsmath}&#10;\usepackage{xcolor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darkorange}[1]{{\color[rgb]{1,0.77255,0.35686}#1}}&#10;&#10;\newcommand{\bleugris}[1]{{\color[rgb]{0.6,0.6,0.825}#1}}&#10;&#10;&#10;\definecolor{Ucol}{RGB}{4,50,255}&#10;\definecolor{Icol}{RGB}{255,0,0}&#10;\definecolor{Fcol}{RGB}{206,248,149}&#10;\definecolor{Vcol}{RGB}{255,206,132}&#10;\definecolor{graycol}{RGB}{125,125,125}&#10;\definecolor{Fcolbis}{RGB}{30,128,30}&#10;\definecolor{Vcolbis}{RGB}{255,147,0}&#10;\definecolor{icompcol}{RGB}{130,130,225}&#10;&#10;\newcommand{\Ucol}[1]{\textcolor{Ucol}{#1}}&#10;\newcommand{\Icol}[1]{\textcolor{Icol}{#1}}&#10;\newcommand{\Fcol}[1]{\textcolor{Fcol}{#1}}&#10;\newcommand{\Vcol}[1]{\textcolor{Vcol}{#1}}&#10;\newcommand{\graycol}[1]{\textcolor{graycol}{#1}}&#10;\newcommand{\Fcolbis}[1]{\textcolor{Fcolbis}{#1}}&#10;\newcommand{\Vcolbis}[1]{\textcolor{Vcolbis}{#1}}&#10;\newcommand{\icompcol}[1]{\textcolor{icompcol}{#1}}&#10;\definecolor{icompcolbis}{RGB}{180,180,225}&#10;\newcommand{\icompcolbis}[1]{\textcolor{icompcolbis}{#1}}&#10;&#10;\newcommand{\icol}[1]{\textcolor{Vcolbis}{#1}}&#10;&#10;\newcommand{\Zmech} {Z_{\text{mech}}}&#10;\newcommand{\Ztrans} {Z_{\text{trans}}}&#10;\newcommand{\Pactive} {\cursive{P}_{\text{active}}}&#10;\newcommand{\Intens} {\cursive{I}}&#10;&#10;$$&#10;V&#10;$$&#10;&#10;&#10;\end{document}&#10;"/>
  <p:tag name="IGUANATEXSIZE" val="32"/>
  <p:tag name="IGUANATEXCURSOR" val="1649"/>
  <p:tag name="TRANSPARENCY" val="Vrai"/>
  <p:tag name="LATEXENGINEID" val="1"/>
  <p:tag name="TEMPFOLDER" val="/Users/louisnar/IguanaTex_v1_60_1/TEMP/"/>
  <p:tag name="LATEXFORMHEIGHT" val="800"/>
  <p:tag name="LATEXFORMWIDTH" val="513,35"/>
  <p:tag name="LATEXFORMWRAP" val="Faux"/>
  <p:tag name="BITMAPVECTOR" val="1"/>
</p:tagLst>
</file>

<file path=ppt/tags/tag6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804462"/>
  <p:tag name="ORIGINALWIDTH" val="6,017406"/>
  <p:tag name="LATEXADDIN" val="\documentclass{article}&#10;\usepackage{amsmath}&#10;\usepackage{xcolor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darkorange}[1]{{\color[rgb]{1,0.77255,0.35686}#1}}&#10;&#10;\newcommand{\bleugris}[1]{{\color[rgb]{0.6,0.6,0.825}#1}}&#10;&#10;&#10;\definecolor{Ucol}{RGB}{4,50,255}&#10;\definecolor{Icol}{RGB}{255,0,0}&#10;\definecolor{Fcol}{RGB}{206,248,149}&#10;\definecolor{Vcol}{RGB}{255,206,132}&#10;\definecolor{graycol}{RGB}{125,125,125}&#10;\definecolor{Fcolbis}{RGB}{30,128,30}&#10;\definecolor{Vcolbis}{RGB}{255,147,0}&#10;\definecolor{icompcol}{RGB}{130,130,225}&#10;&#10;\newcommand{\Ucol}[1]{\textcolor{Ucol}{#1}}&#10;\newcommand{\Icol}[1]{\textcolor{Icol}{#1}}&#10;\newcommand{\Fcol}[1]{\textcolor{Fcol}{#1}}&#10;\newcommand{\Vcol}[1]{\textcolor{Vcol}{#1}}&#10;\newcommand{\graycol}[1]{\textcolor{graycol}{#1}}&#10;\newcommand{\Fcolbis}[1]{\textcolor{Fcolbis}{#1}}&#10;\newcommand{\Vcolbis}[1]{\textcolor{Vcolbis}{#1}}&#10;\newcommand{\icompcol}[1]{\textcolor{icompcol}{#1}}&#10;\definecolor{icompcolbis}{RGB}{180,180,225}&#10;\newcommand{\icompcolbis}[1]{\textcolor{icompcolbis}{#1}}&#10;&#10;\newcommand{\icol}[1]{\textcolor{Vcolbis}{#1}}&#10;&#10;\newcommand{\Zmech} {Z_{\text{mech}}}&#10;\newcommand{\Ztrans} {Z_{\text{trans}}}&#10;\newcommand{\Pactive} {\cursive{P}_{\text{active}}}&#10;\newcommand{\Intens} {\cursive{I}}&#10;&#10;$$&#10;L = \frac{V}{\bleugris{S}}&#10;$$&#10;&#10;&#10;\end{document}&#10;"/>
  <p:tag name="IGUANATEXSIZE" val="32"/>
  <p:tag name="IGUANATEXCURSOR" val="1672"/>
  <p:tag name="TRANSPARENCY" val="Vrai"/>
  <p:tag name="LATEXENGINEID" val="1"/>
  <p:tag name="TEMPFOLDER" val="/Users/louisnar/IguanaTex_v1_60_1/TEMP/"/>
  <p:tag name="LATEXFORMHEIGHT" val="800"/>
  <p:tag name="LATEXFORMWIDTH" val="513,35"/>
  <p:tag name="LATEXFORMWRAP" val="Faux"/>
  <p:tag name="BITMAPVECTOR" val="1"/>
  <p:tag name="EMFCHILD" val="Vrai"/>
</p:tagLst>
</file>

<file path=ppt/tags/tag6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57"/>
  <p:tag name="ORIGINALWIDTH" val="6,625145"/>
  <p:tag name="EMFCHILD" val="Vrai"/>
</p:tagLst>
</file>

<file path=ppt/tags/tag6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54"/>
  <p:tag name="ORIGINALWIDTH" val="7,103341"/>
  <p:tag name="EMFCHILD" val="Vrai"/>
</p:tagLst>
</file>

<file path=ppt/tags/tag7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574"/>
  <p:tag name="ORIGINALWIDTH" val="8,025447"/>
  <p:tag name="EMFCHILD" val="Vrai"/>
</p:tagLst>
</file>

<file path=ppt/tags/tag7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24281"/>
  <p:tag name="ORIGINALWIDTH" val="5,907834"/>
  <p:tag name="EMFCHILD" val="Vrai"/>
</p:tagLst>
</file>

<file path=ppt/tags/tag7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804479"/>
  <p:tag name="ORIGINALWIDTH" val="6,127017"/>
  <p:tag name="LATEXADDIN" val="\documentclass{article}&#10;\usepackage{amsmath}&#10;\usepackage{xcolor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ray}[1]{{\color[rgb]{0.8,0.8,0.8}#1}}&#10;\newcommand{\violet}[1]{{\color[rgb]{0.7,0.0,0.7}#1}}&#10;\newcommand{\orange}[1]{{\color[rgb]{1.0,0.8,0.4}#1}}&#10;\newcommand{\darkorange}[1]{{\color[rgb]{1,0.77255,0.35686}#1}}&#10;&#10;\newcommand{\bleugris}[1]{{\color[rgb]{0.6,0.6,0.825}#1}}&#10;&#10;&#10;\definecolor{Ucol}{RGB}{4,50,255}&#10;\definecolor{Icol}{RGB}{255,0,0}&#10;\definecolor{Fcol}{RGB}{206,248,149}&#10;\definecolor{Vcol}{RGB}{255,206,132}&#10;\definecolor{graycol}{RGB}{125,125,125}&#10;\definecolor{Fcolbis}{RGB}{30,128,30}&#10;\definecolor{Vcolbis}{RGB}{255,147,0}&#10;\definecolor{icompcol}{RGB}{130,130,225}&#10;&#10;\newcommand{\Ucol}[1]{\textcolor{Ucol}{#1}}&#10;\newcommand{\Icol}[1]{\textcolor{Icol}{#1}}&#10;\newcommand{\Fcol}[1]{\textcolor{Fcol}{#1}}&#10;\newcommand{\Vcol}[1]{\textcolor{Vcol}{#1}}&#10;\newcommand{\graycol}[1]{\textcolor{graycol}{#1}}&#10;\newcommand{\Fcolbis}[1]{\textcolor{Fcolbis}{#1}}&#10;\newcommand{\Vcolbis}[1]{\textcolor{Vcolbis}{#1}}&#10;\newcommand{\icompcol}[1]{\textcolor{icompcol}{#1}}&#10;\definecolor{icompcolbis}{RGB}{180,180,225}&#10;\newcommand{\icompcolbis}[1]{\textcolor{icompcolbis}{#1}}&#10;&#10;\newcommand{\icol}[1]{\textcolor{Vcolbis}{#1}}&#10;&#10;\newcommand{\Zmech} {Z_{\text{mech}}}&#10;\newcommand{\Ztrans} {Z_{\text{trans}}}&#10;\newcommand{\Pactive} {\cursive{P}_{\text{active}}}&#10;\newcommand{\Intens} {\cursive{I}}&#10;&#10;$$&#10; \text{Bi} = \frac{h L}{\lambda} \ll 1&#10;$$&#10;&#10;&#10;\end{document}&#10;"/>
  <p:tag name="IGUANATEXSIZE" val="32"/>
  <p:tag name="IGUANATEXCURSOR" val="1667"/>
  <p:tag name="TRANSPARENCY" val="Vrai"/>
  <p:tag name="LATEXENGINEID" val="1"/>
  <p:tag name="TEMPFOLDER" val="/Users/louisnar/IguanaTex_v1_60_1/TEMP/"/>
  <p:tag name="LATEXFORMHEIGHT" val="800"/>
  <p:tag name="LATEXFORMWIDTH" val="513,35"/>
  <p:tag name="LATEXFORMWRAP" val="Faux"/>
  <p:tag name="BITMAPVECTOR" val="1"/>
  <p:tag name="EMFCHILD" val="Vrai"/>
</p:tagLst>
</file>

<file path=ppt/tags/tag7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64986"/>
  <p:tag name="ORIGINALWIDTH" val="2,131988"/>
  <p:tag name="EMFCHILD" val="Vrai"/>
</p:tagLst>
</file>

<file path=ppt/tags/tag7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5"/>
  <p:tag name="ORIGINALWIDTH" val="6,625147"/>
  <p:tag name="EMFCHILD" val="Vrai"/>
</p:tagLst>
</file>

<file path=ppt/tags/tag7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47"/>
  <p:tag name="ORIGINALWIDTH" val="4,891634"/>
  <p:tag name="EMFCHILD" val="Vrai"/>
</p:tagLst>
</file>

<file path=ppt/tags/tag7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804479"/>
  <p:tag name="ORIGINALWIDTH" val="6,017421"/>
  <p:tag name="EMFCHILD" val="Vrai"/>
</p:tagLst>
</file>

<file path=ppt/tags/tag7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744"/>
  <p:tag name="ORIGINALWIDTH" val="12,5202"/>
  <p:tag name="EMFCHILD" val="Vrai"/>
</p:tagLst>
</file>

<file path=ppt/tags/tag7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43579"/>
  <p:tag name="ORIGINALWIDTH" val="4,931496"/>
  <p:tag name="EMFCHILD" val="Vrai"/>
</p:tagLst>
</file>

<file path=ppt/tags/tag7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296383"/>
  <p:tag name="ORIGINALWIDTH" val="8,856767"/>
  <p:tag name="EMFCHILD" val="Vrai"/>
</p:tagLst>
</file>

<file path=ppt/tags/tag7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114"/>
  <p:tag name="ORIGINALWIDTH" val="3,287648"/>
  <p:tag name="EMFCHILD" val="Vrai"/>
</p:tagLst>
</file>

<file path=ppt/tags/tag7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55541"/>
  <p:tag name="ORIGINALWIDTH" val="4,66473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\rho c_p \dsurd{ T }{ t } =&#10; \div \left( \lambda \grad T \right)+ \mathcal{P} &#10;$$&#10;&#10;&#10;\end{document}&#10;"/>
  <p:tag name="IGUANATEXSIZE" val="22"/>
  <p:tag name="IGUANATEXCURSOR" val="119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7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7"/>
  <p:tag name="ORIGINALWIDTH" val="3,844451"/>
  <p:tag name="EMFCHILD" val="Vrai"/>
</p:tagLst>
</file>

<file path=ppt/tags/tag7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28362"/>
  <p:tag name="ORIGINALWIDTH" val="3,860258"/>
  <p:tag name="EMFCHILD" val="Vrai"/>
</p:tagLst>
</file>

<file path=ppt/tags/tag7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352419"/>
  <p:tag name="ORIGINALWIDTH" val="5,198395"/>
  <p:tag name="EMFCHILD" val="Vrai"/>
</p:tagLst>
</file>

<file path=ppt/tags/tag7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696"/>
  <p:tag name="ORIGINALWIDTH" val="6,720387"/>
  <p:tag name="EMFCHILD" val="Vrai"/>
</p:tagLst>
</file>

<file path=ppt/tags/tag7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744"/>
  <p:tag name="ORIGINALWIDTH" val="12,94391"/>
  <p:tag name="EMFCHILD" val="Vrai"/>
</p:tagLst>
</file>

<file path=ppt/tags/tag7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352419"/>
  <p:tag name="ORIGINALWIDTH" val="5,198395"/>
  <p:tag name="EMFCHILD" val="Vrai"/>
</p:tagLst>
</file>

<file path=ppt/tags/tag7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346191"/>
  <p:tag name="ORIGINALWIDTH" val="3,034033"/>
  <p:tag name="EMFCHILD" val="Vrai"/>
</p:tagLst>
</file>

<file path=ppt/tags/tag7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3"/>
  <p:tag name="ORIGINALWIDTH" val="6,57215"/>
  <p:tag name="EMFCHILD" val="Vrai"/>
</p:tagLst>
</file>

<file path=ppt/tags/tag7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33"/>
  <p:tag name="ORIGINALWIDTH" val="4,87228"/>
  <p:tag name="EMFCHILD" val="Vrai"/>
</p:tagLst>
</file>

<file path=ppt/tags/tag7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64995"/>
  <p:tag name="ORIGINALWIDTH" val="2,11494"/>
  <p:tag name="EMFCHILD" val="Vrai"/>
</p:tagLst>
</file>

<file path=ppt/tags/tag7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03484"/>
  <p:tag name="ORIGINALWIDTH" val="4,832748"/>
  <p:tag name="EMFCHILD" val="Vrai"/>
</p:tagLst>
</file>

<file path=ppt/tags/tag7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962617"/>
  <p:tag name="ORIGINALWIDTH" val="2,292818"/>
  <p:tag name="EMFCHILD" val="Vrai"/>
</p:tagLst>
</file>

<file path=ppt/tags/tag7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43567"/>
  <p:tag name="ORIGINALWIDTH" val="4,892031"/>
  <p:tag name="EMFCHILD" val="Vrai"/>
</p:tagLst>
</file>

<file path=ppt/tags/tag7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535477"/>
  <p:tag name="ORIGINALWIDTH" val="5,198425"/>
  <p:tag name="EMFCHILD" val="Vrai"/>
</p:tagLst>
</file>

<file path=ppt/tags/tag7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83185"/>
  <p:tag name="ORIGINALWIDTH" val="4,002579"/>
  <p:tag name="EMFCHILD" val="Vrai"/>
</p:tagLst>
</file>

<file path=ppt/tags/tag7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72838"/>
  <p:tag name="ORIGINALWIDTH" val="5,198425"/>
  <p:tag name="EMFCHILD" val="Vrai"/>
</p:tagLst>
</file>

<file path=ppt/tags/tag7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973817"/>
  <p:tag name="ORIGINALWIDTH" val="5,564072"/>
  <p:tag name="EMFCHILD" val="Vrai"/>
</p:tagLst>
</file>

<file path=ppt/tags/tag7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696"/>
  <p:tag name="ORIGINALWIDTH" val="6,720387"/>
  <p:tag name="EMFCHILD" val="Vrai"/>
</p:tagLst>
</file>

<file path=ppt/tags/tag7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962617"/>
  <p:tag name="ORIGINALWIDTH" val="2,292818"/>
  <p:tag name="EMFCHILD" val="Vrai"/>
</p:tagLst>
</file>

<file path=ppt/tags/tag7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11"/>
  <p:tag name="ORIGINALWIDTH" val="6,57215"/>
  <p:tag name="EMFCHILD" val="Vrai"/>
</p:tagLst>
</file>

<file path=ppt/tags/tag7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302602"/>
  <p:tag name="ORIGINALWIDTH" val="7,036642"/>
  <p:tag name="EMFCHILD" val="Vrai"/>
</p:tagLst>
</file>

<file path=ppt/tags/tag7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55541"/>
  <p:tag name="ORIGINALWIDTH" val="4,66473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\rho c_p \dsurd{ T }{ t } =&#10; \div \left( \lambda \grad T \right)+ \mathcal{P} &#10;$$&#10;&#10;&#10;\end{document}&#10;"/>
  <p:tag name="IGUANATEXSIZE" val="22"/>
  <p:tag name="IGUANATEXCURSOR" val="119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7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7"/>
  <p:tag name="ORIGINALWIDTH" val="3,844451"/>
  <p:tag name="EMFCHILD" val="Vrai"/>
</p:tagLst>
</file>

<file path=ppt/tags/tag7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28362"/>
  <p:tag name="ORIGINALWIDTH" val="3,860258"/>
  <p:tag name="EMFCHILD" val="Vrai"/>
</p:tagLst>
</file>

<file path=ppt/tags/tag7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352419"/>
  <p:tag name="ORIGINALWIDTH" val="5,198395"/>
  <p:tag name="EMFCHILD" val="Vrai"/>
</p:tagLst>
</file>

<file path=ppt/tags/tag7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696"/>
  <p:tag name="ORIGINALWIDTH" val="6,720387"/>
  <p:tag name="EMFCHILD" val="Vrai"/>
</p:tagLst>
</file>

<file path=ppt/tags/tag7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744"/>
  <p:tag name="ORIGINALWIDTH" val="12,94391"/>
  <p:tag name="EMFCHILD" val="Vrai"/>
</p:tagLst>
</file>

<file path=ppt/tags/tag7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352419"/>
  <p:tag name="ORIGINALWIDTH" val="5,198395"/>
  <p:tag name="EMFCHILD" val="Vrai"/>
</p:tagLst>
</file>

<file path=ppt/tags/tag7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346191"/>
  <p:tag name="ORIGINALWIDTH" val="3,034033"/>
  <p:tag name="EMFCHILD" val="Vrai"/>
</p:tagLst>
</file>

<file path=ppt/tags/tag7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3"/>
  <p:tag name="ORIGINALWIDTH" val="6,57215"/>
  <p:tag name="EMFCHILD" val="Vrai"/>
</p:tagLst>
</file>

<file path=ppt/tags/tag7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33"/>
  <p:tag name="ORIGINALWIDTH" val="4,87228"/>
  <p:tag name="EMFCHILD" val="Vrai"/>
</p:tagLst>
</file>

<file path=ppt/tags/tag7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64995"/>
  <p:tag name="ORIGINALWIDTH" val="2,11494"/>
  <p:tag name="EMFCHILD" val="Vrai"/>
</p:tagLst>
</file>

<file path=ppt/tags/tag7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03484"/>
  <p:tag name="ORIGINALWIDTH" val="4,832748"/>
  <p:tag name="EMFCHILD" val="Vrai"/>
</p:tagLst>
</file>

<file path=ppt/tags/tag7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962617"/>
  <p:tag name="ORIGINALWIDTH" val="2,292818"/>
  <p:tag name="EMFCHILD" val="Vrai"/>
</p:tagLst>
</file>

<file path=ppt/tags/tag7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43567"/>
  <p:tag name="ORIGINALWIDTH" val="4,892031"/>
  <p:tag name="EMFCHILD" val="Vrai"/>
</p:tagLst>
</file>

<file path=ppt/tags/tag7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535477"/>
  <p:tag name="ORIGINALWIDTH" val="5,198425"/>
  <p:tag name="EMFCHILD" val="Vrai"/>
</p:tagLst>
</file>

<file path=ppt/tags/tag7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83185"/>
  <p:tag name="ORIGINALWIDTH" val="4,002579"/>
  <p:tag name="EMFCHILD" val="Vrai"/>
</p:tagLst>
</file>

<file path=ppt/tags/tag7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72838"/>
  <p:tag name="ORIGINALWIDTH" val="5,198425"/>
  <p:tag name="EMFCHILD" val="Vrai"/>
</p:tagLst>
</file>

<file path=ppt/tags/tag7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973817"/>
  <p:tag name="ORIGINALWIDTH" val="5,564072"/>
  <p:tag name="EMFCHILD" val="Vrai"/>
</p:tagLst>
</file>

<file path=ppt/tags/tag7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696"/>
  <p:tag name="ORIGINALWIDTH" val="6,720387"/>
  <p:tag name="EMFCHILD" val="Vrai"/>
</p:tagLst>
</file>

<file path=ppt/tags/tag7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962617"/>
  <p:tag name="ORIGINALWIDTH" val="2,292818"/>
  <p:tag name="EMFCHILD" val="Vrai"/>
</p:tagLst>
</file>

<file path=ppt/tags/tag7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11"/>
  <p:tag name="ORIGINALWIDTH" val="6,57215"/>
  <p:tag name="EMFCHILD" val="Vrai"/>
</p:tagLst>
</file>

<file path=ppt/tags/tag7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302602"/>
  <p:tag name="ORIGINALWIDTH" val="7,036642"/>
  <p:tag name="EMFCHILD" val="Vrai"/>
</p:tagLst>
</file>

<file path=ppt/tags/tag7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0,92608"/>
  <p:tag name="ORIGINALWIDTH" val="122,8069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\rho c_p \dsurd{ T }{ t } =&#10; \div \left( \lambda \grad T \right)+ \mathcal{P} &#10;$$&#10;&#10;&#10;\end{document}&#10;"/>
  <p:tag name="IGUANATEXSIZE" val="22"/>
  <p:tag name="IGUANATEXCURSOR" val="119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7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346193"/>
  <p:tag name="ORIGINALWIDTH" val="28,27052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t \rightarrow \infty&#10;$$&#10;&#10;&#10;\end{document}&#10;"/>
  <p:tag name="IGUANATEXSIZE" val="22"/>
  <p:tag name="IGUANATEXCURSOR" val="1178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7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570998"/>
  <p:tag name="ORIGINALWIDTH" val="57,30046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\nabla^2 T + \mathcal{P} = 0&#10;$$&#10;&#10;&#10;\end{document}&#10;"/>
  <p:tag name="IGUANATEXSIZE" val="22"/>
  <p:tag name="IGUANATEXCURSOR" val="1191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7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133238"/>
  <p:tag name="ORIGINALWIDTH" val="7,352422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\nabla^2 T + \mathcal{P} = 0&#10;$$&#10;&#10;&#10;\end{document}&#10;"/>
  <p:tag name="IGUANATEXSIZE" val="22"/>
  <p:tag name="IGUANATEXCURSOR" val="1191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7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30619"/>
  <p:tag name="ORIGINALWIDTH" val="3,082435"/>
  <p:tag name="EMFCHILD" val="Vrai"/>
</p:tagLst>
</file>

<file path=ppt/tags/tag7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709"/>
  <p:tag name="ORIGINALWIDTH" val="6,774576"/>
  <p:tag name="EMFCHILD" val="Vrai"/>
</p:tagLst>
</file>

<file path=ppt/tags/tag7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1"/>
  <p:tag name="ORIGINALWIDTH" val="6,625145"/>
  <p:tag name="EMFCHILD" val="Vrai"/>
</p:tagLst>
</file>

<file path=ppt/tags/tag7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302617"/>
  <p:tag name="ORIGINALWIDTH" val="7,093385"/>
  <p:tag name="EMFCHILD" val="Vrai"/>
</p:tagLst>
</file>

<file path=ppt/tags/tag7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41"/>
  <p:tag name="ORIGINALWIDTH" val="6,625145"/>
  <p:tag name="EMFCHILD" val="Vrai"/>
</p:tagLst>
</file>

<file path=ppt/tags/tag7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854295"/>
  <p:tag name="ORIGINALWIDTH" val="4,194262"/>
  <p:tag name="EMFCHILD" val="Vrai"/>
</p:tagLst>
</file>

<file path=ppt/tags/tag7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346193"/>
  <p:tag name="ORIGINALWIDTH" val="3,058525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t \rightarrow \infty&#10;$$&#10;&#10;&#10;\end{document}&#10;"/>
  <p:tag name="IGUANATEXSIZE" val="22"/>
  <p:tag name="IGUANATEXCURSOR" val="1178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7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200491"/>
  <p:tag name="ORIGINALWIDTH" val="8,846807"/>
  <p:tag name="EMFCHILD" val="Vrai"/>
</p:tagLst>
</file>

<file path=ppt/tags/tag7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7"/>
  <p:tag name="ORIGINALWIDTH" val="8,856771"/>
  <p:tag name="EMFCHILD" val="Vrai"/>
</p:tagLst>
</file>

<file path=ppt/tags/tag7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555399"/>
  <p:tag name="ORIGINALWIDTH" val="4,664729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\rho c_p \dsurd{ T }{ t } =&#10; \div \left( \lambda \grad T \right)+ \mathcal{P} &#10;$$&#10;&#10;&#10;\end{document}&#10;"/>
  <p:tag name="IGUANATEXSIZE" val="22"/>
  <p:tag name="IGUANATEXCURSOR" val="119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7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56"/>
  <p:tag name="ORIGINALWIDTH" val="3,844441"/>
  <p:tag name="EMFCHILD" val="Vrai"/>
</p:tagLst>
</file>

<file path=ppt/tags/tag7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28377"/>
  <p:tag name="ORIGINALWIDTH" val="3,860257"/>
  <p:tag name="EMFCHILD" val="Vrai"/>
</p:tagLst>
</file>

<file path=ppt/tags/tag7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35241"/>
  <p:tag name="ORIGINALWIDTH" val="5,198411"/>
  <p:tag name="EMFCHILD" val="Vrai"/>
</p:tagLst>
</file>

<file path=ppt/tags/tag7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687"/>
  <p:tag name="ORIGINALWIDTH" val="6,720381"/>
  <p:tag name="EMFCHILD" val="Vrai"/>
</p:tagLst>
</file>

<file path=ppt/tags/tag7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833"/>
  <p:tag name="ORIGINALWIDTH" val="12,9439"/>
  <p:tag name="EMFCHILD" val="Vrai"/>
</p:tagLst>
</file>

<file path=ppt/tags/tag7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35241"/>
  <p:tag name="ORIGINALWIDTH" val="5,198411"/>
  <p:tag name="EMFCHILD" val="Vrai"/>
</p:tagLst>
</file>

<file path=ppt/tags/tag7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346181"/>
  <p:tag name="ORIGINALWIDTH" val="3,034047"/>
  <p:tag name="EMFCHILD" val="Vrai"/>
</p:tagLst>
</file>

<file path=ppt/tags/tag7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41"/>
  <p:tag name="ORIGINALWIDTH" val="6,572144"/>
  <p:tag name="EMFCHILD" val="Vrai"/>
</p:tagLst>
</file>

<file path=ppt/tags/tag7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52"/>
  <p:tag name="ORIGINALWIDTH" val="4,872279"/>
  <p:tag name="EMFCHILD" val="Vrai"/>
</p:tagLst>
</file>

<file path=ppt/tags/tag7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64985"/>
  <p:tag name="ORIGINALWIDTH" val="2,114943"/>
  <p:tag name="EMFCHILD" val="Vrai"/>
</p:tagLst>
</file>

<file path=ppt/tags/tag7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0347"/>
  <p:tag name="ORIGINALWIDTH" val="4,832753"/>
  <p:tag name="EMFCHILD" val="Vrai"/>
</p:tagLst>
</file>

<file path=ppt/tags/tag7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962638"/>
  <p:tag name="ORIGINALWIDTH" val="2,292837"/>
  <p:tag name="EMFCHILD" val="Vrai"/>
</p:tagLst>
</file>

<file path=ppt/tags/tag7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43582"/>
  <p:tag name="ORIGINALWIDTH" val="4,892043"/>
  <p:tag name="EMFCHILD" val="Vrai"/>
</p:tagLst>
</file>

<file path=ppt/tags/tag7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535491"/>
  <p:tag name="ORIGINALWIDTH" val="5,198411"/>
  <p:tag name="EMFCHILD" val="Vrai"/>
</p:tagLst>
</file>

<file path=ppt/tags/tag7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83171"/>
  <p:tag name="ORIGINALWIDTH" val="4,002572"/>
  <p:tag name="EMFCHILD" val="Vrai"/>
</p:tagLst>
</file>

<file path=ppt/tags/tag7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72848"/>
  <p:tag name="ORIGINALWIDTH" val="5,198411"/>
  <p:tag name="EMFCHILD" val="Vrai"/>
</p:tagLst>
</file>

<file path=ppt/tags/tag7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973835"/>
  <p:tag name="ORIGINALWIDTH" val="5,564092"/>
  <p:tag name="EMFCHILD" val="Vrai"/>
</p:tagLst>
</file>

<file path=ppt/tags/tag7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687"/>
  <p:tag name="ORIGINALWIDTH" val="6,720381"/>
  <p:tag name="EMFCHILD" val="Vrai"/>
</p:tagLst>
</file>

<file path=ppt/tags/tag7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962638"/>
  <p:tag name="ORIGINALWIDTH" val="2,292837"/>
  <p:tag name="EMFCHILD" val="Vrai"/>
</p:tagLst>
</file>

<file path=ppt/tags/tag7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1"/>
  <p:tag name="ORIGINALWIDTH" val="6,572144"/>
  <p:tag name="EMFCHILD" val="Vrai"/>
</p:tagLst>
</file>

<file path=ppt/tags/tag7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302594"/>
  <p:tag name="ORIGINALWIDTH" val="7,036643"/>
  <p:tag name="EMFCHILD" val="Vrai"/>
</p:tagLst>
</file>

<file path=ppt/tags/tag7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16545"/>
  <p:tag name="ORIGINALWIDTH" val="66,888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 \fluxchal = - \lambda\, \grad T &#10;$$&#10; &#10;&#10;&#10;\end{document}&#10;"/>
  <p:tag name="IGUANATEXSIZE" val="22"/>
  <p:tag name="IGUANATEXCURSOR" val="120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7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16563"/>
  <p:tag name="ORIGINALWIDTH" val="66,88794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 \fluxchal = - \lambda\, \grad T &#10;$$&#10; &#10;&#10;&#10;\end{document}&#10;"/>
  <p:tag name="IGUANATEXSIZE" val="22"/>
  <p:tag name="IGUANATEXCURSOR" val="120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70"/>
</p:tagLst>
</file>

<file path=ppt/tags/tag7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415911"/>
  <p:tag name="ORIGINALWIDTH" val="5,608942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 \fluxchal = - \lambda\, \grad T &#10;$$&#10; &#10;&#10;&#10;\end{document}&#10;"/>
  <p:tag name="IGUANATEXSIZE" val="22"/>
  <p:tag name="IGUANATEXCURSOR" val="120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7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39"/>
  <p:tag name="ORIGINALWIDTH" val="6,625124"/>
  <p:tag name="EMFCHILD" val="Vrai"/>
</p:tagLst>
</file>

<file path=ppt/tags/tag7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974"/>
  <p:tag name="ORIGINALWIDTH" val="6,08716"/>
  <p:tag name="EMFCHILD" val="Vrai"/>
</p:tagLst>
</file>

<file path=ppt/tags/tag7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43567"/>
  <p:tag name="ORIGINALWIDTH" val="4,931474"/>
  <p:tag name="EMFCHILD" val="Vrai"/>
</p:tagLst>
</file>

<file path=ppt/tags/tag7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535475"/>
  <p:tag name="ORIGINALWIDTH" val="5,240317"/>
  <p:tag name="EMFCHILD" val="Vrai"/>
</p:tagLst>
</file>

<file path=ppt/tags/tag7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83169"/>
  <p:tag name="ORIGINALWIDTH" val="4,034856"/>
  <p:tag name="EMFCHILD" val="Vrai"/>
</p:tagLst>
</file>

<file path=ppt/tags/tag7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72824"/>
  <p:tag name="ORIGINALWIDTH" val="5,240317"/>
  <p:tag name="EMFCHILD" val="Vrai"/>
</p:tagLst>
</file>

<file path=ppt/tags/tag7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973815"/>
  <p:tag name="ORIGINALWIDTH" val="5,608942"/>
  <p:tag name="EMFCHILD" val="Vrai"/>
</p:tagLst>
</file>

<file path=ppt/tags/tag8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693"/>
  <p:tag name="ORIGINALWIDTH" val="6,77456"/>
  <p:tag name="EMFCHILD" val="Vrai"/>
</p:tagLst>
</file>

<file path=ppt/tags/tag8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415927"/>
  <p:tag name="ORIGINALWIDTH" val="5,608966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  \fluxchal = - \lambda\, \grad T &#10;$$&#10; &#10;&#10;&#10;\end{document}&#10;"/>
  <p:tag name="IGUANATEXSIZE" val="22"/>
  <p:tag name="IGUANATEXCURSOR" val="120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8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37"/>
  <p:tag name="ORIGINALWIDTH" val="6,625143"/>
  <p:tag name="EMFCHILD" val="Vrai"/>
</p:tagLst>
</file>

<file path=ppt/tags/tag8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997"/>
  <p:tag name="ORIGINALWIDTH" val="6,087152"/>
  <p:tag name="EMFCHILD" val="Vrai"/>
</p:tagLst>
</file>

<file path=ppt/tags/tag8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43569"/>
  <p:tag name="ORIGINALWIDTH" val="4,931489"/>
  <p:tag name="EMFCHILD" val="Vrai"/>
</p:tagLst>
</file>

<file path=ppt/tags/tag8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535472"/>
  <p:tag name="ORIGINALWIDTH" val="5,240325"/>
  <p:tag name="EMFCHILD" val="Vrai"/>
</p:tagLst>
</file>

<file path=ppt/tags/tag8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83167"/>
  <p:tag name="ORIGINALWIDTH" val="4,034845"/>
  <p:tag name="EMFCHILD" val="Vrai"/>
</p:tagLst>
</file>

<file path=ppt/tags/tag8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72843"/>
  <p:tag name="ORIGINALWIDTH" val="5,240325"/>
  <p:tag name="EMFCHILD" val="Vrai"/>
</p:tagLst>
</file>

<file path=ppt/tags/tag8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973836"/>
  <p:tag name="ORIGINALWIDTH" val="5,608966"/>
  <p:tag name="EMFCHILD" val="Vrai"/>
</p:tagLst>
</file>

<file path=ppt/tags/tag8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694"/>
  <p:tag name="ORIGINALWIDTH" val="6,774592"/>
  <p:tag name="EMFCHILD" val="Vrai"/>
</p:tagLst>
</file>

<file path=ppt/tags/tag8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239086"/>
  <p:tag name="ORIGINALWIDTH" val="7,993303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red{T_1}&#10;$&#10;&#10;&#10;\end{document}&#10;"/>
  <p:tag name="IGUANATEXSIZE" val="22"/>
  <p:tag name="IGUANATEXCURSOR" val="895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8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11,11607"/>
  <p:tag name="ORIGINALWIDTH" val="63,58453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red{T_1} - \blue{T_2} = R \; \dot{Q}&#10;$&#10;&#10;&#10;\end{document}&#10;"/>
  <p:tag name="IGUANATEXSIZE" val="22"/>
  <p:tag name="IGUANATEXCURSOR" val="916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152"/>
</p:tagLst>
</file>

<file path=ppt/tags/tag8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18,19631"/>
  <p:tag name="ORIGINALWIDTH" val="33,22937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$&#10;R = \frac{e}{\lambda S}&#10;$$&#10;&#10;&#10;\end{document}&#10;"/>
  <p:tag name="IGUANATEXSIZE" val="22"/>
  <p:tag name="IGUANATEXCURSOR" val="913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8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20813"/>
  <p:tag name="ORIGINALWIDTH" val="5,063859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S&#10;$&#10;&#10;&#10;\end{document}&#10;"/>
  <p:tag name="IGUANATEXSIZE" val="22"/>
  <p:tag name="IGUANATEXCURSOR" val="887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8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6"/>
  <p:tag name="ORIGINALWIDTH" val="3,0605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e&#10;$&#10;&#10;&#10;\end{document}&#10;"/>
  <p:tag name="IGUANATEXSIZE" val="22"/>
  <p:tag name="IGUANATEXCURSOR" val="887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8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0,42793"/>
  <p:tag name="ORIGINALWIDTH" val="33,15993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$&#10;R = \frac{1}{h S}&#10;$$&#10;&#10;&#10;\end{document}&#10;"/>
  <p:tag name="IGUANATEXSIZE" val="22"/>
  <p:tag name="IGUANATEXCURSOR" val="901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8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0,87832"/>
  <p:tag name="ORIGINALWIDTH" val="68,04852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$&#10;R = \frac{1}{2 \pi \lambda L} \text{ln} \frac{R_2}{R_1}&#10;$$&#10;&#10;&#10;\end{document}&#10;"/>
  <p:tag name="IGUANATEXSIZE" val="22"/>
  <p:tag name="IGUANATEXCURSOR" val="927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8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239086"/>
  <p:tag name="ORIGINALWIDTH" val="8,194146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blue{T_2}&#10;$&#10;&#10;&#10;\end{document}&#10;"/>
  <p:tag name="IGUANATEXSIZE" val="22"/>
  <p:tag name="IGUANATEXCURSOR" val="897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8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465158"/>
  <p:tag name="ORIGINALWIDTH" val="53,14964"/>
  <p:tag name="OUTPUTTYPE" val="SVG"/>
  <p:tag name="IGUANATEXVERSION" val="160"/>
  <p:tag name="LATEXADDIN" val="\documentclass{article}&#10;\usepackage{amsmath}&#10;\usepackage{xcolor}&#10;\usepackage{siunitx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R \text{ en } \si{\kelvin\per\watt}&#10;$&#10;&#10;&#10;\end{document}&#10;"/>
  <p:tag name="IGUANATEXSIZE" val="22"/>
  <p:tag name="IGUANATEXCURSOR" val="93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8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064771"/>
  <p:tag name="ORIGINALWIDTH" val="37,37519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\nabla^2 T  = 0&#10;$$&#10;&#10;&#10;\end{document}&#10;"/>
  <p:tag name="IGUANATEXSIZE" val="22"/>
  <p:tag name="IGUANATEXCURSOR" val="1175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8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340653"/>
  <p:tag name="ORIGINALWIDTH" val="7,352412"/>
  <p:tag name="LATEXADDIN" val="\documentclass{article}&#10;\usepackage{amsmath}&#10;\usepackage{xcolor}&#10;&#10;\def\Re{\mathop{\rm Re}\nolimits}&#10;&#10;&#10;\pagestyle{empty}&#10;\begin{document}&#10;\definecolor{red}{RGB}{255,0,0}&#10;\definecolor{Icol}{RGB}{255,180,180}&#10;\definecolor{green}{RGB}{103,124,75}&#10;\newcommand{\green}[1]{\textcolor{green}{#1}}&#10;\definecolor{Vcol}{RGB}{255,206,132}&#10;&#10;\definecolor{emphcol}{RGB}{255,246,168}&#10;&#10;\definecolor{graycol}{RGB}{125,125,125}&#10;&#10;\newcommand{\red}[1]{\textcolor{red}{#1}}&#10;\newcommand{\Icol}[1]{\textcolor{Icol}{#1}}&#10;\newcommand{\Fcol}[1]{\textcolor{Fcol}{#1}}&#10;&#10;\newcommand{\graycol}[1]{\textcolor{graycol}{#1}}&#10;\newcommand{\emphcol}[1]{\textcolor{emphcol}{#1}}&#10;&#10;\def\grad{\mathop{\rm \bf grad}\nolimits}&#10;&#10;\newcommand{\dsurd}[2]{\frac{\partial #1}{\partial #2}}&#10;\newcommand{\vv}[1]{\mathbf{#1}}&#10;\newcommand{\vit}{\vv{v}}&#10;\newcommand{\scontr}{\sigma}&#10;\newcommand{\vcontr}{\boldsymbol{\scontr}}&#10;\newcommand{\tcontr}{\overline{\overline{\vcontr}}}&#10;\newcommand{\vgrad}{\overline{\overline{\grad}}}&#10;\newcommand{\sfluxchal}{q}&#10;\newcommand{\fluxchal}{\vv{\sfluxchal}}&#10;\def\div{\mathop{\rm div}\nolimits}&#10;\def\rot{\mathop{\rm \bf rot}\nolimits}&#10;\def\vdiv{\mathop{\rm  \bf div}\nolimits}&#10;&#10;%&#10;&#10;$$&#10;\nabla^2 T  = 0&#10;$$&#10;&#10;&#10;\end{document}&#10;"/>
  <p:tag name="IGUANATEXSIZE" val="22"/>
  <p:tag name="IGUANATEXCURSOR" val="1175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8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116107"/>
  <p:tag name="ORIGINALWIDTH" val="3,082438"/>
  <p:tag name="EMFCHILD" val="Vrai"/>
</p:tagLst>
</file>

<file path=ppt/tags/tag8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995278"/>
  <p:tag name="ORIGINALWIDTH" val="6,774581"/>
  <p:tag name="EMFCHILD" val="Vrai"/>
</p:tagLst>
</file>

<file path=ppt/tags/tag8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072209"/>
  <p:tag name="ORIGINALWIDTH" val="6,625135"/>
  <p:tag name="EMFCHILD" val="Vrai"/>
</p:tagLst>
</file>

<file path=ppt/tags/tag8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092706"/>
  <p:tag name="ORIGINALWIDTH" val="4,194257"/>
  <p:tag name="EMFCHILD" val="Vrai"/>
</p:tagLst>
</file>

<file path=ppt/tags/tag8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39"/>
  <p:tag name="ORIGINALWIDTH" val="7,113303"/>
  <p:tag name="LATEXADDIN" val="\documentclass{article}&#10;\usepackage{amsmath}&#10;\usepackage{xcolor}&#10;\usepackage{siunitx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R \text{ en } \si{\kelvin\per\watt}&#10;$&#10;&#10;&#10;\end{document}&#10;"/>
  <p:tag name="IGUANATEXSIZE" val="22"/>
  <p:tag name="IGUANATEXCURSOR" val="93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8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72832"/>
  <p:tag name="ORIGINALWIDTH" val="3,855533"/>
  <p:tag name="EMFCHILD" val="Vrai"/>
</p:tagLst>
</file>

<file path=ppt/tags/tag8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03483"/>
  <p:tag name="ORIGINALWIDTH" val="5,011192"/>
  <p:tag name="EMFCHILD" val="Vrai"/>
</p:tagLst>
</file>

<file path=ppt/tags/tag8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804482"/>
  <p:tag name="ORIGINALWIDTH" val="7,003731"/>
  <p:tag name="EMFCHILD" val="Vrai"/>
</p:tagLst>
</file>

<file path=ppt/tags/tag8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39"/>
  <p:tag name="ORIGINALWIDTH" val="9,872969"/>
  <p:tag name="EMFCHILD" val="Vrai"/>
</p:tagLst>
</file>

<file path=ppt/tags/tag8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41716"/>
  <p:tag name="ORIGINALWIDTH" val="4,714313"/>
  <p:tag name="EMFCHILD" val="Vrai"/>
</p:tagLst>
</file>

<file path=ppt/tags/tag8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30628"/>
  <p:tag name="ORIGINALWIDTH" val="2,53847"/>
  <p:tag name="EMFCHILD" val="Vrai"/>
</p:tagLst>
</file>

<file path=ppt/tags/tag8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11,11607"/>
  <p:tag name="ORIGINALWIDTH" val="6,884172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\dot{Q}&#10;$&#10;&#10;&#10;\end{document}&#10;"/>
  <p:tag name="IGUANATEXSIZE" val="22"/>
  <p:tag name="IGUANATEXCURSOR" val="893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48"/>
</p:tagLst>
</file>

<file path=ppt/tags/tag8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1,056038"/>
  <p:tag name="ORIGINALWIDTH" val="1,065987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\dot{Q}&#10;$&#10;&#10;&#10;\end{document}&#10;"/>
  <p:tag name="IGUANATEXSIZE" val="22"/>
  <p:tag name="IGUANATEXCURSOR" val="893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8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56406"/>
  <p:tag name="ORIGINALWIDTH" val="6,884172"/>
  <p:tag name="EMFCHILD" val="Vrai"/>
</p:tagLst>
</file>

<file path=ppt/tags/tag8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705"/>
  <p:tag name="ORIGINALWIDTH" val="6,097112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blue{T_2}&#10;$&#10;&#10;&#10;\end{document}&#10;"/>
  <p:tag name="IGUANATEXSIZE" val="22"/>
  <p:tag name="IGUANATEXCURSOR" val="897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8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30619"/>
  <p:tag name="ORIGINALWIDTH" val="2,774185"/>
  <p:tag name="EMFCHILD" val="Vrai"/>
</p:tagLst>
</file>

<file path=ppt/tags/tag8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04377"/>
  <p:tag name="ORIGINALWIDTH" val="7,113317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$&#10;R = \frac{1}{2 \pi \lambda L} \text{ln} \frac{R_2}{R_1}&#10;$$&#10;&#10;&#10;\end{document}&#10;"/>
  <p:tag name="IGUANATEXSIZE" val="22"/>
  <p:tag name="IGUANATEXCURSOR" val="927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8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22527"/>
  <p:tag name="ORIGINALWIDTH" val="6,625153"/>
  <p:tag name="EMFCHILD" val="Vrai"/>
</p:tagLst>
</file>

<file path=ppt/tags/tag8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333505"/>
  <p:tag name="ORIGINALWIDTH" val="3,287639"/>
  <p:tag name="EMFCHILD" val="Vrai"/>
</p:tagLst>
</file>

<file path=ppt/tags/tag8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803387"/>
  <p:tag name="ORIGINALWIDTH" val="23,60946"/>
  <p:tag name="EMFCHILD" val="Vrai"/>
</p:tagLst>
</file>

<file path=ppt/tags/tag8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333505"/>
  <p:tag name="ORIGINALWIDTH" val="3,975065"/>
  <p:tag name="EMFCHILD" val="Vrai"/>
</p:tagLst>
</file>

<file path=ppt/tags/tag8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203303"/>
  <p:tag name="ORIGINALWIDTH" val="5,379807"/>
  <p:tag name="EMFCHILD" val="Vrai"/>
</p:tagLst>
</file>

<file path=ppt/tags/tag8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23411"/>
  <p:tag name="ORIGINALWIDTH" val="4,931476"/>
  <p:tag name="EMFCHILD" val="Vrai"/>
</p:tagLst>
</file>

<file path=ppt/tags/tag8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495174"/>
  <p:tag name="ORIGINALWIDTH" val="6,017426"/>
  <p:tag name="EMFCHILD" val="Vrai"/>
</p:tagLst>
</file>

<file path=ppt/tags/tag8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599776"/>
  <p:tag name="ORIGINALWIDTH" val="2,211698"/>
  <p:tag name="EMFCHILD" val="Vrai"/>
</p:tagLst>
</file>

<file path=ppt/tags/tag8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203303"/>
  <p:tag name="ORIGINALWIDTH" val="5,011208"/>
  <p:tag name="EMFCHILD" val="Vrai"/>
</p:tagLst>
</file>

<file path=ppt/tags/tag8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04377"/>
  <p:tag name="ORIGINALWIDTH" val="7,113317"/>
  <p:tag name="EMFCHILD" val="Vrai"/>
</p:tagLst>
</file>

<file path=ppt/tags/tag8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2014"/>
  <p:tag name="ORIGINALWIDTH" val="3,082439"/>
  <p:tag name="EMFCHILD" val="Vrai"/>
</p:tagLst>
</file>

<file path=ppt/tags/tag8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803387"/>
  <p:tag name="ORIGINALWIDTH" val="12,03387"/>
  <p:tag name="EMFCHILD" val="Vrai"/>
</p:tagLst>
</file>

<file path=ppt/tags/tag8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04377"/>
  <p:tag name="ORIGINALWIDTH" val="7,113317"/>
  <p:tag name="EMFCHILD" val="Vrai"/>
</p:tagLst>
</file>

<file path=ppt/tags/tag8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2014"/>
  <p:tag name="ORIGINALWIDTH" val="2,538464"/>
  <p:tag name="EMFCHILD" val="Vrai"/>
</p:tagLst>
</file>

<file path=ppt/tags/tag8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37"/>
  <p:tag name="ORIGINALWIDTH" val="6,910078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$&#10;R = \frac{1}{h S}&#10;$$&#10;&#10;&#10;\end{document}&#10;"/>
  <p:tag name="IGUANATEXSIZE" val="22"/>
  <p:tag name="IGUANATEXCURSOR" val="901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8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26"/>
  <p:tag name="ORIGINALWIDTH" val="6,435859"/>
  <p:tag name="EMFCHILD" val="Vrai"/>
</p:tagLst>
</file>

<file path=ppt/tags/tag8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088"/>
  <p:tag name="ORIGINALWIDTH" val="3,193722"/>
  <p:tag name="EMFCHILD" val="Vrai"/>
</p:tagLst>
</file>

<file path=ppt/tags/tag8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561"/>
  <p:tag name="ORIGINALWIDTH" val="12,06833"/>
  <p:tag name="EMFCHILD" val="Vrai"/>
</p:tagLst>
</file>

<file path=ppt/tags/tag8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37"/>
  <p:tag name="ORIGINALWIDTH" val="4,751887"/>
  <p:tag name="EMFCHILD" val="Vrai"/>
</p:tagLst>
</file>

<file path=ppt/tags/tag8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242815"/>
  <p:tag name="ORIGINALWIDTH" val="5,739036"/>
  <p:tag name="EMFCHILD" val="Vrai"/>
</p:tagLst>
</file>

<file path=ppt/tags/tag8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46"/>
  <p:tag name="ORIGINALWIDTH" val="6,910083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$&#10;R = \frac{e}{\lambda S}&#10;$$&#10;&#10;&#10;\end{document}&#10;"/>
  <p:tag name="IGUANATEXSIZE" val="22"/>
  <p:tag name="IGUANATEXCURSOR" val="913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8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29"/>
  <p:tag name="ORIGINALWIDTH" val="6,435864"/>
  <p:tag name="EMFCHILD" val="Vrai"/>
</p:tagLst>
</file>

<file path=ppt/tags/tag8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71"/>
  <p:tag name="ORIGINALWIDTH" val="3,716325"/>
  <p:tag name="EMFCHILD" val="Vrai"/>
</p:tagLst>
</file>

<file path=ppt/tags/tag8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566"/>
  <p:tag name="ORIGINALWIDTH" val="12,13779"/>
  <p:tag name="EMFCHILD" val="Vrai"/>
</p:tagLst>
</file>

<file path=ppt/tags/tag8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43562"/>
  <p:tag name="ORIGINALWIDTH" val="4,790603"/>
  <p:tag name="EMFCHILD" val="Vrai"/>
</p:tagLst>
</file>

<file path=ppt/tags/tag8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242825"/>
  <p:tag name="ORIGINALWIDTH" val="5,73904"/>
  <p:tag name="EMFCHILD" val="Vrai"/>
</p:tagLst>
</file>

<file path=ppt/tags/tag8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703"/>
  <p:tag name="ORIGINALWIDTH" val="6,774585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red{T_1} - \blue{T_2} = R \; \dot{Q}&#10;$&#10;&#10;&#10;\end{document}&#10;"/>
  <p:tag name="IGUANATEXSIZE" val="22"/>
  <p:tag name="IGUANATEXCURSOR" val="916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8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30618"/>
  <p:tag name="ORIGINALWIDTH" val="2,538476"/>
  <p:tag name="EMFCHILD" val="Vrai"/>
</p:tagLst>
</file>

<file path=ppt/tags/tag8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918"/>
  <p:tag name="ORIGINALWIDTH" val="6,087162"/>
  <p:tag name="EMFCHILD" val="Vrai"/>
</p:tagLst>
</file>

<file path=ppt/tags/tag8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703"/>
  <p:tag name="ORIGINALWIDTH" val="6,774585"/>
  <p:tag name="EMFCHILD" val="Vrai"/>
</p:tagLst>
</file>

<file path=ppt/tags/tag8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30618"/>
  <p:tag name="ORIGINALWIDTH" val="3,082428"/>
  <p:tag name="EMFCHILD" val="Vrai"/>
</p:tagLst>
</file>

<file path=ppt/tags/tag8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43"/>
  <p:tag name="ORIGINALWIDTH" val="6,625144"/>
  <p:tag name="EMFCHILD" val="Vrai"/>
</p:tagLst>
</file>

<file path=ppt/tags/tag8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57"/>
  <p:tag name="ORIGINALWIDTH" val="7,11332"/>
  <p:tag name="EMFCHILD" val="Vrai"/>
</p:tagLst>
</file>

<file path=ppt/tags/tag8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1,056035"/>
  <p:tag name="ORIGINALWIDTH" val="1,065987"/>
  <p:tag name="EMFCHILD" val="Vrai"/>
</p:tagLst>
</file>

<file path=ppt/tags/tag8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56409"/>
  <p:tag name="ORIGINALWIDTH" val="6,884171"/>
  <p:tag name="EMFCHILD" val="Vrai"/>
</p:tagLst>
</file>

<file path=ppt/tags/tag8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239054"/>
  <p:tag name="ORIGINALWIDTH" val="7,993312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red{T_1}&#10;$&#10;&#10;&#10;\end{document}&#10;"/>
  <p:tag name="IGUANATEXSIZE" val="22"/>
  <p:tag name="IGUANATEXCURSOR" val="895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81"/>
</p:tagLst>
</file>

<file path=ppt/tags/tag8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684"/>
  <p:tag name="ORIGINALWIDTH" val="6,097116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red{T_1}&#10;$&#10;&#10;&#10;\end{document}&#10;"/>
  <p:tag name="IGUANATEXSIZE" val="22"/>
  <p:tag name="IGUANATEXCURSOR" val="895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8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30603"/>
  <p:tag name="ORIGINALWIDTH" val="2,284612"/>
  <p:tag name="EMFCHILD" val="Vrai"/>
</p:tagLst>
</file>

<file path=ppt/tags/tag8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239054"/>
  <p:tag name="ORIGINALWIDTH" val="8,194154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blue{T_2}&#10;$&#10;&#10;&#10;\end{document}&#10;"/>
  <p:tag name="IGUANATEXSIZE" val="22"/>
  <p:tag name="IGUANATEXCURSOR" val="897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96"/>
</p:tagLst>
</file>

<file path=ppt/tags/tag8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684"/>
  <p:tag name="ORIGINALWIDTH" val="6,097116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blue{T_2}&#10;$&#10;&#10;&#10;\end{document}&#10;"/>
  <p:tag name="IGUANATEXSIZE" val="22"/>
  <p:tag name="IGUANATEXCURSOR" val="897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8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30603"/>
  <p:tag name="ORIGINALWIDTH" val="2,774182"/>
  <p:tag name="EMFCHILD" val="Vrai"/>
</p:tagLst>
</file>

<file path=ppt/tags/tag8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11,11609"/>
  <p:tag name="ORIGINALWIDTH" val="6,884165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\dot{Q}&#10;$&#10;&#10;&#10;\end{document}&#10;"/>
  <p:tag name="IGUANATEXSIZE" val="22"/>
  <p:tag name="IGUANATEXCURSOR" val="893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114"/>
</p:tagLst>
</file>

<file path=ppt/tags/tag8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1,05602"/>
  <p:tag name="ORIGINALWIDTH" val="1,065978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\dot{Q}&#10;$&#10;&#10;&#10;\end{document}&#10;"/>
  <p:tag name="IGUANATEXSIZE" val="22"/>
  <p:tag name="IGUANATEXCURSOR" val="893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8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56412"/>
  <p:tag name="ORIGINALWIDTH" val="6,884165"/>
  <p:tag name="EMFCHILD" val="Vrai"/>
</p:tagLst>
</file>

<file path=ppt/tags/tag8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020264"/>
  <p:tag name="ORIGINALWIDTH" val="6,224145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R&#10;$&#10;&#10;&#10;\end{document}&#10;"/>
  <p:tag name="IGUANATEXSIZE" val="22"/>
  <p:tag name="IGUANATEXCURSOR" val="887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8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705"/>
  <p:tag name="ORIGINALWIDTH" val="6,097112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red{T_1}&#10;$&#10;&#10;&#10;\end{document}&#10;"/>
  <p:tag name="IGUANATEXSIZE" val="22"/>
  <p:tag name="IGUANATEXCURSOR" val="895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8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30619"/>
  <p:tag name="ORIGINALWIDTH" val="2,284633"/>
  <p:tag name="EMFCHILD" val="Vrai"/>
</p:tagLst>
</file>

<file path=ppt/tags/tag8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11,11607"/>
  <p:tag name="ORIGINALWIDTH" val="6,884172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\dot{Q}&#10;$&#10;&#10;&#10;\end{document}&#10;"/>
  <p:tag name="IGUANATEXSIZE" val="22"/>
  <p:tag name="IGUANATEXCURSOR" val="893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66"/>
</p:tagLst>
</file>

<file path=ppt/tags/tag8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1,056038"/>
  <p:tag name="ORIGINALWIDTH" val="1,065987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\dot{Q}&#10;$&#10;&#10;&#10;\end{document}&#10;"/>
  <p:tag name="IGUANATEXSIZE" val="22"/>
  <p:tag name="IGUANATEXCURSOR" val="893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8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56406"/>
  <p:tag name="ORIGINALWIDTH" val="6,884172"/>
  <p:tag name="EMFCHILD" val="Vrai"/>
</p:tagLst>
</file>

<file path=ppt/tags/tag8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308805"/>
  <p:tag name="ORIGINALWIDTH" val="12,05478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blue{T_\infty}&#10;$&#10;&#10;&#10;\end{document}&#10;"/>
  <p:tag name="IGUANATEXSIZE" val="22"/>
  <p:tag name="IGUANATEXCURSOR" val="901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8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308805"/>
  <p:tag name="ORIGINALWIDTH" val="12,05478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blue{T_\infty}&#10;$&#10;&#10;&#10;\end{document}&#10;"/>
  <p:tag name="IGUANATEXSIZE" val="22"/>
  <p:tag name="IGUANATEXCURSOR" val="901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8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0,42799"/>
  <p:tag name="ORIGINALWIDTH" val="33,15995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R = \displaystyle \frac{1}{h S}&#10;$&#10;&#10;&#10;\end{document}&#10;"/>
  <p:tag name="IGUANATEXSIZE" val="22"/>
  <p:tag name="IGUANATEXCURSOR" val="904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8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308805"/>
  <p:tag name="ORIGINALWIDTH" val="12,05478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blue{T_\infty}&#10;$&#10;&#10;&#10;\end{document}&#10;"/>
  <p:tag name="IGUANATEXSIZE" val="22"/>
  <p:tag name="IGUANATEXCURSOR" val="901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152"/>
</p:tagLst>
</file>

<file path=ppt/tags/tag8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37851"/>
  <p:tag name="ORIGINALWIDTH" val="11,46176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red{T_C}&#10;$&#10;&#10;&#10;\end{document}&#10;"/>
  <p:tag name="IGUANATEXSIZE" val="22"/>
  <p:tag name="IGUANATEXCURSOR" val="895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143"/>
</p:tagLst>
</file>

<file path=ppt/tags/tag8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11,11608"/>
  <p:tag name="ORIGINALWIDTH" val="6,884196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\dot{Q}&#10;$&#10;&#10;&#10;\end{document}&#10;"/>
  <p:tag name="IGUANATEXSIZE" val="22"/>
  <p:tag name="IGUANATEXCURSOR" val="893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125"/>
</p:tagLst>
</file>

<file path=ppt/tags/tag8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11,11608"/>
  <p:tag name="ORIGINALWIDTH" val="6,884196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\dot{Q}&#10;$&#10;&#10;&#10;\end{document}&#10;"/>
  <p:tag name="IGUANATEXSIZE" val="22"/>
  <p:tag name="IGUANATEXCURSOR" val="893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8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19,61098"/>
  <p:tag name="ORIGINALWIDTH" val="44,67976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$&#10;R_S = \frac{e_S}{\lambda_S S}&#10;$$&#10;&#10;&#10;\end{document}&#10;"/>
  <p:tag name="IGUANATEXSIZE" val="22"/>
  <p:tag name="IGUANATEXCURSOR" val="920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8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368579"/>
  <p:tag name="ORIGINALWIDTH" val="11,13813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R_a&#10;$&#10;&#10;&#10;\end{document}&#10;"/>
  <p:tag name="IGUANATEXSIZE" val="22"/>
  <p:tag name="IGUANATEXCURSOR" val="889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8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37851"/>
  <p:tag name="ORIGINALWIDTH" val="11,46176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red{T_C}&#10;$&#10;&#10;&#10;\end{document}&#10;"/>
  <p:tag name="IGUANATEXSIZE" val="22"/>
  <p:tag name="IGUANATEXCURSOR" val="895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8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308805"/>
  <p:tag name="ORIGINALWIDTH" val="12,05478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blue{T_\infty}&#10;$&#10;&#10;&#10;\end{document}&#10;"/>
  <p:tag name="IGUANATEXSIZE" val="22"/>
  <p:tag name="IGUANATEXCURSOR" val="901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8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105852"/>
  <p:tag name="ORIGINALWIDTH" val="24,70479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red{T_C} \searrow&#10;$&#10;&#10;&#10;\end{document}&#10;"/>
  <p:tag name="IGUANATEXSIZE" val="22"/>
  <p:tag name="IGUANATEXCURSOR" val="905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276"/>
</p:tagLst>
</file>

<file path=ppt/tags/tag9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0,5973"/>
  <p:tag name="ORIGINALWIDTH" val="68,99524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$&#10; R_S + \frac{R_a}{N} \ll \frac{1}{h S}&#10;$$&#10;&#10;&#10;\end{document}&#10;"/>
  <p:tag name="IGUANATEXSIZE" val="22"/>
  <p:tag name="IGUANATEXCURSOR" val="91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266"/>
</p:tagLst>
</file>

<file path=ppt/tags/tag9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368571"/>
  <p:tag name="ORIGINALWIDTH" val="11,13811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$&#10;R_a&#10;$$&#10;&#10;&#10;\end{document}&#10;"/>
  <p:tag name="IGUANATEXSIZE" val="22"/>
  <p:tag name="IGUANATEXCURSOR" val="890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9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11,11605"/>
  <p:tag name="ORIGINALWIDTH" val="45,55958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\dot{Q} = \mathcal{P}_{\text{Joule}}&#10;$&#10;&#10;&#10;\end{document}&#10;"/>
  <p:tag name="IGUANATEXSIZE" val="22"/>
  <p:tag name="IGUANATEXCURSOR" val="920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9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37851"/>
  <p:tag name="ORIGINALWIDTH" val="11,46176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red{T_C}&#10;$&#10;&#10;&#10;\end{document}&#10;"/>
  <p:tag name="IGUANATEXSIZE" val="22"/>
  <p:tag name="IGUANATEXCURSOR" val="895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143"/>
</p:tagLst>
</file>

<file path=ppt/tags/tag9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68"/>
  <p:tag name="ORIGINALWIDTH" val="6,774592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red{T_C}&#10;$&#10;&#10;&#10;\end{document}&#10;"/>
  <p:tag name="IGUANATEXSIZE" val="22"/>
  <p:tag name="IGUANATEXCURSOR" val="895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9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042065"/>
  <p:tag name="ORIGINALWIDTH" val="5,390784"/>
  <p:tag name="EMFCHILD" val="Vrai"/>
</p:tagLst>
</file>

<file path=ppt/tags/tag9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1,056019"/>
  <p:tag name="ORIGINALWIDTH" val="1,065975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\dot{Q} = \mathcal{P}_{\text{Joule}}&#10;$&#10;&#10;&#10;\end{document}&#10;"/>
  <p:tag name="IGUANATEXSIZE" val="22"/>
  <p:tag name="IGUANATEXCURSOR" val="920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9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56378"/>
  <p:tag name="ORIGINALWIDTH" val="6,884167"/>
  <p:tag name="EMFCHILD" val="Vrai"/>
</p:tagLst>
</file>

<file path=ppt/tags/tag9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56"/>
  <p:tag name="ORIGINALWIDTH" val="6,625143"/>
  <p:tag name="EMFCHILD" val="Vrai"/>
</p:tagLst>
</file>

<file path=ppt/tags/tag9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302613"/>
  <p:tag name="ORIGINALWIDTH" val="7,093382"/>
  <p:tag name="EMFCHILD" val="Vrai"/>
</p:tagLst>
</file>

<file path=ppt/tags/tag9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902588"/>
  <p:tag name="ORIGINALWIDTH" val="3,124266"/>
  <p:tag name="EMFCHILD" val="Vrai"/>
</p:tagLst>
</file>

<file path=ppt/tags/tag9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3,180053"/>
  <p:tag name="ORIGINALWIDTH" val="3,417179"/>
  <p:tag name="EMFCHILD" val="Vrai"/>
</p:tagLst>
</file>

<file path=ppt/tags/tag9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3,145194"/>
  <p:tag name="ORIGINALWIDTH" val="3,737982"/>
  <p:tag name="EMFCHILD" val="Vrai"/>
</p:tagLst>
</file>

<file path=ppt/tags/tag9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839834"/>
  <p:tag name="ORIGINALWIDTH" val="1,569098"/>
  <p:tag name="EMFCHILD" val="Vrai"/>
</p:tagLst>
</file>

<file path=ppt/tags/tag9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3,180053"/>
  <p:tag name="ORIGINALWIDTH" val="2,991754"/>
  <p:tag name="EMFCHILD" val="Vrai"/>
</p:tagLst>
</file>

<file path=ppt/tags/tag9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44"/>
  <p:tag name="ORIGINALWIDTH" val="7,11331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$&#10;R_a&#10;$$&#10;&#10;&#10;\end{document}&#10;"/>
  <p:tag name="IGUANATEXSIZE" val="22"/>
  <p:tag name="IGUANATEXCURSOR" val="890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9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3,145183"/>
  <p:tag name="ORIGINALWIDTH" val="3,556639"/>
  <p:tag name="EMFCHILD" val="Vrai"/>
</p:tagLst>
</file>

<file path=ppt/tags/tag9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29"/>
  <p:tag name="ORIGINALWIDTH" val="7,11332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$&#10; R_S + \frac{R_a}{N} \ll \frac{1}{h S}&#10;$$&#10;&#10;&#10;\end{document}&#10;"/>
  <p:tag name="IGUANATEXSIZE" val="22"/>
  <p:tag name="IGUANATEXCURSOR" val="91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9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042086"/>
  <p:tag name="ORIGINALWIDTH" val="4,428379"/>
  <p:tag name="EMFCHILD" val="Vrai"/>
</p:tagLst>
</file>

<file path=ppt/tags/tag9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093"/>
  <p:tag name="ORIGINALWIDTH" val="6,625146"/>
  <p:tag name="EMFCHILD" val="Vrai"/>
</p:tagLst>
</file>

<file path=ppt/tags/tag9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29"/>
  <p:tag name="ORIGINALWIDTH" val="7,11332"/>
  <p:tag name="EMFCHILD" val="Vrai"/>
</p:tagLst>
</file>

<file path=ppt/tags/tag9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3,145174"/>
  <p:tag name="ORIGINALWIDTH" val="3,55666"/>
  <p:tag name="EMFCHILD" val="Vrai"/>
</p:tagLst>
</file>

<file path=ppt/tags/tag9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543"/>
  <p:tag name="ORIGINALWIDTH" val="12,38408"/>
  <p:tag name="EMFCHILD" val="Vrai"/>
</p:tagLst>
</file>

<file path=ppt/tags/tag9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804451"/>
  <p:tag name="ORIGINALWIDTH" val="8,388517"/>
  <p:tag name="EMFCHILD" val="Vrai"/>
</p:tagLst>
</file>

<file path=ppt/tags/tag9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296376"/>
  <p:tag name="ORIGINALWIDTH" val="8,856757"/>
  <p:tag name="EMFCHILD" val="Vrai"/>
</p:tagLst>
</file>

<file path=ppt/tags/tag9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093"/>
  <p:tag name="ORIGINALWIDTH" val="3,287664"/>
  <p:tag name="EMFCHILD" val="Vrai"/>
</p:tagLst>
</file>

<file path=ppt/tags/tag9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543"/>
  <p:tag name="ORIGINALWIDTH" val="12,4233"/>
  <p:tag name="EMFCHILD" val="Vrai"/>
</p:tagLst>
</file>

<file path=ppt/tags/tag9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29"/>
  <p:tag name="ORIGINALWIDTH" val="4,891627"/>
  <p:tag name="EMFCHILD" val="Vrai"/>
</p:tagLst>
</file>

<file path=ppt/tags/tag9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242807"/>
  <p:tag name="ORIGINALWIDTH" val="5,907844"/>
  <p:tag name="EMFCHILD" val="Vrai"/>
</p:tagLst>
</file>

<file path=ppt/tags/tag9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11,11604"/>
  <p:tag name="ORIGINALWIDTH" val="6,884165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\dot{Q}&#10;$&#10;&#10;&#10;\end{document}&#10;"/>
  <p:tag name="IGUANATEXSIZE" val="22"/>
  <p:tag name="IGUANATEXCURSOR" val="893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248"/>
</p:tagLst>
</file>

<file path=ppt/tags/tag9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1,056014"/>
  <p:tag name="ORIGINALWIDTH" val="1,065979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\dot{Q}&#10;$&#10;&#10;&#10;\end{document}&#10;"/>
  <p:tag name="IGUANATEXSIZE" val="22"/>
  <p:tag name="IGUANATEXCURSOR" val="893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9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56384"/>
  <p:tag name="ORIGINALWIDTH" val="6,884165"/>
  <p:tag name="EMFCHILD" val="Vrai"/>
</p:tagLst>
</file>

<file path=ppt/tags/tag9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11,11604"/>
  <p:tag name="ORIGINALWIDTH" val="6,884165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\dot{Q}&#10;$&#10;&#10;&#10;\end{document}&#10;"/>
  <p:tag name="IGUANATEXSIZE" val="22"/>
  <p:tag name="IGUANATEXCURSOR" val="893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167"/>
</p:tagLst>
</file>

<file path=ppt/tags/tag9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1,056014"/>
  <p:tag name="ORIGINALWIDTH" val="1,065979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\dot{Q}&#10;$&#10;&#10;&#10;\end{document}&#10;"/>
  <p:tag name="IGUANATEXSIZE" val="22"/>
  <p:tag name="IGUANATEXCURSOR" val="893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9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56384"/>
  <p:tag name="ORIGINALWIDTH" val="6,884165"/>
  <p:tag name="EMFCHILD" val="Vrai"/>
</p:tagLst>
</file>

<file path=ppt/tags/tag9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703"/>
  <p:tag name="ORIGINALWIDTH" val="6,774574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red{T_C} \searrow&#10;$&#10;&#10;&#10;\end{document}&#10;"/>
  <p:tag name="IGUANATEXSIZE" val="22"/>
  <p:tag name="IGUANATEXCURSOR" val="905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9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042069"/>
  <p:tag name="ORIGINALWIDTH" val="5,390779"/>
  <p:tag name="EMFCHILD" val="Vrai"/>
</p:tagLst>
</file>

<file path=ppt/tags/tag9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9,105852"/>
  <p:tag name="ORIGINALWIDTH" val="9,105849"/>
  <p:tag name="EMFCHILD" val="Vrai"/>
</p:tagLst>
</file>

<file path=ppt/tags/tag9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3,90035"/>
  <p:tag name="ORIGINALWIDTH" val="115,9937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$&#10; \red{T_C} - \blue{T_\infty} = \left( R_S + \frac{R_a}{N}\right)  \dot{Q} &#10;$$&#10;&#10;&#10;\end{document}&#10;"/>
  <p:tag name="IGUANATEXSIZE" val="22"/>
  <p:tag name="IGUANATEXCURSOR" val="914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70"/>
</p:tagLst>
</file>

<file path=ppt/tags/tag9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681"/>
  <p:tag name="ORIGINALWIDTH" val="6,774591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$&#10; \red{T_C} - \blue{T_\infty} = \left( R_S + \frac{R_a}{N}\right)  \dot{Q} &#10;$$&#10;&#10;&#10;\end{document}&#10;"/>
  <p:tag name="IGUANATEXSIZE" val="22"/>
  <p:tag name="IGUANATEXCURSOR" val="914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9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042089"/>
  <p:tag name="ORIGINALWIDTH" val="5,390774"/>
  <p:tag name="EMFCHILD" val="Vrai"/>
</p:tagLst>
</file>

<file path=ppt/tags/tag9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922"/>
  <p:tag name="ORIGINALWIDTH" val="6,087167"/>
  <p:tag name="EMFCHILD" val="Vrai"/>
</p:tagLst>
</file>

<file path=ppt/tags/tag9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681"/>
  <p:tag name="ORIGINALWIDTH" val="6,774591"/>
  <p:tag name="EMFCHILD" val="Vrai"/>
</p:tagLst>
</file>

<file path=ppt/tags/tag9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3,145189"/>
  <p:tag name="ORIGINALWIDTH" val="6,862246"/>
  <p:tag name="EMFCHILD" val="Vrai"/>
</p:tagLst>
</file>

<file path=ppt/tags/tag9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36"/>
  <p:tag name="ORIGINALWIDTH" val="6,625125"/>
  <p:tag name="EMFCHILD" val="Vrai"/>
</p:tagLst>
</file>

<file path=ppt/tags/tag9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3,90035"/>
  <p:tag name="ORIGINALWIDTH" val="4,901595"/>
  <p:tag name="EMFCHILD" val="Vrai"/>
</p:tagLst>
</file>

<file path=ppt/tags/tag9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44"/>
  <p:tag name="ORIGINALWIDTH" val="7,113304"/>
  <p:tag name="EMFCHILD" val="Vrai"/>
</p:tagLst>
</file>

<file path=ppt/tags/tag9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042089"/>
  <p:tag name="ORIGINALWIDTH" val="4,428385"/>
  <p:tag name="EMFCHILD" val="Vrai"/>
</p:tagLst>
</file>

<file path=ppt/tags/tag9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09"/>
  <p:tag name="ORIGINALWIDTH" val="6,625125"/>
  <p:tag name="EMFCHILD" val="Vrai"/>
</p:tagLst>
</file>

<file path=ppt/tags/tag9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44"/>
  <p:tag name="ORIGINALWIDTH" val="7,113304"/>
  <p:tag name="EMFCHILD" val="Vrai"/>
</p:tagLst>
</file>

<file path=ppt/tags/tag9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3,145189"/>
  <p:tag name="ORIGINALWIDTH" val="3,556652"/>
  <p:tag name="EMFCHILD" val="Vrai"/>
</p:tagLst>
</file>

<file path=ppt/tags/tag9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61"/>
  <p:tag name="ORIGINALWIDTH" val="12,38408"/>
  <p:tag name="EMFCHILD" val="Vrai"/>
</p:tagLst>
</file>

<file path=ppt/tags/tag9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804461"/>
  <p:tag name="ORIGINALWIDTH" val="8,38853"/>
  <p:tag name="EMFCHILD" val="Vrai"/>
</p:tagLst>
</file>

<file path=ppt/tags/tag9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3,90035"/>
  <p:tag name="ORIGINALWIDTH" val="4,901595"/>
  <p:tag name="EMFCHILD" val="Vrai"/>
</p:tagLst>
</file>

<file path=ppt/tags/tag9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1,056011"/>
  <p:tag name="ORIGINALWIDTH" val="1,06598"/>
  <p:tag name="EMFCHILD" val="Vrai"/>
</p:tagLst>
</file>

<file path=ppt/tags/tag9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56388"/>
  <p:tag name="ORIGINALWIDTH" val="6,884183"/>
  <p:tag name="EMFCHILD" val="Vrai"/>
</p:tagLst>
</file>

<file path=ppt/tags/tag9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3,90035"/>
  <p:tag name="ORIGINALWIDTH" val="90,52045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$&#10; \red{T_C} - \blue{T_\infty} = \left( \frac{1}{h S}\right)  \dot{Q} &#10;$$&#10;&#10;&#10;\end{document}&#10;"/>
  <p:tag name="IGUANATEXSIZE" val="22"/>
  <p:tag name="IGUANATEXCURSOR" val="914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101"/>
</p:tagLst>
</file>

<file path=ppt/tags/tag9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681"/>
  <p:tag name="ORIGINALWIDTH" val="6,774591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$&#10; \red{T_C} - \blue{T_\infty} = \left( \frac{1}{h S}\right)  \dot{Q} &#10;$$&#10;&#10;&#10;\end{document}&#10;"/>
  <p:tag name="IGUANATEXSIZE" val="22"/>
  <p:tag name="IGUANATEXCURSOR" val="914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9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042089"/>
  <p:tag name="ORIGINALWIDTH" val="5,390773"/>
  <p:tag name="EMFCHILD" val="Vrai"/>
</p:tagLst>
</file>

<file path=ppt/tags/tag9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922"/>
  <p:tag name="ORIGINALWIDTH" val="6,087166"/>
  <p:tag name="EMFCHILD" val="Vrai"/>
</p:tagLst>
</file>

<file path=ppt/tags/tag9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681"/>
  <p:tag name="ORIGINALWIDTH" val="6,774591"/>
  <p:tag name="EMFCHILD" val="Vrai"/>
</p:tagLst>
</file>

<file path=ppt/tags/tag9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3,145189"/>
  <p:tag name="ORIGINALWIDTH" val="6,862245"/>
  <p:tag name="EMFCHILD" val="Vrai"/>
</p:tagLst>
</file>

<file path=ppt/tags/tag9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36"/>
  <p:tag name="ORIGINALWIDTH" val="6,625124"/>
  <p:tag name="EMFCHILD" val="Vrai"/>
</p:tagLst>
</file>

<file path=ppt/tags/tag9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3,90035"/>
  <p:tag name="ORIGINALWIDTH" val="4,901595"/>
  <p:tag name="EMFCHILD" val="Vrai"/>
</p:tagLst>
</file>

<file path=ppt/tags/tag9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09"/>
  <p:tag name="ORIGINALWIDTH" val="3,287657"/>
  <p:tag name="EMFCHILD" val="Vrai"/>
</p:tagLst>
</file>

<file path=ppt/tags/tag9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61"/>
  <p:tag name="ORIGINALWIDTH" val="12,4233"/>
  <p:tag name="EMFCHILD" val="Vrai"/>
</p:tagLst>
</file>

<file path=ppt/tags/tag9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44"/>
  <p:tag name="ORIGINALWIDTH" val="4,891626"/>
  <p:tag name="EMFCHILD" val="Vrai"/>
</p:tagLst>
</file>

<file path=ppt/tags/tag9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242827"/>
  <p:tag name="ORIGINALWIDTH" val="5,907826"/>
  <p:tag name="EMFCHILD" val="Vrai"/>
</p:tagLst>
</file>

<file path=ppt/tags/tag9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3,90035"/>
  <p:tag name="ORIGINALWIDTH" val="4,901595"/>
  <p:tag name="EMFCHILD" val="Vrai"/>
</p:tagLst>
</file>

<file path=ppt/tags/tag9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1,056011"/>
  <p:tag name="ORIGINALWIDTH" val="1,06598"/>
  <p:tag name="EMFCHILD" val="Vrai"/>
</p:tagLst>
</file>

<file path=ppt/tags/tag9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56388"/>
  <p:tag name="ORIGINALWIDTH" val="6,884182"/>
  <p:tag name="EMFCHILD" val="Vrai"/>
</p:tagLst>
</file>

<file path=ppt/tags/tag9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686"/>
  <p:tag name="ORIGINALWIDTH" val="6,290672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blue{T_\infty}&#10;$&#10;&#10;&#10;\end{document}&#10;"/>
  <p:tag name="IGUANATEXSIZE" val="22"/>
  <p:tag name="IGUANATEXCURSOR" val="901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9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3,145194"/>
  <p:tag name="ORIGINALWIDTH" val="6,372101"/>
  <p:tag name="EMFCHILD" val="Vrai"/>
</p:tagLst>
</file>

<file path=ppt/tags/tag9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68"/>
  <p:tag name="ORIGINALWIDTH" val="6,774592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red{T_C}&#10;$&#10;&#10;&#10;\end{document}&#10;"/>
  <p:tag name="IGUANATEXSIZE" val="22"/>
  <p:tag name="IGUANATEXCURSOR" val="895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9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042065"/>
  <p:tag name="ORIGINALWIDTH" val="5,390784"/>
  <p:tag name="EMFCHILD" val="Vrai"/>
</p:tagLst>
</file>

<file path=ppt/tags/tag9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49"/>
  <p:tag name="ORIGINALWIDTH" val="7,113322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R_a&#10;$&#10;&#10;&#10;\end{document}&#10;"/>
  <p:tag name="IGUANATEXSIZE" val="22"/>
  <p:tag name="IGUANATEXCURSOR" val="889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9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3,145179"/>
  <p:tag name="ORIGINALWIDTH" val="3,556661"/>
  <p:tag name="EMFCHILD" val="Vrai"/>
</p:tagLst>
</file>

<file path=ppt/tags/tag9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5"/>
  <p:tag name="ORIGINALWIDTH" val="6,958662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$&#10;R_S = \frac{e_S}{\lambda_S S}&#10;$$&#10;&#10;&#10;\end{document}&#10;"/>
  <p:tag name="IGUANATEXSIZE" val="22"/>
  <p:tag name="IGUANATEXCURSOR" val="920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9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04206"/>
  <p:tag name="ORIGINALWIDTH" val="4,332097"/>
  <p:tag name="EMFCHILD" val="Vrai"/>
</p:tagLst>
</file>

<file path=ppt/tags/tag9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5"/>
  <p:tag name="ORIGINALWIDTH" val="6,481127"/>
  <p:tag name="EMFCHILD" val="Vrai"/>
</p:tagLst>
</file>

<file path=ppt/tags/tag9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68"/>
  <p:tag name="ORIGINALWIDTH" val="3,742471"/>
  <p:tag name="EMFCHILD" val="Vrai"/>
</p:tagLst>
</file>

<file path=ppt/tags/tag9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04206"/>
  <p:tag name="ORIGINALWIDTH" val="4,332097"/>
  <p:tag name="EMFCHILD" val="Vrai"/>
</p:tagLst>
</file>

<file path=ppt/tags/tag9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737"/>
  <p:tag name="ORIGINALWIDTH" val="17,86913"/>
  <p:tag name="EMFCHILD" val="Vrai"/>
</p:tagLst>
</file>

<file path=ppt/tags/tag9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43572"/>
  <p:tag name="ORIGINALWIDTH" val="4,824269"/>
  <p:tag name="EMFCHILD" val="Vrai"/>
</p:tagLst>
</file>

<file path=ppt/tags/tag9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04206"/>
  <p:tag name="ORIGINALWIDTH" val="4,332097"/>
  <p:tag name="EMFCHILD" val="Vrai"/>
</p:tagLst>
</file>

<file path=ppt/tags/tag9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242827"/>
  <p:tag name="ORIGINALWIDTH" val="5,779409"/>
  <p:tag name="EMFCHILD" val="Vrai"/>
</p:tagLst>
</file>

<file path=ppt/tags/tag9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1,056027"/>
  <p:tag name="ORIGINALWIDTH" val="1,065998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\dot{Q}&#10;$&#10;&#10;&#10;\end{document}&#10;"/>
  <p:tag name="IGUANATEXSIZE" val="22"/>
  <p:tag name="IGUANATEXCURSOR" val="893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9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56384"/>
  <p:tag name="ORIGINALWIDTH" val="6,884196"/>
  <p:tag name="EMFCHILD" val="Vrai"/>
</p:tagLst>
</file>

<file path=ppt/tags/tag9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1,056027"/>
  <p:tag name="ORIGINALWIDTH" val="1,065998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\dot{Q}&#10;$&#10;&#10;&#10;\end{document}&#10;"/>
  <p:tag name="IGUANATEXSIZE" val="22"/>
  <p:tag name="IGUANATEXCURSOR" val="893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9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956384"/>
  <p:tag name="ORIGINALWIDTH" val="6,884196"/>
  <p:tag name="EMFCHILD" val="Vrai"/>
</p:tagLst>
</file>

<file path=ppt/tags/tag9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68"/>
  <p:tag name="ORIGINALWIDTH" val="6,774592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red{T_C}&#10;$&#10;&#10;&#10;\end{document}&#10;"/>
  <p:tag name="IGUANATEXSIZE" val="22"/>
  <p:tag name="IGUANATEXCURSOR" val="895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9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042065"/>
  <p:tag name="ORIGINALWIDTH" val="5,390784"/>
  <p:tag name="EMFCHILD" val="Vrai"/>
</p:tagLst>
</file>

<file path=ppt/tags/tag9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686"/>
  <p:tag name="ORIGINALWIDTH" val="6,290672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blue{T_\infty}&#10;$&#10;&#10;&#10;\end{document}&#10;"/>
  <p:tag name="IGUANATEXSIZE" val="22"/>
  <p:tag name="IGUANATEXCURSOR" val="901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9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3,145194"/>
  <p:tag name="ORIGINALWIDTH" val="6,372101"/>
  <p:tag name="EMFCHILD" val="Vrai"/>
</p:tagLst>
</file>

<file path=ppt/tags/tag9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33"/>
  <p:tag name="ORIGINALWIDTH" val="6,91006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R = \displaystyle \frac{1}{h S}&#10;$&#10;&#10;&#10;\end{document}&#10;"/>
  <p:tag name="IGUANATEXSIZE" val="22"/>
  <p:tag name="IGUANATEXCURSOR" val="904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9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45"/>
  <p:tag name="ORIGINALWIDTH" val="6,43585"/>
  <p:tag name="EMFCHILD" val="Vrai"/>
</p:tagLst>
</file>

<file path=ppt/tags/tag9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097"/>
  <p:tag name="ORIGINALWIDTH" val="3,193727"/>
  <p:tag name="EMFCHILD" val="Vrai"/>
</p:tagLst>
</file>

<file path=ppt/tags/tag9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727"/>
  <p:tag name="ORIGINALWIDTH" val="12,06835"/>
  <p:tag name="EMFCHILD" val="Vrai"/>
</p:tagLst>
</file>

<file path=ppt/tags/tag9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33"/>
  <p:tag name="ORIGINALWIDTH" val="4,751885"/>
  <p:tag name="EMFCHILD" val="Vrai"/>
</p:tagLst>
</file>

<file path=ppt/tags/tag9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242831"/>
  <p:tag name="ORIGINALWIDTH" val="5,739041"/>
  <p:tag name="EMFCHILD" val="Vrai"/>
</p:tagLst>
</file>

<file path=ppt/tags/tag10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686"/>
  <p:tag name="ORIGINALWIDTH" val="6,290672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blue{T_\infty}&#10;$&#10;&#10;&#10;\end{document}&#10;"/>
  <p:tag name="IGUANATEXSIZE" val="22"/>
  <p:tag name="IGUANATEXCURSOR" val="901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10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3,145194"/>
  <p:tag name="ORIGINALWIDTH" val="6,372101"/>
  <p:tag name="EMFCHILD" val="Vrai"/>
</p:tagLst>
</file>

<file path=ppt/tags/tag10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37851"/>
  <p:tag name="ORIGINALWIDTH" val="11,46176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red{T_C}&#10;$&#10;&#10;&#10;\end{document}&#10;"/>
  <p:tag name="IGUANATEXSIZE" val="22"/>
  <p:tag name="IGUANATEXCURSOR" val="895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184"/>
</p:tagLst>
</file>

<file path=ppt/tags/tag10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68"/>
  <p:tag name="ORIGINALWIDTH" val="6,774592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red{T_C}&#10;$&#10;&#10;&#10;\end{document}&#10;"/>
  <p:tag name="IGUANATEXSIZE" val="22"/>
  <p:tag name="IGUANATEXCURSOR" val="895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10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042065"/>
  <p:tag name="ORIGINALWIDTH" val="5,390784"/>
  <p:tag name="EMFCHILD" val="Vrai"/>
</p:tagLst>
</file>

<file path=ppt/tags/tag10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686"/>
  <p:tag name="ORIGINALWIDTH" val="6,290672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blue{T_\infty}&#10;$&#10;&#10;&#10;\end{document}&#10;"/>
  <p:tag name="IGUANATEXSIZE" val="22"/>
  <p:tag name="IGUANATEXCURSOR" val="901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10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3,145194"/>
  <p:tag name="ORIGINALWIDTH" val="6,372101"/>
  <p:tag name="EMFCHILD" val="Vrai"/>
</p:tagLst>
</file>

<file path=ppt/tags/tag10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37851"/>
  <p:tag name="ORIGINALWIDTH" val="11,46176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red{T_C}&#10;$&#10;&#10;&#10;\end{document}&#10;"/>
  <p:tag name="IGUANATEXSIZE" val="22"/>
  <p:tag name="IGUANATEXCURSOR" val="895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240"/>
</p:tagLst>
</file>

<file path=ppt/tags/tag10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68"/>
  <p:tag name="ORIGINALWIDTH" val="6,774592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red{T_C}&#10;$&#10;&#10;&#10;\end{document}&#10;"/>
  <p:tag name="IGUANATEXSIZE" val="22"/>
  <p:tag name="IGUANATEXCURSOR" val="895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10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042065"/>
  <p:tag name="ORIGINALWIDTH" val="5,390784"/>
  <p:tag name="EMFCHILD" val="Vrai"/>
</p:tagLst>
</file>

<file path=ppt/tags/tag10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308806"/>
  <p:tag name="ORIGINALWIDTH" val="12,05478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blue{T_\infty}&#10;$&#10;&#10;&#10;\end{document}&#10;"/>
  <p:tag name="IGUANATEXSIZE" val="22"/>
  <p:tag name="IGUANATEXCURSOR" val="901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10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897856"/>
  <p:tag name="ORIGINALWIDTH" val="10,0177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e_B&#10;$&#10;&#10;&#10;\end{document}&#10;"/>
  <p:tag name="IGUANATEXSIZE" val="22"/>
  <p:tag name="IGUANATEXCURSOR" val="890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10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03733"/>
  <p:tag name="ORIGINALWIDTH" val="9,144989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e_G&#10;$&#10;&#10;&#10;\end{document}&#10;"/>
  <p:tag name="IGUANATEXSIZE" val="22"/>
  <p:tag name="IGUANATEXCURSOR" val="890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10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62653"/>
  <p:tag name="ORIGINALWIDTH" val="23,73934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T_{B, \text{inf}}&#10;$&#10;&#10;&#10;\end{document}&#10;"/>
  <p:tag name="IGUANATEXSIZE" val="22"/>
  <p:tag name="IGUANATEXCURSOR" val="903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10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626531"/>
  <p:tag name="ORIGINALWIDTH" val="26,61144"/>
  <p:tag name="OUTPUTTYPE" val="SVG"/>
  <p:tag name="IGUANATEXVERSION" val="160"/>
  <p:tag name="LATEXADDIN" val="\documentclass{article}&#10;\usepackage{amsmath}&#10;\usepackage{xcolor}&#10;&#10;\usepackage{siunitx}&#10;&#10;\def\grad{\mathop{\rm \bf grad}\nolimits}&#10;\def\div{\mathop{\rm div}\nolimits}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gray}[1]{{\color[rgb]{0.8,0.8,0.8}#1}}&#10;\newcommand{\violet}[1]{{\color[rgb]{0.7,0.0,0.7}#1}}&#10;\newcommand{\orange}[1]{{\color[rgb]{1.0,0.8,0.4}#1}}&#10;\newcommand{\darkorange}[1]{{\color[rgb]{1,0.77255,0.35686}#1}}&#10;&#10;\newcommand{\bleugris}[1]{{\color[rgb]{0.6,0.6,0.825}#1}}&#10;&#10;\newcommand{\rey}{\text{Re}}&#10;\newcommand{\vv}[1]{\mathbf{#1}}&#10;&#10;\newcommand{\unith}{\watt\per\square\meter\per\kelvin}&#10;\newcommand{\unitlam}{\watt\per\meter\per\kelvin}&#10;\newcommand{\unitrho}{\kilogram\per\cubic\meter}&#10;\newcommand{\unitcp}{\joule\per\kilogram\per\kelvin}&#10;\newcommand{\unita}{\square\meter\per\second}&#10;\newcommand{\unitR}{\kelvin\per\watt}&#10;\newcommand{\unitD}{\square\meter\per\second}&#10;\newcommand{\unitE}{\joule\per\cubic\meter}&#10;\newcommand{\unitnA}{\kilo\gram\per\square\meter\per\second}&#10;\newcommand{\unitPhi}{\joule\per\square\meter\per\second}&#10;&#10;\newcommand{\vA}{\vv{v}_{\text{A}}}&#10;\newcommand{\vB}{\vv{v}_{\text{B}}}&#10;\newcommand{\CA}{{C_{\text{A}}}}&#10;\newcommand{\CB}{C_{\text{B}}}&#10;\newcommand{\rhoA}{\rho_{\text{A}}}&#10;\newcommand{\rhoB}{\rho_{\text{B}}}&#10;\newcommand{\xA}{x_{\text{A}}}&#10;\newcommand{\xB}{x_{\text{B}}}&#10;\newcommand{\omA}{\omega_{\text{A}}}&#10;\newcommand{\omB}{\omega_{\text{B}}}&#10;&#10;\newcommand{\JA}{\vv{J}_{\text{A}}}&#10;\newcommand{\JB}{\vv{J}_{\text{B}}}&#10;\newcommand{\NA}{\vv{N}_{\text{A}}}&#10;\newcommand{\NB}{\vv{N}_{\text{B}}}&#10;\newcommand{\NC}{\vv{N}_{\text{B}}}&#10;\newcommand{\Nspec}[1]{\vv{N}_{\text{#1}}}&#10;\newcommand{\nspec}[1]{\vv{n}_{\text{#1}}}&#10;\newcommand{\Rspec}[1]{R_{\text{#1}}}&#10;&#10;\newcommand{\jA}{\vv{j}_{\text{A}}}&#10;\newcommand{\jB}{\vv{j}_{\text{B}}}&#10;\newcommand{\nnA}{\vv{n}_{\text{A}}}&#10;\newcommand{\nB}{\vv{n}_{\text{B}}}&#10;&#10;\newcommand{\DAB}{D_{\text{AB}}}&#10;\newcommand{\DAP}{D}&#10;&#10;\newcommand{\dsurd}[2]{\frac{\partial #1}{\partial #2}}&#10;\newcommand{\sdsurd}[2]{\partial #1/\partial #2}&#10;\newcommand{\ddesurd}[2]{\frac{\partial^2 #1}{{\partial #2}^2}}&#10;\newcommand{\sddesurd}[2]{{\partial^2 #1}/{\partial #2}^2}&#10;&#10;\newcommand{\Phith}{\boldsymbol{\Phi}}&#10;\newcommand{\vn}{\vv{n}}&#10;&#10;&#10;$$ &#10;\bleugris{T_{G,\text{surf}}} &#10;$$&#10;\end{document}&#10;"/>
  <p:tag name="IGUANATEXSIZE" val="22"/>
  <p:tag name="IGUANATEXCURSOR" val="2485"/>
  <p:tag name="TRANSPARENCY" val="Vrai"/>
  <p:tag name="LATEXENGINEID" val="1"/>
  <p:tag name="TEMPFOLDER" val="/Users/louisnar/IguanaTex_v1_60_1/TEMP/"/>
  <p:tag name="LATEXFORMHEIGHT" val="800"/>
  <p:tag name="LATEXFORMWIDTH" val="513,35"/>
  <p:tag name="LATEXFORMWRAP" val="Faux"/>
  <p:tag name="BITMAPVECTOR" val="1"/>
</p:tagLst>
</file>

<file path=ppt/tags/tag10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63279"/>
  <p:tag name="ORIGINALWIDTH" val="24,97663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T_{B, \text{sup}}&#10;$&#10;&#10;&#10;\end{document}&#10;"/>
  <p:tag name="IGUANATEXSIZE" val="22"/>
  <p:tag name="IGUANATEXCURSOR" val="90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10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6,55737"/>
  <p:tag name="ORIGINALWIDTH" val="82,03682"/>
  <p:tag name="OUTPUTTYPE" val="SVG"/>
  <p:tag name="IGUANATEXVERSION" val="160"/>
  <p:tag name="LATEXADDIN" val="\documentclass{article}&#10;\usepackage{amsmath}&#10;\usepackage{xcolor}&#10;\usepackage{siunitx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\newcommand{\unith}{\watt\per\square\meter\per\kelvin}&#10;\newcommand{\unitlam}{\watt\per\meter\per\kelvin}&#10;\newcommand{\unitrho}{\kilogram\per\cubic\meter}&#10;\newcommand{\unitcp}{\joule\per\kilogram\per\kelvin}&#10;\newcommand{\unitR}{\kelvin\per\watt}&#10;&#10;&#10;\begin{align*}&#10;  \lambda_B &amp;=\SI{1}{\unitlam}&#10;  \\&#10;  \lambda_G &amp;=\SI{2}{\unitlam}&#10;\end{align*}&#10;\end{document}&#10;"/>
  <p:tag name="IGUANATEXSIZE" val="22"/>
  <p:tag name="IGUANATEXCURSOR" val="1021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10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2,13708"/>
  <p:tag name="ORIGINALWIDTH" val="79,94692"/>
  <p:tag name="OUTPUTTYPE" val="SVG"/>
  <p:tag name="IGUANATEXVERSION" val="160"/>
  <p:tag name="LATEXADDIN" val="\documentclass{article}&#10;\usepackage{amsmath}&#10;\usepackage{xcolor}&#10;\usepackage{siunitx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\newcommand{\unith}{\watt\per\square\meter\per\kelvin}&#10;\newcommand{\unitlam}{\watt\per\meter\per\kelvin}&#10;\newcommand{\unitrho}{\kilogram\per\cubic\meter}&#10;\newcommand{\unitcp}{\joule\per\kilogram\per\kelvin}&#10;\newcommand{\unitR}{\kelvin\per\watt}&#10;&#10;&#10;\begin{align*}&#10;&#9;e_B &amp;= \SI{4}{cm}&#10;  &#9;\\&#10;&#9;h &amp;=\SI{8}{\unith}&#10;\end{align*}&#10;\end{document}&#10;"/>
  <p:tag name="IGUANATEXSIZE" val="22"/>
  <p:tag name="IGUANATEXCURSOR" val="977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10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337504"/>
  <p:tag name="ORIGINALWIDTH" val="87,94587"/>
  <p:tag name="OUTPUTTYPE" val="SVG"/>
  <p:tag name="IGUANATEXVERSION" val="160"/>
  <p:tag name="LATEXADDIN" val="\documentclass{article}&#10;\usepackage{amsmath}&#10;\usepackage{xcolor}&#10;\usepackage{siunitx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\newcommand{\unith}{\watt\per\square\meter\per\kelvin}&#10;\newcommand{\unitlam}{\watt\per\meter\per\kelvin}&#10;\newcommand{\unitrho}{\kilogram\per\cubic\meter}&#10;\newcommand{\unitcp}{\joule\per\kilogram\per\kelvin}&#10;\newcommand{\unitR}{\kelvin\per\watt}&#10;&#10;&#10;$$&#10;L = \SI{60}{m} \times \ell = \SI{30}{m}&#10;$$&#10;\end{document}&#10;"/>
  <p:tag name="IGUANATEXSIZE" val="22"/>
  <p:tag name="IGUANATEXCURSOR" val="977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10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5,14061"/>
  <p:tag name="ORIGINALWIDTH" val="66,80971"/>
  <p:tag name="OUTPUTTYPE" val="SVG"/>
  <p:tag name="IGUANATEXVERSION" val="160"/>
  <p:tag name="LATEXADDIN" val="\documentclass{article}&#10;\usepackage{amsmath}&#10;\usepackage{xcolor}&#10;\usepackage{siunitx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\newcommand{\unith}{\watt\per\square\meter\per\kelvin}&#10;\newcommand{\unitlam}{\watt\per\meter\per\kelvin}&#10;\newcommand{\unitrho}{\kilogram\per\cubic\meter}&#10;\newcommand{\unitcp}{\joule\per\kilogram\per\kelvin}&#10;\newcommand{\unitR}{\kelvin\per\watt}&#10;&#10;&#10;\begin{align*}&#10;&#9;T_{\infty} &amp;= \SI{10}{\degreeCelsius}&#10;  &#9;\\&#10;&#9;T_{B, \text{inf}} &amp;= \SI{-12}{\degreeCelsius}&#10;\end{align*}&#10;\end{document}&#10;"/>
  <p:tag name="IGUANATEXSIZE" val="22"/>
  <p:tag name="IGUANATEXCURSOR" val="979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10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697"/>
  <p:tag name="ORIGINALWIDTH" val="6,676412"/>
  <p:tag name="LATEXADDIN" val="\documentclass{article}&#10;\usepackage{amsmath}&#10;\usepackage{xcolor}&#10;\usepackage{siunitx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\newcommand{\unith}{\watt\per\square\meter\per\kelvin}&#10;\newcommand{\unitlam}{\watt\per\meter\per\kelvin}&#10;\newcommand{\unitrho}{\kilogram\per\cubic\meter}&#10;\newcommand{\unitcp}{\joule\per\kilogram\per\kelvin}&#10;\newcommand{\unitR}{\kelvin\per\watt}&#10;&#10;&#10;\begin{align*}&#10;&#9;T_{\infty} &amp;= \SI{10}{\degreeCelsius}&#10;  &#9;\\&#10;&#9;T_{B, \text{inf}} &amp;= \SI{-12}{\degreeCelsius}&#10;\end{align*}&#10;\end{document}&#10;"/>
  <p:tag name="IGUANATEXSIZE" val="22"/>
  <p:tag name="IGUANATEXCURSOR" val="979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10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3,145186"/>
  <p:tag name="ORIGINALWIDTH" val="6,762798"/>
  <p:tag name="EMFCHILD" val="Vrai"/>
</p:tagLst>
</file>

<file path=ppt/tags/tag10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51"/>
  <p:tag name="ORIGINALWIDTH" val="6,529111"/>
  <p:tag name="EMFCHILD" val="Vrai"/>
</p:tagLst>
</file>

<file path=ppt/tags/tag10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114"/>
  <p:tag name="ORIGINALWIDTH" val="3,240006"/>
  <p:tag name="EMFCHILD" val="Vrai"/>
</p:tagLst>
</file>

<file path=ppt/tags/tag10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854279"/>
  <p:tag name="ORIGINALWIDTH" val="4,133463"/>
  <p:tag name="EMFCHILD" val="Vrai"/>
</p:tagLst>
</file>

<file path=ppt/tags/tag10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991752"/>
  <p:tag name="ORIGINALWIDTH" val="2,955282"/>
  <p:tag name="EMFCHILD" val="Vrai"/>
</p:tagLst>
</file>

<file path=ppt/tags/tag10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242841"/>
  <p:tag name="ORIGINALWIDTH" val="5,979291"/>
  <p:tag name="EMFCHILD" val="Vrai"/>
</p:tagLst>
</file>

<file path=ppt/tags/tag10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697"/>
  <p:tag name="ORIGINALWIDTH" val="6,676412"/>
  <p:tag name="EMFCHILD" val="Vrai"/>
</p:tagLst>
</file>

<file path=ppt/tags/tag10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763133"/>
  <p:tag name="ORIGINALWIDTH" val="5,257669"/>
  <p:tag name="EMFCHILD" val="Vrai"/>
</p:tagLst>
</file>

<file path=ppt/tags/tag10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147925"/>
  <p:tag name="ORIGINALWIDTH" val="0,8728294"/>
  <p:tag name="EMFCHILD" val="Vrai"/>
</p:tagLst>
</file>

<file path=ppt/tags/tag10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700376"/>
  <p:tag name="ORIGINALWIDTH" val="1,498253"/>
  <p:tag name="EMFCHILD" val="Vrai"/>
</p:tagLst>
</file>

<file path=ppt/tags/tag10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3,075449"/>
  <p:tag name="ORIGINALWIDTH" val="3,683781"/>
  <p:tag name="EMFCHILD" val="Vrai"/>
</p:tagLst>
</file>

<file path=ppt/tags/tag10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909587"/>
  <p:tag name="ORIGINALWIDTH" val="2,42609"/>
  <p:tag name="EMFCHILD" val="Vrai"/>
</p:tagLst>
</file>

<file path=ppt/tags/tag10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51"/>
  <p:tag name="ORIGINALWIDTH" val="6,529111"/>
  <p:tag name="EMFCHILD" val="Vrai"/>
</p:tagLst>
</file>

<file path=ppt/tags/tag10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984855"/>
  <p:tag name="ORIGINALWIDTH" val="5,998951"/>
  <p:tag name="EMFCHILD" val="Vrai"/>
</p:tagLst>
</file>

<file path=ppt/tags/tag10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114"/>
  <p:tag name="ORIGINALWIDTH" val="3,240006"/>
  <p:tag name="EMFCHILD" val="Vrai"/>
</p:tagLst>
</file>

<file path=ppt/tags/tag10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114"/>
  <p:tag name="ORIGINALWIDTH" val="3,917467"/>
  <p:tag name="EMFCHILD" val="Vrai"/>
</p:tagLst>
</file>

<file path=ppt/tags/tag10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991752"/>
  <p:tag name="ORIGINALWIDTH" val="2,955282"/>
  <p:tag name="EMFCHILD" val="Vrai"/>
</p:tagLst>
</file>

<file path=ppt/tags/tag10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242841"/>
  <p:tag name="ORIGINALWIDTH" val="5,979291"/>
  <p:tag name="EMFCHILD" val="Vrai"/>
</p:tagLst>
</file>

<file path=ppt/tags/tag10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953891"/>
  <p:tag name="ORIGINALWIDTH" val="5,950545"/>
  <p:tag name="LATEXADDIN" val="\documentclass{article}&#10;\usepackage{amsmath}&#10;\usepackage{xcolor}&#10;\usepackage{siunitx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\newcommand{\unith}{\watt\per\square\meter\per\kelvin}&#10;\newcommand{\unitlam}{\watt\per\meter\per\kelvin}&#10;\newcommand{\unitrho}{\kilogram\per\cubic\meter}&#10;\newcommand{\unitcp}{\joule\per\kilogram\per\kelvin}&#10;\newcommand{\unitR}{\kelvin\per\watt}&#10;&#10;&#10;$$&#10;L = \SI{60}{m} \times \ell = \SI{30}{m}&#10;$$&#10;\end{document}&#10;"/>
  <p:tag name="IGUANATEXSIZE" val="22"/>
  <p:tag name="IGUANATEXCURSOR" val="977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10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03983"/>
  <p:tag name="ORIGINALWIDTH" val="6,551543"/>
  <p:tag name="EMFCHILD" val="Vrai"/>
</p:tagLst>
</file>

<file path=ppt/tags/tag10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997506"/>
  <p:tag name="ORIGINALWIDTH" val="4,088537"/>
  <p:tag name="EMFCHILD" val="Vrai"/>
</p:tagLst>
</file>

<file path=ppt/tags/tag10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997506"/>
  <p:tag name="ORIGINALWIDTH" val="4,147648"/>
  <p:tag name="EMFCHILD" val="Vrai"/>
</p:tagLst>
</file>

<file path=ppt/tags/tag10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3,853037"/>
  <p:tag name="ORIGINALWIDTH" val="7,694363"/>
  <p:tag name="EMFCHILD" val="Vrai"/>
</p:tagLst>
</file>

<file path=ppt/tags/tag10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201739"/>
  <p:tag name="ORIGINALWIDTH" val="4,758471"/>
  <p:tag name="EMFCHILD" val="Vrai"/>
</p:tagLst>
</file>

<file path=ppt/tags/tag10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250305"/>
  <p:tag name="ORIGINALWIDTH" val="3,812698"/>
  <p:tag name="EMFCHILD" val="Vrai"/>
</p:tagLst>
</file>

<file path=ppt/tags/tag10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03983"/>
  <p:tag name="ORIGINALWIDTH" val="6,551543"/>
  <p:tag name="EMFCHILD" val="Vrai"/>
</p:tagLst>
</file>

<file path=ppt/tags/tag10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997506"/>
  <p:tag name="ORIGINALWIDTH" val="4,088537"/>
  <p:tag name="EMFCHILD" val="Vrai"/>
</p:tagLst>
</file>

<file path=ppt/tags/tag10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997506"/>
  <p:tag name="ORIGINALWIDTH" val="4,147648"/>
  <p:tag name="EMFCHILD" val="Vrai"/>
</p:tagLst>
</file>

<file path=ppt/tags/tag10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3,853037"/>
  <p:tag name="ORIGINALWIDTH" val="7,694363"/>
  <p:tag name="EMFCHILD" val="Vrai"/>
</p:tagLst>
</file>

<file path=ppt/tags/tag10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316833"/>
  <p:tag name="ORIGINALWIDTH" val="3,778989"/>
  <p:tag name="LATEXADDIN" val="\documentclass{article}&#10;\usepackage{amsmath}&#10;\usepackage{xcolor}&#10;\usepackage{siunitx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\newcommand{\unith}{\watt\per\square\meter\per\kelvin}&#10;\newcommand{\unitlam}{\watt\per\meter\per\kelvin}&#10;\newcommand{\unitrho}{\kilogram\per\cubic\meter}&#10;\newcommand{\unitcp}{\joule\per\kilogram\per\kelvin}&#10;\newcommand{\unitR}{\kelvin\per\watt}&#10;&#10;&#10;\begin{align*}&#10;&#9;e_B &amp;= \SI{4}{cm}&#10;  &#9;\\&#10;&#9;h &amp;=\SI{8}{\unith}&#10;\end{align*}&#10;\end{document}&#10;"/>
  <p:tag name="IGUANATEXSIZE" val="22"/>
  <p:tag name="IGUANATEXCURSOR" val="977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10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5603"/>
  <p:tag name="ORIGINALWIDTH" val="5,269912"/>
  <p:tag name="EMFCHILD" val="Vrai"/>
</p:tagLst>
</file>

<file path=ppt/tags/tag10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229891"/>
  <p:tag name="ORIGINALWIDTH" val="6,54433"/>
  <p:tag name="EMFCHILD" val="Vrai"/>
</p:tagLst>
</file>

<file path=ppt/tags/tag10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451456"/>
  <p:tag name="ORIGINALWIDTH" val="4,359594"/>
  <p:tag name="EMFCHILD" val="Vrai"/>
</p:tagLst>
</file>

<file path=ppt/tags/tag10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374031"/>
  <p:tag name="ORIGINALWIDTH" val="3,749456"/>
  <p:tag name="EMFCHILD" val="Vrai"/>
</p:tagLst>
</file>

<file path=ppt/tags/tag10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212016"/>
  <p:tag name="ORIGINALWIDTH" val="7,685918"/>
  <p:tag name="EMFCHILD" val="Vrai"/>
</p:tagLst>
</file>

<file path=ppt/tags/tag10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18287"/>
  <p:tag name="ORIGINALWIDTH" val="4,83198"/>
  <p:tag name="EMFCHILD" val="Vrai"/>
</p:tagLst>
</file>

<file path=ppt/tags/tag10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229891"/>
  <p:tag name="ORIGINALWIDTH" val="6,54433"/>
  <p:tag name="EMFCHILD" val="Vrai"/>
</p:tagLst>
</file>

<file path=ppt/tags/tag10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556272"/>
  <p:tag name="ORIGINALWIDTH" val="4,084058"/>
  <p:tag name="EMFCHILD" val="Vrai"/>
</p:tagLst>
</file>

<file path=ppt/tags/tag10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18287"/>
  <p:tag name="ORIGINALWIDTH" val="9,752558"/>
  <p:tag name="EMFCHILD" val="Vrai"/>
</p:tagLst>
</file>

<file path=ppt/tags/tag10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212016"/>
  <p:tag name="ORIGINALWIDTH" val="7,685918"/>
  <p:tag name="EMFCHILD" val="Vrai"/>
</p:tagLst>
</file>

<file path=ppt/tags/tag10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268445"/>
  <p:tag name="ORIGINALWIDTH" val="4,656821"/>
  <p:tag name="EMFCHILD" val="Vrai"/>
</p:tagLst>
</file>

<file path=ppt/tags/tag10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29301"/>
  <p:tag name="ORIGINALWIDTH" val="3,044848"/>
  <p:tag name="EMFCHILD" val="Vrai"/>
</p:tagLst>
</file>

<file path=ppt/tags/tag10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508623"/>
  <p:tag name="ORIGINALWIDTH" val="6,918307"/>
  <p:tag name="EMFCHILD" val="Vrai"/>
</p:tagLst>
</file>

<file path=ppt/tags/tag10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268445"/>
  <p:tag name="ORIGINALWIDTH" val="4,656821"/>
  <p:tag name="EMFCHILD" val="Vrai"/>
</p:tagLst>
</file>

<file path=ppt/tags/tag10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29301"/>
  <p:tag name="ORIGINALWIDTH" val="2,507524"/>
  <p:tag name="EMFCHILD" val="Vrai"/>
</p:tagLst>
</file>

<file path=ppt/tags/tag10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43582"/>
  <p:tag name="ORIGINALWIDTH" val="4,931504"/>
  <p:tag name="LATEXADDIN" val="\documentclass{article}&#10;\usepackage{amsmath}&#10;\usepackage{xcolor}&#10;\usepackage{siunitx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\newcommand{\unith}{\watt\per\square\meter\per\kelvin}&#10;\newcommand{\unitlam}{\watt\per\meter\per\kelvin}&#10;\newcommand{\unitrho}{\kilogram\per\cubic\meter}&#10;\newcommand{\unitcp}{\joule\per\kilogram\per\kelvin}&#10;\newcommand{\unitR}{\kelvin\per\watt}&#10;&#10;&#10;\begin{align*}&#10;  \lambda_B &amp;=\SI{1}{\unitlam}&#10;  \\&#10;  \lambda_G &amp;=\SI{2}{\unitlam}&#10;\end{align*}&#10;\end{document}&#10;"/>
  <p:tag name="IGUANATEXSIZE" val="22"/>
  <p:tag name="IGUANATEXCURSOR" val="1021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10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763134"/>
  <p:tag name="ORIGINALWIDTH" val="5,334981"/>
  <p:tag name="EMFCHILD" val="Vrai"/>
</p:tagLst>
</file>

<file path=ppt/tags/tag10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29"/>
  <p:tag name="ORIGINALWIDTH" val="6,62515"/>
  <p:tag name="EMFCHILD" val="Vrai"/>
</p:tagLst>
</file>

<file path=ppt/tags/tag10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098"/>
  <p:tag name="ORIGINALWIDTH" val="3,287669"/>
  <p:tag name="EMFCHILD" val="Vrai"/>
</p:tagLst>
</file>

<file path=ppt/tags/tag10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31"/>
  <p:tag name="ORIGINALWIDTH" val="9,872951"/>
  <p:tag name="EMFCHILD" val="Vrai"/>
</p:tagLst>
</file>

<file path=ppt/tags/tag10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03468"/>
  <p:tag name="ORIGINALWIDTH" val="7,780815"/>
  <p:tag name="EMFCHILD" val="Vrai"/>
</p:tagLst>
</file>

<file path=ppt/tags/tag10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417054"/>
  <p:tag name="ORIGINALWIDTH" val="4,71431"/>
  <p:tag name="EMFCHILD" val="Vrai"/>
</p:tagLst>
</file>

<file path=ppt/tags/tag10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30619"/>
  <p:tag name="ORIGINALWIDTH" val="2,538467"/>
  <p:tag name="EMFCHILD" val="Vrai"/>
</p:tagLst>
</file>

<file path=ppt/tags/tag10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804481"/>
  <p:tag name="ORIGINALWIDTH" val="7,003722"/>
  <p:tag name="EMFCHILD" val="Vrai"/>
</p:tagLst>
</file>

<file path=ppt/tags/tag10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417054"/>
  <p:tag name="ORIGINALWIDTH" val="4,71431"/>
  <p:tag name="EMFCHILD" val="Vrai"/>
</p:tagLst>
</file>

<file path=ppt/tags/tag10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30619"/>
  <p:tag name="ORIGINALWIDTH" val="2,538467"/>
  <p:tag name="EMFCHILD" val="Vrai"/>
</p:tagLst>
</file>

<file path=ppt/tags/tag10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43582"/>
  <p:tag name="ORIGINALWIDTH" val="4,931504"/>
  <p:tag name="EMFCHILD" val="Vrai"/>
</p:tagLst>
</file>

<file path=ppt/tags/tag10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042075"/>
  <p:tag name="ORIGINALWIDTH" val="5,390765"/>
  <p:tag name="EMFCHILD" val="Vrai"/>
</p:tagLst>
</file>

<file path=ppt/tags/tag10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29"/>
  <p:tag name="ORIGINALWIDTH" val="6,62515"/>
  <p:tag name="EMFCHILD" val="Vrai"/>
</p:tagLst>
</file>

<file path=ppt/tags/tag10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098"/>
  <p:tag name="ORIGINALWIDTH" val="3,975083"/>
  <p:tag name="EMFCHILD" val="Vrai"/>
</p:tagLst>
</file>

<file path=ppt/tags/tag10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31"/>
  <p:tag name="ORIGINALWIDTH" val="9,872951"/>
  <p:tag name="EMFCHILD" val="Vrai"/>
</p:tagLst>
</file>

<file path=ppt/tags/tag10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03468"/>
  <p:tag name="ORIGINALWIDTH" val="7,780815"/>
  <p:tag name="EMFCHILD" val="Vrai"/>
</p:tagLst>
</file>

<file path=ppt/tags/tag10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417054"/>
  <p:tag name="ORIGINALWIDTH" val="4,71431"/>
  <p:tag name="EMFCHILD" val="Vrai"/>
</p:tagLst>
</file>

<file path=ppt/tags/tag10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30619"/>
  <p:tag name="ORIGINALWIDTH" val="2,538467"/>
  <p:tag name="EMFCHILD" val="Vrai"/>
</p:tagLst>
</file>

<file path=ppt/tags/tag10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804481"/>
  <p:tag name="ORIGINALWIDTH" val="7,003722"/>
  <p:tag name="EMFCHILD" val="Vrai"/>
</p:tagLst>
</file>

<file path=ppt/tags/tag10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417054"/>
  <p:tag name="ORIGINALWIDTH" val="4,71431"/>
  <p:tag name="EMFCHILD" val="Vrai"/>
</p:tagLst>
</file>

<file path=ppt/tags/tag10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30619"/>
  <p:tag name="ORIGINALWIDTH" val="2,538467"/>
  <p:tag name="EMFCHILD" val="Vrai"/>
</p:tagLst>
</file>

<file path=ppt/tags/tag10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070216"/>
  <p:tag name="ORIGINALWIDTH" val="6,523662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T_{B, \text{sup}}&#10;$&#10;&#10;&#10;\end{document}&#10;"/>
  <p:tag name="IGUANATEXSIZE" val="22"/>
  <p:tag name="IGUANATEXCURSOR" val="902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10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286803"/>
  <p:tag name="ORIGINALWIDTH" val="5,137399"/>
  <p:tag name="EMFCHILD" val="Vrai"/>
</p:tagLst>
</file>

<file path=ppt/tags/tag10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1,933143"/>
  <p:tag name="ORIGINALWIDTH" val="0,8528644"/>
  <p:tag name="EMFCHILD" val="Vrai"/>
</p:tagLst>
</file>

<file path=ppt/tags/tag10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862051"/>
  <p:tag name="ORIGINALWIDTH" val="2,431013"/>
  <p:tag name="EMFCHILD" val="Vrai"/>
</p:tagLst>
</file>

<file path=ppt/tags/tag10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830672"/>
  <p:tag name="ORIGINALWIDTH" val="3,599529"/>
  <p:tag name="EMFCHILD" val="Vrai"/>
</p:tagLst>
</file>

<file path=ppt/tags/tag10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3,985538"/>
  <p:tag name="ORIGINALWIDTH" val="3,592805"/>
  <p:tag name="EMFCHILD" val="Vrai"/>
</p:tagLst>
</file>

<file path=ppt/tags/tag10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070227"/>
  <p:tag name="ORIGINALWIDTH" val="6,532637"/>
  <p:tag name="LATEXADDIN" val="\documentclass{article}&#10;\usepackage{amsmath}&#10;\usepackage{xcolor}&#10;&#10;\usepackage{siunitx}&#10;&#10;\def\grad{\mathop{\rm \bf grad}\nolimits}&#10;\def\div{\mathop{\rm div}\nolimits}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ggray}[1]{{\color[rgb]{0.8,0.8,0.8}#1}}&#10;\newcommand{\violet}[1]{{\color[rgb]{0.7,0.0,0.7}#1}}&#10;\newcommand{\orange}[1]{{\color[rgb]{1.0,0.8,0.4}#1}}&#10;\newcommand{\darkorange}[1]{{\color[rgb]{1,0.77255,0.35686}#1}}&#10;&#10;\newcommand{\bleugris}[1]{{\color[rgb]{0.6,0.6,0.825}#1}}&#10;&#10;\newcommand{\rey}{\text{Re}}&#10;\newcommand{\vv}[1]{\mathbf{#1}}&#10;&#10;\newcommand{\unith}{\watt\per\square\meter\per\kelvin}&#10;\newcommand{\unitlam}{\watt\per\meter\per\kelvin}&#10;\newcommand{\unitrho}{\kilogram\per\cubic\meter}&#10;\newcommand{\unitcp}{\joule\per\kilogram\per\kelvin}&#10;\newcommand{\unita}{\square\meter\per\second}&#10;\newcommand{\unitR}{\kelvin\per\watt}&#10;\newcommand{\unitD}{\square\meter\per\second}&#10;\newcommand{\unitE}{\joule\per\cubic\meter}&#10;\newcommand{\unitnA}{\kilo\gram\per\square\meter\per\second}&#10;\newcommand{\unitPhi}{\joule\per\square\meter\per\second}&#10;&#10;\newcommand{\vA}{\vv{v}_{\text{A}}}&#10;\newcommand{\vB}{\vv{v}_{\text{B}}}&#10;\newcommand{\CA}{{C_{\text{A}}}}&#10;\newcommand{\CB}{C_{\text{B}}}&#10;\newcommand{\rhoA}{\rho_{\text{A}}}&#10;\newcommand{\rhoB}{\rho_{\text{B}}}&#10;\newcommand{\xA}{x_{\text{A}}}&#10;\newcommand{\xB}{x_{\text{B}}}&#10;\newcommand{\omA}{\omega_{\text{A}}}&#10;\newcommand{\omB}{\omega_{\text{B}}}&#10;&#10;\newcommand{\JA}{\vv{J}_{\text{A}}}&#10;\newcommand{\JB}{\vv{J}_{\text{B}}}&#10;\newcommand{\NA}{\vv{N}_{\text{A}}}&#10;\newcommand{\NB}{\vv{N}_{\text{B}}}&#10;\newcommand{\NC}{\vv{N}_{\text{B}}}&#10;\newcommand{\Nspec}[1]{\vv{N}_{\text{#1}}}&#10;\newcommand{\nspec}[1]{\vv{n}_{\text{#1}}}&#10;\newcommand{\Rspec}[1]{R_{\text{#1}}}&#10;&#10;\newcommand{\jA}{\vv{j}_{\text{A}}}&#10;\newcommand{\jB}{\vv{j}_{\text{B}}}&#10;\newcommand{\nnA}{\vv{n}_{\text{A}}}&#10;\newcommand{\nB}{\vv{n}_{\text{B}}}&#10;&#10;\newcommand{\DAB}{D_{\text{AB}}}&#10;\newcommand{\DAP}{D}&#10;&#10;\newcommand{\dsurd}[2]{\frac{\partial #1}{\partial #2}}&#10;\newcommand{\sdsurd}[2]{\partial #1/\partial #2}&#10;\newcommand{\ddesurd}[2]{\frac{\partial^2 #1}{{\partial #2}^2}}&#10;\newcommand{\sddesurd}[2]{{\partial^2 #1}/{\partial #2}^2}&#10;&#10;\newcommand{\Phith}{\boldsymbol{\Phi}}&#10;\newcommand{\vn}{\vv{n}}&#10;&#10;&#10;$$ &#10;\bleugris{T_{G,\text{surf}}} &#10;$$&#10;\end{document}&#10;"/>
  <p:tag name="IGUANATEXSIZE" val="22"/>
  <p:tag name="IGUANATEXCURSOR" val="2485"/>
  <p:tag name="TRANSPARENCY" val="Vrai"/>
  <p:tag name="LATEXENGINEID" val="1"/>
  <p:tag name="TEMPFOLDER" val="/Users/louisnar/IguanaTex_v1_60_1/TEMP/"/>
  <p:tag name="LATEXFORMHEIGHT" val="800"/>
  <p:tag name="LATEXFORMWIDTH" val="513,35"/>
  <p:tag name="LATEXFORMWRAP" val="Faux"/>
  <p:tag name="BITMAPVECTOR" val="1"/>
  <p:tag name="EMFCHILD" val="Vrai"/>
</p:tagLst>
</file>

<file path=ppt/tags/tag10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37872"/>
  <p:tag name="ORIGINALWIDTH" val="5,198255"/>
  <p:tag name="EMFCHILD" val="Vrai"/>
</p:tagLst>
</file>

<file path=ppt/tags/tag10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1,933139"/>
  <p:tag name="ORIGINALWIDTH" val="0,8540325"/>
  <p:tag name="EMFCHILD" val="Vrai"/>
</p:tagLst>
</file>

<file path=ppt/tags/tag10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862044"/>
  <p:tag name="ORIGINALWIDTH" val="2,434355"/>
  <p:tag name="EMFCHILD" val="Vrai"/>
</p:tagLst>
</file>

<file path=ppt/tags/tag10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830669"/>
  <p:tag name="ORIGINALWIDTH" val="3,604461"/>
  <p:tag name="EMFCHILD" val="Vrai"/>
</p:tagLst>
</file>

<file path=ppt/tags/tag10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767895"/>
  <p:tag name="ORIGINALWIDTH" val="2,407457"/>
  <p:tag name="EMFCHILD" val="Vrai"/>
</p:tagLst>
</file>

<file path=ppt/tags/tag1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18614"/>
  <p:tag name="ORIGINALWIDTH" val="2,373834"/>
  <p:tag name="EMFCHILD" val="Vrai"/>
</p:tagLst>
</file>

<file path=ppt/tags/tag1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07022"/>
  <p:tag name="ORIGINALWIDTH" val="6,774592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T_{B, \text{inf}}&#10;$&#10;&#10;&#10;\end{document}&#10;"/>
  <p:tag name="IGUANATEXSIZE" val="22"/>
  <p:tag name="IGUANATEXCURSOR" val="903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1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286807"/>
  <p:tag name="ORIGINALWIDTH" val="5,334979"/>
  <p:tag name="EMFCHILD" val="Vrai"/>
</p:tagLst>
</file>

<file path=ppt/tags/tag1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1,933149"/>
  <p:tag name="ORIGINALWIDTH" val="0,8856752"/>
  <p:tag name="EMFCHILD" val="Vrai"/>
</p:tagLst>
</file>

<file path=ppt/tags/tag1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230327"/>
  <p:tag name="ORIGINALWIDTH" val="1,52028"/>
  <p:tag name="EMFCHILD" val="Vrai"/>
</p:tagLst>
</file>

<file path=ppt/tags/tag1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767918"/>
  <p:tag name="ORIGINALWIDTH" val="3,73797"/>
  <p:tag name="EMFCHILD" val="Vrai"/>
</p:tagLst>
</file>

<file path=ppt/tags/tag1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18631"/>
  <p:tag name="ORIGINALWIDTH" val="2,461756"/>
  <p:tag name="EMFCHILD" val="Vrai"/>
</p:tagLst>
</file>

<file path=ppt/tags/tag1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64"/>
  <p:tag name="ORIGINALWIDTH" val="3,477845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e_G&#10;$&#10;&#10;&#10;\end{document}&#10;"/>
  <p:tag name="IGUANATEXSIZE" val="22"/>
  <p:tag name="IGUANATEXCURSOR" val="890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1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04209"/>
  <p:tag name="ORIGINALWIDTH" val="4,90068"/>
  <p:tag name="EMFCHILD" val="Vrai"/>
</p:tagLst>
</file>

<file path=ppt/tags/tag1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51"/>
  <p:tag name="ORIGINALWIDTH" val="3,825628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e_B&#10;$&#10;&#10;&#10;\end{document}&#10;"/>
  <p:tag name="IGUANATEXSIZE" val="22"/>
  <p:tag name="IGUANATEXCURSOR" val="890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1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763137"/>
  <p:tag name="ORIGINALWIDTH" val="5,334983"/>
  <p:tag name="EMFCHILD" val="Vrai"/>
</p:tagLst>
</file>

<file path=ppt/tags/tag1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7"/>
  <p:tag name="ORIGINALWIDTH" val="6,290696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blue{T_\infty}&#10;$&#10;&#10;&#10;\end{document}&#10;"/>
  <p:tag name="IGUANATEXSIZE" val="22"/>
  <p:tag name="IGUANATEXCURSOR" val="901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1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3,14518"/>
  <p:tag name="ORIGINALWIDTH" val="6,372087"/>
  <p:tag name="EMFCHILD" val="Vrai"/>
</p:tagLst>
</file>

<file path=ppt/tags/tag1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239058"/>
  <p:tag name="ORIGINALWIDTH" val="11,34078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red{T_F}&#10;$&#10;&#10;&#10;\end{document}&#10;"/>
  <p:tag name="IGUANATEXSIZE" val="22"/>
  <p:tag name="IGUANATEXCURSOR" val="895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1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308806"/>
  <p:tag name="ORIGINALWIDTH" val="12,05478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blue{T_\infty}&#10;$&#10;&#10;&#10;\end{document}&#10;"/>
  <p:tag name="IGUANATEXSIZE" val="22"/>
  <p:tag name="IGUANATEXCURSOR" val="901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1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897871"/>
  <p:tag name="ORIGINALWIDTH" val="9,087975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e_P&#10;$&#10;&#10;&#10;\end{document}&#10;"/>
  <p:tag name="IGUANATEXSIZE" val="22"/>
  <p:tag name="IGUANATEXCURSOR" val="889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1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66"/>
  <p:tag name="ORIGINALWIDTH" val="3,060511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e&#10;$&#10;&#10;&#10;\end{document}&#10;"/>
  <p:tag name="IGUANATEXSIZE" val="22"/>
  <p:tag name="IGUANATEXCURSOR" val="887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1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5,83239"/>
  <p:tag name="ORIGINALWIDTH" val="5,157792"/>
  <p:tag name="OUTPUTTYPE" val="SVG"/>
  <p:tag name="IGUANATEXVERSION" val="160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$&#10;L&#10;$&#10;&#10;&#10;\end{document}&#10;"/>
  <p:tag name="IGUANATEXSIZE" val="22"/>
  <p:tag name="IGUANATEXCURSOR" val="884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1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71"/>
  <p:tag name="ORIGINALWIDTH" val="3,477862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e_P&#10;$&#10;&#10;&#10;\end{document}&#10;"/>
  <p:tag name="IGUANATEXSIZE" val="22"/>
  <p:tag name="IGUANATEXCURSOR" val="889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1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763137"/>
  <p:tag name="ORIGINALWIDTH" val="4,837312"/>
  <p:tag name="EMFCHILD" val="Vrai"/>
</p:tagLst>
</file>

<file path=ppt/tags/tag1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7"/>
  <p:tag name="ORIGINALWIDTH" val="6,290696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blue{T_\infty}&#10;$&#10;&#10;&#10;\end{document}&#10;"/>
  <p:tag name="IGUANATEXSIZE" val="22"/>
  <p:tag name="IGUANATEXCURSOR" val="901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1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3,14518"/>
  <p:tag name="ORIGINALWIDTH" val="6,372087"/>
  <p:tag name="EMFCHILD" val="Vrai"/>
</p:tagLst>
</file>

<file path=ppt/tags/tag1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683"/>
  <p:tag name="ORIGINALWIDTH" val="6,774589"/>
  <p:tag name="LATEXADDIN" val="\documentclass{article}&#10;\usepackage{amsmath}&#10;\usepackage{xcolor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red{T_F}&#10;$&#10;&#10;&#10;\end{document}&#10;"/>
  <p:tag name="IGUANATEXSIZE" val="22"/>
  <p:tag name="IGUANATEXCURSOR" val="895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1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735218"/>
  <p:tag name="ORIGINALWIDTH" val="5,27674"/>
  <p:tag name="EMFCHILD" val="Vrai"/>
</p:tagLst>
</file>

<file path=ppt/tags/tag1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587777"/>
  <p:tag name="ORIGINALWIDTH" val="50,13511"/>
  <p:tag name="OUTPUTTYPE" val="SVG"/>
  <p:tag name="IGUANATEXVERSION" val="160"/>
  <p:tag name="LATEXADDIN" val="\documentclass{article}&#10;\usepackage{amsmath}&#10;\usepackage{xcolor}&#10;\usepackage{siunitx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blue{T_\infty} = \SI{70}{\degreeCelsius}&#10;$&#10;&#10;&#10;\end{document}&#10;"/>
  <p:tag name="IGUANATEXSIZE" val="22"/>
  <p:tag name="IGUANATEXCURSOR" val="929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1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4,29227"/>
  <p:tag name="ORIGINALWIDTH" val="85,1842"/>
  <p:tag name="OUTPUTTYPE" val="SVG"/>
  <p:tag name="IGUANATEXVERSION" val="160"/>
  <p:tag name="LATEXADDIN" val="\documentclass{article}&#10;\usepackage{amsmath}&#10;\usepackage{xcolor}&#10;\usepackage{siunitx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\newcommand{\unith}{\watt\per\square\meter\per\kelvin}&#10;\newcommand{\unitlam}{\watt\per\meter\per\kelvin}&#10;\newcommand{\unitrho}{\kilogram\per\cubic\meter}&#10;\newcommand{\unitcp}{\joule\per\kilogram\per\kelvin}&#10;\newcommand{\unitR}{\kelvin\per\watt}&#10;&#10;&#10;\begin{align*}&#10;  \lambda &amp;=\SI{1}{\unitlam}&#10;  \\&#10;  \rho &amp;= \SI{1200}{\unitrho}&#10;  \\&#10;  c_p &amp;= \SI{700}{\unitcp}&#10;\end{align*}&#10;\end{document}&#10;"/>
  <p:tag name="IGUANATEXSIZE" val="22"/>
  <p:tag name="IGUANATEXCURSOR" val="698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1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854284"/>
  <p:tag name="ORIGINALWIDTH" val="45,1935"/>
  <p:tag name="OUTPUTTYPE" val="SVG"/>
  <p:tag name="IGUANATEXVERSION" val="160"/>
  <p:tag name="LATEXADDIN" val="\documentclass{article}&#10;\usepackage{amsmath}&#10;\usepackage{xcolor}&#10;\usepackage{siunitx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\newcommand{\unith}{\watt\per\square\meter\per\kelvin}&#10;\newcommand{\unitlam}{\watt\per\meter\per\kelvin}&#10;\newcommand{\unitrho}{\kilogram\per\cubic\meter}&#10;\newcommand{\unitcp}{\joule\per\kilogram\per\kelvin}&#10;\newcommand{\unitR}{\kelvin\per\watt}&#10;&#10;&#10;$$&#10;  a = \SI{25}{mm}&#10;$$&#10;\end{document}&#10;"/>
  <p:tag name="IGUANATEXSIZE" val="22"/>
  <p:tag name="IGUANATEXCURSOR" val="979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</p:tagLst>
</file>

<file path=ppt/tags/tag1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967354"/>
  <p:tag name="ORIGINALWIDTH" val="80,06946"/>
  <p:tag name="OUTPUTTYPE" val="SVG"/>
  <p:tag name="IGUANATEXVERSION" val="160"/>
  <p:tag name="LATEXADDIN" val="\documentclass{article}&#10;\usepackage{amsmath}&#10;\usepackage{xcolor}&#10;\usepackage{siunitx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$$ &#10;\bleugris{h} =\SI{87}{\watt\per\square\meter\per\kelvin}&#10;$$&#10;\end{document}&#10;"/>
  <p:tag name="IGUANATEXSIZE" val="22"/>
  <p:tag name="IGUANATEXCURSOR" val="421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105"/>
</p:tagLst>
</file>

<file path=ppt/tags/tag1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243228"/>
  <p:tag name="ORIGINALWIDTH" val="4,891631"/>
  <p:tag name="LATEXADDIN" val="\documentclass{article}&#10;\usepackage{amsmath}&#10;\usepackage{xcolor}&#10;\usepackage{siunitx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$$ &#10;\bleugris{h} =\SI{87}{\watt\per\square\meter\per\kelvin}&#10;$$&#10;\end{document}&#10;"/>
  <p:tag name="IGUANATEXSIZE" val="22"/>
  <p:tag name="IGUANATEXCURSOR" val="421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1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072212"/>
  <p:tag name="ORIGINALWIDTH" val="6,625154"/>
  <p:tag name="EMFCHILD" val="Vrai"/>
</p:tagLst>
</file>

<file path=ppt/tags/tag1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092671"/>
  <p:tag name="ORIGINALWIDTH" val="4,13448"/>
  <p:tag name="EMFCHILD" val="Vrai"/>
</p:tagLst>
</file>

<file path=ppt/tags/tag1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181246"/>
  <p:tag name="ORIGINALWIDTH" val="4,273953"/>
  <p:tag name="EMFCHILD" val="Vrai"/>
</p:tagLst>
</file>

<file path=ppt/tags/tag1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243228"/>
  <p:tag name="ORIGINALWIDTH" val="9,87295"/>
  <p:tag name="EMFCHILD" val="Vrai"/>
</p:tagLst>
</file>

<file path=ppt/tags/tag1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3,914204"/>
  <p:tag name="ORIGINALWIDTH" val="7,780818"/>
  <p:tag name="EMFCHILD" val="Vrai"/>
</p:tagLst>
</file>

<file path=ppt/tags/tag1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037246"/>
  <p:tag name="ORIGINALWIDTH" val="4,714305"/>
  <p:tag name="EMFCHILD" val="Vrai"/>
</p:tagLst>
</file>

<file path=ppt/tags/tag1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1161"/>
  <p:tag name="ORIGINALWIDTH" val="3,082433"/>
  <p:tag name="EMFCHILD" val="Vrai"/>
</p:tagLst>
</file>

<file path=ppt/tags/tag1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048398"/>
  <p:tag name="ORIGINALWIDTH" val="7,00373"/>
  <p:tag name="EMFCHILD" val="Vrai"/>
</p:tagLst>
</file>

<file path=ppt/tags/tag1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037246"/>
  <p:tag name="ORIGINALWIDTH" val="4,714305"/>
  <p:tag name="EMFCHILD" val="Vrai"/>
</p:tagLst>
</file>

<file path=ppt/tags/tag1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1161"/>
  <p:tag name="ORIGINALWIDTH" val="2,538465"/>
  <p:tag name="EMFCHILD" val="Vrai"/>
</p:tagLst>
</file>

<file path=ppt/tags/tag1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54"/>
  <p:tag name="ORIGINALWIDTH" val="4,465783"/>
  <p:tag name="LATEXADDIN" val="\documentclass{article}&#10;\usepackage{amsmath}&#10;\usepackage{xcolor}&#10;\usepackage{siunitx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\newcommand{\unith}{\watt\per\square\meter\per\kelvin}&#10;\newcommand{\unitlam}{\watt\per\meter\per\kelvin}&#10;\newcommand{\unitrho}{\kilogram\per\cubic\meter}&#10;\newcommand{\unitcp}{\joule\per\kilogram\per\kelvin}&#10;\newcommand{\unitR}{\kelvin\per\watt}&#10;&#10;&#10;$$&#10;  a = \SI{25}{mm}&#10;$$&#10;\end{document}&#10;"/>
  <p:tag name="IGUANATEXSIZE" val="22"/>
  <p:tag name="IGUANATEXCURSOR" val="979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1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42"/>
  <p:tag name="ORIGINALWIDTH" val="6,484194"/>
  <p:tag name="EMFCHILD" val="Vrai"/>
</p:tagLst>
</file>

<file path=ppt/tags/tag1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109"/>
  <p:tag name="ORIGINALWIDTH" val="3,890507"/>
  <p:tag name="EMFCHILD" val="Vrai"/>
</p:tagLst>
</file>

<file path=ppt/tags/tag1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854284"/>
  <p:tag name="ORIGINALWIDTH" val="3,890507"/>
  <p:tag name="EMFCHILD" val="Vrai"/>
</p:tagLst>
</file>

<file path=ppt/tags/tag1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03479"/>
  <p:tag name="ORIGINALWIDTH" val="7,615272"/>
  <p:tag name="EMFCHILD" val="Vrai"/>
</p:tagLst>
</file>

<file path=ppt/tags/tag1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03479"/>
  <p:tag name="ORIGINALWIDTH" val="7,615272"/>
  <p:tag name="EMFCHILD" val="Vrai"/>
</p:tagLst>
</file>

<file path=ppt/tags/tag1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43582"/>
  <p:tag name="ORIGINALWIDTH" val="4,931475"/>
  <p:tag name="LATEXADDIN" val="\documentclass{article}&#10;\usepackage{amsmath}&#10;\usepackage{xcolor}&#10;\usepackage{siunitx}&#10;&#10;\def\Re{\mathop{\rm Re}\nolimits}&#10;&#10;&#10;\pagestyle{empty}&#10;\begin{document}&#10;&#10;\newcommand{\red}[1]{{\color[rgb]{1.0,0.1,0.1}#1}}&#10;\newcommand{\magenta}[1]{{\color[rgb]{1.0,0.1,1}#1}}&#10;\newcommand{\brown}[1]{{\color[rgb]{0.7,0.4,0.4}#1}}&#10;\newcommand{\green}[1]{{\color[rgb]{0.1,0.5,0.0}#1}}&#10;\newcommand{\blue}[1]{{\color[rgb]{0.1,0.1,1.0}#1}}&#10;\newcommand{\violet}[1]{{\color[rgb]{0.7,0.0,0.7}#1}}&#10;&#10;\newcommand{\orange}[1]{{\color[rgb]{1.0,0.8,0.4}#1}}&#10;&#10;\newcommand{\darkorange}[1]{{\color[rgb]{1,0.57,0}#1}}&#10;&#10;\newcommand{\bleugris}[1]{{\color[rgb]{0.6,0.6,0.825}#1}}&#10;&#10;\newcommand{\rey}{\text{Re}}&#10;&#10;% \color{white}&#10;&#10;\newcommand{\unith}{\watt\per\square\meter\per\kelvin}&#10;\newcommand{\unitlam}{\watt\per\meter\per\kelvin}&#10;\newcommand{\unitrho}{\kilogram\per\cubic\meter}&#10;\newcommand{\unitcp}{\joule\per\kilogram\per\kelvin}&#10;\newcommand{\unitR}{\kelvin\per\watt}&#10;&#10;&#10;\begin{align*}&#10;  \lambda &amp;=\SI{1}{\unitlam}&#10;  \\&#10;  \rho &amp;= \SI{1200}{\unitrho}&#10;  \\&#10;  c_p &amp;= \SI{700}{\unitcp}&#10;\end{align*}&#10;\end{document}&#10;"/>
  <p:tag name="IGUANATEXSIZE" val="22"/>
  <p:tag name="IGUANATEXCURSOR" val="698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1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29"/>
  <p:tag name="ORIGINALWIDTH" val="6,625151"/>
  <p:tag name="EMFCHILD" val="Vrai"/>
</p:tagLst>
</file>

<file path=ppt/tags/tag1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089"/>
  <p:tag name="ORIGINALWIDTH" val="3,287661"/>
  <p:tag name="EMFCHILD" val="Vrai"/>
</p:tagLst>
</file>

<file path=ppt/tags/tag1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44"/>
  <p:tag name="ORIGINALWIDTH" val="9,872968"/>
  <p:tag name="EMFCHILD" val="Vrai"/>
</p:tagLst>
</file>

<file path=ppt/tags/tag1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03454"/>
  <p:tag name="ORIGINALWIDTH" val="7,78082"/>
  <p:tag name="EMFCHILD" val="Vrai"/>
</p:tagLst>
</file>

<file path=ppt/tags/tag1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417139"/>
  <p:tag name="ORIGINALWIDTH" val="4,714321"/>
  <p:tag name="EMFCHILD" val="Vrai"/>
</p:tagLst>
</file>

<file path=ppt/tags/tag1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30629"/>
  <p:tag name="ORIGINALWIDTH" val="2,538478"/>
  <p:tag name="EMFCHILD" val="Vrai"/>
</p:tagLst>
</file>

<file path=ppt/tags/tag1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804452"/>
  <p:tag name="ORIGINALWIDTH" val="7,003717"/>
  <p:tag name="EMFCHILD" val="Vrai"/>
</p:tagLst>
</file>

<file path=ppt/tags/tag1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417139"/>
  <p:tag name="ORIGINALWIDTH" val="4,714321"/>
  <p:tag name="EMFCHILD" val="Vrai"/>
</p:tagLst>
</file>

<file path=ppt/tags/tag1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30629"/>
  <p:tag name="ORIGINALWIDTH" val="2,538478"/>
  <p:tag name="EMFCHILD" val="Vrai"/>
</p:tagLst>
</file>

<file path=ppt/tags/tag1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555401"/>
  <p:tag name="ORIGINALWIDTH" val="4,702364"/>
  <p:tag name="EMFCHILD" val="Vrai"/>
</p:tagLst>
</file>

<file path=ppt/tags/tag1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29"/>
  <p:tag name="ORIGINALWIDTH" val="6,625151"/>
  <p:tag name="EMFCHILD" val="Vrai"/>
</p:tagLst>
</file>

<file path=ppt/tags/tag1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089"/>
  <p:tag name="ORIGINALWIDTH" val="3,287661"/>
  <p:tag name="EMFCHILD" val="Vrai"/>
</p:tagLst>
</file>

<file path=ppt/tags/tag1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635089"/>
  <p:tag name="ORIGINALWIDTH" val="3,97509"/>
  <p:tag name="EMFCHILD" val="Vrai"/>
</p:tagLst>
</file>

<file path=ppt/tags/tag1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854281"/>
  <p:tag name="ORIGINALWIDTH" val="4,194248"/>
  <p:tag name="EMFCHILD" val="Vrai"/>
</p:tagLst>
</file>

<file path=ppt/tags/tag1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854281"/>
  <p:tag name="ORIGINALWIDTH" val="4,194248"/>
  <p:tag name="EMFCHILD" val="Vrai"/>
</p:tagLst>
</file>

<file path=ppt/tags/tag1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914064"/>
  <p:tag name="ORIGINALWIDTH" val="4,811943"/>
  <p:tag name="EMFCHILD" val="Vrai"/>
</p:tagLst>
</file>

<file path=ppt/tags/tag1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565354"/>
  <p:tag name="ORIGINALWIDTH" val="4,552908"/>
  <p:tag name="EMFCHILD" val="Vrai"/>
</p:tagLst>
</file>

<file path=ppt/tags/tag1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03454"/>
  <p:tag name="ORIGINALWIDTH" val="7,78082"/>
  <p:tag name="EMFCHILD" val="Vrai"/>
</p:tagLst>
</file>

<file path=ppt/tags/tag1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417139"/>
  <p:tag name="ORIGINALWIDTH" val="4,714321"/>
  <p:tag name="EMFCHILD" val="Vrai"/>
</p:tagLst>
</file>

<file path=ppt/tags/tag1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770099"/>
  <p:tag name="ORIGINALWIDTH" val="3,20794"/>
  <p:tag name="EMFCHILD" val="Vrai"/>
</p:tagLst>
</file>

<file path=ppt/tags/tag1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513067"/>
  <p:tag name="ORIGINALWIDTH" val="3,875464"/>
  <p:tag name="EMFCHILD" val="Vrai"/>
</p:tagLst>
</file>

<file path=ppt/tags/tag1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28386"/>
  <p:tag name="ORIGINALWIDTH" val="3,891396"/>
  <p:tag name="EMFCHILD" val="Vrai"/>
</p:tagLst>
</file>

<file path=ppt/tags/tag1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29"/>
  <p:tag name="ORIGINALWIDTH" val="6,625151"/>
  <p:tag name="EMFCHILD" val="Vrai"/>
</p:tagLst>
</file>

<file path=ppt/tags/tag1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953908"/>
  <p:tag name="ORIGINALWIDTH" val="4,273969"/>
  <p:tag name="EMFCHILD" val="Vrai"/>
</p:tagLst>
</file>

<file path=ppt/tags/tag1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854281"/>
  <p:tag name="ORIGINALWIDTH" val="4,194248"/>
  <p:tag name="EMFCHILD" val="Vrai"/>
</p:tagLst>
</file>

<file path=ppt/tags/tag1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854281"/>
  <p:tag name="ORIGINALWIDTH" val="4,194248"/>
  <p:tag name="EMFCHILD" val="Vrai"/>
</p:tagLst>
</file>

<file path=ppt/tags/tag1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44"/>
  <p:tag name="ORIGINALWIDTH" val="4,224139"/>
  <p:tag name="EMFCHILD" val="Vrai"/>
</p:tagLst>
</file>

<file path=ppt/tags/tag1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914064"/>
  <p:tag name="ORIGINALWIDTH" val="4,811943"/>
  <p:tag name="EMFCHILD" val="Vrai"/>
</p:tagLst>
</file>

<file path=ppt/tags/tag1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565354"/>
  <p:tag name="ORIGINALWIDTH" val="4,552908"/>
  <p:tag name="EMFCHILD" val="Vrai"/>
</p:tagLst>
</file>

<file path=ppt/tags/tag1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417139"/>
  <p:tag name="ORIGINALWIDTH" val="4,714321"/>
  <p:tag name="EMFCHILD" val="Vrai"/>
</p:tagLst>
</file>

<file path=ppt/tags/tag1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30629"/>
  <p:tag name="ORIGINALWIDTH" val="2,538478"/>
  <p:tag name="EMFCHILD" val="Vrai"/>
</p:tagLst>
</file>

<file path=ppt/tags/tag1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804452"/>
  <p:tag name="ORIGINALWIDTH" val="7,003717"/>
  <p:tag name="EMFCHILD" val="Vrai"/>
</p:tagLst>
</file>

<file path=ppt/tags/tag1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417139"/>
  <p:tag name="ORIGINALWIDTH" val="4,714321"/>
  <p:tag name="EMFCHILD" val="Vrai"/>
</p:tagLst>
</file>

<file path=ppt/tags/tag1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630629"/>
  <p:tag name="ORIGINALWIDTH" val="2,538478"/>
  <p:tag name="EMFCHILD" val="Vrai"/>
</p:tagLst>
</file>

<file path=ppt/tags/tag1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8,744109"/>
  <p:tag name="ORIGINALWIDTH" val="66,74875"/>
  <p:tag name="OUTPUTTYPE" val="SVG"/>
  <p:tag name="IGUANATEXVERSION" val="160"/>
  <p:tag name="LATEXADDIN" val="\documentclass{article}&#10;\usepackage{amsmath}&#10;\usepackage{xcolor}&#10;\usepackage{siunitx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mathcal{P} = \SI{5}{\mega\watt\per\cubic\meter}&#10;$&#10;&#10;&#10;\end{document}&#10;"/>
  <p:tag name="IGUANATEXSIZE" val="22"/>
  <p:tag name="IGUANATEXCURSOR" val="955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LAYER" val="1"/>
  <p:tag name="SELECTIONNAME" val="Group 31"/>
</p:tagLst>
</file>

<file path=ppt/tags/tag1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302598"/>
  <p:tag name="ORIGINALWIDTH" val="7,093395"/>
  <p:tag name="LATEXADDIN" val="\documentclass{article}&#10;\usepackage{amsmath}&#10;\usepackage{xcolor}&#10;\usepackage{siunitx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mathcal{P} = \SI{5}{\mega\watt\per\cubic\meter}&#10;$&#10;&#10;&#10;\end{document}&#10;"/>
  <p:tag name="IGUANATEXSIZE" val="22"/>
  <p:tag name="IGUANATEXCURSOR" val="955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1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36"/>
  <p:tag name="ORIGINALWIDTH" val="6,625144"/>
  <p:tag name="EMFCHILD" val="Vrai"/>
</p:tagLst>
</file>

<file path=ppt/tags/tag1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8543"/>
  <p:tag name="ORIGINALWIDTH" val="3,975068"/>
  <p:tag name="EMFCHILD" val="Vrai"/>
</p:tagLst>
</file>

<file path=ppt/tags/tag1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804491"/>
  <p:tag name="ORIGINALWIDTH" val="8,388532"/>
  <p:tag name="EMFCHILD" val="Vrai"/>
</p:tagLst>
</file>

<file path=ppt/tags/tag1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023657"/>
  <p:tag name="ORIGINALWIDTH" val="9,872948"/>
  <p:tag name="EMFCHILD" val="Vrai"/>
</p:tagLst>
</file>

<file path=ppt/tags/tag1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403488"/>
  <p:tag name="ORIGINALWIDTH" val="7,780811"/>
  <p:tag name="EMFCHILD" val="Vrai"/>
</p:tagLst>
</file>

<file path=ppt/tags/tag1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0,3417142"/>
  <p:tag name="ORIGINALWIDTH" val="4,714307"/>
  <p:tag name="EMFCHILD" val="Vrai"/>
</p:tagLst>
</file>

<file path=ppt/tags/tag1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4,770107"/>
  <p:tag name="ORIGINALWIDTH" val="3,207955"/>
  <p:tag name="EMFCHILD" val="Vrai"/>
</p:tagLst>
</file>

<file path=ppt/tags/tag1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744686"/>
  <p:tag name="ORIGINALWIDTH" val="6,774578"/>
  <p:tag name="LATEXADDIN" val="\documentclass{article}&#10;\usepackage{amsmath}&#10;\usepackage{xcolor}&#10;\usepackage{siunitx}&#10;&#10;\def\Re{\mathop{\rm Re}\nolimits}&#10;&#10;&#10;\pagestyle{empty}&#10;\begin{document}&#10;\definecolor{red}{RGB}{255,0,0}&#10;\definecolor{blue}{RGB}{0,0,255}&#10;\definecolor{Fcol}{RGB}{206,248,149}&#10;\definecolor{Vcol}{RGB}{255,206,132}&#10;\definecolor{green}{RGB}{103,124,75}&#10;\newcommand{\green}[1]{\textcolor{green}{#1}}&#10;&#10;\definecolor{emphcol}{RGB}{255,246,168}&#10;&#10;\definecolor{graycol}{RGB}{125,125,125}&#10;&#10;\newcommand{\red}[1]{\textcolor{red}{#1}}&#10;\newcommand{\blue}[1]{\textcolor{blue}{#1}}&#10;\newcommand{\Fcol}[1]{\textcolor{Fcol}{#1}}&#10;\newcommand{\Vcol}[1]{\textcolor{Vcol}{#1}}&#10;\newcommand{\graycol}[1]{\textcolor{graycol}{#1}}&#10;\newcommand{\emphcol}[1]{\textcolor{emphcol}{#1}}&#10;&#10;\newcommand{\Zmech} {Z_{\text{mech}}}&#10;\newcommand{\Ztrans} {Z_{\text{trans}}}&#10;\newcommand{\Pactive} {\mathcal{P}_{\text{active}}}&#10;\newcommand{\Intens} {\mathcal{I}}&#10;&#10;&#10;$&#10; \blue{T_\infty} = \SI{70}{\degreeCelsius}&#10;$&#10;&#10;&#10;\end{document}&#10;"/>
  <p:tag name="IGUANATEXSIZE" val="22"/>
  <p:tag name="IGUANATEXCURSOR" val="929"/>
  <p:tag name="TRANSPARENCY" val="Vrai"/>
  <p:tag name="LATEXENGINEID" val="0"/>
  <p:tag name="TEMPFOLDER" val="/Users/louisnar/IguanaTex_v1_60_1/TEMP/"/>
  <p:tag name="LATEXFORMHEIGHT" val="666,65"/>
  <p:tag name="LATEXFORMWIDTH" val="513,35"/>
  <p:tag name="LATEXFORMWRAP" val="Faux"/>
  <p:tag name="BITMAPVECTOR" val="1"/>
  <p:tag name="EMFCHILD" val="Vrai"/>
</p:tagLst>
</file>

<file path=ppt/tags/tag1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3,145194"/>
  <p:tag name="ORIGINALWIDTH" val="6,862257"/>
  <p:tag name="EMFCHILD" val="Vrai"/>
</p:tagLst>
</file>

<file path=ppt/tags/tag1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331236"/>
  <p:tag name="ORIGINALWIDTH" val="6,625146"/>
  <p:tag name="EMFCHILD" val="Vrai"/>
</p:tagLst>
</file>

<file path=ppt/tags/tag1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953922"/>
  <p:tag name="ORIGINALWIDTH" val="4,273963"/>
  <p:tag name="EMFCHILD" val="Vrai"/>
</p:tagLst>
</file>

<file path=ppt/tags/tag1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6,8543"/>
  <p:tag name="ORIGINALWIDTH" val="4,194266"/>
  <p:tag name="EMFCHILD" val="Vrai"/>
</p:tagLst>
</file>

<file path=ppt/tags/tag1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2,991771"/>
  <p:tag name="ORIGINALWIDTH" val="2,998751"/>
  <p:tag name="EMFCHILD" val="Vrai"/>
</p:tagLst>
</file>

<file path=ppt/tags/tag1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RIGINALHEIGHT" val="7,242825"/>
  <p:tag name="ORIGINALWIDTH" val="6,067237"/>
  <p:tag name="EMFCHILD" val="Vrai"/>
</p:tagLst>
</file>

<file path=ppt/theme/theme1.xml><?xml version="1.0" encoding="utf-8"?>
<a:theme xmlns:a="http://schemas.openxmlformats.org/drawingml/2006/main" name="Modèle par défaut">
  <a:themeElements>
    <a:clrScheme name="Personnalisé 5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FF40FF"/>
      </a:accent1>
      <a:accent2>
        <a:srgbClr val="3333CC"/>
      </a:accent2>
      <a:accent3>
        <a:srgbClr val="FFFFFF"/>
      </a:accent3>
      <a:accent4>
        <a:srgbClr val="000000"/>
      </a:accent4>
      <a:accent5>
        <a:srgbClr val="FF40FF"/>
      </a:accent5>
      <a:accent6>
        <a:srgbClr val="2D2DB9"/>
      </a:accent6>
      <a:hlink>
        <a:srgbClr val="0432FF"/>
      </a:hlink>
      <a:folHlink>
        <a:srgbClr val="B2B2B2"/>
      </a:folHlink>
    </a:clrScheme>
    <a:fontScheme name="Modèle par défaut">
      <a:majorFont>
        <a:latin typeface="Chalkboard"/>
        <a:ea typeface="ＭＳ Ｐゴシック"/>
        <a:cs typeface="Kochi Gothic"/>
      </a:majorFont>
      <a:minorFont>
        <a:latin typeface="Nimbus Roman No9 L"/>
        <a:ea typeface="ＭＳ Ｐゴシック"/>
        <a:cs typeface="Kochi Gothic"/>
      </a:minorFont>
    </a:fontScheme>
    <a:fmtScheme name="Bureau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solidFill>
          <a:schemeClr val="bg2">
            <a:lumMod val="40000"/>
            <a:lumOff val="60000"/>
          </a:schemeClr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p="http://schemas.openxmlformats.org/presentationml/2006/main" xmlns=""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rtlCol="0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sz="22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Chalkboard" charset="0"/>
            <a:ea typeface="ＭＳ Ｐゴシック" charset="0"/>
          </a:defRPr>
        </a:defPPr>
      </a:lstStyle>
    </a:spDef>
    <a:lnDef>
      <a:spPr bwMode="auto"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lg" len="lg"/>
          <a:tailEnd type="triangle" w="lg" len="lg"/>
        </a:ln>
        <a:effectLst/>
        <a:extLst>
          <a:ext uri="{AF507438-7753-43e0-B8FC-AC1667EBCBE1}">
            <a14:hiddenEffects xmlns="" xmlns:a14="http://schemas.microsoft.com/office/drawing/2010/main" xmlns:p="http://schemas.openxmlformats.org/presentationml/2006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/>
      <a:lstStyle/>
    </a:lnDef>
  </a:objectDefaults>
  <a:extraClrSchemeLst>
    <a:extraClrScheme>
      <a:clrScheme name="Modèle par défau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Thème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ureau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ureau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Thème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ureau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ureau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109288</TotalTime>
  <Words>1845</Words>
  <Application>Microsoft Macintosh PowerPoint</Application>
  <PresentationFormat>Personnalisé</PresentationFormat>
  <Paragraphs>382</Paragraphs>
  <Slides>38</Slides>
  <Notes>8</Notes>
  <HiddenSlides>0</HiddenSlides>
  <MMClips>13</MMClips>
  <ScaleCrop>false</ScaleCrop>
  <HeadingPairs>
    <vt:vector size="6" baseType="variant">
      <vt:variant>
        <vt:lpstr>Polices utilisées</vt:lpstr>
      </vt:variant>
      <vt:variant>
        <vt:i4>7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38</vt:i4>
      </vt:variant>
    </vt:vector>
  </HeadingPairs>
  <TitlesOfParts>
    <vt:vector size="46" baseType="lpstr">
      <vt:lpstr>Arial</vt:lpstr>
      <vt:lpstr>Chalkboard</vt:lpstr>
      <vt:lpstr>Nimbus Roman No9 L</vt:lpstr>
      <vt:lpstr>StarSymbol</vt:lpstr>
      <vt:lpstr>Symbol</vt:lpstr>
      <vt:lpstr>Times New Roman</vt:lpstr>
      <vt:lpstr>Wingdings</vt:lpstr>
      <vt:lpstr>Modèle par défaut</vt:lpstr>
      <vt:lpstr>Présentation PowerPoint</vt:lpstr>
      <vt:lpstr>Module en deux parties</vt:lpstr>
      <vt:lpstr>Pourquoi ce cours ?</vt:lpstr>
      <vt:lpstr>Mon ambition avec ce cours</vt:lpstr>
      <vt:lpstr>Présentation PowerPoint</vt:lpstr>
      <vt:lpstr>Premier principe</vt:lpstr>
      <vt:lpstr>Interlude : pseudo-dynamique moléculaire</vt:lpstr>
      <vt:lpstr>Énergie cinétique / interne</vt:lpstr>
      <vt:lpstr>Point de vue micro / macro</vt:lpstr>
      <vt:lpstr>Illustration</vt:lpstr>
      <vt:lpstr>Mouvement thermique / écoulement</vt:lpstr>
      <vt:lpstr>Travail et chaleur</vt:lpstr>
      <vt:lpstr>En bref : thermodynamique à l’équilibre</vt:lpstr>
      <vt:lpstr>Hors-équilibre ?</vt:lpstr>
      <vt:lpstr>Et hors-équilibre ?</vt:lpstr>
      <vt:lpstr>En résumé</vt:lpstr>
      <vt:lpstr>Présentation PowerPoint</vt:lpstr>
      <vt:lpstr>Homogénéisation ou moyennage</vt:lpstr>
      <vt:lpstr>Moyennage local</vt:lpstr>
      <vt:lpstr>Hypothèse d’équilibre local</vt:lpstr>
      <vt:lpstr>Présentation PowerPoint</vt:lpstr>
      <vt:lpstr>Équation locale de l’énergie</vt:lpstr>
      <vt:lpstr>Forme conservative / non conservative</vt:lpstr>
      <vt:lpstr>Présentation PowerPoint</vt:lpstr>
      <vt:lpstr>L’équation de la chaleur</vt:lpstr>
      <vt:lpstr>Conditions aux limites</vt:lpstr>
      <vt:lpstr>Rappel sur les transferts « convectifs »</vt:lpstr>
      <vt:lpstr>Équation de la chaleur en conduction pure</vt:lpstr>
      <vt:lpstr>Présentation PowerPoint</vt:lpstr>
      <vt:lpstr>Régime permanent</vt:lpstr>
      <vt:lpstr>Isothermes et lignes de flux</vt:lpstr>
      <vt:lpstr>Résistance équivalente</vt:lpstr>
      <vt:lpstr>Exemple : refroidisseur à ailettes</vt:lpstr>
      <vt:lpstr>Présentation PowerPoint</vt:lpstr>
      <vt:lpstr>Exercice : patinoire</vt:lpstr>
      <vt:lpstr>Exercice : double tubage</vt:lpstr>
      <vt:lpstr>Exercice : chauffage micro-ondes</vt:lpstr>
      <vt:lpstr>Présentation PowerPoint</vt:lpstr>
    </vt:vector>
  </TitlesOfParts>
  <Company>뿿촰뿿첐뿿_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Mécanique des fluides 1ère partie</dc:title>
  <dc:creator>Olivier</dc:creator>
  <cp:lastModifiedBy>Olivier LOUISNARD</cp:lastModifiedBy>
  <cp:revision>520</cp:revision>
  <cp:lastPrinted>2006-11-07T16:36:59Z</cp:lastPrinted>
  <dcterms:created xsi:type="dcterms:W3CDTF">2006-10-03T12:33:21Z</dcterms:created>
  <dcterms:modified xsi:type="dcterms:W3CDTF">2025-09-11T07:12:27Z</dcterms:modified>
</cp:coreProperties>
</file>